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300" r:id="rId3"/>
    <p:sldId id="258" r:id="rId4"/>
    <p:sldId id="260" r:id="rId5"/>
    <p:sldId id="320" r:id="rId6"/>
    <p:sldId id="301" r:id="rId7"/>
    <p:sldId id="262" r:id="rId8"/>
    <p:sldId id="302" r:id="rId9"/>
    <p:sldId id="268" r:id="rId10"/>
    <p:sldId id="303" r:id="rId11"/>
    <p:sldId id="304" r:id="rId12"/>
    <p:sldId id="305" r:id="rId13"/>
    <p:sldId id="318" r:id="rId14"/>
    <p:sldId id="319" r:id="rId15"/>
    <p:sldId id="306" r:id="rId16"/>
    <p:sldId id="308" r:id="rId17"/>
    <p:sldId id="321" r:id="rId18"/>
    <p:sldId id="322" r:id="rId19"/>
    <p:sldId id="309" r:id="rId20"/>
    <p:sldId id="310" r:id="rId21"/>
    <p:sldId id="307" r:id="rId22"/>
    <p:sldId id="311" r:id="rId23"/>
    <p:sldId id="324" r:id="rId24"/>
    <p:sldId id="312" r:id="rId25"/>
    <p:sldId id="323" r:id="rId26"/>
    <p:sldId id="313"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4660"/>
  </p:normalViewPr>
  <p:slideViewPr>
    <p:cSldViewPr snapToGrid="0">
      <p:cViewPr varScale="1">
        <p:scale>
          <a:sx n="89" d="100"/>
          <a:sy n="89" d="100"/>
        </p:scale>
        <p:origin x="2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 Id="rId4" Type="http://schemas.openxmlformats.org/officeDocument/2006/relationships/image" Target="../media/image65.png"/></Relationships>
</file>

<file path=ppt/diagrams/_rels/data8.xml.rels><?xml version="1.0" encoding="UTF-8" standalone="yes"?>
<Relationships xmlns="http://schemas.openxmlformats.org/package/2006/relationships"><Relationship Id="rId1" Type="http://schemas.openxmlformats.org/officeDocument/2006/relationships/image" Target="../media/image48.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 Id="rId4" Type="http://schemas.openxmlformats.org/officeDocument/2006/relationships/image" Target="../media/image6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7C9EF-4BCF-440C-9A02-9DCFF9E1D51A}" type="doc">
      <dgm:prSet loTypeId="urn:microsoft.com/office/officeart/2005/8/layout/process5" loCatId="process" qsTypeId="urn:microsoft.com/office/officeart/2005/8/quickstyle/simple5" qsCatId="simple" csTypeId="urn:microsoft.com/office/officeart/2005/8/colors/accent6_1" csCatId="accent6" phldr="1"/>
      <dgm:spPr/>
      <dgm:t>
        <a:bodyPr/>
        <a:lstStyle/>
        <a:p>
          <a:endParaRPr lang="es-ES"/>
        </a:p>
      </dgm:t>
    </dgm:pt>
    <dgm:pt modelId="{3BEAB68A-E3DC-4FC5-AF82-BE609209D267}">
      <dgm:prSet phldrT="[Texto]"/>
      <dgm:spPr/>
      <dgm:t>
        <a:bodyPr/>
        <a:lstStyle/>
        <a:p>
          <a:r>
            <a:rPr lang="es-ES" dirty="0" err="1" smtClean="0">
              <a:latin typeface="Times New Roman" panose="02020603050405020304" pitchFamily="18" charset="0"/>
              <a:ea typeface="Times New Roman" panose="02020603050405020304" pitchFamily="18" charset="0"/>
            </a:rPr>
            <a:t>Lymnaeidae</a:t>
          </a:r>
          <a:r>
            <a:rPr lang="es-ES" dirty="0" smtClean="0">
              <a:latin typeface="Times New Roman" panose="02020603050405020304" pitchFamily="18" charset="0"/>
              <a:ea typeface="Times New Roman" panose="02020603050405020304" pitchFamily="18" charset="0"/>
            </a:rPr>
            <a:t>: familia del caracol de agua dulce, susceptible para transmitir </a:t>
          </a:r>
          <a:r>
            <a:rPr lang="es-ES" i="1" dirty="0" err="1" smtClean="0">
              <a:latin typeface="Times New Roman" panose="02020603050405020304" pitchFamily="18" charset="0"/>
              <a:ea typeface="Times New Roman" panose="02020603050405020304" pitchFamily="18" charset="0"/>
            </a:rPr>
            <a:t>Fasciola</a:t>
          </a:r>
          <a:endParaRPr lang="es-ES" dirty="0"/>
        </a:p>
      </dgm:t>
    </dgm:pt>
    <dgm:pt modelId="{3FF8D36B-1330-439B-A5B5-FADE07F079FF}" type="parTrans" cxnId="{58AB51B9-1904-46D7-AA7E-31E428095645}">
      <dgm:prSet/>
      <dgm:spPr/>
      <dgm:t>
        <a:bodyPr/>
        <a:lstStyle/>
        <a:p>
          <a:endParaRPr lang="es-ES"/>
        </a:p>
      </dgm:t>
    </dgm:pt>
    <dgm:pt modelId="{953C49E9-8BD0-4C5C-A942-C5973151DD66}" type="sibTrans" cxnId="{58AB51B9-1904-46D7-AA7E-31E428095645}">
      <dgm:prSet/>
      <dgm:spPr/>
      <dgm:t>
        <a:bodyPr/>
        <a:lstStyle/>
        <a:p>
          <a:endParaRPr lang="es-ES"/>
        </a:p>
      </dgm:t>
    </dgm:pt>
    <dgm:pt modelId="{148EFAC0-99C3-46F0-8B9C-6DD6A91FBF52}">
      <dgm:prSet phldrT="[Texto]"/>
      <dgm:spPr/>
      <dgm:t>
        <a:bodyPr/>
        <a:lstStyle/>
        <a:p>
          <a:r>
            <a:rPr lang="es-ES" dirty="0" smtClean="0">
              <a:latin typeface="Times New Roman" panose="02020603050405020304" pitchFamily="18" charset="0"/>
              <a:ea typeface="Times New Roman" panose="02020603050405020304" pitchFamily="18" charset="0"/>
            </a:rPr>
            <a:t>La </a:t>
          </a:r>
          <a:r>
            <a:rPr lang="es-ES" i="1" dirty="0" smtClean="0">
              <a:latin typeface="Times New Roman" panose="02020603050405020304" pitchFamily="18" charset="0"/>
              <a:ea typeface="Times New Roman" panose="02020603050405020304" pitchFamily="18" charset="0"/>
            </a:rPr>
            <a:t>Fasciola</a:t>
          </a:r>
          <a:r>
            <a:rPr lang="es-ES" dirty="0" smtClean="0">
              <a:latin typeface="Times New Roman" panose="02020603050405020304" pitchFamily="18" charset="0"/>
              <a:ea typeface="Times New Roman" panose="02020603050405020304" pitchFamily="18" charset="0"/>
            </a:rPr>
            <a:t> </a:t>
          </a:r>
          <a:r>
            <a:rPr lang="es-ES" i="1" dirty="0" err="1" smtClean="0">
              <a:latin typeface="Times New Roman" panose="02020603050405020304" pitchFamily="18" charset="0"/>
              <a:ea typeface="Times New Roman" panose="02020603050405020304" pitchFamily="18" charset="0"/>
            </a:rPr>
            <a:t>hepatica</a:t>
          </a:r>
          <a:r>
            <a:rPr lang="es-ES" dirty="0" smtClean="0">
              <a:latin typeface="Times New Roman" panose="02020603050405020304" pitchFamily="18" charset="0"/>
              <a:ea typeface="Times New Roman" panose="02020603050405020304" pitchFamily="18" charset="0"/>
            </a:rPr>
            <a:t> puede causar </a:t>
          </a:r>
          <a:r>
            <a:rPr lang="es-ES" dirty="0" err="1" smtClean="0">
              <a:latin typeface="Times New Roman" panose="02020603050405020304" pitchFamily="18" charset="0"/>
              <a:ea typeface="Times New Roman" panose="02020603050405020304" pitchFamily="18" charset="0"/>
            </a:rPr>
            <a:t>fascioliasis</a:t>
          </a:r>
          <a:endParaRPr lang="es-ES" dirty="0"/>
        </a:p>
      </dgm:t>
    </dgm:pt>
    <dgm:pt modelId="{14707DBA-30AC-4F5B-9F47-57A23CA879B3}" type="parTrans" cxnId="{C9E5D0CB-7412-4322-B335-EBB94377C9FB}">
      <dgm:prSet/>
      <dgm:spPr/>
      <dgm:t>
        <a:bodyPr/>
        <a:lstStyle/>
        <a:p>
          <a:endParaRPr lang="es-ES"/>
        </a:p>
      </dgm:t>
    </dgm:pt>
    <dgm:pt modelId="{E9BF9EF3-E25A-4447-8EB2-3E0FDB743269}" type="sibTrans" cxnId="{C9E5D0CB-7412-4322-B335-EBB94377C9FB}">
      <dgm:prSet/>
      <dgm:spPr/>
      <dgm:t>
        <a:bodyPr/>
        <a:lstStyle/>
        <a:p>
          <a:endParaRPr lang="es-ES"/>
        </a:p>
      </dgm:t>
    </dgm:pt>
    <dgm:pt modelId="{8A7F2E7E-11FA-463B-965A-3833D00A9B59}">
      <dgm:prSet phldrT="[Texto]"/>
      <dgm:spPr/>
      <dgm:t>
        <a:bodyPr/>
        <a:lstStyle/>
        <a:p>
          <a:r>
            <a:rPr lang="es-ES" dirty="0" smtClean="0">
              <a:latin typeface="Times New Roman" panose="02020603050405020304" pitchFamily="18" charset="0"/>
              <a:ea typeface="Times New Roman" panose="02020603050405020304" pitchFamily="18" charset="0"/>
            </a:rPr>
            <a:t>Enfermedad de importancia en la salud pública 1970 </a:t>
          </a:r>
          <a:endParaRPr lang="es-ES" dirty="0"/>
        </a:p>
      </dgm:t>
    </dgm:pt>
    <dgm:pt modelId="{B7D4D462-A6D0-43C5-A911-4F8B8585482C}" type="parTrans" cxnId="{F57CEAE5-C782-46A8-A837-4D88F7DB46E0}">
      <dgm:prSet/>
      <dgm:spPr/>
      <dgm:t>
        <a:bodyPr/>
        <a:lstStyle/>
        <a:p>
          <a:endParaRPr lang="es-ES"/>
        </a:p>
      </dgm:t>
    </dgm:pt>
    <dgm:pt modelId="{CB8574BA-8E8A-4837-9036-59846B54B5A8}" type="sibTrans" cxnId="{F57CEAE5-C782-46A8-A837-4D88F7DB46E0}">
      <dgm:prSet/>
      <dgm:spPr/>
      <dgm:t>
        <a:bodyPr/>
        <a:lstStyle/>
        <a:p>
          <a:endParaRPr lang="es-ES"/>
        </a:p>
      </dgm:t>
    </dgm:pt>
    <dgm:pt modelId="{4DC4532A-8AD8-4166-A44E-D89E0E51DCB2}">
      <dgm:prSet phldrT="[Texto]"/>
      <dgm:spPr/>
      <dgm:t>
        <a:bodyPr/>
        <a:lstStyle/>
        <a:p>
          <a:r>
            <a:rPr lang="es-ES" dirty="0" smtClean="0">
              <a:latin typeface="Times New Roman" panose="02020603050405020304" pitchFamily="18" charset="0"/>
              <a:ea typeface="Times New Roman" panose="02020603050405020304" pitchFamily="18" charset="0"/>
            </a:rPr>
            <a:t>Es una de las principales enfermedades de las áreas tropicales (OMS) </a:t>
          </a:r>
          <a:endParaRPr lang="es-ES" dirty="0"/>
        </a:p>
      </dgm:t>
    </dgm:pt>
    <dgm:pt modelId="{77014593-D5E3-43B8-9652-42BEF808163B}" type="parTrans" cxnId="{67D5AAF0-83CB-4D12-92EB-3F7A6D7A7FC1}">
      <dgm:prSet/>
      <dgm:spPr/>
      <dgm:t>
        <a:bodyPr/>
        <a:lstStyle/>
        <a:p>
          <a:endParaRPr lang="es-ES"/>
        </a:p>
      </dgm:t>
    </dgm:pt>
    <dgm:pt modelId="{548401DE-E245-4C3E-9E68-9F975980809C}" type="sibTrans" cxnId="{67D5AAF0-83CB-4D12-92EB-3F7A6D7A7FC1}">
      <dgm:prSet/>
      <dgm:spPr/>
      <dgm:t>
        <a:bodyPr/>
        <a:lstStyle/>
        <a:p>
          <a:endParaRPr lang="es-ES"/>
        </a:p>
      </dgm:t>
    </dgm:pt>
    <dgm:pt modelId="{F60232A7-8D29-4F15-A83A-5F8FA9E0B6A4}" type="pres">
      <dgm:prSet presAssocID="{3797C9EF-4BCF-440C-9A02-9DCFF9E1D51A}" presName="diagram" presStyleCnt="0">
        <dgm:presLayoutVars>
          <dgm:dir/>
          <dgm:resizeHandles val="exact"/>
        </dgm:presLayoutVars>
      </dgm:prSet>
      <dgm:spPr/>
      <dgm:t>
        <a:bodyPr/>
        <a:lstStyle/>
        <a:p>
          <a:endParaRPr lang="es-ES"/>
        </a:p>
      </dgm:t>
    </dgm:pt>
    <dgm:pt modelId="{F8068494-BCD5-40CB-9CE9-CA79776A3211}" type="pres">
      <dgm:prSet presAssocID="{3BEAB68A-E3DC-4FC5-AF82-BE609209D267}" presName="node" presStyleLbl="node1" presStyleIdx="0" presStyleCnt="4">
        <dgm:presLayoutVars>
          <dgm:bulletEnabled val="1"/>
        </dgm:presLayoutVars>
      </dgm:prSet>
      <dgm:spPr/>
      <dgm:t>
        <a:bodyPr/>
        <a:lstStyle/>
        <a:p>
          <a:endParaRPr lang="es-ES"/>
        </a:p>
      </dgm:t>
    </dgm:pt>
    <dgm:pt modelId="{0EEF2458-4139-4CA4-BFE1-A7B8DB487C4C}" type="pres">
      <dgm:prSet presAssocID="{953C49E9-8BD0-4C5C-A942-C5973151DD66}" presName="sibTrans" presStyleLbl="sibTrans2D1" presStyleIdx="0" presStyleCnt="3"/>
      <dgm:spPr/>
      <dgm:t>
        <a:bodyPr/>
        <a:lstStyle/>
        <a:p>
          <a:endParaRPr lang="es-ES"/>
        </a:p>
      </dgm:t>
    </dgm:pt>
    <dgm:pt modelId="{38E4532D-8F3C-47EE-823C-408AC0C73C09}" type="pres">
      <dgm:prSet presAssocID="{953C49E9-8BD0-4C5C-A942-C5973151DD66}" presName="connectorText" presStyleLbl="sibTrans2D1" presStyleIdx="0" presStyleCnt="3"/>
      <dgm:spPr/>
      <dgm:t>
        <a:bodyPr/>
        <a:lstStyle/>
        <a:p>
          <a:endParaRPr lang="es-ES"/>
        </a:p>
      </dgm:t>
    </dgm:pt>
    <dgm:pt modelId="{58A9431B-1B99-413A-97E7-0EDA06B1F971}" type="pres">
      <dgm:prSet presAssocID="{148EFAC0-99C3-46F0-8B9C-6DD6A91FBF52}" presName="node" presStyleLbl="node1" presStyleIdx="1" presStyleCnt="4">
        <dgm:presLayoutVars>
          <dgm:bulletEnabled val="1"/>
        </dgm:presLayoutVars>
      </dgm:prSet>
      <dgm:spPr/>
      <dgm:t>
        <a:bodyPr/>
        <a:lstStyle/>
        <a:p>
          <a:endParaRPr lang="es-ES"/>
        </a:p>
      </dgm:t>
    </dgm:pt>
    <dgm:pt modelId="{9DF7163C-5D47-4279-88CE-000FABAFEBDB}" type="pres">
      <dgm:prSet presAssocID="{E9BF9EF3-E25A-4447-8EB2-3E0FDB743269}" presName="sibTrans" presStyleLbl="sibTrans2D1" presStyleIdx="1" presStyleCnt="3"/>
      <dgm:spPr/>
      <dgm:t>
        <a:bodyPr/>
        <a:lstStyle/>
        <a:p>
          <a:endParaRPr lang="es-ES"/>
        </a:p>
      </dgm:t>
    </dgm:pt>
    <dgm:pt modelId="{F04EFF55-596D-40E5-8C30-EE78134EED3D}" type="pres">
      <dgm:prSet presAssocID="{E9BF9EF3-E25A-4447-8EB2-3E0FDB743269}" presName="connectorText" presStyleLbl="sibTrans2D1" presStyleIdx="1" presStyleCnt="3"/>
      <dgm:spPr/>
      <dgm:t>
        <a:bodyPr/>
        <a:lstStyle/>
        <a:p>
          <a:endParaRPr lang="es-ES"/>
        </a:p>
      </dgm:t>
    </dgm:pt>
    <dgm:pt modelId="{D1DC9551-432C-4979-A864-EF616B9A3C66}" type="pres">
      <dgm:prSet presAssocID="{8A7F2E7E-11FA-463B-965A-3833D00A9B59}" presName="node" presStyleLbl="node1" presStyleIdx="2" presStyleCnt="4">
        <dgm:presLayoutVars>
          <dgm:bulletEnabled val="1"/>
        </dgm:presLayoutVars>
      </dgm:prSet>
      <dgm:spPr/>
      <dgm:t>
        <a:bodyPr/>
        <a:lstStyle/>
        <a:p>
          <a:endParaRPr lang="es-ES"/>
        </a:p>
      </dgm:t>
    </dgm:pt>
    <dgm:pt modelId="{4614997E-41E0-4EA2-8A5A-CA5E65C3F65A}" type="pres">
      <dgm:prSet presAssocID="{CB8574BA-8E8A-4837-9036-59846B54B5A8}" presName="sibTrans" presStyleLbl="sibTrans2D1" presStyleIdx="2" presStyleCnt="3"/>
      <dgm:spPr/>
      <dgm:t>
        <a:bodyPr/>
        <a:lstStyle/>
        <a:p>
          <a:endParaRPr lang="es-ES"/>
        </a:p>
      </dgm:t>
    </dgm:pt>
    <dgm:pt modelId="{F4161F5C-FC67-483D-9198-651E0EE414BF}" type="pres">
      <dgm:prSet presAssocID="{CB8574BA-8E8A-4837-9036-59846B54B5A8}" presName="connectorText" presStyleLbl="sibTrans2D1" presStyleIdx="2" presStyleCnt="3"/>
      <dgm:spPr/>
      <dgm:t>
        <a:bodyPr/>
        <a:lstStyle/>
        <a:p>
          <a:endParaRPr lang="es-ES"/>
        </a:p>
      </dgm:t>
    </dgm:pt>
    <dgm:pt modelId="{4842F02C-1356-47E0-B85F-0A87F21F817A}" type="pres">
      <dgm:prSet presAssocID="{4DC4532A-8AD8-4166-A44E-D89E0E51DCB2}" presName="node" presStyleLbl="node1" presStyleIdx="3" presStyleCnt="4">
        <dgm:presLayoutVars>
          <dgm:bulletEnabled val="1"/>
        </dgm:presLayoutVars>
      </dgm:prSet>
      <dgm:spPr/>
      <dgm:t>
        <a:bodyPr/>
        <a:lstStyle/>
        <a:p>
          <a:endParaRPr lang="es-ES"/>
        </a:p>
      </dgm:t>
    </dgm:pt>
  </dgm:ptLst>
  <dgm:cxnLst>
    <dgm:cxn modelId="{31297E33-45ED-4BF4-9117-4046A3D5A831}" type="presOf" srcId="{953C49E9-8BD0-4C5C-A942-C5973151DD66}" destId="{0EEF2458-4139-4CA4-BFE1-A7B8DB487C4C}" srcOrd="0" destOrd="0" presId="urn:microsoft.com/office/officeart/2005/8/layout/process5"/>
    <dgm:cxn modelId="{58AB51B9-1904-46D7-AA7E-31E428095645}" srcId="{3797C9EF-4BCF-440C-9A02-9DCFF9E1D51A}" destId="{3BEAB68A-E3DC-4FC5-AF82-BE609209D267}" srcOrd="0" destOrd="0" parTransId="{3FF8D36B-1330-439B-A5B5-FADE07F079FF}" sibTransId="{953C49E9-8BD0-4C5C-A942-C5973151DD66}"/>
    <dgm:cxn modelId="{0F1E287E-E8E9-4F41-8E25-9AD0C9B8AA0F}" type="presOf" srcId="{3BEAB68A-E3DC-4FC5-AF82-BE609209D267}" destId="{F8068494-BCD5-40CB-9CE9-CA79776A3211}" srcOrd="0" destOrd="0" presId="urn:microsoft.com/office/officeart/2005/8/layout/process5"/>
    <dgm:cxn modelId="{458ED218-7851-42D3-8695-583D1C2D77C3}" type="presOf" srcId="{3797C9EF-4BCF-440C-9A02-9DCFF9E1D51A}" destId="{F60232A7-8D29-4F15-A83A-5F8FA9E0B6A4}" srcOrd="0" destOrd="0" presId="urn:microsoft.com/office/officeart/2005/8/layout/process5"/>
    <dgm:cxn modelId="{50D8EFDA-BDC4-4450-AB17-C4BCA860C27E}" type="presOf" srcId="{E9BF9EF3-E25A-4447-8EB2-3E0FDB743269}" destId="{F04EFF55-596D-40E5-8C30-EE78134EED3D}" srcOrd="1" destOrd="0" presId="urn:microsoft.com/office/officeart/2005/8/layout/process5"/>
    <dgm:cxn modelId="{4B59027F-EFC1-4779-9EAD-591AE6483D61}" type="presOf" srcId="{E9BF9EF3-E25A-4447-8EB2-3E0FDB743269}" destId="{9DF7163C-5D47-4279-88CE-000FABAFEBDB}" srcOrd="0" destOrd="0" presId="urn:microsoft.com/office/officeart/2005/8/layout/process5"/>
    <dgm:cxn modelId="{67D5AAF0-83CB-4D12-92EB-3F7A6D7A7FC1}" srcId="{3797C9EF-4BCF-440C-9A02-9DCFF9E1D51A}" destId="{4DC4532A-8AD8-4166-A44E-D89E0E51DCB2}" srcOrd="3" destOrd="0" parTransId="{77014593-D5E3-43B8-9652-42BEF808163B}" sibTransId="{548401DE-E245-4C3E-9E68-9F975980809C}"/>
    <dgm:cxn modelId="{CC217A54-AB85-400B-9624-028CB2EF9375}" type="presOf" srcId="{953C49E9-8BD0-4C5C-A942-C5973151DD66}" destId="{38E4532D-8F3C-47EE-823C-408AC0C73C09}" srcOrd="1" destOrd="0" presId="urn:microsoft.com/office/officeart/2005/8/layout/process5"/>
    <dgm:cxn modelId="{75755739-1F45-43B8-9575-EDED2A3C439C}" type="presOf" srcId="{CB8574BA-8E8A-4837-9036-59846B54B5A8}" destId="{4614997E-41E0-4EA2-8A5A-CA5E65C3F65A}" srcOrd="0" destOrd="0" presId="urn:microsoft.com/office/officeart/2005/8/layout/process5"/>
    <dgm:cxn modelId="{F57CEAE5-C782-46A8-A837-4D88F7DB46E0}" srcId="{3797C9EF-4BCF-440C-9A02-9DCFF9E1D51A}" destId="{8A7F2E7E-11FA-463B-965A-3833D00A9B59}" srcOrd="2" destOrd="0" parTransId="{B7D4D462-A6D0-43C5-A911-4F8B8585482C}" sibTransId="{CB8574BA-8E8A-4837-9036-59846B54B5A8}"/>
    <dgm:cxn modelId="{118EB21F-765D-46C3-9829-27445A2E8315}" type="presOf" srcId="{4DC4532A-8AD8-4166-A44E-D89E0E51DCB2}" destId="{4842F02C-1356-47E0-B85F-0A87F21F817A}" srcOrd="0" destOrd="0" presId="urn:microsoft.com/office/officeart/2005/8/layout/process5"/>
    <dgm:cxn modelId="{91EFCBCA-F180-45F4-979F-C16D27C04903}" type="presOf" srcId="{148EFAC0-99C3-46F0-8B9C-6DD6A91FBF52}" destId="{58A9431B-1B99-413A-97E7-0EDA06B1F971}" srcOrd="0" destOrd="0" presId="urn:microsoft.com/office/officeart/2005/8/layout/process5"/>
    <dgm:cxn modelId="{D38B94A0-6195-4161-818D-DF1DD674582F}" type="presOf" srcId="{CB8574BA-8E8A-4837-9036-59846B54B5A8}" destId="{F4161F5C-FC67-483D-9198-651E0EE414BF}" srcOrd="1" destOrd="0" presId="urn:microsoft.com/office/officeart/2005/8/layout/process5"/>
    <dgm:cxn modelId="{93A01895-8771-4D5C-BB3E-0448DDC342F5}" type="presOf" srcId="{8A7F2E7E-11FA-463B-965A-3833D00A9B59}" destId="{D1DC9551-432C-4979-A864-EF616B9A3C66}" srcOrd="0" destOrd="0" presId="urn:microsoft.com/office/officeart/2005/8/layout/process5"/>
    <dgm:cxn modelId="{C9E5D0CB-7412-4322-B335-EBB94377C9FB}" srcId="{3797C9EF-4BCF-440C-9A02-9DCFF9E1D51A}" destId="{148EFAC0-99C3-46F0-8B9C-6DD6A91FBF52}" srcOrd="1" destOrd="0" parTransId="{14707DBA-30AC-4F5B-9F47-57A23CA879B3}" sibTransId="{E9BF9EF3-E25A-4447-8EB2-3E0FDB743269}"/>
    <dgm:cxn modelId="{E53260D7-4C1B-474D-B72D-0E5EB9A64C92}" type="presParOf" srcId="{F60232A7-8D29-4F15-A83A-5F8FA9E0B6A4}" destId="{F8068494-BCD5-40CB-9CE9-CA79776A3211}" srcOrd="0" destOrd="0" presId="urn:microsoft.com/office/officeart/2005/8/layout/process5"/>
    <dgm:cxn modelId="{EB867A46-F746-4625-B590-59FF7F03CC72}" type="presParOf" srcId="{F60232A7-8D29-4F15-A83A-5F8FA9E0B6A4}" destId="{0EEF2458-4139-4CA4-BFE1-A7B8DB487C4C}" srcOrd="1" destOrd="0" presId="urn:microsoft.com/office/officeart/2005/8/layout/process5"/>
    <dgm:cxn modelId="{9B242536-F978-47B6-8BE9-0FB085CD03CB}" type="presParOf" srcId="{0EEF2458-4139-4CA4-BFE1-A7B8DB487C4C}" destId="{38E4532D-8F3C-47EE-823C-408AC0C73C09}" srcOrd="0" destOrd="0" presId="urn:microsoft.com/office/officeart/2005/8/layout/process5"/>
    <dgm:cxn modelId="{287F8C60-16C7-4F65-9238-099D1A2AE0BA}" type="presParOf" srcId="{F60232A7-8D29-4F15-A83A-5F8FA9E0B6A4}" destId="{58A9431B-1B99-413A-97E7-0EDA06B1F971}" srcOrd="2" destOrd="0" presId="urn:microsoft.com/office/officeart/2005/8/layout/process5"/>
    <dgm:cxn modelId="{0D7C4AB9-9684-4825-BA81-57F94B10313B}" type="presParOf" srcId="{F60232A7-8D29-4F15-A83A-5F8FA9E0B6A4}" destId="{9DF7163C-5D47-4279-88CE-000FABAFEBDB}" srcOrd="3" destOrd="0" presId="urn:microsoft.com/office/officeart/2005/8/layout/process5"/>
    <dgm:cxn modelId="{3DD3F3CA-4DCA-4178-81E3-547A8D5C95A6}" type="presParOf" srcId="{9DF7163C-5D47-4279-88CE-000FABAFEBDB}" destId="{F04EFF55-596D-40E5-8C30-EE78134EED3D}" srcOrd="0" destOrd="0" presId="urn:microsoft.com/office/officeart/2005/8/layout/process5"/>
    <dgm:cxn modelId="{20D94367-1469-4276-8463-4746E452825E}" type="presParOf" srcId="{F60232A7-8D29-4F15-A83A-5F8FA9E0B6A4}" destId="{D1DC9551-432C-4979-A864-EF616B9A3C66}" srcOrd="4" destOrd="0" presId="urn:microsoft.com/office/officeart/2005/8/layout/process5"/>
    <dgm:cxn modelId="{FEB1622A-2CD8-4E22-851B-9C3D24873E72}" type="presParOf" srcId="{F60232A7-8D29-4F15-A83A-5F8FA9E0B6A4}" destId="{4614997E-41E0-4EA2-8A5A-CA5E65C3F65A}" srcOrd="5" destOrd="0" presId="urn:microsoft.com/office/officeart/2005/8/layout/process5"/>
    <dgm:cxn modelId="{5F90756C-ECBE-4621-AA0A-15C80706562D}" type="presParOf" srcId="{4614997E-41E0-4EA2-8A5A-CA5E65C3F65A}" destId="{F4161F5C-FC67-483D-9198-651E0EE414BF}" srcOrd="0" destOrd="0" presId="urn:microsoft.com/office/officeart/2005/8/layout/process5"/>
    <dgm:cxn modelId="{EE81A189-15B9-42D1-8AC3-C7CB10C20ADC}" type="presParOf" srcId="{F60232A7-8D29-4F15-A83A-5F8FA9E0B6A4}" destId="{4842F02C-1356-47E0-B85F-0A87F21F817A}"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221AA9-770E-463F-A269-3E35B86F5C53}" type="doc">
      <dgm:prSet loTypeId="urn:microsoft.com/office/officeart/2005/8/layout/hierarchy1" loCatId="hierarchy" qsTypeId="urn:microsoft.com/office/officeart/2005/8/quickstyle/simple1" qsCatId="simple" csTypeId="urn:microsoft.com/office/officeart/2005/8/colors/accent6_5" csCatId="accent6" phldr="1"/>
      <dgm:spPr/>
      <dgm:t>
        <a:bodyPr/>
        <a:lstStyle/>
        <a:p>
          <a:endParaRPr lang="es-ES"/>
        </a:p>
      </dgm:t>
    </dgm:pt>
    <dgm:pt modelId="{FC774953-32DE-4D80-819B-B3D4A3958B15}">
      <dgm:prSet phldrT="[Texto]" custT="1"/>
      <dgm:spPr/>
      <dgm:t>
        <a:bodyPr/>
        <a:lstStyle/>
        <a:p>
          <a:r>
            <a:rPr lang="es-ES" sz="1400" b="1" dirty="0" smtClean="0">
              <a:latin typeface="Times New Roman" panose="02020603050405020304" pitchFamily="18" charset="0"/>
              <a:ea typeface="Times New Roman" panose="02020603050405020304" pitchFamily="18" charset="0"/>
            </a:rPr>
            <a:t>1</a:t>
          </a:r>
          <a:r>
            <a:rPr lang="es-ES" sz="1400" dirty="0" smtClean="0">
              <a:latin typeface="Times New Roman" panose="02020603050405020304" pitchFamily="18" charset="0"/>
              <a:ea typeface="Times New Roman" panose="02020603050405020304" pitchFamily="18" charset="0"/>
            </a:rPr>
            <a:t>. El comercio incontrolado de ganado infectado desde el país vecino Perú. </a:t>
          </a:r>
          <a:endParaRPr lang="es-ES" sz="1400" dirty="0"/>
        </a:p>
      </dgm:t>
    </dgm:pt>
    <dgm:pt modelId="{559E2316-5825-497A-A16E-51467680F841}" type="parTrans" cxnId="{45281A37-5126-4A84-A7D0-26B8669F340E}">
      <dgm:prSet/>
      <dgm:spPr/>
      <dgm:t>
        <a:bodyPr/>
        <a:lstStyle/>
        <a:p>
          <a:endParaRPr lang="es-ES" sz="1400"/>
        </a:p>
      </dgm:t>
    </dgm:pt>
    <dgm:pt modelId="{AB3BBEEB-A08D-49D7-BB63-03CADDE13963}" type="sibTrans" cxnId="{45281A37-5126-4A84-A7D0-26B8669F340E}">
      <dgm:prSet/>
      <dgm:spPr/>
      <dgm:t>
        <a:bodyPr/>
        <a:lstStyle/>
        <a:p>
          <a:endParaRPr lang="es-ES" sz="1400"/>
        </a:p>
      </dgm:t>
    </dgm:pt>
    <dgm:pt modelId="{7A3CE768-E2DF-4431-B6DE-818F57EA854E}">
      <dgm:prSet phldrT="[Texto]" custT="1"/>
      <dgm:spPr/>
      <dgm:t>
        <a:bodyPr/>
        <a:lstStyle/>
        <a:p>
          <a:r>
            <a:rPr lang="es-ES" sz="2000" b="1" dirty="0" smtClean="0">
              <a:latin typeface="Times New Roman" panose="02020603050405020304" pitchFamily="18" charset="0"/>
              <a:ea typeface="Times New Roman" panose="02020603050405020304" pitchFamily="18" charset="0"/>
            </a:rPr>
            <a:t>a) </a:t>
          </a:r>
          <a:r>
            <a:rPr lang="es-ES" sz="1400" dirty="0" smtClean="0">
              <a:latin typeface="Times New Roman" panose="02020603050405020304" pitchFamily="18" charset="0"/>
              <a:ea typeface="Times New Roman" panose="02020603050405020304" pitchFamily="18" charset="0"/>
            </a:rPr>
            <a:t>La infección de fascioliasis por dos maneras: </a:t>
          </a:r>
        </a:p>
        <a:p>
          <a:r>
            <a:rPr lang="es-ES" sz="1400" b="1" dirty="0" smtClean="0">
              <a:latin typeface="Times New Roman" panose="02020603050405020304" pitchFamily="18" charset="0"/>
              <a:ea typeface="Times New Roman" panose="02020603050405020304" pitchFamily="18" charset="0"/>
            </a:rPr>
            <a:t>(1) </a:t>
          </a:r>
          <a:r>
            <a:rPr lang="es-ES" sz="1400" dirty="0" smtClean="0">
              <a:latin typeface="Times New Roman" panose="02020603050405020304" pitchFamily="18" charset="0"/>
              <a:ea typeface="Times New Roman" panose="02020603050405020304" pitchFamily="18" charset="0"/>
            </a:rPr>
            <a:t>introducción de cepas duela hepática del extranjero </a:t>
          </a:r>
        </a:p>
        <a:p>
          <a:r>
            <a:rPr lang="es-ES" sz="1400" dirty="0" smtClean="0">
              <a:latin typeface="Times New Roman" panose="02020603050405020304" pitchFamily="18" charset="0"/>
              <a:ea typeface="Times New Roman" panose="02020603050405020304" pitchFamily="18" charset="0"/>
            </a:rPr>
            <a:t> </a:t>
          </a:r>
          <a:r>
            <a:rPr lang="es-ES" sz="1400" b="1" dirty="0" smtClean="0">
              <a:latin typeface="Times New Roman" panose="02020603050405020304" pitchFamily="18" charset="0"/>
              <a:ea typeface="Times New Roman" panose="02020603050405020304" pitchFamily="18" charset="0"/>
            </a:rPr>
            <a:t>(2)</a:t>
          </a:r>
          <a:r>
            <a:rPr lang="es-ES" sz="1400" dirty="0" smtClean="0">
              <a:latin typeface="Times New Roman" panose="02020603050405020304" pitchFamily="18" charset="0"/>
              <a:ea typeface="Times New Roman" panose="02020603050405020304" pitchFamily="18" charset="0"/>
            </a:rPr>
            <a:t> los fenómenos de hibridación con cepas locales debido alta capacidad de reproducción cruzada </a:t>
          </a:r>
        </a:p>
        <a:p>
          <a:r>
            <a:rPr lang="es-ES" sz="1400" dirty="0" smtClean="0">
              <a:latin typeface="Times New Roman" panose="02020603050405020304" pitchFamily="18" charset="0"/>
              <a:ea typeface="Times New Roman" panose="02020603050405020304" pitchFamily="18" charset="0"/>
            </a:rPr>
            <a:t>Esto significa un riesgo de propagación con resistencia al </a:t>
          </a:r>
          <a:r>
            <a:rPr lang="es-ES" sz="1400" dirty="0" err="1" smtClean="0">
              <a:latin typeface="Times New Roman" panose="02020603050405020304" pitchFamily="18" charset="0"/>
              <a:ea typeface="Times New Roman" panose="02020603050405020304" pitchFamily="18" charset="0"/>
            </a:rPr>
            <a:t>triclabendazol</a:t>
          </a:r>
          <a:r>
            <a:rPr lang="es-ES" sz="1400" dirty="0" smtClean="0">
              <a:latin typeface="Times New Roman" panose="02020603050405020304" pitchFamily="18" charset="0"/>
              <a:ea typeface="Times New Roman" panose="02020603050405020304" pitchFamily="18" charset="0"/>
            </a:rPr>
            <a:t>, </a:t>
          </a:r>
        </a:p>
        <a:p>
          <a:r>
            <a:rPr lang="es-ES" sz="1400" dirty="0" smtClean="0">
              <a:latin typeface="Times New Roman" panose="02020603050405020304" pitchFamily="18" charset="0"/>
              <a:ea typeface="Times New Roman" panose="02020603050405020304" pitchFamily="18" charset="0"/>
            </a:rPr>
            <a:t>La corta distancia de la zona </a:t>
          </a:r>
          <a:r>
            <a:rPr lang="es-ES" sz="1400" dirty="0" err="1" smtClean="0">
              <a:latin typeface="Times New Roman" panose="02020603050405020304" pitchFamily="18" charset="0"/>
              <a:ea typeface="Times New Roman" panose="02020603050405020304" pitchFamily="18" charset="0"/>
            </a:rPr>
            <a:t>hiperendémica</a:t>
          </a:r>
          <a:r>
            <a:rPr lang="es-ES" sz="1400" dirty="0" smtClean="0">
              <a:latin typeface="Times New Roman" panose="02020603050405020304" pitchFamily="18" charset="0"/>
              <a:ea typeface="Times New Roman" panose="02020603050405020304" pitchFamily="18" charset="0"/>
            </a:rPr>
            <a:t> humana y animal de Cajamarca</a:t>
          </a:r>
          <a:endParaRPr lang="es-ES" sz="1400" dirty="0"/>
        </a:p>
      </dgm:t>
    </dgm:pt>
    <dgm:pt modelId="{B4075A20-5AF9-41C2-A904-D70D46366CD5}" type="parTrans" cxnId="{72899CF5-D409-49FB-B774-29BAA61061A4}">
      <dgm:prSet/>
      <dgm:spPr/>
      <dgm:t>
        <a:bodyPr/>
        <a:lstStyle/>
        <a:p>
          <a:endParaRPr lang="es-ES" sz="1400"/>
        </a:p>
      </dgm:t>
    </dgm:pt>
    <dgm:pt modelId="{06BC9335-BC52-493E-9946-8C309F9A2285}" type="sibTrans" cxnId="{72899CF5-D409-49FB-B774-29BAA61061A4}">
      <dgm:prSet/>
      <dgm:spPr/>
      <dgm:t>
        <a:bodyPr/>
        <a:lstStyle/>
        <a:p>
          <a:endParaRPr lang="es-ES" sz="1400"/>
        </a:p>
      </dgm:t>
    </dgm:pt>
    <dgm:pt modelId="{AA68196C-ECEF-4E95-B85C-062EACE49AA3}">
      <dgm:prSet phldrT="[Texto]" custT="1"/>
      <dgm:spPr/>
      <dgm:t>
        <a:bodyPr/>
        <a:lstStyle/>
        <a:p>
          <a:r>
            <a:rPr lang="es-ES" sz="2000" b="1" dirty="0" smtClean="0">
              <a:latin typeface="Times New Roman" panose="02020603050405020304" pitchFamily="18" charset="0"/>
              <a:ea typeface="Times New Roman" panose="02020603050405020304" pitchFamily="18" charset="0"/>
            </a:rPr>
            <a:t>b) </a:t>
          </a:r>
          <a:r>
            <a:rPr lang="es-ES" sz="1400" b="0" dirty="0" smtClean="0">
              <a:latin typeface="Times New Roman" panose="02020603050405020304" pitchFamily="18" charset="0"/>
              <a:ea typeface="Times New Roman" panose="02020603050405020304" pitchFamily="18" charset="0"/>
            </a:rPr>
            <a:t>L</a:t>
          </a:r>
          <a:r>
            <a:rPr lang="es-ES" sz="1400" dirty="0" smtClean="0">
              <a:latin typeface="Times New Roman" panose="02020603050405020304" pitchFamily="18" charset="0"/>
              <a:ea typeface="Times New Roman" panose="02020603050405020304" pitchFamily="18" charset="0"/>
            </a:rPr>
            <a:t>a capacidad de expansión de forma pasiva de los caracoles Lymnaeidaes. </a:t>
          </a:r>
        </a:p>
        <a:p>
          <a:r>
            <a:rPr lang="es-ES" sz="1400" dirty="0" smtClean="0">
              <a:latin typeface="Times New Roman" panose="02020603050405020304" pitchFamily="18" charset="0"/>
              <a:ea typeface="Times New Roman" panose="02020603050405020304" pitchFamily="18" charset="0"/>
            </a:rPr>
            <a:t>La evidencia sugiere que estos caracoles pueden permanecer en barro seco pegado a los pies de los rumiantes, y luego tener hibernación </a:t>
          </a:r>
          <a:endParaRPr lang="es-ES" sz="1400" dirty="0"/>
        </a:p>
      </dgm:t>
    </dgm:pt>
    <dgm:pt modelId="{B6571352-6ED3-4FDF-B858-DB43D6093149}" type="parTrans" cxnId="{55BADCFF-4151-4F18-9E46-C4D83B32779C}">
      <dgm:prSet/>
      <dgm:spPr/>
      <dgm:t>
        <a:bodyPr/>
        <a:lstStyle/>
        <a:p>
          <a:endParaRPr lang="es-ES" sz="1400"/>
        </a:p>
      </dgm:t>
    </dgm:pt>
    <dgm:pt modelId="{DDAA4AC8-72C7-45C3-B7F9-C0BC50C42C23}" type="sibTrans" cxnId="{55BADCFF-4151-4F18-9E46-C4D83B32779C}">
      <dgm:prSet/>
      <dgm:spPr/>
      <dgm:t>
        <a:bodyPr/>
        <a:lstStyle/>
        <a:p>
          <a:endParaRPr lang="es-ES" sz="1400"/>
        </a:p>
      </dgm:t>
    </dgm:pt>
    <dgm:pt modelId="{BFD6644C-8FD5-41B3-A088-A0E51B8DA0CE}">
      <dgm:prSet phldrT="[Texto]" custT="1"/>
      <dgm:spPr/>
      <dgm:t>
        <a:bodyPr/>
        <a:lstStyle/>
        <a:p>
          <a:r>
            <a:rPr lang="es-ES" sz="1200" dirty="0" smtClean="0">
              <a:latin typeface="Times New Roman" panose="02020603050405020304" pitchFamily="18" charset="0"/>
              <a:ea typeface="Times New Roman" panose="02020603050405020304" pitchFamily="18" charset="0"/>
            </a:rPr>
            <a:t>Los movimientos de ganado, el transporte, y la exportación / importación han demostrado. Consideraciones: </a:t>
          </a:r>
          <a:endParaRPr lang="es-ES" sz="1200" dirty="0"/>
        </a:p>
      </dgm:t>
    </dgm:pt>
    <dgm:pt modelId="{AC4BD644-A0FA-4DD6-8CFE-DE32BD91426D}" type="parTrans" cxnId="{7E6E700A-42FE-4AC8-9201-2E6652246915}">
      <dgm:prSet/>
      <dgm:spPr/>
      <dgm:t>
        <a:bodyPr/>
        <a:lstStyle/>
        <a:p>
          <a:endParaRPr lang="es-ES" sz="1400"/>
        </a:p>
      </dgm:t>
    </dgm:pt>
    <dgm:pt modelId="{5E47733B-9031-46E0-B0E6-21040EE6BFCA}" type="sibTrans" cxnId="{7E6E700A-42FE-4AC8-9201-2E6652246915}">
      <dgm:prSet/>
      <dgm:spPr/>
      <dgm:t>
        <a:bodyPr/>
        <a:lstStyle/>
        <a:p>
          <a:endParaRPr lang="es-ES" sz="1400"/>
        </a:p>
      </dgm:t>
    </dgm:pt>
    <dgm:pt modelId="{D1064A5D-7A98-46DB-9903-17943178CBA0}" type="pres">
      <dgm:prSet presAssocID="{3C221AA9-770E-463F-A269-3E35B86F5C53}" presName="hierChild1" presStyleCnt="0">
        <dgm:presLayoutVars>
          <dgm:chPref val="1"/>
          <dgm:dir/>
          <dgm:animOne val="branch"/>
          <dgm:animLvl val="lvl"/>
          <dgm:resizeHandles/>
        </dgm:presLayoutVars>
      </dgm:prSet>
      <dgm:spPr/>
      <dgm:t>
        <a:bodyPr/>
        <a:lstStyle/>
        <a:p>
          <a:endParaRPr lang="es-ES"/>
        </a:p>
      </dgm:t>
    </dgm:pt>
    <dgm:pt modelId="{26F13C7D-5614-440D-B84C-C5D47F2F8C55}" type="pres">
      <dgm:prSet presAssocID="{FC774953-32DE-4D80-819B-B3D4A3958B15}" presName="hierRoot1" presStyleCnt="0"/>
      <dgm:spPr/>
    </dgm:pt>
    <dgm:pt modelId="{C9B75521-0B9F-45E5-878D-4CB04D813974}" type="pres">
      <dgm:prSet presAssocID="{FC774953-32DE-4D80-819B-B3D4A3958B15}" presName="composite" presStyleCnt="0"/>
      <dgm:spPr/>
    </dgm:pt>
    <dgm:pt modelId="{40EA0D64-3A1E-4440-BD03-B1F86E605870}" type="pres">
      <dgm:prSet presAssocID="{FC774953-32DE-4D80-819B-B3D4A3958B15}" presName="background" presStyleLbl="node0" presStyleIdx="0" presStyleCnt="2"/>
      <dgm:spPr/>
    </dgm:pt>
    <dgm:pt modelId="{194440CF-B5CE-4DE7-BFD2-677F65477322}" type="pres">
      <dgm:prSet presAssocID="{FC774953-32DE-4D80-819B-B3D4A3958B15}" presName="text" presStyleLbl="fgAcc0" presStyleIdx="0" presStyleCnt="2" custScaleX="98683" custScaleY="73646">
        <dgm:presLayoutVars>
          <dgm:chPref val="3"/>
        </dgm:presLayoutVars>
      </dgm:prSet>
      <dgm:spPr/>
      <dgm:t>
        <a:bodyPr/>
        <a:lstStyle/>
        <a:p>
          <a:endParaRPr lang="es-ES"/>
        </a:p>
      </dgm:t>
    </dgm:pt>
    <dgm:pt modelId="{A4D54765-8B81-410E-8A29-AA67D7579C8D}" type="pres">
      <dgm:prSet presAssocID="{FC774953-32DE-4D80-819B-B3D4A3958B15}" presName="hierChild2" presStyleCnt="0"/>
      <dgm:spPr/>
    </dgm:pt>
    <dgm:pt modelId="{C649BDD5-8635-4F9E-86F6-59621BC0AEA5}" type="pres">
      <dgm:prSet presAssocID="{B4075A20-5AF9-41C2-A904-D70D46366CD5}" presName="Name10" presStyleLbl="parChTrans1D2" presStyleIdx="0" presStyleCnt="2"/>
      <dgm:spPr/>
      <dgm:t>
        <a:bodyPr/>
        <a:lstStyle/>
        <a:p>
          <a:endParaRPr lang="es-ES"/>
        </a:p>
      </dgm:t>
    </dgm:pt>
    <dgm:pt modelId="{F0ECAFF1-4342-426D-AB28-A15CCF3098AF}" type="pres">
      <dgm:prSet presAssocID="{7A3CE768-E2DF-4431-B6DE-818F57EA854E}" presName="hierRoot2" presStyleCnt="0"/>
      <dgm:spPr/>
    </dgm:pt>
    <dgm:pt modelId="{66D13DA3-9930-4981-A6BD-A6AC2825EE8A}" type="pres">
      <dgm:prSet presAssocID="{7A3CE768-E2DF-4431-B6DE-818F57EA854E}" presName="composite2" presStyleCnt="0"/>
      <dgm:spPr/>
    </dgm:pt>
    <dgm:pt modelId="{C3663283-EDFC-4F59-A1CD-A46185E320E9}" type="pres">
      <dgm:prSet presAssocID="{7A3CE768-E2DF-4431-B6DE-818F57EA854E}" presName="background2" presStyleLbl="node2" presStyleIdx="0" presStyleCnt="2"/>
      <dgm:spPr/>
    </dgm:pt>
    <dgm:pt modelId="{E5E7DEBF-941B-451E-88E2-D72DA326A2DF}" type="pres">
      <dgm:prSet presAssocID="{7A3CE768-E2DF-4431-B6DE-818F57EA854E}" presName="text2" presStyleLbl="fgAcc2" presStyleIdx="0" presStyleCnt="2" custScaleX="257302" custScaleY="192262">
        <dgm:presLayoutVars>
          <dgm:chPref val="3"/>
        </dgm:presLayoutVars>
      </dgm:prSet>
      <dgm:spPr/>
      <dgm:t>
        <a:bodyPr/>
        <a:lstStyle/>
        <a:p>
          <a:endParaRPr lang="es-ES"/>
        </a:p>
      </dgm:t>
    </dgm:pt>
    <dgm:pt modelId="{F4E3F0F9-19E6-48DA-8388-DF041ADC6823}" type="pres">
      <dgm:prSet presAssocID="{7A3CE768-E2DF-4431-B6DE-818F57EA854E}" presName="hierChild3" presStyleCnt="0"/>
      <dgm:spPr/>
    </dgm:pt>
    <dgm:pt modelId="{C42543F3-0F8B-4413-ADDB-E19792D4590A}" type="pres">
      <dgm:prSet presAssocID="{B6571352-6ED3-4FDF-B858-DB43D6093149}" presName="Name10" presStyleLbl="parChTrans1D2" presStyleIdx="1" presStyleCnt="2"/>
      <dgm:spPr/>
      <dgm:t>
        <a:bodyPr/>
        <a:lstStyle/>
        <a:p>
          <a:endParaRPr lang="es-ES"/>
        </a:p>
      </dgm:t>
    </dgm:pt>
    <dgm:pt modelId="{584ADB2B-D725-478B-970C-18C931D18DCA}" type="pres">
      <dgm:prSet presAssocID="{AA68196C-ECEF-4E95-B85C-062EACE49AA3}" presName="hierRoot2" presStyleCnt="0"/>
      <dgm:spPr/>
    </dgm:pt>
    <dgm:pt modelId="{AAC53942-A1A7-40A8-9881-8664576279BE}" type="pres">
      <dgm:prSet presAssocID="{AA68196C-ECEF-4E95-B85C-062EACE49AA3}" presName="composite2" presStyleCnt="0"/>
      <dgm:spPr/>
    </dgm:pt>
    <dgm:pt modelId="{C4427C0B-E3AB-4EAB-99C9-71617445C295}" type="pres">
      <dgm:prSet presAssocID="{AA68196C-ECEF-4E95-B85C-062EACE49AA3}" presName="background2" presStyleLbl="node2" presStyleIdx="1" presStyleCnt="2"/>
      <dgm:spPr/>
    </dgm:pt>
    <dgm:pt modelId="{D386D0C2-63FC-4FB7-8062-7D58D7A74ACE}" type="pres">
      <dgm:prSet presAssocID="{AA68196C-ECEF-4E95-B85C-062EACE49AA3}" presName="text2" presStyleLbl="fgAcc2" presStyleIdx="1" presStyleCnt="2" custScaleX="257887" custScaleY="188248">
        <dgm:presLayoutVars>
          <dgm:chPref val="3"/>
        </dgm:presLayoutVars>
      </dgm:prSet>
      <dgm:spPr/>
      <dgm:t>
        <a:bodyPr/>
        <a:lstStyle/>
        <a:p>
          <a:endParaRPr lang="es-ES"/>
        </a:p>
      </dgm:t>
    </dgm:pt>
    <dgm:pt modelId="{8F858E92-8D38-44D9-ADD7-9B5BE24E91F4}" type="pres">
      <dgm:prSet presAssocID="{AA68196C-ECEF-4E95-B85C-062EACE49AA3}" presName="hierChild3" presStyleCnt="0"/>
      <dgm:spPr/>
    </dgm:pt>
    <dgm:pt modelId="{99719F54-6202-4B09-B7B9-E7BB540B2D83}" type="pres">
      <dgm:prSet presAssocID="{BFD6644C-8FD5-41B3-A088-A0E51B8DA0CE}" presName="hierRoot1" presStyleCnt="0"/>
      <dgm:spPr/>
    </dgm:pt>
    <dgm:pt modelId="{98FCBF03-955D-4860-BCE1-E741A95AED6C}" type="pres">
      <dgm:prSet presAssocID="{BFD6644C-8FD5-41B3-A088-A0E51B8DA0CE}" presName="composite" presStyleCnt="0"/>
      <dgm:spPr/>
    </dgm:pt>
    <dgm:pt modelId="{34FBC8DE-BB3A-4E89-81B7-B2520C8726C3}" type="pres">
      <dgm:prSet presAssocID="{BFD6644C-8FD5-41B3-A088-A0E51B8DA0CE}" presName="background" presStyleLbl="node0" presStyleIdx="1" presStyleCnt="2"/>
      <dgm:spPr/>
    </dgm:pt>
    <dgm:pt modelId="{865C0AC1-FDE4-44FF-AB9D-073161B2563B}" type="pres">
      <dgm:prSet presAssocID="{BFD6644C-8FD5-41B3-A088-A0E51B8DA0CE}" presName="text" presStyleLbl="fgAcc0" presStyleIdx="1" presStyleCnt="2" custScaleX="109068" custScaleY="59006" custLinFactNeighborX="4440" custLinFactNeighborY="9928">
        <dgm:presLayoutVars>
          <dgm:chPref val="3"/>
        </dgm:presLayoutVars>
      </dgm:prSet>
      <dgm:spPr/>
      <dgm:t>
        <a:bodyPr/>
        <a:lstStyle/>
        <a:p>
          <a:endParaRPr lang="es-ES"/>
        </a:p>
      </dgm:t>
    </dgm:pt>
    <dgm:pt modelId="{71F004A8-1FA3-4AE5-922F-AEE84882EB9C}" type="pres">
      <dgm:prSet presAssocID="{BFD6644C-8FD5-41B3-A088-A0E51B8DA0CE}" presName="hierChild2" presStyleCnt="0"/>
      <dgm:spPr/>
    </dgm:pt>
  </dgm:ptLst>
  <dgm:cxnLst>
    <dgm:cxn modelId="{371EE1AB-14FA-4CB4-A648-B77266920963}" type="presOf" srcId="{3C221AA9-770E-463F-A269-3E35B86F5C53}" destId="{D1064A5D-7A98-46DB-9903-17943178CBA0}" srcOrd="0" destOrd="0" presId="urn:microsoft.com/office/officeart/2005/8/layout/hierarchy1"/>
    <dgm:cxn modelId="{4F72A57C-6459-43DE-80F1-7A152C7166E9}" type="presOf" srcId="{AA68196C-ECEF-4E95-B85C-062EACE49AA3}" destId="{D386D0C2-63FC-4FB7-8062-7D58D7A74ACE}" srcOrd="0" destOrd="0" presId="urn:microsoft.com/office/officeart/2005/8/layout/hierarchy1"/>
    <dgm:cxn modelId="{55BADCFF-4151-4F18-9E46-C4D83B32779C}" srcId="{FC774953-32DE-4D80-819B-B3D4A3958B15}" destId="{AA68196C-ECEF-4E95-B85C-062EACE49AA3}" srcOrd="1" destOrd="0" parTransId="{B6571352-6ED3-4FDF-B858-DB43D6093149}" sibTransId="{DDAA4AC8-72C7-45C3-B7F9-C0BC50C42C23}"/>
    <dgm:cxn modelId="{B57DB9B7-75DE-4859-959E-74B8CEBBABE8}" type="presOf" srcId="{B6571352-6ED3-4FDF-B858-DB43D6093149}" destId="{C42543F3-0F8B-4413-ADDB-E19792D4590A}" srcOrd="0" destOrd="0" presId="urn:microsoft.com/office/officeart/2005/8/layout/hierarchy1"/>
    <dgm:cxn modelId="{13289DFB-684B-4402-9C4C-C13FF917B894}" type="presOf" srcId="{BFD6644C-8FD5-41B3-A088-A0E51B8DA0CE}" destId="{865C0AC1-FDE4-44FF-AB9D-073161B2563B}" srcOrd="0" destOrd="0" presId="urn:microsoft.com/office/officeart/2005/8/layout/hierarchy1"/>
    <dgm:cxn modelId="{D6F66C1E-DA46-4E19-B0DD-78D65FA738A6}" type="presOf" srcId="{7A3CE768-E2DF-4431-B6DE-818F57EA854E}" destId="{E5E7DEBF-941B-451E-88E2-D72DA326A2DF}" srcOrd="0" destOrd="0" presId="urn:microsoft.com/office/officeart/2005/8/layout/hierarchy1"/>
    <dgm:cxn modelId="{7E6E700A-42FE-4AC8-9201-2E6652246915}" srcId="{3C221AA9-770E-463F-A269-3E35B86F5C53}" destId="{BFD6644C-8FD5-41B3-A088-A0E51B8DA0CE}" srcOrd="1" destOrd="0" parTransId="{AC4BD644-A0FA-4DD6-8CFE-DE32BD91426D}" sibTransId="{5E47733B-9031-46E0-B0E6-21040EE6BFCA}"/>
    <dgm:cxn modelId="{45281A37-5126-4A84-A7D0-26B8669F340E}" srcId="{3C221AA9-770E-463F-A269-3E35B86F5C53}" destId="{FC774953-32DE-4D80-819B-B3D4A3958B15}" srcOrd="0" destOrd="0" parTransId="{559E2316-5825-497A-A16E-51467680F841}" sibTransId="{AB3BBEEB-A08D-49D7-BB63-03CADDE13963}"/>
    <dgm:cxn modelId="{72899CF5-D409-49FB-B774-29BAA61061A4}" srcId="{FC774953-32DE-4D80-819B-B3D4A3958B15}" destId="{7A3CE768-E2DF-4431-B6DE-818F57EA854E}" srcOrd="0" destOrd="0" parTransId="{B4075A20-5AF9-41C2-A904-D70D46366CD5}" sibTransId="{06BC9335-BC52-493E-9946-8C309F9A2285}"/>
    <dgm:cxn modelId="{190663F4-81A9-4C4A-9B33-F3A529447E35}" type="presOf" srcId="{FC774953-32DE-4D80-819B-B3D4A3958B15}" destId="{194440CF-B5CE-4DE7-BFD2-677F65477322}" srcOrd="0" destOrd="0" presId="urn:microsoft.com/office/officeart/2005/8/layout/hierarchy1"/>
    <dgm:cxn modelId="{5B4D40A0-8D68-43CA-8097-AAD7822A18F1}" type="presOf" srcId="{B4075A20-5AF9-41C2-A904-D70D46366CD5}" destId="{C649BDD5-8635-4F9E-86F6-59621BC0AEA5}" srcOrd="0" destOrd="0" presId="urn:microsoft.com/office/officeart/2005/8/layout/hierarchy1"/>
    <dgm:cxn modelId="{52F39E05-C26C-4519-869A-DB94054C2EC8}" type="presParOf" srcId="{D1064A5D-7A98-46DB-9903-17943178CBA0}" destId="{26F13C7D-5614-440D-B84C-C5D47F2F8C55}" srcOrd="0" destOrd="0" presId="urn:microsoft.com/office/officeart/2005/8/layout/hierarchy1"/>
    <dgm:cxn modelId="{C0764CC3-808E-48D0-8A07-60108105857F}" type="presParOf" srcId="{26F13C7D-5614-440D-B84C-C5D47F2F8C55}" destId="{C9B75521-0B9F-45E5-878D-4CB04D813974}" srcOrd="0" destOrd="0" presId="urn:microsoft.com/office/officeart/2005/8/layout/hierarchy1"/>
    <dgm:cxn modelId="{BD12513E-059C-46B3-8F71-EE34C7CE575A}" type="presParOf" srcId="{C9B75521-0B9F-45E5-878D-4CB04D813974}" destId="{40EA0D64-3A1E-4440-BD03-B1F86E605870}" srcOrd="0" destOrd="0" presId="urn:microsoft.com/office/officeart/2005/8/layout/hierarchy1"/>
    <dgm:cxn modelId="{28C23A48-29B4-4F56-B502-10EE4636B072}" type="presParOf" srcId="{C9B75521-0B9F-45E5-878D-4CB04D813974}" destId="{194440CF-B5CE-4DE7-BFD2-677F65477322}" srcOrd="1" destOrd="0" presId="urn:microsoft.com/office/officeart/2005/8/layout/hierarchy1"/>
    <dgm:cxn modelId="{19CAB886-0216-4914-958B-E8F7B630427A}" type="presParOf" srcId="{26F13C7D-5614-440D-B84C-C5D47F2F8C55}" destId="{A4D54765-8B81-410E-8A29-AA67D7579C8D}" srcOrd="1" destOrd="0" presId="urn:microsoft.com/office/officeart/2005/8/layout/hierarchy1"/>
    <dgm:cxn modelId="{CB886A16-D62F-4219-812E-1B70C90D6B76}" type="presParOf" srcId="{A4D54765-8B81-410E-8A29-AA67D7579C8D}" destId="{C649BDD5-8635-4F9E-86F6-59621BC0AEA5}" srcOrd="0" destOrd="0" presId="urn:microsoft.com/office/officeart/2005/8/layout/hierarchy1"/>
    <dgm:cxn modelId="{1C50AA0D-4293-423D-9503-427CCC350267}" type="presParOf" srcId="{A4D54765-8B81-410E-8A29-AA67D7579C8D}" destId="{F0ECAFF1-4342-426D-AB28-A15CCF3098AF}" srcOrd="1" destOrd="0" presId="urn:microsoft.com/office/officeart/2005/8/layout/hierarchy1"/>
    <dgm:cxn modelId="{3CA0B138-C85B-4988-9DBC-425A2903DEAC}" type="presParOf" srcId="{F0ECAFF1-4342-426D-AB28-A15CCF3098AF}" destId="{66D13DA3-9930-4981-A6BD-A6AC2825EE8A}" srcOrd="0" destOrd="0" presId="urn:microsoft.com/office/officeart/2005/8/layout/hierarchy1"/>
    <dgm:cxn modelId="{5F56793F-0AAB-45A5-A144-F45473C35836}" type="presParOf" srcId="{66D13DA3-9930-4981-A6BD-A6AC2825EE8A}" destId="{C3663283-EDFC-4F59-A1CD-A46185E320E9}" srcOrd="0" destOrd="0" presId="urn:microsoft.com/office/officeart/2005/8/layout/hierarchy1"/>
    <dgm:cxn modelId="{1A9BA279-0ADA-46C9-B728-DDFD0BCE02FF}" type="presParOf" srcId="{66D13DA3-9930-4981-A6BD-A6AC2825EE8A}" destId="{E5E7DEBF-941B-451E-88E2-D72DA326A2DF}" srcOrd="1" destOrd="0" presId="urn:microsoft.com/office/officeart/2005/8/layout/hierarchy1"/>
    <dgm:cxn modelId="{DAD51A2E-CC18-4BDD-8F3E-9D0C953E199C}" type="presParOf" srcId="{F0ECAFF1-4342-426D-AB28-A15CCF3098AF}" destId="{F4E3F0F9-19E6-48DA-8388-DF041ADC6823}" srcOrd="1" destOrd="0" presId="urn:microsoft.com/office/officeart/2005/8/layout/hierarchy1"/>
    <dgm:cxn modelId="{8AB99080-C37C-4A30-ABAA-3D49C181885C}" type="presParOf" srcId="{A4D54765-8B81-410E-8A29-AA67D7579C8D}" destId="{C42543F3-0F8B-4413-ADDB-E19792D4590A}" srcOrd="2" destOrd="0" presId="urn:microsoft.com/office/officeart/2005/8/layout/hierarchy1"/>
    <dgm:cxn modelId="{71845267-F0CB-484E-9DDD-AD35DA2AED4B}" type="presParOf" srcId="{A4D54765-8B81-410E-8A29-AA67D7579C8D}" destId="{584ADB2B-D725-478B-970C-18C931D18DCA}" srcOrd="3" destOrd="0" presId="urn:microsoft.com/office/officeart/2005/8/layout/hierarchy1"/>
    <dgm:cxn modelId="{2697E15E-C5AA-47C8-AE4E-A8EF2E99DF49}" type="presParOf" srcId="{584ADB2B-D725-478B-970C-18C931D18DCA}" destId="{AAC53942-A1A7-40A8-9881-8664576279BE}" srcOrd="0" destOrd="0" presId="urn:microsoft.com/office/officeart/2005/8/layout/hierarchy1"/>
    <dgm:cxn modelId="{3C0097FE-5DE1-435C-8F47-365BC67F364D}" type="presParOf" srcId="{AAC53942-A1A7-40A8-9881-8664576279BE}" destId="{C4427C0B-E3AB-4EAB-99C9-71617445C295}" srcOrd="0" destOrd="0" presId="urn:microsoft.com/office/officeart/2005/8/layout/hierarchy1"/>
    <dgm:cxn modelId="{3E41D263-86EE-4843-BCD4-9E16FB6DADC0}" type="presParOf" srcId="{AAC53942-A1A7-40A8-9881-8664576279BE}" destId="{D386D0C2-63FC-4FB7-8062-7D58D7A74ACE}" srcOrd="1" destOrd="0" presId="urn:microsoft.com/office/officeart/2005/8/layout/hierarchy1"/>
    <dgm:cxn modelId="{FC39FAA9-58B4-4539-B905-795BA5B22A7E}" type="presParOf" srcId="{584ADB2B-D725-478B-970C-18C931D18DCA}" destId="{8F858E92-8D38-44D9-ADD7-9B5BE24E91F4}" srcOrd="1" destOrd="0" presId="urn:microsoft.com/office/officeart/2005/8/layout/hierarchy1"/>
    <dgm:cxn modelId="{C6560499-5641-4ED3-8B7F-8C0BE780D30E}" type="presParOf" srcId="{D1064A5D-7A98-46DB-9903-17943178CBA0}" destId="{99719F54-6202-4B09-B7B9-E7BB540B2D83}" srcOrd="1" destOrd="0" presId="urn:microsoft.com/office/officeart/2005/8/layout/hierarchy1"/>
    <dgm:cxn modelId="{27922A1D-F7CD-45EA-BE5F-2493E5E907BE}" type="presParOf" srcId="{99719F54-6202-4B09-B7B9-E7BB540B2D83}" destId="{98FCBF03-955D-4860-BCE1-E741A95AED6C}" srcOrd="0" destOrd="0" presId="urn:microsoft.com/office/officeart/2005/8/layout/hierarchy1"/>
    <dgm:cxn modelId="{1885EBC3-6A43-4EF5-97F9-DB78D2C9102D}" type="presParOf" srcId="{98FCBF03-955D-4860-BCE1-E741A95AED6C}" destId="{34FBC8DE-BB3A-4E89-81B7-B2520C8726C3}" srcOrd="0" destOrd="0" presId="urn:microsoft.com/office/officeart/2005/8/layout/hierarchy1"/>
    <dgm:cxn modelId="{1D772A24-D52E-4EE2-8A9F-E3A68FC056FE}" type="presParOf" srcId="{98FCBF03-955D-4860-BCE1-E741A95AED6C}" destId="{865C0AC1-FDE4-44FF-AB9D-073161B2563B}" srcOrd="1" destOrd="0" presId="urn:microsoft.com/office/officeart/2005/8/layout/hierarchy1"/>
    <dgm:cxn modelId="{09C5AD7F-AF77-493E-844D-9E063B7EF3B4}" type="presParOf" srcId="{99719F54-6202-4B09-B7B9-E7BB540B2D83}" destId="{71F004A8-1FA3-4AE5-922F-AEE84882EB9C}"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C77E08-BD4D-4428-9093-9D286DF8D3B1}"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s-ES"/>
        </a:p>
      </dgm:t>
    </dgm:pt>
    <dgm:pt modelId="{93A1642A-0FD1-4F98-ADDC-A7E343351BFF}">
      <dgm:prSet phldrT="[Texto]" custT="1"/>
      <dgm:spPr/>
      <dgm:t>
        <a:bodyPr/>
        <a:lstStyle/>
        <a:p>
          <a:r>
            <a:rPr lang="es-EC" sz="1400" dirty="0" smtClean="0">
              <a:latin typeface="Times New Roman" panose="02020603050405020304" pitchFamily="18" charset="0"/>
              <a:cs typeface="Times New Roman" panose="02020603050405020304" pitchFamily="18" charset="0"/>
            </a:rPr>
            <a:t>2. </a:t>
          </a: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La aplicación de sistemas de riego para el arroz (</a:t>
          </a:r>
          <a:r>
            <a:rPr lang="es-ES" sz="1400" i="1" dirty="0" err="1" smtClean="0">
              <a:latin typeface="Times New Roman" panose="02020603050405020304" pitchFamily="18" charset="0"/>
              <a:ea typeface="Times New Roman" panose="02020603050405020304" pitchFamily="18" charset="0"/>
              <a:cs typeface="Times New Roman" panose="02020603050405020304" pitchFamily="18" charset="0"/>
            </a:rPr>
            <a:t>Oryza</a:t>
          </a:r>
          <a:r>
            <a:rPr lang="es-ES" sz="1400" i="1" dirty="0" smtClean="0">
              <a:latin typeface="Times New Roman" panose="02020603050405020304" pitchFamily="18" charset="0"/>
              <a:ea typeface="Times New Roman" panose="02020603050405020304" pitchFamily="18" charset="0"/>
              <a:cs typeface="Times New Roman" panose="02020603050405020304" pitchFamily="18" charset="0"/>
            </a:rPr>
            <a:t> sativa</a:t>
          </a: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 afectan la proliferación de los caracoles Lymnaeidaes mediante la mejora del microclima de los hábitats. </a:t>
          </a:r>
          <a:endParaRPr lang="es-ES" sz="1400" dirty="0">
            <a:latin typeface="Times New Roman" panose="02020603050405020304" pitchFamily="18" charset="0"/>
            <a:cs typeface="Times New Roman" panose="02020603050405020304" pitchFamily="18" charset="0"/>
          </a:endParaRPr>
        </a:p>
      </dgm:t>
    </dgm:pt>
    <dgm:pt modelId="{54370BE9-0CC2-4B24-897A-57FB2172AEEA}" type="parTrans" cxnId="{2F5AF307-9B49-4EBB-B40D-2A4919D41756}">
      <dgm:prSet/>
      <dgm:spPr/>
      <dgm:t>
        <a:bodyPr/>
        <a:lstStyle/>
        <a:p>
          <a:endParaRPr lang="es-ES" sz="1600">
            <a:latin typeface="Times New Roman" panose="02020603050405020304" pitchFamily="18" charset="0"/>
            <a:cs typeface="Times New Roman" panose="02020603050405020304" pitchFamily="18" charset="0"/>
          </a:endParaRPr>
        </a:p>
      </dgm:t>
    </dgm:pt>
    <dgm:pt modelId="{8046E032-45FB-498C-A3E6-12BCDC0D6433}" type="sibTrans" cxnId="{2F5AF307-9B49-4EBB-B40D-2A4919D41756}">
      <dgm:prSet/>
      <dgm:spPr/>
      <dgm:t>
        <a:bodyPr/>
        <a:lstStyle/>
        <a:p>
          <a:endParaRPr lang="es-ES" sz="1600">
            <a:latin typeface="Times New Roman" panose="02020603050405020304" pitchFamily="18" charset="0"/>
            <a:cs typeface="Times New Roman" panose="02020603050405020304" pitchFamily="18" charset="0"/>
          </a:endParaRPr>
        </a:p>
      </dgm:t>
    </dgm:pt>
    <dgm:pt modelId="{3E279DF4-4F45-45B5-AD26-3F4DEA6DD7DB}">
      <dgm:prSet phldrT="[Texto]" custT="1"/>
      <dgm:spPr/>
      <dgm:t>
        <a:bodyPr/>
        <a:lstStyle/>
        <a:p>
          <a:r>
            <a:rPr lang="es-EC" sz="1400" dirty="0" smtClean="0">
              <a:latin typeface="Times New Roman" panose="02020603050405020304" pitchFamily="18" charset="0"/>
              <a:cs typeface="Times New Roman" panose="02020603050405020304" pitchFamily="18" charset="0"/>
            </a:rPr>
            <a:t>3. </a:t>
          </a: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Los factores ambientales asociados con el fenómeno del cambio climático, los cuáles influyen en la dinámica poblacional de los Lymnaeidaes y la vida libre de </a:t>
          </a:r>
          <a:r>
            <a:rPr lang="es-ES" sz="1400" i="1" dirty="0" smtClean="0">
              <a:latin typeface="Times New Roman" panose="02020603050405020304" pitchFamily="18" charset="0"/>
              <a:ea typeface="Times New Roman" panose="02020603050405020304" pitchFamily="18" charset="0"/>
              <a:cs typeface="Times New Roman" panose="02020603050405020304" pitchFamily="18" charset="0"/>
            </a:rPr>
            <a:t>Fasciola</a:t>
          </a: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 en los estadios larvales de </a:t>
          </a:r>
          <a:r>
            <a:rPr lang="es-ES" sz="1400" dirty="0" err="1" smtClean="0">
              <a:latin typeface="Times New Roman" panose="02020603050405020304" pitchFamily="18" charset="0"/>
              <a:ea typeface="Times New Roman" panose="02020603050405020304" pitchFamily="18" charset="0"/>
              <a:cs typeface="Times New Roman" panose="02020603050405020304" pitchFamily="18" charset="0"/>
            </a:rPr>
            <a:t>miracidium</a:t>
          </a: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1400" dirty="0" err="1" smtClean="0">
              <a:latin typeface="Times New Roman" panose="02020603050405020304" pitchFamily="18" charset="0"/>
              <a:ea typeface="Times New Roman" panose="02020603050405020304" pitchFamily="18" charset="0"/>
              <a:cs typeface="Times New Roman" panose="02020603050405020304" pitchFamily="18" charset="0"/>
            </a:rPr>
            <a:t>cercarias</a:t>
          </a: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 y </a:t>
          </a:r>
          <a:r>
            <a:rPr lang="es-ES" sz="1400" dirty="0" err="1" smtClean="0">
              <a:latin typeface="Times New Roman" panose="02020603050405020304" pitchFamily="18" charset="0"/>
              <a:ea typeface="Times New Roman" panose="02020603050405020304" pitchFamily="18" charset="0"/>
              <a:cs typeface="Times New Roman" panose="02020603050405020304" pitchFamily="18" charset="0"/>
            </a:rPr>
            <a:t>metacercarias</a:t>
          </a:r>
          <a:endParaRPr lang="es-ES" sz="1400" dirty="0">
            <a:latin typeface="Times New Roman" panose="02020603050405020304" pitchFamily="18" charset="0"/>
            <a:cs typeface="Times New Roman" panose="02020603050405020304" pitchFamily="18" charset="0"/>
          </a:endParaRPr>
        </a:p>
      </dgm:t>
    </dgm:pt>
    <dgm:pt modelId="{B0E51035-BADC-442E-AE77-F5B042BAD5AB}" type="parTrans" cxnId="{4466C9E5-0F93-406A-806F-BE2C9C77F9D6}">
      <dgm:prSet/>
      <dgm:spPr/>
      <dgm:t>
        <a:bodyPr/>
        <a:lstStyle/>
        <a:p>
          <a:endParaRPr lang="es-ES" sz="1600">
            <a:latin typeface="Times New Roman" panose="02020603050405020304" pitchFamily="18" charset="0"/>
            <a:cs typeface="Times New Roman" panose="02020603050405020304" pitchFamily="18" charset="0"/>
          </a:endParaRPr>
        </a:p>
      </dgm:t>
    </dgm:pt>
    <dgm:pt modelId="{64B1C1BE-B1A7-4192-954D-0C17A24D291F}" type="sibTrans" cxnId="{4466C9E5-0F93-406A-806F-BE2C9C77F9D6}">
      <dgm:prSet/>
      <dgm:spPr/>
      <dgm:t>
        <a:bodyPr/>
        <a:lstStyle/>
        <a:p>
          <a:endParaRPr lang="es-ES" sz="1600">
            <a:latin typeface="Times New Roman" panose="02020603050405020304" pitchFamily="18" charset="0"/>
            <a:cs typeface="Times New Roman" panose="02020603050405020304" pitchFamily="18" charset="0"/>
          </a:endParaRPr>
        </a:p>
      </dgm:t>
    </dgm:pt>
    <dgm:pt modelId="{2B393BA2-3BF4-4215-A19C-E664EA21AE07}">
      <dgm:prSet phldrT="[Texto]" custT="1"/>
      <dgm:spPr/>
      <dgm:t>
        <a:bodyPr/>
        <a:lstStyle/>
        <a:p>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Debido a los siguientes aspectos y riesgos correspondientes:</a:t>
          </a:r>
          <a:endParaRPr lang="es-ES" sz="1400" dirty="0">
            <a:latin typeface="Times New Roman" panose="02020603050405020304" pitchFamily="18" charset="0"/>
            <a:cs typeface="Times New Roman" panose="02020603050405020304" pitchFamily="18" charset="0"/>
          </a:endParaRPr>
        </a:p>
      </dgm:t>
    </dgm:pt>
    <dgm:pt modelId="{FD67443D-F3AF-4A77-8BDD-3DBE5F0410B8}" type="sibTrans" cxnId="{ACA5F1F5-4239-40D9-8C0B-F291CF84C555}">
      <dgm:prSet/>
      <dgm:spPr/>
      <dgm:t>
        <a:bodyPr/>
        <a:lstStyle/>
        <a:p>
          <a:endParaRPr lang="es-ES" sz="1600">
            <a:latin typeface="Times New Roman" panose="02020603050405020304" pitchFamily="18" charset="0"/>
            <a:cs typeface="Times New Roman" panose="02020603050405020304" pitchFamily="18" charset="0"/>
          </a:endParaRPr>
        </a:p>
      </dgm:t>
    </dgm:pt>
    <dgm:pt modelId="{02D7879C-0360-40CE-83EB-C2318737DE38}" type="parTrans" cxnId="{ACA5F1F5-4239-40D9-8C0B-F291CF84C555}">
      <dgm:prSet/>
      <dgm:spPr/>
      <dgm:t>
        <a:bodyPr/>
        <a:lstStyle/>
        <a:p>
          <a:endParaRPr lang="es-ES" sz="1600">
            <a:latin typeface="Times New Roman" panose="02020603050405020304" pitchFamily="18" charset="0"/>
            <a:cs typeface="Times New Roman" panose="02020603050405020304" pitchFamily="18" charset="0"/>
          </a:endParaRPr>
        </a:p>
      </dgm:t>
    </dgm:pt>
    <dgm:pt modelId="{18BC4B22-69FC-46F5-85F1-9E38EA1C207B}" type="pres">
      <dgm:prSet presAssocID="{1AC77E08-BD4D-4428-9093-9D286DF8D3B1}" presName="hierChild1" presStyleCnt="0">
        <dgm:presLayoutVars>
          <dgm:chPref val="1"/>
          <dgm:dir/>
          <dgm:animOne val="branch"/>
          <dgm:animLvl val="lvl"/>
          <dgm:resizeHandles/>
        </dgm:presLayoutVars>
      </dgm:prSet>
      <dgm:spPr/>
      <dgm:t>
        <a:bodyPr/>
        <a:lstStyle/>
        <a:p>
          <a:endParaRPr lang="es-ES"/>
        </a:p>
      </dgm:t>
    </dgm:pt>
    <dgm:pt modelId="{978F7195-D700-44E1-8C8C-9C4DCED4097A}" type="pres">
      <dgm:prSet presAssocID="{2B393BA2-3BF4-4215-A19C-E664EA21AE07}" presName="hierRoot1" presStyleCnt="0"/>
      <dgm:spPr/>
    </dgm:pt>
    <dgm:pt modelId="{8E2B1E82-208D-404D-81CA-FEF164EF2234}" type="pres">
      <dgm:prSet presAssocID="{2B393BA2-3BF4-4215-A19C-E664EA21AE07}" presName="composite" presStyleCnt="0"/>
      <dgm:spPr/>
    </dgm:pt>
    <dgm:pt modelId="{6F9BEE95-5402-4FC6-9983-1BDE7463B09C}" type="pres">
      <dgm:prSet presAssocID="{2B393BA2-3BF4-4215-A19C-E664EA21AE07}" presName="background" presStyleLbl="node0" presStyleIdx="0" presStyleCnt="1"/>
      <dgm:spPr/>
    </dgm:pt>
    <dgm:pt modelId="{2049B123-0A41-41F1-9B13-43E88D6F5DC4}" type="pres">
      <dgm:prSet presAssocID="{2B393BA2-3BF4-4215-A19C-E664EA21AE07}" presName="text" presStyleLbl="fgAcc0" presStyleIdx="0" presStyleCnt="1" custScaleY="50449">
        <dgm:presLayoutVars>
          <dgm:chPref val="3"/>
        </dgm:presLayoutVars>
      </dgm:prSet>
      <dgm:spPr/>
      <dgm:t>
        <a:bodyPr/>
        <a:lstStyle/>
        <a:p>
          <a:endParaRPr lang="es-ES"/>
        </a:p>
      </dgm:t>
    </dgm:pt>
    <dgm:pt modelId="{AB018FE4-AC51-4CF0-BFD6-340B36C20836}" type="pres">
      <dgm:prSet presAssocID="{2B393BA2-3BF4-4215-A19C-E664EA21AE07}" presName="hierChild2" presStyleCnt="0"/>
      <dgm:spPr/>
    </dgm:pt>
    <dgm:pt modelId="{BE0EBF41-3019-41A9-96AC-4D1F43CDCC19}" type="pres">
      <dgm:prSet presAssocID="{54370BE9-0CC2-4B24-897A-57FB2172AEEA}" presName="Name10" presStyleLbl="parChTrans1D2" presStyleIdx="0" presStyleCnt="2"/>
      <dgm:spPr/>
      <dgm:t>
        <a:bodyPr/>
        <a:lstStyle/>
        <a:p>
          <a:endParaRPr lang="es-ES"/>
        </a:p>
      </dgm:t>
    </dgm:pt>
    <dgm:pt modelId="{D3473614-E4FC-4110-867D-922B78CF9CDD}" type="pres">
      <dgm:prSet presAssocID="{93A1642A-0FD1-4F98-ADDC-A7E343351BFF}" presName="hierRoot2" presStyleCnt="0"/>
      <dgm:spPr/>
    </dgm:pt>
    <dgm:pt modelId="{12EEFB3C-0DEB-4DCB-BE2A-77FFD2ED2DD1}" type="pres">
      <dgm:prSet presAssocID="{93A1642A-0FD1-4F98-ADDC-A7E343351BFF}" presName="composite2" presStyleCnt="0"/>
      <dgm:spPr/>
    </dgm:pt>
    <dgm:pt modelId="{B81C648C-E6C8-4128-A914-243822573B31}" type="pres">
      <dgm:prSet presAssocID="{93A1642A-0FD1-4F98-ADDC-A7E343351BFF}" presName="background2" presStyleLbl="node2" presStyleIdx="0" presStyleCnt="2"/>
      <dgm:spPr/>
    </dgm:pt>
    <dgm:pt modelId="{53A51804-8777-4266-A31D-4A60472F79F9}" type="pres">
      <dgm:prSet presAssocID="{93A1642A-0FD1-4F98-ADDC-A7E343351BFF}" presName="text2" presStyleLbl="fgAcc2" presStyleIdx="0" presStyleCnt="2">
        <dgm:presLayoutVars>
          <dgm:chPref val="3"/>
        </dgm:presLayoutVars>
      </dgm:prSet>
      <dgm:spPr/>
      <dgm:t>
        <a:bodyPr/>
        <a:lstStyle/>
        <a:p>
          <a:endParaRPr lang="es-ES"/>
        </a:p>
      </dgm:t>
    </dgm:pt>
    <dgm:pt modelId="{FECD8F49-2113-4110-9929-A0C1C9D557F2}" type="pres">
      <dgm:prSet presAssocID="{93A1642A-0FD1-4F98-ADDC-A7E343351BFF}" presName="hierChild3" presStyleCnt="0"/>
      <dgm:spPr/>
    </dgm:pt>
    <dgm:pt modelId="{E33DD416-FEDD-4A18-992F-805603522B39}" type="pres">
      <dgm:prSet presAssocID="{B0E51035-BADC-442E-AE77-F5B042BAD5AB}" presName="Name10" presStyleLbl="parChTrans1D2" presStyleIdx="1" presStyleCnt="2"/>
      <dgm:spPr/>
      <dgm:t>
        <a:bodyPr/>
        <a:lstStyle/>
        <a:p>
          <a:endParaRPr lang="es-ES"/>
        </a:p>
      </dgm:t>
    </dgm:pt>
    <dgm:pt modelId="{A63D1337-2FB5-4091-B66F-B132E91CA36F}" type="pres">
      <dgm:prSet presAssocID="{3E279DF4-4F45-45B5-AD26-3F4DEA6DD7DB}" presName="hierRoot2" presStyleCnt="0"/>
      <dgm:spPr/>
    </dgm:pt>
    <dgm:pt modelId="{ED98BE70-2556-48B5-BECC-379A47357013}" type="pres">
      <dgm:prSet presAssocID="{3E279DF4-4F45-45B5-AD26-3F4DEA6DD7DB}" presName="composite2" presStyleCnt="0"/>
      <dgm:spPr/>
    </dgm:pt>
    <dgm:pt modelId="{C8037D06-4CE4-4D68-81F7-AC726BBA5353}" type="pres">
      <dgm:prSet presAssocID="{3E279DF4-4F45-45B5-AD26-3F4DEA6DD7DB}" presName="background2" presStyleLbl="node2" presStyleIdx="1" presStyleCnt="2"/>
      <dgm:spPr/>
    </dgm:pt>
    <dgm:pt modelId="{9E7624C9-A3C8-48BA-8B61-7AF161BCE467}" type="pres">
      <dgm:prSet presAssocID="{3E279DF4-4F45-45B5-AD26-3F4DEA6DD7DB}" presName="text2" presStyleLbl="fgAcc2" presStyleIdx="1" presStyleCnt="2">
        <dgm:presLayoutVars>
          <dgm:chPref val="3"/>
        </dgm:presLayoutVars>
      </dgm:prSet>
      <dgm:spPr/>
      <dgm:t>
        <a:bodyPr/>
        <a:lstStyle/>
        <a:p>
          <a:endParaRPr lang="es-ES"/>
        </a:p>
      </dgm:t>
    </dgm:pt>
    <dgm:pt modelId="{C8E42DF9-DD32-4C3A-8CC1-ED61B4C434BE}" type="pres">
      <dgm:prSet presAssocID="{3E279DF4-4F45-45B5-AD26-3F4DEA6DD7DB}" presName="hierChild3" presStyleCnt="0"/>
      <dgm:spPr/>
    </dgm:pt>
  </dgm:ptLst>
  <dgm:cxnLst>
    <dgm:cxn modelId="{C6ED5016-C360-4BE4-8B06-14F9FCC80544}" type="presOf" srcId="{1AC77E08-BD4D-4428-9093-9D286DF8D3B1}" destId="{18BC4B22-69FC-46F5-85F1-9E38EA1C207B}" srcOrd="0" destOrd="0" presId="urn:microsoft.com/office/officeart/2005/8/layout/hierarchy1"/>
    <dgm:cxn modelId="{859553F9-E236-477D-92F8-1665C7068E78}" type="presOf" srcId="{93A1642A-0FD1-4F98-ADDC-A7E343351BFF}" destId="{53A51804-8777-4266-A31D-4A60472F79F9}" srcOrd="0" destOrd="0" presId="urn:microsoft.com/office/officeart/2005/8/layout/hierarchy1"/>
    <dgm:cxn modelId="{2F5AF307-9B49-4EBB-B40D-2A4919D41756}" srcId="{2B393BA2-3BF4-4215-A19C-E664EA21AE07}" destId="{93A1642A-0FD1-4F98-ADDC-A7E343351BFF}" srcOrd="0" destOrd="0" parTransId="{54370BE9-0CC2-4B24-897A-57FB2172AEEA}" sibTransId="{8046E032-45FB-498C-A3E6-12BCDC0D6433}"/>
    <dgm:cxn modelId="{98274133-EC38-4F20-8538-C470C35F11DB}" type="presOf" srcId="{3E279DF4-4F45-45B5-AD26-3F4DEA6DD7DB}" destId="{9E7624C9-A3C8-48BA-8B61-7AF161BCE467}" srcOrd="0" destOrd="0" presId="urn:microsoft.com/office/officeart/2005/8/layout/hierarchy1"/>
    <dgm:cxn modelId="{C0770ACA-9E36-4741-9C07-86D9BB98B7B8}" type="presOf" srcId="{2B393BA2-3BF4-4215-A19C-E664EA21AE07}" destId="{2049B123-0A41-41F1-9B13-43E88D6F5DC4}" srcOrd="0" destOrd="0" presId="urn:microsoft.com/office/officeart/2005/8/layout/hierarchy1"/>
    <dgm:cxn modelId="{E0239C67-7389-4E11-81F1-49B6D323C94D}" type="presOf" srcId="{54370BE9-0CC2-4B24-897A-57FB2172AEEA}" destId="{BE0EBF41-3019-41A9-96AC-4D1F43CDCC19}" srcOrd="0" destOrd="0" presId="urn:microsoft.com/office/officeart/2005/8/layout/hierarchy1"/>
    <dgm:cxn modelId="{0DCC68D8-DA99-4FEC-B14E-6BA8485E29F7}" type="presOf" srcId="{B0E51035-BADC-442E-AE77-F5B042BAD5AB}" destId="{E33DD416-FEDD-4A18-992F-805603522B39}" srcOrd="0" destOrd="0" presId="urn:microsoft.com/office/officeart/2005/8/layout/hierarchy1"/>
    <dgm:cxn modelId="{4466C9E5-0F93-406A-806F-BE2C9C77F9D6}" srcId="{2B393BA2-3BF4-4215-A19C-E664EA21AE07}" destId="{3E279DF4-4F45-45B5-AD26-3F4DEA6DD7DB}" srcOrd="1" destOrd="0" parTransId="{B0E51035-BADC-442E-AE77-F5B042BAD5AB}" sibTransId="{64B1C1BE-B1A7-4192-954D-0C17A24D291F}"/>
    <dgm:cxn modelId="{ACA5F1F5-4239-40D9-8C0B-F291CF84C555}" srcId="{1AC77E08-BD4D-4428-9093-9D286DF8D3B1}" destId="{2B393BA2-3BF4-4215-A19C-E664EA21AE07}" srcOrd="0" destOrd="0" parTransId="{02D7879C-0360-40CE-83EB-C2318737DE38}" sibTransId="{FD67443D-F3AF-4A77-8BDD-3DBE5F0410B8}"/>
    <dgm:cxn modelId="{2CAA7D39-2979-4D40-A9E6-0D1751364A76}" type="presParOf" srcId="{18BC4B22-69FC-46F5-85F1-9E38EA1C207B}" destId="{978F7195-D700-44E1-8C8C-9C4DCED4097A}" srcOrd="0" destOrd="0" presId="urn:microsoft.com/office/officeart/2005/8/layout/hierarchy1"/>
    <dgm:cxn modelId="{246615F0-F4B7-4983-9496-4248BB3C7BE3}" type="presParOf" srcId="{978F7195-D700-44E1-8C8C-9C4DCED4097A}" destId="{8E2B1E82-208D-404D-81CA-FEF164EF2234}" srcOrd="0" destOrd="0" presId="urn:microsoft.com/office/officeart/2005/8/layout/hierarchy1"/>
    <dgm:cxn modelId="{1EE92B39-B530-4A2A-BB9A-67CE46D7DBA1}" type="presParOf" srcId="{8E2B1E82-208D-404D-81CA-FEF164EF2234}" destId="{6F9BEE95-5402-4FC6-9983-1BDE7463B09C}" srcOrd="0" destOrd="0" presId="urn:microsoft.com/office/officeart/2005/8/layout/hierarchy1"/>
    <dgm:cxn modelId="{8FA3F043-A151-4939-AD04-C033FFE3E686}" type="presParOf" srcId="{8E2B1E82-208D-404D-81CA-FEF164EF2234}" destId="{2049B123-0A41-41F1-9B13-43E88D6F5DC4}" srcOrd="1" destOrd="0" presId="urn:microsoft.com/office/officeart/2005/8/layout/hierarchy1"/>
    <dgm:cxn modelId="{8EEEA9EB-9E2D-46D0-B8FB-0E2CEC3463E8}" type="presParOf" srcId="{978F7195-D700-44E1-8C8C-9C4DCED4097A}" destId="{AB018FE4-AC51-4CF0-BFD6-340B36C20836}" srcOrd="1" destOrd="0" presId="urn:microsoft.com/office/officeart/2005/8/layout/hierarchy1"/>
    <dgm:cxn modelId="{DF51C9B3-1F04-4BEC-B69D-8EE07B785F84}" type="presParOf" srcId="{AB018FE4-AC51-4CF0-BFD6-340B36C20836}" destId="{BE0EBF41-3019-41A9-96AC-4D1F43CDCC19}" srcOrd="0" destOrd="0" presId="urn:microsoft.com/office/officeart/2005/8/layout/hierarchy1"/>
    <dgm:cxn modelId="{E01A0841-9E8E-4EA7-8A95-04105D8B1744}" type="presParOf" srcId="{AB018FE4-AC51-4CF0-BFD6-340B36C20836}" destId="{D3473614-E4FC-4110-867D-922B78CF9CDD}" srcOrd="1" destOrd="0" presId="urn:microsoft.com/office/officeart/2005/8/layout/hierarchy1"/>
    <dgm:cxn modelId="{3DB3C7C1-C5D2-4867-B85B-FF22C089A0A6}" type="presParOf" srcId="{D3473614-E4FC-4110-867D-922B78CF9CDD}" destId="{12EEFB3C-0DEB-4DCB-BE2A-77FFD2ED2DD1}" srcOrd="0" destOrd="0" presId="urn:microsoft.com/office/officeart/2005/8/layout/hierarchy1"/>
    <dgm:cxn modelId="{6897E447-C3FD-49B1-8B54-EFF9A1C90342}" type="presParOf" srcId="{12EEFB3C-0DEB-4DCB-BE2A-77FFD2ED2DD1}" destId="{B81C648C-E6C8-4128-A914-243822573B31}" srcOrd="0" destOrd="0" presId="urn:microsoft.com/office/officeart/2005/8/layout/hierarchy1"/>
    <dgm:cxn modelId="{49237E05-C1E9-4286-9D25-C20D778585F7}" type="presParOf" srcId="{12EEFB3C-0DEB-4DCB-BE2A-77FFD2ED2DD1}" destId="{53A51804-8777-4266-A31D-4A60472F79F9}" srcOrd="1" destOrd="0" presId="urn:microsoft.com/office/officeart/2005/8/layout/hierarchy1"/>
    <dgm:cxn modelId="{6430D687-7FAD-4C64-A927-3730AF5E023A}" type="presParOf" srcId="{D3473614-E4FC-4110-867D-922B78CF9CDD}" destId="{FECD8F49-2113-4110-9929-A0C1C9D557F2}" srcOrd="1" destOrd="0" presId="urn:microsoft.com/office/officeart/2005/8/layout/hierarchy1"/>
    <dgm:cxn modelId="{7179E59A-F07B-4696-BC5F-EFD0254B99C7}" type="presParOf" srcId="{AB018FE4-AC51-4CF0-BFD6-340B36C20836}" destId="{E33DD416-FEDD-4A18-992F-805603522B39}" srcOrd="2" destOrd="0" presId="urn:microsoft.com/office/officeart/2005/8/layout/hierarchy1"/>
    <dgm:cxn modelId="{8984E1AE-7F80-450A-9584-B88000608869}" type="presParOf" srcId="{AB018FE4-AC51-4CF0-BFD6-340B36C20836}" destId="{A63D1337-2FB5-4091-B66F-B132E91CA36F}" srcOrd="3" destOrd="0" presId="urn:microsoft.com/office/officeart/2005/8/layout/hierarchy1"/>
    <dgm:cxn modelId="{360C9B1B-0D7C-42D2-A525-5AB6F1E4C2A8}" type="presParOf" srcId="{A63D1337-2FB5-4091-B66F-B132E91CA36F}" destId="{ED98BE70-2556-48B5-BECC-379A47357013}" srcOrd="0" destOrd="0" presId="urn:microsoft.com/office/officeart/2005/8/layout/hierarchy1"/>
    <dgm:cxn modelId="{0EA2A2DA-7E75-4C0A-93C7-ED64C9D5F3D3}" type="presParOf" srcId="{ED98BE70-2556-48B5-BECC-379A47357013}" destId="{C8037D06-4CE4-4D68-81F7-AC726BBA5353}" srcOrd="0" destOrd="0" presId="urn:microsoft.com/office/officeart/2005/8/layout/hierarchy1"/>
    <dgm:cxn modelId="{612B5A33-B6E0-4834-BA2C-06C9FD7B51E7}" type="presParOf" srcId="{ED98BE70-2556-48B5-BECC-379A47357013}" destId="{9E7624C9-A3C8-48BA-8B61-7AF161BCE467}" srcOrd="1" destOrd="0" presId="urn:microsoft.com/office/officeart/2005/8/layout/hierarchy1"/>
    <dgm:cxn modelId="{B2B1473C-6549-484A-BC07-BB3CC621E8B4}" type="presParOf" srcId="{A63D1337-2FB5-4091-B66F-B132E91CA36F}" destId="{C8E42DF9-DD32-4C3A-8CC1-ED61B4C434B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5E58ED-D113-4F99-B38D-C42B46B84A5A}" type="doc">
      <dgm:prSet loTypeId="urn:microsoft.com/office/officeart/2009/3/layout/PieProcess" loCatId="list" qsTypeId="urn:microsoft.com/office/officeart/2005/8/quickstyle/simple1" qsCatId="simple" csTypeId="urn:microsoft.com/office/officeart/2005/8/colors/colorful5" csCatId="colorful" phldr="1"/>
      <dgm:spPr/>
      <dgm:t>
        <a:bodyPr/>
        <a:lstStyle/>
        <a:p>
          <a:endParaRPr lang="es-ES"/>
        </a:p>
      </dgm:t>
    </dgm:pt>
    <dgm:pt modelId="{A92F7BB9-1312-4BD1-A364-FF359582A28E}">
      <dgm:prSet phldrT="[Texto]" custT="1"/>
      <dgm:spPr/>
      <dgm:t>
        <a:bodyPr/>
        <a:lstStyle/>
        <a:p>
          <a:pPr algn="just"/>
          <a:r>
            <a:rPr lang="es-ES" sz="1600" dirty="0" smtClean="0">
              <a:latin typeface="Times New Roman" panose="02020603050405020304" pitchFamily="18" charset="0"/>
              <a:ea typeface="Times New Roman" panose="02020603050405020304" pitchFamily="18" charset="0"/>
            </a:rPr>
            <a:t>Al considerar todos los aspectos antes mencionados y la cercanía de los focos de transmisión de la enfermedad en asentamientos humanos</a:t>
          </a:r>
          <a:endParaRPr lang="es-ES" sz="1600" dirty="0"/>
        </a:p>
      </dgm:t>
    </dgm:pt>
    <dgm:pt modelId="{46262B64-3E4D-499F-B18B-CD8EE231E971}" type="parTrans" cxnId="{DCDA409D-7735-4404-AAFF-ACA122886F92}">
      <dgm:prSet/>
      <dgm:spPr/>
      <dgm:t>
        <a:bodyPr/>
        <a:lstStyle/>
        <a:p>
          <a:endParaRPr lang="es-ES" sz="1600"/>
        </a:p>
      </dgm:t>
    </dgm:pt>
    <dgm:pt modelId="{8513A759-AE6C-40AE-BA8E-63DCDFA26825}" type="sibTrans" cxnId="{DCDA409D-7735-4404-AAFF-ACA122886F92}">
      <dgm:prSet/>
      <dgm:spPr/>
      <dgm:t>
        <a:bodyPr/>
        <a:lstStyle/>
        <a:p>
          <a:endParaRPr lang="es-ES" sz="1600"/>
        </a:p>
      </dgm:t>
    </dgm:pt>
    <dgm:pt modelId="{245D7EE8-3980-48F6-936B-BA5DE7F23302}">
      <dgm:prSet phldrT="[Texto]" phldr="1" custT="1"/>
      <dgm:spPr/>
      <dgm:t>
        <a:bodyPr/>
        <a:lstStyle/>
        <a:p>
          <a:endParaRPr lang="es-ES" sz="1600"/>
        </a:p>
      </dgm:t>
    </dgm:pt>
    <dgm:pt modelId="{7CBA04FC-8064-40FF-8661-14A948D3C827}" type="parTrans" cxnId="{1350619F-2390-4C9F-8C55-3A62D44600D2}">
      <dgm:prSet/>
      <dgm:spPr/>
      <dgm:t>
        <a:bodyPr/>
        <a:lstStyle/>
        <a:p>
          <a:endParaRPr lang="es-ES" sz="1600"/>
        </a:p>
      </dgm:t>
    </dgm:pt>
    <dgm:pt modelId="{350B8AFF-84BE-431E-AD02-C9C6BE66C406}" type="sibTrans" cxnId="{1350619F-2390-4C9F-8C55-3A62D44600D2}">
      <dgm:prSet/>
      <dgm:spPr/>
      <dgm:t>
        <a:bodyPr/>
        <a:lstStyle/>
        <a:p>
          <a:endParaRPr lang="es-ES" sz="1600"/>
        </a:p>
      </dgm:t>
    </dgm:pt>
    <dgm:pt modelId="{08B6D0C0-97EF-4E71-9B86-36B3D57B7471}">
      <dgm:prSet phldrT="[Texto]" custT="1"/>
      <dgm:spPr/>
      <dgm:t>
        <a:bodyPr/>
        <a:lstStyle/>
        <a:p>
          <a:pPr algn="just"/>
          <a:r>
            <a:rPr lang="es-ES" sz="1600" dirty="0" smtClean="0">
              <a:latin typeface="Times New Roman" panose="02020603050405020304" pitchFamily="18" charset="0"/>
              <a:ea typeface="Times New Roman" panose="02020603050405020304" pitchFamily="18" charset="0"/>
            </a:rPr>
            <a:t>Teniendo en cuenta la viabilidad a largo plazo de las </a:t>
          </a:r>
          <a:r>
            <a:rPr lang="es-ES" sz="1600" dirty="0" err="1" smtClean="0">
              <a:latin typeface="Times New Roman" panose="02020603050405020304" pitchFamily="18" charset="0"/>
              <a:ea typeface="Times New Roman" panose="02020603050405020304" pitchFamily="18" charset="0"/>
            </a:rPr>
            <a:t>metacercarias</a:t>
          </a:r>
          <a:r>
            <a:rPr lang="es-ES" sz="1600" dirty="0" smtClean="0">
              <a:latin typeface="Times New Roman" panose="02020603050405020304" pitchFamily="18" charset="0"/>
              <a:ea typeface="Times New Roman" panose="02020603050405020304" pitchFamily="18" charset="0"/>
            </a:rPr>
            <a:t> (infecciosas para los seres humanos)</a:t>
          </a:r>
          <a:endParaRPr lang="es-ES" sz="1600" dirty="0"/>
        </a:p>
      </dgm:t>
    </dgm:pt>
    <dgm:pt modelId="{280AA75C-ABC9-41D8-B47F-4C3F3B0A4C13}" type="parTrans" cxnId="{FBD08563-2EF4-47A3-A093-6DA174213785}">
      <dgm:prSet/>
      <dgm:spPr/>
      <dgm:t>
        <a:bodyPr/>
        <a:lstStyle/>
        <a:p>
          <a:endParaRPr lang="es-ES" sz="1600"/>
        </a:p>
      </dgm:t>
    </dgm:pt>
    <dgm:pt modelId="{EA2DF03E-B1C9-4949-980B-DE4E0369F83A}" type="sibTrans" cxnId="{FBD08563-2EF4-47A3-A093-6DA174213785}">
      <dgm:prSet/>
      <dgm:spPr/>
      <dgm:t>
        <a:bodyPr/>
        <a:lstStyle/>
        <a:p>
          <a:endParaRPr lang="es-ES" sz="1600"/>
        </a:p>
      </dgm:t>
    </dgm:pt>
    <dgm:pt modelId="{2263EDA7-EF90-4131-B98C-4FCB2C1577BA}">
      <dgm:prSet phldrT="[Texto]" phldr="1" custT="1"/>
      <dgm:spPr/>
      <dgm:t>
        <a:bodyPr/>
        <a:lstStyle/>
        <a:p>
          <a:endParaRPr lang="es-ES" sz="1600"/>
        </a:p>
      </dgm:t>
    </dgm:pt>
    <dgm:pt modelId="{418AE216-9C1D-4E57-9FD9-A9C60959230F}" type="parTrans" cxnId="{8CB65C47-7631-4797-A12B-6AE993703301}">
      <dgm:prSet/>
      <dgm:spPr/>
      <dgm:t>
        <a:bodyPr/>
        <a:lstStyle/>
        <a:p>
          <a:endParaRPr lang="es-ES" sz="1600"/>
        </a:p>
      </dgm:t>
    </dgm:pt>
    <dgm:pt modelId="{0656EB78-4ADE-4CCB-97FC-A02D60A7482A}" type="sibTrans" cxnId="{8CB65C47-7631-4797-A12B-6AE993703301}">
      <dgm:prSet/>
      <dgm:spPr/>
      <dgm:t>
        <a:bodyPr/>
        <a:lstStyle/>
        <a:p>
          <a:endParaRPr lang="es-ES" sz="1600"/>
        </a:p>
      </dgm:t>
    </dgm:pt>
    <dgm:pt modelId="{E05CBB97-B39E-4D2F-942C-BC0BD26248CE}">
      <dgm:prSet phldrT="[Texto]" custT="1"/>
      <dgm:spPr/>
      <dgm:t>
        <a:bodyPr/>
        <a:lstStyle/>
        <a:p>
          <a:pPr algn="just"/>
          <a:r>
            <a:rPr lang="es-ES" sz="1600" dirty="0" smtClean="0">
              <a:latin typeface="Times New Roman" panose="02020603050405020304" pitchFamily="18" charset="0"/>
              <a:ea typeface="Times New Roman" panose="02020603050405020304" pitchFamily="18" charset="0"/>
            </a:rPr>
            <a:t>Un riesgo preocupante para la infección humana en estas zonas rurales se hace evidente</a:t>
          </a:r>
          <a:endParaRPr lang="es-ES" sz="1600" dirty="0"/>
        </a:p>
      </dgm:t>
    </dgm:pt>
    <dgm:pt modelId="{BA8BDE4A-B9AB-41BE-B6B8-9357F4C09603}" type="parTrans" cxnId="{474C4E2D-5264-4B37-B098-AB5ED5F0CE4B}">
      <dgm:prSet/>
      <dgm:spPr/>
      <dgm:t>
        <a:bodyPr/>
        <a:lstStyle/>
        <a:p>
          <a:endParaRPr lang="es-ES" sz="1600"/>
        </a:p>
      </dgm:t>
    </dgm:pt>
    <dgm:pt modelId="{17BDABEE-94D1-4A6B-A229-A851151C939B}" type="sibTrans" cxnId="{474C4E2D-5264-4B37-B098-AB5ED5F0CE4B}">
      <dgm:prSet/>
      <dgm:spPr/>
      <dgm:t>
        <a:bodyPr/>
        <a:lstStyle/>
        <a:p>
          <a:endParaRPr lang="es-ES" sz="1600"/>
        </a:p>
      </dgm:t>
    </dgm:pt>
    <dgm:pt modelId="{301ED944-EBAD-48ED-98C6-006B0A7570AA}">
      <dgm:prSet phldrT="[Texto]" phldr="1" custT="1"/>
      <dgm:spPr/>
      <dgm:t>
        <a:bodyPr/>
        <a:lstStyle/>
        <a:p>
          <a:endParaRPr lang="es-ES" sz="1600" dirty="0"/>
        </a:p>
      </dgm:t>
    </dgm:pt>
    <dgm:pt modelId="{C5EE38F6-5194-4D74-A8E0-D301F4E52900}" type="sibTrans" cxnId="{68AF0D70-046E-434D-8BA3-75632F4DA7A8}">
      <dgm:prSet/>
      <dgm:spPr/>
      <dgm:t>
        <a:bodyPr/>
        <a:lstStyle/>
        <a:p>
          <a:endParaRPr lang="es-ES" sz="1600"/>
        </a:p>
      </dgm:t>
    </dgm:pt>
    <dgm:pt modelId="{3D1C816B-93FC-46E1-BD32-36112DE2F5A7}" type="parTrans" cxnId="{68AF0D70-046E-434D-8BA3-75632F4DA7A8}">
      <dgm:prSet/>
      <dgm:spPr/>
      <dgm:t>
        <a:bodyPr/>
        <a:lstStyle/>
        <a:p>
          <a:endParaRPr lang="es-ES" sz="1600"/>
        </a:p>
      </dgm:t>
    </dgm:pt>
    <dgm:pt modelId="{98991B97-F20B-4C48-BDFD-054A9B97563E}" type="pres">
      <dgm:prSet presAssocID="{B35E58ED-D113-4F99-B38D-C42B46B84A5A}" presName="Name0" presStyleCnt="0">
        <dgm:presLayoutVars>
          <dgm:chMax val="7"/>
          <dgm:chPref val="7"/>
          <dgm:dir/>
          <dgm:animOne val="branch"/>
          <dgm:animLvl val="lvl"/>
        </dgm:presLayoutVars>
      </dgm:prSet>
      <dgm:spPr/>
      <dgm:t>
        <a:bodyPr/>
        <a:lstStyle/>
        <a:p>
          <a:endParaRPr lang="es-ES"/>
        </a:p>
      </dgm:t>
    </dgm:pt>
    <dgm:pt modelId="{1EB68FB0-C21E-4032-B745-2A3B7C08D020}" type="pres">
      <dgm:prSet presAssocID="{301ED944-EBAD-48ED-98C6-006B0A7570AA}" presName="ParentComposite" presStyleCnt="0"/>
      <dgm:spPr/>
    </dgm:pt>
    <dgm:pt modelId="{618E9D8A-B526-459A-B406-22F4B1BC77E3}" type="pres">
      <dgm:prSet presAssocID="{301ED944-EBAD-48ED-98C6-006B0A7570AA}" presName="Chord" presStyleLbl="bgShp" presStyleIdx="0" presStyleCnt="3"/>
      <dgm:spPr/>
    </dgm:pt>
    <dgm:pt modelId="{3FB631C4-2CF0-4342-8143-B4CC91BF55AB}" type="pres">
      <dgm:prSet presAssocID="{301ED944-EBAD-48ED-98C6-006B0A7570AA}" presName="Pie" presStyleLbl="alignNode1" presStyleIdx="0" presStyleCnt="3"/>
      <dgm:spPr/>
    </dgm:pt>
    <dgm:pt modelId="{39021D55-5750-4245-89AA-EEDF218551C5}" type="pres">
      <dgm:prSet presAssocID="{301ED944-EBAD-48ED-98C6-006B0A7570AA}" presName="Parent" presStyleLbl="revTx" presStyleIdx="0" presStyleCnt="6">
        <dgm:presLayoutVars>
          <dgm:chMax val="1"/>
          <dgm:chPref val="1"/>
          <dgm:bulletEnabled val="1"/>
        </dgm:presLayoutVars>
      </dgm:prSet>
      <dgm:spPr/>
      <dgm:t>
        <a:bodyPr/>
        <a:lstStyle/>
        <a:p>
          <a:endParaRPr lang="es-ES"/>
        </a:p>
      </dgm:t>
    </dgm:pt>
    <dgm:pt modelId="{FB24F0F0-9473-4E2F-9877-4724EE28260E}" type="pres">
      <dgm:prSet presAssocID="{8513A759-AE6C-40AE-BA8E-63DCDFA26825}" presName="negSibTrans" presStyleCnt="0"/>
      <dgm:spPr/>
    </dgm:pt>
    <dgm:pt modelId="{11A52A2C-F93E-43E0-BBAF-0543D40013A7}" type="pres">
      <dgm:prSet presAssocID="{301ED944-EBAD-48ED-98C6-006B0A7570AA}" presName="composite" presStyleCnt="0"/>
      <dgm:spPr/>
    </dgm:pt>
    <dgm:pt modelId="{B29DF993-1E17-490E-ABA7-A037FE8FC82C}" type="pres">
      <dgm:prSet presAssocID="{301ED944-EBAD-48ED-98C6-006B0A7570AA}" presName="Child" presStyleLbl="revTx" presStyleIdx="1" presStyleCnt="6" custScaleX="390870" custLinFactNeighborX="-5374" custLinFactNeighborY="26200">
        <dgm:presLayoutVars>
          <dgm:chMax val="0"/>
          <dgm:chPref val="0"/>
          <dgm:bulletEnabled val="1"/>
        </dgm:presLayoutVars>
      </dgm:prSet>
      <dgm:spPr/>
      <dgm:t>
        <a:bodyPr/>
        <a:lstStyle/>
        <a:p>
          <a:endParaRPr lang="es-ES"/>
        </a:p>
      </dgm:t>
    </dgm:pt>
    <dgm:pt modelId="{949E4EC4-9F7D-4871-8F5B-C07EA1F79620}" type="pres">
      <dgm:prSet presAssocID="{C5EE38F6-5194-4D74-A8E0-D301F4E52900}" presName="sibTrans" presStyleCnt="0"/>
      <dgm:spPr/>
    </dgm:pt>
    <dgm:pt modelId="{D493CFED-1BE8-45C5-AECD-BA760B826964}" type="pres">
      <dgm:prSet presAssocID="{245D7EE8-3980-48F6-936B-BA5DE7F23302}" presName="ParentComposite" presStyleCnt="0"/>
      <dgm:spPr/>
    </dgm:pt>
    <dgm:pt modelId="{538EF904-E3D1-491A-BC4A-36D30CE43990}" type="pres">
      <dgm:prSet presAssocID="{245D7EE8-3980-48F6-936B-BA5DE7F23302}" presName="Chord" presStyleLbl="bgShp" presStyleIdx="1" presStyleCnt="3"/>
      <dgm:spPr/>
    </dgm:pt>
    <dgm:pt modelId="{CC6C460D-EF88-494B-87AA-4AADAAAD7DAC}" type="pres">
      <dgm:prSet presAssocID="{245D7EE8-3980-48F6-936B-BA5DE7F23302}" presName="Pie" presStyleLbl="alignNode1" presStyleIdx="1" presStyleCnt="3"/>
      <dgm:spPr/>
    </dgm:pt>
    <dgm:pt modelId="{702E0EA2-759A-4FA5-8770-0C7466BFCE0D}" type="pres">
      <dgm:prSet presAssocID="{245D7EE8-3980-48F6-936B-BA5DE7F23302}" presName="Parent" presStyleLbl="revTx" presStyleIdx="2" presStyleCnt="6">
        <dgm:presLayoutVars>
          <dgm:chMax val="1"/>
          <dgm:chPref val="1"/>
          <dgm:bulletEnabled val="1"/>
        </dgm:presLayoutVars>
      </dgm:prSet>
      <dgm:spPr/>
      <dgm:t>
        <a:bodyPr/>
        <a:lstStyle/>
        <a:p>
          <a:endParaRPr lang="es-ES"/>
        </a:p>
      </dgm:t>
    </dgm:pt>
    <dgm:pt modelId="{C26760E7-1238-4F38-A4F7-045917D6BD1A}" type="pres">
      <dgm:prSet presAssocID="{EA2DF03E-B1C9-4949-980B-DE4E0369F83A}" presName="negSibTrans" presStyleCnt="0"/>
      <dgm:spPr/>
    </dgm:pt>
    <dgm:pt modelId="{09332E74-B873-4C35-9898-854B21303FFF}" type="pres">
      <dgm:prSet presAssocID="{245D7EE8-3980-48F6-936B-BA5DE7F23302}" presName="composite" presStyleCnt="0"/>
      <dgm:spPr/>
    </dgm:pt>
    <dgm:pt modelId="{BC53292D-679D-4F87-898D-3A31E0AF902D}" type="pres">
      <dgm:prSet presAssocID="{245D7EE8-3980-48F6-936B-BA5DE7F23302}" presName="Child" presStyleLbl="revTx" presStyleIdx="3" presStyleCnt="6" custScaleX="315114">
        <dgm:presLayoutVars>
          <dgm:chMax val="0"/>
          <dgm:chPref val="0"/>
          <dgm:bulletEnabled val="1"/>
        </dgm:presLayoutVars>
      </dgm:prSet>
      <dgm:spPr/>
      <dgm:t>
        <a:bodyPr/>
        <a:lstStyle/>
        <a:p>
          <a:endParaRPr lang="es-ES"/>
        </a:p>
      </dgm:t>
    </dgm:pt>
    <dgm:pt modelId="{BABE3C86-7E9D-4D7A-AC3C-325E73004C80}" type="pres">
      <dgm:prSet presAssocID="{350B8AFF-84BE-431E-AD02-C9C6BE66C406}" presName="sibTrans" presStyleCnt="0"/>
      <dgm:spPr/>
    </dgm:pt>
    <dgm:pt modelId="{9012E5C9-B2BB-44E2-A77A-BAD28358528B}" type="pres">
      <dgm:prSet presAssocID="{2263EDA7-EF90-4131-B98C-4FCB2C1577BA}" presName="ParentComposite" presStyleCnt="0"/>
      <dgm:spPr/>
    </dgm:pt>
    <dgm:pt modelId="{B16E5A5E-EB6F-4EA2-8A54-B56E8F0F51EE}" type="pres">
      <dgm:prSet presAssocID="{2263EDA7-EF90-4131-B98C-4FCB2C1577BA}" presName="Chord" presStyleLbl="bgShp" presStyleIdx="2" presStyleCnt="3"/>
      <dgm:spPr/>
    </dgm:pt>
    <dgm:pt modelId="{95CCD266-D89F-4992-8780-36D10E733C32}" type="pres">
      <dgm:prSet presAssocID="{2263EDA7-EF90-4131-B98C-4FCB2C1577BA}" presName="Pie" presStyleLbl="alignNode1" presStyleIdx="2" presStyleCnt="3"/>
      <dgm:spPr/>
    </dgm:pt>
    <dgm:pt modelId="{F63C85B6-F9E2-4127-AE7E-AF119DD6F720}" type="pres">
      <dgm:prSet presAssocID="{2263EDA7-EF90-4131-B98C-4FCB2C1577BA}" presName="Parent" presStyleLbl="revTx" presStyleIdx="4" presStyleCnt="6">
        <dgm:presLayoutVars>
          <dgm:chMax val="1"/>
          <dgm:chPref val="1"/>
          <dgm:bulletEnabled val="1"/>
        </dgm:presLayoutVars>
      </dgm:prSet>
      <dgm:spPr/>
      <dgm:t>
        <a:bodyPr/>
        <a:lstStyle/>
        <a:p>
          <a:endParaRPr lang="es-ES"/>
        </a:p>
      </dgm:t>
    </dgm:pt>
    <dgm:pt modelId="{1AC9DDCF-C194-43D8-9B29-D88E1D0D8277}" type="pres">
      <dgm:prSet presAssocID="{17BDABEE-94D1-4A6B-A229-A851151C939B}" presName="negSibTrans" presStyleCnt="0"/>
      <dgm:spPr/>
    </dgm:pt>
    <dgm:pt modelId="{89E5FD5A-CE4D-4080-A0DC-74B44A9470E3}" type="pres">
      <dgm:prSet presAssocID="{2263EDA7-EF90-4131-B98C-4FCB2C1577BA}" presName="composite" presStyleCnt="0"/>
      <dgm:spPr/>
    </dgm:pt>
    <dgm:pt modelId="{98BAB049-186E-4DAE-A4D8-F9D5A59DB574}" type="pres">
      <dgm:prSet presAssocID="{2263EDA7-EF90-4131-B98C-4FCB2C1577BA}" presName="Child" presStyleLbl="revTx" presStyleIdx="5" presStyleCnt="6" custScaleX="341191">
        <dgm:presLayoutVars>
          <dgm:chMax val="0"/>
          <dgm:chPref val="0"/>
          <dgm:bulletEnabled val="1"/>
        </dgm:presLayoutVars>
      </dgm:prSet>
      <dgm:spPr/>
      <dgm:t>
        <a:bodyPr/>
        <a:lstStyle/>
        <a:p>
          <a:endParaRPr lang="es-ES"/>
        </a:p>
      </dgm:t>
    </dgm:pt>
  </dgm:ptLst>
  <dgm:cxnLst>
    <dgm:cxn modelId="{DCDA409D-7735-4404-AAFF-ACA122886F92}" srcId="{301ED944-EBAD-48ED-98C6-006B0A7570AA}" destId="{A92F7BB9-1312-4BD1-A364-FF359582A28E}" srcOrd="0" destOrd="0" parTransId="{46262B64-3E4D-499F-B18B-CD8EE231E971}" sibTransId="{8513A759-AE6C-40AE-BA8E-63DCDFA26825}"/>
    <dgm:cxn modelId="{1350619F-2390-4C9F-8C55-3A62D44600D2}" srcId="{B35E58ED-D113-4F99-B38D-C42B46B84A5A}" destId="{245D7EE8-3980-48F6-936B-BA5DE7F23302}" srcOrd="1" destOrd="0" parTransId="{7CBA04FC-8064-40FF-8661-14A948D3C827}" sibTransId="{350B8AFF-84BE-431E-AD02-C9C6BE66C406}"/>
    <dgm:cxn modelId="{8CB65C47-7631-4797-A12B-6AE993703301}" srcId="{B35E58ED-D113-4F99-B38D-C42B46B84A5A}" destId="{2263EDA7-EF90-4131-B98C-4FCB2C1577BA}" srcOrd="2" destOrd="0" parTransId="{418AE216-9C1D-4E57-9FD9-A9C60959230F}" sibTransId="{0656EB78-4ADE-4CCB-97FC-A02D60A7482A}"/>
    <dgm:cxn modelId="{474C4E2D-5264-4B37-B098-AB5ED5F0CE4B}" srcId="{2263EDA7-EF90-4131-B98C-4FCB2C1577BA}" destId="{E05CBB97-B39E-4D2F-942C-BC0BD26248CE}" srcOrd="0" destOrd="0" parTransId="{BA8BDE4A-B9AB-41BE-B6B8-9357F4C09603}" sibTransId="{17BDABEE-94D1-4A6B-A229-A851151C939B}"/>
    <dgm:cxn modelId="{54A4F2D4-6F3C-4BD0-BCD9-59689D384D0F}" type="presOf" srcId="{08B6D0C0-97EF-4E71-9B86-36B3D57B7471}" destId="{BC53292D-679D-4F87-898D-3A31E0AF902D}" srcOrd="0" destOrd="0" presId="urn:microsoft.com/office/officeart/2009/3/layout/PieProcess"/>
    <dgm:cxn modelId="{946740E2-87E1-40BC-B8F3-1439A022668A}" type="presOf" srcId="{2263EDA7-EF90-4131-B98C-4FCB2C1577BA}" destId="{F63C85B6-F9E2-4127-AE7E-AF119DD6F720}" srcOrd="0" destOrd="0" presId="urn:microsoft.com/office/officeart/2009/3/layout/PieProcess"/>
    <dgm:cxn modelId="{DDAD9086-0924-4F97-9FB3-FDDF2251B960}" type="presOf" srcId="{A92F7BB9-1312-4BD1-A364-FF359582A28E}" destId="{B29DF993-1E17-490E-ABA7-A037FE8FC82C}" srcOrd="0" destOrd="0" presId="urn:microsoft.com/office/officeart/2009/3/layout/PieProcess"/>
    <dgm:cxn modelId="{5418442A-4797-4670-92F8-706D5738A44E}" type="presOf" srcId="{B35E58ED-D113-4F99-B38D-C42B46B84A5A}" destId="{98991B97-F20B-4C48-BDFD-054A9B97563E}" srcOrd="0" destOrd="0" presId="urn:microsoft.com/office/officeart/2009/3/layout/PieProcess"/>
    <dgm:cxn modelId="{8DF2F79D-D23B-4DEA-BE66-B60CC5CD012B}" type="presOf" srcId="{245D7EE8-3980-48F6-936B-BA5DE7F23302}" destId="{702E0EA2-759A-4FA5-8770-0C7466BFCE0D}" srcOrd="0" destOrd="0" presId="urn:microsoft.com/office/officeart/2009/3/layout/PieProcess"/>
    <dgm:cxn modelId="{CA0A5707-3463-4218-8751-4F513DB7BF27}" type="presOf" srcId="{301ED944-EBAD-48ED-98C6-006B0A7570AA}" destId="{39021D55-5750-4245-89AA-EEDF218551C5}" srcOrd="0" destOrd="0" presId="urn:microsoft.com/office/officeart/2009/3/layout/PieProcess"/>
    <dgm:cxn modelId="{FBD08563-2EF4-47A3-A093-6DA174213785}" srcId="{245D7EE8-3980-48F6-936B-BA5DE7F23302}" destId="{08B6D0C0-97EF-4E71-9B86-36B3D57B7471}" srcOrd="0" destOrd="0" parTransId="{280AA75C-ABC9-41D8-B47F-4C3F3B0A4C13}" sibTransId="{EA2DF03E-B1C9-4949-980B-DE4E0369F83A}"/>
    <dgm:cxn modelId="{68AF0D70-046E-434D-8BA3-75632F4DA7A8}" srcId="{B35E58ED-D113-4F99-B38D-C42B46B84A5A}" destId="{301ED944-EBAD-48ED-98C6-006B0A7570AA}" srcOrd="0" destOrd="0" parTransId="{3D1C816B-93FC-46E1-BD32-36112DE2F5A7}" sibTransId="{C5EE38F6-5194-4D74-A8E0-D301F4E52900}"/>
    <dgm:cxn modelId="{33D34FC2-183D-4031-A34A-CE50C13B8BFF}" type="presOf" srcId="{E05CBB97-B39E-4D2F-942C-BC0BD26248CE}" destId="{98BAB049-186E-4DAE-A4D8-F9D5A59DB574}" srcOrd="0" destOrd="0" presId="urn:microsoft.com/office/officeart/2009/3/layout/PieProcess"/>
    <dgm:cxn modelId="{FAB7A4F7-F6D8-44F6-9319-55DAB52F2F7B}" type="presParOf" srcId="{98991B97-F20B-4C48-BDFD-054A9B97563E}" destId="{1EB68FB0-C21E-4032-B745-2A3B7C08D020}" srcOrd="0" destOrd="0" presId="urn:microsoft.com/office/officeart/2009/3/layout/PieProcess"/>
    <dgm:cxn modelId="{2EC31D1B-4DF8-4E20-9644-B63BE29A6E0F}" type="presParOf" srcId="{1EB68FB0-C21E-4032-B745-2A3B7C08D020}" destId="{618E9D8A-B526-459A-B406-22F4B1BC77E3}" srcOrd="0" destOrd="0" presId="urn:microsoft.com/office/officeart/2009/3/layout/PieProcess"/>
    <dgm:cxn modelId="{4E5151DF-8CD3-4C81-816B-C2674B93C8C2}" type="presParOf" srcId="{1EB68FB0-C21E-4032-B745-2A3B7C08D020}" destId="{3FB631C4-2CF0-4342-8143-B4CC91BF55AB}" srcOrd="1" destOrd="0" presId="urn:microsoft.com/office/officeart/2009/3/layout/PieProcess"/>
    <dgm:cxn modelId="{636F1082-288B-4975-9FE1-10AF65544CEA}" type="presParOf" srcId="{1EB68FB0-C21E-4032-B745-2A3B7C08D020}" destId="{39021D55-5750-4245-89AA-EEDF218551C5}" srcOrd="2" destOrd="0" presId="urn:microsoft.com/office/officeart/2009/3/layout/PieProcess"/>
    <dgm:cxn modelId="{21577826-0F3B-404A-987B-CC9ADE47D997}" type="presParOf" srcId="{98991B97-F20B-4C48-BDFD-054A9B97563E}" destId="{FB24F0F0-9473-4E2F-9877-4724EE28260E}" srcOrd="1" destOrd="0" presId="urn:microsoft.com/office/officeart/2009/3/layout/PieProcess"/>
    <dgm:cxn modelId="{CFA9F7B0-2D12-4638-816A-A3C841766EE9}" type="presParOf" srcId="{98991B97-F20B-4C48-BDFD-054A9B97563E}" destId="{11A52A2C-F93E-43E0-BBAF-0543D40013A7}" srcOrd="2" destOrd="0" presId="urn:microsoft.com/office/officeart/2009/3/layout/PieProcess"/>
    <dgm:cxn modelId="{75C11CC1-C47D-4A0D-B11D-149890499947}" type="presParOf" srcId="{11A52A2C-F93E-43E0-BBAF-0543D40013A7}" destId="{B29DF993-1E17-490E-ABA7-A037FE8FC82C}" srcOrd="0" destOrd="0" presId="urn:microsoft.com/office/officeart/2009/3/layout/PieProcess"/>
    <dgm:cxn modelId="{A8811E15-3E83-40D8-B37A-A32A67C04C32}" type="presParOf" srcId="{98991B97-F20B-4C48-BDFD-054A9B97563E}" destId="{949E4EC4-9F7D-4871-8F5B-C07EA1F79620}" srcOrd="3" destOrd="0" presId="urn:microsoft.com/office/officeart/2009/3/layout/PieProcess"/>
    <dgm:cxn modelId="{F429DC0B-7E17-4AF1-ABDC-AE92AC282860}" type="presParOf" srcId="{98991B97-F20B-4C48-BDFD-054A9B97563E}" destId="{D493CFED-1BE8-45C5-AECD-BA760B826964}" srcOrd="4" destOrd="0" presId="urn:microsoft.com/office/officeart/2009/3/layout/PieProcess"/>
    <dgm:cxn modelId="{0B522A64-C960-4CF3-BD8E-67ABAB9B9F2F}" type="presParOf" srcId="{D493CFED-1BE8-45C5-AECD-BA760B826964}" destId="{538EF904-E3D1-491A-BC4A-36D30CE43990}" srcOrd="0" destOrd="0" presId="urn:microsoft.com/office/officeart/2009/3/layout/PieProcess"/>
    <dgm:cxn modelId="{374EBB9B-13B0-46C3-9C6A-91FF743D2D24}" type="presParOf" srcId="{D493CFED-1BE8-45C5-AECD-BA760B826964}" destId="{CC6C460D-EF88-494B-87AA-4AADAAAD7DAC}" srcOrd="1" destOrd="0" presId="urn:microsoft.com/office/officeart/2009/3/layout/PieProcess"/>
    <dgm:cxn modelId="{5142910C-6350-4B79-BAC8-6C1EA5FA5E88}" type="presParOf" srcId="{D493CFED-1BE8-45C5-AECD-BA760B826964}" destId="{702E0EA2-759A-4FA5-8770-0C7466BFCE0D}" srcOrd="2" destOrd="0" presId="urn:microsoft.com/office/officeart/2009/3/layout/PieProcess"/>
    <dgm:cxn modelId="{A329C24A-0238-41B0-9ED7-551C79FC99DF}" type="presParOf" srcId="{98991B97-F20B-4C48-BDFD-054A9B97563E}" destId="{C26760E7-1238-4F38-A4F7-045917D6BD1A}" srcOrd="5" destOrd="0" presId="urn:microsoft.com/office/officeart/2009/3/layout/PieProcess"/>
    <dgm:cxn modelId="{B6A630A4-FC0D-4A77-8C1F-A97CDFDFD631}" type="presParOf" srcId="{98991B97-F20B-4C48-BDFD-054A9B97563E}" destId="{09332E74-B873-4C35-9898-854B21303FFF}" srcOrd="6" destOrd="0" presId="urn:microsoft.com/office/officeart/2009/3/layout/PieProcess"/>
    <dgm:cxn modelId="{7EB4BE44-BA8D-4EBD-B9E2-E89501AF9FB4}" type="presParOf" srcId="{09332E74-B873-4C35-9898-854B21303FFF}" destId="{BC53292D-679D-4F87-898D-3A31E0AF902D}" srcOrd="0" destOrd="0" presId="urn:microsoft.com/office/officeart/2009/3/layout/PieProcess"/>
    <dgm:cxn modelId="{4B47B166-40E7-4F2A-B466-71A10A4D65AC}" type="presParOf" srcId="{98991B97-F20B-4C48-BDFD-054A9B97563E}" destId="{BABE3C86-7E9D-4D7A-AC3C-325E73004C80}" srcOrd="7" destOrd="0" presId="urn:microsoft.com/office/officeart/2009/3/layout/PieProcess"/>
    <dgm:cxn modelId="{8759C78E-6363-4BA8-BCBE-8F1FD4204F5D}" type="presParOf" srcId="{98991B97-F20B-4C48-BDFD-054A9B97563E}" destId="{9012E5C9-B2BB-44E2-A77A-BAD28358528B}" srcOrd="8" destOrd="0" presId="urn:microsoft.com/office/officeart/2009/3/layout/PieProcess"/>
    <dgm:cxn modelId="{42AFC5F1-A755-4E9C-A30F-B15D51898339}" type="presParOf" srcId="{9012E5C9-B2BB-44E2-A77A-BAD28358528B}" destId="{B16E5A5E-EB6F-4EA2-8A54-B56E8F0F51EE}" srcOrd="0" destOrd="0" presId="urn:microsoft.com/office/officeart/2009/3/layout/PieProcess"/>
    <dgm:cxn modelId="{2FAF51E9-2D79-4331-8C95-15E117EF1D71}" type="presParOf" srcId="{9012E5C9-B2BB-44E2-A77A-BAD28358528B}" destId="{95CCD266-D89F-4992-8780-36D10E733C32}" srcOrd="1" destOrd="0" presId="urn:microsoft.com/office/officeart/2009/3/layout/PieProcess"/>
    <dgm:cxn modelId="{67C9D30E-F84C-4FFA-AE64-44BC3F539082}" type="presParOf" srcId="{9012E5C9-B2BB-44E2-A77A-BAD28358528B}" destId="{F63C85B6-F9E2-4127-AE7E-AF119DD6F720}" srcOrd="2" destOrd="0" presId="urn:microsoft.com/office/officeart/2009/3/layout/PieProcess"/>
    <dgm:cxn modelId="{60538C92-85DD-45FD-A246-CE2E823A66C6}" type="presParOf" srcId="{98991B97-F20B-4C48-BDFD-054A9B97563E}" destId="{1AC9DDCF-C194-43D8-9B29-D88E1D0D8277}" srcOrd="9" destOrd="0" presId="urn:microsoft.com/office/officeart/2009/3/layout/PieProcess"/>
    <dgm:cxn modelId="{A5D4E2C2-29AC-4B5C-BD11-1F2DBA44AE77}" type="presParOf" srcId="{98991B97-F20B-4C48-BDFD-054A9B97563E}" destId="{89E5FD5A-CE4D-4080-A0DC-74B44A9470E3}" srcOrd="10" destOrd="0" presId="urn:microsoft.com/office/officeart/2009/3/layout/PieProcess"/>
    <dgm:cxn modelId="{BB484185-8D7E-44D9-AF8F-009A0720755E}" type="presParOf" srcId="{89E5FD5A-CE4D-4080-A0DC-74B44A9470E3}" destId="{98BAB049-186E-4DAE-A4D8-F9D5A59DB574}"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530B90-4BC4-4E01-AF6A-45EED5F6B3A5}" type="doc">
      <dgm:prSet loTypeId="urn:microsoft.com/office/officeart/2009/layout/CirclePictureHierarchy" loCatId="hierarchy" qsTypeId="urn:microsoft.com/office/officeart/2005/8/quickstyle/simple1" qsCatId="simple" csTypeId="urn:microsoft.com/office/officeart/2005/8/colors/colorful5" csCatId="colorful" phldr="1"/>
      <dgm:spPr/>
      <dgm:t>
        <a:bodyPr/>
        <a:lstStyle/>
        <a:p>
          <a:endParaRPr lang="es-ES"/>
        </a:p>
      </dgm:t>
    </dgm:pt>
    <dgm:pt modelId="{D31B839B-12B7-4FEB-B766-FCB710760650}">
      <dgm:prSet phldrT="[Texto]" custT="1"/>
      <dgm:spPr/>
      <dgm:t>
        <a:bodyPr/>
        <a:lstStyle/>
        <a:p>
          <a:r>
            <a:rPr lang="es-ES" sz="1400" b="1" dirty="0" smtClean="0">
              <a:latin typeface="Times New Roman" panose="02020603050405020304" pitchFamily="18" charset="0"/>
              <a:ea typeface="Times New Roman" panose="02020603050405020304" pitchFamily="18" charset="0"/>
            </a:rPr>
            <a:t>Curiosamente</a:t>
          </a:r>
          <a:endParaRPr lang="es-ES" sz="1400" b="1" dirty="0"/>
        </a:p>
      </dgm:t>
    </dgm:pt>
    <dgm:pt modelId="{92C663F5-8E30-4E6C-B941-EEF369C7F603}" type="parTrans" cxnId="{2F958954-2D5A-4C87-805E-3D33E53745D2}">
      <dgm:prSet/>
      <dgm:spPr/>
      <dgm:t>
        <a:bodyPr/>
        <a:lstStyle/>
        <a:p>
          <a:endParaRPr lang="es-ES" sz="3200"/>
        </a:p>
      </dgm:t>
    </dgm:pt>
    <dgm:pt modelId="{529BEFE6-C319-4696-95EB-51B48194C0D3}" type="sibTrans" cxnId="{2F958954-2D5A-4C87-805E-3D33E53745D2}">
      <dgm:prSet/>
      <dgm:spPr/>
      <dgm:t>
        <a:bodyPr/>
        <a:lstStyle/>
        <a:p>
          <a:endParaRPr lang="es-ES" sz="3200"/>
        </a:p>
      </dgm:t>
    </dgm:pt>
    <dgm:pt modelId="{94D0AB4F-DA64-4F39-8979-EB16A9C838B8}">
      <dgm:prSet phldrT="[Texto]" custT="1"/>
      <dgm:spPr/>
      <dgm:t>
        <a:bodyPr/>
        <a:lstStyle/>
        <a:p>
          <a:pPr algn="just"/>
          <a:r>
            <a:rPr lang="es-ES" sz="1400" dirty="0" smtClean="0">
              <a:latin typeface="Times New Roman" panose="02020603050405020304" pitchFamily="18" charset="0"/>
              <a:ea typeface="Times New Roman" panose="02020603050405020304" pitchFamily="18" charset="0"/>
            </a:rPr>
            <a:t>Los caracoles se hallan sobre hierbas utilizadas para el pastoreo de ganado </a:t>
          </a:r>
          <a:endParaRPr lang="es-ES" sz="1400" dirty="0"/>
        </a:p>
      </dgm:t>
    </dgm:pt>
    <dgm:pt modelId="{9D05E232-FA42-4EBC-8D75-7C5AE78D6EA8}" type="parTrans" cxnId="{C75354FB-4D8A-4371-86E4-3DCAD6ECFB24}">
      <dgm:prSet/>
      <dgm:spPr/>
      <dgm:t>
        <a:bodyPr/>
        <a:lstStyle/>
        <a:p>
          <a:endParaRPr lang="es-ES" sz="3200"/>
        </a:p>
      </dgm:t>
    </dgm:pt>
    <dgm:pt modelId="{A5E232D2-A8A2-4385-B547-1AA5717B2DA9}" type="sibTrans" cxnId="{C75354FB-4D8A-4371-86E4-3DCAD6ECFB24}">
      <dgm:prSet/>
      <dgm:spPr/>
      <dgm:t>
        <a:bodyPr/>
        <a:lstStyle/>
        <a:p>
          <a:endParaRPr lang="es-ES" sz="3200"/>
        </a:p>
      </dgm:t>
    </dgm:pt>
    <dgm:pt modelId="{B1157321-35A8-4ADA-BCB9-9A29E4B3ED0F}">
      <dgm:prSet phldrT="[Texto]" custT="1"/>
      <dgm:spPr/>
      <dgm:t>
        <a:bodyPr/>
        <a:lstStyle/>
        <a:p>
          <a:pPr algn="just"/>
          <a:r>
            <a:rPr lang="es-ES" sz="1400" dirty="0" smtClean="0">
              <a:latin typeface="Times New Roman" panose="02020603050405020304" pitchFamily="18" charset="0"/>
              <a:ea typeface="Times New Roman" panose="02020603050405020304" pitchFamily="18" charset="0"/>
            </a:rPr>
            <a:t>Por ejemplo, </a:t>
          </a:r>
          <a:r>
            <a:rPr lang="es-ES" sz="1400" i="1" dirty="0" err="1" smtClean="0">
              <a:latin typeface="Times New Roman" panose="02020603050405020304" pitchFamily="18" charset="0"/>
              <a:ea typeface="Times New Roman" panose="02020603050405020304" pitchFamily="18" charset="0"/>
            </a:rPr>
            <a:t>Typha</a:t>
          </a:r>
          <a:r>
            <a:rPr lang="es-ES" sz="1400" dirty="0" smtClean="0">
              <a:latin typeface="Times New Roman" panose="02020603050405020304" pitchFamily="18" charset="0"/>
              <a:ea typeface="Times New Roman" panose="02020603050405020304" pitchFamily="18" charset="0"/>
            </a:rPr>
            <a:t>, </a:t>
          </a:r>
          <a:r>
            <a:rPr lang="es-ES" sz="1400" i="1" dirty="0" err="1" smtClean="0">
              <a:latin typeface="Times New Roman" panose="02020603050405020304" pitchFamily="18" charset="0"/>
              <a:ea typeface="Times New Roman" panose="02020603050405020304" pitchFamily="18" charset="0"/>
            </a:rPr>
            <a:t>Brachiaria</a:t>
          </a:r>
          <a:r>
            <a:rPr lang="es-ES" sz="1400" dirty="0" smtClean="0">
              <a:latin typeface="Times New Roman" panose="02020603050405020304" pitchFamily="18" charset="0"/>
              <a:ea typeface="Times New Roman" panose="02020603050405020304" pitchFamily="18" charset="0"/>
            </a:rPr>
            <a:t>, y </a:t>
          </a:r>
          <a:r>
            <a:rPr lang="es-ES" sz="1400" i="1" dirty="0" err="1" smtClean="0">
              <a:latin typeface="Times New Roman" panose="02020603050405020304" pitchFamily="18" charset="0"/>
              <a:ea typeface="Times New Roman" panose="02020603050405020304" pitchFamily="18" charset="0"/>
            </a:rPr>
            <a:t>Panicum</a:t>
          </a:r>
          <a:endParaRPr lang="es-ES" sz="1400" dirty="0"/>
        </a:p>
      </dgm:t>
    </dgm:pt>
    <dgm:pt modelId="{567E8B98-B7C3-4CC3-8B36-195B5A9892D2}" type="parTrans" cxnId="{71657D7E-EAA5-457A-84C7-ABBD01D426F3}">
      <dgm:prSet/>
      <dgm:spPr/>
      <dgm:t>
        <a:bodyPr/>
        <a:lstStyle/>
        <a:p>
          <a:endParaRPr lang="es-ES" sz="3200"/>
        </a:p>
      </dgm:t>
    </dgm:pt>
    <dgm:pt modelId="{AA6BC983-BC89-4A24-9755-BCB879975607}" type="sibTrans" cxnId="{71657D7E-EAA5-457A-84C7-ABBD01D426F3}">
      <dgm:prSet/>
      <dgm:spPr/>
      <dgm:t>
        <a:bodyPr/>
        <a:lstStyle/>
        <a:p>
          <a:endParaRPr lang="es-ES" sz="3200"/>
        </a:p>
      </dgm:t>
    </dgm:pt>
    <dgm:pt modelId="{CB97868C-C77D-4AA7-BA78-7850195519DE}">
      <dgm:prSet phldrT="[Texto]" custT="1"/>
      <dgm:spPr/>
      <dgm:t>
        <a:bodyPr/>
        <a:lstStyle/>
        <a:p>
          <a:pPr algn="just"/>
          <a:r>
            <a:rPr lang="es-ES" sz="1400" dirty="0" smtClean="0">
              <a:latin typeface="Times New Roman" panose="02020603050405020304" pitchFamily="18" charset="0"/>
              <a:ea typeface="Times New Roman" panose="02020603050405020304" pitchFamily="18" charset="0"/>
            </a:rPr>
            <a:t>Se encontraron algunos Lymnaeidaes en plantas tales como </a:t>
          </a:r>
          <a:r>
            <a:rPr lang="es-ES" sz="1400" i="1" dirty="0" err="1" smtClean="0">
              <a:latin typeface="Times New Roman" panose="02020603050405020304" pitchFamily="18" charset="0"/>
              <a:ea typeface="Times New Roman" panose="02020603050405020304" pitchFamily="18" charset="0"/>
            </a:rPr>
            <a:t>Taraxacum</a:t>
          </a:r>
          <a:r>
            <a:rPr lang="es-ES" sz="1400" dirty="0" smtClean="0">
              <a:latin typeface="Times New Roman" panose="02020603050405020304" pitchFamily="18" charset="0"/>
              <a:ea typeface="Times New Roman" panose="02020603050405020304" pitchFamily="18" charset="0"/>
            </a:rPr>
            <a:t> (diente de león) que se consume fresco en ensaladas por la gente</a:t>
          </a:r>
          <a:endParaRPr lang="es-ES" sz="1400" dirty="0"/>
        </a:p>
      </dgm:t>
    </dgm:pt>
    <dgm:pt modelId="{27D8095F-8420-4F40-9C56-72F7A703764F}" type="parTrans" cxnId="{ABB0AF15-266B-45D1-9F70-F0E978512747}">
      <dgm:prSet/>
      <dgm:spPr/>
      <dgm:t>
        <a:bodyPr/>
        <a:lstStyle/>
        <a:p>
          <a:endParaRPr lang="es-ES" sz="3200"/>
        </a:p>
      </dgm:t>
    </dgm:pt>
    <dgm:pt modelId="{D282DEB3-8ED1-4672-83FA-8DD84861E44C}" type="sibTrans" cxnId="{ABB0AF15-266B-45D1-9F70-F0E978512747}">
      <dgm:prSet/>
      <dgm:spPr/>
      <dgm:t>
        <a:bodyPr/>
        <a:lstStyle/>
        <a:p>
          <a:endParaRPr lang="es-ES" sz="3200"/>
        </a:p>
      </dgm:t>
    </dgm:pt>
    <dgm:pt modelId="{EB0F7D3B-F8FE-4E9C-99E7-BA6F647F6CDF}">
      <dgm:prSet phldrT="[Texto]" custT="1"/>
      <dgm:spPr/>
      <dgm:t>
        <a:bodyPr/>
        <a:lstStyle/>
        <a:p>
          <a:pPr algn="just"/>
          <a:r>
            <a:rPr lang="es-ES" sz="1400" i="1" dirty="0" err="1" smtClean="0">
              <a:latin typeface="Times New Roman" panose="02020603050405020304" pitchFamily="18" charset="0"/>
              <a:ea typeface="Times New Roman" panose="02020603050405020304" pitchFamily="18" charset="0"/>
            </a:rPr>
            <a:t>Saccharum</a:t>
          </a:r>
          <a:r>
            <a:rPr lang="es-ES" sz="1400" dirty="0" smtClean="0">
              <a:latin typeface="Times New Roman" panose="02020603050405020304" pitchFamily="18" charset="0"/>
              <a:ea typeface="Times New Roman" panose="02020603050405020304" pitchFamily="18" charset="0"/>
            </a:rPr>
            <a:t> (Caña de azúcar), cuya corteza se arranca con los dientes </a:t>
          </a:r>
          <a:endParaRPr lang="es-ES" sz="1400" dirty="0"/>
        </a:p>
      </dgm:t>
    </dgm:pt>
    <dgm:pt modelId="{1401A1D8-C3F3-4F56-9EA6-5F42721F3D48}" type="parTrans" cxnId="{A9CF7DB2-955D-4D72-9E13-1C668FD91157}">
      <dgm:prSet/>
      <dgm:spPr/>
      <dgm:t>
        <a:bodyPr/>
        <a:lstStyle/>
        <a:p>
          <a:endParaRPr lang="es-ES" sz="3200"/>
        </a:p>
      </dgm:t>
    </dgm:pt>
    <dgm:pt modelId="{CBAE8AB9-CD55-445C-A359-D2B70BF4B101}" type="sibTrans" cxnId="{A9CF7DB2-955D-4D72-9E13-1C668FD91157}">
      <dgm:prSet/>
      <dgm:spPr/>
      <dgm:t>
        <a:bodyPr/>
        <a:lstStyle/>
        <a:p>
          <a:endParaRPr lang="es-ES" sz="3200"/>
        </a:p>
      </dgm:t>
    </dgm:pt>
    <dgm:pt modelId="{CE9558D9-2F4E-49C3-8880-471DDFB60437}" type="pres">
      <dgm:prSet presAssocID="{4E530B90-4BC4-4E01-AF6A-45EED5F6B3A5}" presName="hierChild1" presStyleCnt="0">
        <dgm:presLayoutVars>
          <dgm:chPref val="1"/>
          <dgm:dir/>
          <dgm:animOne val="branch"/>
          <dgm:animLvl val="lvl"/>
          <dgm:resizeHandles/>
        </dgm:presLayoutVars>
      </dgm:prSet>
      <dgm:spPr/>
      <dgm:t>
        <a:bodyPr/>
        <a:lstStyle/>
        <a:p>
          <a:endParaRPr lang="es-ES"/>
        </a:p>
      </dgm:t>
    </dgm:pt>
    <dgm:pt modelId="{ADAE3040-FE27-4763-B565-EB94512954D8}" type="pres">
      <dgm:prSet presAssocID="{D31B839B-12B7-4FEB-B766-FCB710760650}" presName="hierRoot1" presStyleCnt="0"/>
      <dgm:spPr/>
    </dgm:pt>
    <dgm:pt modelId="{6CE2415F-2E77-4934-80FC-1296D8273187}" type="pres">
      <dgm:prSet presAssocID="{D31B839B-12B7-4FEB-B766-FCB710760650}" presName="composite" presStyleCnt="0"/>
      <dgm:spPr/>
    </dgm:pt>
    <dgm:pt modelId="{A35106B8-600C-4D27-AE77-D608ADB25B4F}" type="pres">
      <dgm:prSet presAssocID="{D31B839B-12B7-4FEB-B766-FCB710760650}" presName="image" presStyleLbl="node0" presStyleIdx="0" presStyleCnt="1" custScaleX="37503" custScaleY="35026" custLinFactNeighborX="3203" custLinFactNeighborY="-3203"/>
      <dgm:spPr/>
    </dgm:pt>
    <dgm:pt modelId="{092B7A08-F65D-4AE0-9400-9B7DC0BBB97A}" type="pres">
      <dgm:prSet presAssocID="{D31B839B-12B7-4FEB-B766-FCB710760650}" presName="text" presStyleLbl="revTx" presStyleIdx="0" presStyleCnt="5" custScaleX="139873" custLinFactNeighborX="-6888" custLinFactNeighborY="-3179">
        <dgm:presLayoutVars>
          <dgm:chPref val="3"/>
        </dgm:presLayoutVars>
      </dgm:prSet>
      <dgm:spPr/>
      <dgm:t>
        <a:bodyPr/>
        <a:lstStyle/>
        <a:p>
          <a:endParaRPr lang="es-ES"/>
        </a:p>
      </dgm:t>
    </dgm:pt>
    <dgm:pt modelId="{9BCC70DD-DBF1-4775-BD94-98706D1890E9}" type="pres">
      <dgm:prSet presAssocID="{D31B839B-12B7-4FEB-B766-FCB710760650}" presName="hierChild2" presStyleCnt="0"/>
      <dgm:spPr/>
    </dgm:pt>
    <dgm:pt modelId="{CA6699B3-C950-4A55-8AB4-687F30B370A8}" type="pres">
      <dgm:prSet presAssocID="{9D05E232-FA42-4EBC-8D75-7C5AE78D6EA8}" presName="Name10" presStyleLbl="parChTrans1D2" presStyleIdx="0" presStyleCnt="2"/>
      <dgm:spPr/>
      <dgm:t>
        <a:bodyPr/>
        <a:lstStyle/>
        <a:p>
          <a:endParaRPr lang="es-ES"/>
        </a:p>
      </dgm:t>
    </dgm:pt>
    <dgm:pt modelId="{0B381260-CBEF-44E6-B993-3DB0582B1CED}" type="pres">
      <dgm:prSet presAssocID="{94D0AB4F-DA64-4F39-8979-EB16A9C838B8}" presName="hierRoot2" presStyleCnt="0"/>
      <dgm:spPr/>
    </dgm:pt>
    <dgm:pt modelId="{9A62B775-4550-48D0-B45A-F04C6892F925}" type="pres">
      <dgm:prSet presAssocID="{94D0AB4F-DA64-4F39-8979-EB16A9C838B8}" presName="composite2" presStyleCnt="0"/>
      <dgm:spPr/>
    </dgm:pt>
    <dgm:pt modelId="{7CA51BD8-54B0-485F-8A3B-141676868AE2}" type="pres">
      <dgm:prSet presAssocID="{94D0AB4F-DA64-4F39-8979-EB16A9C838B8}" presName="image2" presStyleLbl="node2" presStyleIdx="0" presStyleCnt="2" custScaleX="181163" custScaleY="159336" custLinFactX="-81127" custLinFactNeighborX="-100000" custLinFactNeighborY="-39240"/>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s-ES"/>
        </a:p>
      </dgm:t>
    </dgm:pt>
    <dgm:pt modelId="{D839A797-0580-46F2-BA11-6A284DD98D1A}" type="pres">
      <dgm:prSet presAssocID="{94D0AB4F-DA64-4F39-8979-EB16A9C838B8}" presName="text2" presStyleLbl="revTx" presStyleIdx="1" presStyleCnt="5" custScaleX="147561" custLinFactNeighborX="-67338" custLinFactNeighborY="-20598">
        <dgm:presLayoutVars>
          <dgm:chPref val="3"/>
        </dgm:presLayoutVars>
      </dgm:prSet>
      <dgm:spPr/>
      <dgm:t>
        <a:bodyPr/>
        <a:lstStyle/>
        <a:p>
          <a:endParaRPr lang="es-ES"/>
        </a:p>
      </dgm:t>
    </dgm:pt>
    <dgm:pt modelId="{691713AD-AC63-4A5B-9C65-C1FAED9318C9}" type="pres">
      <dgm:prSet presAssocID="{94D0AB4F-DA64-4F39-8979-EB16A9C838B8}" presName="hierChild3" presStyleCnt="0"/>
      <dgm:spPr/>
    </dgm:pt>
    <dgm:pt modelId="{189EB0BA-A077-406E-A02F-F7BCC4CC8C9E}" type="pres">
      <dgm:prSet presAssocID="{567E8B98-B7C3-4CC3-8B36-195B5A9892D2}" presName="Name17" presStyleLbl="parChTrans1D3" presStyleIdx="0" presStyleCnt="2"/>
      <dgm:spPr/>
      <dgm:t>
        <a:bodyPr/>
        <a:lstStyle/>
        <a:p>
          <a:endParaRPr lang="es-ES"/>
        </a:p>
      </dgm:t>
    </dgm:pt>
    <dgm:pt modelId="{E7E6E323-EBA7-484E-8809-CD1F6E94F695}" type="pres">
      <dgm:prSet presAssocID="{B1157321-35A8-4ADA-BCB9-9A29E4B3ED0F}" presName="hierRoot3" presStyleCnt="0"/>
      <dgm:spPr/>
    </dgm:pt>
    <dgm:pt modelId="{EF163C99-369D-4529-B3EB-B63747275A3F}" type="pres">
      <dgm:prSet presAssocID="{B1157321-35A8-4ADA-BCB9-9A29E4B3ED0F}" presName="composite3" presStyleCnt="0"/>
      <dgm:spPr/>
    </dgm:pt>
    <dgm:pt modelId="{252E9214-1FAA-4529-9514-CB45C4F44748}" type="pres">
      <dgm:prSet presAssocID="{B1157321-35A8-4ADA-BCB9-9A29E4B3ED0F}" presName="image3" presStyleLbl="node3" presStyleIdx="0" presStyleCnt="2" custScaleX="174429" custScaleY="162416" custLinFactX="-100000" custLinFactNeighborX="-163180" custLinFactNeighborY="-43469"/>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es-ES"/>
        </a:p>
      </dgm:t>
    </dgm:pt>
    <dgm:pt modelId="{8A2B9C26-6F29-43B8-AC52-2D2713F262EE}" type="pres">
      <dgm:prSet presAssocID="{B1157321-35A8-4ADA-BCB9-9A29E4B3ED0F}" presName="text3" presStyleLbl="revTx" presStyleIdx="2" presStyleCnt="5" custScaleX="155034" custLinFactX="-15478" custLinFactNeighborX="-100000" custLinFactNeighborY="-33692">
        <dgm:presLayoutVars>
          <dgm:chPref val="3"/>
        </dgm:presLayoutVars>
      </dgm:prSet>
      <dgm:spPr/>
      <dgm:t>
        <a:bodyPr/>
        <a:lstStyle/>
        <a:p>
          <a:endParaRPr lang="es-ES"/>
        </a:p>
      </dgm:t>
    </dgm:pt>
    <dgm:pt modelId="{1E755DEB-1CDC-439C-8770-120701AC2E57}" type="pres">
      <dgm:prSet presAssocID="{B1157321-35A8-4ADA-BCB9-9A29E4B3ED0F}" presName="hierChild4" presStyleCnt="0"/>
      <dgm:spPr/>
    </dgm:pt>
    <dgm:pt modelId="{3D5C7A1B-6321-4076-B9EF-D8B53F57C22A}" type="pres">
      <dgm:prSet presAssocID="{27D8095F-8420-4F40-9C56-72F7A703764F}" presName="Name10" presStyleLbl="parChTrans1D2" presStyleIdx="1" presStyleCnt="2"/>
      <dgm:spPr/>
      <dgm:t>
        <a:bodyPr/>
        <a:lstStyle/>
        <a:p>
          <a:endParaRPr lang="es-ES"/>
        </a:p>
      </dgm:t>
    </dgm:pt>
    <dgm:pt modelId="{3DF94F93-4BCD-448C-91E5-BE6F77258089}" type="pres">
      <dgm:prSet presAssocID="{CB97868C-C77D-4AA7-BA78-7850195519DE}" presName="hierRoot2" presStyleCnt="0"/>
      <dgm:spPr/>
    </dgm:pt>
    <dgm:pt modelId="{CD6899CF-6858-4A5B-8125-BA531566DA50}" type="pres">
      <dgm:prSet presAssocID="{CB97868C-C77D-4AA7-BA78-7850195519DE}" presName="composite2" presStyleCnt="0"/>
      <dgm:spPr/>
    </dgm:pt>
    <dgm:pt modelId="{DC9D793E-D7BA-47CE-8EAA-A79088E3FBBF}" type="pres">
      <dgm:prSet presAssocID="{CB97868C-C77D-4AA7-BA78-7850195519DE}" presName="image2" presStyleLbl="node2" presStyleIdx="1" presStyleCnt="2" custScaleX="171001" custScaleY="153141" custLinFactNeighborX="63230" custLinFactNeighborY="-41100"/>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es-ES"/>
        </a:p>
      </dgm:t>
    </dgm:pt>
    <dgm:pt modelId="{6DE8D1C7-8B49-4AA8-AD22-8279F4E69DC1}" type="pres">
      <dgm:prSet presAssocID="{CB97868C-C77D-4AA7-BA78-7850195519DE}" presName="text2" presStyleLbl="revTx" presStyleIdx="3" presStyleCnt="5" custScaleX="208519" custLinFactX="20456" custLinFactNeighborX="100000" custLinFactNeighborY="-41033">
        <dgm:presLayoutVars>
          <dgm:chPref val="3"/>
        </dgm:presLayoutVars>
      </dgm:prSet>
      <dgm:spPr/>
      <dgm:t>
        <a:bodyPr/>
        <a:lstStyle/>
        <a:p>
          <a:endParaRPr lang="es-ES"/>
        </a:p>
      </dgm:t>
    </dgm:pt>
    <dgm:pt modelId="{DB90780C-F456-403C-89EA-59B9C5BA0161}" type="pres">
      <dgm:prSet presAssocID="{CB97868C-C77D-4AA7-BA78-7850195519DE}" presName="hierChild3" presStyleCnt="0"/>
      <dgm:spPr/>
    </dgm:pt>
    <dgm:pt modelId="{901E4004-EE81-4D4E-BC78-46104DFB57CC}" type="pres">
      <dgm:prSet presAssocID="{1401A1D8-C3F3-4F56-9EA6-5F42721F3D48}" presName="Name17" presStyleLbl="parChTrans1D3" presStyleIdx="1" presStyleCnt="2"/>
      <dgm:spPr/>
      <dgm:t>
        <a:bodyPr/>
        <a:lstStyle/>
        <a:p>
          <a:endParaRPr lang="es-ES"/>
        </a:p>
      </dgm:t>
    </dgm:pt>
    <dgm:pt modelId="{0E995F52-9F26-4D46-83F6-9D630B12F12F}" type="pres">
      <dgm:prSet presAssocID="{EB0F7D3B-F8FE-4E9C-99E7-BA6F647F6CDF}" presName="hierRoot3" presStyleCnt="0"/>
      <dgm:spPr/>
    </dgm:pt>
    <dgm:pt modelId="{DA4919C1-5E69-4DF8-856A-771D0C11059C}" type="pres">
      <dgm:prSet presAssocID="{EB0F7D3B-F8FE-4E9C-99E7-BA6F647F6CDF}" presName="composite3" presStyleCnt="0"/>
      <dgm:spPr/>
    </dgm:pt>
    <dgm:pt modelId="{F9A469D7-1A88-4DC9-B15F-7A2178FEA4C0}" type="pres">
      <dgm:prSet presAssocID="{EB0F7D3B-F8FE-4E9C-99E7-BA6F647F6CDF}" presName="image3" presStyleLbl="node3" presStyleIdx="1" presStyleCnt="2" custScaleX="160858" custScaleY="145317" custLinFactNeighborX="-23260" custLinFactNeighborY="-17906"/>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t>
        <a:bodyPr/>
        <a:lstStyle/>
        <a:p>
          <a:endParaRPr lang="es-ES"/>
        </a:p>
      </dgm:t>
    </dgm:pt>
    <dgm:pt modelId="{6F79F544-B1FC-4C6B-B68C-1AB2B76F40EF}" type="pres">
      <dgm:prSet presAssocID="{EB0F7D3B-F8FE-4E9C-99E7-BA6F647F6CDF}" presName="text3" presStyleLbl="revTx" presStyleIdx="4" presStyleCnt="5" custScaleX="174468" custLinFactNeighborX="47814" custLinFactNeighborY="-15922">
        <dgm:presLayoutVars>
          <dgm:chPref val="3"/>
        </dgm:presLayoutVars>
      </dgm:prSet>
      <dgm:spPr/>
      <dgm:t>
        <a:bodyPr/>
        <a:lstStyle/>
        <a:p>
          <a:endParaRPr lang="es-ES"/>
        </a:p>
      </dgm:t>
    </dgm:pt>
    <dgm:pt modelId="{3970CB77-564A-4A31-9B38-C848158B9FAA}" type="pres">
      <dgm:prSet presAssocID="{EB0F7D3B-F8FE-4E9C-99E7-BA6F647F6CDF}" presName="hierChild4" presStyleCnt="0"/>
      <dgm:spPr/>
    </dgm:pt>
  </dgm:ptLst>
  <dgm:cxnLst>
    <dgm:cxn modelId="{A9CF7DB2-955D-4D72-9E13-1C668FD91157}" srcId="{CB97868C-C77D-4AA7-BA78-7850195519DE}" destId="{EB0F7D3B-F8FE-4E9C-99E7-BA6F647F6CDF}" srcOrd="0" destOrd="0" parTransId="{1401A1D8-C3F3-4F56-9EA6-5F42721F3D48}" sibTransId="{CBAE8AB9-CD55-445C-A359-D2B70BF4B101}"/>
    <dgm:cxn modelId="{5AF672D9-2F61-4BCD-A240-DCC6C9FD7BF5}" type="presOf" srcId="{94D0AB4F-DA64-4F39-8979-EB16A9C838B8}" destId="{D839A797-0580-46F2-BA11-6A284DD98D1A}" srcOrd="0" destOrd="0" presId="urn:microsoft.com/office/officeart/2009/layout/CirclePictureHierarchy"/>
    <dgm:cxn modelId="{71657D7E-EAA5-457A-84C7-ABBD01D426F3}" srcId="{94D0AB4F-DA64-4F39-8979-EB16A9C838B8}" destId="{B1157321-35A8-4ADA-BCB9-9A29E4B3ED0F}" srcOrd="0" destOrd="0" parTransId="{567E8B98-B7C3-4CC3-8B36-195B5A9892D2}" sibTransId="{AA6BC983-BC89-4A24-9755-BCB879975607}"/>
    <dgm:cxn modelId="{DBAFA7CD-BDE3-4050-A048-37201337CA1F}" type="presOf" srcId="{D31B839B-12B7-4FEB-B766-FCB710760650}" destId="{092B7A08-F65D-4AE0-9400-9B7DC0BBB97A}" srcOrd="0" destOrd="0" presId="urn:microsoft.com/office/officeart/2009/layout/CirclePictureHierarchy"/>
    <dgm:cxn modelId="{50407A1C-00F4-486D-9AC2-B93F9A3884FE}" type="presOf" srcId="{4E530B90-4BC4-4E01-AF6A-45EED5F6B3A5}" destId="{CE9558D9-2F4E-49C3-8880-471DDFB60437}" srcOrd="0" destOrd="0" presId="urn:microsoft.com/office/officeart/2009/layout/CirclePictureHierarchy"/>
    <dgm:cxn modelId="{4357B987-A185-4A05-981B-DC0CF629588F}" type="presOf" srcId="{27D8095F-8420-4F40-9C56-72F7A703764F}" destId="{3D5C7A1B-6321-4076-B9EF-D8B53F57C22A}" srcOrd="0" destOrd="0" presId="urn:microsoft.com/office/officeart/2009/layout/CirclePictureHierarchy"/>
    <dgm:cxn modelId="{BFBA9A9F-8A74-450F-B5BA-FE4CED364F49}" type="presOf" srcId="{567E8B98-B7C3-4CC3-8B36-195B5A9892D2}" destId="{189EB0BA-A077-406E-A02F-F7BCC4CC8C9E}" srcOrd="0" destOrd="0" presId="urn:microsoft.com/office/officeart/2009/layout/CirclePictureHierarchy"/>
    <dgm:cxn modelId="{ABB0AF15-266B-45D1-9F70-F0E978512747}" srcId="{D31B839B-12B7-4FEB-B766-FCB710760650}" destId="{CB97868C-C77D-4AA7-BA78-7850195519DE}" srcOrd="1" destOrd="0" parTransId="{27D8095F-8420-4F40-9C56-72F7A703764F}" sibTransId="{D282DEB3-8ED1-4672-83FA-8DD84861E44C}"/>
    <dgm:cxn modelId="{73024E0F-3F71-46FC-92C5-D080235B0BAC}" type="presOf" srcId="{EB0F7D3B-F8FE-4E9C-99E7-BA6F647F6CDF}" destId="{6F79F544-B1FC-4C6B-B68C-1AB2B76F40EF}" srcOrd="0" destOrd="0" presId="urn:microsoft.com/office/officeart/2009/layout/CirclePictureHierarchy"/>
    <dgm:cxn modelId="{C75354FB-4D8A-4371-86E4-3DCAD6ECFB24}" srcId="{D31B839B-12B7-4FEB-B766-FCB710760650}" destId="{94D0AB4F-DA64-4F39-8979-EB16A9C838B8}" srcOrd="0" destOrd="0" parTransId="{9D05E232-FA42-4EBC-8D75-7C5AE78D6EA8}" sibTransId="{A5E232D2-A8A2-4385-B547-1AA5717B2DA9}"/>
    <dgm:cxn modelId="{E3CB2318-2D3C-4B79-9A4C-263D9EF9B051}" type="presOf" srcId="{9D05E232-FA42-4EBC-8D75-7C5AE78D6EA8}" destId="{CA6699B3-C950-4A55-8AB4-687F30B370A8}" srcOrd="0" destOrd="0" presId="urn:microsoft.com/office/officeart/2009/layout/CirclePictureHierarchy"/>
    <dgm:cxn modelId="{CEABA206-8176-4504-BA7E-016E281EEDEF}" type="presOf" srcId="{1401A1D8-C3F3-4F56-9EA6-5F42721F3D48}" destId="{901E4004-EE81-4D4E-BC78-46104DFB57CC}" srcOrd="0" destOrd="0" presId="urn:microsoft.com/office/officeart/2009/layout/CirclePictureHierarchy"/>
    <dgm:cxn modelId="{A11D0166-C390-4F47-A9BA-7FB4F47CEEF3}" type="presOf" srcId="{CB97868C-C77D-4AA7-BA78-7850195519DE}" destId="{6DE8D1C7-8B49-4AA8-AD22-8279F4E69DC1}" srcOrd="0" destOrd="0" presId="urn:microsoft.com/office/officeart/2009/layout/CirclePictureHierarchy"/>
    <dgm:cxn modelId="{2F958954-2D5A-4C87-805E-3D33E53745D2}" srcId="{4E530B90-4BC4-4E01-AF6A-45EED5F6B3A5}" destId="{D31B839B-12B7-4FEB-B766-FCB710760650}" srcOrd="0" destOrd="0" parTransId="{92C663F5-8E30-4E6C-B941-EEF369C7F603}" sibTransId="{529BEFE6-C319-4696-95EB-51B48194C0D3}"/>
    <dgm:cxn modelId="{6DF4E15F-8874-487E-B5D0-FFC44B7A4CE6}" type="presOf" srcId="{B1157321-35A8-4ADA-BCB9-9A29E4B3ED0F}" destId="{8A2B9C26-6F29-43B8-AC52-2D2713F262EE}" srcOrd="0" destOrd="0" presId="urn:microsoft.com/office/officeart/2009/layout/CirclePictureHierarchy"/>
    <dgm:cxn modelId="{882F982A-5344-4123-AC11-1666D3509891}" type="presParOf" srcId="{CE9558D9-2F4E-49C3-8880-471DDFB60437}" destId="{ADAE3040-FE27-4763-B565-EB94512954D8}" srcOrd="0" destOrd="0" presId="urn:microsoft.com/office/officeart/2009/layout/CirclePictureHierarchy"/>
    <dgm:cxn modelId="{DE8CA7B1-938B-4E0B-971F-DA0ACA6CB158}" type="presParOf" srcId="{ADAE3040-FE27-4763-B565-EB94512954D8}" destId="{6CE2415F-2E77-4934-80FC-1296D8273187}" srcOrd="0" destOrd="0" presId="urn:microsoft.com/office/officeart/2009/layout/CirclePictureHierarchy"/>
    <dgm:cxn modelId="{C146A346-5E4C-4CDE-9D13-1A62BDFFC01C}" type="presParOf" srcId="{6CE2415F-2E77-4934-80FC-1296D8273187}" destId="{A35106B8-600C-4D27-AE77-D608ADB25B4F}" srcOrd="0" destOrd="0" presId="urn:microsoft.com/office/officeart/2009/layout/CirclePictureHierarchy"/>
    <dgm:cxn modelId="{A1790AF3-04D1-43B7-968A-517C46BC2A40}" type="presParOf" srcId="{6CE2415F-2E77-4934-80FC-1296D8273187}" destId="{092B7A08-F65D-4AE0-9400-9B7DC0BBB97A}" srcOrd="1" destOrd="0" presId="urn:microsoft.com/office/officeart/2009/layout/CirclePictureHierarchy"/>
    <dgm:cxn modelId="{D3CD319E-4B2C-49BC-AB47-18E520B39F38}" type="presParOf" srcId="{ADAE3040-FE27-4763-B565-EB94512954D8}" destId="{9BCC70DD-DBF1-4775-BD94-98706D1890E9}" srcOrd="1" destOrd="0" presId="urn:microsoft.com/office/officeart/2009/layout/CirclePictureHierarchy"/>
    <dgm:cxn modelId="{187DA415-4833-4235-AFAA-88700E9E09C1}" type="presParOf" srcId="{9BCC70DD-DBF1-4775-BD94-98706D1890E9}" destId="{CA6699B3-C950-4A55-8AB4-687F30B370A8}" srcOrd="0" destOrd="0" presId="urn:microsoft.com/office/officeart/2009/layout/CirclePictureHierarchy"/>
    <dgm:cxn modelId="{92CA2579-7ED7-4E7C-97BE-78F56BDD13FB}" type="presParOf" srcId="{9BCC70DD-DBF1-4775-BD94-98706D1890E9}" destId="{0B381260-CBEF-44E6-B993-3DB0582B1CED}" srcOrd="1" destOrd="0" presId="urn:microsoft.com/office/officeart/2009/layout/CirclePictureHierarchy"/>
    <dgm:cxn modelId="{5B7AAC8D-13CE-4D67-A856-0B7FB6755232}" type="presParOf" srcId="{0B381260-CBEF-44E6-B993-3DB0582B1CED}" destId="{9A62B775-4550-48D0-B45A-F04C6892F925}" srcOrd="0" destOrd="0" presId="urn:microsoft.com/office/officeart/2009/layout/CirclePictureHierarchy"/>
    <dgm:cxn modelId="{ECAA4DBD-2139-494E-9F4A-7FD424E990A2}" type="presParOf" srcId="{9A62B775-4550-48D0-B45A-F04C6892F925}" destId="{7CA51BD8-54B0-485F-8A3B-141676868AE2}" srcOrd="0" destOrd="0" presId="urn:microsoft.com/office/officeart/2009/layout/CirclePictureHierarchy"/>
    <dgm:cxn modelId="{DE301629-BB64-467E-8B8D-601F9DA2F9D8}" type="presParOf" srcId="{9A62B775-4550-48D0-B45A-F04C6892F925}" destId="{D839A797-0580-46F2-BA11-6A284DD98D1A}" srcOrd="1" destOrd="0" presId="urn:microsoft.com/office/officeart/2009/layout/CirclePictureHierarchy"/>
    <dgm:cxn modelId="{E2C3696B-59D9-481E-801F-E04026316A96}" type="presParOf" srcId="{0B381260-CBEF-44E6-B993-3DB0582B1CED}" destId="{691713AD-AC63-4A5B-9C65-C1FAED9318C9}" srcOrd="1" destOrd="0" presId="urn:microsoft.com/office/officeart/2009/layout/CirclePictureHierarchy"/>
    <dgm:cxn modelId="{471D3C36-0FA5-4323-AD4C-24FBD962B71B}" type="presParOf" srcId="{691713AD-AC63-4A5B-9C65-C1FAED9318C9}" destId="{189EB0BA-A077-406E-A02F-F7BCC4CC8C9E}" srcOrd="0" destOrd="0" presId="urn:microsoft.com/office/officeart/2009/layout/CirclePictureHierarchy"/>
    <dgm:cxn modelId="{E0AF6930-E2D1-473C-A522-26061E754A9A}" type="presParOf" srcId="{691713AD-AC63-4A5B-9C65-C1FAED9318C9}" destId="{E7E6E323-EBA7-484E-8809-CD1F6E94F695}" srcOrd="1" destOrd="0" presId="urn:microsoft.com/office/officeart/2009/layout/CirclePictureHierarchy"/>
    <dgm:cxn modelId="{258D5CE2-12A9-4C0E-AFC9-67932F3EF9C8}" type="presParOf" srcId="{E7E6E323-EBA7-484E-8809-CD1F6E94F695}" destId="{EF163C99-369D-4529-B3EB-B63747275A3F}" srcOrd="0" destOrd="0" presId="urn:microsoft.com/office/officeart/2009/layout/CirclePictureHierarchy"/>
    <dgm:cxn modelId="{FC33A44F-BBF6-4129-800A-45181A099388}" type="presParOf" srcId="{EF163C99-369D-4529-B3EB-B63747275A3F}" destId="{252E9214-1FAA-4529-9514-CB45C4F44748}" srcOrd="0" destOrd="0" presId="urn:microsoft.com/office/officeart/2009/layout/CirclePictureHierarchy"/>
    <dgm:cxn modelId="{FBE06E82-1553-4BEF-9AE1-4DA53BA32F39}" type="presParOf" srcId="{EF163C99-369D-4529-B3EB-B63747275A3F}" destId="{8A2B9C26-6F29-43B8-AC52-2D2713F262EE}" srcOrd="1" destOrd="0" presId="urn:microsoft.com/office/officeart/2009/layout/CirclePictureHierarchy"/>
    <dgm:cxn modelId="{3E968EDA-DCA8-4B96-903D-4E897872CD8D}" type="presParOf" srcId="{E7E6E323-EBA7-484E-8809-CD1F6E94F695}" destId="{1E755DEB-1CDC-439C-8770-120701AC2E57}" srcOrd="1" destOrd="0" presId="urn:microsoft.com/office/officeart/2009/layout/CirclePictureHierarchy"/>
    <dgm:cxn modelId="{1E87E869-9FC8-4724-B0C2-1F97B5C477F1}" type="presParOf" srcId="{9BCC70DD-DBF1-4775-BD94-98706D1890E9}" destId="{3D5C7A1B-6321-4076-B9EF-D8B53F57C22A}" srcOrd="2" destOrd="0" presId="urn:microsoft.com/office/officeart/2009/layout/CirclePictureHierarchy"/>
    <dgm:cxn modelId="{EE1CEDD8-3169-4BD8-8BDF-D9E4B4DBDEEE}" type="presParOf" srcId="{9BCC70DD-DBF1-4775-BD94-98706D1890E9}" destId="{3DF94F93-4BCD-448C-91E5-BE6F77258089}" srcOrd="3" destOrd="0" presId="urn:microsoft.com/office/officeart/2009/layout/CirclePictureHierarchy"/>
    <dgm:cxn modelId="{A850E359-D882-47F6-ADED-BAB88C710F7D}" type="presParOf" srcId="{3DF94F93-4BCD-448C-91E5-BE6F77258089}" destId="{CD6899CF-6858-4A5B-8125-BA531566DA50}" srcOrd="0" destOrd="0" presId="urn:microsoft.com/office/officeart/2009/layout/CirclePictureHierarchy"/>
    <dgm:cxn modelId="{4C5CC94E-2DB2-420E-9AD3-6B7E2CFE7C9D}" type="presParOf" srcId="{CD6899CF-6858-4A5B-8125-BA531566DA50}" destId="{DC9D793E-D7BA-47CE-8EAA-A79088E3FBBF}" srcOrd="0" destOrd="0" presId="urn:microsoft.com/office/officeart/2009/layout/CirclePictureHierarchy"/>
    <dgm:cxn modelId="{E729341E-AAD1-4C5D-BFF4-7E642DA9BE52}" type="presParOf" srcId="{CD6899CF-6858-4A5B-8125-BA531566DA50}" destId="{6DE8D1C7-8B49-4AA8-AD22-8279F4E69DC1}" srcOrd="1" destOrd="0" presId="urn:microsoft.com/office/officeart/2009/layout/CirclePictureHierarchy"/>
    <dgm:cxn modelId="{9BB63805-99D4-4304-AEBD-4B7B9592CA3C}" type="presParOf" srcId="{3DF94F93-4BCD-448C-91E5-BE6F77258089}" destId="{DB90780C-F456-403C-89EA-59B9C5BA0161}" srcOrd="1" destOrd="0" presId="urn:microsoft.com/office/officeart/2009/layout/CirclePictureHierarchy"/>
    <dgm:cxn modelId="{80AEC402-8931-4136-9E14-582B578A52B8}" type="presParOf" srcId="{DB90780C-F456-403C-89EA-59B9C5BA0161}" destId="{901E4004-EE81-4D4E-BC78-46104DFB57CC}" srcOrd="0" destOrd="0" presId="urn:microsoft.com/office/officeart/2009/layout/CirclePictureHierarchy"/>
    <dgm:cxn modelId="{8310E609-8324-47CD-819C-BAC481D68529}" type="presParOf" srcId="{DB90780C-F456-403C-89EA-59B9C5BA0161}" destId="{0E995F52-9F26-4D46-83F6-9D630B12F12F}" srcOrd="1" destOrd="0" presId="urn:microsoft.com/office/officeart/2009/layout/CirclePictureHierarchy"/>
    <dgm:cxn modelId="{86224F98-3095-4A8D-A33C-3B1176D036A5}" type="presParOf" srcId="{0E995F52-9F26-4D46-83F6-9D630B12F12F}" destId="{DA4919C1-5E69-4DF8-856A-771D0C11059C}" srcOrd="0" destOrd="0" presId="urn:microsoft.com/office/officeart/2009/layout/CirclePictureHierarchy"/>
    <dgm:cxn modelId="{28982AE3-7703-4F30-898F-0B562AC5EF97}" type="presParOf" srcId="{DA4919C1-5E69-4DF8-856A-771D0C11059C}" destId="{F9A469D7-1A88-4DC9-B15F-7A2178FEA4C0}" srcOrd="0" destOrd="0" presId="urn:microsoft.com/office/officeart/2009/layout/CirclePictureHierarchy"/>
    <dgm:cxn modelId="{75BCDB48-33CF-471B-A0A7-EE44A46BB478}" type="presParOf" srcId="{DA4919C1-5E69-4DF8-856A-771D0C11059C}" destId="{6F79F544-B1FC-4C6B-B68C-1AB2B76F40EF}" srcOrd="1" destOrd="0" presId="urn:microsoft.com/office/officeart/2009/layout/CirclePictureHierarchy"/>
    <dgm:cxn modelId="{6871F002-83BD-4A58-998B-3A80B0579D8D}" type="presParOf" srcId="{0E995F52-9F26-4D46-83F6-9D630B12F12F}" destId="{3970CB77-564A-4A31-9B38-C848158B9FAA}" srcOrd="1" destOrd="0" presId="urn:microsoft.com/office/officeart/2009/layout/CirclePicture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07F552-2A3E-4CBC-80E0-59B8F4AAAF30}" type="doc">
      <dgm:prSet loTypeId="urn:microsoft.com/office/officeart/2005/8/layout/chevron2" loCatId="list" qsTypeId="urn:microsoft.com/office/officeart/2005/8/quickstyle/simple1" qsCatId="simple" csTypeId="urn:microsoft.com/office/officeart/2005/8/colors/accent0_2" csCatId="mainScheme" phldr="1"/>
      <dgm:spPr/>
      <dgm:t>
        <a:bodyPr/>
        <a:lstStyle/>
        <a:p>
          <a:endParaRPr lang="es-ES"/>
        </a:p>
      </dgm:t>
    </dgm:pt>
    <dgm:pt modelId="{81DDFADC-C770-4EAE-9D0E-00D3E6184E21}">
      <dgm:prSet phldrT="[Texto]" custT="1"/>
      <dgm:spPr/>
      <dgm:t>
        <a:bodyPr/>
        <a:lstStyle/>
        <a:p>
          <a:r>
            <a:rPr lang="es-ES" sz="1600" dirty="0" smtClean="0">
              <a:latin typeface="Times New Roman" panose="02020603050405020304" pitchFamily="18" charset="0"/>
              <a:ea typeface="Times New Roman" panose="02020603050405020304" pitchFamily="18" charset="0"/>
            </a:rPr>
            <a:t>Los análisis moleculares </a:t>
          </a:r>
          <a:endParaRPr lang="es-ES" sz="1600" dirty="0"/>
        </a:p>
      </dgm:t>
    </dgm:pt>
    <dgm:pt modelId="{9C77D9A3-2DA1-4FA9-AB27-476E357BC7F9}" type="parTrans" cxnId="{BCDD604C-864A-49CB-8BA6-5307B73B58A5}">
      <dgm:prSet/>
      <dgm:spPr/>
      <dgm:t>
        <a:bodyPr/>
        <a:lstStyle/>
        <a:p>
          <a:endParaRPr lang="es-ES"/>
        </a:p>
      </dgm:t>
    </dgm:pt>
    <dgm:pt modelId="{A89E2FEA-7E33-4DE1-9D8C-ED9295F4A973}" type="sibTrans" cxnId="{BCDD604C-864A-49CB-8BA6-5307B73B58A5}">
      <dgm:prSet/>
      <dgm:spPr/>
      <dgm:t>
        <a:bodyPr/>
        <a:lstStyle/>
        <a:p>
          <a:endParaRPr lang="es-ES"/>
        </a:p>
      </dgm:t>
    </dgm:pt>
    <dgm:pt modelId="{6EBD196A-B5BA-4510-B5EE-BC5DB52A428F}">
      <dgm:prSet phldrT="[Texto]"/>
      <dgm:spPr/>
      <dgm:t>
        <a:bodyPr/>
        <a:lstStyle/>
        <a:p>
          <a:r>
            <a:rPr lang="es-ES" dirty="0" smtClean="0">
              <a:solidFill>
                <a:schemeClr val="tx1"/>
              </a:solidFill>
              <a:latin typeface="Times New Roman" panose="02020603050405020304" pitchFamily="18" charset="0"/>
              <a:ea typeface="Times New Roman" panose="02020603050405020304" pitchFamily="18" charset="0"/>
            </a:rPr>
            <a:t>Se evidenciaron dos especies morfológicamente similares en la provincia de Loja: </a:t>
          </a:r>
          <a:r>
            <a:rPr lang="es-ES" b="1" i="1" dirty="0" err="1" smtClean="0">
              <a:solidFill>
                <a:schemeClr val="tx1"/>
              </a:solidFill>
              <a:latin typeface="Times New Roman" panose="02020603050405020304" pitchFamily="18" charset="0"/>
              <a:ea typeface="Times New Roman" panose="02020603050405020304" pitchFamily="18" charset="0"/>
            </a:rPr>
            <a:t>Lymnaea</a:t>
          </a:r>
          <a:r>
            <a:rPr lang="es-ES" b="1" i="1" dirty="0" smtClean="0">
              <a:solidFill>
                <a:schemeClr val="tx1"/>
              </a:solidFill>
              <a:latin typeface="Times New Roman" panose="02020603050405020304" pitchFamily="18" charset="0"/>
              <a:ea typeface="Times New Roman" panose="02020603050405020304" pitchFamily="18" charset="0"/>
            </a:rPr>
            <a:t> </a:t>
          </a:r>
          <a:r>
            <a:rPr lang="es-ES" b="1" i="1" dirty="0" err="1" smtClean="0">
              <a:solidFill>
                <a:schemeClr val="tx1"/>
              </a:solidFill>
              <a:latin typeface="Times New Roman" panose="02020603050405020304" pitchFamily="18" charset="0"/>
              <a:ea typeface="Times New Roman" panose="02020603050405020304" pitchFamily="18" charset="0"/>
            </a:rPr>
            <a:t>schirazensis</a:t>
          </a:r>
          <a:r>
            <a:rPr lang="es-ES" b="1" dirty="0" smtClean="0">
              <a:solidFill>
                <a:schemeClr val="tx1"/>
              </a:solidFill>
              <a:latin typeface="Times New Roman" panose="02020603050405020304" pitchFamily="18" charset="0"/>
              <a:ea typeface="Times New Roman" panose="02020603050405020304" pitchFamily="18" charset="0"/>
            </a:rPr>
            <a:t> </a:t>
          </a:r>
          <a:r>
            <a:rPr lang="es-ES" dirty="0" smtClean="0">
              <a:solidFill>
                <a:schemeClr val="tx1"/>
              </a:solidFill>
              <a:latin typeface="Times New Roman" panose="02020603050405020304" pitchFamily="18" charset="0"/>
              <a:ea typeface="Times New Roman" panose="02020603050405020304" pitchFamily="18" charset="0"/>
            </a:rPr>
            <a:t>y</a:t>
          </a:r>
          <a:r>
            <a:rPr lang="es-ES" i="1" dirty="0" smtClean="0">
              <a:solidFill>
                <a:schemeClr val="tx1"/>
              </a:solidFill>
              <a:latin typeface="Times New Roman" panose="02020603050405020304" pitchFamily="18" charset="0"/>
              <a:ea typeface="Times New Roman" panose="02020603050405020304" pitchFamily="18" charset="0"/>
            </a:rPr>
            <a:t> </a:t>
          </a:r>
          <a:r>
            <a:rPr lang="es-ES" b="1" i="1" dirty="0" smtClean="0">
              <a:solidFill>
                <a:schemeClr val="tx1"/>
              </a:solidFill>
              <a:latin typeface="Times New Roman" panose="02020603050405020304" pitchFamily="18" charset="0"/>
              <a:ea typeface="Times New Roman" panose="02020603050405020304" pitchFamily="18" charset="0"/>
            </a:rPr>
            <a:t>Lymnaeidae </a:t>
          </a:r>
          <a:r>
            <a:rPr lang="es-ES" b="1" i="1" dirty="0" err="1" smtClean="0">
              <a:solidFill>
                <a:schemeClr val="tx1"/>
              </a:solidFill>
              <a:latin typeface="Times New Roman" panose="02020603050405020304" pitchFamily="18" charset="0"/>
              <a:ea typeface="Times New Roman" panose="02020603050405020304" pitchFamily="18" charset="0"/>
            </a:rPr>
            <a:t>neotropica</a:t>
          </a:r>
          <a:r>
            <a:rPr lang="es-ES" dirty="0" smtClean="0">
              <a:solidFill>
                <a:schemeClr val="tx1"/>
              </a:solidFill>
              <a:latin typeface="Times New Roman" panose="02020603050405020304" pitchFamily="18" charset="0"/>
              <a:ea typeface="Times New Roman" panose="02020603050405020304" pitchFamily="18" charset="0"/>
            </a:rPr>
            <a:t>. </a:t>
          </a:r>
          <a:endParaRPr lang="es-ES" dirty="0">
            <a:solidFill>
              <a:schemeClr val="tx1"/>
            </a:solidFill>
          </a:endParaRPr>
        </a:p>
      </dgm:t>
    </dgm:pt>
    <dgm:pt modelId="{55B47417-3533-4B66-AB50-3B0904CEF8C0}" type="parTrans" cxnId="{7F1A3C9A-C23D-48C3-BEBA-0354992C14A6}">
      <dgm:prSet/>
      <dgm:spPr/>
      <dgm:t>
        <a:bodyPr/>
        <a:lstStyle/>
        <a:p>
          <a:endParaRPr lang="es-ES"/>
        </a:p>
      </dgm:t>
    </dgm:pt>
    <dgm:pt modelId="{F3A8D3A1-6584-44A9-9313-B040CD119FF1}" type="sibTrans" cxnId="{7F1A3C9A-C23D-48C3-BEBA-0354992C14A6}">
      <dgm:prSet/>
      <dgm:spPr/>
      <dgm:t>
        <a:bodyPr/>
        <a:lstStyle/>
        <a:p>
          <a:endParaRPr lang="es-ES"/>
        </a:p>
      </dgm:t>
    </dgm:pt>
    <dgm:pt modelId="{15CAFE66-2E4F-4493-AFA6-2E8B2903252F}">
      <dgm:prSet phldrT="[Texto]"/>
      <dgm:spPr/>
      <dgm:t>
        <a:bodyPr/>
        <a:lstStyle/>
        <a:p>
          <a:r>
            <a:rPr lang="es-ES" dirty="0" smtClean="0">
              <a:solidFill>
                <a:schemeClr val="tx1"/>
              </a:solidFill>
              <a:latin typeface="Times New Roman" panose="02020603050405020304" pitchFamily="18" charset="0"/>
              <a:ea typeface="Times New Roman" panose="02020603050405020304" pitchFamily="18" charset="0"/>
            </a:rPr>
            <a:t>En cuanto a la descripción del género de </a:t>
          </a:r>
          <a:r>
            <a:rPr lang="es-ES" i="1" dirty="0" smtClean="0">
              <a:solidFill>
                <a:schemeClr val="tx1"/>
              </a:solidFill>
              <a:latin typeface="Times New Roman" panose="02020603050405020304" pitchFamily="18" charset="0"/>
              <a:ea typeface="Times New Roman" panose="02020603050405020304" pitchFamily="18" charset="0"/>
            </a:rPr>
            <a:t>L. </a:t>
          </a:r>
          <a:r>
            <a:rPr lang="es-ES" i="1" dirty="0" err="1" smtClean="0">
              <a:solidFill>
                <a:schemeClr val="tx1"/>
              </a:solidFill>
              <a:latin typeface="Times New Roman" panose="02020603050405020304" pitchFamily="18" charset="0"/>
              <a:ea typeface="Times New Roman" panose="02020603050405020304" pitchFamily="18" charset="0"/>
            </a:rPr>
            <a:t>schirazensis</a:t>
          </a:r>
          <a:r>
            <a:rPr lang="es-ES" i="1" dirty="0" smtClean="0">
              <a:solidFill>
                <a:schemeClr val="tx1"/>
              </a:solidFill>
              <a:latin typeface="Times New Roman" panose="02020603050405020304" pitchFamily="18" charset="0"/>
              <a:ea typeface="Times New Roman" panose="02020603050405020304" pitchFamily="18" charset="0"/>
            </a:rPr>
            <a:t> </a:t>
          </a:r>
          <a:r>
            <a:rPr lang="es-ES" dirty="0" smtClean="0">
              <a:solidFill>
                <a:schemeClr val="tx1"/>
              </a:solidFill>
              <a:latin typeface="Times New Roman" panose="02020603050405020304" pitchFamily="18" charset="0"/>
              <a:ea typeface="Times New Roman" panose="02020603050405020304" pitchFamily="18" charset="0"/>
            </a:rPr>
            <a:t>y</a:t>
          </a:r>
          <a:r>
            <a:rPr lang="es-ES" i="1" dirty="0" smtClean="0">
              <a:solidFill>
                <a:schemeClr val="tx1"/>
              </a:solidFill>
              <a:latin typeface="Times New Roman" panose="02020603050405020304" pitchFamily="18" charset="0"/>
              <a:ea typeface="Times New Roman" panose="02020603050405020304" pitchFamily="18" charset="0"/>
            </a:rPr>
            <a:t> L. </a:t>
          </a:r>
          <a:r>
            <a:rPr lang="es-ES" i="1" dirty="0" err="1" smtClean="0">
              <a:solidFill>
                <a:schemeClr val="tx1"/>
              </a:solidFill>
              <a:latin typeface="Times New Roman" panose="02020603050405020304" pitchFamily="18" charset="0"/>
              <a:ea typeface="Times New Roman" panose="02020603050405020304" pitchFamily="18" charset="0"/>
            </a:rPr>
            <a:t>neotropica</a:t>
          </a:r>
          <a:r>
            <a:rPr lang="es-ES" dirty="0" smtClean="0">
              <a:solidFill>
                <a:schemeClr val="tx1"/>
              </a:solidFill>
              <a:latin typeface="Times New Roman" panose="02020603050405020304" pitchFamily="18" charset="0"/>
              <a:ea typeface="Times New Roman" panose="02020603050405020304" pitchFamily="18" charset="0"/>
            </a:rPr>
            <a:t>, se desarrollaron comparaciones moleculares dentro de los grupos </a:t>
          </a:r>
          <a:r>
            <a:rPr lang="es-ES" i="1" dirty="0" err="1" smtClean="0">
              <a:solidFill>
                <a:schemeClr val="tx1"/>
              </a:solidFill>
              <a:latin typeface="Times New Roman" panose="02020603050405020304" pitchFamily="18" charset="0"/>
              <a:ea typeface="Times New Roman" panose="02020603050405020304" pitchFamily="18" charset="0"/>
            </a:rPr>
            <a:t>Galba</a:t>
          </a:r>
          <a:r>
            <a:rPr lang="es-ES" i="1" dirty="0" smtClean="0">
              <a:solidFill>
                <a:schemeClr val="tx1"/>
              </a:solidFill>
              <a:latin typeface="Times New Roman" panose="02020603050405020304" pitchFamily="18" charset="0"/>
              <a:ea typeface="Times New Roman" panose="02020603050405020304" pitchFamily="18" charset="0"/>
            </a:rPr>
            <a:t> / </a:t>
          </a:r>
          <a:r>
            <a:rPr lang="es-ES" i="1" dirty="0" err="1" smtClean="0">
              <a:solidFill>
                <a:schemeClr val="tx1"/>
              </a:solidFill>
              <a:latin typeface="Times New Roman" panose="02020603050405020304" pitchFamily="18" charset="0"/>
              <a:ea typeface="Times New Roman" panose="02020603050405020304" pitchFamily="18" charset="0"/>
            </a:rPr>
            <a:t>Fossaria</a:t>
          </a:r>
          <a:endParaRPr lang="es-ES" dirty="0">
            <a:solidFill>
              <a:schemeClr val="tx1"/>
            </a:solidFill>
          </a:endParaRPr>
        </a:p>
      </dgm:t>
    </dgm:pt>
    <dgm:pt modelId="{E0AA5B85-75A1-40A2-A0F0-CDAFA1934B84}" type="parTrans" cxnId="{3A86EF4D-D858-4805-8072-DCB50CC7D817}">
      <dgm:prSet/>
      <dgm:spPr/>
      <dgm:t>
        <a:bodyPr/>
        <a:lstStyle/>
        <a:p>
          <a:endParaRPr lang="es-ES"/>
        </a:p>
      </dgm:t>
    </dgm:pt>
    <dgm:pt modelId="{DB0F7ECC-0C03-4FB9-BF92-230EF8A29BA6}" type="sibTrans" cxnId="{3A86EF4D-D858-4805-8072-DCB50CC7D817}">
      <dgm:prSet/>
      <dgm:spPr/>
      <dgm:t>
        <a:bodyPr/>
        <a:lstStyle/>
        <a:p>
          <a:endParaRPr lang="es-ES"/>
        </a:p>
      </dgm:t>
    </dgm:pt>
    <dgm:pt modelId="{6AFAFAB0-E745-4CEE-AB16-DCB46F5AD04C}">
      <dgm:prSet phldrT="[Texto]" custT="1"/>
      <dgm:spPr/>
      <dgm:t>
        <a:bodyPr/>
        <a:lstStyle/>
        <a:p>
          <a:r>
            <a:rPr lang="es-ES" sz="1600" dirty="0" smtClean="0">
              <a:latin typeface="Times New Roman" panose="02020603050405020304" pitchFamily="18" charset="0"/>
              <a:ea typeface="Times New Roman" panose="02020603050405020304" pitchFamily="18" charset="0"/>
            </a:rPr>
            <a:t>La especie </a:t>
          </a:r>
          <a:r>
            <a:rPr lang="es-ES" sz="1600" i="1" dirty="0" smtClean="0">
              <a:latin typeface="Times New Roman" panose="02020603050405020304" pitchFamily="18" charset="0"/>
              <a:ea typeface="Times New Roman" panose="02020603050405020304" pitchFamily="18" charset="0"/>
            </a:rPr>
            <a:t>L. </a:t>
          </a:r>
          <a:r>
            <a:rPr lang="es-ES" sz="1600" i="1" dirty="0" err="1" smtClean="0">
              <a:latin typeface="Times New Roman" panose="02020603050405020304" pitchFamily="18" charset="0"/>
              <a:ea typeface="Times New Roman" panose="02020603050405020304" pitchFamily="18" charset="0"/>
            </a:rPr>
            <a:t>schirazensis</a:t>
          </a:r>
          <a:r>
            <a:rPr lang="es-ES" sz="1600" dirty="0" smtClean="0">
              <a:latin typeface="Times New Roman" panose="02020603050405020304" pitchFamily="18" charset="0"/>
              <a:ea typeface="Times New Roman" panose="02020603050405020304" pitchFamily="18" charset="0"/>
            </a:rPr>
            <a:t> </a:t>
          </a:r>
          <a:endParaRPr lang="es-ES" sz="1600" dirty="0"/>
        </a:p>
      </dgm:t>
    </dgm:pt>
    <dgm:pt modelId="{05453996-C550-4C06-B06D-5812306E9AFB}" type="parTrans" cxnId="{CAB1E6C1-CFFD-44C5-87CA-A94B305F35C0}">
      <dgm:prSet/>
      <dgm:spPr/>
      <dgm:t>
        <a:bodyPr/>
        <a:lstStyle/>
        <a:p>
          <a:endParaRPr lang="es-ES"/>
        </a:p>
      </dgm:t>
    </dgm:pt>
    <dgm:pt modelId="{A93C7426-7A13-434B-9D27-3228F1AD4AFC}" type="sibTrans" cxnId="{CAB1E6C1-CFFD-44C5-87CA-A94B305F35C0}">
      <dgm:prSet/>
      <dgm:spPr/>
      <dgm:t>
        <a:bodyPr/>
        <a:lstStyle/>
        <a:p>
          <a:endParaRPr lang="es-ES"/>
        </a:p>
      </dgm:t>
    </dgm:pt>
    <dgm:pt modelId="{056EC426-613B-4982-B78F-42CC4CA903F5}">
      <dgm:prSet/>
      <dgm:spPr/>
      <dgm:t>
        <a:bodyPr/>
        <a:lstStyle/>
        <a:p>
          <a:r>
            <a:rPr lang="es-ES" dirty="0" smtClean="0">
              <a:solidFill>
                <a:schemeClr val="tx1"/>
              </a:solidFill>
              <a:latin typeface="Times New Roman" panose="02020603050405020304" pitchFamily="18" charset="0"/>
              <a:ea typeface="Times New Roman" panose="02020603050405020304" pitchFamily="18" charset="0"/>
            </a:rPr>
            <a:t>Ha mostrado una amplia distribución geográfica, incluyendo Asia, África, Europa, el Caribe, América del Norte y América del Sur.</a:t>
          </a:r>
          <a:endParaRPr lang="es-ES" dirty="0">
            <a:solidFill>
              <a:schemeClr val="tx1"/>
            </a:solidFill>
          </a:endParaRPr>
        </a:p>
      </dgm:t>
    </dgm:pt>
    <dgm:pt modelId="{C6FD3304-B048-4FEB-92CD-648EDB85FBEF}" type="parTrans" cxnId="{44287252-D84D-4CE2-B9B0-968C52A8038B}">
      <dgm:prSet/>
      <dgm:spPr/>
      <dgm:t>
        <a:bodyPr/>
        <a:lstStyle/>
        <a:p>
          <a:endParaRPr lang="es-ES"/>
        </a:p>
      </dgm:t>
    </dgm:pt>
    <dgm:pt modelId="{84B9A29A-89E5-4F92-97FE-DD80656F5309}" type="sibTrans" cxnId="{44287252-D84D-4CE2-B9B0-968C52A8038B}">
      <dgm:prSet/>
      <dgm:spPr/>
      <dgm:t>
        <a:bodyPr/>
        <a:lstStyle/>
        <a:p>
          <a:endParaRPr lang="es-ES"/>
        </a:p>
      </dgm:t>
    </dgm:pt>
    <dgm:pt modelId="{3FFE7974-4235-4A06-BBF8-AEC71F26E390}">
      <dgm:prSet/>
      <dgm:spPr/>
      <dgm:t>
        <a:bodyPr/>
        <a:lstStyle/>
        <a:p>
          <a:r>
            <a:rPr lang="es-ES" dirty="0" smtClean="0">
              <a:solidFill>
                <a:schemeClr val="tx1"/>
              </a:solidFill>
              <a:latin typeface="Times New Roman" panose="02020603050405020304" pitchFamily="18" charset="0"/>
              <a:ea typeface="Times New Roman" panose="02020603050405020304" pitchFamily="18" charset="0"/>
            </a:rPr>
            <a:t>La comparación base-a-base  considera que corresponden al </a:t>
          </a:r>
          <a:r>
            <a:rPr lang="es-ES" dirty="0" err="1" smtClean="0">
              <a:solidFill>
                <a:schemeClr val="tx1"/>
              </a:solidFill>
              <a:latin typeface="Times New Roman" panose="02020603050405020304" pitchFamily="18" charset="0"/>
              <a:ea typeface="Times New Roman" panose="02020603050405020304" pitchFamily="18" charset="0"/>
            </a:rPr>
            <a:t>haplotipo</a:t>
          </a:r>
          <a:r>
            <a:rPr lang="es-ES" dirty="0" smtClean="0">
              <a:solidFill>
                <a:schemeClr val="tx1"/>
              </a:solidFill>
              <a:latin typeface="Times New Roman" panose="02020603050405020304" pitchFamily="18" charset="0"/>
              <a:ea typeface="Times New Roman" panose="02020603050405020304" pitchFamily="18" charset="0"/>
            </a:rPr>
            <a:t> combinado L.schi-H2B, que ya se conoce a partir de las zonas del norte de Ecuador.</a:t>
          </a:r>
          <a:endParaRPr lang="es-ES" dirty="0">
            <a:solidFill>
              <a:schemeClr val="tx1"/>
            </a:solidFill>
          </a:endParaRPr>
        </a:p>
      </dgm:t>
    </dgm:pt>
    <dgm:pt modelId="{0698099C-96E5-4C19-A8A3-67E1F88EC1AC}" type="parTrans" cxnId="{E958C239-4C19-4822-8FF9-669146B5D4BC}">
      <dgm:prSet/>
      <dgm:spPr/>
      <dgm:t>
        <a:bodyPr/>
        <a:lstStyle/>
        <a:p>
          <a:endParaRPr lang="es-ES"/>
        </a:p>
      </dgm:t>
    </dgm:pt>
    <dgm:pt modelId="{8FACC484-1B9E-464B-B766-56DE14DF42A6}" type="sibTrans" cxnId="{E958C239-4C19-4822-8FF9-669146B5D4BC}">
      <dgm:prSet/>
      <dgm:spPr/>
      <dgm:t>
        <a:bodyPr/>
        <a:lstStyle/>
        <a:p>
          <a:endParaRPr lang="es-ES"/>
        </a:p>
      </dgm:t>
    </dgm:pt>
    <dgm:pt modelId="{84EBA6E4-B8C2-4685-B15B-7B7E5502DF24}">
      <dgm:prSet/>
      <dgm:spPr/>
      <dgm:t>
        <a:bodyPr/>
        <a:lstStyle/>
        <a:p>
          <a:r>
            <a:rPr lang="es-ES" dirty="0" smtClean="0">
              <a:solidFill>
                <a:schemeClr val="tx1"/>
              </a:solidFill>
              <a:latin typeface="Times New Roman" panose="02020603050405020304" pitchFamily="18" charset="0"/>
              <a:ea typeface="Times New Roman" panose="02020603050405020304" pitchFamily="18" charset="0"/>
            </a:rPr>
            <a:t>El mismo reportado en otros países americanos como México y Perú.</a:t>
          </a:r>
          <a:endParaRPr lang="es-ES" dirty="0">
            <a:solidFill>
              <a:schemeClr val="tx1"/>
            </a:solidFill>
          </a:endParaRPr>
        </a:p>
      </dgm:t>
    </dgm:pt>
    <dgm:pt modelId="{E5453A1B-C4E3-40A9-BEBB-E036D3D22070}" type="parTrans" cxnId="{2E403D4C-2DA1-4ECF-B6E6-8DF1BC0C7C78}">
      <dgm:prSet/>
      <dgm:spPr/>
      <dgm:t>
        <a:bodyPr/>
        <a:lstStyle/>
        <a:p>
          <a:endParaRPr lang="es-ES"/>
        </a:p>
      </dgm:t>
    </dgm:pt>
    <dgm:pt modelId="{16237904-A83D-474B-8941-3B8A119BAD0E}" type="sibTrans" cxnId="{2E403D4C-2DA1-4ECF-B6E6-8DF1BC0C7C78}">
      <dgm:prSet/>
      <dgm:spPr/>
      <dgm:t>
        <a:bodyPr/>
        <a:lstStyle/>
        <a:p>
          <a:endParaRPr lang="es-ES"/>
        </a:p>
      </dgm:t>
    </dgm:pt>
    <dgm:pt modelId="{48A875F8-709D-4968-868E-B6D297268836}" type="pres">
      <dgm:prSet presAssocID="{BA07F552-2A3E-4CBC-80E0-59B8F4AAAF30}" presName="linearFlow" presStyleCnt="0">
        <dgm:presLayoutVars>
          <dgm:dir/>
          <dgm:animLvl val="lvl"/>
          <dgm:resizeHandles val="exact"/>
        </dgm:presLayoutVars>
      </dgm:prSet>
      <dgm:spPr/>
      <dgm:t>
        <a:bodyPr/>
        <a:lstStyle/>
        <a:p>
          <a:endParaRPr lang="es-ES"/>
        </a:p>
      </dgm:t>
    </dgm:pt>
    <dgm:pt modelId="{F2EEA578-B90C-40EB-9375-04CCF635C3A0}" type="pres">
      <dgm:prSet presAssocID="{81DDFADC-C770-4EAE-9D0E-00D3E6184E21}" presName="composite" presStyleCnt="0"/>
      <dgm:spPr/>
    </dgm:pt>
    <dgm:pt modelId="{00A9F8EA-ADD5-4DAF-8735-54BBCA0D7D0F}" type="pres">
      <dgm:prSet presAssocID="{81DDFADC-C770-4EAE-9D0E-00D3E6184E21}" presName="parentText" presStyleLbl="alignNode1" presStyleIdx="0" presStyleCnt="2" custLinFactNeighborY="0">
        <dgm:presLayoutVars>
          <dgm:chMax val="1"/>
          <dgm:bulletEnabled val="1"/>
        </dgm:presLayoutVars>
      </dgm:prSet>
      <dgm:spPr/>
      <dgm:t>
        <a:bodyPr/>
        <a:lstStyle/>
        <a:p>
          <a:endParaRPr lang="es-ES"/>
        </a:p>
      </dgm:t>
    </dgm:pt>
    <dgm:pt modelId="{9479A4F6-6DAD-4A41-BE80-E0E019B569EF}" type="pres">
      <dgm:prSet presAssocID="{81DDFADC-C770-4EAE-9D0E-00D3E6184E21}" presName="descendantText" presStyleLbl="alignAcc1" presStyleIdx="0" presStyleCnt="2" custLinFactNeighborX="0">
        <dgm:presLayoutVars>
          <dgm:bulletEnabled val="1"/>
        </dgm:presLayoutVars>
      </dgm:prSet>
      <dgm:spPr/>
      <dgm:t>
        <a:bodyPr/>
        <a:lstStyle/>
        <a:p>
          <a:endParaRPr lang="es-ES"/>
        </a:p>
      </dgm:t>
    </dgm:pt>
    <dgm:pt modelId="{C1164934-A3AE-45D8-8E90-AFC7E1A1F345}" type="pres">
      <dgm:prSet presAssocID="{A89E2FEA-7E33-4DE1-9D8C-ED9295F4A973}" presName="sp" presStyleCnt="0"/>
      <dgm:spPr/>
    </dgm:pt>
    <dgm:pt modelId="{6F47F16D-6E04-4AAD-85AF-A579E84D0248}" type="pres">
      <dgm:prSet presAssocID="{6AFAFAB0-E745-4CEE-AB16-DCB46F5AD04C}" presName="composite" presStyleCnt="0"/>
      <dgm:spPr/>
    </dgm:pt>
    <dgm:pt modelId="{B9F02BFF-7C3A-45BA-80BD-5970CD3EBE80}" type="pres">
      <dgm:prSet presAssocID="{6AFAFAB0-E745-4CEE-AB16-DCB46F5AD04C}" presName="parentText" presStyleLbl="alignNode1" presStyleIdx="1" presStyleCnt="2" custLinFactNeighborY="0">
        <dgm:presLayoutVars>
          <dgm:chMax val="1"/>
          <dgm:bulletEnabled val="1"/>
        </dgm:presLayoutVars>
      </dgm:prSet>
      <dgm:spPr/>
      <dgm:t>
        <a:bodyPr/>
        <a:lstStyle/>
        <a:p>
          <a:endParaRPr lang="es-ES"/>
        </a:p>
      </dgm:t>
    </dgm:pt>
    <dgm:pt modelId="{FEC04183-0A57-4EFD-900D-29E55B9624C3}" type="pres">
      <dgm:prSet presAssocID="{6AFAFAB0-E745-4CEE-AB16-DCB46F5AD04C}" presName="descendantText" presStyleLbl="alignAcc1" presStyleIdx="1" presStyleCnt="2" custLinFactNeighborY="0">
        <dgm:presLayoutVars>
          <dgm:bulletEnabled val="1"/>
        </dgm:presLayoutVars>
      </dgm:prSet>
      <dgm:spPr/>
      <dgm:t>
        <a:bodyPr/>
        <a:lstStyle/>
        <a:p>
          <a:endParaRPr lang="es-ES"/>
        </a:p>
      </dgm:t>
    </dgm:pt>
  </dgm:ptLst>
  <dgm:cxnLst>
    <dgm:cxn modelId="{7DD203AB-BB30-4938-AF1F-2B1539203417}" type="presOf" srcId="{81DDFADC-C770-4EAE-9D0E-00D3E6184E21}" destId="{00A9F8EA-ADD5-4DAF-8735-54BBCA0D7D0F}" srcOrd="0" destOrd="0" presId="urn:microsoft.com/office/officeart/2005/8/layout/chevron2"/>
    <dgm:cxn modelId="{E958C239-4C19-4822-8FF9-669146B5D4BC}" srcId="{6AFAFAB0-E745-4CEE-AB16-DCB46F5AD04C}" destId="{3FFE7974-4235-4A06-BBF8-AEC71F26E390}" srcOrd="1" destOrd="0" parTransId="{0698099C-96E5-4C19-A8A3-67E1F88EC1AC}" sibTransId="{8FACC484-1B9E-464B-B766-56DE14DF42A6}"/>
    <dgm:cxn modelId="{B67147A8-7269-4E32-8792-A09AA4660154}" type="presOf" srcId="{15CAFE66-2E4F-4493-AFA6-2E8B2903252F}" destId="{9479A4F6-6DAD-4A41-BE80-E0E019B569EF}" srcOrd="0" destOrd="1" presId="urn:microsoft.com/office/officeart/2005/8/layout/chevron2"/>
    <dgm:cxn modelId="{2E403D4C-2DA1-4ECF-B6E6-8DF1BC0C7C78}" srcId="{6AFAFAB0-E745-4CEE-AB16-DCB46F5AD04C}" destId="{84EBA6E4-B8C2-4685-B15B-7B7E5502DF24}" srcOrd="2" destOrd="0" parTransId="{E5453A1B-C4E3-40A9-BEBB-E036D3D22070}" sibTransId="{16237904-A83D-474B-8941-3B8A119BAD0E}"/>
    <dgm:cxn modelId="{3A86EF4D-D858-4805-8072-DCB50CC7D817}" srcId="{81DDFADC-C770-4EAE-9D0E-00D3E6184E21}" destId="{15CAFE66-2E4F-4493-AFA6-2E8B2903252F}" srcOrd="1" destOrd="0" parTransId="{E0AA5B85-75A1-40A2-A0F0-CDAFA1934B84}" sibTransId="{DB0F7ECC-0C03-4FB9-BF92-230EF8A29BA6}"/>
    <dgm:cxn modelId="{165E3DEF-0BE1-474F-AA7F-239B1B59C5D1}" type="presOf" srcId="{3FFE7974-4235-4A06-BBF8-AEC71F26E390}" destId="{FEC04183-0A57-4EFD-900D-29E55B9624C3}" srcOrd="0" destOrd="1" presId="urn:microsoft.com/office/officeart/2005/8/layout/chevron2"/>
    <dgm:cxn modelId="{7B8C1206-6ED0-4DB7-BD05-2E9EE3F0089F}" type="presOf" srcId="{056EC426-613B-4982-B78F-42CC4CA903F5}" destId="{FEC04183-0A57-4EFD-900D-29E55B9624C3}" srcOrd="0" destOrd="0" presId="urn:microsoft.com/office/officeart/2005/8/layout/chevron2"/>
    <dgm:cxn modelId="{1A72187D-58EB-44EB-980F-D43303D9C9AC}" type="presOf" srcId="{84EBA6E4-B8C2-4685-B15B-7B7E5502DF24}" destId="{FEC04183-0A57-4EFD-900D-29E55B9624C3}" srcOrd="0" destOrd="2" presId="urn:microsoft.com/office/officeart/2005/8/layout/chevron2"/>
    <dgm:cxn modelId="{7F1A3C9A-C23D-48C3-BEBA-0354992C14A6}" srcId="{81DDFADC-C770-4EAE-9D0E-00D3E6184E21}" destId="{6EBD196A-B5BA-4510-B5EE-BC5DB52A428F}" srcOrd="0" destOrd="0" parTransId="{55B47417-3533-4B66-AB50-3B0904CEF8C0}" sibTransId="{F3A8D3A1-6584-44A9-9313-B040CD119FF1}"/>
    <dgm:cxn modelId="{8CCA4A0F-A370-47CD-A6F2-DBA6A5FF8A09}" type="presOf" srcId="{6EBD196A-B5BA-4510-B5EE-BC5DB52A428F}" destId="{9479A4F6-6DAD-4A41-BE80-E0E019B569EF}" srcOrd="0" destOrd="0" presId="urn:microsoft.com/office/officeart/2005/8/layout/chevron2"/>
    <dgm:cxn modelId="{44287252-D84D-4CE2-B9B0-968C52A8038B}" srcId="{6AFAFAB0-E745-4CEE-AB16-DCB46F5AD04C}" destId="{056EC426-613B-4982-B78F-42CC4CA903F5}" srcOrd="0" destOrd="0" parTransId="{C6FD3304-B048-4FEB-92CD-648EDB85FBEF}" sibTransId="{84B9A29A-89E5-4F92-97FE-DD80656F5309}"/>
    <dgm:cxn modelId="{CAB1E6C1-CFFD-44C5-87CA-A94B305F35C0}" srcId="{BA07F552-2A3E-4CBC-80E0-59B8F4AAAF30}" destId="{6AFAFAB0-E745-4CEE-AB16-DCB46F5AD04C}" srcOrd="1" destOrd="0" parTransId="{05453996-C550-4C06-B06D-5812306E9AFB}" sibTransId="{A93C7426-7A13-434B-9D27-3228F1AD4AFC}"/>
    <dgm:cxn modelId="{1021E1B7-4598-4607-947F-9A2C14BB2FA7}" type="presOf" srcId="{6AFAFAB0-E745-4CEE-AB16-DCB46F5AD04C}" destId="{B9F02BFF-7C3A-45BA-80BD-5970CD3EBE80}" srcOrd="0" destOrd="0" presId="urn:microsoft.com/office/officeart/2005/8/layout/chevron2"/>
    <dgm:cxn modelId="{BCDD604C-864A-49CB-8BA6-5307B73B58A5}" srcId="{BA07F552-2A3E-4CBC-80E0-59B8F4AAAF30}" destId="{81DDFADC-C770-4EAE-9D0E-00D3E6184E21}" srcOrd="0" destOrd="0" parTransId="{9C77D9A3-2DA1-4FA9-AB27-476E357BC7F9}" sibTransId="{A89E2FEA-7E33-4DE1-9D8C-ED9295F4A973}"/>
    <dgm:cxn modelId="{5BC5AE1B-4540-4948-B2F2-1DE7A9633D53}" type="presOf" srcId="{BA07F552-2A3E-4CBC-80E0-59B8F4AAAF30}" destId="{48A875F8-709D-4968-868E-B6D297268836}" srcOrd="0" destOrd="0" presId="urn:microsoft.com/office/officeart/2005/8/layout/chevron2"/>
    <dgm:cxn modelId="{90945CD2-145F-4844-8888-BC50758F3645}" type="presParOf" srcId="{48A875F8-709D-4968-868E-B6D297268836}" destId="{F2EEA578-B90C-40EB-9375-04CCF635C3A0}" srcOrd="0" destOrd="0" presId="urn:microsoft.com/office/officeart/2005/8/layout/chevron2"/>
    <dgm:cxn modelId="{FAE9A7D1-4EB1-4381-9EE0-099299191569}" type="presParOf" srcId="{F2EEA578-B90C-40EB-9375-04CCF635C3A0}" destId="{00A9F8EA-ADD5-4DAF-8735-54BBCA0D7D0F}" srcOrd="0" destOrd="0" presId="urn:microsoft.com/office/officeart/2005/8/layout/chevron2"/>
    <dgm:cxn modelId="{32DD7B5E-DB2C-4ECE-B129-302C6508E91C}" type="presParOf" srcId="{F2EEA578-B90C-40EB-9375-04CCF635C3A0}" destId="{9479A4F6-6DAD-4A41-BE80-E0E019B569EF}" srcOrd="1" destOrd="0" presId="urn:microsoft.com/office/officeart/2005/8/layout/chevron2"/>
    <dgm:cxn modelId="{AA0A79DC-D23D-4B69-B063-B40CBD765337}" type="presParOf" srcId="{48A875F8-709D-4968-868E-B6D297268836}" destId="{C1164934-A3AE-45D8-8E90-AFC7E1A1F345}" srcOrd="1" destOrd="0" presId="urn:microsoft.com/office/officeart/2005/8/layout/chevron2"/>
    <dgm:cxn modelId="{158A3C8F-63FD-4A3D-B8D4-F2B2BF77AED4}" type="presParOf" srcId="{48A875F8-709D-4968-868E-B6D297268836}" destId="{6F47F16D-6E04-4AAD-85AF-A579E84D0248}" srcOrd="2" destOrd="0" presId="urn:microsoft.com/office/officeart/2005/8/layout/chevron2"/>
    <dgm:cxn modelId="{3BC989F0-20B7-4680-9BE2-353BF3E49B97}" type="presParOf" srcId="{6F47F16D-6E04-4AAD-85AF-A579E84D0248}" destId="{B9F02BFF-7C3A-45BA-80BD-5970CD3EBE80}" srcOrd="0" destOrd="0" presId="urn:microsoft.com/office/officeart/2005/8/layout/chevron2"/>
    <dgm:cxn modelId="{1EBE1396-B3E9-499F-A1DE-8E57586F565D}" type="presParOf" srcId="{6F47F16D-6E04-4AAD-85AF-A579E84D0248}" destId="{FEC04183-0A57-4EFD-900D-29E55B9624C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96FBC64-31E9-4CA8-A9A7-06AE04BFA5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741396FA-50B9-4E4F-BF66-DEF64AC03AB2}">
      <dgm:prSet phldrT="[Texto]" custT="1"/>
      <dgm:spPr/>
      <dgm:t>
        <a:bodyPr/>
        <a:lstStyle/>
        <a:p>
          <a:pPr algn="just"/>
          <a:r>
            <a:rPr lang="es-ES" sz="1600" dirty="0" smtClean="0">
              <a:latin typeface="Times New Roman" panose="02020603050405020304" pitchFamily="18" charset="0"/>
              <a:ea typeface="Times New Roman" panose="02020603050405020304" pitchFamily="18" charset="0"/>
            </a:rPr>
            <a:t>Un aspecto epidemiológico importante es la falta de capacidad de </a:t>
          </a:r>
        </a:p>
        <a:p>
          <a:pPr algn="just"/>
          <a:r>
            <a:rPr lang="es-ES" sz="1600" b="1" i="1" dirty="0" smtClean="0">
              <a:latin typeface="Times New Roman" panose="02020603050405020304" pitchFamily="18" charset="0"/>
              <a:ea typeface="Times New Roman" panose="02020603050405020304" pitchFamily="18" charset="0"/>
            </a:rPr>
            <a:t>L. </a:t>
          </a:r>
          <a:r>
            <a:rPr lang="es-ES" sz="1600" b="1" i="1" dirty="0" err="1" smtClean="0">
              <a:latin typeface="Times New Roman" panose="02020603050405020304" pitchFamily="18" charset="0"/>
              <a:ea typeface="Times New Roman" panose="02020603050405020304" pitchFamily="18" charset="0"/>
            </a:rPr>
            <a:t>schirazensis</a:t>
          </a:r>
          <a:r>
            <a:rPr lang="es-ES" sz="1600" b="1" dirty="0" smtClean="0">
              <a:latin typeface="Times New Roman" panose="02020603050405020304" pitchFamily="18" charset="0"/>
              <a:ea typeface="Times New Roman" panose="02020603050405020304" pitchFamily="18" charset="0"/>
            </a:rPr>
            <a:t> </a:t>
          </a:r>
          <a:r>
            <a:rPr lang="es-ES" sz="1600" dirty="0" smtClean="0">
              <a:latin typeface="Times New Roman" panose="02020603050405020304" pitchFamily="18" charset="0"/>
              <a:ea typeface="Times New Roman" panose="02020603050405020304" pitchFamily="18" charset="0"/>
            </a:rPr>
            <a:t>de transmitir </a:t>
          </a:r>
          <a:r>
            <a:rPr lang="es-ES" sz="1600" i="1" dirty="0" smtClean="0">
              <a:latin typeface="Times New Roman" panose="02020603050405020304" pitchFamily="18" charset="0"/>
              <a:ea typeface="Times New Roman" panose="02020603050405020304" pitchFamily="18" charset="0"/>
            </a:rPr>
            <a:t>Fasciola</a:t>
          </a:r>
          <a:r>
            <a:rPr lang="es-ES" sz="1600" dirty="0" smtClean="0">
              <a:latin typeface="Times New Roman" panose="02020603050405020304" pitchFamily="18" charset="0"/>
              <a:ea typeface="Times New Roman" panose="02020603050405020304" pitchFamily="18" charset="0"/>
            </a:rPr>
            <a:t>:</a:t>
          </a:r>
        </a:p>
        <a:p>
          <a:pPr algn="just"/>
          <a:endParaRPr lang="es-ES" sz="1600" dirty="0"/>
        </a:p>
      </dgm:t>
    </dgm:pt>
    <dgm:pt modelId="{CE27647B-4601-4AEB-BE0E-56495095FD9C}" type="parTrans" cxnId="{36CEE073-3756-473E-8E38-4E4DE2932AB4}">
      <dgm:prSet/>
      <dgm:spPr/>
      <dgm:t>
        <a:bodyPr/>
        <a:lstStyle/>
        <a:p>
          <a:endParaRPr lang="es-ES" sz="1400"/>
        </a:p>
      </dgm:t>
    </dgm:pt>
    <dgm:pt modelId="{B86D3F6B-79BD-441B-860E-1BA709A4B99C}" type="sibTrans" cxnId="{36CEE073-3756-473E-8E38-4E4DE2932AB4}">
      <dgm:prSet/>
      <dgm:spPr/>
      <dgm:t>
        <a:bodyPr/>
        <a:lstStyle/>
        <a:p>
          <a:endParaRPr lang="es-ES" sz="1400"/>
        </a:p>
      </dgm:t>
    </dgm:pt>
    <dgm:pt modelId="{04293D3C-1654-48F5-830F-DBB41D3D0265}">
      <dgm:prSet phldrT="[Texto]" custT="1"/>
      <dgm:spPr/>
      <dgm:t>
        <a:bodyPr/>
        <a:lstStyle/>
        <a:p>
          <a:r>
            <a:rPr lang="es-ES" sz="1600" dirty="0" smtClean="0">
              <a:latin typeface="Times New Roman" panose="02020603050405020304" pitchFamily="18" charset="0"/>
              <a:ea typeface="Times New Roman" panose="02020603050405020304" pitchFamily="18" charset="0"/>
            </a:rPr>
            <a:t>Análisis de las poblaciones naturales: se estudio 8.572 ejemplares de 20 poblaciones diferentes, el cual no permitió el hallazgo de algún espécimen derramando </a:t>
          </a:r>
          <a:r>
            <a:rPr lang="es-ES" sz="1600" dirty="0" err="1" smtClean="0">
              <a:latin typeface="Times New Roman" panose="02020603050405020304" pitchFamily="18" charset="0"/>
              <a:ea typeface="Times New Roman" panose="02020603050405020304" pitchFamily="18" charset="0"/>
            </a:rPr>
            <a:t>cercarias</a:t>
          </a:r>
          <a:endParaRPr lang="es-ES" sz="1600" dirty="0"/>
        </a:p>
      </dgm:t>
    </dgm:pt>
    <dgm:pt modelId="{95CE5D22-9903-4AC7-B941-284752022C0D}" type="parTrans" cxnId="{44538A30-D7FF-47A5-AED1-285C6E0FFE6B}">
      <dgm:prSet/>
      <dgm:spPr/>
      <dgm:t>
        <a:bodyPr/>
        <a:lstStyle/>
        <a:p>
          <a:endParaRPr lang="es-ES" sz="1400"/>
        </a:p>
      </dgm:t>
    </dgm:pt>
    <dgm:pt modelId="{A64C3908-0149-4A9E-80F4-F9E40F6F8779}" type="sibTrans" cxnId="{44538A30-D7FF-47A5-AED1-285C6E0FFE6B}">
      <dgm:prSet/>
      <dgm:spPr/>
      <dgm:t>
        <a:bodyPr/>
        <a:lstStyle/>
        <a:p>
          <a:endParaRPr lang="es-ES" sz="1400"/>
        </a:p>
      </dgm:t>
    </dgm:pt>
    <dgm:pt modelId="{A12D11FE-1359-400E-A738-597547F7A12F}">
      <dgm:prSet phldrT="[Texto]" custT="1"/>
      <dgm:spPr/>
      <dgm:t>
        <a:bodyPr/>
        <a:lstStyle/>
        <a:p>
          <a:r>
            <a:rPr lang="es-ES" sz="1600" dirty="0" smtClean="0">
              <a:latin typeface="Times New Roman" panose="02020603050405020304" pitchFamily="18" charset="0"/>
              <a:ea typeface="Times New Roman" panose="02020603050405020304" pitchFamily="18" charset="0"/>
            </a:rPr>
            <a:t>Infecciones experimentales de especímenes: en laboratorio 338 especímenes fueron infectados experimentalmente, la penetración por </a:t>
          </a:r>
          <a:r>
            <a:rPr lang="es-ES" sz="1600" i="1" dirty="0" smtClean="0">
              <a:latin typeface="Times New Roman" panose="02020603050405020304" pitchFamily="18" charset="0"/>
              <a:ea typeface="Times New Roman" panose="02020603050405020304" pitchFamily="18" charset="0"/>
            </a:rPr>
            <a:t>F. </a:t>
          </a:r>
          <a:r>
            <a:rPr lang="es-ES" sz="1600" i="1" dirty="0" err="1" smtClean="0">
              <a:latin typeface="Times New Roman" panose="02020603050405020304" pitchFamily="18" charset="0"/>
              <a:ea typeface="Times New Roman" panose="02020603050405020304" pitchFamily="18" charset="0"/>
            </a:rPr>
            <a:t>hepatica</a:t>
          </a:r>
          <a:r>
            <a:rPr lang="es-ES" sz="1600" i="1" dirty="0" smtClean="0">
              <a:latin typeface="Times New Roman" panose="02020603050405020304" pitchFamily="18" charset="0"/>
              <a:ea typeface="Times New Roman" panose="02020603050405020304" pitchFamily="18" charset="0"/>
            </a:rPr>
            <a:t> </a:t>
          </a:r>
          <a:r>
            <a:rPr lang="es-ES" sz="1600" dirty="0" smtClean="0">
              <a:latin typeface="Times New Roman" panose="02020603050405020304" pitchFamily="18" charset="0"/>
              <a:ea typeface="Times New Roman" panose="02020603050405020304" pitchFamily="18" charset="0"/>
            </a:rPr>
            <a:t>(</a:t>
          </a:r>
          <a:r>
            <a:rPr lang="es-ES" sz="1600" dirty="0" err="1" smtClean="0">
              <a:latin typeface="Times New Roman" panose="02020603050405020304" pitchFamily="18" charset="0"/>
              <a:ea typeface="Times New Roman" panose="02020603050405020304" pitchFamily="18" charset="0"/>
            </a:rPr>
            <a:t>miracidium</a:t>
          </a:r>
          <a:r>
            <a:rPr lang="es-ES" sz="1600" dirty="0" smtClean="0">
              <a:latin typeface="Times New Roman" panose="02020603050405020304" pitchFamily="18" charset="0"/>
              <a:ea typeface="Times New Roman" panose="02020603050405020304" pitchFamily="18" charset="0"/>
            </a:rPr>
            <a:t>) rara vez puede ocurrir, pero nunca producirá </a:t>
          </a:r>
          <a:r>
            <a:rPr lang="es-ES" sz="1600" dirty="0" err="1" smtClean="0">
              <a:latin typeface="Times New Roman" panose="02020603050405020304" pitchFamily="18" charset="0"/>
              <a:ea typeface="Times New Roman" panose="02020603050405020304" pitchFamily="18" charset="0"/>
            </a:rPr>
            <a:t>cercarias</a:t>
          </a:r>
          <a:r>
            <a:rPr lang="es-ES" sz="1600" dirty="0" smtClean="0">
              <a:latin typeface="Times New Roman" panose="02020603050405020304" pitchFamily="18" charset="0"/>
              <a:ea typeface="Times New Roman" panose="02020603050405020304" pitchFamily="18" charset="0"/>
            </a:rPr>
            <a:t> </a:t>
          </a:r>
          <a:endParaRPr lang="es-ES" sz="1600" dirty="0"/>
        </a:p>
      </dgm:t>
    </dgm:pt>
    <dgm:pt modelId="{AE4C571F-52BE-469C-BBC6-B621A8ACAC42}" type="parTrans" cxnId="{EF1F8794-2FAE-4984-92BA-9AFB650BCBF3}">
      <dgm:prSet/>
      <dgm:spPr/>
      <dgm:t>
        <a:bodyPr/>
        <a:lstStyle/>
        <a:p>
          <a:endParaRPr lang="es-ES" sz="1400"/>
        </a:p>
      </dgm:t>
    </dgm:pt>
    <dgm:pt modelId="{F6BD8729-360A-4213-87EA-D4A891C40EEB}" type="sibTrans" cxnId="{EF1F8794-2FAE-4984-92BA-9AFB650BCBF3}">
      <dgm:prSet/>
      <dgm:spPr/>
      <dgm:t>
        <a:bodyPr/>
        <a:lstStyle/>
        <a:p>
          <a:endParaRPr lang="es-ES" sz="1400"/>
        </a:p>
      </dgm:t>
    </dgm:pt>
    <dgm:pt modelId="{69FB6804-3BC3-4E97-B8D7-68505396D32C}">
      <dgm:prSet phldrT="[Texto]" custT="1"/>
      <dgm:spPr/>
      <dgm:t>
        <a:bodyPr/>
        <a:lstStyle/>
        <a:p>
          <a:r>
            <a:rPr lang="es-ES" sz="1600" dirty="0" smtClean="0">
              <a:latin typeface="Times New Roman" panose="02020603050405020304" pitchFamily="18" charset="0"/>
              <a:ea typeface="Times New Roman" panose="02020603050405020304" pitchFamily="18" charset="0"/>
            </a:rPr>
            <a:t>Características ecológicas: estudios en áreas endémicas con fascioliasis en diferentes países demostraron que este Lymnaeidae es una especie que a veces habitan en biotopos cercanos a lugares de la colección de agua</a:t>
          </a:r>
          <a:endParaRPr lang="es-ES" sz="1600" dirty="0"/>
        </a:p>
      </dgm:t>
    </dgm:pt>
    <dgm:pt modelId="{FB148DE1-917E-49FC-9C02-82D1C46DE69D}" type="parTrans" cxnId="{22C52106-4ED4-4440-BF89-E197D392B0BB}">
      <dgm:prSet/>
      <dgm:spPr/>
      <dgm:t>
        <a:bodyPr/>
        <a:lstStyle/>
        <a:p>
          <a:endParaRPr lang="es-ES" sz="1400"/>
        </a:p>
      </dgm:t>
    </dgm:pt>
    <dgm:pt modelId="{CA3E80D4-A7C3-4B27-B8E1-31B1FD01CD26}" type="sibTrans" cxnId="{22C52106-4ED4-4440-BF89-E197D392B0BB}">
      <dgm:prSet/>
      <dgm:spPr/>
      <dgm:t>
        <a:bodyPr/>
        <a:lstStyle/>
        <a:p>
          <a:endParaRPr lang="es-ES" sz="1400"/>
        </a:p>
      </dgm:t>
    </dgm:pt>
    <dgm:pt modelId="{BED11588-BE39-4D16-8854-CC48E5FDADAD}">
      <dgm:prSet phldrT="[Texto]" custT="1"/>
      <dgm:spPr/>
      <dgm:t>
        <a:bodyPr/>
        <a:lstStyle/>
        <a:p>
          <a:r>
            <a:rPr lang="es-ES" sz="1600" dirty="0" smtClean="0">
              <a:latin typeface="Times New Roman" panose="02020603050405020304" pitchFamily="18" charset="0"/>
              <a:ea typeface="Times New Roman" panose="02020603050405020304" pitchFamily="18" charset="0"/>
            </a:rPr>
            <a:t>El comportamiento etológico en el laboratorio: cuando los especímenes son guardados en recipientes con agua fresca natural y son sumergidos forzadamente, estos salen de manera escalada por las paredes del recipiente inmediatamente</a:t>
          </a:r>
          <a:endParaRPr lang="es-ES" sz="1600" dirty="0"/>
        </a:p>
      </dgm:t>
    </dgm:pt>
    <dgm:pt modelId="{D71E31D5-C71B-4756-9E9E-CF90404D04F8}" type="parTrans" cxnId="{86847CF1-DD72-4C42-B72D-AB06400A7BF2}">
      <dgm:prSet/>
      <dgm:spPr/>
      <dgm:t>
        <a:bodyPr/>
        <a:lstStyle/>
        <a:p>
          <a:endParaRPr lang="es-ES" sz="1400"/>
        </a:p>
      </dgm:t>
    </dgm:pt>
    <dgm:pt modelId="{9AE0DB4D-F636-4C60-BDB7-A9E3D3E6FB64}" type="sibTrans" cxnId="{86847CF1-DD72-4C42-B72D-AB06400A7BF2}">
      <dgm:prSet/>
      <dgm:spPr/>
      <dgm:t>
        <a:bodyPr/>
        <a:lstStyle/>
        <a:p>
          <a:endParaRPr lang="es-ES" sz="1400"/>
        </a:p>
      </dgm:t>
    </dgm:pt>
    <dgm:pt modelId="{8AB5069D-2DF0-4622-A146-7D24A2A88655}">
      <dgm:prSet phldrT="[Texto]" custT="1"/>
      <dgm:spPr/>
      <dgm:t>
        <a:bodyPr/>
        <a:lstStyle/>
        <a:p>
          <a:r>
            <a:rPr lang="es-ES" sz="1600" dirty="0" smtClean="0">
              <a:latin typeface="Times New Roman" panose="02020603050405020304" pitchFamily="18" charset="0"/>
              <a:ea typeface="Times New Roman" panose="02020603050405020304" pitchFamily="18" charset="0"/>
            </a:rPr>
            <a:t>En los presentes estudios de campo en la provincia de Loja, </a:t>
          </a:r>
          <a:r>
            <a:rPr lang="es-ES" sz="1600" i="1" dirty="0" smtClean="0">
              <a:latin typeface="Times New Roman" panose="02020603050405020304" pitchFamily="18" charset="0"/>
              <a:ea typeface="Times New Roman" panose="02020603050405020304" pitchFamily="18" charset="0"/>
            </a:rPr>
            <a:t>L. </a:t>
          </a:r>
          <a:r>
            <a:rPr lang="es-ES" sz="1600" i="1" dirty="0" err="1" smtClean="0">
              <a:latin typeface="Times New Roman" panose="02020603050405020304" pitchFamily="18" charset="0"/>
              <a:ea typeface="Times New Roman" panose="02020603050405020304" pitchFamily="18" charset="0"/>
            </a:rPr>
            <a:t>schirazensis</a:t>
          </a:r>
          <a:r>
            <a:rPr lang="es-ES" sz="1600" dirty="0" smtClean="0">
              <a:latin typeface="Times New Roman" panose="02020603050405020304" pitchFamily="18" charset="0"/>
              <a:ea typeface="Times New Roman" panose="02020603050405020304" pitchFamily="18" charset="0"/>
            </a:rPr>
            <a:t> ha sido el único encontrado en las localidades de </a:t>
          </a:r>
          <a:r>
            <a:rPr lang="es-ES" sz="1600" dirty="0" err="1" smtClean="0">
              <a:latin typeface="Times New Roman" panose="02020603050405020304" pitchFamily="18" charset="0"/>
              <a:ea typeface="Times New Roman" panose="02020603050405020304" pitchFamily="18" charset="0"/>
            </a:rPr>
            <a:t>Vilcabamba</a:t>
          </a:r>
          <a:r>
            <a:rPr lang="es-ES" sz="1600" dirty="0" smtClean="0">
              <a:latin typeface="Times New Roman" panose="02020603050405020304" pitchFamily="18" charset="0"/>
              <a:ea typeface="Times New Roman" panose="02020603050405020304" pitchFamily="18" charset="0"/>
            </a:rPr>
            <a:t> y </a:t>
          </a:r>
          <a:r>
            <a:rPr lang="es-ES" sz="1600" dirty="0" err="1" smtClean="0">
              <a:latin typeface="Times New Roman" panose="02020603050405020304" pitchFamily="18" charset="0"/>
              <a:ea typeface="Times New Roman" panose="02020603050405020304" pitchFamily="18" charset="0"/>
            </a:rPr>
            <a:t>Gonzanamá</a:t>
          </a:r>
          <a:endParaRPr lang="es-ES" sz="1600" dirty="0" smtClean="0">
            <a:latin typeface="Times New Roman" panose="02020603050405020304" pitchFamily="18" charset="0"/>
            <a:ea typeface="Times New Roman" panose="02020603050405020304" pitchFamily="18" charset="0"/>
          </a:endParaRPr>
        </a:p>
      </dgm:t>
    </dgm:pt>
    <dgm:pt modelId="{557AE713-A2AB-4E31-9981-90AAD77468C5}" type="parTrans" cxnId="{53DB791F-78BE-4C9F-BC80-9A3695962585}">
      <dgm:prSet/>
      <dgm:spPr/>
      <dgm:t>
        <a:bodyPr/>
        <a:lstStyle/>
        <a:p>
          <a:endParaRPr lang="es-ES" sz="1400"/>
        </a:p>
      </dgm:t>
    </dgm:pt>
    <dgm:pt modelId="{7842647B-0429-4E3D-A48D-9B465092BEA8}" type="sibTrans" cxnId="{53DB791F-78BE-4C9F-BC80-9A3695962585}">
      <dgm:prSet/>
      <dgm:spPr/>
      <dgm:t>
        <a:bodyPr/>
        <a:lstStyle/>
        <a:p>
          <a:endParaRPr lang="es-ES" sz="1400"/>
        </a:p>
      </dgm:t>
    </dgm:pt>
    <dgm:pt modelId="{7C4409D5-4F12-47BD-B326-B6DDC178C69B}" type="pres">
      <dgm:prSet presAssocID="{696FBC64-31E9-4CA8-A9A7-06AE04BFA5DD}" presName="vert0" presStyleCnt="0">
        <dgm:presLayoutVars>
          <dgm:dir/>
          <dgm:animOne val="branch"/>
          <dgm:animLvl val="lvl"/>
        </dgm:presLayoutVars>
      </dgm:prSet>
      <dgm:spPr/>
      <dgm:t>
        <a:bodyPr/>
        <a:lstStyle/>
        <a:p>
          <a:endParaRPr lang="es-ES"/>
        </a:p>
      </dgm:t>
    </dgm:pt>
    <dgm:pt modelId="{3AC90B4A-F2FE-4F2E-8DAA-046AC3A56407}" type="pres">
      <dgm:prSet presAssocID="{741396FA-50B9-4E4F-BF66-DEF64AC03AB2}" presName="thickLine" presStyleLbl="alignNode1" presStyleIdx="0" presStyleCnt="1"/>
      <dgm:spPr/>
    </dgm:pt>
    <dgm:pt modelId="{55B039E2-75DB-46DA-874C-35292E25DA27}" type="pres">
      <dgm:prSet presAssocID="{741396FA-50B9-4E4F-BF66-DEF64AC03AB2}" presName="horz1" presStyleCnt="0"/>
      <dgm:spPr/>
    </dgm:pt>
    <dgm:pt modelId="{F27DCCFB-EDD8-47CD-AE12-6F141C226FCC}" type="pres">
      <dgm:prSet presAssocID="{741396FA-50B9-4E4F-BF66-DEF64AC03AB2}" presName="tx1" presStyleLbl="revTx" presStyleIdx="0" presStyleCnt="6" custScaleX="86710"/>
      <dgm:spPr/>
      <dgm:t>
        <a:bodyPr/>
        <a:lstStyle/>
        <a:p>
          <a:endParaRPr lang="es-ES"/>
        </a:p>
      </dgm:t>
    </dgm:pt>
    <dgm:pt modelId="{E157AA3C-8744-4D80-A2C9-D7D6630D4450}" type="pres">
      <dgm:prSet presAssocID="{741396FA-50B9-4E4F-BF66-DEF64AC03AB2}" presName="vert1" presStyleCnt="0"/>
      <dgm:spPr/>
    </dgm:pt>
    <dgm:pt modelId="{71274A5B-9323-4751-8F5C-9B6D72AFE2C9}" type="pres">
      <dgm:prSet presAssocID="{04293D3C-1654-48F5-830F-DBB41D3D0265}" presName="vertSpace2a" presStyleCnt="0"/>
      <dgm:spPr/>
    </dgm:pt>
    <dgm:pt modelId="{ED303A42-02E3-474B-9BFD-9296DAF3CA50}" type="pres">
      <dgm:prSet presAssocID="{04293D3C-1654-48F5-830F-DBB41D3D0265}" presName="horz2" presStyleCnt="0"/>
      <dgm:spPr/>
    </dgm:pt>
    <dgm:pt modelId="{B74F08B5-46E9-49F2-973D-1E0F6710C654}" type="pres">
      <dgm:prSet presAssocID="{04293D3C-1654-48F5-830F-DBB41D3D0265}" presName="horzSpace2" presStyleCnt="0"/>
      <dgm:spPr/>
    </dgm:pt>
    <dgm:pt modelId="{02669A23-8905-4110-9C1A-B9CDECDB1EF1}" type="pres">
      <dgm:prSet presAssocID="{04293D3C-1654-48F5-830F-DBB41D3D0265}" presName="tx2" presStyleLbl="revTx" presStyleIdx="1" presStyleCnt="6"/>
      <dgm:spPr/>
      <dgm:t>
        <a:bodyPr/>
        <a:lstStyle/>
        <a:p>
          <a:endParaRPr lang="es-ES"/>
        </a:p>
      </dgm:t>
    </dgm:pt>
    <dgm:pt modelId="{44A86D15-C80A-4EE4-B9C8-C678CA9EE01F}" type="pres">
      <dgm:prSet presAssocID="{04293D3C-1654-48F5-830F-DBB41D3D0265}" presName="vert2" presStyleCnt="0"/>
      <dgm:spPr/>
    </dgm:pt>
    <dgm:pt modelId="{7BB54915-D154-4267-B9FD-8006F02DF99E}" type="pres">
      <dgm:prSet presAssocID="{04293D3C-1654-48F5-830F-DBB41D3D0265}" presName="thinLine2b" presStyleLbl="callout" presStyleIdx="0" presStyleCnt="5"/>
      <dgm:spPr/>
    </dgm:pt>
    <dgm:pt modelId="{66B9FBE9-0AD5-4A91-BF77-95E88B0B2EA6}" type="pres">
      <dgm:prSet presAssocID="{04293D3C-1654-48F5-830F-DBB41D3D0265}" presName="vertSpace2b" presStyleCnt="0"/>
      <dgm:spPr/>
    </dgm:pt>
    <dgm:pt modelId="{8ED86CFD-0063-489D-AAC1-5379767F649E}" type="pres">
      <dgm:prSet presAssocID="{A12D11FE-1359-400E-A738-597547F7A12F}" presName="horz2" presStyleCnt="0"/>
      <dgm:spPr/>
    </dgm:pt>
    <dgm:pt modelId="{EFB8F54C-B8C8-4282-8205-69487899665D}" type="pres">
      <dgm:prSet presAssocID="{A12D11FE-1359-400E-A738-597547F7A12F}" presName="horzSpace2" presStyleCnt="0"/>
      <dgm:spPr/>
    </dgm:pt>
    <dgm:pt modelId="{C9D8E721-73D2-4A21-B0FC-B68F837EC696}" type="pres">
      <dgm:prSet presAssocID="{A12D11FE-1359-400E-A738-597547F7A12F}" presName="tx2" presStyleLbl="revTx" presStyleIdx="2" presStyleCnt="6"/>
      <dgm:spPr/>
      <dgm:t>
        <a:bodyPr/>
        <a:lstStyle/>
        <a:p>
          <a:endParaRPr lang="es-ES"/>
        </a:p>
      </dgm:t>
    </dgm:pt>
    <dgm:pt modelId="{A076EE0A-9AA0-4771-AD6A-4AA1F2DB97F2}" type="pres">
      <dgm:prSet presAssocID="{A12D11FE-1359-400E-A738-597547F7A12F}" presName="vert2" presStyleCnt="0"/>
      <dgm:spPr/>
    </dgm:pt>
    <dgm:pt modelId="{5666B3C8-9E28-4AD5-BF9D-07288E210DC7}" type="pres">
      <dgm:prSet presAssocID="{A12D11FE-1359-400E-A738-597547F7A12F}" presName="thinLine2b" presStyleLbl="callout" presStyleIdx="1" presStyleCnt="5"/>
      <dgm:spPr/>
    </dgm:pt>
    <dgm:pt modelId="{26681F25-6800-4670-873B-CA17BAEDE2DD}" type="pres">
      <dgm:prSet presAssocID="{A12D11FE-1359-400E-A738-597547F7A12F}" presName="vertSpace2b" presStyleCnt="0"/>
      <dgm:spPr/>
    </dgm:pt>
    <dgm:pt modelId="{69922926-A2FE-40FA-9DB8-31978780EF81}" type="pres">
      <dgm:prSet presAssocID="{69FB6804-3BC3-4E97-B8D7-68505396D32C}" presName="horz2" presStyleCnt="0"/>
      <dgm:spPr/>
    </dgm:pt>
    <dgm:pt modelId="{CC31B43B-7A54-451C-A0F3-67FDB9490207}" type="pres">
      <dgm:prSet presAssocID="{69FB6804-3BC3-4E97-B8D7-68505396D32C}" presName="horzSpace2" presStyleCnt="0"/>
      <dgm:spPr/>
    </dgm:pt>
    <dgm:pt modelId="{0D3844D2-DA91-4F1E-ACCB-5BB60D1861E9}" type="pres">
      <dgm:prSet presAssocID="{69FB6804-3BC3-4E97-B8D7-68505396D32C}" presName="tx2" presStyleLbl="revTx" presStyleIdx="3" presStyleCnt="6"/>
      <dgm:spPr/>
      <dgm:t>
        <a:bodyPr/>
        <a:lstStyle/>
        <a:p>
          <a:endParaRPr lang="es-ES"/>
        </a:p>
      </dgm:t>
    </dgm:pt>
    <dgm:pt modelId="{84EC415B-B415-497C-A453-E36D4A5DD77E}" type="pres">
      <dgm:prSet presAssocID="{69FB6804-3BC3-4E97-B8D7-68505396D32C}" presName="vert2" presStyleCnt="0"/>
      <dgm:spPr/>
    </dgm:pt>
    <dgm:pt modelId="{5B40CBA3-B638-42F9-B374-7B6DCAB6A526}" type="pres">
      <dgm:prSet presAssocID="{69FB6804-3BC3-4E97-B8D7-68505396D32C}" presName="thinLine2b" presStyleLbl="callout" presStyleIdx="2" presStyleCnt="5"/>
      <dgm:spPr/>
    </dgm:pt>
    <dgm:pt modelId="{489B9F2E-36EC-4AD7-9349-5CE244E5A08B}" type="pres">
      <dgm:prSet presAssocID="{69FB6804-3BC3-4E97-B8D7-68505396D32C}" presName="vertSpace2b" presStyleCnt="0"/>
      <dgm:spPr/>
    </dgm:pt>
    <dgm:pt modelId="{8F063289-CAEF-4D50-89AD-D90F6CCE311E}" type="pres">
      <dgm:prSet presAssocID="{BED11588-BE39-4D16-8854-CC48E5FDADAD}" presName="horz2" presStyleCnt="0"/>
      <dgm:spPr/>
    </dgm:pt>
    <dgm:pt modelId="{56745ED3-0AE5-4EAB-8807-730B221483D9}" type="pres">
      <dgm:prSet presAssocID="{BED11588-BE39-4D16-8854-CC48E5FDADAD}" presName="horzSpace2" presStyleCnt="0"/>
      <dgm:spPr/>
    </dgm:pt>
    <dgm:pt modelId="{3BD9DCFD-D8C6-43B9-94BD-EC0F7A5383A3}" type="pres">
      <dgm:prSet presAssocID="{BED11588-BE39-4D16-8854-CC48E5FDADAD}" presName="tx2" presStyleLbl="revTx" presStyleIdx="4" presStyleCnt="6"/>
      <dgm:spPr/>
      <dgm:t>
        <a:bodyPr/>
        <a:lstStyle/>
        <a:p>
          <a:endParaRPr lang="es-ES"/>
        </a:p>
      </dgm:t>
    </dgm:pt>
    <dgm:pt modelId="{CA24E9DF-3A95-46FC-9EA7-B37079FB2AEE}" type="pres">
      <dgm:prSet presAssocID="{BED11588-BE39-4D16-8854-CC48E5FDADAD}" presName="vert2" presStyleCnt="0"/>
      <dgm:spPr/>
    </dgm:pt>
    <dgm:pt modelId="{382D5CA4-69AE-426B-883A-543BB9FB9605}" type="pres">
      <dgm:prSet presAssocID="{BED11588-BE39-4D16-8854-CC48E5FDADAD}" presName="thinLine2b" presStyleLbl="callout" presStyleIdx="3" presStyleCnt="5"/>
      <dgm:spPr/>
    </dgm:pt>
    <dgm:pt modelId="{10DC5F5F-0C6B-40EA-B4F2-6172B88A261F}" type="pres">
      <dgm:prSet presAssocID="{BED11588-BE39-4D16-8854-CC48E5FDADAD}" presName="vertSpace2b" presStyleCnt="0"/>
      <dgm:spPr/>
    </dgm:pt>
    <dgm:pt modelId="{C07507A5-633F-4D47-914C-43F882079DA3}" type="pres">
      <dgm:prSet presAssocID="{8AB5069D-2DF0-4622-A146-7D24A2A88655}" presName="horz2" presStyleCnt="0"/>
      <dgm:spPr/>
    </dgm:pt>
    <dgm:pt modelId="{437CC6FC-78DD-4E3A-94E6-5967B274835B}" type="pres">
      <dgm:prSet presAssocID="{8AB5069D-2DF0-4622-A146-7D24A2A88655}" presName="horzSpace2" presStyleCnt="0"/>
      <dgm:spPr/>
    </dgm:pt>
    <dgm:pt modelId="{07D99A33-CCB3-4310-B9B0-624924EBBC5C}" type="pres">
      <dgm:prSet presAssocID="{8AB5069D-2DF0-4622-A146-7D24A2A88655}" presName="tx2" presStyleLbl="revTx" presStyleIdx="5" presStyleCnt="6"/>
      <dgm:spPr/>
      <dgm:t>
        <a:bodyPr/>
        <a:lstStyle/>
        <a:p>
          <a:endParaRPr lang="es-ES"/>
        </a:p>
      </dgm:t>
    </dgm:pt>
    <dgm:pt modelId="{FD0201B1-2E8A-4A42-92D3-1D739B692414}" type="pres">
      <dgm:prSet presAssocID="{8AB5069D-2DF0-4622-A146-7D24A2A88655}" presName="vert2" presStyleCnt="0"/>
      <dgm:spPr/>
    </dgm:pt>
    <dgm:pt modelId="{6A454DDF-EAF4-4410-A77D-5B6C130A0702}" type="pres">
      <dgm:prSet presAssocID="{8AB5069D-2DF0-4622-A146-7D24A2A88655}" presName="thinLine2b" presStyleLbl="callout" presStyleIdx="4" presStyleCnt="5"/>
      <dgm:spPr/>
    </dgm:pt>
    <dgm:pt modelId="{B38A6459-E87E-4F6F-90CB-398128DB9DE3}" type="pres">
      <dgm:prSet presAssocID="{8AB5069D-2DF0-4622-A146-7D24A2A88655}" presName="vertSpace2b" presStyleCnt="0"/>
      <dgm:spPr/>
    </dgm:pt>
  </dgm:ptLst>
  <dgm:cxnLst>
    <dgm:cxn modelId="{CBF3F1D3-3F19-42F5-9AA5-4C443B034E0C}" type="presOf" srcId="{696FBC64-31E9-4CA8-A9A7-06AE04BFA5DD}" destId="{7C4409D5-4F12-47BD-B326-B6DDC178C69B}" srcOrd="0" destOrd="0" presId="urn:microsoft.com/office/officeart/2008/layout/LinedList"/>
    <dgm:cxn modelId="{36CEE073-3756-473E-8E38-4E4DE2932AB4}" srcId="{696FBC64-31E9-4CA8-A9A7-06AE04BFA5DD}" destId="{741396FA-50B9-4E4F-BF66-DEF64AC03AB2}" srcOrd="0" destOrd="0" parTransId="{CE27647B-4601-4AEB-BE0E-56495095FD9C}" sibTransId="{B86D3F6B-79BD-441B-860E-1BA709A4B99C}"/>
    <dgm:cxn modelId="{22C52106-4ED4-4440-BF89-E197D392B0BB}" srcId="{741396FA-50B9-4E4F-BF66-DEF64AC03AB2}" destId="{69FB6804-3BC3-4E97-B8D7-68505396D32C}" srcOrd="2" destOrd="0" parTransId="{FB148DE1-917E-49FC-9C02-82D1C46DE69D}" sibTransId="{CA3E80D4-A7C3-4B27-B8E1-31B1FD01CD26}"/>
    <dgm:cxn modelId="{0B1D5F23-388A-49ED-8810-E91E55093576}" type="presOf" srcId="{04293D3C-1654-48F5-830F-DBB41D3D0265}" destId="{02669A23-8905-4110-9C1A-B9CDECDB1EF1}" srcOrd="0" destOrd="0" presId="urn:microsoft.com/office/officeart/2008/layout/LinedList"/>
    <dgm:cxn modelId="{C3F4EC7E-ED46-4785-9FE1-DB1F797E851F}" type="presOf" srcId="{741396FA-50B9-4E4F-BF66-DEF64AC03AB2}" destId="{F27DCCFB-EDD8-47CD-AE12-6F141C226FCC}" srcOrd="0" destOrd="0" presId="urn:microsoft.com/office/officeart/2008/layout/LinedList"/>
    <dgm:cxn modelId="{44538A30-D7FF-47A5-AED1-285C6E0FFE6B}" srcId="{741396FA-50B9-4E4F-BF66-DEF64AC03AB2}" destId="{04293D3C-1654-48F5-830F-DBB41D3D0265}" srcOrd="0" destOrd="0" parTransId="{95CE5D22-9903-4AC7-B941-284752022C0D}" sibTransId="{A64C3908-0149-4A9E-80F4-F9E40F6F8779}"/>
    <dgm:cxn modelId="{EF1F8794-2FAE-4984-92BA-9AFB650BCBF3}" srcId="{741396FA-50B9-4E4F-BF66-DEF64AC03AB2}" destId="{A12D11FE-1359-400E-A738-597547F7A12F}" srcOrd="1" destOrd="0" parTransId="{AE4C571F-52BE-469C-BBC6-B621A8ACAC42}" sibTransId="{F6BD8729-360A-4213-87EA-D4A891C40EEB}"/>
    <dgm:cxn modelId="{2A569869-A4E2-40B9-99AF-401A7C58C7D1}" type="presOf" srcId="{A12D11FE-1359-400E-A738-597547F7A12F}" destId="{C9D8E721-73D2-4A21-B0FC-B68F837EC696}" srcOrd="0" destOrd="0" presId="urn:microsoft.com/office/officeart/2008/layout/LinedList"/>
    <dgm:cxn modelId="{4A40C9BA-C42D-4F34-A5E1-A5EE5140BC3C}" type="presOf" srcId="{8AB5069D-2DF0-4622-A146-7D24A2A88655}" destId="{07D99A33-CCB3-4310-B9B0-624924EBBC5C}" srcOrd="0" destOrd="0" presId="urn:microsoft.com/office/officeart/2008/layout/LinedList"/>
    <dgm:cxn modelId="{86847CF1-DD72-4C42-B72D-AB06400A7BF2}" srcId="{741396FA-50B9-4E4F-BF66-DEF64AC03AB2}" destId="{BED11588-BE39-4D16-8854-CC48E5FDADAD}" srcOrd="3" destOrd="0" parTransId="{D71E31D5-C71B-4756-9E9E-CF90404D04F8}" sibTransId="{9AE0DB4D-F636-4C60-BDB7-A9E3D3E6FB64}"/>
    <dgm:cxn modelId="{7DAC397D-6729-478E-82EF-D6EB897F3E80}" type="presOf" srcId="{BED11588-BE39-4D16-8854-CC48E5FDADAD}" destId="{3BD9DCFD-D8C6-43B9-94BD-EC0F7A5383A3}" srcOrd="0" destOrd="0" presId="urn:microsoft.com/office/officeart/2008/layout/LinedList"/>
    <dgm:cxn modelId="{53DB791F-78BE-4C9F-BC80-9A3695962585}" srcId="{741396FA-50B9-4E4F-BF66-DEF64AC03AB2}" destId="{8AB5069D-2DF0-4622-A146-7D24A2A88655}" srcOrd="4" destOrd="0" parTransId="{557AE713-A2AB-4E31-9981-90AAD77468C5}" sibTransId="{7842647B-0429-4E3D-A48D-9B465092BEA8}"/>
    <dgm:cxn modelId="{C02518CF-1FA0-4F4B-BF63-7C5A7E11CFE4}" type="presOf" srcId="{69FB6804-3BC3-4E97-B8D7-68505396D32C}" destId="{0D3844D2-DA91-4F1E-ACCB-5BB60D1861E9}" srcOrd="0" destOrd="0" presId="urn:microsoft.com/office/officeart/2008/layout/LinedList"/>
    <dgm:cxn modelId="{DBFDB2D9-478C-476E-BF89-B04B4194B9AB}" type="presParOf" srcId="{7C4409D5-4F12-47BD-B326-B6DDC178C69B}" destId="{3AC90B4A-F2FE-4F2E-8DAA-046AC3A56407}" srcOrd="0" destOrd="0" presId="urn:microsoft.com/office/officeart/2008/layout/LinedList"/>
    <dgm:cxn modelId="{D186936B-5044-4D25-9B95-51D07BD3B074}" type="presParOf" srcId="{7C4409D5-4F12-47BD-B326-B6DDC178C69B}" destId="{55B039E2-75DB-46DA-874C-35292E25DA27}" srcOrd="1" destOrd="0" presId="urn:microsoft.com/office/officeart/2008/layout/LinedList"/>
    <dgm:cxn modelId="{508EA303-A5A3-4C47-884E-CE0E395F4395}" type="presParOf" srcId="{55B039E2-75DB-46DA-874C-35292E25DA27}" destId="{F27DCCFB-EDD8-47CD-AE12-6F141C226FCC}" srcOrd="0" destOrd="0" presId="urn:microsoft.com/office/officeart/2008/layout/LinedList"/>
    <dgm:cxn modelId="{D5D76CED-EB29-4B39-839A-9FD9A6D1F689}" type="presParOf" srcId="{55B039E2-75DB-46DA-874C-35292E25DA27}" destId="{E157AA3C-8744-4D80-A2C9-D7D6630D4450}" srcOrd="1" destOrd="0" presId="urn:microsoft.com/office/officeart/2008/layout/LinedList"/>
    <dgm:cxn modelId="{F931C98A-72A3-4851-AAB9-363EA8AD4CB4}" type="presParOf" srcId="{E157AA3C-8744-4D80-A2C9-D7D6630D4450}" destId="{71274A5B-9323-4751-8F5C-9B6D72AFE2C9}" srcOrd="0" destOrd="0" presId="urn:microsoft.com/office/officeart/2008/layout/LinedList"/>
    <dgm:cxn modelId="{D57BE5B6-EA4B-4067-A18E-A1835A945CC6}" type="presParOf" srcId="{E157AA3C-8744-4D80-A2C9-D7D6630D4450}" destId="{ED303A42-02E3-474B-9BFD-9296DAF3CA50}" srcOrd="1" destOrd="0" presId="urn:microsoft.com/office/officeart/2008/layout/LinedList"/>
    <dgm:cxn modelId="{DFAA5E99-EFC0-4FAE-B662-AEADC24D73A4}" type="presParOf" srcId="{ED303A42-02E3-474B-9BFD-9296DAF3CA50}" destId="{B74F08B5-46E9-49F2-973D-1E0F6710C654}" srcOrd="0" destOrd="0" presId="urn:microsoft.com/office/officeart/2008/layout/LinedList"/>
    <dgm:cxn modelId="{C8B7863D-94B6-47DA-B8CA-947DEC02F7E3}" type="presParOf" srcId="{ED303A42-02E3-474B-9BFD-9296DAF3CA50}" destId="{02669A23-8905-4110-9C1A-B9CDECDB1EF1}" srcOrd="1" destOrd="0" presId="urn:microsoft.com/office/officeart/2008/layout/LinedList"/>
    <dgm:cxn modelId="{FB02D218-BBF3-4E7E-AE0A-C824F13F31BA}" type="presParOf" srcId="{ED303A42-02E3-474B-9BFD-9296DAF3CA50}" destId="{44A86D15-C80A-4EE4-B9C8-C678CA9EE01F}" srcOrd="2" destOrd="0" presId="urn:microsoft.com/office/officeart/2008/layout/LinedList"/>
    <dgm:cxn modelId="{15411CEC-8BE3-4C3A-99D6-6FA32CEFE971}" type="presParOf" srcId="{E157AA3C-8744-4D80-A2C9-D7D6630D4450}" destId="{7BB54915-D154-4267-B9FD-8006F02DF99E}" srcOrd="2" destOrd="0" presId="urn:microsoft.com/office/officeart/2008/layout/LinedList"/>
    <dgm:cxn modelId="{4D1417A3-101C-4C5D-96AD-0DE681ED4AE9}" type="presParOf" srcId="{E157AA3C-8744-4D80-A2C9-D7D6630D4450}" destId="{66B9FBE9-0AD5-4A91-BF77-95E88B0B2EA6}" srcOrd="3" destOrd="0" presId="urn:microsoft.com/office/officeart/2008/layout/LinedList"/>
    <dgm:cxn modelId="{5C9B39F5-ECB0-4573-AFBD-4D84F9AD6FB8}" type="presParOf" srcId="{E157AA3C-8744-4D80-A2C9-D7D6630D4450}" destId="{8ED86CFD-0063-489D-AAC1-5379767F649E}" srcOrd="4" destOrd="0" presId="urn:microsoft.com/office/officeart/2008/layout/LinedList"/>
    <dgm:cxn modelId="{5CCAF55A-868F-42AD-BA18-0BE8B33A96FF}" type="presParOf" srcId="{8ED86CFD-0063-489D-AAC1-5379767F649E}" destId="{EFB8F54C-B8C8-4282-8205-69487899665D}" srcOrd="0" destOrd="0" presId="urn:microsoft.com/office/officeart/2008/layout/LinedList"/>
    <dgm:cxn modelId="{AE444AC8-F298-4CE9-B6E2-B912A165C09C}" type="presParOf" srcId="{8ED86CFD-0063-489D-AAC1-5379767F649E}" destId="{C9D8E721-73D2-4A21-B0FC-B68F837EC696}" srcOrd="1" destOrd="0" presId="urn:microsoft.com/office/officeart/2008/layout/LinedList"/>
    <dgm:cxn modelId="{651D5807-0DFF-4E44-9098-AB0119C5B2D3}" type="presParOf" srcId="{8ED86CFD-0063-489D-AAC1-5379767F649E}" destId="{A076EE0A-9AA0-4771-AD6A-4AA1F2DB97F2}" srcOrd="2" destOrd="0" presId="urn:microsoft.com/office/officeart/2008/layout/LinedList"/>
    <dgm:cxn modelId="{E2FEEB6C-3325-423E-965B-8C4A403B290C}" type="presParOf" srcId="{E157AA3C-8744-4D80-A2C9-D7D6630D4450}" destId="{5666B3C8-9E28-4AD5-BF9D-07288E210DC7}" srcOrd="5" destOrd="0" presId="urn:microsoft.com/office/officeart/2008/layout/LinedList"/>
    <dgm:cxn modelId="{85C5B114-C106-4482-B6D6-F55902570130}" type="presParOf" srcId="{E157AA3C-8744-4D80-A2C9-D7D6630D4450}" destId="{26681F25-6800-4670-873B-CA17BAEDE2DD}" srcOrd="6" destOrd="0" presId="urn:microsoft.com/office/officeart/2008/layout/LinedList"/>
    <dgm:cxn modelId="{05F30682-C1F7-4098-9D16-9887ABCB2B18}" type="presParOf" srcId="{E157AA3C-8744-4D80-A2C9-D7D6630D4450}" destId="{69922926-A2FE-40FA-9DB8-31978780EF81}" srcOrd="7" destOrd="0" presId="urn:microsoft.com/office/officeart/2008/layout/LinedList"/>
    <dgm:cxn modelId="{4A9C7A8D-869E-4B5C-9727-17C7C725109E}" type="presParOf" srcId="{69922926-A2FE-40FA-9DB8-31978780EF81}" destId="{CC31B43B-7A54-451C-A0F3-67FDB9490207}" srcOrd="0" destOrd="0" presId="urn:microsoft.com/office/officeart/2008/layout/LinedList"/>
    <dgm:cxn modelId="{0CD20C28-202F-414B-B583-863FF9AA6674}" type="presParOf" srcId="{69922926-A2FE-40FA-9DB8-31978780EF81}" destId="{0D3844D2-DA91-4F1E-ACCB-5BB60D1861E9}" srcOrd="1" destOrd="0" presId="urn:microsoft.com/office/officeart/2008/layout/LinedList"/>
    <dgm:cxn modelId="{52A9381B-2EA0-4542-9C50-0415BF8CF17E}" type="presParOf" srcId="{69922926-A2FE-40FA-9DB8-31978780EF81}" destId="{84EC415B-B415-497C-A453-E36D4A5DD77E}" srcOrd="2" destOrd="0" presId="urn:microsoft.com/office/officeart/2008/layout/LinedList"/>
    <dgm:cxn modelId="{D94F7BC5-9952-4294-AABF-2D25D4415AE6}" type="presParOf" srcId="{E157AA3C-8744-4D80-A2C9-D7D6630D4450}" destId="{5B40CBA3-B638-42F9-B374-7B6DCAB6A526}" srcOrd="8" destOrd="0" presId="urn:microsoft.com/office/officeart/2008/layout/LinedList"/>
    <dgm:cxn modelId="{9C7A89B2-0094-4EB7-8C33-F7CCB8384764}" type="presParOf" srcId="{E157AA3C-8744-4D80-A2C9-D7D6630D4450}" destId="{489B9F2E-36EC-4AD7-9349-5CE244E5A08B}" srcOrd="9" destOrd="0" presId="urn:microsoft.com/office/officeart/2008/layout/LinedList"/>
    <dgm:cxn modelId="{4662E073-3CF1-43E7-88CD-80AB4ECA303A}" type="presParOf" srcId="{E157AA3C-8744-4D80-A2C9-D7D6630D4450}" destId="{8F063289-CAEF-4D50-89AD-D90F6CCE311E}" srcOrd="10" destOrd="0" presId="urn:microsoft.com/office/officeart/2008/layout/LinedList"/>
    <dgm:cxn modelId="{B19F4F9F-740A-4083-A52A-EE5251C9C886}" type="presParOf" srcId="{8F063289-CAEF-4D50-89AD-D90F6CCE311E}" destId="{56745ED3-0AE5-4EAB-8807-730B221483D9}" srcOrd="0" destOrd="0" presId="urn:microsoft.com/office/officeart/2008/layout/LinedList"/>
    <dgm:cxn modelId="{5B0494A0-ED14-4D46-AEE8-CD2A13BA7E93}" type="presParOf" srcId="{8F063289-CAEF-4D50-89AD-D90F6CCE311E}" destId="{3BD9DCFD-D8C6-43B9-94BD-EC0F7A5383A3}" srcOrd="1" destOrd="0" presId="urn:microsoft.com/office/officeart/2008/layout/LinedList"/>
    <dgm:cxn modelId="{1C2CE31D-7978-4179-A984-2ABB2316727A}" type="presParOf" srcId="{8F063289-CAEF-4D50-89AD-D90F6CCE311E}" destId="{CA24E9DF-3A95-46FC-9EA7-B37079FB2AEE}" srcOrd="2" destOrd="0" presId="urn:microsoft.com/office/officeart/2008/layout/LinedList"/>
    <dgm:cxn modelId="{C5C80889-BF24-4743-B045-5F343FCDE9DC}" type="presParOf" srcId="{E157AA3C-8744-4D80-A2C9-D7D6630D4450}" destId="{382D5CA4-69AE-426B-883A-543BB9FB9605}" srcOrd="11" destOrd="0" presId="urn:microsoft.com/office/officeart/2008/layout/LinedList"/>
    <dgm:cxn modelId="{47F4701D-9FD9-49B7-ACAF-E966996F7A28}" type="presParOf" srcId="{E157AA3C-8744-4D80-A2C9-D7D6630D4450}" destId="{10DC5F5F-0C6B-40EA-B4F2-6172B88A261F}" srcOrd="12" destOrd="0" presId="urn:microsoft.com/office/officeart/2008/layout/LinedList"/>
    <dgm:cxn modelId="{EA8D1114-4487-42FA-98A6-6A21AA09870D}" type="presParOf" srcId="{E157AA3C-8744-4D80-A2C9-D7D6630D4450}" destId="{C07507A5-633F-4D47-914C-43F882079DA3}" srcOrd="13" destOrd="0" presId="urn:microsoft.com/office/officeart/2008/layout/LinedList"/>
    <dgm:cxn modelId="{66705B4A-4E8A-4E63-9810-8F54D7DAE6DE}" type="presParOf" srcId="{C07507A5-633F-4D47-914C-43F882079DA3}" destId="{437CC6FC-78DD-4E3A-94E6-5967B274835B}" srcOrd="0" destOrd="0" presId="urn:microsoft.com/office/officeart/2008/layout/LinedList"/>
    <dgm:cxn modelId="{EE35E6D4-6B10-42C8-852D-4CF7E9FCD0E9}" type="presParOf" srcId="{C07507A5-633F-4D47-914C-43F882079DA3}" destId="{07D99A33-CCB3-4310-B9B0-624924EBBC5C}" srcOrd="1" destOrd="0" presId="urn:microsoft.com/office/officeart/2008/layout/LinedList"/>
    <dgm:cxn modelId="{9CC7496E-B0C3-4E24-A644-310C4B864CEC}" type="presParOf" srcId="{C07507A5-633F-4D47-914C-43F882079DA3}" destId="{FD0201B1-2E8A-4A42-92D3-1D739B692414}" srcOrd="2" destOrd="0" presId="urn:microsoft.com/office/officeart/2008/layout/LinedList"/>
    <dgm:cxn modelId="{41FE6CB4-B93D-4E76-B6B2-D198DBD68CF1}" type="presParOf" srcId="{E157AA3C-8744-4D80-A2C9-D7D6630D4450}" destId="{6A454DDF-EAF4-4410-A77D-5B6C130A0702}" srcOrd="14" destOrd="0" presId="urn:microsoft.com/office/officeart/2008/layout/LinedList"/>
    <dgm:cxn modelId="{D89680D7-B4D3-4733-9139-B5857D8485D4}" type="presParOf" srcId="{E157AA3C-8744-4D80-A2C9-D7D6630D4450}" destId="{B38A6459-E87E-4F6F-90CB-398128DB9DE3}"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64B1BC-B7B6-41C2-B1A3-8889A8822A8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B0DC2E87-13EF-4865-9214-DA1196CA7A8D}">
      <dgm:prSet phldrT="[Texto]" custT="1"/>
      <dgm:spPr/>
      <dgm:t>
        <a:bodyPr/>
        <a:lstStyle/>
        <a:p>
          <a:r>
            <a:rPr lang="es-ES" sz="2000" dirty="0" smtClean="0">
              <a:latin typeface="Times New Roman" panose="02020603050405020304" pitchFamily="18" charset="0"/>
              <a:ea typeface="Times New Roman" panose="02020603050405020304" pitchFamily="18" charset="0"/>
            </a:rPr>
            <a:t>Las especies </a:t>
          </a:r>
          <a:r>
            <a:rPr lang="es-ES" sz="2000" b="1" i="1" dirty="0" smtClean="0">
              <a:latin typeface="Times New Roman" panose="02020603050405020304" pitchFamily="18" charset="0"/>
              <a:ea typeface="Times New Roman" panose="02020603050405020304" pitchFamily="18" charset="0"/>
            </a:rPr>
            <a:t>L. </a:t>
          </a:r>
          <a:r>
            <a:rPr lang="es-ES" sz="2000" b="1" i="1" dirty="0" err="1" smtClean="0">
              <a:latin typeface="Times New Roman" panose="02020603050405020304" pitchFamily="18" charset="0"/>
              <a:ea typeface="Times New Roman" panose="02020603050405020304" pitchFamily="18" charset="0"/>
            </a:rPr>
            <a:t>neotropica</a:t>
          </a:r>
          <a:r>
            <a:rPr lang="es-ES" sz="2000" b="1" dirty="0" smtClean="0">
              <a:latin typeface="Times New Roman" panose="02020603050405020304" pitchFamily="18" charset="0"/>
              <a:ea typeface="Times New Roman" panose="02020603050405020304" pitchFamily="18" charset="0"/>
            </a:rPr>
            <a:t> </a:t>
          </a:r>
          <a:endParaRPr lang="es-ES" sz="2000" dirty="0"/>
        </a:p>
      </dgm:t>
    </dgm:pt>
    <dgm:pt modelId="{01BA94D5-A44D-4843-88CC-3D8F834677D6}" type="parTrans" cxnId="{F235356C-34AD-4449-818A-482AE4E4EE4D}">
      <dgm:prSet/>
      <dgm:spPr/>
      <dgm:t>
        <a:bodyPr/>
        <a:lstStyle/>
        <a:p>
          <a:endParaRPr lang="es-ES" sz="2000"/>
        </a:p>
      </dgm:t>
    </dgm:pt>
    <dgm:pt modelId="{D524C6DA-7144-447D-9814-F8480B0F1F2E}" type="sibTrans" cxnId="{F235356C-34AD-4449-818A-482AE4E4EE4D}">
      <dgm:prSet/>
      <dgm:spPr/>
      <dgm:t>
        <a:bodyPr/>
        <a:lstStyle/>
        <a:p>
          <a:endParaRPr lang="es-ES" sz="2000"/>
        </a:p>
      </dgm:t>
    </dgm:pt>
    <dgm:pt modelId="{346AAA88-658D-4B6D-BAB5-B3F2E58A8423}">
      <dgm:prSet phldrT="[Texto]" custT="1"/>
      <dgm:spPr/>
      <dgm:t>
        <a:bodyPr/>
        <a:lstStyle/>
        <a:p>
          <a:r>
            <a:rPr lang="es-ES" sz="1600" dirty="0" smtClean="0">
              <a:latin typeface="Times New Roman" panose="02020603050405020304" pitchFamily="18" charset="0"/>
              <a:ea typeface="Times New Roman" panose="02020603050405020304" pitchFamily="18" charset="0"/>
            </a:rPr>
            <a:t>Tienen una distribución geográfica restringida en América del Sur, aunque nunca antes se había encontrado en Ecuador</a:t>
          </a:r>
          <a:endParaRPr lang="es-ES" sz="1600" dirty="0"/>
        </a:p>
      </dgm:t>
    </dgm:pt>
    <dgm:pt modelId="{53067321-A696-41F1-BF4A-CEF12D614CD5}" type="parTrans" cxnId="{B15E033A-B0AE-4608-9191-382872C4C40F}">
      <dgm:prSet/>
      <dgm:spPr/>
      <dgm:t>
        <a:bodyPr/>
        <a:lstStyle/>
        <a:p>
          <a:endParaRPr lang="es-ES" sz="2000"/>
        </a:p>
      </dgm:t>
    </dgm:pt>
    <dgm:pt modelId="{F451654D-B1AA-4916-84DA-077B87457379}" type="sibTrans" cxnId="{B15E033A-B0AE-4608-9191-382872C4C40F}">
      <dgm:prSet/>
      <dgm:spPr/>
      <dgm:t>
        <a:bodyPr/>
        <a:lstStyle/>
        <a:p>
          <a:endParaRPr lang="es-ES" sz="2000"/>
        </a:p>
      </dgm:t>
    </dgm:pt>
    <dgm:pt modelId="{2B13FAA9-D72C-42EC-93E7-2FC373E4D6F7}">
      <dgm:prSet phldrT="[Texto]" custT="1"/>
      <dgm:spPr/>
      <dgm:t>
        <a:bodyPr/>
        <a:lstStyle/>
        <a:p>
          <a:r>
            <a:rPr lang="es-ES" sz="1600" dirty="0" smtClean="0">
              <a:latin typeface="Times New Roman" panose="02020603050405020304" pitchFamily="18" charset="0"/>
              <a:ea typeface="Times New Roman" panose="02020603050405020304" pitchFamily="18" charset="0"/>
            </a:rPr>
            <a:t>El presente estudio es, el primer informe de </a:t>
          </a:r>
          <a:r>
            <a:rPr lang="es-ES" sz="1600" i="1" dirty="0" smtClean="0">
              <a:latin typeface="Times New Roman" panose="02020603050405020304" pitchFamily="18" charset="0"/>
              <a:ea typeface="Times New Roman" panose="02020603050405020304" pitchFamily="18" charset="0"/>
            </a:rPr>
            <a:t>L. </a:t>
          </a:r>
          <a:r>
            <a:rPr lang="es-ES" sz="1600" i="1" dirty="0" err="1" smtClean="0">
              <a:latin typeface="Times New Roman" panose="02020603050405020304" pitchFamily="18" charset="0"/>
              <a:ea typeface="Times New Roman" panose="02020603050405020304" pitchFamily="18" charset="0"/>
            </a:rPr>
            <a:t>neotropica</a:t>
          </a:r>
          <a:r>
            <a:rPr lang="es-ES" sz="1600" dirty="0" smtClean="0">
              <a:latin typeface="Times New Roman" panose="02020603050405020304" pitchFamily="18" charset="0"/>
              <a:ea typeface="Times New Roman" panose="02020603050405020304" pitchFamily="18" charset="0"/>
            </a:rPr>
            <a:t> en el Ecuador </a:t>
          </a:r>
          <a:endParaRPr lang="es-ES" sz="1600" dirty="0"/>
        </a:p>
      </dgm:t>
    </dgm:pt>
    <dgm:pt modelId="{CFFE38B0-C496-4412-BCB9-0DF95BF2412D}" type="parTrans" cxnId="{94C0938F-FA43-449E-BB0F-BF82D458D4A8}">
      <dgm:prSet/>
      <dgm:spPr/>
      <dgm:t>
        <a:bodyPr/>
        <a:lstStyle/>
        <a:p>
          <a:endParaRPr lang="es-ES" sz="2000"/>
        </a:p>
      </dgm:t>
    </dgm:pt>
    <dgm:pt modelId="{36851E61-30AF-4F6D-B6DE-84E47779DAD3}" type="sibTrans" cxnId="{94C0938F-FA43-449E-BB0F-BF82D458D4A8}">
      <dgm:prSet/>
      <dgm:spPr/>
      <dgm:t>
        <a:bodyPr/>
        <a:lstStyle/>
        <a:p>
          <a:endParaRPr lang="es-ES" sz="2000"/>
        </a:p>
      </dgm:t>
    </dgm:pt>
    <dgm:pt modelId="{360885C3-8A3F-47B2-885E-D5B7482D76B1}">
      <dgm:prSet phldrT="[Texto]" custT="1"/>
      <dgm:spPr/>
      <dgm:t>
        <a:bodyPr/>
        <a:lstStyle/>
        <a:p>
          <a:r>
            <a:rPr lang="es-ES" sz="1600" dirty="0" smtClean="0">
              <a:latin typeface="Times New Roman" panose="02020603050405020304" pitchFamily="18" charset="0"/>
              <a:ea typeface="Times New Roman" panose="02020603050405020304" pitchFamily="18" charset="0"/>
            </a:rPr>
            <a:t>Similar a </a:t>
          </a:r>
          <a:r>
            <a:rPr lang="es-ES" sz="1600" i="1" dirty="0" smtClean="0">
              <a:latin typeface="Times New Roman" panose="02020603050405020304" pitchFamily="18" charset="0"/>
              <a:ea typeface="Times New Roman" panose="02020603050405020304" pitchFamily="18" charset="0"/>
            </a:rPr>
            <a:t>L. </a:t>
          </a:r>
          <a:r>
            <a:rPr lang="es-ES" sz="1600" i="1" dirty="0" err="1" smtClean="0">
              <a:latin typeface="Times New Roman" panose="02020603050405020304" pitchFamily="18" charset="0"/>
              <a:ea typeface="Times New Roman" panose="02020603050405020304" pitchFamily="18" charset="0"/>
            </a:rPr>
            <a:t>schirazensis</a:t>
          </a:r>
          <a:r>
            <a:rPr lang="es-ES" sz="1600" dirty="0" smtClean="0">
              <a:latin typeface="Times New Roman" panose="02020603050405020304" pitchFamily="18" charset="0"/>
              <a:ea typeface="Times New Roman" panose="02020603050405020304" pitchFamily="18" charset="0"/>
            </a:rPr>
            <a:t>, se sugiere que se produjo </a:t>
          </a:r>
          <a:r>
            <a:rPr lang="es-ES" sz="1600" i="1" dirty="0" smtClean="0">
              <a:latin typeface="Times New Roman" panose="02020603050405020304" pitchFamily="18" charset="0"/>
              <a:ea typeface="Times New Roman" panose="02020603050405020304" pitchFamily="18" charset="0"/>
            </a:rPr>
            <a:t>L. </a:t>
          </a:r>
          <a:r>
            <a:rPr lang="es-ES" sz="1600" i="1" dirty="0" err="1" smtClean="0">
              <a:latin typeface="Times New Roman" panose="02020603050405020304" pitchFamily="18" charset="0"/>
              <a:ea typeface="Times New Roman" panose="02020603050405020304" pitchFamily="18" charset="0"/>
            </a:rPr>
            <a:t>neotropica</a:t>
          </a:r>
          <a:r>
            <a:rPr lang="es-ES" sz="1600" dirty="0" smtClean="0">
              <a:latin typeface="Times New Roman" panose="02020603050405020304" pitchFamily="18" charset="0"/>
              <a:ea typeface="Times New Roman" panose="02020603050405020304" pitchFamily="18" charset="0"/>
            </a:rPr>
            <a:t> recientemente en el tiempo</a:t>
          </a:r>
          <a:endParaRPr lang="es-ES" sz="1600" dirty="0"/>
        </a:p>
      </dgm:t>
    </dgm:pt>
    <dgm:pt modelId="{A27C11A4-3989-4BAF-888C-4FC0A02221CE}" type="parTrans" cxnId="{8B3C3E54-FDFF-4C6B-BE84-0F35AC72FB02}">
      <dgm:prSet/>
      <dgm:spPr/>
      <dgm:t>
        <a:bodyPr/>
        <a:lstStyle/>
        <a:p>
          <a:endParaRPr lang="es-ES" sz="2000"/>
        </a:p>
      </dgm:t>
    </dgm:pt>
    <dgm:pt modelId="{108352CF-D3C9-439D-AC9A-17F33698BA18}" type="sibTrans" cxnId="{8B3C3E54-FDFF-4C6B-BE84-0F35AC72FB02}">
      <dgm:prSet/>
      <dgm:spPr/>
      <dgm:t>
        <a:bodyPr/>
        <a:lstStyle/>
        <a:p>
          <a:endParaRPr lang="es-ES" sz="2000"/>
        </a:p>
      </dgm:t>
    </dgm:pt>
    <dgm:pt modelId="{1FDD805B-7D1A-40D5-B59D-43BC7579D2F0}">
      <dgm:prSet phldrT="[Texto]" custT="1"/>
      <dgm:spPr/>
      <dgm:t>
        <a:bodyPr/>
        <a:lstStyle/>
        <a:p>
          <a:r>
            <a:rPr lang="es-ES" sz="1600" i="1" dirty="0" smtClean="0">
              <a:latin typeface="Times New Roman" panose="02020603050405020304" pitchFamily="18" charset="0"/>
              <a:ea typeface="Times New Roman" panose="02020603050405020304" pitchFamily="18" charset="0"/>
            </a:rPr>
            <a:t>L. </a:t>
          </a:r>
          <a:r>
            <a:rPr lang="es-ES" sz="1600" i="1" dirty="0" err="1" smtClean="0">
              <a:latin typeface="Times New Roman" panose="02020603050405020304" pitchFamily="18" charset="0"/>
              <a:ea typeface="Times New Roman" panose="02020603050405020304" pitchFamily="18" charset="0"/>
            </a:rPr>
            <a:t>neotropica</a:t>
          </a:r>
          <a:r>
            <a:rPr lang="es-ES" sz="1600" dirty="0" smtClean="0">
              <a:latin typeface="Times New Roman" panose="02020603050405020304" pitchFamily="18" charset="0"/>
              <a:ea typeface="Times New Roman" panose="02020603050405020304" pitchFamily="18" charset="0"/>
            </a:rPr>
            <a:t> con su </a:t>
          </a:r>
          <a:r>
            <a:rPr lang="es-ES" sz="1600" dirty="0" err="1" smtClean="0">
              <a:latin typeface="Times New Roman" panose="02020603050405020304" pitchFamily="18" charset="0"/>
              <a:ea typeface="Times New Roman" panose="02020603050405020304" pitchFamily="18" charset="0"/>
            </a:rPr>
            <a:t>haplotipo</a:t>
          </a:r>
          <a:r>
            <a:rPr lang="es-ES" sz="1600" dirty="0" smtClean="0">
              <a:latin typeface="Times New Roman" panose="02020603050405020304" pitchFamily="18" charset="0"/>
              <a:ea typeface="Times New Roman" panose="02020603050405020304" pitchFamily="18" charset="0"/>
            </a:rPr>
            <a:t> L.neo-H1A encontrado en el sur Ecuador ha sido reportado previamente en una localidad, cerca de Lima, en Perú, así como en Argentina y Uruguay</a:t>
          </a:r>
          <a:endParaRPr lang="es-ES" sz="1600" dirty="0"/>
        </a:p>
      </dgm:t>
    </dgm:pt>
    <dgm:pt modelId="{D2CA61BE-A2C6-46F1-9319-4EDD91EAC245}" type="parTrans" cxnId="{08E85F5C-D5DD-4A6A-AB5D-34D91227B84A}">
      <dgm:prSet/>
      <dgm:spPr/>
      <dgm:t>
        <a:bodyPr/>
        <a:lstStyle/>
        <a:p>
          <a:endParaRPr lang="es-ES" sz="2000"/>
        </a:p>
      </dgm:t>
    </dgm:pt>
    <dgm:pt modelId="{2E824D13-D265-4331-BAF4-5BB177C4B0E0}" type="sibTrans" cxnId="{08E85F5C-D5DD-4A6A-AB5D-34D91227B84A}">
      <dgm:prSet/>
      <dgm:spPr/>
      <dgm:t>
        <a:bodyPr/>
        <a:lstStyle/>
        <a:p>
          <a:endParaRPr lang="es-ES" sz="2000"/>
        </a:p>
      </dgm:t>
    </dgm:pt>
    <dgm:pt modelId="{5039B5F6-3C9E-4CA7-AEA8-9ABCEE6617DA}">
      <dgm:prSet phldrT="[Texto]" custT="1"/>
      <dgm:spPr/>
      <dgm:t>
        <a:bodyPr/>
        <a:lstStyle/>
        <a:p>
          <a:r>
            <a:rPr lang="es-ES" sz="1600" dirty="0" smtClean="0">
              <a:latin typeface="Times New Roman" panose="02020603050405020304" pitchFamily="18" charset="0"/>
              <a:ea typeface="Times New Roman" panose="02020603050405020304" pitchFamily="18" charset="0"/>
            </a:rPr>
            <a:t>Es un Lymnaeidae adaptado para altitudes altas y bajas, debe ser lo más probablemente que estén también presente en las localidades de mayor altitud de </a:t>
          </a:r>
          <a:r>
            <a:rPr lang="es-ES" sz="1600" dirty="0" err="1" smtClean="0">
              <a:latin typeface="Times New Roman" panose="02020603050405020304" pitchFamily="18" charset="0"/>
              <a:ea typeface="Times New Roman" panose="02020603050405020304" pitchFamily="18" charset="0"/>
            </a:rPr>
            <a:t>Vilcabamba</a:t>
          </a:r>
          <a:r>
            <a:rPr lang="es-ES" sz="1600" dirty="0" smtClean="0">
              <a:latin typeface="Times New Roman" panose="02020603050405020304" pitchFamily="18" charset="0"/>
              <a:ea typeface="Times New Roman" panose="02020603050405020304" pitchFamily="18" charset="0"/>
            </a:rPr>
            <a:t> y </a:t>
          </a:r>
          <a:r>
            <a:rPr lang="es-ES" sz="1600" dirty="0" err="1" smtClean="0">
              <a:latin typeface="Times New Roman" panose="02020603050405020304" pitchFamily="18" charset="0"/>
              <a:ea typeface="Times New Roman" panose="02020603050405020304" pitchFamily="18" charset="0"/>
            </a:rPr>
            <a:t>Gonzanamá</a:t>
          </a:r>
          <a:endParaRPr lang="es-ES" sz="1600" dirty="0"/>
        </a:p>
      </dgm:t>
    </dgm:pt>
    <dgm:pt modelId="{ED340396-AC9B-44DB-ACA4-3C71912C7DC7}" type="parTrans" cxnId="{F0158C29-E006-47FE-B296-A1CE0728A220}">
      <dgm:prSet/>
      <dgm:spPr/>
      <dgm:t>
        <a:bodyPr/>
        <a:lstStyle/>
        <a:p>
          <a:endParaRPr lang="es-ES" sz="2000"/>
        </a:p>
      </dgm:t>
    </dgm:pt>
    <dgm:pt modelId="{7B774E51-4A82-43AB-8F0A-3629E00E248A}" type="sibTrans" cxnId="{F0158C29-E006-47FE-B296-A1CE0728A220}">
      <dgm:prSet/>
      <dgm:spPr/>
      <dgm:t>
        <a:bodyPr/>
        <a:lstStyle/>
        <a:p>
          <a:endParaRPr lang="es-ES" sz="2000"/>
        </a:p>
      </dgm:t>
    </dgm:pt>
    <dgm:pt modelId="{91D8DD75-346C-401D-B57F-A870AE2DED8B}">
      <dgm:prSet phldrT="[Texto]" custT="1"/>
      <dgm:spPr/>
      <dgm:t>
        <a:bodyPr/>
        <a:lstStyle/>
        <a:p>
          <a:r>
            <a:rPr lang="es-ES" sz="1600" dirty="0" smtClean="0">
              <a:latin typeface="Times New Roman" panose="02020603050405020304" pitchFamily="18" charset="0"/>
              <a:ea typeface="Times New Roman" panose="02020603050405020304" pitchFamily="18" charset="0"/>
            </a:rPr>
            <a:t>Este es un vector de fasciolosis muy eficiente, confirmado experimentalmente y también en el campo</a:t>
          </a:r>
          <a:endParaRPr lang="es-ES" sz="1600" dirty="0"/>
        </a:p>
      </dgm:t>
    </dgm:pt>
    <dgm:pt modelId="{F7FE2A7C-866E-4FB8-9BFC-F153806F3FA2}" type="parTrans" cxnId="{9CFAE81E-2739-46CA-9B6E-2A5171252040}">
      <dgm:prSet/>
      <dgm:spPr/>
      <dgm:t>
        <a:bodyPr/>
        <a:lstStyle/>
        <a:p>
          <a:endParaRPr lang="es-ES" sz="2000"/>
        </a:p>
      </dgm:t>
    </dgm:pt>
    <dgm:pt modelId="{60EBE2F2-8BEC-4922-9BE2-667115E80BD7}" type="sibTrans" cxnId="{9CFAE81E-2739-46CA-9B6E-2A5171252040}">
      <dgm:prSet/>
      <dgm:spPr/>
      <dgm:t>
        <a:bodyPr/>
        <a:lstStyle/>
        <a:p>
          <a:endParaRPr lang="es-ES" sz="2000"/>
        </a:p>
      </dgm:t>
    </dgm:pt>
    <dgm:pt modelId="{46B4597C-91BB-461D-B558-F1F0004871B1}">
      <dgm:prSet phldrT="[Texto]" custT="1"/>
      <dgm:spPr/>
      <dgm:t>
        <a:bodyPr/>
        <a:lstStyle/>
        <a:p>
          <a:r>
            <a:rPr lang="es-ES" sz="1600" dirty="0" smtClean="0">
              <a:latin typeface="Times New Roman" panose="02020603050405020304" pitchFamily="18" charset="0"/>
              <a:ea typeface="Times New Roman" panose="02020603050405020304" pitchFamily="18" charset="0"/>
            </a:rPr>
            <a:t>Estas dos especies, </a:t>
          </a:r>
          <a:r>
            <a:rPr lang="es-ES" sz="1600" i="1" dirty="0" smtClean="0">
              <a:latin typeface="Times New Roman" panose="02020603050405020304" pitchFamily="18" charset="0"/>
              <a:ea typeface="Times New Roman" panose="02020603050405020304" pitchFamily="18" charset="0"/>
            </a:rPr>
            <a:t>L. </a:t>
          </a:r>
          <a:r>
            <a:rPr lang="es-ES" sz="1600" i="1" dirty="0" err="1" smtClean="0">
              <a:latin typeface="Times New Roman" panose="02020603050405020304" pitchFamily="18" charset="0"/>
              <a:ea typeface="Times New Roman" panose="02020603050405020304" pitchFamily="18" charset="0"/>
            </a:rPr>
            <a:t>schirazensis</a:t>
          </a:r>
          <a:r>
            <a:rPr lang="es-ES" sz="1600" dirty="0" smtClean="0">
              <a:latin typeface="Times New Roman" panose="02020603050405020304" pitchFamily="18" charset="0"/>
              <a:ea typeface="Times New Roman" panose="02020603050405020304" pitchFamily="18" charset="0"/>
            </a:rPr>
            <a:t> y</a:t>
          </a:r>
          <a:r>
            <a:rPr lang="es-ES" sz="1600" i="1" dirty="0" smtClean="0">
              <a:latin typeface="Times New Roman" panose="02020603050405020304" pitchFamily="18" charset="0"/>
              <a:ea typeface="Times New Roman" panose="02020603050405020304" pitchFamily="18" charset="0"/>
            </a:rPr>
            <a:t> L. </a:t>
          </a:r>
          <a:r>
            <a:rPr lang="es-ES" sz="1600" i="1" dirty="0" err="1" smtClean="0">
              <a:latin typeface="Times New Roman" panose="02020603050405020304" pitchFamily="18" charset="0"/>
              <a:ea typeface="Times New Roman" panose="02020603050405020304" pitchFamily="18" charset="0"/>
            </a:rPr>
            <a:t>neotropica</a:t>
          </a:r>
          <a:r>
            <a:rPr lang="es-ES" sz="1600" dirty="0" smtClean="0">
              <a:latin typeface="Times New Roman" panose="02020603050405020304" pitchFamily="18" charset="0"/>
              <a:ea typeface="Times New Roman" panose="02020603050405020304" pitchFamily="18" charset="0"/>
            </a:rPr>
            <a:t>, ya coexisten en las zonas </a:t>
          </a:r>
          <a:r>
            <a:rPr lang="es-ES" sz="1600" dirty="0" err="1" smtClean="0">
              <a:latin typeface="Times New Roman" panose="02020603050405020304" pitchFamily="18" charset="0"/>
              <a:ea typeface="Times New Roman" panose="02020603050405020304" pitchFamily="18" charset="0"/>
            </a:rPr>
            <a:t>hiperendémicas</a:t>
          </a:r>
          <a:r>
            <a:rPr lang="es-ES" sz="1600" dirty="0" smtClean="0">
              <a:latin typeface="Times New Roman" panose="02020603050405020304" pitchFamily="18" charset="0"/>
              <a:ea typeface="Times New Roman" panose="02020603050405020304" pitchFamily="18" charset="0"/>
            </a:rPr>
            <a:t> de fascioliasis, como es el caso de Cajamarca, en el norte de Perú, donde la prevalencia de infección es muy alta con una gran intensidad descrita en niños</a:t>
          </a:r>
          <a:endParaRPr lang="es-ES" sz="1600" dirty="0"/>
        </a:p>
      </dgm:t>
    </dgm:pt>
    <dgm:pt modelId="{531FA744-C23C-4B95-ADEA-E1F5D2296103}" type="parTrans" cxnId="{BF9A0726-11BE-4948-B54F-107EA23023BF}">
      <dgm:prSet/>
      <dgm:spPr/>
      <dgm:t>
        <a:bodyPr/>
        <a:lstStyle/>
        <a:p>
          <a:endParaRPr lang="es-ES" sz="2000"/>
        </a:p>
      </dgm:t>
    </dgm:pt>
    <dgm:pt modelId="{B89C6B22-7011-4B8F-A097-27482ABB1900}" type="sibTrans" cxnId="{BF9A0726-11BE-4948-B54F-107EA23023BF}">
      <dgm:prSet/>
      <dgm:spPr/>
      <dgm:t>
        <a:bodyPr/>
        <a:lstStyle/>
        <a:p>
          <a:endParaRPr lang="es-ES" sz="2000"/>
        </a:p>
      </dgm:t>
    </dgm:pt>
    <dgm:pt modelId="{91AEA711-4A16-4553-8B89-02CCF2032764}" type="pres">
      <dgm:prSet presAssocID="{0064B1BC-B7B6-41C2-B1A3-8889A8822A86}" presName="vert0" presStyleCnt="0">
        <dgm:presLayoutVars>
          <dgm:dir/>
          <dgm:animOne val="branch"/>
          <dgm:animLvl val="lvl"/>
        </dgm:presLayoutVars>
      </dgm:prSet>
      <dgm:spPr/>
      <dgm:t>
        <a:bodyPr/>
        <a:lstStyle/>
        <a:p>
          <a:endParaRPr lang="es-ES"/>
        </a:p>
      </dgm:t>
    </dgm:pt>
    <dgm:pt modelId="{A9140A2D-F209-47B7-8B40-D5E7B57412D4}" type="pres">
      <dgm:prSet presAssocID="{B0DC2E87-13EF-4865-9214-DA1196CA7A8D}" presName="thickLine" presStyleLbl="alignNode1" presStyleIdx="0" presStyleCnt="1"/>
      <dgm:spPr/>
    </dgm:pt>
    <dgm:pt modelId="{B464F873-C706-48FA-91E9-20DB26D2B2B5}" type="pres">
      <dgm:prSet presAssocID="{B0DC2E87-13EF-4865-9214-DA1196CA7A8D}" presName="horz1" presStyleCnt="0"/>
      <dgm:spPr/>
    </dgm:pt>
    <dgm:pt modelId="{4206C20F-65D2-4930-B1E6-FAD9CE97F3A9}" type="pres">
      <dgm:prSet presAssocID="{B0DC2E87-13EF-4865-9214-DA1196CA7A8D}" presName="tx1" presStyleLbl="revTx" presStyleIdx="0" presStyleCnt="8"/>
      <dgm:spPr/>
      <dgm:t>
        <a:bodyPr/>
        <a:lstStyle/>
        <a:p>
          <a:endParaRPr lang="es-ES"/>
        </a:p>
      </dgm:t>
    </dgm:pt>
    <dgm:pt modelId="{727D25EB-A996-45E7-9255-C51DDF7220B0}" type="pres">
      <dgm:prSet presAssocID="{B0DC2E87-13EF-4865-9214-DA1196CA7A8D}" presName="vert1" presStyleCnt="0"/>
      <dgm:spPr/>
    </dgm:pt>
    <dgm:pt modelId="{8F7871AF-E90D-4919-9B3A-49A6AA5A4CD6}" type="pres">
      <dgm:prSet presAssocID="{346AAA88-658D-4B6D-BAB5-B3F2E58A8423}" presName="vertSpace2a" presStyleCnt="0"/>
      <dgm:spPr/>
    </dgm:pt>
    <dgm:pt modelId="{EDDE470A-EB3B-416F-AC3A-A6F9E0687866}" type="pres">
      <dgm:prSet presAssocID="{346AAA88-658D-4B6D-BAB5-B3F2E58A8423}" presName="horz2" presStyleCnt="0"/>
      <dgm:spPr/>
    </dgm:pt>
    <dgm:pt modelId="{AA24C24A-FBF3-4051-8FFB-D18826C61501}" type="pres">
      <dgm:prSet presAssocID="{346AAA88-658D-4B6D-BAB5-B3F2E58A8423}" presName="horzSpace2" presStyleCnt="0"/>
      <dgm:spPr/>
    </dgm:pt>
    <dgm:pt modelId="{942C2CF7-48AD-4551-BBFE-50254D301BB4}" type="pres">
      <dgm:prSet presAssocID="{346AAA88-658D-4B6D-BAB5-B3F2E58A8423}" presName="tx2" presStyleLbl="revTx" presStyleIdx="1" presStyleCnt="8"/>
      <dgm:spPr/>
      <dgm:t>
        <a:bodyPr/>
        <a:lstStyle/>
        <a:p>
          <a:endParaRPr lang="es-ES"/>
        </a:p>
      </dgm:t>
    </dgm:pt>
    <dgm:pt modelId="{0569D1CA-DD76-4384-BCE0-FBB4FED76301}" type="pres">
      <dgm:prSet presAssocID="{346AAA88-658D-4B6D-BAB5-B3F2E58A8423}" presName="vert2" presStyleCnt="0"/>
      <dgm:spPr/>
    </dgm:pt>
    <dgm:pt modelId="{9C75EC8B-64EC-4943-A1BD-406DF64C5CBC}" type="pres">
      <dgm:prSet presAssocID="{346AAA88-658D-4B6D-BAB5-B3F2E58A8423}" presName="thinLine2b" presStyleLbl="callout" presStyleIdx="0" presStyleCnt="7"/>
      <dgm:spPr/>
    </dgm:pt>
    <dgm:pt modelId="{9A98BC78-4A32-4EB3-9F2A-B5589A5C117A}" type="pres">
      <dgm:prSet presAssocID="{346AAA88-658D-4B6D-BAB5-B3F2E58A8423}" presName="vertSpace2b" presStyleCnt="0"/>
      <dgm:spPr/>
    </dgm:pt>
    <dgm:pt modelId="{1A713CC4-F7D8-47E6-9202-F230A802FB25}" type="pres">
      <dgm:prSet presAssocID="{2B13FAA9-D72C-42EC-93E7-2FC373E4D6F7}" presName="horz2" presStyleCnt="0"/>
      <dgm:spPr/>
    </dgm:pt>
    <dgm:pt modelId="{77B17609-90C5-408E-8A15-39008D6B9A98}" type="pres">
      <dgm:prSet presAssocID="{2B13FAA9-D72C-42EC-93E7-2FC373E4D6F7}" presName="horzSpace2" presStyleCnt="0"/>
      <dgm:spPr/>
    </dgm:pt>
    <dgm:pt modelId="{5F56A39A-9A8E-43E2-A6EE-C7FB1CE06C62}" type="pres">
      <dgm:prSet presAssocID="{2B13FAA9-D72C-42EC-93E7-2FC373E4D6F7}" presName="tx2" presStyleLbl="revTx" presStyleIdx="2" presStyleCnt="8"/>
      <dgm:spPr/>
      <dgm:t>
        <a:bodyPr/>
        <a:lstStyle/>
        <a:p>
          <a:endParaRPr lang="es-ES"/>
        </a:p>
      </dgm:t>
    </dgm:pt>
    <dgm:pt modelId="{521BDCFB-FD05-4885-AEB0-19E4B04D6A03}" type="pres">
      <dgm:prSet presAssocID="{2B13FAA9-D72C-42EC-93E7-2FC373E4D6F7}" presName="vert2" presStyleCnt="0"/>
      <dgm:spPr/>
    </dgm:pt>
    <dgm:pt modelId="{713C747A-79C8-4019-9A9F-B07D1089FF2F}" type="pres">
      <dgm:prSet presAssocID="{2B13FAA9-D72C-42EC-93E7-2FC373E4D6F7}" presName="thinLine2b" presStyleLbl="callout" presStyleIdx="1" presStyleCnt="7"/>
      <dgm:spPr/>
    </dgm:pt>
    <dgm:pt modelId="{AAB3D6A6-FB7F-4357-ABC9-707EBD66F681}" type="pres">
      <dgm:prSet presAssocID="{2B13FAA9-D72C-42EC-93E7-2FC373E4D6F7}" presName="vertSpace2b" presStyleCnt="0"/>
      <dgm:spPr/>
    </dgm:pt>
    <dgm:pt modelId="{E3BE0E54-A21D-4566-B4AA-23FF5A9A02FA}" type="pres">
      <dgm:prSet presAssocID="{360885C3-8A3F-47B2-885E-D5B7482D76B1}" presName="horz2" presStyleCnt="0"/>
      <dgm:spPr/>
    </dgm:pt>
    <dgm:pt modelId="{F5DA5EA4-277C-4B7E-8637-9525191F2290}" type="pres">
      <dgm:prSet presAssocID="{360885C3-8A3F-47B2-885E-D5B7482D76B1}" presName="horzSpace2" presStyleCnt="0"/>
      <dgm:spPr/>
    </dgm:pt>
    <dgm:pt modelId="{91258D27-836A-4E7F-AC9C-A911195BF004}" type="pres">
      <dgm:prSet presAssocID="{360885C3-8A3F-47B2-885E-D5B7482D76B1}" presName="tx2" presStyleLbl="revTx" presStyleIdx="3" presStyleCnt="8"/>
      <dgm:spPr/>
      <dgm:t>
        <a:bodyPr/>
        <a:lstStyle/>
        <a:p>
          <a:endParaRPr lang="es-ES"/>
        </a:p>
      </dgm:t>
    </dgm:pt>
    <dgm:pt modelId="{C41C348E-C5D0-47BA-A82A-63DB6271AC1F}" type="pres">
      <dgm:prSet presAssocID="{360885C3-8A3F-47B2-885E-D5B7482D76B1}" presName="vert2" presStyleCnt="0"/>
      <dgm:spPr/>
    </dgm:pt>
    <dgm:pt modelId="{FE8FD20C-A9FE-44A6-A4F9-48B547773696}" type="pres">
      <dgm:prSet presAssocID="{360885C3-8A3F-47B2-885E-D5B7482D76B1}" presName="thinLine2b" presStyleLbl="callout" presStyleIdx="2" presStyleCnt="7"/>
      <dgm:spPr/>
    </dgm:pt>
    <dgm:pt modelId="{670398F2-B1F9-4F47-9B3E-29A6113D5E8C}" type="pres">
      <dgm:prSet presAssocID="{360885C3-8A3F-47B2-885E-D5B7482D76B1}" presName="vertSpace2b" presStyleCnt="0"/>
      <dgm:spPr/>
    </dgm:pt>
    <dgm:pt modelId="{EF2D4579-8CA4-4DE2-9769-7140455E24D9}" type="pres">
      <dgm:prSet presAssocID="{1FDD805B-7D1A-40D5-B59D-43BC7579D2F0}" presName="horz2" presStyleCnt="0"/>
      <dgm:spPr/>
    </dgm:pt>
    <dgm:pt modelId="{81DA4817-1C28-4D65-92DF-75343AB913F6}" type="pres">
      <dgm:prSet presAssocID="{1FDD805B-7D1A-40D5-B59D-43BC7579D2F0}" presName="horzSpace2" presStyleCnt="0"/>
      <dgm:spPr/>
    </dgm:pt>
    <dgm:pt modelId="{CEE4A70E-0CD3-4117-A33F-C679BFAAC55E}" type="pres">
      <dgm:prSet presAssocID="{1FDD805B-7D1A-40D5-B59D-43BC7579D2F0}" presName="tx2" presStyleLbl="revTx" presStyleIdx="4" presStyleCnt="8"/>
      <dgm:spPr/>
      <dgm:t>
        <a:bodyPr/>
        <a:lstStyle/>
        <a:p>
          <a:endParaRPr lang="es-ES"/>
        </a:p>
      </dgm:t>
    </dgm:pt>
    <dgm:pt modelId="{66B0ED10-EE06-4B5F-97DE-23D7075CD530}" type="pres">
      <dgm:prSet presAssocID="{1FDD805B-7D1A-40D5-B59D-43BC7579D2F0}" presName="vert2" presStyleCnt="0"/>
      <dgm:spPr/>
    </dgm:pt>
    <dgm:pt modelId="{BD28F5F7-0A25-4833-AD97-DA5ABA26B573}" type="pres">
      <dgm:prSet presAssocID="{1FDD805B-7D1A-40D5-B59D-43BC7579D2F0}" presName="thinLine2b" presStyleLbl="callout" presStyleIdx="3" presStyleCnt="7"/>
      <dgm:spPr/>
    </dgm:pt>
    <dgm:pt modelId="{DC25A66A-BA82-487C-8138-3148998B3E76}" type="pres">
      <dgm:prSet presAssocID="{1FDD805B-7D1A-40D5-B59D-43BC7579D2F0}" presName="vertSpace2b" presStyleCnt="0"/>
      <dgm:spPr/>
    </dgm:pt>
    <dgm:pt modelId="{7DC462E1-1C29-464E-B517-C218806B1C52}" type="pres">
      <dgm:prSet presAssocID="{5039B5F6-3C9E-4CA7-AEA8-9ABCEE6617DA}" presName="horz2" presStyleCnt="0"/>
      <dgm:spPr/>
    </dgm:pt>
    <dgm:pt modelId="{F2FB1A1E-CF33-472C-BD75-0A6E1AD9E287}" type="pres">
      <dgm:prSet presAssocID="{5039B5F6-3C9E-4CA7-AEA8-9ABCEE6617DA}" presName="horzSpace2" presStyleCnt="0"/>
      <dgm:spPr/>
    </dgm:pt>
    <dgm:pt modelId="{A1E35E98-F588-48E0-9F44-919C62DE6B73}" type="pres">
      <dgm:prSet presAssocID="{5039B5F6-3C9E-4CA7-AEA8-9ABCEE6617DA}" presName="tx2" presStyleLbl="revTx" presStyleIdx="5" presStyleCnt="8"/>
      <dgm:spPr/>
      <dgm:t>
        <a:bodyPr/>
        <a:lstStyle/>
        <a:p>
          <a:endParaRPr lang="es-ES"/>
        </a:p>
      </dgm:t>
    </dgm:pt>
    <dgm:pt modelId="{827613B9-C2A5-4F2C-A1A9-F2AD13378AE0}" type="pres">
      <dgm:prSet presAssocID="{5039B5F6-3C9E-4CA7-AEA8-9ABCEE6617DA}" presName="vert2" presStyleCnt="0"/>
      <dgm:spPr/>
    </dgm:pt>
    <dgm:pt modelId="{9EAB2AFC-7C00-4279-B213-7437027A5E5C}" type="pres">
      <dgm:prSet presAssocID="{5039B5F6-3C9E-4CA7-AEA8-9ABCEE6617DA}" presName="thinLine2b" presStyleLbl="callout" presStyleIdx="4" presStyleCnt="7"/>
      <dgm:spPr/>
    </dgm:pt>
    <dgm:pt modelId="{8C4BD6EC-2890-4167-885E-C471C0CF3590}" type="pres">
      <dgm:prSet presAssocID="{5039B5F6-3C9E-4CA7-AEA8-9ABCEE6617DA}" presName="vertSpace2b" presStyleCnt="0"/>
      <dgm:spPr/>
    </dgm:pt>
    <dgm:pt modelId="{3D35AF51-5A8C-486E-8C32-D03C7A3E77A0}" type="pres">
      <dgm:prSet presAssocID="{91D8DD75-346C-401D-B57F-A870AE2DED8B}" presName="horz2" presStyleCnt="0"/>
      <dgm:spPr/>
    </dgm:pt>
    <dgm:pt modelId="{BA07E7BD-C867-401A-957C-4E337F83D690}" type="pres">
      <dgm:prSet presAssocID="{91D8DD75-346C-401D-B57F-A870AE2DED8B}" presName="horzSpace2" presStyleCnt="0"/>
      <dgm:spPr/>
    </dgm:pt>
    <dgm:pt modelId="{297F8AE2-C37A-48E5-9585-E43A7F092E04}" type="pres">
      <dgm:prSet presAssocID="{91D8DD75-346C-401D-B57F-A870AE2DED8B}" presName="tx2" presStyleLbl="revTx" presStyleIdx="6" presStyleCnt="8"/>
      <dgm:spPr/>
      <dgm:t>
        <a:bodyPr/>
        <a:lstStyle/>
        <a:p>
          <a:endParaRPr lang="es-ES"/>
        </a:p>
      </dgm:t>
    </dgm:pt>
    <dgm:pt modelId="{5DCEA27A-0103-4847-B9D4-990214DE170D}" type="pres">
      <dgm:prSet presAssocID="{91D8DD75-346C-401D-B57F-A870AE2DED8B}" presName="vert2" presStyleCnt="0"/>
      <dgm:spPr/>
    </dgm:pt>
    <dgm:pt modelId="{66CDA84C-9E93-4F45-9DF1-B55C2B37D7DC}" type="pres">
      <dgm:prSet presAssocID="{91D8DD75-346C-401D-B57F-A870AE2DED8B}" presName="thinLine2b" presStyleLbl="callout" presStyleIdx="5" presStyleCnt="7"/>
      <dgm:spPr/>
    </dgm:pt>
    <dgm:pt modelId="{8660DCF4-AB10-44EB-930D-DAAAEBA70F7A}" type="pres">
      <dgm:prSet presAssocID="{91D8DD75-346C-401D-B57F-A870AE2DED8B}" presName="vertSpace2b" presStyleCnt="0"/>
      <dgm:spPr/>
    </dgm:pt>
    <dgm:pt modelId="{C35CAC05-816C-4C82-8DEA-3305340200E5}" type="pres">
      <dgm:prSet presAssocID="{46B4597C-91BB-461D-B558-F1F0004871B1}" presName="horz2" presStyleCnt="0"/>
      <dgm:spPr/>
    </dgm:pt>
    <dgm:pt modelId="{0E768716-1EF5-46F2-A09A-432C859C337E}" type="pres">
      <dgm:prSet presAssocID="{46B4597C-91BB-461D-B558-F1F0004871B1}" presName="horzSpace2" presStyleCnt="0"/>
      <dgm:spPr/>
    </dgm:pt>
    <dgm:pt modelId="{2DD1C33D-C34F-400D-B463-A7AAF934DE5F}" type="pres">
      <dgm:prSet presAssocID="{46B4597C-91BB-461D-B558-F1F0004871B1}" presName="tx2" presStyleLbl="revTx" presStyleIdx="7" presStyleCnt="8" custScaleY="139818"/>
      <dgm:spPr/>
      <dgm:t>
        <a:bodyPr/>
        <a:lstStyle/>
        <a:p>
          <a:endParaRPr lang="es-ES"/>
        </a:p>
      </dgm:t>
    </dgm:pt>
    <dgm:pt modelId="{F1BB4344-B22E-47C7-A19C-F0D1CE8870F6}" type="pres">
      <dgm:prSet presAssocID="{46B4597C-91BB-461D-B558-F1F0004871B1}" presName="vert2" presStyleCnt="0"/>
      <dgm:spPr/>
    </dgm:pt>
    <dgm:pt modelId="{5B6CB18B-4CA0-495D-B6D1-C97B0BDD37D4}" type="pres">
      <dgm:prSet presAssocID="{46B4597C-91BB-461D-B558-F1F0004871B1}" presName="thinLine2b" presStyleLbl="callout" presStyleIdx="6" presStyleCnt="7"/>
      <dgm:spPr/>
    </dgm:pt>
    <dgm:pt modelId="{C1A8E234-7401-43C0-B4E4-ECF67CB814D3}" type="pres">
      <dgm:prSet presAssocID="{46B4597C-91BB-461D-B558-F1F0004871B1}" presName="vertSpace2b" presStyleCnt="0"/>
      <dgm:spPr/>
    </dgm:pt>
  </dgm:ptLst>
  <dgm:cxnLst>
    <dgm:cxn modelId="{F235356C-34AD-4449-818A-482AE4E4EE4D}" srcId="{0064B1BC-B7B6-41C2-B1A3-8889A8822A86}" destId="{B0DC2E87-13EF-4865-9214-DA1196CA7A8D}" srcOrd="0" destOrd="0" parTransId="{01BA94D5-A44D-4843-88CC-3D8F834677D6}" sibTransId="{D524C6DA-7144-447D-9814-F8480B0F1F2E}"/>
    <dgm:cxn modelId="{08E85F5C-D5DD-4A6A-AB5D-34D91227B84A}" srcId="{B0DC2E87-13EF-4865-9214-DA1196CA7A8D}" destId="{1FDD805B-7D1A-40D5-B59D-43BC7579D2F0}" srcOrd="3" destOrd="0" parTransId="{D2CA61BE-A2C6-46F1-9319-4EDD91EAC245}" sibTransId="{2E824D13-D265-4331-BAF4-5BB177C4B0E0}"/>
    <dgm:cxn modelId="{B15E033A-B0AE-4608-9191-382872C4C40F}" srcId="{B0DC2E87-13EF-4865-9214-DA1196CA7A8D}" destId="{346AAA88-658D-4B6D-BAB5-B3F2E58A8423}" srcOrd="0" destOrd="0" parTransId="{53067321-A696-41F1-BF4A-CEF12D614CD5}" sibTransId="{F451654D-B1AA-4916-84DA-077B87457379}"/>
    <dgm:cxn modelId="{94C0938F-FA43-449E-BB0F-BF82D458D4A8}" srcId="{B0DC2E87-13EF-4865-9214-DA1196CA7A8D}" destId="{2B13FAA9-D72C-42EC-93E7-2FC373E4D6F7}" srcOrd="1" destOrd="0" parTransId="{CFFE38B0-C496-4412-BCB9-0DF95BF2412D}" sibTransId="{36851E61-30AF-4F6D-B6DE-84E47779DAD3}"/>
    <dgm:cxn modelId="{F0158C29-E006-47FE-B296-A1CE0728A220}" srcId="{B0DC2E87-13EF-4865-9214-DA1196CA7A8D}" destId="{5039B5F6-3C9E-4CA7-AEA8-9ABCEE6617DA}" srcOrd="4" destOrd="0" parTransId="{ED340396-AC9B-44DB-ACA4-3C71912C7DC7}" sibTransId="{7B774E51-4A82-43AB-8F0A-3629E00E248A}"/>
    <dgm:cxn modelId="{92556C38-4147-4504-96C9-F944FADFEC75}" type="presOf" srcId="{2B13FAA9-D72C-42EC-93E7-2FC373E4D6F7}" destId="{5F56A39A-9A8E-43E2-A6EE-C7FB1CE06C62}" srcOrd="0" destOrd="0" presId="urn:microsoft.com/office/officeart/2008/layout/LinedList"/>
    <dgm:cxn modelId="{C64C60EE-428A-4BB6-A937-113A94429DA9}" type="presOf" srcId="{5039B5F6-3C9E-4CA7-AEA8-9ABCEE6617DA}" destId="{A1E35E98-F588-48E0-9F44-919C62DE6B73}" srcOrd="0" destOrd="0" presId="urn:microsoft.com/office/officeart/2008/layout/LinedList"/>
    <dgm:cxn modelId="{0E029D6A-5578-4973-8D89-B070C97D0E16}" type="presOf" srcId="{360885C3-8A3F-47B2-885E-D5B7482D76B1}" destId="{91258D27-836A-4E7F-AC9C-A911195BF004}" srcOrd="0" destOrd="0" presId="urn:microsoft.com/office/officeart/2008/layout/LinedList"/>
    <dgm:cxn modelId="{EFF18D44-7FFE-492E-A2B4-ACC7706534AE}" type="presOf" srcId="{46B4597C-91BB-461D-B558-F1F0004871B1}" destId="{2DD1C33D-C34F-400D-B463-A7AAF934DE5F}" srcOrd="0" destOrd="0" presId="urn:microsoft.com/office/officeart/2008/layout/LinedList"/>
    <dgm:cxn modelId="{8B3C3E54-FDFF-4C6B-BE84-0F35AC72FB02}" srcId="{B0DC2E87-13EF-4865-9214-DA1196CA7A8D}" destId="{360885C3-8A3F-47B2-885E-D5B7482D76B1}" srcOrd="2" destOrd="0" parTransId="{A27C11A4-3989-4BAF-888C-4FC0A02221CE}" sibTransId="{108352CF-D3C9-439D-AC9A-17F33698BA18}"/>
    <dgm:cxn modelId="{BF9A0726-11BE-4948-B54F-107EA23023BF}" srcId="{B0DC2E87-13EF-4865-9214-DA1196CA7A8D}" destId="{46B4597C-91BB-461D-B558-F1F0004871B1}" srcOrd="6" destOrd="0" parTransId="{531FA744-C23C-4B95-ADEA-E1F5D2296103}" sibTransId="{B89C6B22-7011-4B8F-A097-27482ABB1900}"/>
    <dgm:cxn modelId="{6F7B1D57-C83E-42F5-B099-8FD7A2079275}" type="presOf" srcId="{0064B1BC-B7B6-41C2-B1A3-8889A8822A86}" destId="{91AEA711-4A16-4553-8B89-02CCF2032764}" srcOrd="0" destOrd="0" presId="urn:microsoft.com/office/officeart/2008/layout/LinedList"/>
    <dgm:cxn modelId="{FCD6BE32-D997-4C7E-AC51-3C87872511D3}" type="presOf" srcId="{B0DC2E87-13EF-4865-9214-DA1196CA7A8D}" destId="{4206C20F-65D2-4930-B1E6-FAD9CE97F3A9}" srcOrd="0" destOrd="0" presId="urn:microsoft.com/office/officeart/2008/layout/LinedList"/>
    <dgm:cxn modelId="{F822D40A-0DE5-4E7B-8E24-E084945AD1CA}" type="presOf" srcId="{346AAA88-658D-4B6D-BAB5-B3F2E58A8423}" destId="{942C2CF7-48AD-4551-BBFE-50254D301BB4}" srcOrd="0" destOrd="0" presId="urn:microsoft.com/office/officeart/2008/layout/LinedList"/>
    <dgm:cxn modelId="{E2D2B47E-2FD6-45C0-B63B-701949502DD3}" type="presOf" srcId="{91D8DD75-346C-401D-B57F-A870AE2DED8B}" destId="{297F8AE2-C37A-48E5-9585-E43A7F092E04}" srcOrd="0" destOrd="0" presId="urn:microsoft.com/office/officeart/2008/layout/LinedList"/>
    <dgm:cxn modelId="{9CFAE81E-2739-46CA-9B6E-2A5171252040}" srcId="{B0DC2E87-13EF-4865-9214-DA1196CA7A8D}" destId="{91D8DD75-346C-401D-B57F-A870AE2DED8B}" srcOrd="5" destOrd="0" parTransId="{F7FE2A7C-866E-4FB8-9BFC-F153806F3FA2}" sibTransId="{60EBE2F2-8BEC-4922-9BE2-667115E80BD7}"/>
    <dgm:cxn modelId="{DDB1169C-56BD-4D4A-9119-FAF4DC86CEB1}" type="presOf" srcId="{1FDD805B-7D1A-40D5-B59D-43BC7579D2F0}" destId="{CEE4A70E-0CD3-4117-A33F-C679BFAAC55E}" srcOrd="0" destOrd="0" presId="urn:microsoft.com/office/officeart/2008/layout/LinedList"/>
    <dgm:cxn modelId="{D76C7561-9147-484A-B4F0-990BE2355B23}" type="presParOf" srcId="{91AEA711-4A16-4553-8B89-02CCF2032764}" destId="{A9140A2D-F209-47B7-8B40-D5E7B57412D4}" srcOrd="0" destOrd="0" presId="urn:microsoft.com/office/officeart/2008/layout/LinedList"/>
    <dgm:cxn modelId="{07CD9485-66A8-4EC7-8E73-9DEE2C41C852}" type="presParOf" srcId="{91AEA711-4A16-4553-8B89-02CCF2032764}" destId="{B464F873-C706-48FA-91E9-20DB26D2B2B5}" srcOrd="1" destOrd="0" presId="urn:microsoft.com/office/officeart/2008/layout/LinedList"/>
    <dgm:cxn modelId="{D411B1BD-4C69-41EA-B14B-C2BD5D8995A2}" type="presParOf" srcId="{B464F873-C706-48FA-91E9-20DB26D2B2B5}" destId="{4206C20F-65D2-4930-B1E6-FAD9CE97F3A9}" srcOrd="0" destOrd="0" presId="urn:microsoft.com/office/officeart/2008/layout/LinedList"/>
    <dgm:cxn modelId="{F83404D4-FCA8-4F6C-98A0-BA40762B82BD}" type="presParOf" srcId="{B464F873-C706-48FA-91E9-20DB26D2B2B5}" destId="{727D25EB-A996-45E7-9255-C51DDF7220B0}" srcOrd="1" destOrd="0" presId="urn:microsoft.com/office/officeart/2008/layout/LinedList"/>
    <dgm:cxn modelId="{A568634E-0602-4887-BE9E-719F8FED4A31}" type="presParOf" srcId="{727D25EB-A996-45E7-9255-C51DDF7220B0}" destId="{8F7871AF-E90D-4919-9B3A-49A6AA5A4CD6}" srcOrd="0" destOrd="0" presId="urn:microsoft.com/office/officeart/2008/layout/LinedList"/>
    <dgm:cxn modelId="{AC8C1F83-F701-4F1A-A4DD-5577960BE694}" type="presParOf" srcId="{727D25EB-A996-45E7-9255-C51DDF7220B0}" destId="{EDDE470A-EB3B-416F-AC3A-A6F9E0687866}" srcOrd="1" destOrd="0" presId="urn:microsoft.com/office/officeart/2008/layout/LinedList"/>
    <dgm:cxn modelId="{0C56E685-3079-4C2D-BAEA-8ED3E277755B}" type="presParOf" srcId="{EDDE470A-EB3B-416F-AC3A-A6F9E0687866}" destId="{AA24C24A-FBF3-4051-8FFB-D18826C61501}" srcOrd="0" destOrd="0" presId="urn:microsoft.com/office/officeart/2008/layout/LinedList"/>
    <dgm:cxn modelId="{9B5F814D-911B-4363-A202-687B23FD9676}" type="presParOf" srcId="{EDDE470A-EB3B-416F-AC3A-A6F9E0687866}" destId="{942C2CF7-48AD-4551-BBFE-50254D301BB4}" srcOrd="1" destOrd="0" presId="urn:microsoft.com/office/officeart/2008/layout/LinedList"/>
    <dgm:cxn modelId="{0D45039E-704C-4167-8A5D-DA11D7657AEE}" type="presParOf" srcId="{EDDE470A-EB3B-416F-AC3A-A6F9E0687866}" destId="{0569D1CA-DD76-4384-BCE0-FBB4FED76301}" srcOrd="2" destOrd="0" presId="urn:microsoft.com/office/officeart/2008/layout/LinedList"/>
    <dgm:cxn modelId="{EAE47F5B-899C-4E0C-9726-1C718745CC22}" type="presParOf" srcId="{727D25EB-A996-45E7-9255-C51DDF7220B0}" destId="{9C75EC8B-64EC-4943-A1BD-406DF64C5CBC}" srcOrd="2" destOrd="0" presId="urn:microsoft.com/office/officeart/2008/layout/LinedList"/>
    <dgm:cxn modelId="{06671BCA-FB21-41DD-9E25-390F7A45619A}" type="presParOf" srcId="{727D25EB-A996-45E7-9255-C51DDF7220B0}" destId="{9A98BC78-4A32-4EB3-9F2A-B5589A5C117A}" srcOrd="3" destOrd="0" presId="urn:microsoft.com/office/officeart/2008/layout/LinedList"/>
    <dgm:cxn modelId="{670C8A6F-58CD-43BA-A6E2-822F2884FA81}" type="presParOf" srcId="{727D25EB-A996-45E7-9255-C51DDF7220B0}" destId="{1A713CC4-F7D8-47E6-9202-F230A802FB25}" srcOrd="4" destOrd="0" presId="urn:microsoft.com/office/officeart/2008/layout/LinedList"/>
    <dgm:cxn modelId="{4AE636FC-1BB3-488B-A3DB-28971FF7FA26}" type="presParOf" srcId="{1A713CC4-F7D8-47E6-9202-F230A802FB25}" destId="{77B17609-90C5-408E-8A15-39008D6B9A98}" srcOrd="0" destOrd="0" presId="urn:microsoft.com/office/officeart/2008/layout/LinedList"/>
    <dgm:cxn modelId="{A62D8211-2584-4084-8F9F-2F187616C6B2}" type="presParOf" srcId="{1A713CC4-F7D8-47E6-9202-F230A802FB25}" destId="{5F56A39A-9A8E-43E2-A6EE-C7FB1CE06C62}" srcOrd="1" destOrd="0" presId="urn:microsoft.com/office/officeart/2008/layout/LinedList"/>
    <dgm:cxn modelId="{4424BE68-C5C0-4B8C-BBA0-239F9BF7EB2B}" type="presParOf" srcId="{1A713CC4-F7D8-47E6-9202-F230A802FB25}" destId="{521BDCFB-FD05-4885-AEB0-19E4B04D6A03}" srcOrd="2" destOrd="0" presId="urn:microsoft.com/office/officeart/2008/layout/LinedList"/>
    <dgm:cxn modelId="{6D67EE83-E4C1-4305-B5E2-236901A38011}" type="presParOf" srcId="{727D25EB-A996-45E7-9255-C51DDF7220B0}" destId="{713C747A-79C8-4019-9A9F-B07D1089FF2F}" srcOrd="5" destOrd="0" presId="urn:microsoft.com/office/officeart/2008/layout/LinedList"/>
    <dgm:cxn modelId="{F7188EDE-BE51-4AC6-9B3D-ADFCD9DE54D7}" type="presParOf" srcId="{727D25EB-A996-45E7-9255-C51DDF7220B0}" destId="{AAB3D6A6-FB7F-4357-ABC9-707EBD66F681}" srcOrd="6" destOrd="0" presId="urn:microsoft.com/office/officeart/2008/layout/LinedList"/>
    <dgm:cxn modelId="{CEF23EE9-F43F-4297-A804-891461A7BD0B}" type="presParOf" srcId="{727D25EB-A996-45E7-9255-C51DDF7220B0}" destId="{E3BE0E54-A21D-4566-B4AA-23FF5A9A02FA}" srcOrd="7" destOrd="0" presId="urn:microsoft.com/office/officeart/2008/layout/LinedList"/>
    <dgm:cxn modelId="{32B24652-0A99-4E20-9B4A-BDF519244AF8}" type="presParOf" srcId="{E3BE0E54-A21D-4566-B4AA-23FF5A9A02FA}" destId="{F5DA5EA4-277C-4B7E-8637-9525191F2290}" srcOrd="0" destOrd="0" presId="urn:microsoft.com/office/officeart/2008/layout/LinedList"/>
    <dgm:cxn modelId="{2EFD84FE-F978-4A73-8915-D88DC3C246EC}" type="presParOf" srcId="{E3BE0E54-A21D-4566-B4AA-23FF5A9A02FA}" destId="{91258D27-836A-4E7F-AC9C-A911195BF004}" srcOrd="1" destOrd="0" presId="urn:microsoft.com/office/officeart/2008/layout/LinedList"/>
    <dgm:cxn modelId="{E488F0D2-E391-430A-A7C9-3ECC6DADE3DD}" type="presParOf" srcId="{E3BE0E54-A21D-4566-B4AA-23FF5A9A02FA}" destId="{C41C348E-C5D0-47BA-A82A-63DB6271AC1F}" srcOrd="2" destOrd="0" presId="urn:microsoft.com/office/officeart/2008/layout/LinedList"/>
    <dgm:cxn modelId="{29A531D2-1D67-4577-A2DD-115CDFF53064}" type="presParOf" srcId="{727D25EB-A996-45E7-9255-C51DDF7220B0}" destId="{FE8FD20C-A9FE-44A6-A4F9-48B547773696}" srcOrd="8" destOrd="0" presId="urn:microsoft.com/office/officeart/2008/layout/LinedList"/>
    <dgm:cxn modelId="{5FC08EA9-D8BE-4906-B99E-6778BAD6675C}" type="presParOf" srcId="{727D25EB-A996-45E7-9255-C51DDF7220B0}" destId="{670398F2-B1F9-4F47-9B3E-29A6113D5E8C}" srcOrd="9" destOrd="0" presId="urn:microsoft.com/office/officeart/2008/layout/LinedList"/>
    <dgm:cxn modelId="{86B8D1D0-6C12-4969-ABFB-C4382638AB33}" type="presParOf" srcId="{727D25EB-A996-45E7-9255-C51DDF7220B0}" destId="{EF2D4579-8CA4-4DE2-9769-7140455E24D9}" srcOrd="10" destOrd="0" presId="urn:microsoft.com/office/officeart/2008/layout/LinedList"/>
    <dgm:cxn modelId="{48A30D22-A6EF-4FBF-8583-E834D7E4CA11}" type="presParOf" srcId="{EF2D4579-8CA4-4DE2-9769-7140455E24D9}" destId="{81DA4817-1C28-4D65-92DF-75343AB913F6}" srcOrd="0" destOrd="0" presId="urn:microsoft.com/office/officeart/2008/layout/LinedList"/>
    <dgm:cxn modelId="{1DD81C7A-6ADF-4D92-BF0D-E91DEF4D9AFE}" type="presParOf" srcId="{EF2D4579-8CA4-4DE2-9769-7140455E24D9}" destId="{CEE4A70E-0CD3-4117-A33F-C679BFAAC55E}" srcOrd="1" destOrd="0" presId="urn:microsoft.com/office/officeart/2008/layout/LinedList"/>
    <dgm:cxn modelId="{B16CD4B2-97A1-4AB6-87F8-6C3B1A1C43F5}" type="presParOf" srcId="{EF2D4579-8CA4-4DE2-9769-7140455E24D9}" destId="{66B0ED10-EE06-4B5F-97DE-23D7075CD530}" srcOrd="2" destOrd="0" presId="urn:microsoft.com/office/officeart/2008/layout/LinedList"/>
    <dgm:cxn modelId="{66CBD3B0-9CBE-40AB-A38B-0D2CD2E2E344}" type="presParOf" srcId="{727D25EB-A996-45E7-9255-C51DDF7220B0}" destId="{BD28F5F7-0A25-4833-AD97-DA5ABA26B573}" srcOrd="11" destOrd="0" presId="urn:microsoft.com/office/officeart/2008/layout/LinedList"/>
    <dgm:cxn modelId="{4A16CB27-F31F-4587-96C1-C401420C8C84}" type="presParOf" srcId="{727D25EB-A996-45E7-9255-C51DDF7220B0}" destId="{DC25A66A-BA82-487C-8138-3148998B3E76}" srcOrd="12" destOrd="0" presId="urn:microsoft.com/office/officeart/2008/layout/LinedList"/>
    <dgm:cxn modelId="{920E4D54-9172-4239-B133-49897FC4E5CA}" type="presParOf" srcId="{727D25EB-A996-45E7-9255-C51DDF7220B0}" destId="{7DC462E1-1C29-464E-B517-C218806B1C52}" srcOrd="13" destOrd="0" presId="urn:microsoft.com/office/officeart/2008/layout/LinedList"/>
    <dgm:cxn modelId="{7338DACC-3AB6-461D-A63C-03FC9FB76713}" type="presParOf" srcId="{7DC462E1-1C29-464E-B517-C218806B1C52}" destId="{F2FB1A1E-CF33-472C-BD75-0A6E1AD9E287}" srcOrd="0" destOrd="0" presId="urn:microsoft.com/office/officeart/2008/layout/LinedList"/>
    <dgm:cxn modelId="{69F94BF2-F996-4351-B678-4F6934B12A2A}" type="presParOf" srcId="{7DC462E1-1C29-464E-B517-C218806B1C52}" destId="{A1E35E98-F588-48E0-9F44-919C62DE6B73}" srcOrd="1" destOrd="0" presId="urn:microsoft.com/office/officeart/2008/layout/LinedList"/>
    <dgm:cxn modelId="{0362E717-71EE-462C-9C39-6607BEBD1861}" type="presParOf" srcId="{7DC462E1-1C29-464E-B517-C218806B1C52}" destId="{827613B9-C2A5-4F2C-A1A9-F2AD13378AE0}" srcOrd="2" destOrd="0" presId="urn:microsoft.com/office/officeart/2008/layout/LinedList"/>
    <dgm:cxn modelId="{0AD61CCB-4830-420E-918D-054DCFFF6110}" type="presParOf" srcId="{727D25EB-A996-45E7-9255-C51DDF7220B0}" destId="{9EAB2AFC-7C00-4279-B213-7437027A5E5C}" srcOrd="14" destOrd="0" presId="urn:microsoft.com/office/officeart/2008/layout/LinedList"/>
    <dgm:cxn modelId="{70FC1558-BCD0-4424-95F1-7297062F04BF}" type="presParOf" srcId="{727D25EB-A996-45E7-9255-C51DDF7220B0}" destId="{8C4BD6EC-2890-4167-885E-C471C0CF3590}" srcOrd="15" destOrd="0" presId="urn:microsoft.com/office/officeart/2008/layout/LinedList"/>
    <dgm:cxn modelId="{D51D531B-4B38-448D-89D1-4FDDECAFCD8D}" type="presParOf" srcId="{727D25EB-A996-45E7-9255-C51DDF7220B0}" destId="{3D35AF51-5A8C-486E-8C32-D03C7A3E77A0}" srcOrd="16" destOrd="0" presId="urn:microsoft.com/office/officeart/2008/layout/LinedList"/>
    <dgm:cxn modelId="{1CD03772-EF91-48CC-AA1C-715CB887824E}" type="presParOf" srcId="{3D35AF51-5A8C-486E-8C32-D03C7A3E77A0}" destId="{BA07E7BD-C867-401A-957C-4E337F83D690}" srcOrd="0" destOrd="0" presId="urn:microsoft.com/office/officeart/2008/layout/LinedList"/>
    <dgm:cxn modelId="{55D6573C-4CD7-4590-B541-8939EE3C4CAD}" type="presParOf" srcId="{3D35AF51-5A8C-486E-8C32-D03C7A3E77A0}" destId="{297F8AE2-C37A-48E5-9585-E43A7F092E04}" srcOrd="1" destOrd="0" presId="urn:microsoft.com/office/officeart/2008/layout/LinedList"/>
    <dgm:cxn modelId="{B063EAEB-CEBF-4217-828E-3F567ECDED28}" type="presParOf" srcId="{3D35AF51-5A8C-486E-8C32-D03C7A3E77A0}" destId="{5DCEA27A-0103-4847-B9D4-990214DE170D}" srcOrd="2" destOrd="0" presId="urn:microsoft.com/office/officeart/2008/layout/LinedList"/>
    <dgm:cxn modelId="{D832B2E0-2DC1-45B5-9662-2FBB29E7FC35}" type="presParOf" srcId="{727D25EB-A996-45E7-9255-C51DDF7220B0}" destId="{66CDA84C-9E93-4F45-9DF1-B55C2B37D7DC}" srcOrd="17" destOrd="0" presId="urn:microsoft.com/office/officeart/2008/layout/LinedList"/>
    <dgm:cxn modelId="{3BD221F6-E702-4911-9CD1-2A4A5BACD55E}" type="presParOf" srcId="{727D25EB-A996-45E7-9255-C51DDF7220B0}" destId="{8660DCF4-AB10-44EB-930D-DAAAEBA70F7A}" srcOrd="18" destOrd="0" presId="urn:microsoft.com/office/officeart/2008/layout/LinedList"/>
    <dgm:cxn modelId="{D082821B-6DC0-4E5C-B92D-F6DE70C05420}" type="presParOf" srcId="{727D25EB-A996-45E7-9255-C51DDF7220B0}" destId="{C35CAC05-816C-4C82-8DEA-3305340200E5}" srcOrd="19" destOrd="0" presId="urn:microsoft.com/office/officeart/2008/layout/LinedList"/>
    <dgm:cxn modelId="{F3288E41-26A1-413A-A1EF-57E17C92C9BB}" type="presParOf" srcId="{C35CAC05-816C-4C82-8DEA-3305340200E5}" destId="{0E768716-1EF5-46F2-A09A-432C859C337E}" srcOrd="0" destOrd="0" presId="urn:microsoft.com/office/officeart/2008/layout/LinedList"/>
    <dgm:cxn modelId="{2DB04038-5F18-4117-9BA9-503076561128}" type="presParOf" srcId="{C35CAC05-816C-4C82-8DEA-3305340200E5}" destId="{2DD1C33D-C34F-400D-B463-A7AAF934DE5F}" srcOrd="1" destOrd="0" presId="urn:microsoft.com/office/officeart/2008/layout/LinedList"/>
    <dgm:cxn modelId="{E74A3F1E-FDBB-4C4E-8FEF-9B69816FDEB6}" type="presParOf" srcId="{C35CAC05-816C-4C82-8DEA-3305340200E5}" destId="{F1BB4344-B22E-47C7-A19C-F0D1CE8870F6}" srcOrd="2" destOrd="0" presId="urn:microsoft.com/office/officeart/2008/layout/LinedList"/>
    <dgm:cxn modelId="{A02CBEC0-1956-40E9-A134-6F330BF6F92C}" type="presParOf" srcId="{727D25EB-A996-45E7-9255-C51DDF7220B0}" destId="{5B6CB18B-4CA0-495D-B6D1-C97B0BDD37D4}" srcOrd="20" destOrd="0" presId="urn:microsoft.com/office/officeart/2008/layout/LinedList"/>
    <dgm:cxn modelId="{314756B8-F5BE-4F02-A39E-772AE2ABD686}" type="presParOf" srcId="{727D25EB-A996-45E7-9255-C51DDF7220B0}" destId="{C1A8E234-7401-43C0-B4E4-ECF67CB814D3}"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D7E34-8419-4A93-B67F-481C53E74610}" type="doc">
      <dgm:prSet loTypeId="urn:microsoft.com/office/officeart/2005/8/layout/hierarchy4" loCatId="list" qsTypeId="urn:microsoft.com/office/officeart/2005/8/quickstyle/simple5" qsCatId="simple" csTypeId="urn:microsoft.com/office/officeart/2005/8/colors/accent6_1" csCatId="accent6" phldr="1"/>
      <dgm:spPr/>
      <dgm:t>
        <a:bodyPr/>
        <a:lstStyle/>
        <a:p>
          <a:endParaRPr lang="es-ES"/>
        </a:p>
      </dgm:t>
    </dgm:pt>
    <dgm:pt modelId="{52508DFA-7EDE-4D67-AE70-1C96F199B3FD}">
      <dgm:prSet phldrT="[Texto]" custT="1"/>
      <dgm:spPr/>
      <dgm:t>
        <a:bodyPr/>
        <a:lstStyle/>
        <a:p>
          <a:r>
            <a:rPr lang="es-ES" sz="1800" dirty="0" smtClean="0">
              <a:latin typeface="Times New Roman" panose="02020603050405020304" pitchFamily="18" charset="0"/>
              <a:ea typeface="Times New Roman" panose="02020603050405020304" pitchFamily="18" charset="0"/>
            </a:rPr>
            <a:t>Aspectos que son considerados la base de esta tendencia:</a:t>
          </a:r>
          <a:endParaRPr lang="es-ES" sz="1800" dirty="0"/>
        </a:p>
      </dgm:t>
    </dgm:pt>
    <dgm:pt modelId="{9E7166BC-56B6-42FC-9676-24C86790B9AB}" type="parTrans" cxnId="{6D32ABA0-BF4D-4383-B00B-FAEE6B3BCA98}">
      <dgm:prSet/>
      <dgm:spPr/>
      <dgm:t>
        <a:bodyPr/>
        <a:lstStyle/>
        <a:p>
          <a:endParaRPr lang="es-ES"/>
        </a:p>
      </dgm:t>
    </dgm:pt>
    <dgm:pt modelId="{57A00669-B596-40C0-AB83-F57E55C08EAE}" type="sibTrans" cxnId="{6D32ABA0-BF4D-4383-B00B-FAEE6B3BCA98}">
      <dgm:prSet/>
      <dgm:spPr/>
      <dgm:t>
        <a:bodyPr/>
        <a:lstStyle/>
        <a:p>
          <a:endParaRPr lang="es-ES"/>
        </a:p>
      </dgm:t>
    </dgm:pt>
    <dgm:pt modelId="{99E1D884-A25D-46FC-8CD7-AA856B87624D}">
      <dgm:prSet phldrT="[Texto]" custT="1"/>
      <dgm:spPr/>
      <dgm:t>
        <a:bodyPr/>
        <a:lstStyle/>
        <a:p>
          <a:r>
            <a:rPr lang="es-EC" sz="1400" dirty="0" smtClean="0"/>
            <a:t>1. </a:t>
          </a:r>
          <a:r>
            <a:rPr lang="es-ES" sz="1400" dirty="0" smtClean="0">
              <a:latin typeface="Times New Roman" panose="02020603050405020304" pitchFamily="18" charset="0"/>
              <a:ea typeface="Times New Roman" panose="02020603050405020304" pitchFamily="18" charset="0"/>
            </a:rPr>
            <a:t>La inmunosupresión inducida por la duela del hígado</a:t>
          </a:r>
          <a:endParaRPr lang="es-ES" sz="1400" dirty="0"/>
        </a:p>
      </dgm:t>
    </dgm:pt>
    <dgm:pt modelId="{025CA7E3-F3DA-480E-9AB8-57B7E9EE68AF}" type="parTrans" cxnId="{B907CF6D-0C5B-43D3-89AE-E396E0274364}">
      <dgm:prSet/>
      <dgm:spPr/>
      <dgm:t>
        <a:bodyPr/>
        <a:lstStyle/>
        <a:p>
          <a:endParaRPr lang="es-ES"/>
        </a:p>
      </dgm:t>
    </dgm:pt>
    <dgm:pt modelId="{334883D1-E26D-4ABC-9AB9-AAE462F20664}" type="sibTrans" cxnId="{B907CF6D-0C5B-43D3-89AE-E396E0274364}">
      <dgm:prSet/>
      <dgm:spPr/>
      <dgm:t>
        <a:bodyPr/>
        <a:lstStyle/>
        <a:p>
          <a:endParaRPr lang="es-ES"/>
        </a:p>
      </dgm:t>
    </dgm:pt>
    <dgm:pt modelId="{B8AF627C-1B37-454A-A711-65FB0931F556}">
      <dgm:prSet phldrT="[Texto]" custT="1"/>
      <dgm:spPr/>
      <dgm:t>
        <a:bodyPr/>
        <a:lstStyle/>
        <a:p>
          <a:r>
            <a:rPr lang="es-EC" sz="1400" dirty="0" smtClean="0"/>
            <a:t>2. </a:t>
          </a:r>
          <a:r>
            <a:rPr lang="es-ES" sz="1400" dirty="0" smtClean="0">
              <a:latin typeface="Times New Roman" panose="02020603050405020304" pitchFamily="18" charset="0"/>
              <a:ea typeface="Times New Roman" panose="02020603050405020304" pitchFamily="18" charset="0"/>
            </a:rPr>
            <a:t>La gran diversidad de fuentes de infección humana</a:t>
          </a:r>
          <a:endParaRPr lang="es-ES" sz="1400" dirty="0"/>
        </a:p>
      </dgm:t>
    </dgm:pt>
    <dgm:pt modelId="{2E3B330B-B772-4086-B6FC-5490827E4032}" type="parTrans" cxnId="{2E58BF72-2B67-46EF-9911-9ED23398A536}">
      <dgm:prSet/>
      <dgm:spPr/>
      <dgm:t>
        <a:bodyPr/>
        <a:lstStyle/>
        <a:p>
          <a:endParaRPr lang="es-ES"/>
        </a:p>
      </dgm:t>
    </dgm:pt>
    <dgm:pt modelId="{0C9E4788-E6CE-41E6-8147-E74B56A3E754}" type="sibTrans" cxnId="{2E58BF72-2B67-46EF-9911-9ED23398A536}">
      <dgm:prSet/>
      <dgm:spPr/>
      <dgm:t>
        <a:bodyPr/>
        <a:lstStyle/>
        <a:p>
          <a:endParaRPr lang="es-ES"/>
        </a:p>
      </dgm:t>
    </dgm:pt>
    <dgm:pt modelId="{039459AC-1120-4958-B3BA-1893B7EF2B14}">
      <dgm:prSet phldrT="[Texto]" custT="1"/>
      <dgm:spPr/>
      <dgm:t>
        <a:bodyPr/>
        <a:lstStyle/>
        <a:p>
          <a:r>
            <a:rPr lang="es-EC" sz="1400" dirty="0" smtClean="0"/>
            <a:t>3. </a:t>
          </a:r>
          <a:r>
            <a:rPr lang="es-ES" sz="1400" dirty="0" smtClean="0">
              <a:latin typeface="Times New Roman" panose="02020603050405020304" pitchFamily="18" charset="0"/>
              <a:ea typeface="Times New Roman" panose="02020603050405020304" pitchFamily="18" charset="0"/>
            </a:rPr>
            <a:t>El ciclo de vida de los vectores depende de las características locales del clima. </a:t>
          </a:r>
          <a:endParaRPr lang="es-ES" sz="1400" dirty="0"/>
        </a:p>
      </dgm:t>
    </dgm:pt>
    <dgm:pt modelId="{8BFAF070-65D3-41A6-B626-7C47D19F0ED2}" type="parTrans" cxnId="{151D26C6-BA2B-4094-96C4-D9A9F6F734DC}">
      <dgm:prSet/>
      <dgm:spPr/>
      <dgm:t>
        <a:bodyPr/>
        <a:lstStyle/>
        <a:p>
          <a:endParaRPr lang="es-ES"/>
        </a:p>
      </dgm:t>
    </dgm:pt>
    <dgm:pt modelId="{3F966B81-D299-432C-A5BC-BC2980A29E42}" type="sibTrans" cxnId="{151D26C6-BA2B-4094-96C4-D9A9F6F734DC}">
      <dgm:prSet/>
      <dgm:spPr/>
      <dgm:t>
        <a:bodyPr/>
        <a:lstStyle/>
        <a:p>
          <a:endParaRPr lang="es-ES"/>
        </a:p>
      </dgm:t>
    </dgm:pt>
    <dgm:pt modelId="{489E13AE-AC37-481F-86BA-C32410348D90}">
      <dgm:prSet phldrT="[Texto]" custT="1"/>
      <dgm:spPr/>
      <dgm:t>
        <a:bodyPr/>
        <a:lstStyle/>
        <a:p>
          <a:r>
            <a:rPr lang="es-EC" sz="1400" dirty="0" smtClean="0"/>
            <a:t>4.</a:t>
          </a:r>
          <a:r>
            <a:rPr lang="es-EC" sz="1400" dirty="0" smtClean="0">
              <a:latin typeface="Times New Roman" panose="02020603050405020304" pitchFamily="18" charset="0"/>
              <a:cs typeface="Times New Roman" panose="02020603050405020304" pitchFamily="18" charset="0"/>
            </a:rPr>
            <a:t>I</a:t>
          </a:r>
          <a:r>
            <a:rPr lang="es-ES" sz="1400" dirty="0" err="1" smtClean="0">
              <a:latin typeface="Times New Roman" panose="02020603050405020304" pitchFamily="18" charset="0"/>
              <a:ea typeface="Times New Roman" panose="02020603050405020304" pitchFamily="18" charset="0"/>
              <a:cs typeface="Times New Roman" panose="02020603050405020304" pitchFamily="18" charset="0"/>
            </a:rPr>
            <a:t>mportación</a:t>
          </a: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1400" dirty="0" smtClean="0">
              <a:latin typeface="Times New Roman" panose="02020603050405020304" pitchFamily="18" charset="0"/>
              <a:ea typeface="Times New Roman" panose="02020603050405020304" pitchFamily="18" charset="0"/>
            </a:rPr>
            <a:t>/ exportación de ganado  </a:t>
          </a:r>
          <a:endParaRPr lang="es-ES" sz="1400" dirty="0"/>
        </a:p>
      </dgm:t>
    </dgm:pt>
    <dgm:pt modelId="{5869CFD7-AAC7-4337-9F6C-516A4A497C60}" type="parTrans" cxnId="{31B2D28B-7F6A-4E03-8A28-9C1E5E2CA352}">
      <dgm:prSet/>
      <dgm:spPr/>
      <dgm:t>
        <a:bodyPr/>
        <a:lstStyle/>
        <a:p>
          <a:endParaRPr lang="es-ES"/>
        </a:p>
      </dgm:t>
    </dgm:pt>
    <dgm:pt modelId="{A485F1F2-1724-414D-8810-49C0C215B001}" type="sibTrans" cxnId="{31B2D28B-7F6A-4E03-8A28-9C1E5E2CA352}">
      <dgm:prSet/>
      <dgm:spPr/>
      <dgm:t>
        <a:bodyPr/>
        <a:lstStyle/>
        <a:p>
          <a:endParaRPr lang="es-ES"/>
        </a:p>
      </dgm:t>
    </dgm:pt>
    <dgm:pt modelId="{88378D93-EB11-427E-A242-D2065C779BB8}" type="pres">
      <dgm:prSet presAssocID="{81BD7E34-8419-4A93-B67F-481C53E74610}" presName="Name0" presStyleCnt="0">
        <dgm:presLayoutVars>
          <dgm:chPref val="1"/>
          <dgm:dir/>
          <dgm:animOne val="branch"/>
          <dgm:animLvl val="lvl"/>
          <dgm:resizeHandles/>
        </dgm:presLayoutVars>
      </dgm:prSet>
      <dgm:spPr/>
      <dgm:t>
        <a:bodyPr/>
        <a:lstStyle/>
        <a:p>
          <a:endParaRPr lang="es-ES"/>
        </a:p>
      </dgm:t>
    </dgm:pt>
    <dgm:pt modelId="{1E774E63-A4F8-4F9C-8955-924A30B0B8AD}" type="pres">
      <dgm:prSet presAssocID="{52508DFA-7EDE-4D67-AE70-1C96F199B3FD}" presName="vertOne" presStyleCnt="0"/>
      <dgm:spPr/>
    </dgm:pt>
    <dgm:pt modelId="{DEBDB2E7-356E-4458-92EF-B623985B41A5}" type="pres">
      <dgm:prSet presAssocID="{52508DFA-7EDE-4D67-AE70-1C96F199B3FD}" presName="txOne" presStyleLbl="node0" presStyleIdx="0" presStyleCnt="1" custScaleY="23643" custLinFactY="-7808" custLinFactNeighborX="141" custLinFactNeighborY="-100000">
        <dgm:presLayoutVars>
          <dgm:chPref val="3"/>
        </dgm:presLayoutVars>
      </dgm:prSet>
      <dgm:spPr/>
      <dgm:t>
        <a:bodyPr/>
        <a:lstStyle/>
        <a:p>
          <a:endParaRPr lang="es-ES"/>
        </a:p>
      </dgm:t>
    </dgm:pt>
    <dgm:pt modelId="{0566F41F-584C-4BD0-88A0-375E8D6E69B5}" type="pres">
      <dgm:prSet presAssocID="{52508DFA-7EDE-4D67-AE70-1C96F199B3FD}" presName="parTransOne" presStyleCnt="0"/>
      <dgm:spPr/>
    </dgm:pt>
    <dgm:pt modelId="{9041ABE2-9F14-403B-9001-2A1340D82117}" type="pres">
      <dgm:prSet presAssocID="{52508DFA-7EDE-4D67-AE70-1C96F199B3FD}" presName="horzOne" presStyleCnt="0"/>
      <dgm:spPr/>
    </dgm:pt>
    <dgm:pt modelId="{6D67ED23-207B-403A-9ED1-CAC887A9F248}" type="pres">
      <dgm:prSet presAssocID="{99E1D884-A25D-46FC-8CD7-AA856B87624D}" presName="vertTwo" presStyleCnt="0"/>
      <dgm:spPr/>
    </dgm:pt>
    <dgm:pt modelId="{73B2D3B9-E8E3-47B2-9A12-9DDC551DC586}" type="pres">
      <dgm:prSet presAssocID="{99E1D884-A25D-46FC-8CD7-AA856B87624D}" presName="txTwo" presStyleLbl="node2" presStyleIdx="0" presStyleCnt="4">
        <dgm:presLayoutVars>
          <dgm:chPref val="3"/>
        </dgm:presLayoutVars>
      </dgm:prSet>
      <dgm:spPr/>
      <dgm:t>
        <a:bodyPr/>
        <a:lstStyle/>
        <a:p>
          <a:endParaRPr lang="es-ES"/>
        </a:p>
      </dgm:t>
    </dgm:pt>
    <dgm:pt modelId="{2793DD62-5C1F-4AC7-B056-8FEA1C68DF08}" type="pres">
      <dgm:prSet presAssocID="{99E1D884-A25D-46FC-8CD7-AA856B87624D}" presName="horzTwo" presStyleCnt="0"/>
      <dgm:spPr/>
    </dgm:pt>
    <dgm:pt modelId="{AEA4AFEE-4560-42AF-B504-0ADCFAC20E35}" type="pres">
      <dgm:prSet presAssocID="{334883D1-E26D-4ABC-9AB9-AAE462F20664}" presName="sibSpaceTwo" presStyleCnt="0"/>
      <dgm:spPr/>
    </dgm:pt>
    <dgm:pt modelId="{8499EA87-6892-4A69-9595-56EFEC3679DF}" type="pres">
      <dgm:prSet presAssocID="{B8AF627C-1B37-454A-A711-65FB0931F556}" presName="vertTwo" presStyleCnt="0"/>
      <dgm:spPr/>
    </dgm:pt>
    <dgm:pt modelId="{0189ED11-1199-41B5-AFBE-1C0D8BB657FC}" type="pres">
      <dgm:prSet presAssocID="{B8AF627C-1B37-454A-A711-65FB0931F556}" presName="txTwo" presStyleLbl="node2" presStyleIdx="1" presStyleCnt="4">
        <dgm:presLayoutVars>
          <dgm:chPref val="3"/>
        </dgm:presLayoutVars>
      </dgm:prSet>
      <dgm:spPr/>
      <dgm:t>
        <a:bodyPr/>
        <a:lstStyle/>
        <a:p>
          <a:endParaRPr lang="es-ES"/>
        </a:p>
      </dgm:t>
    </dgm:pt>
    <dgm:pt modelId="{C322733E-3A32-481C-9D08-2092ED4880BA}" type="pres">
      <dgm:prSet presAssocID="{B8AF627C-1B37-454A-A711-65FB0931F556}" presName="horzTwo" presStyleCnt="0"/>
      <dgm:spPr/>
    </dgm:pt>
    <dgm:pt modelId="{8484E8C0-30A2-471E-A84B-F1E05A69909D}" type="pres">
      <dgm:prSet presAssocID="{0C9E4788-E6CE-41E6-8147-E74B56A3E754}" presName="sibSpaceTwo" presStyleCnt="0"/>
      <dgm:spPr/>
    </dgm:pt>
    <dgm:pt modelId="{35C76E2C-2DED-4FD8-A257-50A24CE5A122}" type="pres">
      <dgm:prSet presAssocID="{039459AC-1120-4958-B3BA-1893B7EF2B14}" presName="vertTwo" presStyleCnt="0"/>
      <dgm:spPr/>
    </dgm:pt>
    <dgm:pt modelId="{8F531315-6B67-4DB0-9FF3-0EFD283C039C}" type="pres">
      <dgm:prSet presAssocID="{039459AC-1120-4958-B3BA-1893B7EF2B14}" presName="txTwo" presStyleLbl="node2" presStyleIdx="2" presStyleCnt="4">
        <dgm:presLayoutVars>
          <dgm:chPref val="3"/>
        </dgm:presLayoutVars>
      </dgm:prSet>
      <dgm:spPr/>
      <dgm:t>
        <a:bodyPr/>
        <a:lstStyle/>
        <a:p>
          <a:endParaRPr lang="es-ES"/>
        </a:p>
      </dgm:t>
    </dgm:pt>
    <dgm:pt modelId="{C3F1CAA1-3CC3-43FC-AC58-2B7FF249F716}" type="pres">
      <dgm:prSet presAssocID="{039459AC-1120-4958-B3BA-1893B7EF2B14}" presName="horzTwo" presStyleCnt="0"/>
      <dgm:spPr/>
    </dgm:pt>
    <dgm:pt modelId="{588F2A13-9132-40D8-9EB5-DFEFE031C81E}" type="pres">
      <dgm:prSet presAssocID="{3F966B81-D299-432C-A5BC-BC2980A29E42}" presName="sibSpaceTwo" presStyleCnt="0"/>
      <dgm:spPr/>
    </dgm:pt>
    <dgm:pt modelId="{2FD7C147-E9EA-4060-9D2C-EC445CA8EE01}" type="pres">
      <dgm:prSet presAssocID="{489E13AE-AC37-481F-86BA-C32410348D90}" presName="vertTwo" presStyleCnt="0"/>
      <dgm:spPr/>
    </dgm:pt>
    <dgm:pt modelId="{27A8467E-DD61-4A8B-9F35-19F1C9B11D28}" type="pres">
      <dgm:prSet presAssocID="{489E13AE-AC37-481F-86BA-C32410348D90}" presName="txTwo" presStyleLbl="node2" presStyleIdx="3" presStyleCnt="4">
        <dgm:presLayoutVars>
          <dgm:chPref val="3"/>
        </dgm:presLayoutVars>
      </dgm:prSet>
      <dgm:spPr/>
      <dgm:t>
        <a:bodyPr/>
        <a:lstStyle/>
        <a:p>
          <a:endParaRPr lang="es-ES"/>
        </a:p>
      </dgm:t>
    </dgm:pt>
    <dgm:pt modelId="{905C2A35-644F-4C71-9F56-78F0323B5582}" type="pres">
      <dgm:prSet presAssocID="{489E13AE-AC37-481F-86BA-C32410348D90}" presName="horzTwo" presStyleCnt="0"/>
      <dgm:spPr/>
    </dgm:pt>
  </dgm:ptLst>
  <dgm:cxnLst>
    <dgm:cxn modelId="{9DA8F2FE-28B7-423D-AF3D-221062875014}" type="presOf" srcId="{99E1D884-A25D-46FC-8CD7-AA856B87624D}" destId="{73B2D3B9-E8E3-47B2-9A12-9DDC551DC586}" srcOrd="0" destOrd="0" presId="urn:microsoft.com/office/officeart/2005/8/layout/hierarchy4"/>
    <dgm:cxn modelId="{6D32ABA0-BF4D-4383-B00B-FAEE6B3BCA98}" srcId="{81BD7E34-8419-4A93-B67F-481C53E74610}" destId="{52508DFA-7EDE-4D67-AE70-1C96F199B3FD}" srcOrd="0" destOrd="0" parTransId="{9E7166BC-56B6-42FC-9676-24C86790B9AB}" sibTransId="{57A00669-B596-40C0-AB83-F57E55C08EAE}"/>
    <dgm:cxn modelId="{B907CF6D-0C5B-43D3-89AE-E396E0274364}" srcId="{52508DFA-7EDE-4D67-AE70-1C96F199B3FD}" destId="{99E1D884-A25D-46FC-8CD7-AA856B87624D}" srcOrd="0" destOrd="0" parTransId="{025CA7E3-F3DA-480E-9AB8-57B7E9EE68AF}" sibTransId="{334883D1-E26D-4ABC-9AB9-AAE462F20664}"/>
    <dgm:cxn modelId="{E7E828EB-A979-4737-A814-BDB1748CDDE6}" type="presOf" srcId="{039459AC-1120-4958-B3BA-1893B7EF2B14}" destId="{8F531315-6B67-4DB0-9FF3-0EFD283C039C}" srcOrd="0" destOrd="0" presId="urn:microsoft.com/office/officeart/2005/8/layout/hierarchy4"/>
    <dgm:cxn modelId="{E9B165D1-B22D-4466-A7A0-4818652ACF1F}" type="presOf" srcId="{489E13AE-AC37-481F-86BA-C32410348D90}" destId="{27A8467E-DD61-4A8B-9F35-19F1C9B11D28}" srcOrd="0" destOrd="0" presId="urn:microsoft.com/office/officeart/2005/8/layout/hierarchy4"/>
    <dgm:cxn modelId="{2E58BF72-2B67-46EF-9911-9ED23398A536}" srcId="{52508DFA-7EDE-4D67-AE70-1C96F199B3FD}" destId="{B8AF627C-1B37-454A-A711-65FB0931F556}" srcOrd="1" destOrd="0" parTransId="{2E3B330B-B772-4086-B6FC-5490827E4032}" sibTransId="{0C9E4788-E6CE-41E6-8147-E74B56A3E754}"/>
    <dgm:cxn modelId="{151D26C6-BA2B-4094-96C4-D9A9F6F734DC}" srcId="{52508DFA-7EDE-4D67-AE70-1C96F199B3FD}" destId="{039459AC-1120-4958-B3BA-1893B7EF2B14}" srcOrd="2" destOrd="0" parTransId="{8BFAF070-65D3-41A6-B626-7C47D19F0ED2}" sibTransId="{3F966B81-D299-432C-A5BC-BC2980A29E42}"/>
    <dgm:cxn modelId="{27D9DC54-7143-4D8A-8A95-2F46065E8E00}" type="presOf" srcId="{B8AF627C-1B37-454A-A711-65FB0931F556}" destId="{0189ED11-1199-41B5-AFBE-1C0D8BB657FC}" srcOrd="0" destOrd="0" presId="urn:microsoft.com/office/officeart/2005/8/layout/hierarchy4"/>
    <dgm:cxn modelId="{BE9E06D0-A40E-4861-8C79-33B8AB6BA8BC}" type="presOf" srcId="{81BD7E34-8419-4A93-B67F-481C53E74610}" destId="{88378D93-EB11-427E-A242-D2065C779BB8}" srcOrd="0" destOrd="0" presId="urn:microsoft.com/office/officeart/2005/8/layout/hierarchy4"/>
    <dgm:cxn modelId="{31B2D28B-7F6A-4E03-8A28-9C1E5E2CA352}" srcId="{52508DFA-7EDE-4D67-AE70-1C96F199B3FD}" destId="{489E13AE-AC37-481F-86BA-C32410348D90}" srcOrd="3" destOrd="0" parTransId="{5869CFD7-AAC7-4337-9F6C-516A4A497C60}" sibTransId="{A485F1F2-1724-414D-8810-49C0C215B001}"/>
    <dgm:cxn modelId="{761E0D1E-1171-4B91-9056-FB0802254967}" type="presOf" srcId="{52508DFA-7EDE-4D67-AE70-1C96F199B3FD}" destId="{DEBDB2E7-356E-4458-92EF-B623985B41A5}" srcOrd="0" destOrd="0" presId="urn:microsoft.com/office/officeart/2005/8/layout/hierarchy4"/>
    <dgm:cxn modelId="{463616ED-B4E5-47FF-B53C-988E5F319327}" type="presParOf" srcId="{88378D93-EB11-427E-A242-D2065C779BB8}" destId="{1E774E63-A4F8-4F9C-8955-924A30B0B8AD}" srcOrd="0" destOrd="0" presId="urn:microsoft.com/office/officeart/2005/8/layout/hierarchy4"/>
    <dgm:cxn modelId="{83AE50C6-AF01-4BAF-8AB1-1A5778FD21A5}" type="presParOf" srcId="{1E774E63-A4F8-4F9C-8955-924A30B0B8AD}" destId="{DEBDB2E7-356E-4458-92EF-B623985B41A5}" srcOrd="0" destOrd="0" presId="urn:microsoft.com/office/officeart/2005/8/layout/hierarchy4"/>
    <dgm:cxn modelId="{663FA752-31C2-463F-A37A-BF3EA4BF5ED6}" type="presParOf" srcId="{1E774E63-A4F8-4F9C-8955-924A30B0B8AD}" destId="{0566F41F-584C-4BD0-88A0-375E8D6E69B5}" srcOrd="1" destOrd="0" presId="urn:microsoft.com/office/officeart/2005/8/layout/hierarchy4"/>
    <dgm:cxn modelId="{93F2B846-73FA-495F-B387-FA1443F3F90B}" type="presParOf" srcId="{1E774E63-A4F8-4F9C-8955-924A30B0B8AD}" destId="{9041ABE2-9F14-403B-9001-2A1340D82117}" srcOrd="2" destOrd="0" presId="urn:microsoft.com/office/officeart/2005/8/layout/hierarchy4"/>
    <dgm:cxn modelId="{B12BEEB8-23C5-429A-8563-9001A52B9D4A}" type="presParOf" srcId="{9041ABE2-9F14-403B-9001-2A1340D82117}" destId="{6D67ED23-207B-403A-9ED1-CAC887A9F248}" srcOrd="0" destOrd="0" presId="urn:microsoft.com/office/officeart/2005/8/layout/hierarchy4"/>
    <dgm:cxn modelId="{93ABDEAC-742B-4CBF-95F7-6BC10CAE28F4}" type="presParOf" srcId="{6D67ED23-207B-403A-9ED1-CAC887A9F248}" destId="{73B2D3B9-E8E3-47B2-9A12-9DDC551DC586}" srcOrd="0" destOrd="0" presId="urn:microsoft.com/office/officeart/2005/8/layout/hierarchy4"/>
    <dgm:cxn modelId="{AC5858C6-A1A0-4A02-B0D9-38EEC24D027C}" type="presParOf" srcId="{6D67ED23-207B-403A-9ED1-CAC887A9F248}" destId="{2793DD62-5C1F-4AC7-B056-8FEA1C68DF08}" srcOrd="1" destOrd="0" presId="urn:microsoft.com/office/officeart/2005/8/layout/hierarchy4"/>
    <dgm:cxn modelId="{3F551AA0-C92C-4BBD-BC6D-337D33619878}" type="presParOf" srcId="{9041ABE2-9F14-403B-9001-2A1340D82117}" destId="{AEA4AFEE-4560-42AF-B504-0ADCFAC20E35}" srcOrd="1" destOrd="0" presId="urn:microsoft.com/office/officeart/2005/8/layout/hierarchy4"/>
    <dgm:cxn modelId="{B392ADBF-01D5-422F-A7A2-A924EAF42E52}" type="presParOf" srcId="{9041ABE2-9F14-403B-9001-2A1340D82117}" destId="{8499EA87-6892-4A69-9595-56EFEC3679DF}" srcOrd="2" destOrd="0" presId="urn:microsoft.com/office/officeart/2005/8/layout/hierarchy4"/>
    <dgm:cxn modelId="{413FE0C3-AEDA-4DB6-A381-7308914020BF}" type="presParOf" srcId="{8499EA87-6892-4A69-9595-56EFEC3679DF}" destId="{0189ED11-1199-41B5-AFBE-1C0D8BB657FC}" srcOrd="0" destOrd="0" presId="urn:microsoft.com/office/officeart/2005/8/layout/hierarchy4"/>
    <dgm:cxn modelId="{80BE1849-94E3-4AC3-9BB3-29912E0CF50C}" type="presParOf" srcId="{8499EA87-6892-4A69-9595-56EFEC3679DF}" destId="{C322733E-3A32-481C-9D08-2092ED4880BA}" srcOrd="1" destOrd="0" presId="urn:microsoft.com/office/officeart/2005/8/layout/hierarchy4"/>
    <dgm:cxn modelId="{DA07C33E-0C4C-4F5D-B432-2E916A8F3B40}" type="presParOf" srcId="{9041ABE2-9F14-403B-9001-2A1340D82117}" destId="{8484E8C0-30A2-471E-A84B-F1E05A69909D}" srcOrd="3" destOrd="0" presId="urn:microsoft.com/office/officeart/2005/8/layout/hierarchy4"/>
    <dgm:cxn modelId="{88692276-0980-4152-8554-8EB8B7F225B0}" type="presParOf" srcId="{9041ABE2-9F14-403B-9001-2A1340D82117}" destId="{35C76E2C-2DED-4FD8-A257-50A24CE5A122}" srcOrd="4" destOrd="0" presId="urn:microsoft.com/office/officeart/2005/8/layout/hierarchy4"/>
    <dgm:cxn modelId="{55B856A5-F35B-4183-8958-CBD29E01F9A9}" type="presParOf" srcId="{35C76E2C-2DED-4FD8-A257-50A24CE5A122}" destId="{8F531315-6B67-4DB0-9FF3-0EFD283C039C}" srcOrd="0" destOrd="0" presId="urn:microsoft.com/office/officeart/2005/8/layout/hierarchy4"/>
    <dgm:cxn modelId="{8D5316AB-CE2C-4181-BDA1-E2F404862EDC}" type="presParOf" srcId="{35C76E2C-2DED-4FD8-A257-50A24CE5A122}" destId="{C3F1CAA1-3CC3-43FC-AC58-2B7FF249F716}" srcOrd="1" destOrd="0" presId="urn:microsoft.com/office/officeart/2005/8/layout/hierarchy4"/>
    <dgm:cxn modelId="{3730950F-13EC-4E5C-8DC7-52683C7AE3CB}" type="presParOf" srcId="{9041ABE2-9F14-403B-9001-2A1340D82117}" destId="{588F2A13-9132-40D8-9EB5-DFEFE031C81E}" srcOrd="5" destOrd="0" presId="urn:microsoft.com/office/officeart/2005/8/layout/hierarchy4"/>
    <dgm:cxn modelId="{B8685E27-D631-4536-A759-FE0C5478D507}" type="presParOf" srcId="{9041ABE2-9F14-403B-9001-2A1340D82117}" destId="{2FD7C147-E9EA-4060-9D2C-EC445CA8EE01}" srcOrd="6" destOrd="0" presId="urn:microsoft.com/office/officeart/2005/8/layout/hierarchy4"/>
    <dgm:cxn modelId="{666ECFC1-4D64-4C44-A737-33F83053F1F1}" type="presParOf" srcId="{2FD7C147-E9EA-4060-9D2C-EC445CA8EE01}" destId="{27A8467E-DD61-4A8B-9F35-19F1C9B11D28}" srcOrd="0" destOrd="0" presId="urn:microsoft.com/office/officeart/2005/8/layout/hierarchy4"/>
    <dgm:cxn modelId="{6F0CF6A3-3205-472B-B9FD-6426F3CCE85A}" type="presParOf" srcId="{2FD7C147-E9EA-4060-9D2C-EC445CA8EE01}" destId="{905C2A35-644F-4C71-9F56-78F0323B5582}" srcOrd="1" destOrd="0" presId="urn:microsoft.com/office/officeart/2005/8/layout/hierarchy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527976-E28A-4D41-94B5-C548B7E4AF20}" type="doc">
      <dgm:prSet loTypeId="urn:microsoft.com/office/officeart/2008/layout/IncreasingCircleProcess" loCatId="list" qsTypeId="urn:microsoft.com/office/officeart/2005/8/quickstyle/simple3" qsCatId="simple" csTypeId="urn:microsoft.com/office/officeart/2005/8/colors/colorful5" csCatId="colorful" phldr="1"/>
      <dgm:spPr/>
      <dgm:t>
        <a:bodyPr/>
        <a:lstStyle/>
        <a:p>
          <a:endParaRPr lang="es-ES"/>
        </a:p>
      </dgm:t>
    </dgm:pt>
    <dgm:pt modelId="{4E537602-FF17-44DF-B9B9-1B00740F1137}">
      <dgm:prSet phldrT="[Texto]" custT="1"/>
      <dgm:spPr/>
      <dgm:t>
        <a:bodyPr/>
        <a:lstStyle/>
        <a:p>
          <a:r>
            <a:rPr lang="es-ES" sz="2000" dirty="0" smtClean="0">
              <a:latin typeface="Times New Roman" panose="02020603050405020304" pitchFamily="18" charset="0"/>
              <a:ea typeface="Times New Roman" panose="02020603050405020304" pitchFamily="18" charset="0"/>
              <a:cs typeface="Times New Roman" panose="02020603050405020304" pitchFamily="18" charset="0"/>
            </a:rPr>
            <a:t>América del Sur </a:t>
          </a:r>
          <a:endParaRPr lang="es-ES" sz="2000" dirty="0"/>
        </a:p>
      </dgm:t>
    </dgm:pt>
    <dgm:pt modelId="{FAC7DED4-49E0-4C1C-859F-ABE91D77069C}" type="parTrans" cxnId="{0928BAE2-776D-452B-8621-F4C954A789CA}">
      <dgm:prSet/>
      <dgm:spPr/>
      <dgm:t>
        <a:bodyPr/>
        <a:lstStyle/>
        <a:p>
          <a:endParaRPr lang="es-ES" sz="2400"/>
        </a:p>
      </dgm:t>
    </dgm:pt>
    <dgm:pt modelId="{8175CE67-6F2F-4437-8F04-C506BA514956}" type="sibTrans" cxnId="{0928BAE2-776D-452B-8621-F4C954A789CA}">
      <dgm:prSet/>
      <dgm:spPr/>
      <dgm:t>
        <a:bodyPr/>
        <a:lstStyle/>
        <a:p>
          <a:endParaRPr lang="es-ES" sz="2400"/>
        </a:p>
      </dgm:t>
    </dgm:pt>
    <dgm:pt modelId="{17866180-5E49-4506-A612-12296F22A0D2}">
      <dgm:prSet phldrT="[Texto]" custT="1"/>
      <dgm:spPr/>
      <dgm:t>
        <a:bodyPr/>
        <a:lstStyle/>
        <a:p>
          <a:pPr algn="just"/>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Presenta áreas endémicas Bolivia, Chile , Argentina, Venezuela y Colombia</a:t>
          </a:r>
          <a:endParaRPr lang="es-ES" sz="1600" dirty="0"/>
        </a:p>
      </dgm:t>
    </dgm:pt>
    <dgm:pt modelId="{181C30A5-E421-49D7-ACAC-102ACF344A48}" type="parTrans" cxnId="{AA097F9A-5D71-4B8B-A804-B1D2929809C8}">
      <dgm:prSet/>
      <dgm:spPr/>
      <dgm:t>
        <a:bodyPr/>
        <a:lstStyle/>
        <a:p>
          <a:endParaRPr lang="es-ES" sz="2400"/>
        </a:p>
      </dgm:t>
    </dgm:pt>
    <dgm:pt modelId="{BAFB8EA5-C378-4A74-B2C9-FE18421B27A7}" type="sibTrans" cxnId="{AA097F9A-5D71-4B8B-A804-B1D2929809C8}">
      <dgm:prSet/>
      <dgm:spPr/>
      <dgm:t>
        <a:bodyPr/>
        <a:lstStyle/>
        <a:p>
          <a:endParaRPr lang="es-ES" sz="2400"/>
        </a:p>
      </dgm:t>
    </dgm:pt>
    <dgm:pt modelId="{258EE27B-E4F0-4A72-B61D-DB6816A01103}">
      <dgm:prSet phldrT="[Texto]" custT="1"/>
      <dgm:spPr/>
      <dgm:t>
        <a:bodyPr/>
        <a:lstStyle/>
        <a:p>
          <a:r>
            <a:rPr lang="es-ES" sz="2000" dirty="0" smtClean="0">
              <a:latin typeface="Times New Roman" panose="02020603050405020304" pitchFamily="18" charset="0"/>
              <a:ea typeface="Times New Roman" panose="02020603050405020304" pitchFamily="18" charset="0"/>
              <a:cs typeface="Times New Roman" panose="02020603050405020304" pitchFamily="18" charset="0"/>
            </a:rPr>
            <a:t>Ecuador</a:t>
          </a:r>
          <a:endParaRPr lang="es-ES" sz="2000" dirty="0"/>
        </a:p>
      </dgm:t>
    </dgm:pt>
    <dgm:pt modelId="{1A36827D-1196-4818-A17E-AE98CBA18791}" type="parTrans" cxnId="{F42F924A-7D21-417A-8270-46CA73F90D7B}">
      <dgm:prSet/>
      <dgm:spPr/>
      <dgm:t>
        <a:bodyPr/>
        <a:lstStyle/>
        <a:p>
          <a:endParaRPr lang="es-ES" sz="2400"/>
        </a:p>
      </dgm:t>
    </dgm:pt>
    <dgm:pt modelId="{638690F1-8E9C-4337-9815-225F7E6F7B76}" type="sibTrans" cxnId="{F42F924A-7D21-417A-8270-46CA73F90D7B}">
      <dgm:prSet/>
      <dgm:spPr/>
      <dgm:t>
        <a:bodyPr/>
        <a:lstStyle/>
        <a:p>
          <a:endParaRPr lang="es-ES" sz="2400"/>
        </a:p>
      </dgm:t>
    </dgm:pt>
    <dgm:pt modelId="{CB9953E7-7324-45D1-9B2F-BDA4F34202FF}">
      <dgm:prSet phldrT="[Texto]" custT="1"/>
      <dgm:spPr/>
      <dgm:t>
        <a:bodyPr/>
        <a:lstStyle/>
        <a:p>
          <a:pPr algn="just"/>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Es una zona con gran potencial para la transmisión de </a:t>
          </a:r>
          <a:r>
            <a:rPr lang="es-ES" sz="1600" dirty="0" err="1" smtClean="0">
              <a:latin typeface="Times New Roman" panose="02020603050405020304" pitchFamily="18" charset="0"/>
              <a:ea typeface="Times New Roman" panose="02020603050405020304" pitchFamily="18" charset="0"/>
              <a:cs typeface="Times New Roman" panose="02020603050405020304" pitchFamily="18" charset="0"/>
            </a:rPr>
            <a:t>fasciolasis</a:t>
          </a:r>
          <a:endParaRPr lang="es-ES" sz="1600" dirty="0"/>
        </a:p>
      </dgm:t>
    </dgm:pt>
    <dgm:pt modelId="{D2882701-0CF5-4569-85E2-5F0B42879F14}" type="parTrans" cxnId="{348645B0-AF4E-4300-865C-83C855D12C8B}">
      <dgm:prSet/>
      <dgm:spPr/>
      <dgm:t>
        <a:bodyPr/>
        <a:lstStyle/>
        <a:p>
          <a:endParaRPr lang="es-ES" sz="2400"/>
        </a:p>
      </dgm:t>
    </dgm:pt>
    <dgm:pt modelId="{3BAA5390-CD1C-4C10-BF58-BEEB9253F199}" type="sibTrans" cxnId="{348645B0-AF4E-4300-865C-83C855D12C8B}">
      <dgm:prSet/>
      <dgm:spPr/>
      <dgm:t>
        <a:bodyPr/>
        <a:lstStyle/>
        <a:p>
          <a:endParaRPr lang="es-ES" sz="2400"/>
        </a:p>
      </dgm:t>
    </dgm:pt>
    <dgm:pt modelId="{E801DC2F-72B1-45F1-A3EF-FD2D149AFE75}">
      <dgm:prSet phldrT="[Texto]" custT="1"/>
      <dgm:spPr/>
      <dgm:t>
        <a:bodyPr/>
        <a:lstStyle/>
        <a:p>
          <a:r>
            <a:rPr lang="es-ES" sz="2000" dirty="0" smtClean="0">
              <a:latin typeface="Times New Roman" panose="02020603050405020304" pitchFamily="18" charset="0"/>
              <a:ea typeface="Times New Roman" panose="02020603050405020304" pitchFamily="18" charset="0"/>
              <a:cs typeface="Times New Roman" panose="02020603050405020304" pitchFamily="18" charset="0"/>
            </a:rPr>
            <a:t>Objetivo</a:t>
          </a:r>
          <a:endParaRPr lang="es-ES" sz="2000" dirty="0"/>
        </a:p>
      </dgm:t>
    </dgm:pt>
    <dgm:pt modelId="{F3E07811-B9F6-4C9E-A965-68618998CDFB}" type="parTrans" cxnId="{68E9AF6F-8290-464E-A400-82488939973C}">
      <dgm:prSet/>
      <dgm:spPr/>
      <dgm:t>
        <a:bodyPr/>
        <a:lstStyle/>
        <a:p>
          <a:endParaRPr lang="es-ES" sz="2400"/>
        </a:p>
      </dgm:t>
    </dgm:pt>
    <dgm:pt modelId="{6A599399-6601-4972-95B2-1610B9CE734D}" type="sibTrans" cxnId="{68E9AF6F-8290-464E-A400-82488939973C}">
      <dgm:prSet/>
      <dgm:spPr/>
      <dgm:t>
        <a:bodyPr/>
        <a:lstStyle/>
        <a:p>
          <a:endParaRPr lang="es-ES" sz="2400"/>
        </a:p>
      </dgm:t>
    </dgm:pt>
    <dgm:pt modelId="{6B244720-CD27-4289-A8AD-108A205BB7C1}">
      <dgm:prSet phldrT="[Texto]" custT="1"/>
      <dgm:spPr/>
      <dgm:t>
        <a:bodyPr/>
        <a:lstStyle/>
        <a:p>
          <a:pPr algn="just"/>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Realizar investigaciones sobre la caracterización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y distribución ecológica de </a:t>
          </a:r>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caracoles Lymnaeidaes implicados en la transmisión de fasciolosis, por medio de la secuenciación del ADN con marcadores </a:t>
          </a:r>
          <a:r>
            <a:rPr lang="es-ES" sz="1600" dirty="0" err="1" smtClean="0">
              <a:latin typeface="Times New Roman" panose="02020603050405020304" pitchFamily="18" charset="0"/>
              <a:ea typeface="Times New Roman" panose="02020603050405020304" pitchFamily="18" charset="0"/>
              <a:cs typeface="Times New Roman" panose="02020603050405020304" pitchFamily="18" charset="0"/>
            </a:rPr>
            <a:t>ribosomales</a:t>
          </a:r>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 nucleares  en el Sur del Ecuador</a:t>
          </a:r>
          <a:endParaRPr lang="es-ES" sz="1600" dirty="0"/>
        </a:p>
      </dgm:t>
    </dgm:pt>
    <dgm:pt modelId="{5B22B8DC-396A-47C2-B00F-3D1EC26631B3}" type="parTrans" cxnId="{90365013-7A08-426F-B0BB-CBE9D9009CC6}">
      <dgm:prSet/>
      <dgm:spPr/>
      <dgm:t>
        <a:bodyPr/>
        <a:lstStyle/>
        <a:p>
          <a:endParaRPr lang="es-ES" sz="2400"/>
        </a:p>
      </dgm:t>
    </dgm:pt>
    <dgm:pt modelId="{98118341-C156-4031-A07F-ED594AEEBCD4}" type="sibTrans" cxnId="{90365013-7A08-426F-B0BB-CBE9D9009CC6}">
      <dgm:prSet/>
      <dgm:spPr/>
      <dgm:t>
        <a:bodyPr/>
        <a:lstStyle/>
        <a:p>
          <a:endParaRPr lang="es-ES" sz="2400"/>
        </a:p>
      </dgm:t>
    </dgm:pt>
    <dgm:pt modelId="{BD5600B8-D867-4DB7-8EF7-69C4246BCC03}">
      <dgm:prSet custT="1"/>
      <dgm:spPr/>
      <dgm:t>
        <a:bodyPr/>
        <a:lstStyle/>
        <a:p>
          <a:pPr algn="just"/>
          <a:r>
            <a:rPr lang="es-ES" sz="1600" dirty="0" smtClean="0">
              <a:latin typeface="Times New Roman" panose="02020603050405020304" pitchFamily="18" charset="0"/>
              <a:ea typeface="Times New Roman" panose="02020603050405020304" pitchFamily="18" charset="0"/>
              <a:cs typeface="Times New Roman" panose="02020603050405020304" pitchFamily="18" charset="0"/>
            </a:rPr>
            <a:t>El sur del Ecuador es epidemiológicamente importante debido al intercambio de ganado con Perú </a:t>
          </a:r>
        </a:p>
      </dgm:t>
    </dgm:pt>
    <dgm:pt modelId="{C2E1B23A-3B45-479F-981A-FED7D3621F56}" type="parTrans" cxnId="{0B969EF6-004B-4EBB-A379-47B5D75CB12C}">
      <dgm:prSet/>
      <dgm:spPr/>
      <dgm:t>
        <a:bodyPr/>
        <a:lstStyle/>
        <a:p>
          <a:endParaRPr lang="es-ES" sz="2400"/>
        </a:p>
      </dgm:t>
    </dgm:pt>
    <dgm:pt modelId="{43551B04-E081-4E74-93E9-E69B6F43D8B7}" type="sibTrans" cxnId="{0B969EF6-004B-4EBB-A379-47B5D75CB12C}">
      <dgm:prSet/>
      <dgm:spPr/>
      <dgm:t>
        <a:bodyPr/>
        <a:lstStyle/>
        <a:p>
          <a:endParaRPr lang="es-ES" sz="2400"/>
        </a:p>
      </dgm:t>
    </dgm:pt>
    <dgm:pt modelId="{E7C6F0FF-08CE-4427-B7F7-99366A94330F}" type="pres">
      <dgm:prSet presAssocID="{45527976-E28A-4D41-94B5-C548B7E4AF20}" presName="Name0" presStyleCnt="0">
        <dgm:presLayoutVars>
          <dgm:chMax val="7"/>
          <dgm:chPref val="7"/>
          <dgm:dir/>
          <dgm:animOne val="branch"/>
          <dgm:animLvl val="lvl"/>
        </dgm:presLayoutVars>
      </dgm:prSet>
      <dgm:spPr/>
      <dgm:t>
        <a:bodyPr/>
        <a:lstStyle/>
        <a:p>
          <a:endParaRPr lang="es-ES"/>
        </a:p>
      </dgm:t>
    </dgm:pt>
    <dgm:pt modelId="{7ECB20E8-837F-4F99-95AA-D3426B8A73D1}" type="pres">
      <dgm:prSet presAssocID="{4E537602-FF17-44DF-B9B9-1B00740F1137}" presName="composite" presStyleCnt="0"/>
      <dgm:spPr/>
    </dgm:pt>
    <dgm:pt modelId="{02CAB3CA-44AF-460D-BC6B-32BC5FF07390}" type="pres">
      <dgm:prSet presAssocID="{4E537602-FF17-44DF-B9B9-1B00740F1137}" presName="BackAccent" presStyleLbl="bgShp" presStyleIdx="0" presStyleCnt="3"/>
      <dgm:spPr/>
    </dgm:pt>
    <dgm:pt modelId="{BF7E06F9-3689-4CB6-B9C0-40B83AA3D175}" type="pres">
      <dgm:prSet presAssocID="{4E537602-FF17-44DF-B9B9-1B00740F1137}" presName="Accent" presStyleLbl="alignNode1" presStyleIdx="0" presStyleCnt="3"/>
      <dgm:spPr/>
    </dgm:pt>
    <dgm:pt modelId="{52136E86-7F8E-4424-AEDC-512EC06B69FC}" type="pres">
      <dgm:prSet presAssocID="{4E537602-FF17-44DF-B9B9-1B00740F1137}" presName="Child" presStyleLbl="revTx" presStyleIdx="0" presStyleCnt="6" custScaleX="81658" custLinFactNeighborX="-4609" custLinFactNeighborY="70">
        <dgm:presLayoutVars>
          <dgm:chMax val="0"/>
          <dgm:chPref val="0"/>
          <dgm:bulletEnabled val="1"/>
        </dgm:presLayoutVars>
      </dgm:prSet>
      <dgm:spPr/>
      <dgm:t>
        <a:bodyPr/>
        <a:lstStyle/>
        <a:p>
          <a:endParaRPr lang="es-ES"/>
        </a:p>
      </dgm:t>
    </dgm:pt>
    <dgm:pt modelId="{A0661559-5DBE-4E25-9FB9-8EBE06F29CEF}" type="pres">
      <dgm:prSet presAssocID="{4E537602-FF17-44DF-B9B9-1B00740F1137}" presName="Parent" presStyleLbl="revTx" presStyleIdx="1" presStyleCnt="6">
        <dgm:presLayoutVars>
          <dgm:chMax val="1"/>
          <dgm:chPref val="1"/>
          <dgm:bulletEnabled val="1"/>
        </dgm:presLayoutVars>
      </dgm:prSet>
      <dgm:spPr/>
      <dgm:t>
        <a:bodyPr/>
        <a:lstStyle/>
        <a:p>
          <a:endParaRPr lang="es-ES"/>
        </a:p>
      </dgm:t>
    </dgm:pt>
    <dgm:pt modelId="{F4C60423-AA27-4C43-BB40-5C0F152359B4}" type="pres">
      <dgm:prSet presAssocID="{8175CE67-6F2F-4437-8F04-C506BA514956}" presName="sibTrans" presStyleCnt="0"/>
      <dgm:spPr/>
    </dgm:pt>
    <dgm:pt modelId="{AD54372F-04F0-4570-85A6-0CA2A340D74A}" type="pres">
      <dgm:prSet presAssocID="{258EE27B-E4F0-4A72-B61D-DB6816A01103}" presName="composite" presStyleCnt="0"/>
      <dgm:spPr/>
    </dgm:pt>
    <dgm:pt modelId="{5DE8B187-71E2-44FC-B821-5087BCB33AAA}" type="pres">
      <dgm:prSet presAssocID="{258EE27B-E4F0-4A72-B61D-DB6816A01103}" presName="BackAccent" presStyleLbl="bgShp" presStyleIdx="1" presStyleCnt="3"/>
      <dgm:spPr/>
    </dgm:pt>
    <dgm:pt modelId="{5CC63E16-F625-4EE9-85D0-9DD4B0D01FED}" type="pres">
      <dgm:prSet presAssocID="{258EE27B-E4F0-4A72-B61D-DB6816A01103}" presName="Accent" presStyleLbl="alignNode1" presStyleIdx="1" presStyleCnt="3"/>
      <dgm:spPr/>
    </dgm:pt>
    <dgm:pt modelId="{9E92C1C2-3834-4524-AC8F-3547A81CE4C5}" type="pres">
      <dgm:prSet presAssocID="{258EE27B-E4F0-4A72-B61D-DB6816A01103}" presName="Child" presStyleLbl="revTx" presStyleIdx="2" presStyleCnt="6" custScaleX="95072">
        <dgm:presLayoutVars>
          <dgm:chMax val="0"/>
          <dgm:chPref val="0"/>
          <dgm:bulletEnabled val="1"/>
        </dgm:presLayoutVars>
      </dgm:prSet>
      <dgm:spPr/>
      <dgm:t>
        <a:bodyPr/>
        <a:lstStyle/>
        <a:p>
          <a:endParaRPr lang="es-ES"/>
        </a:p>
      </dgm:t>
    </dgm:pt>
    <dgm:pt modelId="{1A516134-1FCE-42C7-846D-6F93388F8B65}" type="pres">
      <dgm:prSet presAssocID="{258EE27B-E4F0-4A72-B61D-DB6816A01103}" presName="Parent" presStyleLbl="revTx" presStyleIdx="3" presStyleCnt="6">
        <dgm:presLayoutVars>
          <dgm:chMax val="1"/>
          <dgm:chPref val="1"/>
          <dgm:bulletEnabled val="1"/>
        </dgm:presLayoutVars>
      </dgm:prSet>
      <dgm:spPr/>
      <dgm:t>
        <a:bodyPr/>
        <a:lstStyle/>
        <a:p>
          <a:endParaRPr lang="es-ES"/>
        </a:p>
      </dgm:t>
    </dgm:pt>
    <dgm:pt modelId="{FD5CC511-3F4B-4081-8D6D-A990318069D8}" type="pres">
      <dgm:prSet presAssocID="{638690F1-8E9C-4337-9815-225F7E6F7B76}" presName="sibTrans" presStyleCnt="0"/>
      <dgm:spPr/>
    </dgm:pt>
    <dgm:pt modelId="{E2182472-B2C8-492B-BFD4-B7BD92FDFE40}" type="pres">
      <dgm:prSet presAssocID="{E801DC2F-72B1-45F1-A3EF-FD2D149AFE75}" presName="composite" presStyleCnt="0"/>
      <dgm:spPr/>
    </dgm:pt>
    <dgm:pt modelId="{B2E68218-5FD3-4F29-96CB-2FD571321F3F}" type="pres">
      <dgm:prSet presAssocID="{E801DC2F-72B1-45F1-A3EF-FD2D149AFE75}" presName="BackAccent" presStyleLbl="bgShp" presStyleIdx="2" presStyleCnt="3"/>
      <dgm:spPr/>
    </dgm:pt>
    <dgm:pt modelId="{744090CB-83AA-4DB7-A4DC-88FA745F6B7D}" type="pres">
      <dgm:prSet presAssocID="{E801DC2F-72B1-45F1-A3EF-FD2D149AFE75}" presName="Accent" presStyleLbl="alignNode1" presStyleIdx="2" presStyleCnt="3"/>
      <dgm:spPr/>
    </dgm:pt>
    <dgm:pt modelId="{46C32182-D3DA-413E-81E1-0245A758A682}" type="pres">
      <dgm:prSet presAssocID="{E801DC2F-72B1-45F1-A3EF-FD2D149AFE75}" presName="Child" presStyleLbl="revTx" presStyleIdx="4" presStyleCnt="6" custScaleX="102211" custScaleY="83446" custLinFactNeighborX="-1677" custLinFactNeighborY="-8666">
        <dgm:presLayoutVars>
          <dgm:chMax val="0"/>
          <dgm:chPref val="0"/>
          <dgm:bulletEnabled val="1"/>
        </dgm:presLayoutVars>
      </dgm:prSet>
      <dgm:spPr/>
      <dgm:t>
        <a:bodyPr/>
        <a:lstStyle/>
        <a:p>
          <a:endParaRPr lang="es-ES"/>
        </a:p>
      </dgm:t>
    </dgm:pt>
    <dgm:pt modelId="{A4FC27A3-F7AD-4519-A1C5-8BD9902CBC0B}" type="pres">
      <dgm:prSet presAssocID="{E801DC2F-72B1-45F1-A3EF-FD2D149AFE75}" presName="Parent" presStyleLbl="revTx" presStyleIdx="5" presStyleCnt="6">
        <dgm:presLayoutVars>
          <dgm:chMax val="1"/>
          <dgm:chPref val="1"/>
          <dgm:bulletEnabled val="1"/>
        </dgm:presLayoutVars>
      </dgm:prSet>
      <dgm:spPr/>
      <dgm:t>
        <a:bodyPr/>
        <a:lstStyle/>
        <a:p>
          <a:endParaRPr lang="es-ES"/>
        </a:p>
      </dgm:t>
    </dgm:pt>
  </dgm:ptLst>
  <dgm:cxnLst>
    <dgm:cxn modelId="{22110F6A-1FC3-4497-9B59-DB2B89FD9E9A}" type="presOf" srcId="{6B244720-CD27-4289-A8AD-108A205BB7C1}" destId="{46C32182-D3DA-413E-81E1-0245A758A682}" srcOrd="0" destOrd="0" presId="urn:microsoft.com/office/officeart/2008/layout/IncreasingCircleProcess"/>
    <dgm:cxn modelId="{BC9FC108-A67C-4F68-9D89-D9782D5A01FF}" type="presOf" srcId="{45527976-E28A-4D41-94B5-C548B7E4AF20}" destId="{E7C6F0FF-08CE-4427-B7F7-99366A94330F}" srcOrd="0" destOrd="0" presId="urn:microsoft.com/office/officeart/2008/layout/IncreasingCircleProcess"/>
    <dgm:cxn modelId="{4664921A-8D90-4A3A-8E5B-AC474F732031}" type="presOf" srcId="{17866180-5E49-4506-A612-12296F22A0D2}" destId="{52136E86-7F8E-4424-AEDC-512EC06B69FC}" srcOrd="0" destOrd="0" presId="urn:microsoft.com/office/officeart/2008/layout/IncreasingCircleProcess"/>
    <dgm:cxn modelId="{68089C2D-248B-4591-B757-CB7A635C10A8}" type="presOf" srcId="{258EE27B-E4F0-4A72-B61D-DB6816A01103}" destId="{1A516134-1FCE-42C7-846D-6F93388F8B65}" srcOrd="0" destOrd="0" presId="urn:microsoft.com/office/officeart/2008/layout/IncreasingCircleProcess"/>
    <dgm:cxn modelId="{0B969EF6-004B-4EBB-A379-47B5D75CB12C}" srcId="{258EE27B-E4F0-4A72-B61D-DB6816A01103}" destId="{BD5600B8-D867-4DB7-8EF7-69C4246BCC03}" srcOrd="1" destOrd="0" parTransId="{C2E1B23A-3B45-479F-981A-FED7D3621F56}" sibTransId="{43551B04-E081-4E74-93E9-E69B6F43D8B7}"/>
    <dgm:cxn modelId="{C2107F4E-A98D-4D2F-9EEA-A662ED93D8C9}" type="presOf" srcId="{BD5600B8-D867-4DB7-8EF7-69C4246BCC03}" destId="{9E92C1C2-3834-4524-AC8F-3547A81CE4C5}" srcOrd="0" destOrd="1" presId="urn:microsoft.com/office/officeart/2008/layout/IncreasingCircleProcess"/>
    <dgm:cxn modelId="{8FF1041E-0018-40A2-8F42-31DE9AA11A8D}" type="presOf" srcId="{E801DC2F-72B1-45F1-A3EF-FD2D149AFE75}" destId="{A4FC27A3-F7AD-4519-A1C5-8BD9902CBC0B}" srcOrd="0" destOrd="0" presId="urn:microsoft.com/office/officeart/2008/layout/IncreasingCircleProcess"/>
    <dgm:cxn modelId="{3E974A40-76A6-4D01-834D-D6D54E434C70}" type="presOf" srcId="{CB9953E7-7324-45D1-9B2F-BDA4F34202FF}" destId="{9E92C1C2-3834-4524-AC8F-3547A81CE4C5}" srcOrd="0" destOrd="0" presId="urn:microsoft.com/office/officeart/2008/layout/IncreasingCircleProcess"/>
    <dgm:cxn modelId="{0AF355F9-C0C7-4BF1-B94E-DCB39E8E19DD}" type="presOf" srcId="{4E537602-FF17-44DF-B9B9-1B00740F1137}" destId="{A0661559-5DBE-4E25-9FB9-8EBE06F29CEF}" srcOrd="0" destOrd="0" presId="urn:microsoft.com/office/officeart/2008/layout/IncreasingCircleProcess"/>
    <dgm:cxn modelId="{0928BAE2-776D-452B-8621-F4C954A789CA}" srcId="{45527976-E28A-4D41-94B5-C548B7E4AF20}" destId="{4E537602-FF17-44DF-B9B9-1B00740F1137}" srcOrd="0" destOrd="0" parTransId="{FAC7DED4-49E0-4C1C-859F-ABE91D77069C}" sibTransId="{8175CE67-6F2F-4437-8F04-C506BA514956}"/>
    <dgm:cxn modelId="{348645B0-AF4E-4300-865C-83C855D12C8B}" srcId="{258EE27B-E4F0-4A72-B61D-DB6816A01103}" destId="{CB9953E7-7324-45D1-9B2F-BDA4F34202FF}" srcOrd="0" destOrd="0" parTransId="{D2882701-0CF5-4569-85E2-5F0B42879F14}" sibTransId="{3BAA5390-CD1C-4C10-BF58-BEEB9253F199}"/>
    <dgm:cxn modelId="{68E9AF6F-8290-464E-A400-82488939973C}" srcId="{45527976-E28A-4D41-94B5-C548B7E4AF20}" destId="{E801DC2F-72B1-45F1-A3EF-FD2D149AFE75}" srcOrd="2" destOrd="0" parTransId="{F3E07811-B9F6-4C9E-A965-68618998CDFB}" sibTransId="{6A599399-6601-4972-95B2-1610B9CE734D}"/>
    <dgm:cxn modelId="{AA097F9A-5D71-4B8B-A804-B1D2929809C8}" srcId="{4E537602-FF17-44DF-B9B9-1B00740F1137}" destId="{17866180-5E49-4506-A612-12296F22A0D2}" srcOrd="0" destOrd="0" parTransId="{181C30A5-E421-49D7-ACAC-102ACF344A48}" sibTransId="{BAFB8EA5-C378-4A74-B2C9-FE18421B27A7}"/>
    <dgm:cxn modelId="{F42F924A-7D21-417A-8270-46CA73F90D7B}" srcId="{45527976-E28A-4D41-94B5-C548B7E4AF20}" destId="{258EE27B-E4F0-4A72-B61D-DB6816A01103}" srcOrd="1" destOrd="0" parTransId="{1A36827D-1196-4818-A17E-AE98CBA18791}" sibTransId="{638690F1-8E9C-4337-9815-225F7E6F7B76}"/>
    <dgm:cxn modelId="{90365013-7A08-426F-B0BB-CBE9D9009CC6}" srcId="{E801DC2F-72B1-45F1-A3EF-FD2D149AFE75}" destId="{6B244720-CD27-4289-A8AD-108A205BB7C1}" srcOrd="0" destOrd="0" parTransId="{5B22B8DC-396A-47C2-B00F-3D1EC26631B3}" sibTransId="{98118341-C156-4031-A07F-ED594AEEBCD4}"/>
    <dgm:cxn modelId="{63347ACF-A6E7-4DCE-91D5-D2D492D72E87}" type="presParOf" srcId="{E7C6F0FF-08CE-4427-B7F7-99366A94330F}" destId="{7ECB20E8-837F-4F99-95AA-D3426B8A73D1}" srcOrd="0" destOrd="0" presId="urn:microsoft.com/office/officeart/2008/layout/IncreasingCircleProcess"/>
    <dgm:cxn modelId="{EA0A1823-24B4-4967-96F8-5434C94C932C}" type="presParOf" srcId="{7ECB20E8-837F-4F99-95AA-D3426B8A73D1}" destId="{02CAB3CA-44AF-460D-BC6B-32BC5FF07390}" srcOrd="0" destOrd="0" presId="urn:microsoft.com/office/officeart/2008/layout/IncreasingCircleProcess"/>
    <dgm:cxn modelId="{26BE84D1-D51B-4A7F-8013-9D42BDAF1422}" type="presParOf" srcId="{7ECB20E8-837F-4F99-95AA-D3426B8A73D1}" destId="{BF7E06F9-3689-4CB6-B9C0-40B83AA3D175}" srcOrd="1" destOrd="0" presId="urn:microsoft.com/office/officeart/2008/layout/IncreasingCircleProcess"/>
    <dgm:cxn modelId="{1CF46AE4-3A1A-4008-B1B5-B57D9A003239}" type="presParOf" srcId="{7ECB20E8-837F-4F99-95AA-D3426B8A73D1}" destId="{52136E86-7F8E-4424-AEDC-512EC06B69FC}" srcOrd="2" destOrd="0" presId="urn:microsoft.com/office/officeart/2008/layout/IncreasingCircleProcess"/>
    <dgm:cxn modelId="{47DF2316-B4CA-42BC-A0ED-D6202CC8DA89}" type="presParOf" srcId="{7ECB20E8-837F-4F99-95AA-D3426B8A73D1}" destId="{A0661559-5DBE-4E25-9FB9-8EBE06F29CEF}" srcOrd="3" destOrd="0" presId="urn:microsoft.com/office/officeart/2008/layout/IncreasingCircleProcess"/>
    <dgm:cxn modelId="{B1ED7B3B-0126-41D3-818A-F47A51177704}" type="presParOf" srcId="{E7C6F0FF-08CE-4427-B7F7-99366A94330F}" destId="{F4C60423-AA27-4C43-BB40-5C0F152359B4}" srcOrd="1" destOrd="0" presId="urn:microsoft.com/office/officeart/2008/layout/IncreasingCircleProcess"/>
    <dgm:cxn modelId="{B888B4BB-F098-4B74-9B0C-CC33AD1BD3CD}" type="presParOf" srcId="{E7C6F0FF-08CE-4427-B7F7-99366A94330F}" destId="{AD54372F-04F0-4570-85A6-0CA2A340D74A}" srcOrd="2" destOrd="0" presId="urn:microsoft.com/office/officeart/2008/layout/IncreasingCircleProcess"/>
    <dgm:cxn modelId="{C539E749-BC54-434E-896E-5F5A402AAE30}" type="presParOf" srcId="{AD54372F-04F0-4570-85A6-0CA2A340D74A}" destId="{5DE8B187-71E2-44FC-B821-5087BCB33AAA}" srcOrd="0" destOrd="0" presId="urn:microsoft.com/office/officeart/2008/layout/IncreasingCircleProcess"/>
    <dgm:cxn modelId="{4AD1E06C-D8C6-4272-8F21-F33DAC853F97}" type="presParOf" srcId="{AD54372F-04F0-4570-85A6-0CA2A340D74A}" destId="{5CC63E16-F625-4EE9-85D0-9DD4B0D01FED}" srcOrd="1" destOrd="0" presId="urn:microsoft.com/office/officeart/2008/layout/IncreasingCircleProcess"/>
    <dgm:cxn modelId="{F81AFA25-E463-474E-B418-3322C5BA3E4B}" type="presParOf" srcId="{AD54372F-04F0-4570-85A6-0CA2A340D74A}" destId="{9E92C1C2-3834-4524-AC8F-3547A81CE4C5}" srcOrd="2" destOrd="0" presId="urn:microsoft.com/office/officeart/2008/layout/IncreasingCircleProcess"/>
    <dgm:cxn modelId="{170E9987-7818-4ABA-87D0-4BADB20ACD70}" type="presParOf" srcId="{AD54372F-04F0-4570-85A6-0CA2A340D74A}" destId="{1A516134-1FCE-42C7-846D-6F93388F8B65}" srcOrd="3" destOrd="0" presId="urn:microsoft.com/office/officeart/2008/layout/IncreasingCircleProcess"/>
    <dgm:cxn modelId="{63400791-DFA2-48E1-BD26-6CBA41D3CDAB}" type="presParOf" srcId="{E7C6F0FF-08CE-4427-B7F7-99366A94330F}" destId="{FD5CC511-3F4B-4081-8D6D-A990318069D8}" srcOrd="3" destOrd="0" presId="urn:microsoft.com/office/officeart/2008/layout/IncreasingCircleProcess"/>
    <dgm:cxn modelId="{C304ECA1-BE16-422D-82DF-379E1EB20AAC}" type="presParOf" srcId="{E7C6F0FF-08CE-4427-B7F7-99366A94330F}" destId="{E2182472-B2C8-492B-BFD4-B7BD92FDFE40}" srcOrd="4" destOrd="0" presId="urn:microsoft.com/office/officeart/2008/layout/IncreasingCircleProcess"/>
    <dgm:cxn modelId="{DC72EADA-D909-4073-87DC-15509DC0F96B}" type="presParOf" srcId="{E2182472-B2C8-492B-BFD4-B7BD92FDFE40}" destId="{B2E68218-5FD3-4F29-96CB-2FD571321F3F}" srcOrd="0" destOrd="0" presId="urn:microsoft.com/office/officeart/2008/layout/IncreasingCircleProcess"/>
    <dgm:cxn modelId="{03AA531F-071D-409A-BB08-4CA7D55D215C}" type="presParOf" srcId="{E2182472-B2C8-492B-BFD4-B7BD92FDFE40}" destId="{744090CB-83AA-4DB7-A4DC-88FA745F6B7D}" srcOrd="1" destOrd="0" presId="urn:microsoft.com/office/officeart/2008/layout/IncreasingCircleProcess"/>
    <dgm:cxn modelId="{BF15674C-CC28-48BC-A2C1-251E39E7567F}" type="presParOf" srcId="{E2182472-B2C8-492B-BFD4-B7BD92FDFE40}" destId="{46C32182-D3DA-413E-81E1-0245A758A682}" srcOrd="2" destOrd="0" presId="urn:microsoft.com/office/officeart/2008/layout/IncreasingCircleProcess"/>
    <dgm:cxn modelId="{2CFFB49A-10FD-4979-9F51-18BDD70BD810}" type="presParOf" srcId="{E2182472-B2C8-492B-BFD4-B7BD92FDFE40}" destId="{A4FC27A3-F7AD-4519-A1C5-8BD9902CBC0B}"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5E839-4C3B-4E30-9324-6DEA047E269F}" type="doc">
      <dgm:prSet loTypeId="urn:microsoft.com/office/officeart/2008/layout/SquareAccentList" loCatId="list" qsTypeId="urn:microsoft.com/office/officeart/2005/8/quickstyle/simple3" qsCatId="simple" csTypeId="urn:microsoft.com/office/officeart/2005/8/colors/accent6_5" csCatId="accent6" phldr="1"/>
      <dgm:spPr/>
      <dgm:t>
        <a:bodyPr/>
        <a:lstStyle/>
        <a:p>
          <a:endParaRPr lang="es-ES"/>
        </a:p>
      </dgm:t>
    </dgm:pt>
    <dgm:pt modelId="{819D305C-92F7-4A83-86E3-8B0FEE45FB3E}">
      <dgm:prSet phldrT="[Texto]" custT="1"/>
      <dgm:spPr/>
      <dgm:t>
        <a:bodyPr/>
        <a:lstStyle/>
        <a:p>
          <a:pPr algn="ctr"/>
          <a:r>
            <a:rPr lang="es-ES" sz="2000" b="1" dirty="0" smtClean="0">
              <a:latin typeface="Times New Roman" panose="02020603050405020304" pitchFamily="18" charset="0"/>
              <a:ea typeface="Times New Roman" panose="02020603050405020304" pitchFamily="18" charset="0"/>
            </a:rPr>
            <a:t>Estudios de campo</a:t>
          </a:r>
          <a:endParaRPr lang="es-ES" sz="2000" dirty="0"/>
        </a:p>
      </dgm:t>
    </dgm:pt>
    <dgm:pt modelId="{298288EC-B30B-49BD-B92E-0061852467F9}" type="parTrans" cxnId="{43D4F26E-F4E1-4B55-8DA5-E78403995CE1}">
      <dgm:prSet/>
      <dgm:spPr/>
      <dgm:t>
        <a:bodyPr/>
        <a:lstStyle/>
        <a:p>
          <a:endParaRPr lang="es-ES" sz="2400"/>
        </a:p>
      </dgm:t>
    </dgm:pt>
    <dgm:pt modelId="{9386A591-92F3-4D96-B3FA-DDF33A69D9B6}" type="sibTrans" cxnId="{43D4F26E-F4E1-4B55-8DA5-E78403995CE1}">
      <dgm:prSet/>
      <dgm:spPr/>
      <dgm:t>
        <a:bodyPr/>
        <a:lstStyle/>
        <a:p>
          <a:endParaRPr lang="es-ES" sz="2400"/>
        </a:p>
      </dgm:t>
    </dgm:pt>
    <dgm:pt modelId="{BC1BE502-4337-4A09-B76F-2F7DB87B2560}">
      <dgm:prSet phldrT="[Texto]" custT="1"/>
      <dgm:spPr/>
      <dgm:t>
        <a:bodyPr/>
        <a:lstStyle/>
        <a:p>
          <a:r>
            <a:rPr lang="es-ES" sz="1600" dirty="0" smtClean="0">
              <a:latin typeface="Times New Roman" panose="02020603050405020304" pitchFamily="18" charset="0"/>
              <a:ea typeface="Times New Roman" panose="02020603050405020304" pitchFamily="18" charset="0"/>
            </a:rPr>
            <a:t>Estudios malacológicos se llevaron a cabo en las áreas de pastoreo de ganado</a:t>
          </a:r>
          <a:endParaRPr lang="es-ES" sz="1600" dirty="0"/>
        </a:p>
      </dgm:t>
    </dgm:pt>
    <dgm:pt modelId="{E72C44D6-3372-4EC8-843E-4B55609E90E1}" type="parTrans" cxnId="{B71AFD0D-3D07-43FF-B95F-7E4885BF3118}">
      <dgm:prSet/>
      <dgm:spPr/>
      <dgm:t>
        <a:bodyPr/>
        <a:lstStyle/>
        <a:p>
          <a:endParaRPr lang="es-ES" sz="2400"/>
        </a:p>
      </dgm:t>
    </dgm:pt>
    <dgm:pt modelId="{77A59079-672D-497C-A33E-4D7B49BD29AA}" type="sibTrans" cxnId="{B71AFD0D-3D07-43FF-B95F-7E4885BF3118}">
      <dgm:prSet/>
      <dgm:spPr/>
      <dgm:t>
        <a:bodyPr/>
        <a:lstStyle/>
        <a:p>
          <a:endParaRPr lang="es-ES" sz="2400"/>
        </a:p>
      </dgm:t>
    </dgm:pt>
    <dgm:pt modelId="{09A9D2DE-D16C-4A8D-B00E-E5FCC801D3AD}">
      <dgm:prSet phldrT="[Texto]" custT="1"/>
      <dgm:spPr/>
      <dgm:t>
        <a:bodyPr/>
        <a:lstStyle/>
        <a:p>
          <a:r>
            <a:rPr lang="es-ES" sz="1600" dirty="0" smtClean="0">
              <a:latin typeface="Times New Roman" panose="02020603050405020304" pitchFamily="18" charset="0"/>
              <a:ea typeface="Times New Roman" panose="02020603050405020304" pitchFamily="18" charset="0"/>
            </a:rPr>
            <a:t>Marzo de 2.018 </a:t>
          </a:r>
          <a:endParaRPr lang="es-ES" sz="1600" dirty="0"/>
        </a:p>
      </dgm:t>
    </dgm:pt>
    <dgm:pt modelId="{6D6BD956-1791-49CF-B0F6-FF7D6E9B1A47}" type="parTrans" cxnId="{93D70A73-2D77-4BCE-BBA3-64A349D446CD}">
      <dgm:prSet/>
      <dgm:spPr/>
      <dgm:t>
        <a:bodyPr/>
        <a:lstStyle/>
        <a:p>
          <a:endParaRPr lang="es-ES" sz="2400"/>
        </a:p>
      </dgm:t>
    </dgm:pt>
    <dgm:pt modelId="{5FFBBE04-62D2-4791-BB00-DAFB1F460CE1}" type="sibTrans" cxnId="{93D70A73-2D77-4BCE-BBA3-64A349D446CD}">
      <dgm:prSet/>
      <dgm:spPr/>
      <dgm:t>
        <a:bodyPr/>
        <a:lstStyle/>
        <a:p>
          <a:endParaRPr lang="es-ES" sz="2400"/>
        </a:p>
      </dgm:t>
    </dgm:pt>
    <dgm:pt modelId="{8DDD253C-2FC2-42C2-98CB-80A995EEF345}">
      <dgm:prSet phldrT="[Texto]" custT="1"/>
      <dgm:spPr/>
      <dgm:t>
        <a:bodyPr/>
        <a:lstStyle/>
        <a:p>
          <a:pPr algn="ctr"/>
          <a:r>
            <a:rPr lang="es-EC" sz="2000" b="1" dirty="0" smtClean="0">
              <a:latin typeface="Times New Roman" panose="02020603050405020304" pitchFamily="18" charset="0"/>
              <a:cs typeface="Times New Roman" panose="02020603050405020304" pitchFamily="18" charset="0"/>
            </a:rPr>
            <a:t>Características de la investigación</a:t>
          </a:r>
          <a:endParaRPr lang="es-ES" sz="2000" b="1" dirty="0">
            <a:latin typeface="Times New Roman" panose="02020603050405020304" pitchFamily="18" charset="0"/>
            <a:cs typeface="Times New Roman" panose="02020603050405020304" pitchFamily="18" charset="0"/>
          </a:endParaRPr>
        </a:p>
      </dgm:t>
    </dgm:pt>
    <dgm:pt modelId="{00ED869A-FDF3-40F3-8F2F-8F06FBBB962D}" type="parTrans" cxnId="{4CB9D3B3-79D6-4728-A28C-0756DC9A87DF}">
      <dgm:prSet/>
      <dgm:spPr/>
      <dgm:t>
        <a:bodyPr/>
        <a:lstStyle/>
        <a:p>
          <a:endParaRPr lang="es-ES" sz="2400"/>
        </a:p>
      </dgm:t>
    </dgm:pt>
    <dgm:pt modelId="{763EAF60-E220-472E-9176-9B2FD4DEF6F1}" type="sibTrans" cxnId="{4CB9D3B3-79D6-4728-A28C-0756DC9A87DF}">
      <dgm:prSet/>
      <dgm:spPr/>
      <dgm:t>
        <a:bodyPr/>
        <a:lstStyle/>
        <a:p>
          <a:endParaRPr lang="es-ES" sz="2400"/>
        </a:p>
      </dgm:t>
    </dgm:pt>
    <dgm:pt modelId="{184A86EE-C64F-4FD6-A37C-244E6D2133EA}">
      <dgm:prSet phldrT="[Texto]" custT="1"/>
      <dgm:spPr/>
      <dgm:t>
        <a:bodyPr/>
        <a:lstStyle/>
        <a:p>
          <a:r>
            <a:rPr lang="es-ES" sz="1600" dirty="0" smtClean="0">
              <a:latin typeface="Times New Roman" panose="02020603050405020304" pitchFamily="18" charset="0"/>
              <a:ea typeface="Times New Roman" panose="02020603050405020304" pitchFamily="18" charset="0"/>
            </a:rPr>
            <a:t>Sitios de muestreo</a:t>
          </a:r>
          <a:endParaRPr lang="es-ES" sz="1600" dirty="0"/>
        </a:p>
      </dgm:t>
    </dgm:pt>
    <dgm:pt modelId="{05C9FA0C-2367-4605-A75D-02E9EE07D45C}" type="parTrans" cxnId="{5CA61138-E002-485B-A3C7-41780C136998}">
      <dgm:prSet/>
      <dgm:spPr/>
      <dgm:t>
        <a:bodyPr/>
        <a:lstStyle/>
        <a:p>
          <a:endParaRPr lang="es-ES" sz="2400"/>
        </a:p>
      </dgm:t>
    </dgm:pt>
    <dgm:pt modelId="{B63EB199-8917-4281-8303-42CD1D54A196}" type="sibTrans" cxnId="{5CA61138-E002-485B-A3C7-41780C136998}">
      <dgm:prSet/>
      <dgm:spPr/>
      <dgm:t>
        <a:bodyPr/>
        <a:lstStyle/>
        <a:p>
          <a:endParaRPr lang="es-ES" sz="2400"/>
        </a:p>
      </dgm:t>
    </dgm:pt>
    <dgm:pt modelId="{1501899F-8B52-43E4-B287-39B9CF94DC4F}">
      <dgm:prSet phldrT="[Texto]" custT="1"/>
      <dgm:spPr/>
      <dgm:t>
        <a:bodyPr/>
        <a:lstStyle/>
        <a:p>
          <a:r>
            <a:rPr lang="es-ES" sz="1600" dirty="0" smtClean="0">
              <a:latin typeface="Times New Roman" panose="02020603050405020304" pitchFamily="18" charset="0"/>
              <a:ea typeface="Times New Roman" panose="02020603050405020304" pitchFamily="18" charset="0"/>
            </a:rPr>
            <a:t>Conservación de caracoles </a:t>
          </a:r>
          <a:endParaRPr lang="es-ES" sz="1600" dirty="0"/>
        </a:p>
      </dgm:t>
    </dgm:pt>
    <dgm:pt modelId="{D8428460-A956-4A4D-8A7B-0DBFD85729E1}" type="parTrans" cxnId="{47CB5022-B760-4BD5-AEC1-3171607C26B5}">
      <dgm:prSet/>
      <dgm:spPr/>
      <dgm:t>
        <a:bodyPr/>
        <a:lstStyle/>
        <a:p>
          <a:endParaRPr lang="es-ES" sz="2400"/>
        </a:p>
      </dgm:t>
    </dgm:pt>
    <dgm:pt modelId="{462D167D-5C09-4D58-A635-80BADCD145AC}" type="sibTrans" cxnId="{47CB5022-B760-4BD5-AEC1-3171607C26B5}">
      <dgm:prSet/>
      <dgm:spPr/>
      <dgm:t>
        <a:bodyPr/>
        <a:lstStyle/>
        <a:p>
          <a:endParaRPr lang="es-ES" sz="2400"/>
        </a:p>
      </dgm:t>
    </dgm:pt>
    <dgm:pt modelId="{FAA796A8-0976-425D-892A-98A956AC1B4A}">
      <dgm:prSet phldrT="[Texto]" custT="1"/>
      <dgm:spPr/>
      <dgm:t>
        <a:bodyPr/>
        <a:lstStyle/>
        <a:p>
          <a:r>
            <a:rPr lang="es-ES" sz="1600" dirty="0" smtClean="0">
              <a:latin typeface="Times New Roman" panose="02020603050405020304" pitchFamily="18" charset="0"/>
              <a:ea typeface="Times New Roman" panose="02020603050405020304" pitchFamily="18" charset="0"/>
            </a:rPr>
            <a:t>Lugares de muestreos </a:t>
          </a:r>
          <a:endParaRPr lang="es-ES" sz="1600" dirty="0"/>
        </a:p>
      </dgm:t>
    </dgm:pt>
    <dgm:pt modelId="{3E67294B-8F1C-4A9F-A977-623848CF5D4E}" type="parTrans" cxnId="{6746219A-5637-4CEF-B6AE-BE9C49630F58}">
      <dgm:prSet/>
      <dgm:spPr/>
      <dgm:t>
        <a:bodyPr/>
        <a:lstStyle/>
        <a:p>
          <a:endParaRPr lang="es-ES" sz="2400"/>
        </a:p>
      </dgm:t>
    </dgm:pt>
    <dgm:pt modelId="{8FDE45CB-23C6-467A-AA93-39A118BA3D5C}" type="sibTrans" cxnId="{6746219A-5637-4CEF-B6AE-BE9C49630F58}">
      <dgm:prSet/>
      <dgm:spPr/>
      <dgm:t>
        <a:bodyPr/>
        <a:lstStyle/>
        <a:p>
          <a:endParaRPr lang="es-ES" sz="2400"/>
        </a:p>
      </dgm:t>
    </dgm:pt>
    <dgm:pt modelId="{DB738768-E0F4-40BD-966F-FF80D892E52A}">
      <dgm:prSet phldrT="[Texto]" custT="1"/>
      <dgm:spPr/>
      <dgm:t>
        <a:bodyPr/>
        <a:lstStyle/>
        <a:p>
          <a:r>
            <a:rPr lang="es-ES" sz="1600" dirty="0" smtClean="0">
              <a:latin typeface="Times New Roman" panose="02020603050405020304" pitchFamily="18" charset="0"/>
              <a:ea typeface="Times New Roman" panose="02020603050405020304" pitchFamily="18" charset="0"/>
            </a:rPr>
            <a:t>Distinción de los Lymnaeidaes por sus características malacológicas</a:t>
          </a:r>
          <a:endParaRPr lang="es-ES" sz="1600" dirty="0"/>
        </a:p>
      </dgm:t>
    </dgm:pt>
    <dgm:pt modelId="{753D765D-5E0C-443F-9940-26F7AA8D23FA}" type="parTrans" cxnId="{02B2666C-3984-4AC9-9735-C9CAE3991212}">
      <dgm:prSet/>
      <dgm:spPr/>
      <dgm:t>
        <a:bodyPr/>
        <a:lstStyle/>
        <a:p>
          <a:endParaRPr lang="es-ES" sz="2400"/>
        </a:p>
      </dgm:t>
    </dgm:pt>
    <dgm:pt modelId="{6A602726-5FAB-4ACD-B2BD-D46179CBAE5F}" type="sibTrans" cxnId="{02B2666C-3984-4AC9-9735-C9CAE3991212}">
      <dgm:prSet/>
      <dgm:spPr/>
      <dgm:t>
        <a:bodyPr/>
        <a:lstStyle/>
        <a:p>
          <a:endParaRPr lang="es-ES" sz="2400"/>
        </a:p>
      </dgm:t>
    </dgm:pt>
    <dgm:pt modelId="{4D3A9B94-BD02-467E-86CD-47E9E1EF42FB}">
      <dgm:prSet phldrT="[Texto]" custT="1"/>
      <dgm:spPr/>
      <dgm:t>
        <a:bodyPr/>
        <a:lstStyle/>
        <a:p>
          <a:r>
            <a:rPr lang="es-ES" sz="1600" dirty="0" smtClean="0">
              <a:latin typeface="Times New Roman" panose="02020603050405020304" pitchFamily="18" charset="0"/>
              <a:ea typeface="Times New Roman" panose="02020603050405020304" pitchFamily="18" charset="0"/>
            </a:rPr>
            <a:t>Hora de muestreo </a:t>
          </a:r>
          <a:endParaRPr lang="es-ES" sz="1600" dirty="0"/>
        </a:p>
      </dgm:t>
    </dgm:pt>
    <dgm:pt modelId="{293E2F2A-8B89-4C6C-BEFD-E8B92919C854}" type="parTrans" cxnId="{F502ACAF-3F57-4CE2-95E1-C9FCEE036C28}">
      <dgm:prSet/>
      <dgm:spPr/>
      <dgm:t>
        <a:bodyPr/>
        <a:lstStyle/>
        <a:p>
          <a:endParaRPr lang="es-ES" sz="2400"/>
        </a:p>
      </dgm:t>
    </dgm:pt>
    <dgm:pt modelId="{F8740379-AF81-43D1-B69E-ED5880F44B23}" type="sibTrans" cxnId="{F502ACAF-3F57-4CE2-95E1-C9FCEE036C28}">
      <dgm:prSet/>
      <dgm:spPr/>
      <dgm:t>
        <a:bodyPr/>
        <a:lstStyle/>
        <a:p>
          <a:endParaRPr lang="es-ES" sz="2400"/>
        </a:p>
      </dgm:t>
    </dgm:pt>
    <dgm:pt modelId="{2B9D5E51-7ADC-4F8A-990D-A1F14950D667}">
      <dgm:prSet phldrT="[Texto]" custT="1"/>
      <dgm:spPr/>
      <dgm:t>
        <a:bodyPr/>
        <a:lstStyle/>
        <a:p>
          <a:r>
            <a:rPr lang="es-ES" sz="1600" dirty="0" smtClean="0">
              <a:latin typeface="Times New Roman" panose="02020603050405020304" pitchFamily="18" charset="0"/>
              <a:ea typeface="Times New Roman" panose="02020603050405020304" pitchFamily="18" charset="0"/>
            </a:rPr>
            <a:t>Colecta de caracoles (método búsqueda-temporizada)</a:t>
          </a:r>
          <a:endParaRPr lang="es-ES" sz="1600" dirty="0"/>
        </a:p>
      </dgm:t>
    </dgm:pt>
    <dgm:pt modelId="{8071D01B-7563-470B-852D-E323AA032578}" type="parTrans" cxnId="{059D90B7-6863-4F24-BE7D-56FC729ED6B1}">
      <dgm:prSet/>
      <dgm:spPr/>
      <dgm:t>
        <a:bodyPr/>
        <a:lstStyle/>
        <a:p>
          <a:endParaRPr lang="es-ES" sz="2400"/>
        </a:p>
      </dgm:t>
    </dgm:pt>
    <dgm:pt modelId="{1036751B-F678-43C9-A20F-63080900EEA8}" type="sibTrans" cxnId="{059D90B7-6863-4F24-BE7D-56FC729ED6B1}">
      <dgm:prSet/>
      <dgm:spPr/>
      <dgm:t>
        <a:bodyPr/>
        <a:lstStyle/>
        <a:p>
          <a:endParaRPr lang="es-ES" sz="2400"/>
        </a:p>
      </dgm:t>
    </dgm:pt>
    <dgm:pt modelId="{61966803-0769-403B-AB77-4BEDA9EEDAA6}">
      <dgm:prSet phldrT="[Texto]" custT="1"/>
      <dgm:spPr/>
      <dgm:t>
        <a:bodyPr/>
        <a:lstStyle/>
        <a:p>
          <a:r>
            <a:rPr lang="es-ES" sz="1600" dirty="0" smtClean="0">
              <a:latin typeface="Times New Roman" panose="02020603050405020304" pitchFamily="18" charset="0"/>
              <a:ea typeface="Times New Roman" panose="02020603050405020304" pitchFamily="18" charset="0"/>
            </a:rPr>
            <a:t>Ubicados en los cantones de </a:t>
          </a:r>
          <a:r>
            <a:rPr lang="es-ES" sz="1600" dirty="0" err="1" smtClean="0">
              <a:latin typeface="Times New Roman" panose="02020603050405020304" pitchFamily="18" charset="0"/>
              <a:ea typeface="Times New Roman" panose="02020603050405020304" pitchFamily="18" charset="0"/>
            </a:rPr>
            <a:t>Vilcabamba</a:t>
          </a:r>
          <a:r>
            <a:rPr lang="es-ES" sz="1600" dirty="0" smtClean="0">
              <a:latin typeface="Times New Roman" panose="02020603050405020304" pitchFamily="18" charset="0"/>
              <a:ea typeface="Times New Roman" panose="02020603050405020304" pitchFamily="18" charset="0"/>
            </a:rPr>
            <a:t>, </a:t>
          </a:r>
          <a:r>
            <a:rPr lang="es-ES" sz="1600" dirty="0" err="1" smtClean="0">
              <a:latin typeface="Times New Roman" panose="02020603050405020304" pitchFamily="18" charset="0"/>
              <a:ea typeface="Times New Roman" panose="02020603050405020304" pitchFamily="18" charset="0"/>
            </a:rPr>
            <a:t>Gonzanamá</a:t>
          </a:r>
          <a:r>
            <a:rPr lang="es-ES" sz="1600" dirty="0" smtClean="0">
              <a:latin typeface="Times New Roman" panose="02020603050405020304" pitchFamily="18" charset="0"/>
              <a:ea typeface="Times New Roman" panose="02020603050405020304" pitchFamily="18" charset="0"/>
            </a:rPr>
            <a:t>, Macará, y Zapotillo de la provincia de Loja, en el sur de Ecuador</a:t>
          </a:r>
          <a:endParaRPr lang="es-ES" sz="1600" dirty="0"/>
        </a:p>
      </dgm:t>
    </dgm:pt>
    <dgm:pt modelId="{57F6CEEC-B137-47CD-B952-52AC35A160A1}" type="sibTrans" cxnId="{73EC2835-C2DD-4319-A8AD-870E1AD96D8D}">
      <dgm:prSet/>
      <dgm:spPr/>
      <dgm:t>
        <a:bodyPr/>
        <a:lstStyle/>
        <a:p>
          <a:endParaRPr lang="es-ES" sz="2400"/>
        </a:p>
      </dgm:t>
    </dgm:pt>
    <dgm:pt modelId="{F38BCAC7-66DB-44A0-99B5-CD5662185AA2}" type="parTrans" cxnId="{73EC2835-C2DD-4319-A8AD-870E1AD96D8D}">
      <dgm:prSet/>
      <dgm:spPr/>
      <dgm:t>
        <a:bodyPr/>
        <a:lstStyle/>
        <a:p>
          <a:endParaRPr lang="es-ES" sz="2400"/>
        </a:p>
      </dgm:t>
    </dgm:pt>
    <dgm:pt modelId="{47B99492-582B-48D2-A895-13C0810C922E}" type="pres">
      <dgm:prSet presAssocID="{1655E839-4C3B-4E30-9324-6DEA047E269F}" presName="layout" presStyleCnt="0">
        <dgm:presLayoutVars>
          <dgm:chMax/>
          <dgm:chPref/>
          <dgm:dir/>
          <dgm:resizeHandles/>
        </dgm:presLayoutVars>
      </dgm:prSet>
      <dgm:spPr/>
      <dgm:t>
        <a:bodyPr/>
        <a:lstStyle/>
        <a:p>
          <a:endParaRPr lang="es-ES"/>
        </a:p>
      </dgm:t>
    </dgm:pt>
    <dgm:pt modelId="{04824551-A612-4C51-88BC-14BFDECC9478}" type="pres">
      <dgm:prSet presAssocID="{819D305C-92F7-4A83-86E3-8B0FEE45FB3E}" presName="root" presStyleCnt="0">
        <dgm:presLayoutVars>
          <dgm:chMax/>
          <dgm:chPref/>
        </dgm:presLayoutVars>
      </dgm:prSet>
      <dgm:spPr/>
    </dgm:pt>
    <dgm:pt modelId="{78C3408E-1000-40D4-BB73-3179DB1A2D23}" type="pres">
      <dgm:prSet presAssocID="{819D305C-92F7-4A83-86E3-8B0FEE45FB3E}" presName="rootComposite" presStyleCnt="0">
        <dgm:presLayoutVars/>
      </dgm:prSet>
      <dgm:spPr/>
    </dgm:pt>
    <dgm:pt modelId="{E0E1B1B4-0869-412D-A08F-E4D1AB2CC8D5}" type="pres">
      <dgm:prSet presAssocID="{819D305C-92F7-4A83-86E3-8B0FEE45FB3E}" presName="ParentAccent" presStyleLbl="alignNode1" presStyleIdx="0" presStyleCnt="2"/>
      <dgm:spPr/>
    </dgm:pt>
    <dgm:pt modelId="{F2E71CC1-4DFA-4D7B-9A72-9E2721B78793}" type="pres">
      <dgm:prSet presAssocID="{819D305C-92F7-4A83-86E3-8B0FEE45FB3E}" presName="ParentSmallAccent" presStyleLbl="fgAcc1" presStyleIdx="0" presStyleCnt="2"/>
      <dgm:spPr/>
    </dgm:pt>
    <dgm:pt modelId="{2DF2C63F-834D-4AE4-8F2E-98F1DE7F50EE}" type="pres">
      <dgm:prSet presAssocID="{819D305C-92F7-4A83-86E3-8B0FEE45FB3E}" presName="Parent" presStyleLbl="revTx" presStyleIdx="0" presStyleCnt="11">
        <dgm:presLayoutVars>
          <dgm:chMax/>
          <dgm:chPref val="4"/>
          <dgm:bulletEnabled val="1"/>
        </dgm:presLayoutVars>
      </dgm:prSet>
      <dgm:spPr/>
      <dgm:t>
        <a:bodyPr/>
        <a:lstStyle/>
        <a:p>
          <a:endParaRPr lang="es-ES"/>
        </a:p>
      </dgm:t>
    </dgm:pt>
    <dgm:pt modelId="{57DB9608-1783-4AA3-90B2-90B9703D94C6}" type="pres">
      <dgm:prSet presAssocID="{819D305C-92F7-4A83-86E3-8B0FEE45FB3E}" presName="childShape" presStyleCnt="0">
        <dgm:presLayoutVars>
          <dgm:chMax val="0"/>
          <dgm:chPref val="0"/>
        </dgm:presLayoutVars>
      </dgm:prSet>
      <dgm:spPr/>
    </dgm:pt>
    <dgm:pt modelId="{A01086AD-1A9F-4B0C-8B65-04BD1BA21158}" type="pres">
      <dgm:prSet presAssocID="{BC1BE502-4337-4A09-B76F-2F7DB87B2560}" presName="childComposite" presStyleCnt="0">
        <dgm:presLayoutVars>
          <dgm:chMax val="0"/>
          <dgm:chPref val="0"/>
        </dgm:presLayoutVars>
      </dgm:prSet>
      <dgm:spPr/>
    </dgm:pt>
    <dgm:pt modelId="{F0E33405-7AC7-4859-AFCD-7171D55E1DE4}" type="pres">
      <dgm:prSet presAssocID="{BC1BE502-4337-4A09-B76F-2F7DB87B2560}" presName="ChildAccent" presStyleLbl="solidFgAcc1" presStyleIdx="0" presStyleCnt="9"/>
      <dgm:spPr/>
    </dgm:pt>
    <dgm:pt modelId="{2F3551DC-5498-4853-A130-92C74E9E8163}" type="pres">
      <dgm:prSet presAssocID="{BC1BE502-4337-4A09-B76F-2F7DB87B2560}" presName="Child" presStyleLbl="revTx" presStyleIdx="1" presStyleCnt="11">
        <dgm:presLayoutVars>
          <dgm:chMax val="0"/>
          <dgm:chPref val="0"/>
          <dgm:bulletEnabled val="1"/>
        </dgm:presLayoutVars>
      </dgm:prSet>
      <dgm:spPr/>
      <dgm:t>
        <a:bodyPr/>
        <a:lstStyle/>
        <a:p>
          <a:endParaRPr lang="es-ES"/>
        </a:p>
      </dgm:t>
    </dgm:pt>
    <dgm:pt modelId="{7FAFDD98-2FFE-4988-97DF-60D4CDB5F644}" type="pres">
      <dgm:prSet presAssocID="{61966803-0769-403B-AB77-4BEDA9EEDAA6}" presName="childComposite" presStyleCnt="0">
        <dgm:presLayoutVars>
          <dgm:chMax val="0"/>
          <dgm:chPref val="0"/>
        </dgm:presLayoutVars>
      </dgm:prSet>
      <dgm:spPr/>
    </dgm:pt>
    <dgm:pt modelId="{ACF807E6-9DF7-40BE-8392-01999C70C2C3}" type="pres">
      <dgm:prSet presAssocID="{61966803-0769-403B-AB77-4BEDA9EEDAA6}" presName="ChildAccent" presStyleLbl="solidFgAcc1" presStyleIdx="1" presStyleCnt="9"/>
      <dgm:spPr/>
    </dgm:pt>
    <dgm:pt modelId="{4A464911-E213-40B4-AF55-787830F8693B}" type="pres">
      <dgm:prSet presAssocID="{61966803-0769-403B-AB77-4BEDA9EEDAA6}" presName="Child" presStyleLbl="revTx" presStyleIdx="2" presStyleCnt="11" custLinFactNeighborX="736" custLinFactNeighborY="29632">
        <dgm:presLayoutVars>
          <dgm:chMax val="0"/>
          <dgm:chPref val="0"/>
          <dgm:bulletEnabled val="1"/>
        </dgm:presLayoutVars>
      </dgm:prSet>
      <dgm:spPr/>
      <dgm:t>
        <a:bodyPr/>
        <a:lstStyle/>
        <a:p>
          <a:endParaRPr lang="es-ES"/>
        </a:p>
      </dgm:t>
    </dgm:pt>
    <dgm:pt modelId="{07F424B6-99EE-45D0-9E8B-86BC73D41974}" type="pres">
      <dgm:prSet presAssocID="{09A9D2DE-D16C-4A8D-B00E-E5FCC801D3AD}" presName="childComposite" presStyleCnt="0">
        <dgm:presLayoutVars>
          <dgm:chMax val="0"/>
          <dgm:chPref val="0"/>
        </dgm:presLayoutVars>
      </dgm:prSet>
      <dgm:spPr/>
    </dgm:pt>
    <dgm:pt modelId="{440B3AD5-467F-4DD1-B645-1315DD3DB4D9}" type="pres">
      <dgm:prSet presAssocID="{09A9D2DE-D16C-4A8D-B00E-E5FCC801D3AD}" presName="ChildAccent" presStyleLbl="solidFgAcc1" presStyleIdx="2" presStyleCnt="9" custLinFactNeighborX="15535" custLinFactNeighborY="98071"/>
      <dgm:spPr/>
    </dgm:pt>
    <dgm:pt modelId="{212694D6-827E-48C2-AD8D-9C20A99C5F72}" type="pres">
      <dgm:prSet presAssocID="{09A9D2DE-D16C-4A8D-B00E-E5FCC801D3AD}" presName="Child" presStyleLbl="revTx" presStyleIdx="3" presStyleCnt="11" custLinFactNeighborX="1024" custLinFactNeighborY="55279">
        <dgm:presLayoutVars>
          <dgm:chMax val="0"/>
          <dgm:chPref val="0"/>
          <dgm:bulletEnabled val="1"/>
        </dgm:presLayoutVars>
      </dgm:prSet>
      <dgm:spPr/>
      <dgm:t>
        <a:bodyPr/>
        <a:lstStyle/>
        <a:p>
          <a:endParaRPr lang="es-ES"/>
        </a:p>
      </dgm:t>
    </dgm:pt>
    <dgm:pt modelId="{00C9FD79-E704-4692-8420-936B01D6A4DE}" type="pres">
      <dgm:prSet presAssocID="{8DDD253C-2FC2-42C2-98CB-80A995EEF345}" presName="root" presStyleCnt="0">
        <dgm:presLayoutVars>
          <dgm:chMax/>
          <dgm:chPref/>
        </dgm:presLayoutVars>
      </dgm:prSet>
      <dgm:spPr/>
    </dgm:pt>
    <dgm:pt modelId="{431FFC51-6644-4260-BC23-13C3E2700BD1}" type="pres">
      <dgm:prSet presAssocID="{8DDD253C-2FC2-42C2-98CB-80A995EEF345}" presName="rootComposite" presStyleCnt="0">
        <dgm:presLayoutVars/>
      </dgm:prSet>
      <dgm:spPr/>
    </dgm:pt>
    <dgm:pt modelId="{F50F5870-03F6-474B-919F-5E3777F2E615}" type="pres">
      <dgm:prSet presAssocID="{8DDD253C-2FC2-42C2-98CB-80A995EEF345}" presName="ParentAccent" presStyleLbl="alignNode1" presStyleIdx="1" presStyleCnt="2"/>
      <dgm:spPr/>
    </dgm:pt>
    <dgm:pt modelId="{AC3753AC-A888-4A16-BA9C-707AAD8CD85F}" type="pres">
      <dgm:prSet presAssocID="{8DDD253C-2FC2-42C2-98CB-80A995EEF345}" presName="ParentSmallAccent" presStyleLbl="fgAcc1" presStyleIdx="1" presStyleCnt="2"/>
      <dgm:spPr/>
    </dgm:pt>
    <dgm:pt modelId="{C376815C-0DCA-40EC-A590-22445133395D}" type="pres">
      <dgm:prSet presAssocID="{8DDD253C-2FC2-42C2-98CB-80A995EEF345}" presName="Parent" presStyleLbl="revTx" presStyleIdx="4" presStyleCnt="11">
        <dgm:presLayoutVars>
          <dgm:chMax/>
          <dgm:chPref val="4"/>
          <dgm:bulletEnabled val="1"/>
        </dgm:presLayoutVars>
      </dgm:prSet>
      <dgm:spPr/>
      <dgm:t>
        <a:bodyPr/>
        <a:lstStyle/>
        <a:p>
          <a:endParaRPr lang="es-ES"/>
        </a:p>
      </dgm:t>
    </dgm:pt>
    <dgm:pt modelId="{081DE831-9FF9-4FB5-A693-8DE5FEB6C4A4}" type="pres">
      <dgm:prSet presAssocID="{8DDD253C-2FC2-42C2-98CB-80A995EEF345}" presName="childShape" presStyleCnt="0">
        <dgm:presLayoutVars>
          <dgm:chMax val="0"/>
          <dgm:chPref val="0"/>
        </dgm:presLayoutVars>
      </dgm:prSet>
      <dgm:spPr/>
    </dgm:pt>
    <dgm:pt modelId="{9D1D3051-8F10-4611-8B04-AED32DAE75D5}" type="pres">
      <dgm:prSet presAssocID="{184A86EE-C64F-4FD6-A37C-244E6D2133EA}" presName="childComposite" presStyleCnt="0">
        <dgm:presLayoutVars>
          <dgm:chMax val="0"/>
          <dgm:chPref val="0"/>
        </dgm:presLayoutVars>
      </dgm:prSet>
      <dgm:spPr/>
    </dgm:pt>
    <dgm:pt modelId="{035944FC-6211-44A6-A663-216804DEA940}" type="pres">
      <dgm:prSet presAssocID="{184A86EE-C64F-4FD6-A37C-244E6D2133EA}" presName="ChildAccent" presStyleLbl="solidFgAcc1" presStyleIdx="3" presStyleCnt="9"/>
      <dgm:spPr/>
    </dgm:pt>
    <dgm:pt modelId="{0652E35C-546A-4650-8617-782D6E73320C}" type="pres">
      <dgm:prSet presAssocID="{184A86EE-C64F-4FD6-A37C-244E6D2133EA}" presName="Child" presStyleLbl="revTx" presStyleIdx="5" presStyleCnt="11">
        <dgm:presLayoutVars>
          <dgm:chMax val="0"/>
          <dgm:chPref val="0"/>
          <dgm:bulletEnabled val="1"/>
        </dgm:presLayoutVars>
      </dgm:prSet>
      <dgm:spPr/>
      <dgm:t>
        <a:bodyPr/>
        <a:lstStyle/>
        <a:p>
          <a:endParaRPr lang="es-ES"/>
        </a:p>
      </dgm:t>
    </dgm:pt>
    <dgm:pt modelId="{0F7A5978-6A73-4B41-BC11-A683F7E3228F}" type="pres">
      <dgm:prSet presAssocID="{FAA796A8-0976-425D-892A-98A956AC1B4A}" presName="childComposite" presStyleCnt="0">
        <dgm:presLayoutVars>
          <dgm:chMax val="0"/>
          <dgm:chPref val="0"/>
        </dgm:presLayoutVars>
      </dgm:prSet>
      <dgm:spPr/>
    </dgm:pt>
    <dgm:pt modelId="{C39F3E06-4A99-4404-93D3-73173A4B2204}" type="pres">
      <dgm:prSet presAssocID="{FAA796A8-0976-425D-892A-98A956AC1B4A}" presName="ChildAccent" presStyleLbl="solidFgAcc1" presStyleIdx="4" presStyleCnt="9"/>
      <dgm:spPr/>
    </dgm:pt>
    <dgm:pt modelId="{C5C8B2B7-1C3E-4105-8E4C-488E0AEB0DA9}" type="pres">
      <dgm:prSet presAssocID="{FAA796A8-0976-425D-892A-98A956AC1B4A}" presName="Child" presStyleLbl="revTx" presStyleIdx="6" presStyleCnt="11">
        <dgm:presLayoutVars>
          <dgm:chMax val="0"/>
          <dgm:chPref val="0"/>
          <dgm:bulletEnabled val="1"/>
        </dgm:presLayoutVars>
      </dgm:prSet>
      <dgm:spPr/>
      <dgm:t>
        <a:bodyPr/>
        <a:lstStyle/>
        <a:p>
          <a:endParaRPr lang="es-ES"/>
        </a:p>
      </dgm:t>
    </dgm:pt>
    <dgm:pt modelId="{3A7D6889-F0FB-4665-87F7-1E45F764ABA9}" type="pres">
      <dgm:prSet presAssocID="{DB738768-E0F4-40BD-966F-FF80D892E52A}" presName="childComposite" presStyleCnt="0">
        <dgm:presLayoutVars>
          <dgm:chMax val="0"/>
          <dgm:chPref val="0"/>
        </dgm:presLayoutVars>
      </dgm:prSet>
      <dgm:spPr/>
    </dgm:pt>
    <dgm:pt modelId="{C5D2705C-724B-47AE-9A94-9BC2FEACE27F}" type="pres">
      <dgm:prSet presAssocID="{DB738768-E0F4-40BD-966F-FF80D892E52A}" presName="ChildAccent" presStyleLbl="solidFgAcc1" presStyleIdx="5" presStyleCnt="9"/>
      <dgm:spPr/>
    </dgm:pt>
    <dgm:pt modelId="{3EB0B665-0F81-4A95-95BA-A52C6619CCB3}" type="pres">
      <dgm:prSet presAssocID="{DB738768-E0F4-40BD-966F-FF80D892E52A}" presName="Child" presStyleLbl="revTx" presStyleIdx="7" presStyleCnt="11">
        <dgm:presLayoutVars>
          <dgm:chMax val="0"/>
          <dgm:chPref val="0"/>
          <dgm:bulletEnabled val="1"/>
        </dgm:presLayoutVars>
      </dgm:prSet>
      <dgm:spPr/>
      <dgm:t>
        <a:bodyPr/>
        <a:lstStyle/>
        <a:p>
          <a:endParaRPr lang="es-ES"/>
        </a:p>
      </dgm:t>
    </dgm:pt>
    <dgm:pt modelId="{A09ED9FD-A53D-4B7B-B3B3-F3F8D1B7862D}" type="pres">
      <dgm:prSet presAssocID="{4D3A9B94-BD02-467E-86CD-47E9E1EF42FB}" presName="childComposite" presStyleCnt="0">
        <dgm:presLayoutVars>
          <dgm:chMax val="0"/>
          <dgm:chPref val="0"/>
        </dgm:presLayoutVars>
      </dgm:prSet>
      <dgm:spPr/>
    </dgm:pt>
    <dgm:pt modelId="{8A9B402F-130E-4981-AE5D-53C59D44664A}" type="pres">
      <dgm:prSet presAssocID="{4D3A9B94-BD02-467E-86CD-47E9E1EF42FB}" presName="ChildAccent" presStyleLbl="solidFgAcc1" presStyleIdx="6" presStyleCnt="9"/>
      <dgm:spPr/>
    </dgm:pt>
    <dgm:pt modelId="{E842C8DF-A2D9-479B-9FC6-B82B3AB1222F}" type="pres">
      <dgm:prSet presAssocID="{4D3A9B94-BD02-467E-86CD-47E9E1EF42FB}" presName="Child" presStyleLbl="revTx" presStyleIdx="8" presStyleCnt="11">
        <dgm:presLayoutVars>
          <dgm:chMax val="0"/>
          <dgm:chPref val="0"/>
          <dgm:bulletEnabled val="1"/>
        </dgm:presLayoutVars>
      </dgm:prSet>
      <dgm:spPr/>
      <dgm:t>
        <a:bodyPr/>
        <a:lstStyle/>
        <a:p>
          <a:endParaRPr lang="es-ES"/>
        </a:p>
      </dgm:t>
    </dgm:pt>
    <dgm:pt modelId="{1EEB104A-1A80-4AD4-80C4-61115C2F04F3}" type="pres">
      <dgm:prSet presAssocID="{2B9D5E51-7ADC-4F8A-990D-A1F14950D667}" presName="childComposite" presStyleCnt="0">
        <dgm:presLayoutVars>
          <dgm:chMax val="0"/>
          <dgm:chPref val="0"/>
        </dgm:presLayoutVars>
      </dgm:prSet>
      <dgm:spPr/>
    </dgm:pt>
    <dgm:pt modelId="{1529B4DF-5D6B-417B-BE26-5B20E142E599}" type="pres">
      <dgm:prSet presAssocID="{2B9D5E51-7ADC-4F8A-990D-A1F14950D667}" presName="ChildAccent" presStyleLbl="solidFgAcc1" presStyleIdx="7" presStyleCnt="9"/>
      <dgm:spPr/>
    </dgm:pt>
    <dgm:pt modelId="{8C2CAF72-F126-4BC8-95B0-C51D704AF3B1}" type="pres">
      <dgm:prSet presAssocID="{2B9D5E51-7ADC-4F8A-990D-A1F14950D667}" presName="Child" presStyleLbl="revTx" presStyleIdx="9" presStyleCnt="11">
        <dgm:presLayoutVars>
          <dgm:chMax val="0"/>
          <dgm:chPref val="0"/>
          <dgm:bulletEnabled val="1"/>
        </dgm:presLayoutVars>
      </dgm:prSet>
      <dgm:spPr/>
      <dgm:t>
        <a:bodyPr/>
        <a:lstStyle/>
        <a:p>
          <a:endParaRPr lang="es-ES"/>
        </a:p>
      </dgm:t>
    </dgm:pt>
    <dgm:pt modelId="{6CA654F3-BBFC-48E5-BFD5-C5E0BF375AE3}" type="pres">
      <dgm:prSet presAssocID="{1501899F-8B52-43E4-B287-39B9CF94DC4F}" presName="childComposite" presStyleCnt="0">
        <dgm:presLayoutVars>
          <dgm:chMax val="0"/>
          <dgm:chPref val="0"/>
        </dgm:presLayoutVars>
      </dgm:prSet>
      <dgm:spPr/>
    </dgm:pt>
    <dgm:pt modelId="{52D6D334-1E3F-4625-B836-EA539E208A37}" type="pres">
      <dgm:prSet presAssocID="{1501899F-8B52-43E4-B287-39B9CF94DC4F}" presName="ChildAccent" presStyleLbl="solidFgAcc1" presStyleIdx="8" presStyleCnt="9"/>
      <dgm:spPr/>
    </dgm:pt>
    <dgm:pt modelId="{B1AE9072-4AFA-499F-B101-BA7412991AC1}" type="pres">
      <dgm:prSet presAssocID="{1501899F-8B52-43E4-B287-39B9CF94DC4F}" presName="Child" presStyleLbl="revTx" presStyleIdx="10" presStyleCnt="11">
        <dgm:presLayoutVars>
          <dgm:chMax val="0"/>
          <dgm:chPref val="0"/>
          <dgm:bulletEnabled val="1"/>
        </dgm:presLayoutVars>
      </dgm:prSet>
      <dgm:spPr/>
      <dgm:t>
        <a:bodyPr/>
        <a:lstStyle/>
        <a:p>
          <a:endParaRPr lang="es-ES"/>
        </a:p>
      </dgm:t>
    </dgm:pt>
  </dgm:ptLst>
  <dgm:cxnLst>
    <dgm:cxn modelId="{B71AFD0D-3D07-43FF-B95F-7E4885BF3118}" srcId="{819D305C-92F7-4A83-86E3-8B0FEE45FB3E}" destId="{BC1BE502-4337-4A09-B76F-2F7DB87B2560}" srcOrd="0" destOrd="0" parTransId="{E72C44D6-3372-4EC8-843E-4B55609E90E1}" sibTransId="{77A59079-672D-497C-A33E-4D7B49BD29AA}"/>
    <dgm:cxn modelId="{4CB9D3B3-79D6-4728-A28C-0756DC9A87DF}" srcId="{1655E839-4C3B-4E30-9324-6DEA047E269F}" destId="{8DDD253C-2FC2-42C2-98CB-80A995EEF345}" srcOrd="1" destOrd="0" parTransId="{00ED869A-FDF3-40F3-8F2F-8F06FBBB962D}" sibTransId="{763EAF60-E220-472E-9176-9B2FD4DEF6F1}"/>
    <dgm:cxn modelId="{00B66DFA-71A0-4255-9B40-C1FD032F3148}" type="presOf" srcId="{FAA796A8-0976-425D-892A-98A956AC1B4A}" destId="{C5C8B2B7-1C3E-4105-8E4C-488E0AEB0DA9}" srcOrd="0" destOrd="0" presId="urn:microsoft.com/office/officeart/2008/layout/SquareAccentList"/>
    <dgm:cxn modelId="{6746219A-5637-4CEF-B6AE-BE9C49630F58}" srcId="{8DDD253C-2FC2-42C2-98CB-80A995EEF345}" destId="{FAA796A8-0976-425D-892A-98A956AC1B4A}" srcOrd="1" destOrd="0" parTransId="{3E67294B-8F1C-4A9F-A977-623848CF5D4E}" sibTransId="{8FDE45CB-23C6-467A-AA93-39A118BA3D5C}"/>
    <dgm:cxn modelId="{5CA61138-E002-485B-A3C7-41780C136998}" srcId="{8DDD253C-2FC2-42C2-98CB-80A995EEF345}" destId="{184A86EE-C64F-4FD6-A37C-244E6D2133EA}" srcOrd="0" destOrd="0" parTransId="{05C9FA0C-2367-4605-A75D-02E9EE07D45C}" sibTransId="{B63EB199-8917-4281-8303-42CD1D54A196}"/>
    <dgm:cxn modelId="{A3FB488C-4395-45BA-B65A-18FA24809CEA}" type="presOf" srcId="{1655E839-4C3B-4E30-9324-6DEA047E269F}" destId="{47B99492-582B-48D2-A895-13C0810C922E}" srcOrd="0" destOrd="0" presId="urn:microsoft.com/office/officeart/2008/layout/SquareAccentList"/>
    <dgm:cxn modelId="{227FC96F-5148-476D-8550-BA0D2FE1A451}" type="presOf" srcId="{61966803-0769-403B-AB77-4BEDA9EEDAA6}" destId="{4A464911-E213-40B4-AF55-787830F8693B}" srcOrd="0" destOrd="0" presId="urn:microsoft.com/office/officeart/2008/layout/SquareAccentList"/>
    <dgm:cxn modelId="{1874FA6D-D608-42CD-9098-250BEBA512B0}" type="presOf" srcId="{DB738768-E0F4-40BD-966F-FF80D892E52A}" destId="{3EB0B665-0F81-4A95-95BA-A52C6619CCB3}" srcOrd="0" destOrd="0" presId="urn:microsoft.com/office/officeart/2008/layout/SquareAccentList"/>
    <dgm:cxn modelId="{02B2666C-3984-4AC9-9735-C9CAE3991212}" srcId="{8DDD253C-2FC2-42C2-98CB-80A995EEF345}" destId="{DB738768-E0F4-40BD-966F-FF80D892E52A}" srcOrd="2" destOrd="0" parTransId="{753D765D-5E0C-443F-9940-26F7AA8D23FA}" sibTransId="{6A602726-5FAB-4ACD-B2BD-D46179CBAE5F}"/>
    <dgm:cxn modelId="{059D90B7-6863-4F24-BE7D-56FC729ED6B1}" srcId="{8DDD253C-2FC2-42C2-98CB-80A995EEF345}" destId="{2B9D5E51-7ADC-4F8A-990D-A1F14950D667}" srcOrd="4" destOrd="0" parTransId="{8071D01B-7563-470B-852D-E323AA032578}" sibTransId="{1036751B-F678-43C9-A20F-63080900EEA8}"/>
    <dgm:cxn modelId="{47CB5022-B760-4BD5-AEC1-3171607C26B5}" srcId="{8DDD253C-2FC2-42C2-98CB-80A995EEF345}" destId="{1501899F-8B52-43E4-B287-39B9CF94DC4F}" srcOrd="5" destOrd="0" parTransId="{D8428460-A956-4A4D-8A7B-0DBFD85729E1}" sibTransId="{462D167D-5C09-4D58-A635-80BADCD145AC}"/>
    <dgm:cxn modelId="{DAEAC3B2-4C0D-4430-80B8-6C85CB33D37F}" type="presOf" srcId="{4D3A9B94-BD02-467E-86CD-47E9E1EF42FB}" destId="{E842C8DF-A2D9-479B-9FC6-B82B3AB1222F}" srcOrd="0" destOrd="0" presId="urn:microsoft.com/office/officeart/2008/layout/SquareAccentList"/>
    <dgm:cxn modelId="{EE971551-5C9F-4241-9B32-15BEECD3BCA5}" type="presOf" srcId="{09A9D2DE-D16C-4A8D-B00E-E5FCC801D3AD}" destId="{212694D6-827E-48C2-AD8D-9C20A99C5F72}" srcOrd="0" destOrd="0" presId="urn:microsoft.com/office/officeart/2008/layout/SquareAccentList"/>
    <dgm:cxn modelId="{3DEF9451-C6EE-4A63-B9A2-BA1E4EF5B32B}" type="presOf" srcId="{819D305C-92F7-4A83-86E3-8B0FEE45FB3E}" destId="{2DF2C63F-834D-4AE4-8F2E-98F1DE7F50EE}" srcOrd="0" destOrd="0" presId="urn:microsoft.com/office/officeart/2008/layout/SquareAccentList"/>
    <dgm:cxn modelId="{5CB27C46-B720-4F65-B6CE-7E6728415456}" type="presOf" srcId="{BC1BE502-4337-4A09-B76F-2F7DB87B2560}" destId="{2F3551DC-5498-4853-A130-92C74E9E8163}" srcOrd="0" destOrd="0" presId="urn:microsoft.com/office/officeart/2008/layout/SquareAccentList"/>
    <dgm:cxn modelId="{ABADD770-0FB4-4B9A-91E8-5B785C425CE9}" type="presOf" srcId="{2B9D5E51-7ADC-4F8A-990D-A1F14950D667}" destId="{8C2CAF72-F126-4BC8-95B0-C51D704AF3B1}" srcOrd="0" destOrd="0" presId="urn:microsoft.com/office/officeart/2008/layout/SquareAccentList"/>
    <dgm:cxn modelId="{43D4F26E-F4E1-4B55-8DA5-E78403995CE1}" srcId="{1655E839-4C3B-4E30-9324-6DEA047E269F}" destId="{819D305C-92F7-4A83-86E3-8B0FEE45FB3E}" srcOrd="0" destOrd="0" parTransId="{298288EC-B30B-49BD-B92E-0061852467F9}" sibTransId="{9386A591-92F3-4D96-B3FA-DDF33A69D9B6}"/>
    <dgm:cxn modelId="{7B05A4C9-5276-4DCE-9D62-7D9283DF7331}" type="presOf" srcId="{8DDD253C-2FC2-42C2-98CB-80A995EEF345}" destId="{C376815C-0DCA-40EC-A590-22445133395D}" srcOrd="0" destOrd="0" presId="urn:microsoft.com/office/officeart/2008/layout/SquareAccentList"/>
    <dgm:cxn modelId="{93D70A73-2D77-4BCE-BBA3-64A349D446CD}" srcId="{819D305C-92F7-4A83-86E3-8B0FEE45FB3E}" destId="{09A9D2DE-D16C-4A8D-B00E-E5FCC801D3AD}" srcOrd="2" destOrd="0" parTransId="{6D6BD956-1791-49CF-B0F6-FF7D6E9B1A47}" sibTransId="{5FFBBE04-62D2-4791-BB00-DAFB1F460CE1}"/>
    <dgm:cxn modelId="{F502ACAF-3F57-4CE2-95E1-C9FCEE036C28}" srcId="{8DDD253C-2FC2-42C2-98CB-80A995EEF345}" destId="{4D3A9B94-BD02-467E-86CD-47E9E1EF42FB}" srcOrd="3" destOrd="0" parTransId="{293E2F2A-8B89-4C6C-BEFD-E8B92919C854}" sibTransId="{F8740379-AF81-43D1-B69E-ED5880F44B23}"/>
    <dgm:cxn modelId="{73EC2835-C2DD-4319-A8AD-870E1AD96D8D}" srcId="{819D305C-92F7-4A83-86E3-8B0FEE45FB3E}" destId="{61966803-0769-403B-AB77-4BEDA9EEDAA6}" srcOrd="1" destOrd="0" parTransId="{F38BCAC7-66DB-44A0-99B5-CD5662185AA2}" sibTransId="{57F6CEEC-B137-47CD-B952-52AC35A160A1}"/>
    <dgm:cxn modelId="{CBD09A05-C112-4F54-B448-D59806956D1E}" type="presOf" srcId="{184A86EE-C64F-4FD6-A37C-244E6D2133EA}" destId="{0652E35C-546A-4650-8617-782D6E73320C}" srcOrd="0" destOrd="0" presId="urn:microsoft.com/office/officeart/2008/layout/SquareAccentList"/>
    <dgm:cxn modelId="{BFF4FB2D-3A53-4535-991A-2AF686691CF0}" type="presOf" srcId="{1501899F-8B52-43E4-B287-39B9CF94DC4F}" destId="{B1AE9072-4AFA-499F-B101-BA7412991AC1}" srcOrd="0" destOrd="0" presId="urn:microsoft.com/office/officeart/2008/layout/SquareAccentList"/>
    <dgm:cxn modelId="{15021113-3B36-43D5-96FD-E8A3E6CB5146}" type="presParOf" srcId="{47B99492-582B-48D2-A895-13C0810C922E}" destId="{04824551-A612-4C51-88BC-14BFDECC9478}" srcOrd="0" destOrd="0" presId="urn:microsoft.com/office/officeart/2008/layout/SquareAccentList"/>
    <dgm:cxn modelId="{894CB834-6E21-4F4B-A4B3-D8319C724F3C}" type="presParOf" srcId="{04824551-A612-4C51-88BC-14BFDECC9478}" destId="{78C3408E-1000-40D4-BB73-3179DB1A2D23}" srcOrd="0" destOrd="0" presId="urn:microsoft.com/office/officeart/2008/layout/SquareAccentList"/>
    <dgm:cxn modelId="{D8C3510C-CB9E-471E-A73F-0E6C78CF959F}" type="presParOf" srcId="{78C3408E-1000-40D4-BB73-3179DB1A2D23}" destId="{E0E1B1B4-0869-412D-A08F-E4D1AB2CC8D5}" srcOrd="0" destOrd="0" presId="urn:microsoft.com/office/officeart/2008/layout/SquareAccentList"/>
    <dgm:cxn modelId="{B78FBDAB-3E60-4F42-88DC-1FA608012E11}" type="presParOf" srcId="{78C3408E-1000-40D4-BB73-3179DB1A2D23}" destId="{F2E71CC1-4DFA-4D7B-9A72-9E2721B78793}" srcOrd="1" destOrd="0" presId="urn:microsoft.com/office/officeart/2008/layout/SquareAccentList"/>
    <dgm:cxn modelId="{E5162388-D545-462B-83C9-70B65FF9A086}" type="presParOf" srcId="{78C3408E-1000-40D4-BB73-3179DB1A2D23}" destId="{2DF2C63F-834D-4AE4-8F2E-98F1DE7F50EE}" srcOrd="2" destOrd="0" presId="urn:microsoft.com/office/officeart/2008/layout/SquareAccentList"/>
    <dgm:cxn modelId="{E2913395-1713-46CB-B0DD-0A4CD0414AC7}" type="presParOf" srcId="{04824551-A612-4C51-88BC-14BFDECC9478}" destId="{57DB9608-1783-4AA3-90B2-90B9703D94C6}" srcOrd="1" destOrd="0" presId="urn:microsoft.com/office/officeart/2008/layout/SquareAccentList"/>
    <dgm:cxn modelId="{D4964F64-264A-44DD-BF67-0D4380D6646B}" type="presParOf" srcId="{57DB9608-1783-4AA3-90B2-90B9703D94C6}" destId="{A01086AD-1A9F-4B0C-8B65-04BD1BA21158}" srcOrd="0" destOrd="0" presId="urn:microsoft.com/office/officeart/2008/layout/SquareAccentList"/>
    <dgm:cxn modelId="{4EACAE04-A429-4BD7-8E7A-7BC21969E0F4}" type="presParOf" srcId="{A01086AD-1A9F-4B0C-8B65-04BD1BA21158}" destId="{F0E33405-7AC7-4859-AFCD-7171D55E1DE4}" srcOrd="0" destOrd="0" presId="urn:microsoft.com/office/officeart/2008/layout/SquareAccentList"/>
    <dgm:cxn modelId="{B411B3C4-C069-48A1-9CCA-944FF7BFC745}" type="presParOf" srcId="{A01086AD-1A9F-4B0C-8B65-04BD1BA21158}" destId="{2F3551DC-5498-4853-A130-92C74E9E8163}" srcOrd="1" destOrd="0" presId="urn:microsoft.com/office/officeart/2008/layout/SquareAccentList"/>
    <dgm:cxn modelId="{38D03F31-A223-4209-BE57-BC101F513D82}" type="presParOf" srcId="{57DB9608-1783-4AA3-90B2-90B9703D94C6}" destId="{7FAFDD98-2FFE-4988-97DF-60D4CDB5F644}" srcOrd="1" destOrd="0" presId="urn:microsoft.com/office/officeart/2008/layout/SquareAccentList"/>
    <dgm:cxn modelId="{750A7913-D7E7-43D6-A7E0-2BAB5EA58D53}" type="presParOf" srcId="{7FAFDD98-2FFE-4988-97DF-60D4CDB5F644}" destId="{ACF807E6-9DF7-40BE-8392-01999C70C2C3}" srcOrd="0" destOrd="0" presId="urn:microsoft.com/office/officeart/2008/layout/SquareAccentList"/>
    <dgm:cxn modelId="{D68775A0-B5C0-40F8-A3D9-D889687B8FED}" type="presParOf" srcId="{7FAFDD98-2FFE-4988-97DF-60D4CDB5F644}" destId="{4A464911-E213-40B4-AF55-787830F8693B}" srcOrd="1" destOrd="0" presId="urn:microsoft.com/office/officeart/2008/layout/SquareAccentList"/>
    <dgm:cxn modelId="{116A1597-AFA9-4AB4-A37E-9E2E08CE36D7}" type="presParOf" srcId="{57DB9608-1783-4AA3-90B2-90B9703D94C6}" destId="{07F424B6-99EE-45D0-9E8B-86BC73D41974}" srcOrd="2" destOrd="0" presId="urn:microsoft.com/office/officeart/2008/layout/SquareAccentList"/>
    <dgm:cxn modelId="{00B3497E-C014-448C-BF89-07F1956CDEF6}" type="presParOf" srcId="{07F424B6-99EE-45D0-9E8B-86BC73D41974}" destId="{440B3AD5-467F-4DD1-B645-1315DD3DB4D9}" srcOrd="0" destOrd="0" presId="urn:microsoft.com/office/officeart/2008/layout/SquareAccentList"/>
    <dgm:cxn modelId="{3515DB14-41F0-414D-A76F-F1698291BBFC}" type="presParOf" srcId="{07F424B6-99EE-45D0-9E8B-86BC73D41974}" destId="{212694D6-827E-48C2-AD8D-9C20A99C5F72}" srcOrd="1" destOrd="0" presId="urn:microsoft.com/office/officeart/2008/layout/SquareAccentList"/>
    <dgm:cxn modelId="{20E1CAD1-D8C0-49A6-A254-6453E1F464D4}" type="presParOf" srcId="{47B99492-582B-48D2-A895-13C0810C922E}" destId="{00C9FD79-E704-4692-8420-936B01D6A4DE}" srcOrd="1" destOrd="0" presId="urn:microsoft.com/office/officeart/2008/layout/SquareAccentList"/>
    <dgm:cxn modelId="{0C44B70F-B19E-4750-9B32-72A2FC8FB84B}" type="presParOf" srcId="{00C9FD79-E704-4692-8420-936B01D6A4DE}" destId="{431FFC51-6644-4260-BC23-13C3E2700BD1}" srcOrd="0" destOrd="0" presId="urn:microsoft.com/office/officeart/2008/layout/SquareAccentList"/>
    <dgm:cxn modelId="{425092C7-37F9-41E4-9969-322F484FDE5A}" type="presParOf" srcId="{431FFC51-6644-4260-BC23-13C3E2700BD1}" destId="{F50F5870-03F6-474B-919F-5E3777F2E615}" srcOrd="0" destOrd="0" presId="urn:microsoft.com/office/officeart/2008/layout/SquareAccentList"/>
    <dgm:cxn modelId="{88DB98F9-C1FF-4564-AE35-26F1EA82055A}" type="presParOf" srcId="{431FFC51-6644-4260-BC23-13C3E2700BD1}" destId="{AC3753AC-A888-4A16-BA9C-707AAD8CD85F}" srcOrd="1" destOrd="0" presId="urn:microsoft.com/office/officeart/2008/layout/SquareAccentList"/>
    <dgm:cxn modelId="{0972B357-80FF-4E55-83A1-2A31D15F240C}" type="presParOf" srcId="{431FFC51-6644-4260-BC23-13C3E2700BD1}" destId="{C376815C-0DCA-40EC-A590-22445133395D}" srcOrd="2" destOrd="0" presId="urn:microsoft.com/office/officeart/2008/layout/SquareAccentList"/>
    <dgm:cxn modelId="{242BA19C-05DE-4C37-BD9C-3AB9F4851F6E}" type="presParOf" srcId="{00C9FD79-E704-4692-8420-936B01D6A4DE}" destId="{081DE831-9FF9-4FB5-A693-8DE5FEB6C4A4}" srcOrd="1" destOrd="0" presId="urn:microsoft.com/office/officeart/2008/layout/SquareAccentList"/>
    <dgm:cxn modelId="{EA9FEA09-96CC-411C-ACE6-35DF7119422F}" type="presParOf" srcId="{081DE831-9FF9-4FB5-A693-8DE5FEB6C4A4}" destId="{9D1D3051-8F10-4611-8B04-AED32DAE75D5}" srcOrd="0" destOrd="0" presId="urn:microsoft.com/office/officeart/2008/layout/SquareAccentList"/>
    <dgm:cxn modelId="{60C68EF7-8002-4252-936B-E8FF469F976F}" type="presParOf" srcId="{9D1D3051-8F10-4611-8B04-AED32DAE75D5}" destId="{035944FC-6211-44A6-A663-216804DEA940}" srcOrd="0" destOrd="0" presId="urn:microsoft.com/office/officeart/2008/layout/SquareAccentList"/>
    <dgm:cxn modelId="{C101C1D4-87B5-4946-8B53-F57F0BB883FC}" type="presParOf" srcId="{9D1D3051-8F10-4611-8B04-AED32DAE75D5}" destId="{0652E35C-546A-4650-8617-782D6E73320C}" srcOrd="1" destOrd="0" presId="urn:microsoft.com/office/officeart/2008/layout/SquareAccentList"/>
    <dgm:cxn modelId="{56D97C02-9744-41C2-845F-8292315AF955}" type="presParOf" srcId="{081DE831-9FF9-4FB5-A693-8DE5FEB6C4A4}" destId="{0F7A5978-6A73-4B41-BC11-A683F7E3228F}" srcOrd="1" destOrd="0" presId="urn:microsoft.com/office/officeart/2008/layout/SquareAccentList"/>
    <dgm:cxn modelId="{8C464AF4-E59C-494F-B69B-583895CD571E}" type="presParOf" srcId="{0F7A5978-6A73-4B41-BC11-A683F7E3228F}" destId="{C39F3E06-4A99-4404-93D3-73173A4B2204}" srcOrd="0" destOrd="0" presId="urn:microsoft.com/office/officeart/2008/layout/SquareAccentList"/>
    <dgm:cxn modelId="{996BC58F-6F1F-42BB-85CD-3D9F835D6B38}" type="presParOf" srcId="{0F7A5978-6A73-4B41-BC11-A683F7E3228F}" destId="{C5C8B2B7-1C3E-4105-8E4C-488E0AEB0DA9}" srcOrd="1" destOrd="0" presId="urn:microsoft.com/office/officeart/2008/layout/SquareAccentList"/>
    <dgm:cxn modelId="{CDA104EF-78C2-463C-91EC-D903277B672F}" type="presParOf" srcId="{081DE831-9FF9-4FB5-A693-8DE5FEB6C4A4}" destId="{3A7D6889-F0FB-4665-87F7-1E45F764ABA9}" srcOrd="2" destOrd="0" presId="urn:microsoft.com/office/officeart/2008/layout/SquareAccentList"/>
    <dgm:cxn modelId="{F1858D52-9306-4DCC-8CAE-2F1E16760DF7}" type="presParOf" srcId="{3A7D6889-F0FB-4665-87F7-1E45F764ABA9}" destId="{C5D2705C-724B-47AE-9A94-9BC2FEACE27F}" srcOrd="0" destOrd="0" presId="urn:microsoft.com/office/officeart/2008/layout/SquareAccentList"/>
    <dgm:cxn modelId="{B78087AF-7297-435E-A5AC-8FA774671AF3}" type="presParOf" srcId="{3A7D6889-F0FB-4665-87F7-1E45F764ABA9}" destId="{3EB0B665-0F81-4A95-95BA-A52C6619CCB3}" srcOrd="1" destOrd="0" presId="urn:microsoft.com/office/officeart/2008/layout/SquareAccentList"/>
    <dgm:cxn modelId="{B30749DF-0E90-4F74-9B21-B53F54109F3E}" type="presParOf" srcId="{081DE831-9FF9-4FB5-A693-8DE5FEB6C4A4}" destId="{A09ED9FD-A53D-4B7B-B3B3-F3F8D1B7862D}" srcOrd="3" destOrd="0" presId="urn:microsoft.com/office/officeart/2008/layout/SquareAccentList"/>
    <dgm:cxn modelId="{A9A7B989-A2AB-43CC-BEF3-928B7CB18619}" type="presParOf" srcId="{A09ED9FD-A53D-4B7B-B3B3-F3F8D1B7862D}" destId="{8A9B402F-130E-4981-AE5D-53C59D44664A}" srcOrd="0" destOrd="0" presId="urn:microsoft.com/office/officeart/2008/layout/SquareAccentList"/>
    <dgm:cxn modelId="{F4F56515-0A34-4CDD-B956-58FCC12DAF12}" type="presParOf" srcId="{A09ED9FD-A53D-4B7B-B3B3-F3F8D1B7862D}" destId="{E842C8DF-A2D9-479B-9FC6-B82B3AB1222F}" srcOrd="1" destOrd="0" presId="urn:microsoft.com/office/officeart/2008/layout/SquareAccentList"/>
    <dgm:cxn modelId="{D129B51D-BDDF-433B-92C5-49A70FBD7D45}" type="presParOf" srcId="{081DE831-9FF9-4FB5-A693-8DE5FEB6C4A4}" destId="{1EEB104A-1A80-4AD4-80C4-61115C2F04F3}" srcOrd="4" destOrd="0" presId="urn:microsoft.com/office/officeart/2008/layout/SquareAccentList"/>
    <dgm:cxn modelId="{CC060B15-2E64-46DE-81A9-3731F2310431}" type="presParOf" srcId="{1EEB104A-1A80-4AD4-80C4-61115C2F04F3}" destId="{1529B4DF-5D6B-417B-BE26-5B20E142E599}" srcOrd="0" destOrd="0" presId="urn:microsoft.com/office/officeart/2008/layout/SquareAccentList"/>
    <dgm:cxn modelId="{F64F77BC-3371-4C38-916B-6D4F7C7BAC9A}" type="presParOf" srcId="{1EEB104A-1A80-4AD4-80C4-61115C2F04F3}" destId="{8C2CAF72-F126-4BC8-95B0-C51D704AF3B1}" srcOrd="1" destOrd="0" presId="urn:microsoft.com/office/officeart/2008/layout/SquareAccentList"/>
    <dgm:cxn modelId="{5105CB36-B703-48D2-B375-1995FD8AE902}" type="presParOf" srcId="{081DE831-9FF9-4FB5-A693-8DE5FEB6C4A4}" destId="{6CA654F3-BBFC-48E5-BFD5-C5E0BF375AE3}" srcOrd="5" destOrd="0" presId="urn:microsoft.com/office/officeart/2008/layout/SquareAccentList"/>
    <dgm:cxn modelId="{C038FF5E-66D2-463A-B8BF-994C539BFCF1}" type="presParOf" srcId="{6CA654F3-BBFC-48E5-BFD5-C5E0BF375AE3}" destId="{52D6D334-1E3F-4625-B836-EA539E208A37}" srcOrd="0" destOrd="0" presId="urn:microsoft.com/office/officeart/2008/layout/SquareAccentList"/>
    <dgm:cxn modelId="{57CF4E1E-5A8D-4CA6-B674-2DD1E789FA59}" type="presParOf" srcId="{6CA654F3-BBFC-48E5-BFD5-C5E0BF375AE3}" destId="{B1AE9072-4AFA-499F-B101-BA7412991AC1}" srcOrd="1" destOrd="0" presId="urn:microsoft.com/office/officeart/2008/layout/Squa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90E984-1698-44B1-A6D4-4E42B420FC80}" type="doc">
      <dgm:prSet loTypeId="urn:microsoft.com/office/officeart/2005/8/layout/hList1" loCatId="list" qsTypeId="urn:microsoft.com/office/officeart/2005/8/quickstyle/simple4" qsCatId="simple" csTypeId="urn:microsoft.com/office/officeart/2005/8/colors/accent3_4" csCatId="accent3" phldr="1"/>
      <dgm:spPr/>
      <dgm:t>
        <a:bodyPr/>
        <a:lstStyle/>
        <a:p>
          <a:endParaRPr lang="es-ES"/>
        </a:p>
      </dgm:t>
    </dgm:pt>
    <dgm:pt modelId="{D7D86CD9-62BF-4EF3-84C8-0672F1816BE5}">
      <dgm:prSet phldrT="[Texto]"/>
      <dgm:spPr/>
      <dgm:t>
        <a:bodyPr/>
        <a:lstStyle/>
        <a:p>
          <a:r>
            <a:rPr lang="es-ES" b="1" dirty="0" smtClean="0">
              <a:solidFill>
                <a:schemeClr val="tx1"/>
              </a:solidFill>
              <a:latin typeface="Times New Roman" panose="02020603050405020304" pitchFamily="18" charset="0"/>
              <a:ea typeface="Times New Roman" panose="02020603050405020304" pitchFamily="18" charset="0"/>
            </a:rPr>
            <a:t>Materiales para caracoles</a:t>
          </a:r>
          <a:endParaRPr lang="es-ES" dirty="0">
            <a:solidFill>
              <a:schemeClr val="tx1"/>
            </a:solidFill>
          </a:endParaRPr>
        </a:p>
      </dgm:t>
    </dgm:pt>
    <dgm:pt modelId="{C881D154-A8CB-4B15-993A-8115B23DE5E7}" type="parTrans" cxnId="{A6EDDDAF-9270-4DAA-B630-904FE83A31A9}">
      <dgm:prSet/>
      <dgm:spPr/>
      <dgm:t>
        <a:bodyPr/>
        <a:lstStyle/>
        <a:p>
          <a:endParaRPr lang="es-ES">
            <a:solidFill>
              <a:schemeClr val="tx1"/>
            </a:solidFill>
          </a:endParaRPr>
        </a:p>
      </dgm:t>
    </dgm:pt>
    <dgm:pt modelId="{7046EEE7-46DD-463C-829B-F7BF5CC54B3A}" type="sibTrans" cxnId="{A6EDDDAF-9270-4DAA-B630-904FE83A31A9}">
      <dgm:prSet/>
      <dgm:spPr/>
      <dgm:t>
        <a:bodyPr/>
        <a:lstStyle/>
        <a:p>
          <a:endParaRPr lang="es-ES">
            <a:solidFill>
              <a:schemeClr val="tx1"/>
            </a:solidFill>
          </a:endParaRPr>
        </a:p>
      </dgm:t>
    </dgm:pt>
    <dgm:pt modelId="{668035FB-8D48-4134-BEC3-FED45861A6A7}">
      <dgm:prSet phldrT="[Texto]"/>
      <dgm:spPr/>
      <dgm:t>
        <a:bodyPr/>
        <a:lstStyle/>
        <a:p>
          <a:r>
            <a:rPr lang="es-ES" dirty="0" smtClean="0">
              <a:solidFill>
                <a:schemeClr val="tx1"/>
              </a:solidFill>
              <a:latin typeface="Times New Roman" panose="02020603050405020304" pitchFamily="18" charset="0"/>
              <a:ea typeface="Times New Roman" panose="02020603050405020304" pitchFamily="18" charset="0"/>
            </a:rPr>
            <a:t>Caracterización molecular de los caracoles</a:t>
          </a:r>
          <a:endParaRPr lang="es-ES" dirty="0">
            <a:solidFill>
              <a:schemeClr val="tx1"/>
            </a:solidFill>
          </a:endParaRPr>
        </a:p>
      </dgm:t>
    </dgm:pt>
    <dgm:pt modelId="{8459EF63-6A42-422F-9886-7FE5DE4114C3}" type="parTrans" cxnId="{9B42146E-084A-4D43-B8D7-6E7012E868D7}">
      <dgm:prSet/>
      <dgm:spPr/>
      <dgm:t>
        <a:bodyPr/>
        <a:lstStyle/>
        <a:p>
          <a:endParaRPr lang="es-ES">
            <a:solidFill>
              <a:schemeClr val="tx1"/>
            </a:solidFill>
          </a:endParaRPr>
        </a:p>
      </dgm:t>
    </dgm:pt>
    <dgm:pt modelId="{BB7A7ABD-5148-4719-BCBA-50D339D941C1}" type="sibTrans" cxnId="{9B42146E-084A-4D43-B8D7-6E7012E868D7}">
      <dgm:prSet/>
      <dgm:spPr/>
      <dgm:t>
        <a:bodyPr/>
        <a:lstStyle/>
        <a:p>
          <a:endParaRPr lang="es-ES">
            <a:solidFill>
              <a:schemeClr val="tx1"/>
            </a:solidFill>
          </a:endParaRPr>
        </a:p>
      </dgm:t>
    </dgm:pt>
    <dgm:pt modelId="{CA77C78D-CD47-411F-AA95-A631BEF26938}">
      <dgm:prSet phldrT="[Texto]"/>
      <dgm:spPr/>
      <dgm:t>
        <a:bodyPr/>
        <a:lstStyle/>
        <a:p>
          <a:r>
            <a:rPr lang="es-ES" b="1" dirty="0" smtClean="0">
              <a:solidFill>
                <a:schemeClr val="tx1"/>
              </a:solidFill>
              <a:latin typeface="Times New Roman" panose="02020603050405020304" pitchFamily="18" charset="0"/>
              <a:ea typeface="Times New Roman" panose="02020603050405020304" pitchFamily="18" charset="0"/>
            </a:rPr>
            <a:t>Secuencia ADN</a:t>
          </a:r>
          <a:endParaRPr lang="es-ES" dirty="0">
            <a:solidFill>
              <a:schemeClr val="tx1"/>
            </a:solidFill>
          </a:endParaRPr>
        </a:p>
      </dgm:t>
    </dgm:pt>
    <dgm:pt modelId="{AEF58373-E56C-4474-B5DF-4B6A292249BD}" type="parTrans" cxnId="{B1BE2025-EF15-4878-80D9-6DB33062A8C1}">
      <dgm:prSet/>
      <dgm:spPr/>
      <dgm:t>
        <a:bodyPr/>
        <a:lstStyle/>
        <a:p>
          <a:endParaRPr lang="es-ES">
            <a:solidFill>
              <a:schemeClr val="tx1"/>
            </a:solidFill>
          </a:endParaRPr>
        </a:p>
      </dgm:t>
    </dgm:pt>
    <dgm:pt modelId="{06D3846F-E3C1-4944-A1A6-189DB8634AFB}" type="sibTrans" cxnId="{B1BE2025-EF15-4878-80D9-6DB33062A8C1}">
      <dgm:prSet/>
      <dgm:spPr/>
      <dgm:t>
        <a:bodyPr/>
        <a:lstStyle/>
        <a:p>
          <a:endParaRPr lang="es-ES">
            <a:solidFill>
              <a:schemeClr val="tx1"/>
            </a:solidFill>
          </a:endParaRPr>
        </a:p>
      </dgm:t>
    </dgm:pt>
    <dgm:pt modelId="{228BF09C-6B1C-4D6A-8C62-5F8D912053F7}">
      <dgm:prSet phldrT="[Texto]" custT="1"/>
      <dgm:spPr/>
      <dgm:t>
        <a:bodyPr/>
        <a:lstStyle/>
        <a:p>
          <a:r>
            <a:rPr lang="es-ES" sz="1400" dirty="0" smtClean="0">
              <a:solidFill>
                <a:schemeClr val="tx1"/>
              </a:solidFill>
              <a:latin typeface="Times New Roman" panose="02020603050405020304" pitchFamily="18" charset="0"/>
              <a:ea typeface="Times New Roman" panose="02020603050405020304" pitchFamily="18" charset="0"/>
            </a:rPr>
            <a:t>Para la extracción de ADN, el tejido del caracol se fijó en etanol al 70% </a:t>
          </a:r>
          <a:endParaRPr lang="es-ES" sz="1400" dirty="0">
            <a:solidFill>
              <a:schemeClr val="tx1"/>
            </a:solidFill>
          </a:endParaRPr>
        </a:p>
      </dgm:t>
    </dgm:pt>
    <dgm:pt modelId="{E96ED6CE-EE53-4A54-95F8-CEB4F3449F92}" type="parTrans" cxnId="{9BD1F568-6634-486B-84A4-711D8AA67A4A}">
      <dgm:prSet/>
      <dgm:spPr/>
      <dgm:t>
        <a:bodyPr/>
        <a:lstStyle/>
        <a:p>
          <a:endParaRPr lang="es-ES">
            <a:solidFill>
              <a:schemeClr val="tx1"/>
            </a:solidFill>
          </a:endParaRPr>
        </a:p>
      </dgm:t>
    </dgm:pt>
    <dgm:pt modelId="{F0C84BEB-4022-44DD-97BE-92B0229C461E}" type="sibTrans" cxnId="{9BD1F568-6634-486B-84A4-711D8AA67A4A}">
      <dgm:prSet/>
      <dgm:spPr/>
      <dgm:t>
        <a:bodyPr/>
        <a:lstStyle/>
        <a:p>
          <a:endParaRPr lang="es-ES">
            <a:solidFill>
              <a:schemeClr val="tx1"/>
            </a:solidFill>
          </a:endParaRPr>
        </a:p>
      </dgm:t>
    </dgm:pt>
    <dgm:pt modelId="{BEB2418A-CF12-43D3-BDC4-58C47963C502}">
      <dgm:prSet phldrT="[Texto]"/>
      <dgm:spPr/>
      <dgm:t>
        <a:bodyPr/>
        <a:lstStyle/>
        <a:p>
          <a:r>
            <a:rPr lang="es-ES" b="1" dirty="0" smtClean="0">
              <a:solidFill>
                <a:schemeClr val="tx1"/>
              </a:solidFill>
              <a:latin typeface="Times New Roman" panose="02020603050405020304" pitchFamily="18" charset="0"/>
              <a:ea typeface="Times New Roman" panose="02020603050405020304" pitchFamily="18" charset="0"/>
            </a:rPr>
            <a:t>Secuencia de análisis</a:t>
          </a:r>
          <a:endParaRPr lang="es-ES" dirty="0">
            <a:solidFill>
              <a:schemeClr val="tx1"/>
            </a:solidFill>
          </a:endParaRPr>
        </a:p>
      </dgm:t>
    </dgm:pt>
    <dgm:pt modelId="{3D0BBE8E-E3AA-4A93-9007-6BA701086D6F}" type="parTrans" cxnId="{23AAA61B-BBAA-4C91-AD5F-C16769014417}">
      <dgm:prSet/>
      <dgm:spPr/>
      <dgm:t>
        <a:bodyPr/>
        <a:lstStyle/>
        <a:p>
          <a:endParaRPr lang="es-ES">
            <a:solidFill>
              <a:schemeClr val="tx1"/>
            </a:solidFill>
          </a:endParaRPr>
        </a:p>
      </dgm:t>
    </dgm:pt>
    <dgm:pt modelId="{DF452712-247D-4213-BAEF-88746C3A740C}" type="sibTrans" cxnId="{23AAA61B-BBAA-4C91-AD5F-C16769014417}">
      <dgm:prSet/>
      <dgm:spPr/>
      <dgm:t>
        <a:bodyPr/>
        <a:lstStyle/>
        <a:p>
          <a:endParaRPr lang="es-ES">
            <a:solidFill>
              <a:schemeClr val="tx1"/>
            </a:solidFill>
          </a:endParaRPr>
        </a:p>
      </dgm:t>
    </dgm:pt>
    <dgm:pt modelId="{9283BEB2-D97F-46BD-B653-3B9F93CF04C4}">
      <dgm:prSet phldrT="[Texto]"/>
      <dgm:spPr/>
      <dgm:t>
        <a:bodyPr/>
        <a:lstStyle/>
        <a:p>
          <a:r>
            <a:rPr lang="es-ES" smtClean="0">
              <a:solidFill>
                <a:schemeClr val="tx1"/>
              </a:solidFill>
              <a:latin typeface="Times New Roman" panose="02020603050405020304" pitchFamily="18" charset="0"/>
              <a:ea typeface="Times New Roman" panose="02020603050405020304" pitchFamily="18" charset="0"/>
            </a:rPr>
            <a:t>Las secuencias fueron editadas y ensambladas utilizando v5.4.6 Sequencher. (Gene Codes Co.) y fueron alineados utilizando CLUSTALW2</a:t>
          </a:r>
          <a:endParaRPr lang="es-ES" dirty="0">
            <a:solidFill>
              <a:schemeClr val="tx1"/>
            </a:solidFill>
          </a:endParaRPr>
        </a:p>
      </dgm:t>
    </dgm:pt>
    <dgm:pt modelId="{7564D694-37BF-4F58-992F-31A452BCBAD7}" type="parTrans" cxnId="{36125221-2845-4868-BF66-C971C8FA572C}">
      <dgm:prSet/>
      <dgm:spPr/>
      <dgm:t>
        <a:bodyPr/>
        <a:lstStyle/>
        <a:p>
          <a:endParaRPr lang="es-ES">
            <a:solidFill>
              <a:schemeClr val="tx1"/>
            </a:solidFill>
          </a:endParaRPr>
        </a:p>
      </dgm:t>
    </dgm:pt>
    <dgm:pt modelId="{53C83AC3-76F1-4D12-A593-595C713C865E}" type="sibTrans" cxnId="{36125221-2845-4868-BF66-C971C8FA572C}">
      <dgm:prSet/>
      <dgm:spPr/>
      <dgm:t>
        <a:bodyPr/>
        <a:lstStyle/>
        <a:p>
          <a:endParaRPr lang="es-ES">
            <a:solidFill>
              <a:schemeClr val="tx1"/>
            </a:solidFill>
          </a:endParaRPr>
        </a:p>
      </dgm:t>
    </dgm:pt>
    <dgm:pt modelId="{1EA581B3-8C5A-4711-8AB0-943A64DB6676}">
      <dgm:prSet/>
      <dgm:spPr/>
      <dgm:t>
        <a:bodyPr/>
        <a:lstStyle/>
        <a:p>
          <a:r>
            <a:rPr lang="es-ES" dirty="0" smtClean="0">
              <a:solidFill>
                <a:schemeClr val="tx1"/>
              </a:solidFill>
              <a:latin typeface="Times New Roman" panose="02020603050405020304" pitchFamily="18" charset="0"/>
              <a:ea typeface="Times New Roman" panose="02020603050405020304" pitchFamily="18" charset="0"/>
            </a:rPr>
            <a:t>Secuenciación del ADN </a:t>
          </a:r>
          <a:r>
            <a:rPr lang="es-ES" dirty="0" err="1" smtClean="0">
              <a:solidFill>
                <a:schemeClr val="tx1"/>
              </a:solidFill>
              <a:latin typeface="Times New Roman" panose="02020603050405020304" pitchFamily="18" charset="0"/>
              <a:ea typeface="Times New Roman" panose="02020603050405020304" pitchFamily="18" charset="0"/>
            </a:rPr>
            <a:t>ribosomal</a:t>
          </a:r>
          <a:r>
            <a:rPr lang="es-ES" dirty="0" smtClean="0">
              <a:solidFill>
                <a:schemeClr val="tx1"/>
              </a:solidFill>
              <a:latin typeface="Times New Roman" panose="02020603050405020304" pitchFamily="18" charset="0"/>
              <a:ea typeface="Times New Roman" panose="02020603050405020304" pitchFamily="18" charset="0"/>
            </a:rPr>
            <a:t> nuclear completa (</a:t>
          </a:r>
          <a:r>
            <a:rPr lang="es-ES" dirty="0" err="1" smtClean="0">
              <a:solidFill>
                <a:schemeClr val="tx1"/>
              </a:solidFill>
              <a:latin typeface="Times New Roman" panose="02020603050405020304" pitchFamily="18" charset="0"/>
              <a:ea typeface="Times New Roman" panose="02020603050405020304" pitchFamily="18" charset="0"/>
            </a:rPr>
            <a:t>ADNr</a:t>
          </a:r>
          <a:r>
            <a:rPr lang="es-ES" dirty="0" smtClean="0">
              <a:solidFill>
                <a:schemeClr val="tx1"/>
              </a:solidFill>
              <a:latin typeface="Times New Roman" panose="02020603050405020304" pitchFamily="18" charset="0"/>
              <a:ea typeface="Times New Roman" panose="02020603050405020304" pitchFamily="18" charset="0"/>
            </a:rPr>
            <a:t>) </a:t>
          </a:r>
          <a:endParaRPr lang="es-ES" dirty="0">
            <a:solidFill>
              <a:schemeClr val="tx1"/>
            </a:solidFill>
            <a:latin typeface="Times New Roman" panose="02020603050405020304" pitchFamily="18" charset="0"/>
            <a:ea typeface="Times New Roman" panose="02020603050405020304" pitchFamily="18" charset="0"/>
          </a:endParaRPr>
        </a:p>
      </dgm:t>
    </dgm:pt>
    <dgm:pt modelId="{D74A0482-664E-4F6A-A5CE-890A15AEA6D6}" type="parTrans" cxnId="{8DD00078-809A-441D-9783-6AF024E660C9}">
      <dgm:prSet/>
      <dgm:spPr/>
      <dgm:t>
        <a:bodyPr/>
        <a:lstStyle/>
        <a:p>
          <a:endParaRPr lang="es-ES">
            <a:solidFill>
              <a:schemeClr val="tx1"/>
            </a:solidFill>
          </a:endParaRPr>
        </a:p>
      </dgm:t>
    </dgm:pt>
    <dgm:pt modelId="{5F064655-9E6C-4D4E-834B-1999017417F5}" type="sibTrans" cxnId="{8DD00078-809A-441D-9783-6AF024E660C9}">
      <dgm:prSet/>
      <dgm:spPr/>
      <dgm:t>
        <a:bodyPr/>
        <a:lstStyle/>
        <a:p>
          <a:endParaRPr lang="es-ES">
            <a:solidFill>
              <a:schemeClr val="tx1"/>
            </a:solidFill>
          </a:endParaRPr>
        </a:p>
      </dgm:t>
    </dgm:pt>
    <dgm:pt modelId="{9BFB40D1-F464-40A1-8509-FE286E43E73E}">
      <dgm:prSet/>
      <dgm:spPr/>
      <dgm:t>
        <a:bodyPr/>
        <a:lstStyle/>
        <a:p>
          <a:r>
            <a:rPr lang="es-ES" dirty="0" smtClean="0">
              <a:solidFill>
                <a:schemeClr val="tx1"/>
              </a:solidFill>
              <a:latin typeface="Times New Roman" panose="02020603050405020304" pitchFamily="18" charset="0"/>
              <a:ea typeface="Times New Roman" panose="02020603050405020304" pitchFamily="18" charset="0"/>
            </a:rPr>
            <a:t>Espaciadores ITS-2 e ITS-1</a:t>
          </a:r>
          <a:endParaRPr lang="es-ES" dirty="0">
            <a:solidFill>
              <a:schemeClr val="tx1"/>
            </a:solidFill>
          </a:endParaRPr>
        </a:p>
      </dgm:t>
    </dgm:pt>
    <dgm:pt modelId="{03B3982A-AAC5-4F63-B9BD-B65BB62309D8}" type="parTrans" cxnId="{08EB26B2-7747-4867-9AC4-C98E852339A6}">
      <dgm:prSet/>
      <dgm:spPr/>
      <dgm:t>
        <a:bodyPr/>
        <a:lstStyle/>
        <a:p>
          <a:endParaRPr lang="es-ES">
            <a:solidFill>
              <a:schemeClr val="tx1"/>
            </a:solidFill>
          </a:endParaRPr>
        </a:p>
      </dgm:t>
    </dgm:pt>
    <dgm:pt modelId="{8337BC7B-309B-4360-A753-5E42C3C7444A}" type="sibTrans" cxnId="{08EB26B2-7747-4867-9AC4-C98E852339A6}">
      <dgm:prSet/>
      <dgm:spPr/>
      <dgm:t>
        <a:bodyPr/>
        <a:lstStyle/>
        <a:p>
          <a:endParaRPr lang="es-ES">
            <a:solidFill>
              <a:schemeClr val="tx1"/>
            </a:solidFill>
          </a:endParaRPr>
        </a:p>
      </dgm:t>
    </dgm:pt>
    <dgm:pt modelId="{7FFE9CD2-B0B5-4114-8518-1F1C87E13E66}">
      <dgm:prSet custT="1"/>
      <dgm:spPr/>
      <dgm:t>
        <a:bodyPr/>
        <a:lstStyle/>
        <a:p>
          <a:r>
            <a:rPr lang="es-ES" sz="1400" dirty="0" smtClean="0">
              <a:solidFill>
                <a:schemeClr val="tx1"/>
              </a:solidFill>
              <a:latin typeface="Times New Roman" panose="02020603050405020304" pitchFamily="18" charset="0"/>
              <a:ea typeface="Times New Roman" panose="02020603050405020304" pitchFamily="18" charset="0"/>
            </a:rPr>
            <a:t>Almacenamiento 20 ° C </a:t>
          </a:r>
          <a:endParaRPr lang="es-ES" sz="1400" dirty="0">
            <a:solidFill>
              <a:schemeClr val="tx1"/>
            </a:solidFill>
            <a:latin typeface="Times New Roman" panose="02020603050405020304" pitchFamily="18" charset="0"/>
            <a:ea typeface="Times New Roman" panose="02020603050405020304" pitchFamily="18" charset="0"/>
          </a:endParaRPr>
        </a:p>
      </dgm:t>
    </dgm:pt>
    <dgm:pt modelId="{88611E34-9323-4537-BE08-B0B73FE054CF}" type="parTrans" cxnId="{F388EEA6-58B2-42D6-9087-78A20B3ABF1D}">
      <dgm:prSet/>
      <dgm:spPr/>
      <dgm:t>
        <a:bodyPr/>
        <a:lstStyle/>
        <a:p>
          <a:endParaRPr lang="es-ES">
            <a:solidFill>
              <a:schemeClr val="tx1"/>
            </a:solidFill>
          </a:endParaRPr>
        </a:p>
      </dgm:t>
    </dgm:pt>
    <dgm:pt modelId="{96DC5C24-055C-4ADE-AEAA-C5B3FB644EC6}" type="sibTrans" cxnId="{F388EEA6-58B2-42D6-9087-78A20B3ABF1D}">
      <dgm:prSet/>
      <dgm:spPr/>
      <dgm:t>
        <a:bodyPr/>
        <a:lstStyle/>
        <a:p>
          <a:endParaRPr lang="es-ES">
            <a:solidFill>
              <a:schemeClr val="tx1"/>
            </a:solidFill>
          </a:endParaRPr>
        </a:p>
      </dgm:t>
    </dgm:pt>
    <dgm:pt modelId="{77B9C543-EA54-420F-9EF5-C238B31DEE17}">
      <dgm:prSet custT="1"/>
      <dgm:spPr/>
      <dgm:t>
        <a:bodyPr/>
        <a:lstStyle/>
        <a:p>
          <a:r>
            <a:rPr lang="es-ES" sz="1400" dirty="0" smtClean="0">
              <a:solidFill>
                <a:schemeClr val="tx1"/>
              </a:solidFill>
              <a:latin typeface="Times New Roman" panose="02020603050405020304" pitchFamily="18" charset="0"/>
              <a:ea typeface="Times New Roman" panose="02020603050405020304" pitchFamily="18" charset="0"/>
            </a:rPr>
            <a:t>Los marcadores de ADN se los amplificó por </a:t>
          </a:r>
          <a:r>
            <a:rPr lang="es-ES" sz="1400" dirty="0" err="1" smtClean="0">
              <a:solidFill>
                <a:schemeClr val="tx1"/>
              </a:solidFill>
              <a:latin typeface="Times New Roman" panose="02020603050405020304" pitchFamily="18" charset="0"/>
              <a:ea typeface="Times New Roman" panose="02020603050405020304" pitchFamily="18" charset="0"/>
            </a:rPr>
            <a:t>PCR</a:t>
          </a:r>
          <a:endParaRPr lang="es-ES" sz="1400" dirty="0">
            <a:solidFill>
              <a:schemeClr val="tx1"/>
            </a:solidFill>
            <a:latin typeface="Times New Roman" panose="02020603050405020304" pitchFamily="18" charset="0"/>
            <a:ea typeface="Times New Roman" panose="02020603050405020304" pitchFamily="18" charset="0"/>
          </a:endParaRPr>
        </a:p>
      </dgm:t>
    </dgm:pt>
    <dgm:pt modelId="{3C4F4868-F596-4428-A57B-3E5DD0FEC954}" type="parTrans" cxnId="{3EE01D59-B873-4A23-895B-B2DC2DC59017}">
      <dgm:prSet/>
      <dgm:spPr/>
      <dgm:t>
        <a:bodyPr/>
        <a:lstStyle/>
        <a:p>
          <a:endParaRPr lang="es-ES">
            <a:solidFill>
              <a:schemeClr val="tx1"/>
            </a:solidFill>
          </a:endParaRPr>
        </a:p>
      </dgm:t>
    </dgm:pt>
    <dgm:pt modelId="{0F23AB99-76F0-49D7-8D75-EC5879486BB4}" type="sibTrans" cxnId="{3EE01D59-B873-4A23-895B-B2DC2DC59017}">
      <dgm:prSet/>
      <dgm:spPr/>
      <dgm:t>
        <a:bodyPr/>
        <a:lstStyle/>
        <a:p>
          <a:endParaRPr lang="es-ES">
            <a:solidFill>
              <a:schemeClr val="tx1"/>
            </a:solidFill>
          </a:endParaRPr>
        </a:p>
      </dgm:t>
    </dgm:pt>
    <dgm:pt modelId="{EA55EF17-0FED-4016-A9DA-0B737D639809}">
      <dgm:prSet custT="1"/>
      <dgm:spPr/>
      <dgm:t>
        <a:bodyPr/>
        <a:lstStyle/>
        <a:p>
          <a:r>
            <a:rPr lang="es-ES" sz="1400" dirty="0" smtClean="0">
              <a:solidFill>
                <a:schemeClr val="tx1"/>
              </a:solidFill>
              <a:latin typeface="Times New Roman" panose="02020603050405020304" pitchFamily="18" charset="0"/>
              <a:ea typeface="Times New Roman" panose="02020603050405020304" pitchFamily="18" charset="0"/>
            </a:rPr>
            <a:t>Los productos de </a:t>
          </a:r>
          <a:r>
            <a:rPr lang="es-ES" sz="1400" dirty="0" err="1" smtClean="0">
              <a:solidFill>
                <a:schemeClr val="tx1"/>
              </a:solidFill>
              <a:latin typeface="Times New Roman" panose="02020603050405020304" pitchFamily="18" charset="0"/>
              <a:ea typeface="Times New Roman" panose="02020603050405020304" pitchFamily="18" charset="0"/>
            </a:rPr>
            <a:t>PCR</a:t>
          </a:r>
          <a:r>
            <a:rPr lang="es-ES" sz="1400" dirty="0" smtClean="0">
              <a:solidFill>
                <a:schemeClr val="tx1"/>
              </a:solidFill>
              <a:latin typeface="Times New Roman" panose="02020603050405020304" pitchFamily="18" charset="0"/>
              <a:ea typeface="Times New Roman" panose="02020603050405020304" pitchFamily="18" charset="0"/>
            </a:rPr>
            <a:t> se purificaron usando el Ultra </a:t>
          </a:r>
          <a:r>
            <a:rPr lang="es-ES" sz="1400" dirty="0" err="1" smtClean="0">
              <a:solidFill>
                <a:schemeClr val="tx1"/>
              </a:solidFill>
              <a:latin typeface="Times New Roman" panose="02020603050405020304" pitchFamily="18" charset="0"/>
              <a:ea typeface="Times New Roman" panose="02020603050405020304" pitchFamily="18" charset="0"/>
            </a:rPr>
            <a:t>Clean</a:t>
          </a:r>
          <a:r>
            <a:rPr lang="es-ES" sz="1400" dirty="0" smtClean="0">
              <a:solidFill>
                <a:schemeClr val="tx1"/>
              </a:solidFill>
              <a:latin typeface="Times New Roman" panose="02020603050405020304" pitchFamily="18" charset="0"/>
              <a:ea typeface="Times New Roman" panose="02020603050405020304" pitchFamily="18" charset="0"/>
            </a:rPr>
            <a:t> ™ </a:t>
          </a:r>
          <a:r>
            <a:rPr lang="es-ES" sz="1400" dirty="0" err="1" smtClean="0">
              <a:solidFill>
                <a:schemeClr val="tx1"/>
              </a:solidFill>
              <a:latin typeface="Times New Roman" panose="02020603050405020304" pitchFamily="18" charset="0"/>
              <a:ea typeface="Times New Roman" panose="02020603050405020304" pitchFamily="18" charset="0"/>
            </a:rPr>
            <a:t>PCR</a:t>
          </a:r>
          <a:r>
            <a:rPr lang="es-ES" sz="1400" dirty="0" smtClean="0">
              <a:solidFill>
                <a:schemeClr val="tx1"/>
              </a:solidFill>
              <a:latin typeface="Times New Roman" panose="02020603050405020304" pitchFamily="18" charset="0"/>
              <a:ea typeface="Times New Roman" panose="02020603050405020304" pitchFamily="18" charset="0"/>
            </a:rPr>
            <a:t> </a:t>
          </a:r>
          <a:r>
            <a:rPr lang="es-ES" sz="1400" dirty="0" err="1" smtClean="0">
              <a:solidFill>
                <a:schemeClr val="tx1"/>
              </a:solidFill>
              <a:latin typeface="Times New Roman" panose="02020603050405020304" pitchFamily="18" charset="0"/>
              <a:ea typeface="Times New Roman" panose="02020603050405020304" pitchFamily="18" charset="0"/>
            </a:rPr>
            <a:t>Clean</a:t>
          </a:r>
          <a:r>
            <a:rPr lang="es-ES" sz="1400" dirty="0" smtClean="0">
              <a:solidFill>
                <a:schemeClr val="tx1"/>
              </a:solidFill>
              <a:latin typeface="Times New Roman" panose="02020603050405020304" pitchFamily="18" charset="0"/>
              <a:ea typeface="Times New Roman" panose="02020603050405020304" pitchFamily="18" charset="0"/>
            </a:rPr>
            <a:t>-up</a:t>
          </a:r>
          <a:endParaRPr lang="es-ES" sz="1400" dirty="0">
            <a:solidFill>
              <a:schemeClr val="tx1"/>
            </a:solidFill>
            <a:latin typeface="Times New Roman" panose="02020603050405020304" pitchFamily="18" charset="0"/>
            <a:ea typeface="Times New Roman" panose="02020603050405020304" pitchFamily="18" charset="0"/>
          </a:endParaRPr>
        </a:p>
      </dgm:t>
    </dgm:pt>
    <dgm:pt modelId="{AD0532F2-8D50-4CF3-A9CE-A50E4F2A5BB0}" type="parTrans" cxnId="{E8D42895-90CF-4118-9B1D-9E437F0E6B3D}">
      <dgm:prSet/>
      <dgm:spPr/>
      <dgm:t>
        <a:bodyPr/>
        <a:lstStyle/>
        <a:p>
          <a:endParaRPr lang="es-ES">
            <a:solidFill>
              <a:schemeClr val="tx1"/>
            </a:solidFill>
          </a:endParaRPr>
        </a:p>
      </dgm:t>
    </dgm:pt>
    <dgm:pt modelId="{F66A3CE7-4121-4F1E-9BA4-D99F4EB9CE48}" type="sibTrans" cxnId="{E8D42895-90CF-4118-9B1D-9E437F0E6B3D}">
      <dgm:prSet/>
      <dgm:spPr/>
      <dgm:t>
        <a:bodyPr/>
        <a:lstStyle/>
        <a:p>
          <a:endParaRPr lang="es-ES">
            <a:solidFill>
              <a:schemeClr val="tx1"/>
            </a:solidFill>
          </a:endParaRPr>
        </a:p>
      </dgm:t>
    </dgm:pt>
    <dgm:pt modelId="{104FBABB-8B34-4943-BFC5-AA471292C324}">
      <dgm:prSet phldrT="[Texto]"/>
      <dgm:spPr/>
      <dgm:t>
        <a:bodyPr/>
        <a:lstStyle/>
        <a:p>
          <a:r>
            <a:rPr lang="es-ES" b="1" dirty="0" smtClean="0">
              <a:solidFill>
                <a:schemeClr val="tx1"/>
              </a:solidFill>
              <a:latin typeface="Times New Roman" panose="02020603050405020304" pitchFamily="18" charset="0"/>
              <a:ea typeface="Times New Roman" panose="02020603050405020304" pitchFamily="18" charset="0"/>
            </a:rPr>
            <a:t>ADN Haplotipo Nomenclatura</a:t>
          </a:r>
          <a:endParaRPr lang="es-ES" dirty="0">
            <a:solidFill>
              <a:schemeClr val="tx1"/>
            </a:solidFill>
          </a:endParaRPr>
        </a:p>
      </dgm:t>
    </dgm:pt>
    <dgm:pt modelId="{FB0060E9-D235-4DDD-9D1C-F846F01BC593}" type="parTrans" cxnId="{A1496C27-AB18-4AF1-ABA2-299E543CB604}">
      <dgm:prSet/>
      <dgm:spPr/>
      <dgm:t>
        <a:bodyPr/>
        <a:lstStyle/>
        <a:p>
          <a:endParaRPr lang="es-ES">
            <a:solidFill>
              <a:schemeClr val="tx1"/>
            </a:solidFill>
          </a:endParaRPr>
        </a:p>
      </dgm:t>
    </dgm:pt>
    <dgm:pt modelId="{626D267B-E0F2-4501-B556-486C898BA172}" type="sibTrans" cxnId="{A1496C27-AB18-4AF1-ABA2-299E543CB604}">
      <dgm:prSet/>
      <dgm:spPr/>
      <dgm:t>
        <a:bodyPr/>
        <a:lstStyle/>
        <a:p>
          <a:endParaRPr lang="es-ES">
            <a:solidFill>
              <a:schemeClr val="tx1"/>
            </a:solidFill>
          </a:endParaRPr>
        </a:p>
      </dgm:t>
    </dgm:pt>
    <dgm:pt modelId="{9B15B143-3D8E-4825-B65E-5108F565AE42}">
      <dgm:prSet/>
      <dgm:spPr/>
      <dgm:t>
        <a:bodyPr/>
        <a:lstStyle/>
        <a:p>
          <a:r>
            <a:rPr lang="es-ES" dirty="0" smtClean="0">
              <a:solidFill>
                <a:schemeClr val="tx1"/>
              </a:solidFill>
              <a:latin typeface="Times New Roman" panose="02020603050405020304" pitchFamily="18" charset="0"/>
              <a:ea typeface="Times New Roman" panose="02020603050405020304" pitchFamily="18" charset="0"/>
            </a:rPr>
            <a:t>El </a:t>
          </a:r>
          <a:r>
            <a:rPr lang="es-ES" dirty="0" err="1" smtClean="0">
              <a:solidFill>
                <a:schemeClr val="tx1"/>
              </a:solidFill>
              <a:latin typeface="Times New Roman" panose="02020603050405020304" pitchFamily="18" charset="0"/>
              <a:ea typeface="Times New Roman" panose="02020603050405020304" pitchFamily="18" charset="0"/>
            </a:rPr>
            <a:t>haplotipo</a:t>
          </a:r>
          <a:r>
            <a:rPr lang="es-ES" dirty="0" smtClean="0">
              <a:solidFill>
                <a:schemeClr val="tx1"/>
              </a:solidFill>
              <a:latin typeface="Times New Roman" panose="02020603050405020304" pitchFamily="18" charset="0"/>
              <a:ea typeface="Times New Roman" panose="02020603050405020304" pitchFamily="18" charset="0"/>
            </a:rPr>
            <a:t>, utilizado para las secuencias obtenidas sigue la nomenclatura estándar propuesto para los caracoles Lymnaeidaes </a:t>
          </a:r>
          <a:endParaRPr lang="es-ES" dirty="0">
            <a:solidFill>
              <a:schemeClr val="tx1"/>
            </a:solidFill>
          </a:endParaRPr>
        </a:p>
      </dgm:t>
    </dgm:pt>
    <dgm:pt modelId="{2173DC72-2AF6-4881-B94F-E4BEE45420B5}" type="parTrans" cxnId="{982CA266-A827-4388-9AA3-F08C438AEFF5}">
      <dgm:prSet/>
      <dgm:spPr/>
      <dgm:t>
        <a:bodyPr/>
        <a:lstStyle/>
        <a:p>
          <a:endParaRPr lang="es-ES">
            <a:solidFill>
              <a:schemeClr val="tx1"/>
            </a:solidFill>
          </a:endParaRPr>
        </a:p>
      </dgm:t>
    </dgm:pt>
    <dgm:pt modelId="{90661A7B-CCF2-4434-9FAA-BEED56D2EE5B}" type="sibTrans" cxnId="{982CA266-A827-4388-9AA3-F08C438AEFF5}">
      <dgm:prSet/>
      <dgm:spPr/>
      <dgm:t>
        <a:bodyPr/>
        <a:lstStyle/>
        <a:p>
          <a:endParaRPr lang="es-ES">
            <a:solidFill>
              <a:schemeClr val="tx1"/>
            </a:solidFill>
          </a:endParaRPr>
        </a:p>
      </dgm:t>
    </dgm:pt>
    <dgm:pt modelId="{59841BD3-5B4F-4B23-9D91-C5088F26AABF}">
      <dgm:prSet custT="1"/>
      <dgm:spPr/>
      <dgm:t>
        <a:bodyPr/>
        <a:lstStyle/>
        <a:p>
          <a:r>
            <a:rPr lang="es-ES" sz="1400" dirty="0" smtClean="0">
              <a:solidFill>
                <a:schemeClr val="tx1"/>
              </a:solidFill>
              <a:latin typeface="Times New Roman" panose="02020603050405020304" pitchFamily="18" charset="0"/>
              <a:ea typeface="Times New Roman" panose="02020603050405020304" pitchFamily="18" charset="0"/>
            </a:rPr>
            <a:t>Se secuenció para una caracterización de </a:t>
          </a:r>
          <a:r>
            <a:rPr lang="es-ES" sz="1400" dirty="0" err="1" smtClean="0">
              <a:solidFill>
                <a:schemeClr val="tx1"/>
              </a:solidFill>
              <a:latin typeface="Times New Roman" panose="02020603050405020304" pitchFamily="18" charset="0"/>
              <a:ea typeface="Times New Roman" panose="02020603050405020304" pitchFamily="18" charset="0"/>
            </a:rPr>
            <a:t>haplotipo</a:t>
          </a:r>
          <a:r>
            <a:rPr lang="es-ES" sz="1400" dirty="0" smtClean="0">
              <a:solidFill>
                <a:schemeClr val="tx1"/>
              </a:solidFill>
              <a:latin typeface="Times New Roman" panose="02020603050405020304" pitchFamily="18" charset="0"/>
              <a:ea typeface="Times New Roman" panose="02020603050405020304" pitchFamily="18" charset="0"/>
            </a:rPr>
            <a:t> (usando espaciadores ITS-2 y ITS-1)</a:t>
          </a:r>
          <a:endParaRPr lang="es-ES" sz="1400" dirty="0">
            <a:solidFill>
              <a:schemeClr val="tx1"/>
            </a:solidFill>
            <a:latin typeface="Times New Roman" panose="02020603050405020304" pitchFamily="18" charset="0"/>
            <a:ea typeface="Times New Roman" panose="02020603050405020304" pitchFamily="18" charset="0"/>
          </a:endParaRPr>
        </a:p>
      </dgm:t>
    </dgm:pt>
    <dgm:pt modelId="{2E76C8E2-78B5-4B88-82D5-8A5FE4A10124}" type="parTrans" cxnId="{00BA912D-E4AB-4B50-90D5-66AB777CC044}">
      <dgm:prSet/>
      <dgm:spPr/>
    </dgm:pt>
    <dgm:pt modelId="{499F54C0-5303-43AE-88B2-45B1097955F8}" type="sibTrans" cxnId="{00BA912D-E4AB-4B50-90D5-66AB777CC044}">
      <dgm:prSet/>
      <dgm:spPr/>
    </dgm:pt>
    <dgm:pt modelId="{F474CD98-F686-4FF2-BF76-CD0BAFA2010E}" type="pres">
      <dgm:prSet presAssocID="{1490E984-1698-44B1-A6D4-4E42B420FC80}" presName="Name0" presStyleCnt="0">
        <dgm:presLayoutVars>
          <dgm:dir/>
          <dgm:animLvl val="lvl"/>
          <dgm:resizeHandles val="exact"/>
        </dgm:presLayoutVars>
      </dgm:prSet>
      <dgm:spPr/>
      <dgm:t>
        <a:bodyPr/>
        <a:lstStyle/>
        <a:p>
          <a:endParaRPr lang="es-ES"/>
        </a:p>
      </dgm:t>
    </dgm:pt>
    <dgm:pt modelId="{A8501F46-8FFD-4A51-9CE6-0784DC4BA535}" type="pres">
      <dgm:prSet presAssocID="{D7D86CD9-62BF-4EF3-84C8-0672F1816BE5}" presName="composite" presStyleCnt="0"/>
      <dgm:spPr/>
    </dgm:pt>
    <dgm:pt modelId="{9831FDA8-1905-49C5-A6D3-B470DC215242}" type="pres">
      <dgm:prSet presAssocID="{D7D86CD9-62BF-4EF3-84C8-0672F1816BE5}" presName="parTx" presStyleLbl="alignNode1" presStyleIdx="0" presStyleCnt="4" custScaleX="80317">
        <dgm:presLayoutVars>
          <dgm:chMax val="0"/>
          <dgm:chPref val="0"/>
          <dgm:bulletEnabled val="1"/>
        </dgm:presLayoutVars>
      </dgm:prSet>
      <dgm:spPr/>
      <dgm:t>
        <a:bodyPr/>
        <a:lstStyle/>
        <a:p>
          <a:endParaRPr lang="es-ES"/>
        </a:p>
      </dgm:t>
    </dgm:pt>
    <dgm:pt modelId="{639666D6-4DC9-4BBC-B732-F22D9BB7085E}" type="pres">
      <dgm:prSet presAssocID="{D7D86CD9-62BF-4EF3-84C8-0672F1816BE5}" presName="desTx" presStyleLbl="alignAccFollowNode1" presStyleIdx="0" presStyleCnt="4" custScaleX="79543">
        <dgm:presLayoutVars>
          <dgm:bulletEnabled val="1"/>
        </dgm:presLayoutVars>
      </dgm:prSet>
      <dgm:spPr/>
      <dgm:t>
        <a:bodyPr/>
        <a:lstStyle/>
        <a:p>
          <a:endParaRPr lang="es-ES"/>
        </a:p>
      </dgm:t>
    </dgm:pt>
    <dgm:pt modelId="{7CF16481-9F2A-462A-91DB-78B6072345E4}" type="pres">
      <dgm:prSet presAssocID="{7046EEE7-46DD-463C-829B-F7BF5CC54B3A}" presName="space" presStyleCnt="0"/>
      <dgm:spPr/>
    </dgm:pt>
    <dgm:pt modelId="{47E45831-A656-4D87-9370-B572D04EEBA8}" type="pres">
      <dgm:prSet presAssocID="{CA77C78D-CD47-411F-AA95-A631BEF26938}" presName="composite" presStyleCnt="0"/>
      <dgm:spPr/>
    </dgm:pt>
    <dgm:pt modelId="{BF07FC94-41DD-44D3-9A49-55182223305D}" type="pres">
      <dgm:prSet presAssocID="{CA77C78D-CD47-411F-AA95-A631BEF26938}" presName="parTx" presStyleLbl="alignNode1" presStyleIdx="1" presStyleCnt="4" custScaleX="115399">
        <dgm:presLayoutVars>
          <dgm:chMax val="0"/>
          <dgm:chPref val="0"/>
          <dgm:bulletEnabled val="1"/>
        </dgm:presLayoutVars>
      </dgm:prSet>
      <dgm:spPr/>
      <dgm:t>
        <a:bodyPr/>
        <a:lstStyle/>
        <a:p>
          <a:endParaRPr lang="es-ES"/>
        </a:p>
      </dgm:t>
    </dgm:pt>
    <dgm:pt modelId="{BB9FC0A5-C485-449F-BACC-413529029CE2}" type="pres">
      <dgm:prSet presAssocID="{CA77C78D-CD47-411F-AA95-A631BEF26938}" presName="desTx" presStyleLbl="alignAccFollowNode1" presStyleIdx="1" presStyleCnt="4" custScaleX="114373">
        <dgm:presLayoutVars>
          <dgm:bulletEnabled val="1"/>
        </dgm:presLayoutVars>
      </dgm:prSet>
      <dgm:spPr/>
      <dgm:t>
        <a:bodyPr/>
        <a:lstStyle/>
        <a:p>
          <a:endParaRPr lang="es-ES"/>
        </a:p>
      </dgm:t>
    </dgm:pt>
    <dgm:pt modelId="{38573332-50D8-4FAE-8FAE-48282C5B39DA}" type="pres">
      <dgm:prSet presAssocID="{06D3846F-E3C1-4944-A1A6-189DB8634AFB}" presName="space" presStyleCnt="0"/>
      <dgm:spPr/>
    </dgm:pt>
    <dgm:pt modelId="{304B1740-2F5A-477F-AA94-0C3967A0C2EE}" type="pres">
      <dgm:prSet presAssocID="{BEB2418A-CF12-43D3-BDC4-58C47963C502}" presName="composite" presStyleCnt="0"/>
      <dgm:spPr/>
    </dgm:pt>
    <dgm:pt modelId="{37879E2D-3FF4-4D5D-9052-EC393D36FE11}" type="pres">
      <dgm:prSet presAssocID="{BEB2418A-CF12-43D3-BDC4-58C47963C502}" presName="parTx" presStyleLbl="alignNode1" presStyleIdx="2" presStyleCnt="4">
        <dgm:presLayoutVars>
          <dgm:chMax val="0"/>
          <dgm:chPref val="0"/>
          <dgm:bulletEnabled val="1"/>
        </dgm:presLayoutVars>
      </dgm:prSet>
      <dgm:spPr/>
      <dgm:t>
        <a:bodyPr/>
        <a:lstStyle/>
        <a:p>
          <a:endParaRPr lang="es-ES"/>
        </a:p>
      </dgm:t>
    </dgm:pt>
    <dgm:pt modelId="{579AB6A3-0784-4EE7-950B-3D97AEFCF33C}" type="pres">
      <dgm:prSet presAssocID="{BEB2418A-CF12-43D3-BDC4-58C47963C502}" presName="desTx" presStyleLbl="alignAccFollowNode1" presStyleIdx="2" presStyleCnt="4">
        <dgm:presLayoutVars>
          <dgm:bulletEnabled val="1"/>
        </dgm:presLayoutVars>
      </dgm:prSet>
      <dgm:spPr/>
      <dgm:t>
        <a:bodyPr/>
        <a:lstStyle/>
        <a:p>
          <a:endParaRPr lang="es-ES"/>
        </a:p>
      </dgm:t>
    </dgm:pt>
    <dgm:pt modelId="{54A5CF3B-B3F5-41A3-88F3-177A2B9C1DCF}" type="pres">
      <dgm:prSet presAssocID="{DF452712-247D-4213-BAEF-88746C3A740C}" presName="space" presStyleCnt="0"/>
      <dgm:spPr/>
    </dgm:pt>
    <dgm:pt modelId="{562BD678-EB45-4EC0-A8E9-44224BBCAB97}" type="pres">
      <dgm:prSet presAssocID="{104FBABB-8B34-4943-BFC5-AA471292C324}" presName="composite" presStyleCnt="0"/>
      <dgm:spPr/>
    </dgm:pt>
    <dgm:pt modelId="{673BDB45-8A5B-408B-AC22-3774A62396F0}" type="pres">
      <dgm:prSet presAssocID="{104FBABB-8B34-4943-BFC5-AA471292C324}" presName="parTx" presStyleLbl="alignNode1" presStyleIdx="3" presStyleCnt="4">
        <dgm:presLayoutVars>
          <dgm:chMax val="0"/>
          <dgm:chPref val="0"/>
          <dgm:bulletEnabled val="1"/>
        </dgm:presLayoutVars>
      </dgm:prSet>
      <dgm:spPr/>
      <dgm:t>
        <a:bodyPr/>
        <a:lstStyle/>
        <a:p>
          <a:endParaRPr lang="es-ES"/>
        </a:p>
      </dgm:t>
    </dgm:pt>
    <dgm:pt modelId="{E3915275-3C89-4173-88F9-B9C457C937D9}" type="pres">
      <dgm:prSet presAssocID="{104FBABB-8B34-4943-BFC5-AA471292C324}" presName="desTx" presStyleLbl="alignAccFollowNode1" presStyleIdx="3" presStyleCnt="4">
        <dgm:presLayoutVars>
          <dgm:bulletEnabled val="1"/>
        </dgm:presLayoutVars>
      </dgm:prSet>
      <dgm:spPr/>
      <dgm:t>
        <a:bodyPr/>
        <a:lstStyle/>
        <a:p>
          <a:endParaRPr lang="es-ES"/>
        </a:p>
      </dgm:t>
    </dgm:pt>
  </dgm:ptLst>
  <dgm:cxnLst>
    <dgm:cxn modelId="{3EE01D59-B873-4A23-895B-B2DC2DC59017}" srcId="{CA77C78D-CD47-411F-AA95-A631BEF26938}" destId="{77B9C543-EA54-420F-9EF5-C238B31DEE17}" srcOrd="2" destOrd="0" parTransId="{3C4F4868-F596-4428-A57B-3E5DD0FEC954}" sibTransId="{0F23AB99-76F0-49D7-8D75-EC5879486BB4}"/>
    <dgm:cxn modelId="{192B7D41-E28B-459F-8452-CB19C2AD7179}" type="presOf" srcId="{7FFE9CD2-B0B5-4114-8518-1F1C87E13E66}" destId="{BB9FC0A5-C485-449F-BACC-413529029CE2}" srcOrd="0" destOrd="1" presId="urn:microsoft.com/office/officeart/2005/8/layout/hList1"/>
    <dgm:cxn modelId="{BE49E184-81D4-47DF-B4AE-6B870270E8C7}" type="presOf" srcId="{9283BEB2-D97F-46BD-B653-3B9F93CF04C4}" destId="{579AB6A3-0784-4EE7-950B-3D97AEFCF33C}" srcOrd="0" destOrd="0" presId="urn:microsoft.com/office/officeart/2005/8/layout/hList1"/>
    <dgm:cxn modelId="{B1BE2025-EF15-4878-80D9-6DB33062A8C1}" srcId="{1490E984-1698-44B1-A6D4-4E42B420FC80}" destId="{CA77C78D-CD47-411F-AA95-A631BEF26938}" srcOrd="1" destOrd="0" parTransId="{AEF58373-E56C-4474-B5DF-4B6A292249BD}" sibTransId="{06D3846F-E3C1-4944-A1A6-189DB8634AFB}"/>
    <dgm:cxn modelId="{E8D42895-90CF-4118-9B1D-9E437F0E6B3D}" srcId="{CA77C78D-CD47-411F-AA95-A631BEF26938}" destId="{EA55EF17-0FED-4016-A9DA-0B737D639809}" srcOrd="4" destOrd="0" parTransId="{AD0532F2-8D50-4CF3-A9CE-A50E4F2A5BB0}" sibTransId="{F66A3CE7-4121-4F1E-9BA4-D99F4EB9CE48}"/>
    <dgm:cxn modelId="{23AAA61B-BBAA-4C91-AD5F-C16769014417}" srcId="{1490E984-1698-44B1-A6D4-4E42B420FC80}" destId="{BEB2418A-CF12-43D3-BDC4-58C47963C502}" srcOrd="2" destOrd="0" parTransId="{3D0BBE8E-E3AA-4A93-9007-6BA701086D6F}" sibTransId="{DF452712-247D-4213-BAEF-88746C3A740C}"/>
    <dgm:cxn modelId="{F388EEA6-58B2-42D6-9087-78A20B3ABF1D}" srcId="{CA77C78D-CD47-411F-AA95-A631BEF26938}" destId="{7FFE9CD2-B0B5-4114-8518-1F1C87E13E66}" srcOrd="1" destOrd="0" parTransId="{88611E34-9323-4537-BE08-B0B73FE054CF}" sibTransId="{96DC5C24-055C-4ADE-AEAA-C5B3FB644EC6}"/>
    <dgm:cxn modelId="{9C7B46B7-6582-4AD1-AC01-3044E257078F}" type="presOf" srcId="{228BF09C-6B1C-4D6A-8C62-5F8D912053F7}" destId="{BB9FC0A5-C485-449F-BACC-413529029CE2}" srcOrd="0" destOrd="0" presId="urn:microsoft.com/office/officeart/2005/8/layout/hList1"/>
    <dgm:cxn modelId="{20C3F5F3-4DDC-49FF-8459-3DFA9F65E382}" type="presOf" srcId="{77B9C543-EA54-420F-9EF5-C238B31DEE17}" destId="{BB9FC0A5-C485-449F-BACC-413529029CE2}" srcOrd="0" destOrd="2" presId="urn:microsoft.com/office/officeart/2005/8/layout/hList1"/>
    <dgm:cxn modelId="{D3180C84-A26D-4FB4-8E5C-6EEEFB3BBC6C}" type="presOf" srcId="{1490E984-1698-44B1-A6D4-4E42B420FC80}" destId="{F474CD98-F686-4FF2-BF76-CD0BAFA2010E}" srcOrd="0" destOrd="0" presId="urn:microsoft.com/office/officeart/2005/8/layout/hList1"/>
    <dgm:cxn modelId="{83598CB1-DDBD-46A9-B6F6-346944F91FAA}" type="presOf" srcId="{9BFB40D1-F464-40A1-8509-FE286E43E73E}" destId="{639666D6-4DC9-4BBC-B732-F22D9BB7085E}" srcOrd="0" destOrd="2" presId="urn:microsoft.com/office/officeart/2005/8/layout/hList1"/>
    <dgm:cxn modelId="{36125221-2845-4868-BF66-C971C8FA572C}" srcId="{BEB2418A-CF12-43D3-BDC4-58C47963C502}" destId="{9283BEB2-D97F-46BD-B653-3B9F93CF04C4}" srcOrd="0" destOrd="0" parTransId="{7564D694-37BF-4F58-992F-31A452BCBAD7}" sibTransId="{53C83AC3-76F1-4D12-A593-595C713C865E}"/>
    <dgm:cxn modelId="{16029568-4B1F-4896-A0F5-EF146AC923F4}" type="presOf" srcId="{D7D86CD9-62BF-4EF3-84C8-0672F1816BE5}" destId="{9831FDA8-1905-49C5-A6D3-B470DC215242}" srcOrd="0" destOrd="0" presId="urn:microsoft.com/office/officeart/2005/8/layout/hList1"/>
    <dgm:cxn modelId="{8A9C6E26-3B80-4A3C-A369-4D61DF759E89}" type="presOf" srcId="{9B15B143-3D8E-4825-B65E-5108F565AE42}" destId="{E3915275-3C89-4173-88F9-B9C457C937D9}" srcOrd="0" destOrd="0" presId="urn:microsoft.com/office/officeart/2005/8/layout/hList1"/>
    <dgm:cxn modelId="{00BA912D-E4AB-4B50-90D5-66AB777CC044}" srcId="{CA77C78D-CD47-411F-AA95-A631BEF26938}" destId="{59841BD3-5B4F-4B23-9D91-C5088F26AABF}" srcOrd="3" destOrd="0" parTransId="{2E76C8E2-78B5-4B88-82D5-8A5FE4A10124}" sibTransId="{499F54C0-5303-43AE-88B2-45B1097955F8}"/>
    <dgm:cxn modelId="{9BD1F568-6634-486B-84A4-711D8AA67A4A}" srcId="{CA77C78D-CD47-411F-AA95-A631BEF26938}" destId="{228BF09C-6B1C-4D6A-8C62-5F8D912053F7}" srcOrd="0" destOrd="0" parTransId="{E96ED6CE-EE53-4A54-95F8-CEB4F3449F92}" sibTransId="{F0C84BEB-4022-44DD-97BE-92B0229C461E}"/>
    <dgm:cxn modelId="{982CA266-A827-4388-9AA3-F08C438AEFF5}" srcId="{104FBABB-8B34-4943-BFC5-AA471292C324}" destId="{9B15B143-3D8E-4825-B65E-5108F565AE42}" srcOrd="0" destOrd="0" parTransId="{2173DC72-2AF6-4881-B94F-E4BEE45420B5}" sibTransId="{90661A7B-CCF2-4434-9FAA-BEED56D2EE5B}"/>
    <dgm:cxn modelId="{40467AF7-1D66-488E-A1B0-4A963F24E3FF}" type="presOf" srcId="{EA55EF17-0FED-4016-A9DA-0B737D639809}" destId="{BB9FC0A5-C485-449F-BACC-413529029CE2}" srcOrd="0" destOrd="4" presId="urn:microsoft.com/office/officeart/2005/8/layout/hList1"/>
    <dgm:cxn modelId="{A1496C27-AB18-4AF1-ABA2-299E543CB604}" srcId="{1490E984-1698-44B1-A6D4-4E42B420FC80}" destId="{104FBABB-8B34-4943-BFC5-AA471292C324}" srcOrd="3" destOrd="0" parTransId="{FB0060E9-D235-4DDD-9D1C-F846F01BC593}" sibTransId="{626D267B-E0F2-4501-B556-486C898BA172}"/>
    <dgm:cxn modelId="{08EB26B2-7747-4867-9AC4-C98E852339A6}" srcId="{D7D86CD9-62BF-4EF3-84C8-0672F1816BE5}" destId="{9BFB40D1-F464-40A1-8509-FE286E43E73E}" srcOrd="2" destOrd="0" parTransId="{03B3982A-AAC5-4F63-B9BD-B65BB62309D8}" sibTransId="{8337BC7B-309B-4360-A753-5E42C3C7444A}"/>
    <dgm:cxn modelId="{C3CBF0B9-D203-4827-96D2-5E56E36E63BC}" type="presOf" srcId="{104FBABB-8B34-4943-BFC5-AA471292C324}" destId="{673BDB45-8A5B-408B-AC22-3774A62396F0}" srcOrd="0" destOrd="0" presId="urn:microsoft.com/office/officeart/2005/8/layout/hList1"/>
    <dgm:cxn modelId="{418FCD5B-536F-4FFB-8FF5-38F14F9ECCE2}" type="presOf" srcId="{668035FB-8D48-4134-BEC3-FED45861A6A7}" destId="{639666D6-4DC9-4BBC-B732-F22D9BB7085E}" srcOrd="0" destOrd="0" presId="urn:microsoft.com/office/officeart/2005/8/layout/hList1"/>
    <dgm:cxn modelId="{FB7FC7AB-8854-4D1A-B588-781E01CEE778}" type="presOf" srcId="{BEB2418A-CF12-43D3-BDC4-58C47963C502}" destId="{37879E2D-3FF4-4D5D-9052-EC393D36FE11}" srcOrd="0" destOrd="0" presId="urn:microsoft.com/office/officeart/2005/8/layout/hList1"/>
    <dgm:cxn modelId="{43B8ACB5-D695-4621-81A4-369B305C337B}" type="presOf" srcId="{1EA581B3-8C5A-4711-8AB0-943A64DB6676}" destId="{639666D6-4DC9-4BBC-B732-F22D9BB7085E}" srcOrd="0" destOrd="1" presId="urn:microsoft.com/office/officeart/2005/8/layout/hList1"/>
    <dgm:cxn modelId="{21809C0F-2115-4FB3-AC52-C0A691BC4CFA}" type="presOf" srcId="{59841BD3-5B4F-4B23-9D91-C5088F26AABF}" destId="{BB9FC0A5-C485-449F-BACC-413529029CE2}" srcOrd="0" destOrd="3" presId="urn:microsoft.com/office/officeart/2005/8/layout/hList1"/>
    <dgm:cxn modelId="{8DD00078-809A-441D-9783-6AF024E660C9}" srcId="{D7D86CD9-62BF-4EF3-84C8-0672F1816BE5}" destId="{1EA581B3-8C5A-4711-8AB0-943A64DB6676}" srcOrd="1" destOrd="0" parTransId="{D74A0482-664E-4F6A-A5CE-890A15AEA6D6}" sibTransId="{5F064655-9E6C-4D4E-834B-1999017417F5}"/>
    <dgm:cxn modelId="{9B42146E-084A-4D43-B8D7-6E7012E868D7}" srcId="{D7D86CD9-62BF-4EF3-84C8-0672F1816BE5}" destId="{668035FB-8D48-4134-BEC3-FED45861A6A7}" srcOrd="0" destOrd="0" parTransId="{8459EF63-6A42-422F-9886-7FE5DE4114C3}" sibTransId="{BB7A7ABD-5148-4719-BCBA-50D339D941C1}"/>
    <dgm:cxn modelId="{A6EDDDAF-9270-4DAA-B630-904FE83A31A9}" srcId="{1490E984-1698-44B1-A6D4-4E42B420FC80}" destId="{D7D86CD9-62BF-4EF3-84C8-0672F1816BE5}" srcOrd="0" destOrd="0" parTransId="{C881D154-A8CB-4B15-993A-8115B23DE5E7}" sibTransId="{7046EEE7-46DD-463C-829B-F7BF5CC54B3A}"/>
    <dgm:cxn modelId="{99C50C48-0FA1-4FB2-B3E0-70ACC9068554}" type="presOf" srcId="{CA77C78D-CD47-411F-AA95-A631BEF26938}" destId="{BF07FC94-41DD-44D3-9A49-55182223305D}" srcOrd="0" destOrd="0" presId="urn:microsoft.com/office/officeart/2005/8/layout/hList1"/>
    <dgm:cxn modelId="{DCB7D775-6D22-482C-8575-99F687BBE6F9}" type="presParOf" srcId="{F474CD98-F686-4FF2-BF76-CD0BAFA2010E}" destId="{A8501F46-8FFD-4A51-9CE6-0784DC4BA535}" srcOrd="0" destOrd="0" presId="urn:microsoft.com/office/officeart/2005/8/layout/hList1"/>
    <dgm:cxn modelId="{DB575EA0-7E1F-40A4-A3D9-A5AE6D68A0E2}" type="presParOf" srcId="{A8501F46-8FFD-4A51-9CE6-0784DC4BA535}" destId="{9831FDA8-1905-49C5-A6D3-B470DC215242}" srcOrd="0" destOrd="0" presId="urn:microsoft.com/office/officeart/2005/8/layout/hList1"/>
    <dgm:cxn modelId="{1CD1FA29-B31D-4B3A-8499-87C8780DAF4E}" type="presParOf" srcId="{A8501F46-8FFD-4A51-9CE6-0784DC4BA535}" destId="{639666D6-4DC9-4BBC-B732-F22D9BB7085E}" srcOrd="1" destOrd="0" presId="urn:microsoft.com/office/officeart/2005/8/layout/hList1"/>
    <dgm:cxn modelId="{84D0C332-F136-4D54-8B9F-2B837EE3F6EF}" type="presParOf" srcId="{F474CD98-F686-4FF2-BF76-CD0BAFA2010E}" destId="{7CF16481-9F2A-462A-91DB-78B6072345E4}" srcOrd="1" destOrd="0" presId="urn:microsoft.com/office/officeart/2005/8/layout/hList1"/>
    <dgm:cxn modelId="{EAACE9AF-6036-4063-AECF-4AA8595A895B}" type="presParOf" srcId="{F474CD98-F686-4FF2-BF76-CD0BAFA2010E}" destId="{47E45831-A656-4D87-9370-B572D04EEBA8}" srcOrd="2" destOrd="0" presId="urn:microsoft.com/office/officeart/2005/8/layout/hList1"/>
    <dgm:cxn modelId="{197D2794-760B-422C-BD48-9807064B22DF}" type="presParOf" srcId="{47E45831-A656-4D87-9370-B572D04EEBA8}" destId="{BF07FC94-41DD-44D3-9A49-55182223305D}" srcOrd="0" destOrd="0" presId="urn:microsoft.com/office/officeart/2005/8/layout/hList1"/>
    <dgm:cxn modelId="{1CF090AE-7F68-4F37-8667-20457DFC7147}" type="presParOf" srcId="{47E45831-A656-4D87-9370-B572D04EEBA8}" destId="{BB9FC0A5-C485-449F-BACC-413529029CE2}" srcOrd="1" destOrd="0" presId="urn:microsoft.com/office/officeart/2005/8/layout/hList1"/>
    <dgm:cxn modelId="{2A485F77-A551-4560-9133-A5E5CAB43CDF}" type="presParOf" srcId="{F474CD98-F686-4FF2-BF76-CD0BAFA2010E}" destId="{38573332-50D8-4FAE-8FAE-48282C5B39DA}" srcOrd="3" destOrd="0" presId="urn:microsoft.com/office/officeart/2005/8/layout/hList1"/>
    <dgm:cxn modelId="{B4AD4F6B-D518-497D-BD7F-1E0EFDA4317C}" type="presParOf" srcId="{F474CD98-F686-4FF2-BF76-CD0BAFA2010E}" destId="{304B1740-2F5A-477F-AA94-0C3967A0C2EE}" srcOrd="4" destOrd="0" presId="urn:microsoft.com/office/officeart/2005/8/layout/hList1"/>
    <dgm:cxn modelId="{AE5D1102-8320-499D-BAE2-C0CC9134733D}" type="presParOf" srcId="{304B1740-2F5A-477F-AA94-0C3967A0C2EE}" destId="{37879E2D-3FF4-4D5D-9052-EC393D36FE11}" srcOrd="0" destOrd="0" presId="urn:microsoft.com/office/officeart/2005/8/layout/hList1"/>
    <dgm:cxn modelId="{218B6D5E-65DE-48BC-ADD9-60D8947B9475}" type="presParOf" srcId="{304B1740-2F5A-477F-AA94-0C3967A0C2EE}" destId="{579AB6A3-0784-4EE7-950B-3D97AEFCF33C}" srcOrd="1" destOrd="0" presId="urn:microsoft.com/office/officeart/2005/8/layout/hList1"/>
    <dgm:cxn modelId="{574472A4-8B9B-4B14-BC5B-FC7F269BE14E}" type="presParOf" srcId="{F474CD98-F686-4FF2-BF76-CD0BAFA2010E}" destId="{54A5CF3B-B3F5-41A3-88F3-177A2B9C1DCF}" srcOrd="5" destOrd="0" presId="urn:microsoft.com/office/officeart/2005/8/layout/hList1"/>
    <dgm:cxn modelId="{83619840-D674-4245-B042-8525EA3E9373}" type="presParOf" srcId="{F474CD98-F686-4FF2-BF76-CD0BAFA2010E}" destId="{562BD678-EB45-4EC0-A8E9-44224BBCAB97}" srcOrd="6" destOrd="0" presId="urn:microsoft.com/office/officeart/2005/8/layout/hList1"/>
    <dgm:cxn modelId="{9059229D-F62E-43C3-9B86-E2FD1A7C2223}" type="presParOf" srcId="{562BD678-EB45-4EC0-A8E9-44224BBCAB97}" destId="{673BDB45-8A5B-408B-AC22-3774A62396F0}" srcOrd="0" destOrd="0" presId="urn:microsoft.com/office/officeart/2005/8/layout/hList1"/>
    <dgm:cxn modelId="{A2D2FC6D-AFB4-4611-9A7F-08AE265566ED}" type="presParOf" srcId="{562BD678-EB45-4EC0-A8E9-44224BBCAB97}" destId="{E3915275-3C89-4173-88F9-B9C457C937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BA0CB4-CB80-4622-A3B3-BF1246AFCFF8}" type="doc">
      <dgm:prSet loTypeId="urn:microsoft.com/office/officeart/2008/layout/SquareAccentList" loCatId="list" qsTypeId="urn:microsoft.com/office/officeart/2005/8/quickstyle/simple1" qsCatId="simple" csTypeId="urn:microsoft.com/office/officeart/2005/8/colors/accent6_1" csCatId="accent6" phldr="1"/>
      <dgm:spPr/>
      <dgm:t>
        <a:bodyPr/>
        <a:lstStyle/>
        <a:p>
          <a:endParaRPr lang="es-ES"/>
        </a:p>
      </dgm:t>
    </dgm:pt>
    <dgm:pt modelId="{75F7AD98-5E01-42F6-A25C-D8A8DCA62EB4}">
      <dgm:prSet phldrT="[Texto]"/>
      <dgm:spPr/>
      <dgm:t>
        <a:bodyPr/>
        <a:lstStyle/>
        <a:p>
          <a:r>
            <a:rPr lang="es-ES" b="1" dirty="0" smtClean="0">
              <a:latin typeface="Times New Roman" panose="02020603050405020304" pitchFamily="18" charset="0"/>
              <a:ea typeface="Times New Roman" panose="02020603050405020304" pitchFamily="18" charset="0"/>
            </a:rPr>
            <a:t>Características de los focos de infección con Fascioliasis</a:t>
          </a:r>
          <a:endParaRPr lang="es-ES" dirty="0"/>
        </a:p>
      </dgm:t>
    </dgm:pt>
    <dgm:pt modelId="{D98AA862-F8F6-453D-B988-4142C52C0622}" type="parTrans" cxnId="{DF56AE2A-2CDA-43BE-B3A1-0EAE973F549E}">
      <dgm:prSet/>
      <dgm:spPr/>
      <dgm:t>
        <a:bodyPr/>
        <a:lstStyle/>
        <a:p>
          <a:endParaRPr lang="es-ES"/>
        </a:p>
      </dgm:t>
    </dgm:pt>
    <dgm:pt modelId="{6CEFC5F1-4EDC-4A96-B5C2-8247C608C02F}" type="sibTrans" cxnId="{DF56AE2A-2CDA-43BE-B3A1-0EAE973F549E}">
      <dgm:prSet/>
      <dgm:spPr/>
      <dgm:t>
        <a:bodyPr/>
        <a:lstStyle/>
        <a:p>
          <a:endParaRPr lang="es-ES"/>
        </a:p>
      </dgm:t>
    </dgm:pt>
    <dgm:pt modelId="{8F65281C-1C1C-459C-91EB-EAC1764D9560}">
      <dgm:prSet phldrT="[Texto]"/>
      <dgm:spPr/>
      <dgm:t>
        <a:bodyPr/>
        <a:lstStyle/>
        <a:p>
          <a:r>
            <a:rPr lang="es-ES" dirty="0" smtClean="0">
              <a:latin typeface="Times New Roman" panose="02020603050405020304" pitchFamily="18" charset="0"/>
              <a:ea typeface="Times New Roman" panose="02020603050405020304" pitchFamily="18" charset="0"/>
            </a:rPr>
            <a:t>Las plantas más frecuentes en los biotopos pertenecían a los géneros </a:t>
          </a:r>
          <a:r>
            <a:rPr lang="es-ES" i="1" dirty="0" err="1" smtClean="0">
              <a:latin typeface="Times New Roman" panose="02020603050405020304" pitchFamily="18" charset="0"/>
              <a:ea typeface="Times New Roman" panose="02020603050405020304" pitchFamily="18" charset="0"/>
            </a:rPr>
            <a:t>Typha</a:t>
          </a:r>
          <a:r>
            <a:rPr lang="es-ES" i="1" dirty="0" smtClean="0">
              <a:latin typeface="Times New Roman" panose="02020603050405020304" pitchFamily="18" charset="0"/>
              <a:ea typeface="Times New Roman" panose="02020603050405020304" pitchFamily="18" charset="0"/>
            </a:rPr>
            <a:t>, </a:t>
          </a:r>
          <a:r>
            <a:rPr lang="es-ES" i="1" dirty="0" err="1" smtClean="0">
              <a:latin typeface="Times New Roman" panose="02020603050405020304" pitchFamily="18" charset="0"/>
              <a:ea typeface="Times New Roman" panose="02020603050405020304" pitchFamily="18" charset="0"/>
            </a:rPr>
            <a:t>Taraxacum</a:t>
          </a:r>
          <a:r>
            <a:rPr lang="es-ES" i="1" dirty="0" smtClean="0">
              <a:latin typeface="Times New Roman" panose="02020603050405020304" pitchFamily="18" charset="0"/>
              <a:ea typeface="Times New Roman" panose="02020603050405020304" pitchFamily="18" charset="0"/>
            </a:rPr>
            <a:t>, </a:t>
          </a:r>
          <a:r>
            <a:rPr lang="es-ES" i="1" dirty="0" err="1" smtClean="0">
              <a:latin typeface="Times New Roman" panose="02020603050405020304" pitchFamily="18" charset="0"/>
              <a:ea typeface="Times New Roman" panose="02020603050405020304" pitchFamily="18" charset="0"/>
            </a:rPr>
            <a:t>Brachiaria</a:t>
          </a:r>
          <a:r>
            <a:rPr lang="es-ES" i="1" dirty="0" smtClean="0">
              <a:latin typeface="Times New Roman" panose="02020603050405020304" pitchFamily="18" charset="0"/>
              <a:ea typeface="Times New Roman" panose="02020603050405020304" pitchFamily="18" charset="0"/>
            </a:rPr>
            <a:t>, </a:t>
          </a:r>
          <a:r>
            <a:rPr lang="es-ES" i="1" dirty="0" err="1" smtClean="0">
              <a:latin typeface="Times New Roman" panose="02020603050405020304" pitchFamily="18" charset="0"/>
              <a:ea typeface="Times New Roman" panose="02020603050405020304" pitchFamily="18" charset="0"/>
            </a:rPr>
            <a:t>Panicum</a:t>
          </a:r>
          <a:r>
            <a:rPr lang="es-ES" i="1" dirty="0" smtClean="0">
              <a:latin typeface="Times New Roman" panose="02020603050405020304" pitchFamily="18" charset="0"/>
              <a:ea typeface="Times New Roman" panose="02020603050405020304" pitchFamily="18" charset="0"/>
            </a:rPr>
            <a:t>, </a:t>
          </a:r>
          <a:r>
            <a:rPr lang="es-ES" dirty="0" smtClean="0">
              <a:latin typeface="Times New Roman" panose="02020603050405020304" pitchFamily="18" charset="0"/>
              <a:ea typeface="Times New Roman" panose="02020603050405020304" pitchFamily="18" charset="0"/>
            </a:rPr>
            <a:t>y </a:t>
          </a:r>
          <a:r>
            <a:rPr lang="es-ES" i="1" dirty="0" err="1" smtClean="0">
              <a:latin typeface="Times New Roman" panose="02020603050405020304" pitchFamily="18" charset="0"/>
              <a:ea typeface="Times New Roman" panose="02020603050405020304" pitchFamily="18" charset="0"/>
            </a:rPr>
            <a:t>Sac</a:t>
          </a:r>
          <a:r>
            <a:rPr lang="es-ES" dirty="0" err="1" smtClean="0">
              <a:latin typeface="Times New Roman" panose="02020603050405020304" pitchFamily="18" charset="0"/>
              <a:ea typeface="Times New Roman" panose="02020603050405020304" pitchFamily="18" charset="0"/>
            </a:rPr>
            <a:t>charum</a:t>
          </a:r>
          <a:endParaRPr lang="es-ES" dirty="0"/>
        </a:p>
      </dgm:t>
    </dgm:pt>
    <dgm:pt modelId="{D77E2D3A-E8EE-4681-81AD-8B1C22E99745}" type="parTrans" cxnId="{F82959B3-009F-461D-BA7D-7E6700A8ED27}">
      <dgm:prSet/>
      <dgm:spPr/>
      <dgm:t>
        <a:bodyPr/>
        <a:lstStyle/>
        <a:p>
          <a:endParaRPr lang="es-ES"/>
        </a:p>
      </dgm:t>
    </dgm:pt>
    <dgm:pt modelId="{B5444BE3-D3A4-469A-989D-A5199AE5348B}" type="sibTrans" cxnId="{F82959B3-009F-461D-BA7D-7E6700A8ED27}">
      <dgm:prSet/>
      <dgm:spPr/>
      <dgm:t>
        <a:bodyPr/>
        <a:lstStyle/>
        <a:p>
          <a:endParaRPr lang="es-ES"/>
        </a:p>
      </dgm:t>
    </dgm:pt>
    <dgm:pt modelId="{4E22200E-B841-4D66-90AA-C811B2F12E34}">
      <dgm:prSet phldrT="[Texto]"/>
      <dgm:spPr/>
      <dgm:t>
        <a:bodyPr/>
        <a:lstStyle/>
        <a:p>
          <a:r>
            <a:rPr lang="es-ES" dirty="0" smtClean="0">
              <a:latin typeface="Times New Roman" panose="02020603050405020304" pitchFamily="18" charset="0"/>
              <a:ea typeface="Times New Roman" panose="02020603050405020304" pitchFamily="18" charset="0"/>
            </a:rPr>
            <a:t>Los caracoles Lymnaeidaes se encontraron en el suelo (75%), y en plantas (25%)</a:t>
          </a:r>
          <a:endParaRPr lang="es-ES" dirty="0"/>
        </a:p>
      </dgm:t>
    </dgm:pt>
    <dgm:pt modelId="{5BDB7A81-1951-4A89-A7DE-C070060770C7}" type="parTrans" cxnId="{CEA737D2-F0CE-48A5-8331-88C595545B35}">
      <dgm:prSet/>
      <dgm:spPr/>
      <dgm:t>
        <a:bodyPr/>
        <a:lstStyle/>
        <a:p>
          <a:endParaRPr lang="es-ES"/>
        </a:p>
      </dgm:t>
    </dgm:pt>
    <dgm:pt modelId="{06FBD010-E1C2-4BFF-8E7F-C13BFEFA22DB}" type="sibTrans" cxnId="{CEA737D2-F0CE-48A5-8331-88C595545B35}">
      <dgm:prSet/>
      <dgm:spPr/>
      <dgm:t>
        <a:bodyPr/>
        <a:lstStyle/>
        <a:p>
          <a:endParaRPr lang="es-ES"/>
        </a:p>
      </dgm:t>
    </dgm:pt>
    <dgm:pt modelId="{EE931F73-A7A0-49CF-A269-35AC3CD23425}">
      <dgm:prSet phldrT="[Texto]"/>
      <dgm:spPr/>
      <dgm:t>
        <a:bodyPr/>
        <a:lstStyle/>
        <a:p>
          <a:r>
            <a:rPr lang="es-ES" dirty="0" smtClean="0">
              <a:latin typeface="Times New Roman" panose="02020603050405020304" pitchFamily="18" charset="0"/>
              <a:ea typeface="Times New Roman" panose="02020603050405020304" pitchFamily="18" charset="0"/>
            </a:rPr>
            <a:t>En todos los ocho sitios de muestreo, los Lymnaeidaes comparten el hábitat con los caracoles de la familia Physidae.</a:t>
          </a:r>
          <a:endParaRPr lang="es-ES" dirty="0"/>
        </a:p>
      </dgm:t>
    </dgm:pt>
    <dgm:pt modelId="{77D96A9B-2C6F-4F98-875D-88A4D681E1C0}" type="parTrans" cxnId="{74678D2A-7751-4E8B-9DF4-E202C59B5B06}">
      <dgm:prSet/>
      <dgm:spPr/>
      <dgm:t>
        <a:bodyPr/>
        <a:lstStyle/>
        <a:p>
          <a:endParaRPr lang="es-ES"/>
        </a:p>
      </dgm:t>
    </dgm:pt>
    <dgm:pt modelId="{E84AF425-9DC1-46CE-8B0A-6E2F604923FB}" type="sibTrans" cxnId="{74678D2A-7751-4E8B-9DF4-E202C59B5B06}">
      <dgm:prSet/>
      <dgm:spPr/>
      <dgm:t>
        <a:bodyPr/>
        <a:lstStyle/>
        <a:p>
          <a:endParaRPr lang="es-ES"/>
        </a:p>
      </dgm:t>
    </dgm:pt>
    <dgm:pt modelId="{D27D008F-3E8B-4B39-8A5A-3D1F29F42D29}">
      <dgm:prSet phldrT="[Texto]"/>
      <dgm:spPr/>
      <dgm:t>
        <a:bodyPr/>
        <a:lstStyle/>
        <a:p>
          <a:r>
            <a:rPr lang="es-ES" dirty="0" smtClean="0">
              <a:latin typeface="Times New Roman" panose="02020603050405020304" pitchFamily="18" charset="0"/>
              <a:ea typeface="Times New Roman" panose="02020603050405020304" pitchFamily="18" charset="0"/>
            </a:rPr>
            <a:t>Los árboles fueron pequeños</a:t>
          </a:r>
          <a:endParaRPr lang="es-ES" dirty="0"/>
        </a:p>
      </dgm:t>
    </dgm:pt>
    <dgm:pt modelId="{B731984A-FDFD-4106-9FFD-50E651E02ED9}" type="parTrans" cxnId="{170F318E-0B81-4A64-BD1C-C6B90D0D9ED4}">
      <dgm:prSet/>
      <dgm:spPr/>
      <dgm:t>
        <a:bodyPr/>
        <a:lstStyle/>
        <a:p>
          <a:endParaRPr lang="es-ES"/>
        </a:p>
      </dgm:t>
    </dgm:pt>
    <dgm:pt modelId="{63AD6C2B-AD5A-47C7-B447-B7984DA3A91E}" type="sibTrans" cxnId="{170F318E-0B81-4A64-BD1C-C6B90D0D9ED4}">
      <dgm:prSet/>
      <dgm:spPr/>
      <dgm:t>
        <a:bodyPr/>
        <a:lstStyle/>
        <a:p>
          <a:endParaRPr lang="es-ES"/>
        </a:p>
      </dgm:t>
    </dgm:pt>
    <dgm:pt modelId="{0B18964E-D30B-4982-989C-407B43A92C35}">
      <dgm:prSet phldrT="[Texto]"/>
      <dgm:spPr/>
      <dgm:t>
        <a:bodyPr/>
        <a:lstStyle/>
        <a:p>
          <a:r>
            <a:rPr lang="es-ES" dirty="0" smtClean="0">
              <a:latin typeface="Times New Roman" panose="02020603050405020304" pitchFamily="18" charset="0"/>
              <a:ea typeface="Times New Roman" panose="02020603050405020304" pitchFamily="18" charset="0"/>
            </a:rPr>
            <a:t>Existieron pisadas de animales, heces de ganado, y arroyos de agua ligeramente turbia con lento de flujo</a:t>
          </a:r>
          <a:endParaRPr lang="es-ES" dirty="0"/>
        </a:p>
      </dgm:t>
    </dgm:pt>
    <dgm:pt modelId="{E4A2B919-0E9F-4B08-9739-1E5EC6C18631}" type="parTrans" cxnId="{BC4FB423-694B-447A-B8ED-E0AAF4D71E49}">
      <dgm:prSet/>
      <dgm:spPr/>
      <dgm:t>
        <a:bodyPr/>
        <a:lstStyle/>
        <a:p>
          <a:endParaRPr lang="es-ES"/>
        </a:p>
      </dgm:t>
    </dgm:pt>
    <dgm:pt modelId="{5D8E81F4-DD74-4EE0-B901-0734A356203D}" type="sibTrans" cxnId="{BC4FB423-694B-447A-B8ED-E0AAF4D71E49}">
      <dgm:prSet/>
      <dgm:spPr/>
      <dgm:t>
        <a:bodyPr/>
        <a:lstStyle/>
        <a:p>
          <a:endParaRPr lang="es-ES"/>
        </a:p>
      </dgm:t>
    </dgm:pt>
    <dgm:pt modelId="{30B70558-A845-43FA-990F-28A27465D928}" type="pres">
      <dgm:prSet presAssocID="{B3BA0CB4-CB80-4622-A3B3-BF1246AFCFF8}" presName="layout" presStyleCnt="0">
        <dgm:presLayoutVars>
          <dgm:chMax/>
          <dgm:chPref/>
          <dgm:dir/>
          <dgm:resizeHandles/>
        </dgm:presLayoutVars>
      </dgm:prSet>
      <dgm:spPr/>
      <dgm:t>
        <a:bodyPr/>
        <a:lstStyle/>
        <a:p>
          <a:endParaRPr lang="es-ES"/>
        </a:p>
      </dgm:t>
    </dgm:pt>
    <dgm:pt modelId="{D61F3F98-8267-4E87-878C-DB38E9DDC60C}" type="pres">
      <dgm:prSet presAssocID="{75F7AD98-5E01-42F6-A25C-D8A8DCA62EB4}" presName="root" presStyleCnt="0">
        <dgm:presLayoutVars>
          <dgm:chMax/>
          <dgm:chPref/>
        </dgm:presLayoutVars>
      </dgm:prSet>
      <dgm:spPr/>
    </dgm:pt>
    <dgm:pt modelId="{549A126D-73FB-4B2D-A4C5-04F351EEAC7A}" type="pres">
      <dgm:prSet presAssocID="{75F7AD98-5E01-42F6-A25C-D8A8DCA62EB4}" presName="rootComposite" presStyleCnt="0">
        <dgm:presLayoutVars/>
      </dgm:prSet>
      <dgm:spPr/>
    </dgm:pt>
    <dgm:pt modelId="{7B854716-E9DD-4D4F-BB8B-A5E5B6DE9028}" type="pres">
      <dgm:prSet presAssocID="{75F7AD98-5E01-42F6-A25C-D8A8DCA62EB4}" presName="ParentAccent" presStyleLbl="alignNode1" presStyleIdx="0" presStyleCnt="1"/>
      <dgm:spPr/>
    </dgm:pt>
    <dgm:pt modelId="{7356979A-7237-424F-B740-5214336E6AB6}" type="pres">
      <dgm:prSet presAssocID="{75F7AD98-5E01-42F6-A25C-D8A8DCA62EB4}" presName="ParentSmallAccent" presStyleLbl="fgAcc1" presStyleIdx="0" presStyleCnt="1"/>
      <dgm:spPr/>
    </dgm:pt>
    <dgm:pt modelId="{7B73B21D-909D-40B7-8D67-E12CEB8F37C6}" type="pres">
      <dgm:prSet presAssocID="{75F7AD98-5E01-42F6-A25C-D8A8DCA62EB4}" presName="Parent" presStyleLbl="revTx" presStyleIdx="0" presStyleCnt="6">
        <dgm:presLayoutVars>
          <dgm:chMax/>
          <dgm:chPref val="4"/>
          <dgm:bulletEnabled val="1"/>
        </dgm:presLayoutVars>
      </dgm:prSet>
      <dgm:spPr/>
      <dgm:t>
        <a:bodyPr/>
        <a:lstStyle/>
        <a:p>
          <a:endParaRPr lang="es-ES"/>
        </a:p>
      </dgm:t>
    </dgm:pt>
    <dgm:pt modelId="{D5928C9F-850D-4D2B-A570-E7A86A84E2F7}" type="pres">
      <dgm:prSet presAssocID="{75F7AD98-5E01-42F6-A25C-D8A8DCA62EB4}" presName="childShape" presStyleCnt="0">
        <dgm:presLayoutVars>
          <dgm:chMax val="0"/>
          <dgm:chPref val="0"/>
        </dgm:presLayoutVars>
      </dgm:prSet>
      <dgm:spPr/>
    </dgm:pt>
    <dgm:pt modelId="{8E661271-45A8-4D60-9BE0-62D2008B59B8}" type="pres">
      <dgm:prSet presAssocID="{8F65281C-1C1C-459C-91EB-EAC1764D9560}" presName="childComposite" presStyleCnt="0">
        <dgm:presLayoutVars>
          <dgm:chMax val="0"/>
          <dgm:chPref val="0"/>
        </dgm:presLayoutVars>
      </dgm:prSet>
      <dgm:spPr/>
    </dgm:pt>
    <dgm:pt modelId="{A1BE1EFE-879A-4E51-9BFD-5ACE564F6F22}" type="pres">
      <dgm:prSet presAssocID="{8F65281C-1C1C-459C-91EB-EAC1764D9560}" presName="ChildAccent" presStyleLbl="solidFgAcc1" presStyleIdx="0" presStyleCnt="5"/>
      <dgm:spPr/>
    </dgm:pt>
    <dgm:pt modelId="{FB46B14C-5C2B-4EB0-86A5-06D088ACF204}" type="pres">
      <dgm:prSet presAssocID="{8F65281C-1C1C-459C-91EB-EAC1764D9560}" presName="Child" presStyleLbl="revTx" presStyleIdx="1" presStyleCnt="6">
        <dgm:presLayoutVars>
          <dgm:chMax val="0"/>
          <dgm:chPref val="0"/>
          <dgm:bulletEnabled val="1"/>
        </dgm:presLayoutVars>
      </dgm:prSet>
      <dgm:spPr/>
      <dgm:t>
        <a:bodyPr/>
        <a:lstStyle/>
        <a:p>
          <a:endParaRPr lang="es-ES"/>
        </a:p>
      </dgm:t>
    </dgm:pt>
    <dgm:pt modelId="{A38E23D0-E6C4-49C0-83EC-4766E7CAADA3}" type="pres">
      <dgm:prSet presAssocID="{D27D008F-3E8B-4B39-8A5A-3D1F29F42D29}" presName="childComposite" presStyleCnt="0">
        <dgm:presLayoutVars>
          <dgm:chMax val="0"/>
          <dgm:chPref val="0"/>
        </dgm:presLayoutVars>
      </dgm:prSet>
      <dgm:spPr/>
    </dgm:pt>
    <dgm:pt modelId="{BB9FBBDA-6673-4EC7-955B-0B8526B5AB39}" type="pres">
      <dgm:prSet presAssocID="{D27D008F-3E8B-4B39-8A5A-3D1F29F42D29}" presName="ChildAccent" presStyleLbl="solidFgAcc1" presStyleIdx="1" presStyleCnt="5"/>
      <dgm:spPr/>
    </dgm:pt>
    <dgm:pt modelId="{A03C64F4-AF67-4EEB-8AB3-508F593554E9}" type="pres">
      <dgm:prSet presAssocID="{D27D008F-3E8B-4B39-8A5A-3D1F29F42D29}" presName="Child" presStyleLbl="revTx" presStyleIdx="2" presStyleCnt="6">
        <dgm:presLayoutVars>
          <dgm:chMax val="0"/>
          <dgm:chPref val="0"/>
          <dgm:bulletEnabled val="1"/>
        </dgm:presLayoutVars>
      </dgm:prSet>
      <dgm:spPr/>
      <dgm:t>
        <a:bodyPr/>
        <a:lstStyle/>
        <a:p>
          <a:endParaRPr lang="es-ES"/>
        </a:p>
      </dgm:t>
    </dgm:pt>
    <dgm:pt modelId="{9CD6F39E-2AD2-49AE-B8F9-D325A6F6F558}" type="pres">
      <dgm:prSet presAssocID="{0B18964E-D30B-4982-989C-407B43A92C35}" presName="childComposite" presStyleCnt="0">
        <dgm:presLayoutVars>
          <dgm:chMax val="0"/>
          <dgm:chPref val="0"/>
        </dgm:presLayoutVars>
      </dgm:prSet>
      <dgm:spPr/>
    </dgm:pt>
    <dgm:pt modelId="{C6B8847A-39AD-414E-A2BD-B32872B54EC2}" type="pres">
      <dgm:prSet presAssocID="{0B18964E-D30B-4982-989C-407B43A92C35}" presName="ChildAccent" presStyleLbl="solidFgAcc1" presStyleIdx="2" presStyleCnt="5"/>
      <dgm:spPr/>
    </dgm:pt>
    <dgm:pt modelId="{CE2DDFD8-93E7-4961-BD5D-71EBE0676FE7}" type="pres">
      <dgm:prSet presAssocID="{0B18964E-D30B-4982-989C-407B43A92C35}" presName="Child" presStyleLbl="revTx" presStyleIdx="3" presStyleCnt="6">
        <dgm:presLayoutVars>
          <dgm:chMax val="0"/>
          <dgm:chPref val="0"/>
          <dgm:bulletEnabled val="1"/>
        </dgm:presLayoutVars>
      </dgm:prSet>
      <dgm:spPr/>
      <dgm:t>
        <a:bodyPr/>
        <a:lstStyle/>
        <a:p>
          <a:endParaRPr lang="es-ES"/>
        </a:p>
      </dgm:t>
    </dgm:pt>
    <dgm:pt modelId="{216AFBC0-7213-443C-BD03-ABE51E1D6CEC}" type="pres">
      <dgm:prSet presAssocID="{4E22200E-B841-4D66-90AA-C811B2F12E34}" presName="childComposite" presStyleCnt="0">
        <dgm:presLayoutVars>
          <dgm:chMax val="0"/>
          <dgm:chPref val="0"/>
        </dgm:presLayoutVars>
      </dgm:prSet>
      <dgm:spPr/>
    </dgm:pt>
    <dgm:pt modelId="{D2D90FB8-A125-492A-9876-8375C1C79BD7}" type="pres">
      <dgm:prSet presAssocID="{4E22200E-B841-4D66-90AA-C811B2F12E34}" presName="ChildAccent" presStyleLbl="solidFgAcc1" presStyleIdx="3" presStyleCnt="5"/>
      <dgm:spPr/>
    </dgm:pt>
    <dgm:pt modelId="{7C641CC8-BE41-4FF6-96BF-EC2B75CBA38D}" type="pres">
      <dgm:prSet presAssocID="{4E22200E-B841-4D66-90AA-C811B2F12E34}" presName="Child" presStyleLbl="revTx" presStyleIdx="4" presStyleCnt="6">
        <dgm:presLayoutVars>
          <dgm:chMax val="0"/>
          <dgm:chPref val="0"/>
          <dgm:bulletEnabled val="1"/>
        </dgm:presLayoutVars>
      </dgm:prSet>
      <dgm:spPr/>
      <dgm:t>
        <a:bodyPr/>
        <a:lstStyle/>
        <a:p>
          <a:endParaRPr lang="es-ES"/>
        </a:p>
      </dgm:t>
    </dgm:pt>
    <dgm:pt modelId="{CEA3A6F3-CF1D-483F-B835-E8BDB6552FD8}" type="pres">
      <dgm:prSet presAssocID="{EE931F73-A7A0-49CF-A269-35AC3CD23425}" presName="childComposite" presStyleCnt="0">
        <dgm:presLayoutVars>
          <dgm:chMax val="0"/>
          <dgm:chPref val="0"/>
        </dgm:presLayoutVars>
      </dgm:prSet>
      <dgm:spPr/>
    </dgm:pt>
    <dgm:pt modelId="{FF0A294E-6B20-45FB-BD27-B6020B542223}" type="pres">
      <dgm:prSet presAssocID="{EE931F73-A7A0-49CF-A269-35AC3CD23425}" presName="ChildAccent" presStyleLbl="solidFgAcc1" presStyleIdx="4" presStyleCnt="5"/>
      <dgm:spPr/>
    </dgm:pt>
    <dgm:pt modelId="{EE86A9D1-ACB8-4C3B-83BC-CDEA60516541}" type="pres">
      <dgm:prSet presAssocID="{EE931F73-A7A0-49CF-A269-35AC3CD23425}" presName="Child" presStyleLbl="revTx" presStyleIdx="5" presStyleCnt="6">
        <dgm:presLayoutVars>
          <dgm:chMax val="0"/>
          <dgm:chPref val="0"/>
          <dgm:bulletEnabled val="1"/>
        </dgm:presLayoutVars>
      </dgm:prSet>
      <dgm:spPr/>
      <dgm:t>
        <a:bodyPr/>
        <a:lstStyle/>
        <a:p>
          <a:endParaRPr lang="es-ES"/>
        </a:p>
      </dgm:t>
    </dgm:pt>
  </dgm:ptLst>
  <dgm:cxnLst>
    <dgm:cxn modelId="{9C625681-C4E6-4EE9-A536-0FA2C6494466}" type="presOf" srcId="{0B18964E-D30B-4982-989C-407B43A92C35}" destId="{CE2DDFD8-93E7-4961-BD5D-71EBE0676FE7}" srcOrd="0" destOrd="0" presId="urn:microsoft.com/office/officeart/2008/layout/SquareAccentList"/>
    <dgm:cxn modelId="{170F318E-0B81-4A64-BD1C-C6B90D0D9ED4}" srcId="{75F7AD98-5E01-42F6-A25C-D8A8DCA62EB4}" destId="{D27D008F-3E8B-4B39-8A5A-3D1F29F42D29}" srcOrd="1" destOrd="0" parTransId="{B731984A-FDFD-4106-9FFD-50E651E02ED9}" sibTransId="{63AD6C2B-AD5A-47C7-B447-B7984DA3A91E}"/>
    <dgm:cxn modelId="{0CA23E39-2B7E-430C-A7D4-BF27ABC91DA4}" type="presOf" srcId="{B3BA0CB4-CB80-4622-A3B3-BF1246AFCFF8}" destId="{30B70558-A845-43FA-990F-28A27465D928}" srcOrd="0" destOrd="0" presId="urn:microsoft.com/office/officeart/2008/layout/SquareAccentList"/>
    <dgm:cxn modelId="{DF56AE2A-2CDA-43BE-B3A1-0EAE973F549E}" srcId="{B3BA0CB4-CB80-4622-A3B3-BF1246AFCFF8}" destId="{75F7AD98-5E01-42F6-A25C-D8A8DCA62EB4}" srcOrd="0" destOrd="0" parTransId="{D98AA862-F8F6-453D-B988-4142C52C0622}" sibTransId="{6CEFC5F1-4EDC-4A96-B5C2-8247C608C02F}"/>
    <dgm:cxn modelId="{74678D2A-7751-4E8B-9DF4-E202C59B5B06}" srcId="{75F7AD98-5E01-42F6-A25C-D8A8DCA62EB4}" destId="{EE931F73-A7A0-49CF-A269-35AC3CD23425}" srcOrd="4" destOrd="0" parTransId="{77D96A9B-2C6F-4F98-875D-88A4D681E1C0}" sibTransId="{E84AF425-9DC1-46CE-8B0A-6E2F604923FB}"/>
    <dgm:cxn modelId="{CEA737D2-F0CE-48A5-8331-88C595545B35}" srcId="{75F7AD98-5E01-42F6-A25C-D8A8DCA62EB4}" destId="{4E22200E-B841-4D66-90AA-C811B2F12E34}" srcOrd="3" destOrd="0" parTransId="{5BDB7A81-1951-4A89-A7DE-C070060770C7}" sibTransId="{06FBD010-E1C2-4BFF-8E7F-C13BFEFA22DB}"/>
    <dgm:cxn modelId="{DCDF0123-F092-4977-ADC1-462BC407F00C}" type="presOf" srcId="{8F65281C-1C1C-459C-91EB-EAC1764D9560}" destId="{FB46B14C-5C2B-4EB0-86A5-06D088ACF204}" srcOrd="0" destOrd="0" presId="urn:microsoft.com/office/officeart/2008/layout/SquareAccentList"/>
    <dgm:cxn modelId="{CAB61E9D-64B1-4813-88C2-1859762A6CB1}" type="presOf" srcId="{D27D008F-3E8B-4B39-8A5A-3D1F29F42D29}" destId="{A03C64F4-AF67-4EEB-8AB3-508F593554E9}" srcOrd="0" destOrd="0" presId="urn:microsoft.com/office/officeart/2008/layout/SquareAccentList"/>
    <dgm:cxn modelId="{1909199B-8CD8-4D06-B3DF-992C92C8BA59}" type="presOf" srcId="{75F7AD98-5E01-42F6-A25C-D8A8DCA62EB4}" destId="{7B73B21D-909D-40B7-8D67-E12CEB8F37C6}" srcOrd="0" destOrd="0" presId="urn:microsoft.com/office/officeart/2008/layout/SquareAccentList"/>
    <dgm:cxn modelId="{F82959B3-009F-461D-BA7D-7E6700A8ED27}" srcId="{75F7AD98-5E01-42F6-A25C-D8A8DCA62EB4}" destId="{8F65281C-1C1C-459C-91EB-EAC1764D9560}" srcOrd="0" destOrd="0" parTransId="{D77E2D3A-E8EE-4681-81AD-8B1C22E99745}" sibTransId="{B5444BE3-D3A4-469A-989D-A5199AE5348B}"/>
    <dgm:cxn modelId="{BC4FB423-694B-447A-B8ED-E0AAF4D71E49}" srcId="{75F7AD98-5E01-42F6-A25C-D8A8DCA62EB4}" destId="{0B18964E-D30B-4982-989C-407B43A92C35}" srcOrd="2" destOrd="0" parTransId="{E4A2B919-0E9F-4B08-9739-1E5EC6C18631}" sibTransId="{5D8E81F4-DD74-4EE0-B901-0734A356203D}"/>
    <dgm:cxn modelId="{898BC8A0-095E-4876-B202-96F84242F4FA}" type="presOf" srcId="{EE931F73-A7A0-49CF-A269-35AC3CD23425}" destId="{EE86A9D1-ACB8-4C3B-83BC-CDEA60516541}" srcOrd="0" destOrd="0" presId="urn:microsoft.com/office/officeart/2008/layout/SquareAccentList"/>
    <dgm:cxn modelId="{9BE151F2-48CA-45A1-9EB4-D0DAFA2DDC37}" type="presOf" srcId="{4E22200E-B841-4D66-90AA-C811B2F12E34}" destId="{7C641CC8-BE41-4FF6-96BF-EC2B75CBA38D}" srcOrd="0" destOrd="0" presId="urn:microsoft.com/office/officeart/2008/layout/SquareAccentList"/>
    <dgm:cxn modelId="{82273466-CB58-4B88-9543-BD3D12F255A0}" type="presParOf" srcId="{30B70558-A845-43FA-990F-28A27465D928}" destId="{D61F3F98-8267-4E87-878C-DB38E9DDC60C}" srcOrd="0" destOrd="0" presId="urn:microsoft.com/office/officeart/2008/layout/SquareAccentList"/>
    <dgm:cxn modelId="{BD8EE0EE-D6EF-47FD-9071-580E56F95A2B}" type="presParOf" srcId="{D61F3F98-8267-4E87-878C-DB38E9DDC60C}" destId="{549A126D-73FB-4B2D-A4C5-04F351EEAC7A}" srcOrd="0" destOrd="0" presId="urn:microsoft.com/office/officeart/2008/layout/SquareAccentList"/>
    <dgm:cxn modelId="{6ED22BDC-16AD-449A-B4F1-739C3FB0DC94}" type="presParOf" srcId="{549A126D-73FB-4B2D-A4C5-04F351EEAC7A}" destId="{7B854716-E9DD-4D4F-BB8B-A5E5B6DE9028}" srcOrd="0" destOrd="0" presId="urn:microsoft.com/office/officeart/2008/layout/SquareAccentList"/>
    <dgm:cxn modelId="{7F087275-293B-4E92-851A-F619897A992A}" type="presParOf" srcId="{549A126D-73FB-4B2D-A4C5-04F351EEAC7A}" destId="{7356979A-7237-424F-B740-5214336E6AB6}" srcOrd="1" destOrd="0" presId="urn:microsoft.com/office/officeart/2008/layout/SquareAccentList"/>
    <dgm:cxn modelId="{77726B54-E948-438A-B282-96E0F5667050}" type="presParOf" srcId="{549A126D-73FB-4B2D-A4C5-04F351EEAC7A}" destId="{7B73B21D-909D-40B7-8D67-E12CEB8F37C6}" srcOrd="2" destOrd="0" presId="urn:microsoft.com/office/officeart/2008/layout/SquareAccentList"/>
    <dgm:cxn modelId="{4CE55444-E926-47FE-A834-399CE9483A94}" type="presParOf" srcId="{D61F3F98-8267-4E87-878C-DB38E9DDC60C}" destId="{D5928C9F-850D-4D2B-A570-E7A86A84E2F7}" srcOrd="1" destOrd="0" presId="urn:microsoft.com/office/officeart/2008/layout/SquareAccentList"/>
    <dgm:cxn modelId="{AFAB440B-DE59-4516-826A-6D90FB8C99A8}" type="presParOf" srcId="{D5928C9F-850D-4D2B-A570-E7A86A84E2F7}" destId="{8E661271-45A8-4D60-9BE0-62D2008B59B8}" srcOrd="0" destOrd="0" presId="urn:microsoft.com/office/officeart/2008/layout/SquareAccentList"/>
    <dgm:cxn modelId="{D0113BEE-8FEB-4355-88FE-E7FD5ED77572}" type="presParOf" srcId="{8E661271-45A8-4D60-9BE0-62D2008B59B8}" destId="{A1BE1EFE-879A-4E51-9BFD-5ACE564F6F22}" srcOrd="0" destOrd="0" presId="urn:microsoft.com/office/officeart/2008/layout/SquareAccentList"/>
    <dgm:cxn modelId="{CE984502-C13E-4D75-A666-8A7168281944}" type="presParOf" srcId="{8E661271-45A8-4D60-9BE0-62D2008B59B8}" destId="{FB46B14C-5C2B-4EB0-86A5-06D088ACF204}" srcOrd="1" destOrd="0" presId="urn:microsoft.com/office/officeart/2008/layout/SquareAccentList"/>
    <dgm:cxn modelId="{437E80CC-BDA6-45D2-9AC9-C24F58DB6510}" type="presParOf" srcId="{D5928C9F-850D-4D2B-A570-E7A86A84E2F7}" destId="{A38E23D0-E6C4-49C0-83EC-4766E7CAADA3}" srcOrd="1" destOrd="0" presId="urn:microsoft.com/office/officeart/2008/layout/SquareAccentList"/>
    <dgm:cxn modelId="{C8F45FA6-7D46-406B-A2FA-3F75E452BE8E}" type="presParOf" srcId="{A38E23D0-E6C4-49C0-83EC-4766E7CAADA3}" destId="{BB9FBBDA-6673-4EC7-955B-0B8526B5AB39}" srcOrd="0" destOrd="0" presId="urn:microsoft.com/office/officeart/2008/layout/SquareAccentList"/>
    <dgm:cxn modelId="{DCF62081-9957-407F-B201-4AD214CB603B}" type="presParOf" srcId="{A38E23D0-E6C4-49C0-83EC-4766E7CAADA3}" destId="{A03C64F4-AF67-4EEB-8AB3-508F593554E9}" srcOrd="1" destOrd="0" presId="urn:microsoft.com/office/officeart/2008/layout/SquareAccentList"/>
    <dgm:cxn modelId="{3B84CE39-A473-4094-8743-01D8C4D0EDF9}" type="presParOf" srcId="{D5928C9F-850D-4D2B-A570-E7A86A84E2F7}" destId="{9CD6F39E-2AD2-49AE-B8F9-D325A6F6F558}" srcOrd="2" destOrd="0" presId="urn:microsoft.com/office/officeart/2008/layout/SquareAccentList"/>
    <dgm:cxn modelId="{C74937CD-FFA3-40D2-918C-E12DF33DD7EF}" type="presParOf" srcId="{9CD6F39E-2AD2-49AE-B8F9-D325A6F6F558}" destId="{C6B8847A-39AD-414E-A2BD-B32872B54EC2}" srcOrd="0" destOrd="0" presId="urn:microsoft.com/office/officeart/2008/layout/SquareAccentList"/>
    <dgm:cxn modelId="{28B6732D-3F54-4C11-BB8A-F30A5B00E457}" type="presParOf" srcId="{9CD6F39E-2AD2-49AE-B8F9-D325A6F6F558}" destId="{CE2DDFD8-93E7-4961-BD5D-71EBE0676FE7}" srcOrd="1" destOrd="0" presId="urn:microsoft.com/office/officeart/2008/layout/SquareAccentList"/>
    <dgm:cxn modelId="{257DDDB3-4251-49B0-AC03-B88A951B7C7D}" type="presParOf" srcId="{D5928C9F-850D-4D2B-A570-E7A86A84E2F7}" destId="{216AFBC0-7213-443C-BD03-ABE51E1D6CEC}" srcOrd="3" destOrd="0" presId="urn:microsoft.com/office/officeart/2008/layout/SquareAccentList"/>
    <dgm:cxn modelId="{FF66B338-78EC-40EE-AC51-E1FEA0BAC84B}" type="presParOf" srcId="{216AFBC0-7213-443C-BD03-ABE51E1D6CEC}" destId="{D2D90FB8-A125-492A-9876-8375C1C79BD7}" srcOrd="0" destOrd="0" presId="urn:microsoft.com/office/officeart/2008/layout/SquareAccentList"/>
    <dgm:cxn modelId="{23619865-B655-4071-BD14-DAFDE438304B}" type="presParOf" srcId="{216AFBC0-7213-443C-BD03-ABE51E1D6CEC}" destId="{7C641CC8-BE41-4FF6-96BF-EC2B75CBA38D}" srcOrd="1" destOrd="0" presId="urn:microsoft.com/office/officeart/2008/layout/SquareAccentList"/>
    <dgm:cxn modelId="{98B418E3-35CC-4441-842C-F7B4D84ED82E}" type="presParOf" srcId="{D5928C9F-850D-4D2B-A570-E7A86A84E2F7}" destId="{CEA3A6F3-CF1D-483F-B835-E8BDB6552FD8}" srcOrd="4" destOrd="0" presId="urn:microsoft.com/office/officeart/2008/layout/SquareAccentList"/>
    <dgm:cxn modelId="{357A3835-DC11-41D3-8528-1A6C2411C757}" type="presParOf" srcId="{CEA3A6F3-CF1D-483F-B835-E8BDB6552FD8}" destId="{FF0A294E-6B20-45FB-BD27-B6020B542223}" srcOrd="0" destOrd="0" presId="urn:microsoft.com/office/officeart/2008/layout/SquareAccentList"/>
    <dgm:cxn modelId="{2769F6F2-A43A-4874-A996-53C7BA067F60}" type="presParOf" srcId="{CEA3A6F3-CF1D-483F-B835-E8BDB6552FD8}" destId="{EE86A9D1-ACB8-4C3B-83BC-CDEA6051654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05FD9E-8F56-4CE0-AAB7-98FCC35AEB9F}" type="doc">
      <dgm:prSet loTypeId="urn:microsoft.com/office/officeart/2005/8/layout/hierarchy1" loCatId="hierarchy" qsTypeId="urn:microsoft.com/office/officeart/2005/8/quickstyle/simple3" qsCatId="simple" csTypeId="urn:microsoft.com/office/officeart/2005/8/colors/colorful1" csCatId="colorful" phldr="1"/>
      <dgm:spPr/>
      <dgm:t>
        <a:bodyPr/>
        <a:lstStyle/>
        <a:p>
          <a:endParaRPr lang="es-ES"/>
        </a:p>
      </dgm:t>
    </dgm:pt>
    <dgm:pt modelId="{74096253-0A88-4B65-A323-70D71E08B6CB}">
      <dgm:prSet phldrT="[Texto]"/>
      <dgm:spPr/>
      <dgm:t>
        <a:bodyPr/>
        <a:lstStyle/>
        <a:p>
          <a:r>
            <a:rPr lang="es-ES" dirty="0" smtClean="0">
              <a:latin typeface="Times New Roman" panose="02020603050405020304" pitchFamily="18" charset="0"/>
              <a:ea typeface="Times New Roman" panose="02020603050405020304" pitchFamily="18" charset="0"/>
            </a:rPr>
            <a:t>En comparación con ITS-2 </a:t>
          </a:r>
          <a:r>
            <a:rPr lang="es-ES" dirty="0" err="1" smtClean="0">
              <a:latin typeface="Times New Roman" panose="02020603050405020304" pitchFamily="18" charset="0"/>
              <a:ea typeface="Times New Roman" panose="02020603050405020304" pitchFamily="18" charset="0"/>
            </a:rPr>
            <a:t>haplotipos</a:t>
          </a:r>
          <a:r>
            <a:rPr lang="es-ES" dirty="0" smtClean="0">
              <a:latin typeface="Times New Roman" panose="02020603050405020304" pitchFamily="18" charset="0"/>
              <a:ea typeface="Times New Roman" panose="02020603050405020304" pitchFamily="18" charset="0"/>
            </a:rPr>
            <a:t> disponibles en el </a:t>
          </a:r>
          <a:r>
            <a:rPr lang="es-ES" dirty="0" err="1" smtClean="0">
              <a:latin typeface="Times New Roman" panose="02020603050405020304" pitchFamily="18" charset="0"/>
              <a:ea typeface="Times New Roman" panose="02020603050405020304" pitchFamily="18" charset="0"/>
            </a:rPr>
            <a:t>GenBank</a:t>
          </a:r>
          <a:endParaRPr lang="es-ES" dirty="0"/>
        </a:p>
      </dgm:t>
    </dgm:pt>
    <dgm:pt modelId="{8C424FAA-844A-4222-A063-7E200F16C10F}" type="parTrans" cxnId="{BB7CEB2F-786A-49F1-8DD9-61A2AF0798C4}">
      <dgm:prSet/>
      <dgm:spPr/>
      <dgm:t>
        <a:bodyPr/>
        <a:lstStyle/>
        <a:p>
          <a:endParaRPr lang="es-ES"/>
        </a:p>
      </dgm:t>
    </dgm:pt>
    <dgm:pt modelId="{F59D8078-B396-45D0-A827-F83FD8FAC680}" type="sibTrans" cxnId="{BB7CEB2F-786A-49F1-8DD9-61A2AF0798C4}">
      <dgm:prSet/>
      <dgm:spPr/>
      <dgm:t>
        <a:bodyPr/>
        <a:lstStyle/>
        <a:p>
          <a:endParaRPr lang="es-ES"/>
        </a:p>
      </dgm:t>
    </dgm:pt>
    <dgm:pt modelId="{6BF07019-C12B-437F-9EAF-4C9D76CBFAB6}">
      <dgm:prSet phldrT="[Texto]"/>
      <dgm:spPr/>
      <dgm:t>
        <a:bodyPr/>
        <a:lstStyle/>
        <a:p>
          <a:r>
            <a:rPr lang="es-ES" b="1" i="1" dirty="0" err="1" smtClean="0">
              <a:latin typeface="Times New Roman" panose="02020603050405020304" pitchFamily="18" charset="0"/>
              <a:ea typeface="Times New Roman" panose="02020603050405020304" pitchFamily="18" charset="0"/>
            </a:rPr>
            <a:t>Lymnaea</a:t>
          </a:r>
          <a:r>
            <a:rPr lang="es-ES" b="1" i="1" dirty="0" smtClean="0">
              <a:latin typeface="Times New Roman" panose="02020603050405020304" pitchFamily="18" charset="0"/>
              <a:ea typeface="Times New Roman" panose="02020603050405020304" pitchFamily="18" charset="0"/>
            </a:rPr>
            <a:t> </a:t>
          </a:r>
          <a:r>
            <a:rPr lang="es-ES" b="1" i="1" dirty="0" err="1" smtClean="0">
              <a:latin typeface="Times New Roman" panose="02020603050405020304" pitchFamily="18" charset="0"/>
              <a:ea typeface="Times New Roman" panose="02020603050405020304" pitchFamily="18" charset="0"/>
            </a:rPr>
            <a:t>schirazensis</a:t>
          </a:r>
          <a:r>
            <a:rPr lang="es-ES" b="1" dirty="0" smtClean="0">
              <a:latin typeface="Times New Roman" panose="02020603050405020304" pitchFamily="18" charset="0"/>
              <a:ea typeface="Times New Roman" panose="02020603050405020304" pitchFamily="18" charset="0"/>
            </a:rPr>
            <a:t> </a:t>
          </a:r>
          <a:endParaRPr lang="es-ES" b="1" dirty="0"/>
        </a:p>
      </dgm:t>
    </dgm:pt>
    <dgm:pt modelId="{D1E9D830-0E63-4309-8FA4-2893558A538A}" type="parTrans" cxnId="{9A38C965-E90E-44FA-B041-8C941363E5D8}">
      <dgm:prSet/>
      <dgm:spPr/>
      <dgm:t>
        <a:bodyPr/>
        <a:lstStyle/>
        <a:p>
          <a:endParaRPr lang="es-ES"/>
        </a:p>
      </dgm:t>
    </dgm:pt>
    <dgm:pt modelId="{61C9D5F5-86C0-48A0-BBA2-EACB548E9A21}" type="sibTrans" cxnId="{9A38C965-E90E-44FA-B041-8C941363E5D8}">
      <dgm:prSet/>
      <dgm:spPr/>
      <dgm:t>
        <a:bodyPr/>
        <a:lstStyle/>
        <a:p>
          <a:endParaRPr lang="es-ES"/>
        </a:p>
      </dgm:t>
    </dgm:pt>
    <dgm:pt modelId="{7792556B-FEF0-476C-96A2-E5AB8A493B53}">
      <dgm:prSet phldrT="[Texto]"/>
      <dgm:spPr/>
      <dgm:t>
        <a:bodyPr/>
        <a:lstStyle/>
        <a:p>
          <a:r>
            <a:rPr lang="es-ES" dirty="0" smtClean="0">
              <a:latin typeface="Times New Roman" panose="02020603050405020304" pitchFamily="18" charset="0"/>
              <a:ea typeface="Times New Roman" panose="02020603050405020304" pitchFamily="18" charset="0"/>
            </a:rPr>
            <a:t>Longitud de 436 </a:t>
          </a:r>
          <a:r>
            <a:rPr lang="es-ES" dirty="0" err="1" smtClean="0">
              <a:latin typeface="Times New Roman" panose="02020603050405020304" pitchFamily="18" charset="0"/>
              <a:ea typeface="Times New Roman" panose="02020603050405020304" pitchFamily="18" charset="0"/>
            </a:rPr>
            <a:t>pb</a:t>
          </a:r>
          <a:r>
            <a:rPr lang="es-ES" dirty="0" smtClean="0">
              <a:latin typeface="Times New Roman" panose="02020603050405020304" pitchFamily="18" charset="0"/>
              <a:ea typeface="Times New Roman" panose="02020603050405020304" pitchFamily="18" charset="0"/>
            </a:rPr>
            <a:t> </a:t>
          </a:r>
          <a:endParaRPr lang="es-ES" dirty="0"/>
        </a:p>
      </dgm:t>
    </dgm:pt>
    <dgm:pt modelId="{2923765D-2E68-43DF-8BBF-D3AF411645D5}" type="parTrans" cxnId="{B21CB621-6159-47F3-AE5F-77527E67ED06}">
      <dgm:prSet/>
      <dgm:spPr/>
      <dgm:t>
        <a:bodyPr/>
        <a:lstStyle/>
        <a:p>
          <a:endParaRPr lang="es-ES"/>
        </a:p>
      </dgm:t>
    </dgm:pt>
    <dgm:pt modelId="{E48FD241-50D4-4ECB-9744-84819307E81C}" type="sibTrans" cxnId="{B21CB621-6159-47F3-AE5F-77527E67ED06}">
      <dgm:prSet/>
      <dgm:spPr/>
      <dgm:t>
        <a:bodyPr/>
        <a:lstStyle/>
        <a:p>
          <a:endParaRPr lang="es-ES"/>
        </a:p>
      </dgm:t>
    </dgm:pt>
    <dgm:pt modelId="{2D72FF5A-1CDE-4EDC-A634-7C6BC9EEE0CA}">
      <dgm:prSet phldrT="[Texto]"/>
      <dgm:spPr/>
      <dgm:t>
        <a:bodyPr/>
        <a:lstStyle/>
        <a:p>
          <a:r>
            <a:rPr lang="es-ES" b="1" i="1" dirty="0" smtClean="0">
              <a:latin typeface="Times New Roman" panose="02020603050405020304" pitchFamily="18" charset="0"/>
              <a:ea typeface="Times New Roman" panose="02020603050405020304" pitchFamily="18" charset="0"/>
            </a:rPr>
            <a:t>Lymnaeidae </a:t>
          </a:r>
          <a:r>
            <a:rPr lang="es-ES" b="1" i="1" dirty="0" err="1" smtClean="0">
              <a:latin typeface="Times New Roman" panose="02020603050405020304" pitchFamily="18" charset="0"/>
              <a:ea typeface="Times New Roman" panose="02020603050405020304" pitchFamily="18" charset="0"/>
            </a:rPr>
            <a:t>neotropica</a:t>
          </a:r>
          <a:endParaRPr lang="es-ES" b="1" dirty="0"/>
        </a:p>
      </dgm:t>
    </dgm:pt>
    <dgm:pt modelId="{D6C8A7A8-1399-49A3-854A-A2CE43D1CCEF}" type="parTrans" cxnId="{39DB4D8D-C71A-4A1B-BD4B-ABECDCDE0631}">
      <dgm:prSet/>
      <dgm:spPr/>
      <dgm:t>
        <a:bodyPr/>
        <a:lstStyle/>
        <a:p>
          <a:endParaRPr lang="es-ES"/>
        </a:p>
      </dgm:t>
    </dgm:pt>
    <dgm:pt modelId="{75CE9C49-AAD8-4A3B-89AA-223E36AACB34}" type="sibTrans" cxnId="{39DB4D8D-C71A-4A1B-BD4B-ABECDCDE0631}">
      <dgm:prSet/>
      <dgm:spPr/>
      <dgm:t>
        <a:bodyPr/>
        <a:lstStyle/>
        <a:p>
          <a:endParaRPr lang="es-ES"/>
        </a:p>
      </dgm:t>
    </dgm:pt>
    <dgm:pt modelId="{CDDAEE77-0F96-4C0D-8DC8-1E44BF3004E8}">
      <dgm:prSet phldrT="[Texto]"/>
      <dgm:spPr/>
      <dgm:t>
        <a:bodyPr/>
        <a:lstStyle/>
        <a:p>
          <a:r>
            <a:rPr lang="es-ES" dirty="0" smtClean="0">
              <a:latin typeface="Times New Roman" panose="02020603050405020304" pitchFamily="18" charset="0"/>
              <a:ea typeface="Times New Roman" panose="02020603050405020304" pitchFamily="18" charset="0"/>
            </a:rPr>
            <a:t>Contenido de </a:t>
          </a:r>
          <a:r>
            <a:rPr lang="es-ES" dirty="0" err="1" smtClean="0">
              <a:latin typeface="Times New Roman" panose="02020603050405020304" pitchFamily="18" charset="0"/>
              <a:ea typeface="Times New Roman" panose="02020603050405020304" pitchFamily="18" charset="0"/>
            </a:rPr>
            <a:t>GC</a:t>
          </a:r>
          <a:r>
            <a:rPr lang="es-ES" dirty="0" smtClean="0">
              <a:latin typeface="Times New Roman" panose="02020603050405020304" pitchFamily="18" charset="0"/>
              <a:ea typeface="Times New Roman" panose="02020603050405020304" pitchFamily="18" charset="0"/>
            </a:rPr>
            <a:t> 53,90% </a:t>
          </a:r>
          <a:endParaRPr lang="es-ES" dirty="0"/>
        </a:p>
      </dgm:t>
    </dgm:pt>
    <dgm:pt modelId="{81893F66-80E3-4636-A1D6-E35A768EBA2D}" type="parTrans" cxnId="{F080EF4A-4700-4443-81A4-08917E0904B5}">
      <dgm:prSet/>
      <dgm:spPr/>
      <dgm:t>
        <a:bodyPr/>
        <a:lstStyle/>
        <a:p>
          <a:endParaRPr lang="es-ES"/>
        </a:p>
      </dgm:t>
    </dgm:pt>
    <dgm:pt modelId="{D8003EA1-C2F8-4A41-B125-EF3D7DB71B9D}" type="sibTrans" cxnId="{F080EF4A-4700-4443-81A4-08917E0904B5}">
      <dgm:prSet/>
      <dgm:spPr/>
      <dgm:t>
        <a:bodyPr/>
        <a:lstStyle/>
        <a:p>
          <a:endParaRPr lang="es-ES"/>
        </a:p>
      </dgm:t>
    </dgm:pt>
    <dgm:pt modelId="{4D881F20-B7FE-4684-A480-D355DE113AA7}">
      <dgm:prSet phldrT="[Texto]"/>
      <dgm:spPr/>
      <dgm:t>
        <a:bodyPr/>
        <a:lstStyle/>
        <a:p>
          <a:r>
            <a:rPr lang="es-ES" dirty="0" smtClean="0">
              <a:latin typeface="Times New Roman" panose="02020603050405020304" pitchFamily="18" charset="0"/>
              <a:ea typeface="Times New Roman" panose="02020603050405020304" pitchFamily="18" charset="0"/>
            </a:rPr>
            <a:t>Longitud de 417 </a:t>
          </a:r>
          <a:r>
            <a:rPr lang="es-ES" dirty="0" err="1" smtClean="0">
              <a:latin typeface="Times New Roman" panose="02020603050405020304" pitchFamily="18" charset="0"/>
              <a:ea typeface="Times New Roman" panose="02020603050405020304" pitchFamily="18" charset="0"/>
            </a:rPr>
            <a:t>pb</a:t>
          </a:r>
          <a:r>
            <a:rPr lang="es-ES" dirty="0" smtClean="0">
              <a:latin typeface="Times New Roman" panose="02020603050405020304" pitchFamily="18" charset="0"/>
              <a:ea typeface="Times New Roman" panose="02020603050405020304" pitchFamily="18" charset="0"/>
            </a:rPr>
            <a:t> </a:t>
          </a:r>
          <a:endParaRPr lang="es-ES" dirty="0"/>
        </a:p>
      </dgm:t>
    </dgm:pt>
    <dgm:pt modelId="{3DB42A8D-2FD7-48F4-8C2A-C52CD9FEDD8D}" type="parTrans" cxnId="{EBBC6FCF-70B6-4F70-8A8E-3A22491BE946}">
      <dgm:prSet/>
      <dgm:spPr/>
      <dgm:t>
        <a:bodyPr/>
        <a:lstStyle/>
        <a:p>
          <a:endParaRPr lang="es-ES"/>
        </a:p>
      </dgm:t>
    </dgm:pt>
    <dgm:pt modelId="{139E33FC-DFBC-46AA-A6B7-F6A6DBE201CD}" type="sibTrans" cxnId="{EBBC6FCF-70B6-4F70-8A8E-3A22491BE946}">
      <dgm:prSet/>
      <dgm:spPr/>
      <dgm:t>
        <a:bodyPr/>
        <a:lstStyle/>
        <a:p>
          <a:endParaRPr lang="es-ES"/>
        </a:p>
      </dgm:t>
    </dgm:pt>
    <dgm:pt modelId="{FD35356E-BA21-4A7E-A9DB-5C6BE9854790}">
      <dgm:prSet phldrT="[Texto]"/>
      <dgm:spPr/>
      <dgm:t>
        <a:bodyPr/>
        <a:lstStyle/>
        <a:p>
          <a:r>
            <a:rPr lang="es-ES" dirty="0" smtClean="0">
              <a:latin typeface="Times New Roman" panose="02020603050405020304" pitchFamily="18" charset="0"/>
              <a:ea typeface="Times New Roman" panose="02020603050405020304" pitchFamily="18" charset="0"/>
            </a:rPr>
            <a:t>Localidades de Zapotillo, Macará, Santa </a:t>
          </a:r>
          <a:r>
            <a:rPr lang="es-ES" dirty="0" err="1" smtClean="0">
              <a:latin typeface="Times New Roman" panose="02020603050405020304" pitchFamily="18" charset="0"/>
              <a:ea typeface="Times New Roman" panose="02020603050405020304" pitchFamily="18" charset="0"/>
            </a:rPr>
            <a:t>Barbara</a:t>
          </a:r>
          <a:r>
            <a:rPr lang="es-ES" dirty="0" smtClean="0">
              <a:latin typeface="Times New Roman" panose="02020603050405020304" pitchFamily="18" charset="0"/>
              <a:ea typeface="Times New Roman" panose="02020603050405020304" pitchFamily="18" charset="0"/>
            </a:rPr>
            <a:t>, y </a:t>
          </a:r>
          <a:r>
            <a:rPr lang="es-ES" dirty="0" err="1" smtClean="0">
              <a:latin typeface="Times New Roman" panose="02020603050405020304" pitchFamily="18" charset="0"/>
              <a:ea typeface="Times New Roman" panose="02020603050405020304" pitchFamily="18" charset="0"/>
            </a:rPr>
            <a:t>Vilcabamba</a:t>
          </a:r>
          <a:r>
            <a:rPr lang="es-ES" dirty="0" smtClean="0">
              <a:latin typeface="Times New Roman" panose="02020603050405020304" pitchFamily="18" charset="0"/>
              <a:ea typeface="Times New Roman" panose="02020603050405020304" pitchFamily="18" charset="0"/>
            </a:rPr>
            <a:t> </a:t>
          </a:r>
          <a:endParaRPr lang="es-ES" dirty="0"/>
        </a:p>
      </dgm:t>
    </dgm:pt>
    <dgm:pt modelId="{FD182681-EAB7-4C8D-AF07-DC281BF5C784}" type="parTrans" cxnId="{6BF9599A-3AD2-411F-B982-3156EE6946A1}">
      <dgm:prSet/>
      <dgm:spPr/>
      <dgm:t>
        <a:bodyPr/>
        <a:lstStyle/>
        <a:p>
          <a:endParaRPr lang="es-ES"/>
        </a:p>
      </dgm:t>
    </dgm:pt>
    <dgm:pt modelId="{8FFDEDF4-C148-403F-BC3F-4B3AF45F0A4F}" type="sibTrans" cxnId="{6BF9599A-3AD2-411F-B982-3156EE6946A1}">
      <dgm:prSet/>
      <dgm:spPr/>
      <dgm:t>
        <a:bodyPr/>
        <a:lstStyle/>
        <a:p>
          <a:endParaRPr lang="es-ES"/>
        </a:p>
      </dgm:t>
    </dgm:pt>
    <dgm:pt modelId="{77A63221-2EE7-4463-9C97-B4B5EC17E305}">
      <dgm:prSet phldrT="[Texto]"/>
      <dgm:spPr/>
      <dgm:t>
        <a:bodyPr/>
        <a:lstStyle/>
        <a:p>
          <a:r>
            <a:rPr lang="es-ES" dirty="0" smtClean="0">
              <a:latin typeface="Times New Roman" panose="02020603050405020304" pitchFamily="18" charset="0"/>
              <a:ea typeface="Times New Roman" panose="02020603050405020304" pitchFamily="18" charset="0"/>
            </a:rPr>
            <a:t>Localidades de Zapotillo y Macará </a:t>
          </a:r>
          <a:endParaRPr lang="es-ES" dirty="0"/>
        </a:p>
      </dgm:t>
    </dgm:pt>
    <dgm:pt modelId="{E17FF618-0045-4C69-8C1A-1C748C54D8C4}" type="parTrans" cxnId="{EE2CC52B-5CA7-4FD0-B9BA-EE2D8F33B70D}">
      <dgm:prSet/>
      <dgm:spPr/>
      <dgm:t>
        <a:bodyPr/>
        <a:lstStyle/>
        <a:p>
          <a:endParaRPr lang="es-ES"/>
        </a:p>
      </dgm:t>
    </dgm:pt>
    <dgm:pt modelId="{0F0572D3-4AA5-4DBE-9A87-AB8EF37132A3}" type="sibTrans" cxnId="{EE2CC52B-5CA7-4FD0-B9BA-EE2D8F33B70D}">
      <dgm:prSet/>
      <dgm:spPr/>
      <dgm:t>
        <a:bodyPr/>
        <a:lstStyle/>
        <a:p>
          <a:endParaRPr lang="es-ES"/>
        </a:p>
      </dgm:t>
    </dgm:pt>
    <dgm:pt modelId="{77BBBC9E-FA29-4351-8755-C6537F32DF41}">
      <dgm:prSet phldrT="[Texto]"/>
      <dgm:spPr/>
      <dgm:t>
        <a:bodyPr/>
        <a:lstStyle/>
        <a:p>
          <a:r>
            <a:rPr lang="es-ES" dirty="0" smtClean="0">
              <a:latin typeface="Times New Roman" panose="02020603050405020304" pitchFamily="18" charset="0"/>
              <a:ea typeface="Times New Roman" panose="02020603050405020304" pitchFamily="18" charset="0"/>
            </a:rPr>
            <a:t>Contenido de </a:t>
          </a:r>
          <a:r>
            <a:rPr lang="es-ES" dirty="0" err="1" smtClean="0">
              <a:latin typeface="Times New Roman" panose="02020603050405020304" pitchFamily="18" charset="0"/>
              <a:ea typeface="Times New Roman" panose="02020603050405020304" pitchFamily="18" charset="0"/>
            </a:rPr>
            <a:t>GC</a:t>
          </a:r>
          <a:r>
            <a:rPr lang="es-ES" dirty="0" smtClean="0">
              <a:latin typeface="Times New Roman" panose="02020603050405020304" pitchFamily="18" charset="0"/>
              <a:ea typeface="Times New Roman" panose="02020603050405020304" pitchFamily="18" charset="0"/>
            </a:rPr>
            <a:t> 56,83% </a:t>
          </a:r>
          <a:endParaRPr lang="es-ES" dirty="0"/>
        </a:p>
      </dgm:t>
    </dgm:pt>
    <dgm:pt modelId="{D1C85D7A-7829-43F7-98C4-184AE7FBBB03}" type="parTrans" cxnId="{87C1F4EF-2696-4C55-8946-B7ED330F8AC2}">
      <dgm:prSet/>
      <dgm:spPr/>
      <dgm:t>
        <a:bodyPr/>
        <a:lstStyle/>
        <a:p>
          <a:endParaRPr lang="es-ES"/>
        </a:p>
      </dgm:t>
    </dgm:pt>
    <dgm:pt modelId="{BC1F536C-4BB7-401D-B99E-92870D10A563}" type="sibTrans" cxnId="{87C1F4EF-2696-4C55-8946-B7ED330F8AC2}">
      <dgm:prSet/>
      <dgm:spPr/>
      <dgm:t>
        <a:bodyPr/>
        <a:lstStyle/>
        <a:p>
          <a:endParaRPr lang="es-ES"/>
        </a:p>
      </dgm:t>
    </dgm:pt>
    <dgm:pt modelId="{06244F32-A159-4CB1-94FB-FAB6FD5D6C82}" type="pres">
      <dgm:prSet presAssocID="{E205FD9E-8F56-4CE0-AAB7-98FCC35AEB9F}" presName="hierChild1" presStyleCnt="0">
        <dgm:presLayoutVars>
          <dgm:chPref val="1"/>
          <dgm:dir/>
          <dgm:animOne val="branch"/>
          <dgm:animLvl val="lvl"/>
          <dgm:resizeHandles/>
        </dgm:presLayoutVars>
      </dgm:prSet>
      <dgm:spPr/>
      <dgm:t>
        <a:bodyPr/>
        <a:lstStyle/>
        <a:p>
          <a:endParaRPr lang="es-ES"/>
        </a:p>
      </dgm:t>
    </dgm:pt>
    <dgm:pt modelId="{65FAA35A-869E-4DFF-90CC-4A8EBA30D249}" type="pres">
      <dgm:prSet presAssocID="{74096253-0A88-4B65-A323-70D71E08B6CB}" presName="hierRoot1" presStyleCnt="0"/>
      <dgm:spPr/>
      <dgm:t>
        <a:bodyPr/>
        <a:lstStyle/>
        <a:p>
          <a:endParaRPr lang="es-ES"/>
        </a:p>
      </dgm:t>
    </dgm:pt>
    <dgm:pt modelId="{74A38390-6457-4226-BCF5-C6CB5BE56422}" type="pres">
      <dgm:prSet presAssocID="{74096253-0A88-4B65-A323-70D71E08B6CB}" presName="composite" presStyleCnt="0"/>
      <dgm:spPr/>
      <dgm:t>
        <a:bodyPr/>
        <a:lstStyle/>
        <a:p>
          <a:endParaRPr lang="es-ES"/>
        </a:p>
      </dgm:t>
    </dgm:pt>
    <dgm:pt modelId="{8D8A1EDD-00B1-4998-9887-94D504B5A55C}" type="pres">
      <dgm:prSet presAssocID="{74096253-0A88-4B65-A323-70D71E08B6CB}" presName="background" presStyleLbl="node0" presStyleIdx="0" presStyleCnt="1"/>
      <dgm:spPr/>
      <dgm:t>
        <a:bodyPr/>
        <a:lstStyle/>
        <a:p>
          <a:endParaRPr lang="es-ES"/>
        </a:p>
      </dgm:t>
    </dgm:pt>
    <dgm:pt modelId="{2A979E4B-6528-4B87-B3F4-273180307F5A}" type="pres">
      <dgm:prSet presAssocID="{74096253-0A88-4B65-A323-70D71E08B6CB}" presName="text" presStyleLbl="fgAcc0" presStyleIdx="0" presStyleCnt="1">
        <dgm:presLayoutVars>
          <dgm:chPref val="3"/>
        </dgm:presLayoutVars>
      </dgm:prSet>
      <dgm:spPr/>
      <dgm:t>
        <a:bodyPr/>
        <a:lstStyle/>
        <a:p>
          <a:endParaRPr lang="es-ES"/>
        </a:p>
      </dgm:t>
    </dgm:pt>
    <dgm:pt modelId="{F86C6B0A-6460-4B9E-9F9F-9BE1D3508912}" type="pres">
      <dgm:prSet presAssocID="{74096253-0A88-4B65-A323-70D71E08B6CB}" presName="hierChild2" presStyleCnt="0"/>
      <dgm:spPr/>
      <dgm:t>
        <a:bodyPr/>
        <a:lstStyle/>
        <a:p>
          <a:endParaRPr lang="es-ES"/>
        </a:p>
      </dgm:t>
    </dgm:pt>
    <dgm:pt modelId="{48F69B23-524F-44EA-A9CB-EA562F923C9D}" type="pres">
      <dgm:prSet presAssocID="{D1E9D830-0E63-4309-8FA4-2893558A538A}" presName="Name10" presStyleLbl="parChTrans1D2" presStyleIdx="0" presStyleCnt="2"/>
      <dgm:spPr/>
      <dgm:t>
        <a:bodyPr/>
        <a:lstStyle/>
        <a:p>
          <a:endParaRPr lang="es-ES"/>
        </a:p>
      </dgm:t>
    </dgm:pt>
    <dgm:pt modelId="{F2E9F77B-B51C-4D1B-B1FB-BB7227C6CBBD}" type="pres">
      <dgm:prSet presAssocID="{6BF07019-C12B-437F-9EAF-4C9D76CBFAB6}" presName="hierRoot2" presStyleCnt="0"/>
      <dgm:spPr/>
      <dgm:t>
        <a:bodyPr/>
        <a:lstStyle/>
        <a:p>
          <a:endParaRPr lang="es-ES"/>
        </a:p>
      </dgm:t>
    </dgm:pt>
    <dgm:pt modelId="{9AD2BF76-19BF-4257-8293-41452D6B4A4E}" type="pres">
      <dgm:prSet presAssocID="{6BF07019-C12B-437F-9EAF-4C9D76CBFAB6}" presName="composite2" presStyleCnt="0"/>
      <dgm:spPr/>
      <dgm:t>
        <a:bodyPr/>
        <a:lstStyle/>
        <a:p>
          <a:endParaRPr lang="es-ES"/>
        </a:p>
      </dgm:t>
    </dgm:pt>
    <dgm:pt modelId="{219B5961-051C-4930-8028-DF63B1E05A35}" type="pres">
      <dgm:prSet presAssocID="{6BF07019-C12B-437F-9EAF-4C9D76CBFAB6}" presName="background2" presStyleLbl="node2" presStyleIdx="0" presStyleCnt="2"/>
      <dgm:spPr/>
      <dgm:t>
        <a:bodyPr/>
        <a:lstStyle/>
        <a:p>
          <a:endParaRPr lang="es-ES"/>
        </a:p>
      </dgm:t>
    </dgm:pt>
    <dgm:pt modelId="{DCE48DAA-9AB3-4FC6-95AE-9AE0EEFB1CA5}" type="pres">
      <dgm:prSet presAssocID="{6BF07019-C12B-437F-9EAF-4C9D76CBFAB6}" presName="text2" presStyleLbl="fgAcc2" presStyleIdx="0" presStyleCnt="2">
        <dgm:presLayoutVars>
          <dgm:chPref val="3"/>
        </dgm:presLayoutVars>
      </dgm:prSet>
      <dgm:spPr/>
      <dgm:t>
        <a:bodyPr/>
        <a:lstStyle/>
        <a:p>
          <a:endParaRPr lang="es-ES"/>
        </a:p>
      </dgm:t>
    </dgm:pt>
    <dgm:pt modelId="{FEF4BEEB-0BBD-42D6-90CF-9509AB178F46}" type="pres">
      <dgm:prSet presAssocID="{6BF07019-C12B-437F-9EAF-4C9D76CBFAB6}" presName="hierChild3" presStyleCnt="0"/>
      <dgm:spPr/>
      <dgm:t>
        <a:bodyPr/>
        <a:lstStyle/>
        <a:p>
          <a:endParaRPr lang="es-ES"/>
        </a:p>
      </dgm:t>
    </dgm:pt>
    <dgm:pt modelId="{88F34FC8-0470-435A-B547-1B939D417C58}" type="pres">
      <dgm:prSet presAssocID="{2923765D-2E68-43DF-8BBF-D3AF411645D5}" presName="Name17" presStyleLbl="parChTrans1D3" presStyleIdx="0" presStyleCnt="6"/>
      <dgm:spPr/>
      <dgm:t>
        <a:bodyPr/>
        <a:lstStyle/>
        <a:p>
          <a:endParaRPr lang="es-ES"/>
        </a:p>
      </dgm:t>
    </dgm:pt>
    <dgm:pt modelId="{E8B123A2-ED13-4616-B594-4595090B46C7}" type="pres">
      <dgm:prSet presAssocID="{7792556B-FEF0-476C-96A2-E5AB8A493B53}" presName="hierRoot3" presStyleCnt="0"/>
      <dgm:spPr/>
      <dgm:t>
        <a:bodyPr/>
        <a:lstStyle/>
        <a:p>
          <a:endParaRPr lang="es-ES"/>
        </a:p>
      </dgm:t>
    </dgm:pt>
    <dgm:pt modelId="{B023EFFC-70CE-48C9-9B31-3B333E9E2FF2}" type="pres">
      <dgm:prSet presAssocID="{7792556B-FEF0-476C-96A2-E5AB8A493B53}" presName="composite3" presStyleCnt="0"/>
      <dgm:spPr/>
      <dgm:t>
        <a:bodyPr/>
        <a:lstStyle/>
        <a:p>
          <a:endParaRPr lang="es-ES"/>
        </a:p>
      </dgm:t>
    </dgm:pt>
    <dgm:pt modelId="{3FB54CFF-9074-49DF-AF01-C04E39870BB5}" type="pres">
      <dgm:prSet presAssocID="{7792556B-FEF0-476C-96A2-E5AB8A493B53}" presName="background3" presStyleLbl="node3" presStyleIdx="0" presStyleCnt="6"/>
      <dgm:spPr/>
      <dgm:t>
        <a:bodyPr/>
        <a:lstStyle/>
        <a:p>
          <a:endParaRPr lang="es-ES"/>
        </a:p>
      </dgm:t>
    </dgm:pt>
    <dgm:pt modelId="{8E04E400-3003-4987-8E8C-FD6DEFB67629}" type="pres">
      <dgm:prSet presAssocID="{7792556B-FEF0-476C-96A2-E5AB8A493B53}" presName="text3" presStyleLbl="fgAcc3" presStyleIdx="0" presStyleCnt="6" custLinFactNeighborX="2863">
        <dgm:presLayoutVars>
          <dgm:chPref val="3"/>
        </dgm:presLayoutVars>
      </dgm:prSet>
      <dgm:spPr/>
      <dgm:t>
        <a:bodyPr/>
        <a:lstStyle/>
        <a:p>
          <a:endParaRPr lang="es-ES"/>
        </a:p>
      </dgm:t>
    </dgm:pt>
    <dgm:pt modelId="{0BCC7EE4-CBAF-4E86-BAB7-732E3248EA3A}" type="pres">
      <dgm:prSet presAssocID="{7792556B-FEF0-476C-96A2-E5AB8A493B53}" presName="hierChild4" presStyleCnt="0"/>
      <dgm:spPr/>
      <dgm:t>
        <a:bodyPr/>
        <a:lstStyle/>
        <a:p>
          <a:endParaRPr lang="es-ES"/>
        </a:p>
      </dgm:t>
    </dgm:pt>
    <dgm:pt modelId="{97789A5C-5C92-487D-975F-542DD8AAD652}" type="pres">
      <dgm:prSet presAssocID="{81893F66-80E3-4636-A1D6-E35A768EBA2D}" presName="Name17" presStyleLbl="parChTrans1D3" presStyleIdx="1" presStyleCnt="6"/>
      <dgm:spPr/>
      <dgm:t>
        <a:bodyPr/>
        <a:lstStyle/>
        <a:p>
          <a:endParaRPr lang="es-ES"/>
        </a:p>
      </dgm:t>
    </dgm:pt>
    <dgm:pt modelId="{17115855-EA26-4114-9D75-1AD36F9E1F13}" type="pres">
      <dgm:prSet presAssocID="{CDDAEE77-0F96-4C0D-8DC8-1E44BF3004E8}" presName="hierRoot3" presStyleCnt="0"/>
      <dgm:spPr/>
      <dgm:t>
        <a:bodyPr/>
        <a:lstStyle/>
        <a:p>
          <a:endParaRPr lang="es-ES"/>
        </a:p>
      </dgm:t>
    </dgm:pt>
    <dgm:pt modelId="{484AF30D-809D-4969-B37A-45F3C5159A4B}" type="pres">
      <dgm:prSet presAssocID="{CDDAEE77-0F96-4C0D-8DC8-1E44BF3004E8}" presName="composite3" presStyleCnt="0"/>
      <dgm:spPr/>
      <dgm:t>
        <a:bodyPr/>
        <a:lstStyle/>
        <a:p>
          <a:endParaRPr lang="es-ES"/>
        </a:p>
      </dgm:t>
    </dgm:pt>
    <dgm:pt modelId="{78EF8395-44F3-4C98-AD04-BC8D474C11DF}" type="pres">
      <dgm:prSet presAssocID="{CDDAEE77-0F96-4C0D-8DC8-1E44BF3004E8}" presName="background3" presStyleLbl="node3" presStyleIdx="1" presStyleCnt="6"/>
      <dgm:spPr/>
      <dgm:t>
        <a:bodyPr/>
        <a:lstStyle/>
        <a:p>
          <a:endParaRPr lang="es-ES"/>
        </a:p>
      </dgm:t>
    </dgm:pt>
    <dgm:pt modelId="{A785B068-8D69-41C8-A3B1-5B859E39E18A}" type="pres">
      <dgm:prSet presAssocID="{CDDAEE77-0F96-4C0D-8DC8-1E44BF3004E8}" presName="text3" presStyleLbl="fgAcc3" presStyleIdx="1" presStyleCnt="6" custLinFactNeighborX="2863">
        <dgm:presLayoutVars>
          <dgm:chPref val="3"/>
        </dgm:presLayoutVars>
      </dgm:prSet>
      <dgm:spPr/>
      <dgm:t>
        <a:bodyPr/>
        <a:lstStyle/>
        <a:p>
          <a:endParaRPr lang="es-ES"/>
        </a:p>
      </dgm:t>
    </dgm:pt>
    <dgm:pt modelId="{2657FB5E-614A-4076-885E-B7FCB91B3269}" type="pres">
      <dgm:prSet presAssocID="{CDDAEE77-0F96-4C0D-8DC8-1E44BF3004E8}" presName="hierChild4" presStyleCnt="0"/>
      <dgm:spPr/>
      <dgm:t>
        <a:bodyPr/>
        <a:lstStyle/>
        <a:p>
          <a:endParaRPr lang="es-ES"/>
        </a:p>
      </dgm:t>
    </dgm:pt>
    <dgm:pt modelId="{71A5BD98-D3A3-4653-A6A2-47E70CAE5EE0}" type="pres">
      <dgm:prSet presAssocID="{FD182681-EAB7-4C8D-AF07-DC281BF5C784}" presName="Name17" presStyleLbl="parChTrans1D3" presStyleIdx="2" presStyleCnt="6"/>
      <dgm:spPr/>
      <dgm:t>
        <a:bodyPr/>
        <a:lstStyle/>
        <a:p>
          <a:endParaRPr lang="es-ES"/>
        </a:p>
      </dgm:t>
    </dgm:pt>
    <dgm:pt modelId="{581D6920-7B8C-4827-B539-FF7514335CBF}" type="pres">
      <dgm:prSet presAssocID="{FD35356E-BA21-4A7E-A9DB-5C6BE9854790}" presName="hierRoot3" presStyleCnt="0"/>
      <dgm:spPr/>
      <dgm:t>
        <a:bodyPr/>
        <a:lstStyle/>
        <a:p>
          <a:endParaRPr lang="es-ES"/>
        </a:p>
      </dgm:t>
    </dgm:pt>
    <dgm:pt modelId="{26867083-D079-4964-9887-22D185133CB3}" type="pres">
      <dgm:prSet presAssocID="{FD35356E-BA21-4A7E-A9DB-5C6BE9854790}" presName="composite3" presStyleCnt="0"/>
      <dgm:spPr/>
      <dgm:t>
        <a:bodyPr/>
        <a:lstStyle/>
        <a:p>
          <a:endParaRPr lang="es-ES"/>
        </a:p>
      </dgm:t>
    </dgm:pt>
    <dgm:pt modelId="{BE1050B2-AEFA-474A-A3FD-708421814A85}" type="pres">
      <dgm:prSet presAssocID="{FD35356E-BA21-4A7E-A9DB-5C6BE9854790}" presName="background3" presStyleLbl="node3" presStyleIdx="2" presStyleCnt="6"/>
      <dgm:spPr/>
      <dgm:t>
        <a:bodyPr/>
        <a:lstStyle/>
        <a:p>
          <a:endParaRPr lang="es-ES"/>
        </a:p>
      </dgm:t>
    </dgm:pt>
    <dgm:pt modelId="{E565531A-7E54-4865-9B33-5C42BFD33F63}" type="pres">
      <dgm:prSet presAssocID="{FD35356E-BA21-4A7E-A9DB-5C6BE9854790}" presName="text3" presStyleLbl="fgAcc3" presStyleIdx="2" presStyleCnt="6" custLinFactNeighborX="2863">
        <dgm:presLayoutVars>
          <dgm:chPref val="3"/>
        </dgm:presLayoutVars>
      </dgm:prSet>
      <dgm:spPr/>
      <dgm:t>
        <a:bodyPr/>
        <a:lstStyle/>
        <a:p>
          <a:endParaRPr lang="es-ES"/>
        </a:p>
      </dgm:t>
    </dgm:pt>
    <dgm:pt modelId="{7A6B86CF-88AF-437A-A355-B0B42EE18B80}" type="pres">
      <dgm:prSet presAssocID="{FD35356E-BA21-4A7E-A9DB-5C6BE9854790}" presName="hierChild4" presStyleCnt="0"/>
      <dgm:spPr/>
      <dgm:t>
        <a:bodyPr/>
        <a:lstStyle/>
        <a:p>
          <a:endParaRPr lang="es-ES"/>
        </a:p>
      </dgm:t>
    </dgm:pt>
    <dgm:pt modelId="{1A8942A1-9F4C-4742-B3EA-C417B58AB248}" type="pres">
      <dgm:prSet presAssocID="{D6C8A7A8-1399-49A3-854A-A2CE43D1CCEF}" presName="Name10" presStyleLbl="parChTrans1D2" presStyleIdx="1" presStyleCnt="2"/>
      <dgm:spPr/>
      <dgm:t>
        <a:bodyPr/>
        <a:lstStyle/>
        <a:p>
          <a:endParaRPr lang="es-ES"/>
        </a:p>
      </dgm:t>
    </dgm:pt>
    <dgm:pt modelId="{D7433F57-BED9-4BC4-BC01-0BB1B94EFB11}" type="pres">
      <dgm:prSet presAssocID="{2D72FF5A-1CDE-4EDC-A634-7C6BC9EEE0CA}" presName="hierRoot2" presStyleCnt="0"/>
      <dgm:spPr/>
      <dgm:t>
        <a:bodyPr/>
        <a:lstStyle/>
        <a:p>
          <a:endParaRPr lang="es-ES"/>
        </a:p>
      </dgm:t>
    </dgm:pt>
    <dgm:pt modelId="{16A70F98-A8F0-4DBA-A9CC-05EE01541D50}" type="pres">
      <dgm:prSet presAssocID="{2D72FF5A-1CDE-4EDC-A634-7C6BC9EEE0CA}" presName="composite2" presStyleCnt="0"/>
      <dgm:spPr/>
      <dgm:t>
        <a:bodyPr/>
        <a:lstStyle/>
        <a:p>
          <a:endParaRPr lang="es-ES"/>
        </a:p>
      </dgm:t>
    </dgm:pt>
    <dgm:pt modelId="{1C569A7A-09BB-4487-AE7B-D09D9F25C31B}" type="pres">
      <dgm:prSet presAssocID="{2D72FF5A-1CDE-4EDC-A634-7C6BC9EEE0CA}" presName="background2" presStyleLbl="node2" presStyleIdx="1" presStyleCnt="2"/>
      <dgm:spPr/>
      <dgm:t>
        <a:bodyPr/>
        <a:lstStyle/>
        <a:p>
          <a:endParaRPr lang="es-ES"/>
        </a:p>
      </dgm:t>
    </dgm:pt>
    <dgm:pt modelId="{E0E68451-C7FF-489E-8577-0EF2C98D2E46}" type="pres">
      <dgm:prSet presAssocID="{2D72FF5A-1CDE-4EDC-A634-7C6BC9EEE0CA}" presName="text2" presStyleLbl="fgAcc2" presStyleIdx="1" presStyleCnt="2">
        <dgm:presLayoutVars>
          <dgm:chPref val="3"/>
        </dgm:presLayoutVars>
      </dgm:prSet>
      <dgm:spPr/>
      <dgm:t>
        <a:bodyPr/>
        <a:lstStyle/>
        <a:p>
          <a:endParaRPr lang="es-ES"/>
        </a:p>
      </dgm:t>
    </dgm:pt>
    <dgm:pt modelId="{FF4109F7-32AF-4418-B829-72A75FD34DE6}" type="pres">
      <dgm:prSet presAssocID="{2D72FF5A-1CDE-4EDC-A634-7C6BC9EEE0CA}" presName="hierChild3" presStyleCnt="0"/>
      <dgm:spPr/>
      <dgm:t>
        <a:bodyPr/>
        <a:lstStyle/>
        <a:p>
          <a:endParaRPr lang="es-ES"/>
        </a:p>
      </dgm:t>
    </dgm:pt>
    <dgm:pt modelId="{65719B03-6EA1-4E39-A14F-D7E4CBF4E5DE}" type="pres">
      <dgm:prSet presAssocID="{3DB42A8D-2FD7-48F4-8C2A-C52CD9FEDD8D}" presName="Name17" presStyleLbl="parChTrans1D3" presStyleIdx="3" presStyleCnt="6"/>
      <dgm:spPr/>
      <dgm:t>
        <a:bodyPr/>
        <a:lstStyle/>
        <a:p>
          <a:endParaRPr lang="es-ES"/>
        </a:p>
      </dgm:t>
    </dgm:pt>
    <dgm:pt modelId="{12722020-2899-4BF6-9285-57976712763D}" type="pres">
      <dgm:prSet presAssocID="{4D881F20-B7FE-4684-A480-D355DE113AA7}" presName="hierRoot3" presStyleCnt="0"/>
      <dgm:spPr/>
      <dgm:t>
        <a:bodyPr/>
        <a:lstStyle/>
        <a:p>
          <a:endParaRPr lang="es-ES"/>
        </a:p>
      </dgm:t>
    </dgm:pt>
    <dgm:pt modelId="{ECF3E5CD-7076-4218-96D3-F741508E2658}" type="pres">
      <dgm:prSet presAssocID="{4D881F20-B7FE-4684-A480-D355DE113AA7}" presName="composite3" presStyleCnt="0"/>
      <dgm:spPr/>
      <dgm:t>
        <a:bodyPr/>
        <a:lstStyle/>
        <a:p>
          <a:endParaRPr lang="es-ES"/>
        </a:p>
      </dgm:t>
    </dgm:pt>
    <dgm:pt modelId="{6F7129E3-1A8E-49F5-991E-68DAA5D28D90}" type="pres">
      <dgm:prSet presAssocID="{4D881F20-B7FE-4684-A480-D355DE113AA7}" presName="background3" presStyleLbl="node3" presStyleIdx="3" presStyleCnt="6"/>
      <dgm:spPr/>
      <dgm:t>
        <a:bodyPr/>
        <a:lstStyle/>
        <a:p>
          <a:endParaRPr lang="es-ES"/>
        </a:p>
      </dgm:t>
    </dgm:pt>
    <dgm:pt modelId="{E3826F46-A8F5-4519-A96B-A1DAB4FBB4B4}" type="pres">
      <dgm:prSet presAssocID="{4D881F20-B7FE-4684-A480-D355DE113AA7}" presName="text3" presStyleLbl="fgAcc3" presStyleIdx="3" presStyleCnt="6">
        <dgm:presLayoutVars>
          <dgm:chPref val="3"/>
        </dgm:presLayoutVars>
      </dgm:prSet>
      <dgm:spPr/>
      <dgm:t>
        <a:bodyPr/>
        <a:lstStyle/>
        <a:p>
          <a:endParaRPr lang="es-ES"/>
        </a:p>
      </dgm:t>
    </dgm:pt>
    <dgm:pt modelId="{5CB30BA5-0E6D-4A65-A55D-09D59F641F47}" type="pres">
      <dgm:prSet presAssocID="{4D881F20-B7FE-4684-A480-D355DE113AA7}" presName="hierChild4" presStyleCnt="0"/>
      <dgm:spPr/>
      <dgm:t>
        <a:bodyPr/>
        <a:lstStyle/>
        <a:p>
          <a:endParaRPr lang="es-ES"/>
        </a:p>
      </dgm:t>
    </dgm:pt>
    <dgm:pt modelId="{D1088022-A7E8-4D83-915E-34854BD58A4C}" type="pres">
      <dgm:prSet presAssocID="{D1C85D7A-7829-43F7-98C4-184AE7FBBB03}" presName="Name17" presStyleLbl="parChTrans1D3" presStyleIdx="4" presStyleCnt="6"/>
      <dgm:spPr/>
      <dgm:t>
        <a:bodyPr/>
        <a:lstStyle/>
        <a:p>
          <a:endParaRPr lang="es-ES"/>
        </a:p>
      </dgm:t>
    </dgm:pt>
    <dgm:pt modelId="{FDA1365A-24D5-4B61-B0C5-F1413F8363AB}" type="pres">
      <dgm:prSet presAssocID="{77BBBC9E-FA29-4351-8755-C6537F32DF41}" presName="hierRoot3" presStyleCnt="0"/>
      <dgm:spPr/>
      <dgm:t>
        <a:bodyPr/>
        <a:lstStyle/>
        <a:p>
          <a:endParaRPr lang="es-ES"/>
        </a:p>
      </dgm:t>
    </dgm:pt>
    <dgm:pt modelId="{9ECDCEAF-A75C-48C8-9B87-EC1D704DFD75}" type="pres">
      <dgm:prSet presAssocID="{77BBBC9E-FA29-4351-8755-C6537F32DF41}" presName="composite3" presStyleCnt="0"/>
      <dgm:spPr/>
      <dgm:t>
        <a:bodyPr/>
        <a:lstStyle/>
        <a:p>
          <a:endParaRPr lang="es-ES"/>
        </a:p>
      </dgm:t>
    </dgm:pt>
    <dgm:pt modelId="{0C997DEF-C897-441B-8498-713C21E5A123}" type="pres">
      <dgm:prSet presAssocID="{77BBBC9E-FA29-4351-8755-C6537F32DF41}" presName="background3" presStyleLbl="node3" presStyleIdx="4" presStyleCnt="6"/>
      <dgm:spPr/>
      <dgm:t>
        <a:bodyPr/>
        <a:lstStyle/>
        <a:p>
          <a:endParaRPr lang="es-ES"/>
        </a:p>
      </dgm:t>
    </dgm:pt>
    <dgm:pt modelId="{7B6210DF-9D3A-4C23-B243-E72A889285AE}" type="pres">
      <dgm:prSet presAssocID="{77BBBC9E-FA29-4351-8755-C6537F32DF41}" presName="text3" presStyleLbl="fgAcc3" presStyleIdx="4" presStyleCnt="6">
        <dgm:presLayoutVars>
          <dgm:chPref val="3"/>
        </dgm:presLayoutVars>
      </dgm:prSet>
      <dgm:spPr/>
      <dgm:t>
        <a:bodyPr/>
        <a:lstStyle/>
        <a:p>
          <a:endParaRPr lang="es-ES"/>
        </a:p>
      </dgm:t>
    </dgm:pt>
    <dgm:pt modelId="{2EA6052C-0D0D-4C78-A3DD-4FB60B83642E}" type="pres">
      <dgm:prSet presAssocID="{77BBBC9E-FA29-4351-8755-C6537F32DF41}" presName="hierChild4" presStyleCnt="0"/>
      <dgm:spPr/>
      <dgm:t>
        <a:bodyPr/>
        <a:lstStyle/>
        <a:p>
          <a:endParaRPr lang="es-ES"/>
        </a:p>
      </dgm:t>
    </dgm:pt>
    <dgm:pt modelId="{27C51CE8-F901-43D0-B965-CE83C2235AE2}" type="pres">
      <dgm:prSet presAssocID="{E17FF618-0045-4C69-8C1A-1C748C54D8C4}" presName="Name17" presStyleLbl="parChTrans1D3" presStyleIdx="5" presStyleCnt="6"/>
      <dgm:spPr/>
      <dgm:t>
        <a:bodyPr/>
        <a:lstStyle/>
        <a:p>
          <a:endParaRPr lang="es-ES"/>
        </a:p>
      </dgm:t>
    </dgm:pt>
    <dgm:pt modelId="{F4F52F1C-49C7-4DF2-B906-EFD13F55298C}" type="pres">
      <dgm:prSet presAssocID="{77A63221-2EE7-4463-9C97-B4B5EC17E305}" presName="hierRoot3" presStyleCnt="0"/>
      <dgm:spPr/>
      <dgm:t>
        <a:bodyPr/>
        <a:lstStyle/>
        <a:p>
          <a:endParaRPr lang="es-ES"/>
        </a:p>
      </dgm:t>
    </dgm:pt>
    <dgm:pt modelId="{BDF7B64B-187C-4805-AA7F-C4E1AF546E9C}" type="pres">
      <dgm:prSet presAssocID="{77A63221-2EE7-4463-9C97-B4B5EC17E305}" presName="composite3" presStyleCnt="0"/>
      <dgm:spPr/>
      <dgm:t>
        <a:bodyPr/>
        <a:lstStyle/>
        <a:p>
          <a:endParaRPr lang="es-ES"/>
        </a:p>
      </dgm:t>
    </dgm:pt>
    <dgm:pt modelId="{12D19BA8-1A6C-477B-8527-7A48594804D9}" type="pres">
      <dgm:prSet presAssocID="{77A63221-2EE7-4463-9C97-B4B5EC17E305}" presName="background3" presStyleLbl="node3" presStyleIdx="5" presStyleCnt="6"/>
      <dgm:spPr/>
      <dgm:t>
        <a:bodyPr/>
        <a:lstStyle/>
        <a:p>
          <a:endParaRPr lang="es-ES"/>
        </a:p>
      </dgm:t>
    </dgm:pt>
    <dgm:pt modelId="{197B25E7-2B64-4469-BE87-9A468C6F9E1E}" type="pres">
      <dgm:prSet presAssocID="{77A63221-2EE7-4463-9C97-B4B5EC17E305}" presName="text3" presStyleLbl="fgAcc3" presStyleIdx="5" presStyleCnt="6">
        <dgm:presLayoutVars>
          <dgm:chPref val="3"/>
        </dgm:presLayoutVars>
      </dgm:prSet>
      <dgm:spPr/>
      <dgm:t>
        <a:bodyPr/>
        <a:lstStyle/>
        <a:p>
          <a:endParaRPr lang="es-ES"/>
        </a:p>
      </dgm:t>
    </dgm:pt>
    <dgm:pt modelId="{53E6A69E-3483-4538-A4F5-F87C6DBA1CC5}" type="pres">
      <dgm:prSet presAssocID="{77A63221-2EE7-4463-9C97-B4B5EC17E305}" presName="hierChild4" presStyleCnt="0"/>
      <dgm:spPr/>
      <dgm:t>
        <a:bodyPr/>
        <a:lstStyle/>
        <a:p>
          <a:endParaRPr lang="es-ES"/>
        </a:p>
      </dgm:t>
    </dgm:pt>
  </dgm:ptLst>
  <dgm:cxnLst>
    <dgm:cxn modelId="{F5C363B0-0B8C-4495-BF26-7997346E63B5}" type="presOf" srcId="{7792556B-FEF0-476C-96A2-E5AB8A493B53}" destId="{8E04E400-3003-4987-8E8C-FD6DEFB67629}" srcOrd="0" destOrd="0" presId="urn:microsoft.com/office/officeart/2005/8/layout/hierarchy1"/>
    <dgm:cxn modelId="{BF534DD2-F082-47BD-B7D4-2F5AA73ED2E4}" type="presOf" srcId="{D1C85D7A-7829-43F7-98C4-184AE7FBBB03}" destId="{D1088022-A7E8-4D83-915E-34854BD58A4C}" srcOrd="0" destOrd="0" presId="urn:microsoft.com/office/officeart/2005/8/layout/hierarchy1"/>
    <dgm:cxn modelId="{B6F4C7AB-8E88-4B70-9F8E-DDB1F0B90820}" type="presOf" srcId="{FD182681-EAB7-4C8D-AF07-DC281BF5C784}" destId="{71A5BD98-D3A3-4653-A6A2-47E70CAE5EE0}" srcOrd="0" destOrd="0" presId="urn:microsoft.com/office/officeart/2005/8/layout/hierarchy1"/>
    <dgm:cxn modelId="{7A9838E9-2755-4747-ADB3-D192A2F6E649}" type="presOf" srcId="{2923765D-2E68-43DF-8BBF-D3AF411645D5}" destId="{88F34FC8-0470-435A-B547-1B939D417C58}" srcOrd="0" destOrd="0" presId="urn:microsoft.com/office/officeart/2005/8/layout/hierarchy1"/>
    <dgm:cxn modelId="{C2D7C904-1CDE-4DDE-9F62-D8ABA84DCB74}" type="presOf" srcId="{3DB42A8D-2FD7-48F4-8C2A-C52CD9FEDD8D}" destId="{65719B03-6EA1-4E39-A14F-D7E4CBF4E5DE}" srcOrd="0" destOrd="0" presId="urn:microsoft.com/office/officeart/2005/8/layout/hierarchy1"/>
    <dgm:cxn modelId="{929E39DD-AC4F-478A-BAAC-B17072AEF7DC}" type="presOf" srcId="{D6C8A7A8-1399-49A3-854A-A2CE43D1CCEF}" destId="{1A8942A1-9F4C-4742-B3EA-C417B58AB248}" srcOrd="0" destOrd="0" presId="urn:microsoft.com/office/officeart/2005/8/layout/hierarchy1"/>
    <dgm:cxn modelId="{AC63E829-7D92-4289-8BF7-A69BAD67896D}" type="presOf" srcId="{E205FD9E-8F56-4CE0-AAB7-98FCC35AEB9F}" destId="{06244F32-A159-4CB1-94FB-FAB6FD5D6C82}" srcOrd="0" destOrd="0" presId="urn:microsoft.com/office/officeart/2005/8/layout/hierarchy1"/>
    <dgm:cxn modelId="{87C1F4EF-2696-4C55-8946-B7ED330F8AC2}" srcId="{2D72FF5A-1CDE-4EDC-A634-7C6BC9EEE0CA}" destId="{77BBBC9E-FA29-4351-8755-C6537F32DF41}" srcOrd="1" destOrd="0" parTransId="{D1C85D7A-7829-43F7-98C4-184AE7FBBB03}" sibTransId="{BC1F536C-4BB7-401D-B99E-92870D10A563}"/>
    <dgm:cxn modelId="{963AFBCF-A41F-4970-A713-7D08D106CCFB}" type="presOf" srcId="{CDDAEE77-0F96-4C0D-8DC8-1E44BF3004E8}" destId="{A785B068-8D69-41C8-A3B1-5B859E39E18A}" srcOrd="0" destOrd="0" presId="urn:microsoft.com/office/officeart/2005/8/layout/hierarchy1"/>
    <dgm:cxn modelId="{6BF9599A-3AD2-411F-B982-3156EE6946A1}" srcId="{6BF07019-C12B-437F-9EAF-4C9D76CBFAB6}" destId="{FD35356E-BA21-4A7E-A9DB-5C6BE9854790}" srcOrd="2" destOrd="0" parTransId="{FD182681-EAB7-4C8D-AF07-DC281BF5C784}" sibTransId="{8FFDEDF4-C148-403F-BC3F-4B3AF45F0A4F}"/>
    <dgm:cxn modelId="{9A38C965-E90E-44FA-B041-8C941363E5D8}" srcId="{74096253-0A88-4B65-A323-70D71E08B6CB}" destId="{6BF07019-C12B-437F-9EAF-4C9D76CBFAB6}" srcOrd="0" destOrd="0" parTransId="{D1E9D830-0E63-4309-8FA4-2893558A538A}" sibTransId="{61C9D5F5-86C0-48A0-BBA2-EACB548E9A21}"/>
    <dgm:cxn modelId="{F080EF4A-4700-4443-81A4-08917E0904B5}" srcId="{6BF07019-C12B-437F-9EAF-4C9D76CBFAB6}" destId="{CDDAEE77-0F96-4C0D-8DC8-1E44BF3004E8}" srcOrd="1" destOrd="0" parTransId="{81893F66-80E3-4636-A1D6-E35A768EBA2D}" sibTransId="{D8003EA1-C2F8-4A41-B125-EF3D7DB71B9D}"/>
    <dgm:cxn modelId="{39DB4D8D-C71A-4A1B-BD4B-ABECDCDE0631}" srcId="{74096253-0A88-4B65-A323-70D71E08B6CB}" destId="{2D72FF5A-1CDE-4EDC-A634-7C6BC9EEE0CA}" srcOrd="1" destOrd="0" parTransId="{D6C8A7A8-1399-49A3-854A-A2CE43D1CCEF}" sibTransId="{75CE9C49-AAD8-4A3B-89AA-223E36AACB34}"/>
    <dgm:cxn modelId="{F79FA26B-D27A-4D22-A6B4-94D4492E2C51}" type="presOf" srcId="{81893F66-80E3-4636-A1D6-E35A768EBA2D}" destId="{97789A5C-5C92-487D-975F-542DD8AAD652}" srcOrd="0" destOrd="0" presId="urn:microsoft.com/office/officeart/2005/8/layout/hierarchy1"/>
    <dgm:cxn modelId="{E1C5C4F1-0D45-4E14-B9E3-0ED7F7968E62}" type="presOf" srcId="{D1E9D830-0E63-4309-8FA4-2893558A538A}" destId="{48F69B23-524F-44EA-A9CB-EA562F923C9D}" srcOrd="0" destOrd="0" presId="urn:microsoft.com/office/officeart/2005/8/layout/hierarchy1"/>
    <dgm:cxn modelId="{EBBC6FCF-70B6-4F70-8A8E-3A22491BE946}" srcId="{2D72FF5A-1CDE-4EDC-A634-7C6BC9EEE0CA}" destId="{4D881F20-B7FE-4684-A480-D355DE113AA7}" srcOrd="0" destOrd="0" parTransId="{3DB42A8D-2FD7-48F4-8C2A-C52CD9FEDD8D}" sibTransId="{139E33FC-DFBC-46AA-A6B7-F6A6DBE201CD}"/>
    <dgm:cxn modelId="{945253EF-403C-4C3F-BF5C-235EDC3B807E}" type="presOf" srcId="{FD35356E-BA21-4A7E-A9DB-5C6BE9854790}" destId="{E565531A-7E54-4865-9B33-5C42BFD33F63}" srcOrd="0" destOrd="0" presId="urn:microsoft.com/office/officeart/2005/8/layout/hierarchy1"/>
    <dgm:cxn modelId="{B21CB621-6159-47F3-AE5F-77527E67ED06}" srcId="{6BF07019-C12B-437F-9EAF-4C9D76CBFAB6}" destId="{7792556B-FEF0-476C-96A2-E5AB8A493B53}" srcOrd="0" destOrd="0" parTransId="{2923765D-2E68-43DF-8BBF-D3AF411645D5}" sibTransId="{E48FD241-50D4-4ECB-9744-84819307E81C}"/>
    <dgm:cxn modelId="{A5E9879E-580B-451E-BC67-4629DABD6AE1}" type="presOf" srcId="{77A63221-2EE7-4463-9C97-B4B5EC17E305}" destId="{197B25E7-2B64-4469-BE87-9A468C6F9E1E}" srcOrd="0" destOrd="0" presId="urn:microsoft.com/office/officeart/2005/8/layout/hierarchy1"/>
    <dgm:cxn modelId="{A9BAFAA5-255D-44D0-9548-9DACCACCB712}" type="presOf" srcId="{74096253-0A88-4B65-A323-70D71E08B6CB}" destId="{2A979E4B-6528-4B87-B3F4-273180307F5A}" srcOrd="0" destOrd="0" presId="urn:microsoft.com/office/officeart/2005/8/layout/hierarchy1"/>
    <dgm:cxn modelId="{F3781EA8-A306-4A74-B34A-2C97C554DC2B}" type="presOf" srcId="{6BF07019-C12B-437F-9EAF-4C9D76CBFAB6}" destId="{DCE48DAA-9AB3-4FC6-95AE-9AE0EEFB1CA5}" srcOrd="0" destOrd="0" presId="urn:microsoft.com/office/officeart/2005/8/layout/hierarchy1"/>
    <dgm:cxn modelId="{11BF8188-BB12-48E4-8EB7-6C88E57B729E}" type="presOf" srcId="{77BBBC9E-FA29-4351-8755-C6537F32DF41}" destId="{7B6210DF-9D3A-4C23-B243-E72A889285AE}" srcOrd="0" destOrd="0" presId="urn:microsoft.com/office/officeart/2005/8/layout/hierarchy1"/>
    <dgm:cxn modelId="{BB7CEB2F-786A-49F1-8DD9-61A2AF0798C4}" srcId="{E205FD9E-8F56-4CE0-AAB7-98FCC35AEB9F}" destId="{74096253-0A88-4B65-A323-70D71E08B6CB}" srcOrd="0" destOrd="0" parTransId="{8C424FAA-844A-4222-A063-7E200F16C10F}" sibTransId="{F59D8078-B396-45D0-A827-F83FD8FAC680}"/>
    <dgm:cxn modelId="{D0486334-F78E-45C2-9064-2C81D67616C6}" type="presOf" srcId="{4D881F20-B7FE-4684-A480-D355DE113AA7}" destId="{E3826F46-A8F5-4519-A96B-A1DAB4FBB4B4}" srcOrd="0" destOrd="0" presId="urn:microsoft.com/office/officeart/2005/8/layout/hierarchy1"/>
    <dgm:cxn modelId="{4C9D54FD-EF32-40BD-ACF2-16757982CA87}" type="presOf" srcId="{2D72FF5A-1CDE-4EDC-A634-7C6BC9EEE0CA}" destId="{E0E68451-C7FF-489E-8577-0EF2C98D2E46}" srcOrd="0" destOrd="0" presId="urn:microsoft.com/office/officeart/2005/8/layout/hierarchy1"/>
    <dgm:cxn modelId="{77B4096D-BE19-4BE4-B49B-559300A2F7E2}" type="presOf" srcId="{E17FF618-0045-4C69-8C1A-1C748C54D8C4}" destId="{27C51CE8-F901-43D0-B965-CE83C2235AE2}" srcOrd="0" destOrd="0" presId="urn:microsoft.com/office/officeart/2005/8/layout/hierarchy1"/>
    <dgm:cxn modelId="{EE2CC52B-5CA7-4FD0-B9BA-EE2D8F33B70D}" srcId="{2D72FF5A-1CDE-4EDC-A634-7C6BC9EEE0CA}" destId="{77A63221-2EE7-4463-9C97-B4B5EC17E305}" srcOrd="2" destOrd="0" parTransId="{E17FF618-0045-4C69-8C1A-1C748C54D8C4}" sibTransId="{0F0572D3-4AA5-4DBE-9A87-AB8EF37132A3}"/>
    <dgm:cxn modelId="{BE28B62B-D062-492B-9EE1-33BDA58971CE}" type="presParOf" srcId="{06244F32-A159-4CB1-94FB-FAB6FD5D6C82}" destId="{65FAA35A-869E-4DFF-90CC-4A8EBA30D249}" srcOrd="0" destOrd="0" presId="urn:microsoft.com/office/officeart/2005/8/layout/hierarchy1"/>
    <dgm:cxn modelId="{03D253D9-406C-4191-9948-8BEF07C4FD6A}" type="presParOf" srcId="{65FAA35A-869E-4DFF-90CC-4A8EBA30D249}" destId="{74A38390-6457-4226-BCF5-C6CB5BE56422}" srcOrd="0" destOrd="0" presId="urn:microsoft.com/office/officeart/2005/8/layout/hierarchy1"/>
    <dgm:cxn modelId="{01293BCE-D264-46FB-A93B-4C8D37723B02}" type="presParOf" srcId="{74A38390-6457-4226-BCF5-C6CB5BE56422}" destId="{8D8A1EDD-00B1-4998-9887-94D504B5A55C}" srcOrd="0" destOrd="0" presId="urn:microsoft.com/office/officeart/2005/8/layout/hierarchy1"/>
    <dgm:cxn modelId="{9150EEE0-7EC0-40DE-A935-525A6C0CAEF9}" type="presParOf" srcId="{74A38390-6457-4226-BCF5-C6CB5BE56422}" destId="{2A979E4B-6528-4B87-B3F4-273180307F5A}" srcOrd="1" destOrd="0" presId="urn:microsoft.com/office/officeart/2005/8/layout/hierarchy1"/>
    <dgm:cxn modelId="{CE11034B-6BDD-4C7D-949B-E901C643FD45}" type="presParOf" srcId="{65FAA35A-869E-4DFF-90CC-4A8EBA30D249}" destId="{F86C6B0A-6460-4B9E-9F9F-9BE1D3508912}" srcOrd="1" destOrd="0" presId="urn:microsoft.com/office/officeart/2005/8/layout/hierarchy1"/>
    <dgm:cxn modelId="{8323BB3F-4DDC-46AB-8892-4D75F19CB5C6}" type="presParOf" srcId="{F86C6B0A-6460-4B9E-9F9F-9BE1D3508912}" destId="{48F69B23-524F-44EA-A9CB-EA562F923C9D}" srcOrd="0" destOrd="0" presId="urn:microsoft.com/office/officeart/2005/8/layout/hierarchy1"/>
    <dgm:cxn modelId="{2AA57B65-08A4-40C6-BB32-FB934DB02D67}" type="presParOf" srcId="{F86C6B0A-6460-4B9E-9F9F-9BE1D3508912}" destId="{F2E9F77B-B51C-4D1B-B1FB-BB7227C6CBBD}" srcOrd="1" destOrd="0" presId="urn:microsoft.com/office/officeart/2005/8/layout/hierarchy1"/>
    <dgm:cxn modelId="{B7610A0A-B074-4A1F-B250-0EAD5FB635FF}" type="presParOf" srcId="{F2E9F77B-B51C-4D1B-B1FB-BB7227C6CBBD}" destId="{9AD2BF76-19BF-4257-8293-41452D6B4A4E}" srcOrd="0" destOrd="0" presId="urn:microsoft.com/office/officeart/2005/8/layout/hierarchy1"/>
    <dgm:cxn modelId="{7CDE1E11-55A8-4375-8F54-E5AE1ADB3B32}" type="presParOf" srcId="{9AD2BF76-19BF-4257-8293-41452D6B4A4E}" destId="{219B5961-051C-4930-8028-DF63B1E05A35}" srcOrd="0" destOrd="0" presId="urn:microsoft.com/office/officeart/2005/8/layout/hierarchy1"/>
    <dgm:cxn modelId="{35F05465-B71F-4710-A13A-73EAEEC5E5C1}" type="presParOf" srcId="{9AD2BF76-19BF-4257-8293-41452D6B4A4E}" destId="{DCE48DAA-9AB3-4FC6-95AE-9AE0EEFB1CA5}" srcOrd="1" destOrd="0" presId="urn:microsoft.com/office/officeart/2005/8/layout/hierarchy1"/>
    <dgm:cxn modelId="{983263C6-5D76-4402-850C-81E063258DDA}" type="presParOf" srcId="{F2E9F77B-B51C-4D1B-B1FB-BB7227C6CBBD}" destId="{FEF4BEEB-0BBD-42D6-90CF-9509AB178F46}" srcOrd="1" destOrd="0" presId="urn:microsoft.com/office/officeart/2005/8/layout/hierarchy1"/>
    <dgm:cxn modelId="{554F8BB1-7C73-4D60-B03B-0B4DBEB4B7FC}" type="presParOf" srcId="{FEF4BEEB-0BBD-42D6-90CF-9509AB178F46}" destId="{88F34FC8-0470-435A-B547-1B939D417C58}" srcOrd="0" destOrd="0" presId="urn:microsoft.com/office/officeart/2005/8/layout/hierarchy1"/>
    <dgm:cxn modelId="{9897078D-5A6D-4062-9158-49A95B71BC74}" type="presParOf" srcId="{FEF4BEEB-0BBD-42D6-90CF-9509AB178F46}" destId="{E8B123A2-ED13-4616-B594-4595090B46C7}" srcOrd="1" destOrd="0" presId="urn:microsoft.com/office/officeart/2005/8/layout/hierarchy1"/>
    <dgm:cxn modelId="{DB2949B2-858A-4C86-A171-E7A004880815}" type="presParOf" srcId="{E8B123A2-ED13-4616-B594-4595090B46C7}" destId="{B023EFFC-70CE-48C9-9B31-3B333E9E2FF2}" srcOrd="0" destOrd="0" presId="urn:microsoft.com/office/officeart/2005/8/layout/hierarchy1"/>
    <dgm:cxn modelId="{806A98BD-D9A9-4DB0-9216-D1357B9D02CC}" type="presParOf" srcId="{B023EFFC-70CE-48C9-9B31-3B333E9E2FF2}" destId="{3FB54CFF-9074-49DF-AF01-C04E39870BB5}" srcOrd="0" destOrd="0" presId="urn:microsoft.com/office/officeart/2005/8/layout/hierarchy1"/>
    <dgm:cxn modelId="{332A1A6C-E3DC-4ACF-8CD6-B057FD2530FA}" type="presParOf" srcId="{B023EFFC-70CE-48C9-9B31-3B333E9E2FF2}" destId="{8E04E400-3003-4987-8E8C-FD6DEFB67629}" srcOrd="1" destOrd="0" presId="urn:microsoft.com/office/officeart/2005/8/layout/hierarchy1"/>
    <dgm:cxn modelId="{B7A71B26-D71C-4F80-85F4-6E05D00DB780}" type="presParOf" srcId="{E8B123A2-ED13-4616-B594-4595090B46C7}" destId="{0BCC7EE4-CBAF-4E86-BAB7-732E3248EA3A}" srcOrd="1" destOrd="0" presId="urn:microsoft.com/office/officeart/2005/8/layout/hierarchy1"/>
    <dgm:cxn modelId="{B55088A7-4108-48A6-BB2E-F5E27CFB139F}" type="presParOf" srcId="{FEF4BEEB-0BBD-42D6-90CF-9509AB178F46}" destId="{97789A5C-5C92-487D-975F-542DD8AAD652}" srcOrd="2" destOrd="0" presId="urn:microsoft.com/office/officeart/2005/8/layout/hierarchy1"/>
    <dgm:cxn modelId="{B04223A6-665B-4747-871F-BFEE9DEBB839}" type="presParOf" srcId="{FEF4BEEB-0BBD-42D6-90CF-9509AB178F46}" destId="{17115855-EA26-4114-9D75-1AD36F9E1F13}" srcOrd="3" destOrd="0" presId="urn:microsoft.com/office/officeart/2005/8/layout/hierarchy1"/>
    <dgm:cxn modelId="{0BCDE19C-455B-4A7B-BA54-1648730FA6DE}" type="presParOf" srcId="{17115855-EA26-4114-9D75-1AD36F9E1F13}" destId="{484AF30D-809D-4969-B37A-45F3C5159A4B}" srcOrd="0" destOrd="0" presId="urn:microsoft.com/office/officeart/2005/8/layout/hierarchy1"/>
    <dgm:cxn modelId="{58444D82-8BF1-4CA3-8D74-F2EC4C0B240E}" type="presParOf" srcId="{484AF30D-809D-4969-B37A-45F3C5159A4B}" destId="{78EF8395-44F3-4C98-AD04-BC8D474C11DF}" srcOrd="0" destOrd="0" presId="urn:microsoft.com/office/officeart/2005/8/layout/hierarchy1"/>
    <dgm:cxn modelId="{A6BFA69D-E5CF-4944-8F25-7E77DE8AE1ED}" type="presParOf" srcId="{484AF30D-809D-4969-B37A-45F3C5159A4B}" destId="{A785B068-8D69-41C8-A3B1-5B859E39E18A}" srcOrd="1" destOrd="0" presId="urn:microsoft.com/office/officeart/2005/8/layout/hierarchy1"/>
    <dgm:cxn modelId="{DB7B85C2-A85D-41B4-B49D-0C5D372EBCCA}" type="presParOf" srcId="{17115855-EA26-4114-9D75-1AD36F9E1F13}" destId="{2657FB5E-614A-4076-885E-B7FCB91B3269}" srcOrd="1" destOrd="0" presId="urn:microsoft.com/office/officeart/2005/8/layout/hierarchy1"/>
    <dgm:cxn modelId="{03B3738E-39A1-47E8-8B21-2B2509768AA0}" type="presParOf" srcId="{FEF4BEEB-0BBD-42D6-90CF-9509AB178F46}" destId="{71A5BD98-D3A3-4653-A6A2-47E70CAE5EE0}" srcOrd="4" destOrd="0" presId="urn:microsoft.com/office/officeart/2005/8/layout/hierarchy1"/>
    <dgm:cxn modelId="{786B9946-D5B2-46FF-AF04-9BFE3A3E7DFC}" type="presParOf" srcId="{FEF4BEEB-0BBD-42D6-90CF-9509AB178F46}" destId="{581D6920-7B8C-4827-B539-FF7514335CBF}" srcOrd="5" destOrd="0" presId="urn:microsoft.com/office/officeart/2005/8/layout/hierarchy1"/>
    <dgm:cxn modelId="{49181D7D-1114-4243-8DA5-6F0D4F1EF3C1}" type="presParOf" srcId="{581D6920-7B8C-4827-B539-FF7514335CBF}" destId="{26867083-D079-4964-9887-22D185133CB3}" srcOrd="0" destOrd="0" presId="urn:microsoft.com/office/officeart/2005/8/layout/hierarchy1"/>
    <dgm:cxn modelId="{3A3DAF8B-FB8A-4E6E-B182-FAD5005D1AF2}" type="presParOf" srcId="{26867083-D079-4964-9887-22D185133CB3}" destId="{BE1050B2-AEFA-474A-A3FD-708421814A85}" srcOrd="0" destOrd="0" presId="urn:microsoft.com/office/officeart/2005/8/layout/hierarchy1"/>
    <dgm:cxn modelId="{F89C066A-93A7-4CCC-A16A-B44F373758C4}" type="presParOf" srcId="{26867083-D079-4964-9887-22D185133CB3}" destId="{E565531A-7E54-4865-9B33-5C42BFD33F63}" srcOrd="1" destOrd="0" presId="urn:microsoft.com/office/officeart/2005/8/layout/hierarchy1"/>
    <dgm:cxn modelId="{6118B97B-DFC2-433D-9B3D-3BD9ACC94289}" type="presParOf" srcId="{581D6920-7B8C-4827-B539-FF7514335CBF}" destId="{7A6B86CF-88AF-437A-A355-B0B42EE18B80}" srcOrd="1" destOrd="0" presId="urn:microsoft.com/office/officeart/2005/8/layout/hierarchy1"/>
    <dgm:cxn modelId="{08135290-794C-4FAA-A21B-09CB21850489}" type="presParOf" srcId="{F86C6B0A-6460-4B9E-9F9F-9BE1D3508912}" destId="{1A8942A1-9F4C-4742-B3EA-C417B58AB248}" srcOrd="2" destOrd="0" presId="urn:microsoft.com/office/officeart/2005/8/layout/hierarchy1"/>
    <dgm:cxn modelId="{FFCCBB57-A387-40F6-97AA-F42CDF411F7D}" type="presParOf" srcId="{F86C6B0A-6460-4B9E-9F9F-9BE1D3508912}" destId="{D7433F57-BED9-4BC4-BC01-0BB1B94EFB11}" srcOrd="3" destOrd="0" presId="urn:microsoft.com/office/officeart/2005/8/layout/hierarchy1"/>
    <dgm:cxn modelId="{6ECA29F2-0023-4D37-92E2-79784EA397D5}" type="presParOf" srcId="{D7433F57-BED9-4BC4-BC01-0BB1B94EFB11}" destId="{16A70F98-A8F0-4DBA-A9CC-05EE01541D50}" srcOrd="0" destOrd="0" presId="urn:microsoft.com/office/officeart/2005/8/layout/hierarchy1"/>
    <dgm:cxn modelId="{AEA8DE7A-1F1A-40A5-A7C9-73773BF6343F}" type="presParOf" srcId="{16A70F98-A8F0-4DBA-A9CC-05EE01541D50}" destId="{1C569A7A-09BB-4487-AE7B-D09D9F25C31B}" srcOrd="0" destOrd="0" presId="urn:microsoft.com/office/officeart/2005/8/layout/hierarchy1"/>
    <dgm:cxn modelId="{6E822FD0-2AF3-40A9-AD19-1F1183EE6FAE}" type="presParOf" srcId="{16A70F98-A8F0-4DBA-A9CC-05EE01541D50}" destId="{E0E68451-C7FF-489E-8577-0EF2C98D2E46}" srcOrd="1" destOrd="0" presId="urn:microsoft.com/office/officeart/2005/8/layout/hierarchy1"/>
    <dgm:cxn modelId="{69686009-A4EA-4F18-866A-AF813FB1CAE1}" type="presParOf" srcId="{D7433F57-BED9-4BC4-BC01-0BB1B94EFB11}" destId="{FF4109F7-32AF-4418-B829-72A75FD34DE6}" srcOrd="1" destOrd="0" presId="urn:microsoft.com/office/officeart/2005/8/layout/hierarchy1"/>
    <dgm:cxn modelId="{DF85A318-4A48-4399-99F2-D2A8FCC2944B}" type="presParOf" srcId="{FF4109F7-32AF-4418-B829-72A75FD34DE6}" destId="{65719B03-6EA1-4E39-A14F-D7E4CBF4E5DE}" srcOrd="0" destOrd="0" presId="urn:microsoft.com/office/officeart/2005/8/layout/hierarchy1"/>
    <dgm:cxn modelId="{822DFBBA-73A7-413C-93F2-CC72ACA66516}" type="presParOf" srcId="{FF4109F7-32AF-4418-B829-72A75FD34DE6}" destId="{12722020-2899-4BF6-9285-57976712763D}" srcOrd="1" destOrd="0" presId="urn:microsoft.com/office/officeart/2005/8/layout/hierarchy1"/>
    <dgm:cxn modelId="{4293A071-AAC1-4B25-9D23-400A13E5D30C}" type="presParOf" srcId="{12722020-2899-4BF6-9285-57976712763D}" destId="{ECF3E5CD-7076-4218-96D3-F741508E2658}" srcOrd="0" destOrd="0" presId="urn:microsoft.com/office/officeart/2005/8/layout/hierarchy1"/>
    <dgm:cxn modelId="{EA3452E9-E989-4665-B526-A2692DCCDA7F}" type="presParOf" srcId="{ECF3E5CD-7076-4218-96D3-F741508E2658}" destId="{6F7129E3-1A8E-49F5-991E-68DAA5D28D90}" srcOrd="0" destOrd="0" presId="urn:microsoft.com/office/officeart/2005/8/layout/hierarchy1"/>
    <dgm:cxn modelId="{D9A455F1-C7FC-4AAE-A8EF-E6C2CC342C53}" type="presParOf" srcId="{ECF3E5CD-7076-4218-96D3-F741508E2658}" destId="{E3826F46-A8F5-4519-A96B-A1DAB4FBB4B4}" srcOrd="1" destOrd="0" presId="urn:microsoft.com/office/officeart/2005/8/layout/hierarchy1"/>
    <dgm:cxn modelId="{3643DFC0-0514-4F3B-B2E5-234D31EE1E20}" type="presParOf" srcId="{12722020-2899-4BF6-9285-57976712763D}" destId="{5CB30BA5-0E6D-4A65-A55D-09D59F641F47}" srcOrd="1" destOrd="0" presId="urn:microsoft.com/office/officeart/2005/8/layout/hierarchy1"/>
    <dgm:cxn modelId="{C96C74E9-41D9-4EF6-93BA-460A016EAD1A}" type="presParOf" srcId="{FF4109F7-32AF-4418-B829-72A75FD34DE6}" destId="{D1088022-A7E8-4D83-915E-34854BD58A4C}" srcOrd="2" destOrd="0" presId="urn:microsoft.com/office/officeart/2005/8/layout/hierarchy1"/>
    <dgm:cxn modelId="{7F006BA0-D7AF-47C6-8DD0-DBB78D694F75}" type="presParOf" srcId="{FF4109F7-32AF-4418-B829-72A75FD34DE6}" destId="{FDA1365A-24D5-4B61-B0C5-F1413F8363AB}" srcOrd="3" destOrd="0" presId="urn:microsoft.com/office/officeart/2005/8/layout/hierarchy1"/>
    <dgm:cxn modelId="{AF22BC0E-3899-499A-80B2-56FF1DE58B1F}" type="presParOf" srcId="{FDA1365A-24D5-4B61-B0C5-F1413F8363AB}" destId="{9ECDCEAF-A75C-48C8-9B87-EC1D704DFD75}" srcOrd="0" destOrd="0" presId="urn:microsoft.com/office/officeart/2005/8/layout/hierarchy1"/>
    <dgm:cxn modelId="{FB2852D4-5D32-48E6-A3EF-F4E7AEEEF8FC}" type="presParOf" srcId="{9ECDCEAF-A75C-48C8-9B87-EC1D704DFD75}" destId="{0C997DEF-C897-441B-8498-713C21E5A123}" srcOrd="0" destOrd="0" presId="urn:microsoft.com/office/officeart/2005/8/layout/hierarchy1"/>
    <dgm:cxn modelId="{5AF744BF-C217-4640-831E-08EE283A01F5}" type="presParOf" srcId="{9ECDCEAF-A75C-48C8-9B87-EC1D704DFD75}" destId="{7B6210DF-9D3A-4C23-B243-E72A889285AE}" srcOrd="1" destOrd="0" presId="urn:microsoft.com/office/officeart/2005/8/layout/hierarchy1"/>
    <dgm:cxn modelId="{B8EDF4E9-5DBB-4BA7-A9A4-46B0462EC6B1}" type="presParOf" srcId="{FDA1365A-24D5-4B61-B0C5-F1413F8363AB}" destId="{2EA6052C-0D0D-4C78-A3DD-4FB60B83642E}" srcOrd="1" destOrd="0" presId="urn:microsoft.com/office/officeart/2005/8/layout/hierarchy1"/>
    <dgm:cxn modelId="{17E989FC-E946-4348-A05F-07DC197F4BBD}" type="presParOf" srcId="{FF4109F7-32AF-4418-B829-72A75FD34DE6}" destId="{27C51CE8-F901-43D0-B965-CE83C2235AE2}" srcOrd="4" destOrd="0" presId="urn:microsoft.com/office/officeart/2005/8/layout/hierarchy1"/>
    <dgm:cxn modelId="{A033C5FC-BCC0-4867-B594-9DA689D05418}" type="presParOf" srcId="{FF4109F7-32AF-4418-B829-72A75FD34DE6}" destId="{F4F52F1C-49C7-4DF2-B906-EFD13F55298C}" srcOrd="5" destOrd="0" presId="urn:microsoft.com/office/officeart/2005/8/layout/hierarchy1"/>
    <dgm:cxn modelId="{13629633-ABC1-4D9F-AE64-5D4775F15406}" type="presParOf" srcId="{F4F52F1C-49C7-4DF2-B906-EFD13F55298C}" destId="{BDF7B64B-187C-4805-AA7F-C4E1AF546E9C}" srcOrd="0" destOrd="0" presId="urn:microsoft.com/office/officeart/2005/8/layout/hierarchy1"/>
    <dgm:cxn modelId="{239F3293-2BE5-4348-A684-E25579CC6783}" type="presParOf" srcId="{BDF7B64B-187C-4805-AA7F-C4E1AF546E9C}" destId="{12D19BA8-1A6C-477B-8527-7A48594804D9}" srcOrd="0" destOrd="0" presId="urn:microsoft.com/office/officeart/2005/8/layout/hierarchy1"/>
    <dgm:cxn modelId="{8C93E171-CAD7-4A49-B19A-6D59739C9FC4}" type="presParOf" srcId="{BDF7B64B-187C-4805-AA7F-C4E1AF546E9C}" destId="{197B25E7-2B64-4469-BE87-9A468C6F9E1E}" srcOrd="1" destOrd="0" presId="urn:microsoft.com/office/officeart/2005/8/layout/hierarchy1"/>
    <dgm:cxn modelId="{BDE4349B-2A51-4C35-9511-8A53FCD2504F}" type="presParOf" srcId="{F4F52F1C-49C7-4DF2-B906-EFD13F55298C}" destId="{53E6A69E-3483-4538-A4F5-F87C6DBA1CC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05FD9E-8F56-4CE0-AAB7-98FCC35AEB9F}"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s-ES"/>
        </a:p>
      </dgm:t>
    </dgm:pt>
    <dgm:pt modelId="{74096253-0A88-4B65-A323-70D71E08B6CB}">
      <dgm:prSet phldrT="[Texto]"/>
      <dgm:spPr/>
      <dgm:t>
        <a:bodyPr/>
        <a:lstStyle/>
        <a:p>
          <a:r>
            <a:rPr lang="es-ES" dirty="0" smtClean="0">
              <a:latin typeface="Times New Roman" panose="02020603050405020304" pitchFamily="18" charset="0"/>
              <a:ea typeface="Times New Roman" panose="02020603050405020304" pitchFamily="18" charset="0"/>
            </a:rPr>
            <a:t>En comparación con ITS-1 </a:t>
          </a:r>
          <a:r>
            <a:rPr lang="es-ES" dirty="0" err="1" smtClean="0">
              <a:latin typeface="Times New Roman" panose="02020603050405020304" pitchFamily="18" charset="0"/>
              <a:ea typeface="Times New Roman" panose="02020603050405020304" pitchFamily="18" charset="0"/>
            </a:rPr>
            <a:t>haplotipos</a:t>
          </a:r>
          <a:r>
            <a:rPr lang="es-ES" dirty="0" smtClean="0">
              <a:latin typeface="Times New Roman" panose="02020603050405020304" pitchFamily="18" charset="0"/>
              <a:ea typeface="Times New Roman" panose="02020603050405020304" pitchFamily="18" charset="0"/>
            </a:rPr>
            <a:t> disponibles en el </a:t>
          </a:r>
          <a:r>
            <a:rPr lang="es-ES" dirty="0" err="1" smtClean="0">
              <a:latin typeface="Times New Roman" panose="02020603050405020304" pitchFamily="18" charset="0"/>
              <a:ea typeface="Times New Roman" panose="02020603050405020304" pitchFamily="18" charset="0"/>
            </a:rPr>
            <a:t>GenBank</a:t>
          </a:r>
          <a:endParaRPr lang="es-ES" dirty="0"/>
        </a:p>
      </dgm:t>
    </dgm:pt>
    <dgm:pt modelId="{8C424FAA-844A-4222-A063-7E200F16C10F}" type="parTrans" cxnId="{BB7CEB2F-786A-49F1-8DD9-61A2AF0798C4}">
      <dgm:prSet/>
      <dgm:spPr/>
      <dgm:t>
        <a:bodyPr/>
        <a:lstStyle/>
        <a:p>
          <a:endParaRPr lang="es-ES"/>
        </a:p>
      </dgm:t>
    </dgm:pt>
    <dgm:pt modelId="{F59D8078-B396-45D0-A827-F83FD8FAC680}" type="sibTrans" cxnId="{BB7CEB2F-786A-49F1-8DD9-61A2AF0798C4}">
      <dgm:prSet/>
      <dgm:spPr/>
      <dgm:t>
        <a:bodyPr/>
        <a:lstStyle/>
        <a:p>
          <a:endParaRPr lang="es-ES"/>
        </a:p>
      </dgm:t>
    </dgm:pt>
    <dgm:pt modelId="{6BF07019-C12B-437F-9EAF-4C9D76CBFAB6}">
      <dgm:prSet phldrT="[Texto]"/>
      <dgm:spPr/>
      <dgm:t>
        <a:bodyPr/>
        <a:lstStyle/>
        <a:p>
          <a:r>
            <a:rPr lang="es-ES" b="1" i="1" dirty="0" err="1" smtClean="0">
              <a:latin typeface="Times New Roman" panose="02020603050405020304" pitchFamily="18" charset="0"/>
              <a:ea typeface="Times New Roman" panose="02020603050405020304" pitchFamily="18" charset="0"/>
            </a:rPr>
            <a:t>Lymnaea</a:t>
          </a:r>
          <a:r>
            <a:rPr lang="es-ES" b="1" i="1" dirty="0" smtClean="0">
              <a:latin typeface="Times New Roman" panose="02020603050405020304" pitchFamily="18" charset="0"/>
              <a:ea typeface="Times New Roman" panose="02020603050405020304" pitchFamily="18" charset="0"/>
            </a:rPr>
            <a:t> </a:t>
          </a:r>
          <a:r>
            <a:rPr lang="es-ES" b="1" i="1" dirty="0" err="1" smtClean="0">
              <a:latin typeface="Times New Roman" panose="02020603050405020304" pitchFamily="18" charset="0"/>
              <a:ea typeface="Times New Roman" panose="02020603050405020304" pitchFamily="18" charset="0"/>
            </a:rPr>
            <a:t>schirazensis</a:t>
          </a:r>
          <a:r>
            <a:rPr lang="es-ES" b="1" dirty="0" smtClean="0">
              <a:latin typeface="Times New Roman" panose="02020603050405020304" pitchFamily="18" charset="0"/>
              <a:ea typeface="Times New Roman" panose="02020603050405020304" pitchFamily="18" charset="0"/>
            </a:rPr>
            <a:t> </a:t>
          </a:r>
          <a:endParaRPr lang="es-ES" b="1" dirty="0"/>
        </a:p>
      </dgm:t>
    </dgm:pt>
    <dgm:pt modelId="{D1E9D830-0E63-4309-8FA4-2893558A538A}" type="parTrans" cxnId="{9A38C965-E90E-44FA-B041-8C941363E5D8}">
      <dgm:prSet/>
      <dgm:spPr/>
      <dgm:t>
        <a:bodyPr/>
        <a:lstStyle/>
        <a:p>
          <a:endParaRPr lang="es-ES"/>
        </a:p>
      </dgm:t>
    </dgm:pt>
    <dgm:pt modelId="{61C9D5F5-86C0-48A0-BBA2-EACB548E9A21}" type="sibTrans" cxnId="{9A38C965-E90E-44FA-B041-8C941363E5D8}">
      <dgm:prSet/>
      <dgm:spPr/>
      <dgm:t>
        <a:bodyPr/>
        <a:lstStyle/>
        <a:p>
          <a:endParaRPr lang="es-ES"/>
        </a:p>
      </dgm:t>
    </dgm:pt>
    <dgm:pt modelId="{7792556B-FEF0-476C-96A2-E5AB8A493B53}">
      <dgm:prSet phldrT="[Texto]"/>
      <dgm:spPr/>
      <dgm:t>
        <a:bodyPr/>
        <a:lstStyle/>
        <a:p>
          <a:r>
            <a:rPr lang="es-ES" dirty="0" smtClean="0">
              <a:latin typeface="Times New Roman" panose="02020603050405020304" pitchFamily="18" charset="0"/>
              <a:ea typeface="Times New Roman" panose="02020603050405020304" pitchFamily="18" charset="0"/>
            </a:rPr>
            <a:t>Longitud de 531 </a:t>
          </a:r>
          <a:r>
            <a:rPr lang="es-ES" dirty="0" err="1" smtClean="0">
              <a:latin typeface="Times New Roman" panose="02020603050405020304" pitchFamily="18" charset="0"/>
              <a:ea typeface="Times New Roman" panose="02020603050405020304" pitchFamily="18" charset="0"/>
            </a:rPr>
            <a:t>pb</a:t>
          </a:r>
          <a:r>
            <a:rPr lang="es-ES" dirty="0" smtClean="0">
              <a:latin typeface="Times New Roman" panose="02020603050405020304" pitchFamily="18" charset="0"/>
              <a:ea typeface="Times New Roman" panose="02020603050405020304" pitchFamily="18" charset="0"/>
            </a:rPr>
            <a:t> </a:t>
          </a:r>
          <a:endParaRPr lang="es-ES" dirty="0"/>
        </a:p>
      </dgm:t>
    </dgm:pt>
    <dgm:pt modelId="{2923765D-2E68-43DF-8BBF-D3AF411645D5}" type="parTrans" cxnId="{B21CB621-6159-47F3-AE5F-77527E67ED06}">
      <dgm:prSet/>
      <dgm:spPr/>
      <dgm:t>
        <a:bodyPr/>
        <a:lstStyle/>
        <a:p>
          <a:endParaRPr lang="es-ES"/>
        </a:p>
      </dgm:t>
    </dgm:pt>
    <dgm:pt modelId="{E48FD241-50D4-4ECB-9744-84819307E81C}" type="sibTrans" cxnId="{B21CB621-6159-47F3-AE5F-77527E67ED06}">
      <dgm:prSet/>
      <dgm:spPr/>
      <dgm:t>
        <a:bodyPr/>
        <a:lstStyle/>
        <a:p>
          <a:endParaRPr lang="es-ES"/>
        </a:p>
      </dgm:t>
    </dgm:pt>
    <dgm:pt modelId="{2D72FF5A-1CDE-4EDC-A634-7C6BC9EEE0CA}">
      <dgm:prSet phldrT="[Texto]"/>
      <dgm:spPr/>
      <dgm:t>
        <a:bodyPr/>
        <a:lstStyle/>
        <a:p>
          <a:r>
            <a:rPr lang="es-ES" b="1" i="1" dirty="0" smtClean="0">
              <a:latin typeface="Times New Roman" panose="02020603050405020304" pitchFamily="18" charset="0"/>
              <a:ea typeface="Times New Roman" panose="02020603050405020304" pitchFamily="18" charset="0"/>
            </a:rPr>
            <a:t>Lymnaeidae </a:t>
          </a:r>
          <a:r>
            <a:rPr lang="es-ES" b="1" i="1" dirty="0" err="1" smtClean="0">
              <a:latin typeface="Times New Roman" panose="02020603050405020304" pitchFamily="18" charset="0"/>
              <a:ea typeface="Times New Roman" panose="02020603050405020304" pitchFamily="18" charset="0"/>
            </a:rPr>
            <a:t>neotropica</a:t>
          </a:r>
          <a:endParaRPr lang="es-ES" b="1" dirty="0"/>
        </a:p>
      </dgm:t>
    </dgm:pt>
    <dgm:pt modelId="{D6C8A7A8-1399-49A3-854A-A2CE43D1CCEF}" type="parTrans" cxnId="{39DB4D8D-C71A-4A1B-BD4B-ABECDCDE0631}">
      <dgm:prSet/>
      <dgm:spPr/>
      <dgm:t>
        <a:bodyPr/>
        <a:lstStyle/>
        <a:p>
          <a:endParaRPr lang="es-ES"/>
        </a:p>
      </dgm:t>
    </dgm:pt>
    <dgm:pt modelId="{75CE9C49-AAD8-4A3B-89AA-223E36AACB34}" type="sibTrans" cxnId="{39DB4D8D-C71A-4A1B-BD4B-ABECDCDE0631}">
      <dgm:prSet/>
      <dgm:spPr/>
      <dgm:t>
        <a:bodyPr/>
        <a:lstStyle/>
        <a:p>
          <a:endParaRPr lang="es-ES"/>
        </a:p>
      </dgm:t>
    </dgm:pt>
    <dgm:pt modelId="{2600EC1A-9741-415B-9EAB-83E468B415F3}">
      <dgm:prSet phldrT="[Texto]"/>
      <dgm:spPr/>
      <dgm:t>
        <a:bodyPr/>
        <a:lstStyle/>
        <a:p>
          <a:r>
            <a:rPr lang="es-ES" dirty="0" smtClean="0">
              <a:latin typeface="Times New Roman" panose="02020603050405020304" pitchFamily="18" charset="0"/>
              <a:ea typeface="Times New Roman" panose="02020603050405020304" pitchFamily="18" charset="0"/>
            </a:rPr>
            <a:t>Longitud de 533 </a:t>
          </a:r>
          <a:r>
            <a:rPr lang="es-ES" dirty="0" err="1" smtClean="0">
              <a:latin typeface="Times New Roman" panose="02020603050405020304" pitchFamily="18" charset="0"/>
              <a:ea typeface="Times New Roman" panose="02020603050405020304" pitchFamily="18" charset="0"/>
            </a:rPr>
            <a:t>pb</a:t>
          </a:r>
          <a:r>
            <a:rPr lang="es-ES" dirty="0" smtClean="0">
              <a:latin typeface="Times New Roman" panose="02020603050405020304" pitchFamily="18" charset="0"/>
              <a:ea typeface="Times New Roman" panose="02020603050405020304" pitchFamily="18" charset="0"/>
            </a:rPr>
            <a:t> </a:t>
          </a:r>
          <a:endParaRPr lang="es-ES" dirty="0"/>
        </a:p>
      </dgm:t>
    </dgm:pt>
    <dgm:pt modelId="{978BEBD2-9FA3-4B70-B656-87D870F06D58}" type="parTrans" cxnId="{206902DC-4DEA-4EFD-8F42-40DEC8CF7D25}">
      <dgm:prSet/>
      <dgm:spPr/>
      <dgm:t>
        <a:bodyPr/>
        <a:lstStyle/>
        <a:p>
          <a:endParaRPr lang="es-ES"/>
        </a:p>
      </dgm:t>
    </dgm:pt>
    <dgm:pt modelId="{901D2B81-531A-4A8E-BB0E-C825229E2CFF}" type="sibTrans" cxnId="{206902DC-4DEA-4EFD-8F42-40DEC8CF7D25}">
      <dgm:prSet/>
      <dgm:spPr/>
      <dgm:t>
        <a:bodyPr/>
        <a:lstStyle/>
        <a:p>
          <a:endParaRPr lang="es-ES"/>
        </a:p>
      </dgm:t>
    </dgm:pt>
    <dgm:pt modelId="{CDDAEE77-0F96-4C0D-8DC8-1E44BF3004E8}">
      <dgm:prSet phldrT="[Texto]"/>
      <dgm:spPr/>
      <dgm:t>
        <a:bodyPr/>
        <a:lstStyle/>
        <a:p>
          <a:r>
            <a:rPr lang="es-ES" dirty="0" smtClean="0">
              <a:latin typeface="Times New Roman" panose="02020603050405020304" pitchFamily="18" charset="0"/>
              <a:ea typeface="Times New Roman" panose="02020603050405020304" pitchFamily="18" charset="0"/>
            </a:rPr>
            <a:t>Contenido de </a:t>
          </a:r>
          <a:r>
            <a:rPr lang="es-ES" dirty="0" err="1" smtClean="0">
              <a:latin typeface="Times New Roman" panose="02020603050405020304" pitchFamily="18" charset="0"/>
              <a:ea typeface="Times New Roman" panose="02020603050405020304" pitchFamily="18" charset="0"/>
            </a:rPr>
            <a:t>GC</a:t>
          </a:r>
          <a:r>
            <a:rPr lang="es-ES" dirty="0" smtClean="0">
              <a:latin typeface="Times New Roman" panose="02020603050405020304" pitchFamily="18" charset="0"/>
              <a:ea typeface="Times New Roman" panose="02020603050405020304" pitchFamily="18" charset="0"/>
            </a:rPr>
            <a:t> 55,12% </a:t>
          </a:r>
          <a:endParaRPr lang="es-ES" dirty="0"/>
        </a:p>
      </dgm:t>
    </dgm:pt>
    <dgm:pt modelId="{81893F66-80E3-4636-A1D6-E35A768EBA2D}" type="parTrans" cxnId="{F080EF4A-4700-4443-81A4-08917E0904B5}">
      <dgm:prSet/>
      <dgm:spPr/>
      <dgm:t>
        <a:bodyPr/>
        <a:lstStyle/>
        <a:p>
          <a:endParaRPr lang="es-ES"/>
        </a:p>
      </dgm:t>
    </dgm:pt>
    <dgm:pt modelId="{D8003EA1-C2F8-4A41-B125-EF3D7DB71B9D}" type="sibTrans" cxnId="{F080EF4A-4700-4443-81A4-08917E0904B5}">
      <dgm:prSet/>
      <dgm:spPr/>
      <dgm:t>
        <a:bodyPr/>
        <a:lstStyle/>
        <a:p>
          <a:endParaRPr lang="es-ES"/>
        </a:p>
      </dgm:t>
    </dgm:pt>
    <dgm:pt modelId="{4D881F20-B7FE-4684-A480-D355DE113AA7}">
      <dgm:prSet phldrT="[Texto]"/>
      <dgm:spPr/>
      <dgm:t>
        <a:bodyPr/>
        <a:lstStyle/>
        <a:p>
          <a:r>
            <a:rPr lang="es-ES" dirty="0" smtClean="0">
              <a:latin typeface="Times New Roman" panose="02020603050405020304" pitchFamily="18" charset="0"/>
              <a:ea typeface="Times New Roman" panose="02020603050405020304" pitchFamily="18" charset="0"/>
            </a:rPr>
            <a:t>Contenido de </a:t>
          </a:r>
          <a:r>
            <a:rPr lang="es-ES" dirty="0" err="1" smtClean="0">
              <a:latin typeface="Times New Roman" panose="02020603050405020304" pitchFamily="18" charset="0"/>
              <a:ea typeface="Times New Roman" panose="02020603050405020304" pitchFamily="18" charset="0"/>
            </a:rPr>
            <a:t>GC</a:t>
          </a:r>
          <a:r>
            <a:rPr lang="es-ES" dirty="0" smtClean="0">
              <a:latin typeface="Times New Roman" panose="02020603050405020304" pitchFamily="18" charset="0"/>
              <a:ea typeface="Times New Roman" panose="02020603050405020304" pitchFamily="18" charset="0"/>
            </a:rPr>
            <a:t> 56,66% </a:t>
          </a:r>
          <a:endParaRPr lang="es-ES" dirty="0"/>
        </a:p>
      </dgm:t>
    </dgm:pt>
    <dgm:pt modelId="{3DB42A8D-2FD7-48F4-8C2A-C52CD9FEDD8D}" type="parTrans" cxnId="{EBBC6FCF-70B6-4F70-8A8E-3A22491BE946}">
      <dgm:prSet/>
      <dgm:spPr/>
      <dgm:t>
        <a:bodyPr/>
        <a:lstStyle/>
        <a:p>
          <a:endParaRPr lang="es-ES"/>
        </a:p>
      </dgm:t>
    </dgm:pt>
    <dgm:pt modelId="{139E33FC-DFBC-46AA-A6B7-F6A6DBE201CD}" type="sibTrans" cxnId="{EBBC6FCF-70B6-4F70-8A8E-3A22491BE946}">
      <dgm:prSet/>
      <dgm:spPr/>
      <dgm:t>
        <a:bodyPr/>
        <a:lstStyle/>
        <a:p>
          <a:endParaRPr lang="es-ES"/>
        </a:p>
      </dgm:t>
    </dgm:pt>
    <dgm:pt modelId="{FD35356E-BA21-4A7E-A9DB-5C6BE9854790}">
      <dgm:prSet phldrT="[Texto]"/>
      <dgm:spPr/>
      <dgm:t>
        <a:bodyPr/>
        <a:lstStyle/>
        <a:p>
          <a:r>
            <a:rPr lang="es-ES" dirty="0" smtClean="0">
              <a:latin typeface="Times New Roman" panose="02020603050405020304" pitchFamily="18" charset="0"/>
              <a:ea typeface="Times New Roman" panose="02020603050405020304" pitchFamily="18" charset="0"/>
            </a:rPr>
            <a:t>Localidades de Zapotillo, Macará, Santa </a:t>
          </a:r>
          <a:r>
            <a:rPr lang="es-ES" dirty="0" err="1" smtClean="0">
              <a:latin typeface="Times New Roman" panose="02020603050405020304" pitchFamily="18" charset="0"/>
              <a:ea typeface="Times New Roman" panose="02020603050405020304" pitchFamily="18" charset="0"/>
            </a:rPr>
            <a:t>Barbara</a:t>
          </a:r>
          <a:r>
            <a:rPr lang="es-ES" dirty="0" smtClean="0">
              <a:latin typeface="Times New Roman" panose="02020603050405020304" pitchFamily="18" charset="0"/>
              <a:ea typeface="Times New Roman" panose="02020603050405020304" pitchFamily="18" charset="0"/>
            </a:rPr>
            <a:t>, y </a:t>
          </a:r>
          <a:r>
            <a:rPr lang="es-ES" dirty="0" err="1" smtClean="0">
              <a:latin typeface="Times New Roman" panose="02020603050405020304" pitchFamily="18" charset="0"/>
              <a:ea typeface="Times New Roman" panose="02020603050405020304" pitchFamily="18" charset="0"/>
            </a:rPr>
            <a:t>Vilcabamba</a:t>
          </a:r>
          <a:r>
            <a:rPr lang="es-ES" dirty="0" smtClean="0">
              <a:latin typeface="Times New Roman" panose="02020603050405020304" pitchFamily="18" charset="0"/>
              <a:ea typeface="Times New Roman" panose="02020603050405020304" pitchFamily="18" charset="0"/>
            </a:rPr>
            <a:t> </a:t>
          </a:r>
          <a:endParaRPr lang="es-ES" dirty="0"/>
        </a:p>
      </dgm:t>
    </dgm:pt>
    <dgm:pt modelId="{FD182681-EAB7-4C8D-AF07-DC281BF5C784}" type="parTrans" cxnId="{6BF9599A-3AD2-411F-B982-3156EE6946A1}">
      <dgm:prSet/>
      <dgm:spPr/>
      <dgm:t>
        <a:bodyPr/>
        <a:lstStyle/>
        <a:p>
          <a:endParaRPr lang="es-ES"/>
        </a:p>
      </dgm:t>
    </dgm:pt>
    <dgm:pt modelId="{8FFDEDF4-C148-403F-BC3F-4B3AF45F0A4F}" type="sibTrans" cxnId="{6BF9599A-3AD2-411F-B982-3156EE6946A1}">
      <dgm:prSet/>
      <dgm:spPr/>
      <dgm:t>
        <a:bodyPr/>
        <a:lstStyle/>
        <a:p>
          <a:endParaRPr lang="es-ES"/>
        </a:p>
      </dgm:t>
    </dgm:pt>
    <dgm:pt modelId="{77A63221-2EE7-4463-9C97-B4B5EC17E305}">
      <dgm:prSet phldrT="[Texto]"/>
      <dgm:spPr/>
      <dgm:t>
        <a:bodyPr/>
        <a:lstStyle/>
        <a:p>
          <a:r>
            <a:rPr lang="es-ES" dirty="0" smtClean="0">
              <a:latin typeface="Times New Roman" panose="02020603050405020304" pitchFamily="18" charset="0"/>
              <a:ea typeface="Times New Roman" panose="02020603050405020304" pitchFamily="18" charset="0"/>
            </a:rPr>
            <a:t>Localidades de Zapotillo y Macará </a:t>
          </a:r>
          <a:endParaRPr lang="es-ES" dirty="0"/>
        </a:p>
      </dgm:t>
    </dgm:pt>
    <dgm:pt modelId="{E17FF618-0045-4C69-8C1A-1C748C54D8C4}" type="parTrans" cxnId="{EE2CC52B-5CA7-4FD0-B9BA-EE2D8F33B70D}">
      <dgm:prSet/>
      <dgm:spPr/>
      <dgm:t>
        <a:bodyPr/>
        <a:lstStyle/>
        <a:p>
          <a:endParaRPr lang="es-ES"/>
        </a:p>
      </dgm:t>
    </dgm:pt>
    <dgm:pt modelId="{0F0572D3-4AA5-4DBE-9A87-AB8EF37132A3}" type="sibTrans" cxnId="{EE2CC52B-5CA7-4FD0-B9BA-EE2D8F33B70D}">
      <dgm:prSet/>
      <dgm:spPr/>
      <dgm:t>
        <a:bodyPr/>
        <a:lstStyle/>
        <a:p>
          <a:endParaRPr lang="es-ES"/>
        </a:p>
      </dgm:t>
    </dgm:pt>
    <dgm:pt modelId="{06244F32-A159-4CB1-94FB-FAB6FD5D6C82}" type="pres">
      <dgm:prSet presAssocID="{E205FD9E-8F56-4CE0-AAB7-98FCC35AEB9F}" presName="hierChild1" presStyleCnt="0">
        <dgm:presLayoutVars>
          <dgm:chPref val="1"/>
          <dgm:dir/>
          <dgm:animOne val="branch"/>
          <dgm:animLvl val="lvl"/>
          <dgm:resizeHandles/>
        </dgm:presLayoutVars>
      </dgm:prSet>
      <dgm:spPr/>
      <dgm:t>
        <a:bodyPr/>
        <a:lstStyle/>
        <a:p>
          <a:endParaRPr lang="es-ES"/>
        </a:p>
      </dgm:t>
    </dgm:pt>
    <dgm:pt modelId="{65FAA35A-869E-4DFF-90CC-4A8EBA30D249}" type="pres">
      <dgm:prSet presAssocID="{74096253-0A88-4B65-A323-70D71E08B6CB}" presName="hierRoot1" presStyleCnt="0"/>
      <dgm:spPr/>
      <dgm:t>
        <a:bodyPr/>
        <a:lstStyle/>
        <a:p>
          <a:endParaRPr lang="es-ES"/>
        </a:p>
      </dgm:t>
    </dgm:pt>
    <dgm:pt modelId="{74A38390-6457-4226-BCF5-C6CB5BE56422}" type="pres">
      <dgm:prSet presAssocID="{74096253-0A88-4B65-A323-70D71E08B6CB}" presName="composite" presStyleCnt="0"/>
      <dgm:spPr/>
      <dgm:t>
        <a:bodyPr/>
        <a:lstStyle/>
        <a:p>
          <a:endParaRPr lang="es-ES"/>
        </a:p>
      </dgm:t>
    </dgm:pt>
    <dgm:pt modelId="{8D8A1EDD-00B1-4998-9887-94D504B5A55C}" type="pres">
      <dgm:prSet presAssocID="{74096253-0A88-4B65-A323-70D71E08B6CB}" presName="background" presStyleLbl="node0" presStyleIdx="0" presStyleCnt="1"/>
      <dgm:spPr/>
      <dgm:t>
        <a:bodyPr/>
        <a:lstStyle/>
        <a:p>
          <a:endParaRPr lang="es-ES"/>
        </a:p>
      </dgm:t>
    </dgm:pt>
    <dgm:pt modelId="{2A979E4B-6528-4B87-B3F4-273180307F5A}" type="pres">
      <dgm:prSet presAssocID="{74096253-0A88-4B65-A323-70D71E08B6CB}" presName="text" presStyleLbl="fgAcc0" presStyleIdx="0" presStyleCnt="1">
        <dgm:presLayoutVars>
          <dgm:chPref val="3"/>
        </dgm:presLayoutVars>
      </dgm:prSet>
      <dgm:spPr/>
      <dgm:t>
        <a:bodyPr/>
        <a:lstStyle/>
        <a:p>
          <a:endParaRPr lang="es-ES"/>
        </a:p>
      </dgm:t>
    </dgm:pt>
    <dgm:pt modelId="{F86C6B0A-6460-4B9E-9F9F-9BE1D3508912}" type="pres">
      <dgm:prSet presAssocID="{74096253-0A88-4B65-A323-70D71E08B6CB}" presName="hierChild2" presStyleCnt="0"/>
      <dgm:spPr/>
      <dgm:t>
        <a:bodyPr/>
        <a:lstStyle/>
        <a:p>
          <a:endParaRPr lang="es-ES"/>
        </a:p>
      </dgm:t>
    </dgm:pt>
    <dgm:pt modelId="{48F69B23-524F-44EA-A9CB-EA562F923C9D}" type="pres">
      <dgm:prSet presAssocID="{D1E9D830-0E63-4309-8FA4-2893558A538A}" presName="Name10" presStyleLbl="parChTrans1D2" presStyleIdx="0" presStyleCnt="2"/>
      <dgm:spPr/>
      <dgm:t>
        <a:bodyPr/>
        <a:lstStyle/>
        <a:p>
          <a:endParaRPr lang="es-ES"/>
        </a:p>
      </dgm:t>
    </dgm:pt>
    <dgm:pt modelId="{F2E9F77B-B51C-4D1B-B1FB-BB7227C6CBBD}" type="pres">
      <dgm:prSet presAssocID="{6BF07019-C12B-437F-9EAF-4C9D76CBFAB6}" presName="hierRoot2" presStyleCnt="0"/>
      <dgm:spPr/>
      <dgm:t>
        <a:bodyPr/>
        <a:lstStyle/>
        <a:p>
          <a:endParaRPr lang="es-ES"/>
        </a:p>
      </dgm:t>
    </dgm:pt>
    <dgm:pt modelId="{9AD2BF76-19BF-4257-8293-41452D6B4A4E}" type="pres">
      <dgm:prSet presAssocID="{6BF07019-C12B-437F-9EAF-4C9D76CBFAB6}" presName="composite2" presStyleCnt="0"/>
      <dgm:spPr/>
      <dgm:t>
        <a:bodyPr/>
        <a:lstStyle/>
        <a:p>
          <a:endParaRPr lang="es-ES"/>
        </a:p>
      </dgm:t>
    </dgm:pt>
    <dgm:pt modelId="{219B5961-051C-4930-8028-DF63B1E05A35}" type="pres">
      <dgm:prSet presAssocID="{6BF07019-C12B-437F-9EAF-4C9D76CBFAB6}" presName="background2" presStyleLbl="node2" presStyleIdx="0" presStyleCnt="2"/>
      <dgm:spPr/>
      <dgm:t>
        <a:bodyPr/>
        <a:lstStyle/>
        <a:p>
          <a:endParaRPr lang="es-ES"/>
        </a:p>
      </dgm:t>
    </dgm:pt>
    <dgm:pt modelId="{DCE48DAA-9AB3-4FC6-95AE-9AE0EEFB1CA5}" type="pres">
      <dgm:prSet presAssocID="{6BF07019-C12B-437F-9EAF-4C9D76CBFAB6}" presName="text2" presStyleLbl="fgAcc2" presStyleIdx="0" presStyleCnt="2">
        <dgm:presLayoutVars>
          <dgm:chPref val="3"/>
        </dgm:presLayoutVars>
      </dgm:prSet>
      <dgm:spPr/>
      <dgm:t>
        <a:bodyPr/>
        <a:lstStyle/>
        <a:p>
          <a:endParaRPr lang="es-ES"/>
        </a:p>
      </dgm:t>
    </dgm:pt>
    <dgm:pt modelId="{FEF4BEEB-0BBD-42D6-90CF-9509AB178F46}" type="pres">
      <dgm:prSet presAssocID="{6BF07019-C12B-437F-9EAF-4C9D76CBFAB6}" presName="hierChild3" presStyleCnt="0"/>
      <dgm:spPr/>
      <dgm:t>
        <a:bodyPr/>
        <a:lstStyle/>
        <a:p>
          <a:endParaRPr lang="es-ES"/>
        </a:p>
      </dgm:t>
    </dgm:pt>
    <dgm:pt modelId="{88F34FC8-0470-435A-B547-1B939D417C58}" type="pres">
      <dgm:prSet presAssocID="{2923765D-2E68-43DF-8BBF-D3AF411645D5}" presName="Name17" presStyleLbl="parChTrans1D3" presStyleIdx="0" presStyleCnt="6"/>
      <dgm:spPr/>
      <dgm:t>
        <a:bodyPr/>
        <a:lstStyle/>
        <a:p>
          <a:endParaRPr lang="es-ES"/>
        </a:p>
      </dgm:t>
    </dgm:pt>
    <dgm:pt modelId="{E8B123A2-ED13-4616-B594-4595090B46C7}" type="pres">
      <dgm:prSet presAssocID="{7792556B-FEF0-476C-96A2-E5AB8A493B53}" presName="hierRoot3" presStyleCnt="0"/>
      <dgm:spPr/>
      <dgm:t>
        <a:bodyPr/>
        <a:lstStyle/>
        <a:p>
          <a:endParaRPr lang="es-ES"/>
        </a:p>
      </dgm:t>
    </dgm:pt>
    <dgm:pt modelId="{B023EFFC-70CE-48C9-9B31-3B333E9E2FF2}" type="pres">
      <dgm:prSet presAssocID="{7792556B-FEF0-476C-96A2-E5AB8A493B53}" presName="composite3" presStyleCnt="0"/>
      <dgm:spPr/>
      <dgm:t>
        <a:bodyPr/>
        <a:lstStyle/>
        <a:p>
          <a:endParaRPr lang="es-ES"/>
        </a:p>
      </dgm:t>
    </dgm:pt>
    <dgm:pt modelId="{3FB54CFF-9074-49DF-AF01-C04E39870BB5}" type="pres">
      <dgm:prSet presAssocID="{7792556B-FEF0-476C-96A2-E5AB8A493B53}" presName="background3" presStyleLbl="node3" presStyleIdx="0" presStyleCnt="6"/>
      <dgm:spPr/>
      <dgm:t>
        <a:bodyPr/>
        <a:lstStyle/>
        <a:p>
          <a:endParaRPr lang="es-ES"/>
        </a:p>
      </dgm:t>
    </dgm:pt>
    <dgm:pt modelId="{8E04E400-3003-4987-8E8C-FD6DEFB67629}" type="pres">
      <dgm:prSet presAssocID="{7792556B-FEF0-476C-96A2-E5AB8A493B53}" presName="text3" presStyleLbl="fgAcc3" presStyleIdx="0" presStyleCnt="6" custLinFactNeighborX="2863">
        <dgm:presLayoutVars>
          <dgm:chPref val="3"/>
        </dgm:presLayoutVars>
      </dgm:prSet>
      <dgm:spPr/>
      <dgm:t>
        <a:bodyPr/>
        <a:lstStyle/>
        <a:p>
          <a:endParaRPr lang="es-ES"/>
        </a:p>
      </dgm:t>
    </dgm:pt>
    <dgm:pt modelId="{0BCC7EE4-CBAF-4E86-BAB7-732E3248EA3A}" type="pres">
      <dgm:prSet presAssocID="{7792556B-FEF0-476C-96A2-E5AB8A493B53}" presName="hierChild4" presStyleCnt="0"/>
      <dgm:spPr/>
      <dgm:t>
        <a:bodyPr/>
        <a:lstStyle/>
        <a:p>
          <a:endParaRPr lang="es-ES"/>
        </a:p>
      </dgm:t>
    </dgm:pt>
    <dgm:pt modelId="{97789A5C-5C92-487D-975F-542DD8AAD652}" type="pres">
      <dgm:prSet presAssocID="{81893F66-80E3-4636-A1D6-E35A768EBA2D}" presName="Name17" presStyleLbl="parChTrans1D3" presStyleIdx="1" presStyleCnt="6"/>
      <dgm:spPr/>
      <dgm:t>
        <a:bodyPr/>
        <a:lstStyle/>
        <a:p>
          <a:endParaRPr lang="es-ES"/>
        </a:p>
      </dgm:t>
    </dgm:pt>
    <dgm:pt modelId="{17115855-EA26-4114-9D75-1AD36F9E1F13}" type="pres">
      <dgm:prSet presAssocID="{CDDAEE77-0F96-4C0D-8DC8-1E44BF3004E8}" presName="hierRoot3" presStyleCnt="0"/>
      <dgm:spPr/>
      <dgm:t>
        <a:bodyPr/>
        <a:lstStyle/>
        <a:p>
          <a:endParaRPr lang="es-ES"/>
        </a:p>
      </dgm:t>
    </dgm:pt>
    <dgm:pt modelId="{484AF30D-809D-4969-B37A-45F3C5159A4B}" type="pres">
      <dgm:prSet presAssocID="{CDDAEE77-0F96-4C0D-8DC8-1E44BF3004E8}" presName="composite3" presStyleCnt="0"/>
      <dgm:spPr/>
      <dgm:t>
        <a:bodyPr/>
        <a:lstStyle/>
        <a:p>
          <a:endParaRPr lang="es-ES"/>
        </a:p>
      </dgm:t>
    </dgm:pt>
    <dgm:pt modelId="{78EF8395-44F3-4C98-AD04-BC8D474C11DF}" type="pres">
      <dgm:prSet presAssocID="{CDDAEE77-0F96-4C0D-8DC8-1E44BF3004E8}" presName="background3" presStyleLbl="node3" presStyleIdx="1" presStyleCnt="6"/>
      <dgm:spPr/>
      <dgm:t>
        <a:bodyPr/>
        <a:lstStyle/>
        <a:p>
          <a:endParaRPr lang="es-ES"/>
        </a:p>
      </dgm:t>
    </dgm:pt>
    <dgm:pt modelId="{A785B068-8D69-41C8-A3B1-5B859E39E18A}" type="pres">
      <dgm:prSet presAssocID="{CDDAEE77-0F96-4C0D-8DC8-1E44BF3004E8}" presName="text3" presStyleLbl="fgAcc3" presStyleIdx="1" presStyleCnt="6" custLinFactNeighborX="2863">
        <dgm:presLayoutVars>
          <dgm:chPref val="3"/>
        </dgm:presLayoutVars>
      </dgm:prSet>
      <dgm:spPr/>
      <dgm:t>
        <a:bodyPr/>
        <a:lstStyle/>
        <a:p>
          <a:endParaRPr lang="es-ES"/>
        </a:p>
      </dgm:t>
    </dgm:pt>
    <dgm:pt modelId="{2657FB5E-614A-4076-885E-B7FCB91B3269}" type="pres">
      <dgm:prSet presAssocID="{CDDAEE77-0F96-4C0D-8DC8-1E44BF3004E8}" presName="hierChild4" presStyleCnt="0"/>
      <dgm:spPr/>
      <dgm:t>
        <a:bodyPr/>
        <a:lstStyle/>
        <a:p>
          <a:endParaRPr lang="es-ES"/>
        </a:p>
      </dgm:t>
    </dgm:pt>
    <dgm:pt modelId="{71A5BD98-D3A3-4653-A6A2-47E70CAE5EE0}" type="pres">
      <dgm:prSet presAssocID="{FD182681-EAB7-4C8D-AF07-DC281BF5C784}" presName="Name17" presStyleLbl="parChTrans1D3" presStyleIdx="2" presStyleCnt="6"/>
      <dgm:spPr/>
      <dgm:t>
        <a:bodyPr/>
        <a:lstStyle/>
        <a:p>
          <a:endParaRPr lang="es-ES"/>
        </a:p>
      </dgm:t>
    </dgm:pt>
    <dgm:pt modelId="{581D6920-7B8C-4827-B539-FF7514335CBF}" type="pres">
      <dgm:prSet presAssocID="{FD35356E-BA21-4A7E-A9DB-5C6BE9854790}" presName="hierRoot3" presStyleCnt="0"/>
      <dgm:spPr/>
      <dgm:t>
        <a:bodyPr/>
        <a:lstStyle/>
        <a:p>
          <a:endParaRPr lang="es-ES"/>
        </a:p>
      </dgm:t>
    </dgm:pt>
    <dgm:pt modelId="{26867083-D079-4964-9887-22D185133CB3}" type="pres">
      <dgm:prSet presAssocID="{FD35356E-BA21-4A7E-A9DB-5C6BE9854790}" presName="composite3" presStyleCnt="0"/>
      <dgm:spPr/>
      <dgm:t>
        <a:bodyPr/>
        <a:lstStyle/>
        <a:p>
          <a:endParaRPr lang="es-ES"/>
        </a:p>
      </dgm:t>
    </dgm:pt>
    <dgm:pt modelId="{BE1050B2-AEFA-474A-A3FD-708421814A85}" type="pres">
      <dgm:prSet presAssocID="{FD35356E-BA21-4A7E-A9DB-5C6BE9854790}" presName="background3" presStyleLbl="node3" presStyleIdx="2" presStyleCnt="6"/>
      <dgm:spPr/>
      <dgm:t>
        <a:bodyPr/>
        <a:lstStyle/>
        <a:p>
          <a:endParaRPr lang="es-ES"/>
        </a:p>
      </dgm:t>
    </dgm:pt>
    <dgm:pt modelId="{E565531A-7E54-4865-9B33-5C42BFD33F63}" type="pres">
      <dgm:prSet presAssocID="{FD35356E-BA21-4A7E-A9DB-5C6BE9854790}" presName="text3" presStyleLbl="fgAcc3" presStyleIdx="2" presStyleCnt="6" custLinFactNeighborX="2863">
        <dgm:presLayoutVars>
          <dgm:chPref val="3"/>
        </dgm:presLayoutVars>
      </dgm:prSet>
      <dgm:spPr/>
      <dgm:t>
        <a:bodyPr/>
        <a:lstStyle/>
        <a:p>
          <a:endParaRPr lang="es-ES"/>
        </a:p>
      </dgm:t>
    </dgm:pt>
    <dgm:pt modelId="{7A6B86CF-88AF-437A-A355-B0B42EE18B80}" type="pres">
      <dgm:prSet presAssocID="{FD35356E-BA21-4A7E-A9DB-5C6BE9854790}" presName="hierChild4" presStyleCnt="0"/>
      <dgm:spPr/>
      <dgm:t>
        <a:bodyPr/>
        <a:lstStyle/>
        <a:p>
          <a:endParaRPr lang="es-ES"/>
        </a:p>
      </dgm:t>
    </dgm:pt>
    <dgm:pt modelId="{1A8942A1-9F4C-4742-B3EA-C417B58AB248}" type="pres">
      <dgm:prSet presAssocID="{D6C8A7A8-1399-49A3-854A-A2CE43D1CCEF}" presName="Name10" presStyleLbl="parChTrans1D2" presStyleIdx="1" presStyleCnt="2"/>
      <dgm:spPr/>
      <dgm:t>
        <a:bodyPr/>
        <a:lstStyle/>
        <a:p>
          <a:endParaRPr lang="es-ES"/>
        </a:p>
      </dgm:t>
    </dgm:pt>
    <dgm:pt modelId="{D7433F57-BED9-4BC4-BC01-0BB1B94EFB11}" type="pres">
      <dgm:prSet presAssocID="{2D72FF5A-1CDE-4EDC-A634-7C6BC9EEE0CA}" presName="hierRoot2" presStyleCnt="0"/>
      <dgm:spPr/>
      <dgm:t>
        <a:bodyPr/>
        <a:lstStyle/>
        <a:p>
          <a:endParaRPr lang="es-ES"/>
        </a:p>
      </dgm:t>
    </dgm:pt>
    <dgm:pt modelId="{16A70F98-A8F0-4DBA-A9CC-05EE01541D50}" type="pres">
      <dgm:prSet presAssocID="{2D72FF5A-1CDE-4EDC-A634-7C6BC9EEE0CA}" presName="composite2" presStyleCnt="0"/>
      <dgm:spPr/>
      <dgm:t>
        <a:bodyPr/>
        <a:lstStyle/>
        <a:p>
          <a:endParaRPr lang="es-ES"/>
        </a:p>
      </dgm:t>
    </dgm:pt>
    <dgm:pt modelId="{1C569A7A-09BB-4487-AE7B-D09D9F25C31B}" type="pres">
      <dgm:prSet presAssocID="{2D72FF5A-1CDE-4EDC-A634-7C6BC9EEE0CA}" presName="background2" presStyleLbl="node2" presStyleIdx="1" presStyleCnt="2"/>
      <dgm:spPr/>
      <dgm:t>
        <a:bodyPr/>
        <a:lstStyle/>
        <a:p>
          <a:endParaRPr lang="es-ES"/>
        </a:p>
      </dgm:t>
    </dgm:pt>
    <dgm:pt modelId="{E0E68451-C7FF-489E-8577-0EF2C98D2E46}" type="pres">
      <dgm:prSet presAssocID="{2D72FF5A-1CDE-4EDC-A634-7C6BC9EEE0CA}" presName="text2" presStyleLbl="fgAcc2" presStyleIdx="1" presStyleCnt="2">
        <dgm:presLayoutVars>
          <dgm:chPref val="3"/>
        </dgm:presLayoutVars>
      </dgm:prSet>
      <dgm:spPr/>
      <dgm:t>
        <a:bodyPr/>
        <a:lstStyle/>
        <a:p>
          <a:endParaRPr lang="es-ES"/>
        </a:p>
      </dgm:t>
    </dgm:pt>
    <dgm:pt modelId="{FF4109F7-32AF-4418-B829-72A75FD34DE6}" type="pres">
      <dgm:prSet presAssocID="{2D72FF5A-1CDE-4EDC-A634-7C6BC9EEE0CA}" presName="hierChild3" presStyleCnt="0"/>
      <dgm:spPr/>
      <dgm:t>
        <a:bodyPr/>
        <a:lstStyle/>
        <a:p>
          <a:endParaRPr lang="es-ES"/>
        </a:p>
      </dgm:t>
    </dgm:pt>
    <dgm:pt modelId="{129913CC-216D-470E-A7C2-81F4EFD321AE}" type="pres">
      <dgm:prSet presAssocID="{978BEBD2-9FA3-4B70-B656-87D870F06D58}" presName="Name17" presStyleLbl="parChTrans1D3" presStyleIdx="3" presStyleCnt="6"/>
      <dgm:spPr/>
      <dgm:t>
        <a:bodyPr/>
        <a:lstStyle/>
        <a:p>
          <a:endParaRPr lang="es-ES"/>
        </a:p>
      </dgm:t>
    </dgm:pt>
    <dgm:pt modelId="{A02E7452-C6E1-4FF5-B7E9-A4A8828192EB}" type="pres">
      <dgm:prSet presAssocID="{2600EC1A-9741-415B-9EAB-83E468B415F3}" presName="hierRoot3" presStyleCnt="0"/>
      <dgm:spPr/>
      <dgm:t>
        <a:bodyPr/>
        <a:lstStyle/>
        <a:p>
          <a:endParaRPr lang="es-ES"/>
        </a:p>
      </dgm:t>
    </dgm:pt>
    <dgm:pt modelId="{8A37C20B-1F5B-44D6-94F0-C9F7479E9D01}" type="pres">
      <dgm:prSet presAssocID="{2600EC1A-9741-415B-9EAB-83E468B415F3}" presName="composite3" presStyleCnt="0"/>
      <dgm:spPr/>
      <dgm:t>
        <a:bodyPr/>
        <a:lstStyle/>
        <a:p>
          <a:endParaRPr lang="es-ES"/>
        </a:p>
      </dgm:t>
    </dgm:pt>
    <dgm:pt modelId="{137A5791-0532-4D0D-8692-DC483F0F5FE9}" type="pres">
      <dgm:prSet presAssocID="{2600EC1A-9741-415B-9EAB-83E468B415F3}" presName="background3" presStyleLbl="node3" presStyleIdx="3" presStyleCnt="6"/>
      <dgm:spPr>
        <a:blipFill rotWithShape="0">
          <a:blip xmlns:r="http://schemas.openxmlformats.org/officeDocument/2006/relationships" r:embed="rId1"/>
          <a:stretch>
            <a:fillRect/>
          </a:stretch>
        </a:blipFill>
      </dgm:spPr>
      <dgm:t>
        <a:bodyPr/>
        <a:lstStyle/>
        <a:p>
          <a:endParaRPr lang="es-ES"/>
        </a:p>
      </dgm:t>
    </dgm:pt>
    <dgm:pt modelId="{6F6E459F-56DC-4142-8D08-BEBFCDEEAAAD}" type="pres">
      <dgm:prSet presAssocID="{2600EC1A-9741-415B-9EAB-83E468B415F3}" presName="text3" presStyleLbl="fgAcc3" presStyleIdx="3" presStyleCnt="6">
        <dgm:presLayoutVars>
          <dgm:chPref val="3"/>
        </dgm:presLayoutVars>
      </dgm:prSet>
      <dgm:spPr/>
      <dgm:t>
        <a:bodyPr/>
        <a:lstStyle/>
        <a:p>
          <a:endParaRPr lang="es-ES"/>
        </a:p>
      </dgm:t>
    </dgm:pt>
    <dgm:pt modelId="{7BD3DFF1-C3F8-4980-B3B5-31ED434B6C54}" type="pres">
      <dgm:prSet presAssocID="{2600EC1A-9741-415B-9EAB-83E468B415F3}" presName="hierChild4" presStyleCnt="0"/>
      <dgm:spPr/>
      <dgm:t>
        <a:bodyPr/>
        <a:lstStyle/>
        <a:p>
          <a:endParaRPr lang="es-ES"/>
        </a:p>
      </dgm:t>
    </dgm:pt>
    <dgm:pt modelId="{65719B03-6EA1-4E39-A14F-D7E4CBF4E5DE}" type="pres">
      <dgm:prSet presAssocID="{3DB42A8D-2FD7-48F4-8C2A-C52CD9FEDD8D}" presName="Name17" presStyleLbl="parChTrans1D3" presStyleIdx="4" presStyleCnt="6"/>
      <dgm:spPr/>
      <dgm:t>
        <a:bodyPr/>
        <a:lstStyle/>
        <a:p>
          <a:endParaRPr lang="es-ES"/>
        </a:p>
      </dgm:t>
    </dgm:pt>
    <dgm:pt modelId="{12722020-2899-4BF6-9285-57976712763D}" type="pres">
      <dgm:prSet presAssocID="{4D881F20-B7FE-4684-A480-D355DE113AA7}" presName="hierRoot3" presStyleCnt="0"/>
      <dgm:spPr/>
      <dgm:t>
        <a:bodyPr/>
        <a:lstStyle/>
        <a:p>
          <a:endParaRPr lang="es-ES"/>
        </a:p>
      </dgm:t>
    </dgm:pt>
    <dgm:pt modelId="{ECF3E5CD-7076-4218-96D3-F741508E2658}" type="pres">
      <dgm:prSet presAssocID="{4D881F20-B7FE-4684-A480-D355DE113AA7}" presName="composite3" presStyleCnt="0"/>
      <dgm:spPr/>
      <dgm:t>
        <a:bodyPr/>
        <a:lstStyle/>
        <a:p>
          <a:endParaRPr lang="es-ES"/>
        </a:p>
      </dgm:t>
    </dgm:pt>
    <dgm:pt modelId="{6F7129E3-1A8E-49F5-991E-68DAA5D28D90}" type="pres">
      <dgm:prSet presAssocID="{4D881F20-B7FE-4684-A480-D355DE113AA7}" presName="background3" presStyleLbl="node3" presStyleIdx="4" presStyleCnt="6"/>
      <dgm:spPr/>
      <dgm:t>
        <a:bodyPr/>
        <a:lstStyle/>
        <a:p>
          <a:endParaRPr lang="es-ES"/>
        </a:p>
      </dgm:t>
    </dgm:pt>
    <dgm:pt modelId="{E3826F46-A8F5-4519-A96B-A1DAB4FBB4B4}" type="pres">
      <dgm:prSet presAssocID="{4D881F20-B7FE-4684-A480-D355DE113AA7}" presName="text3" presStyleLbl="fgAcc3" presStyleIdx="4" presStyleCnt="6">
        <dgm:presLayoutVars>
          <dgm:chPref val="3"/>
        </dgm:presLayoutVars>
      </dgm:prSet>
      <dgm:spPr/>
      <dgm:t>
        <a:bodyPr/>
        <a:lstStyle/>
        <a:p>
          <a:endParaRPr lang="es-ES"/>
        </a:p>
      </dgm:t>
    </dgm:pt>
    <dgm:pt modelId="{5CB30BA5-0E6D-4A65-A55D-09D59F641F47}" type="pres">
      <dgm:prSet presAssocID="{4D881F20-B7FE-4684-A480-D355DE113AA7}" presName="hierChild4" presStyleCnt="0"/>
      <dgm:spPr/>
      <dgm:t>
        <a:bodyPr/>
        <a:lstStyle/>
        <a:p>
          <a:endParaRPr lang="es-ES"/>
        </a:p>
      </dgm:t>
    </dgm:pt>
    <dgm:pt modelId="{27C51CE8-F901-43D0-B965-CE83C2235AE2}" type="pres">
      <dgm:prSet presAssocID="{E17FF618-0045-4C69-8C1A-1C748C54D8C4}" presName="Name17" presStyleLbl="parChTrans1D3" presStyleIdx="5" presStyleCnt="6"/>
      <dgm:spPr/>
      <dgm:t>
        <a:bodyPr/>
        <a:lstStyle/>
        <a:p>
          <a:endParaRPr lang="es-ES"/>
        </a:p>
      </dgm:t>
    </dgm:pt>
    <dgm:pt modelId="{F4F52F1C-49C7-4DF2-B906-EFD13F55298C}" type="pres">
      <dgm:prSet presAssocID="{77A63221-2EE7-4463-9C97-B4B5EC17E305}" presName="hierRoot3" presStyleCnt="0"/>
      <dgm:spPr/>
      <dgm:t>
        <a:bodyPr/>
        <a:lstStyle/>
        <a:p>
          <a:endParaRPr lang="es-ES"/>
        </a:p>
      </dgm:t>
    </dgm:pt>
    <dgm:pt modelId="{BDF7B64B-187C-4805-AA7F-C4E1AF546E9C}" type="pres">
      <dgm:prSet presAssocID="{77A63221-2EE7-4463-9C97-B4B5EC17E305}" presName="composite3" presStyleCnt="0"/>
      <dgm:spPr/>
      <dgm:t>
        <a:bodyPr/>
        <a:lstStyle/>
        <a:p>
          <a:endParaRPr lang="es-ES"/>
        </a:p>
      </dgm:t>
    </dgm:pt>
    <dgm:pt modelId="{12D19BA8-1A6C-477B-8527-7A48594804D9}" type="pres">
      <dgm:prSet presAssocID="{77A63221-2EE7-4463-9C97-B4B5EC17E305}" presName="background3" presStyleLbl="node3" presStyleIdx="5" presStyleCnt="6"/>
      <dgm:spPr/>
      <dgm:t>
        <a:bodyPr/>
        <a:lstStyle/>
        <a:p>
          <a:endParaRPr lang="es-ES"/>
        </a:p>
      </dgm:t>
    </dgm:pt>
    <dgm:pt modelId="{197B25E7-2B64-4469-BE87-9A468C6F9E1E}" type="pres">
      <dgm:prSet presAssocID="{77A63221-2EE7-4463-9C97-B4B5EC17E305}" presName="text3" presStyleLbl="fgAcc3" presStyleIdx="5" presStyleCnt="6">
        <dgm:presLayoutVars>
          <dgm:chPref val="3"/>
        </dgm:presLayoutVars>
      </dgm:prSet>
      <dgm:spPr/>
      <dgm:t>
        <a:bodyPr/>
        <a:lstStyle/>
        <a:p>
          <a:endParaRPr lang="es-ES"/>
        </a:p>
      </dgm:t>
    </dgm:pt>
    <dgm:pt modelId="{53E6A69E-3483-4538-A4F5-F87C6DBA1CC5}" type="pres">
      <dgm:prSet presAssocID="{77A63221-2EE7-4463-9C97-B4B5EC17E305}" presName="hierChild4" presStyleCnt="0"/>
      <dgm:spPr/>
      <dgm:t>
        <a:bodyPr/>
        <a:lstStyle/>
        <a:p>
          <a:endParaRPr lang="es-ES"/>
        </a:p>
      </dgm:t>
    </dgm:pt>
  </dgm:ptLst>
  <dgm:cxnLst>
    <dgm:cxn modelId="{0D54C1DE-875F-4C6F-A599-13E3C862EA51}" type="presOf" srcId="{2D72FF5A-1CDE-4EDC-A634-7C6BC9EEE0CA}" destId="{E0E68451-C7FF-489E-8577-0EF2C98D2E46}" srcOrd="0" destOrd="0" presId="urn:microsoft.com/office/officeart/2005/8/layout/hierarchy1"/>
    <dgm:cxn modelId="{FD24C5E8-32FA-4B94-9E0D-15EBBBF2D4DE}" type="presOf" srcId="{74096253-0A88-4B65-A323-70D71E08B6CB}" destId="{2A979E4B-6528-4B87-B3F4-273180307F5A}" srcOrd="0" destOrd="0" presId="urn:microsoft.com/office/officeart/2005/8/layout/hierarchy1"/>
    <dgm:cxn modelId="{206902DC-4DEA-4EFD-8F42-40DEC8CF7D25}" srcId="{2D72FF5A-1CDE-4EDC-A634-7C6BC9EEE0CA}" destId="{2600EC1A-9741-415B-9EAB-83E468B415F3}" srcOrd="0" destOrd="0" parTransId="{978BEBD2-9FA3-4B70-B656-87D870F06D58}" sibTransId="{901D2B81-531A-4A8E-BB0E-C825229E2CFF}"/>
    <dgm:cxn modelId="{75A39157-3E3B-43DA-A0FC-F1C41925C6CC}" type="presOf" srcId="{FD182681-EAB7-4C8D-AF07-DC281BF5C784}" destId="{71A5BD98-D3A3-4653-A6A2-47E70CAE5EE0}" srcOrd="0" destOrd="0" presId="urn:microsoft.com/office/officeart/2005/8/layout/hierarchy1"/>
    <dgm:cxn modelId="{5A158337-2289-4870-A3F7-65E513D62C09}" type="presOf" srcId="{6BF07019-C12B-437F-9EAF-4C9D76CBFAB6}" destId="{DCE48DAA-9AB3-4FC6-95AE-9AE0EEFB1CA5}" srcOrd="0" destOrd="0" presId="urn:microsoft.com/office/officeart/2005/8/layout/hierarchy1"/>
    <dgm:cxn modelId="{52E0D3BD-89BC-4392-B7BB-AB675A86A20B}" type="presOf" srcId="{D6C8A7A8-1399-49A3-854A-A2CE43D1CCEF}" destId="{1A8942A1-9F4C-4742-B3EA-C417B58AB248}" srcOrd="0" destOrd="0" presId="urn:microsoft.com/office/officeart/2005/8/layout/hierarchy1"/>
    <dgm:cxn modelId="{C7566B3C-4142-44BD-B70B-721A7A48121F}" type="presOf" srcId="{77A63221-2EE7-4463-9C97-B4B5EC17E305}" destId="{197B25E7-2B64-4469-BE87-9A468C6F9E1E}" srcOrd="0" destOrd="0" presId="urn:microsoft.com/office/officeart/2005/8/layout/hierarchy1"/>
    <dgm:cxn modelId="{ECD985A3-FD59-430B-AD3A-813BD3569C11}" type="presOf" srcId="{978BEBD2-9FA3-4B70-B656-87D870F06D58}" destId="{129913CC-216D-470E-A7C2-81F4EFD321AE}" srcOrd="0" destOrd="0" presId="urn:microsoft.com/office/officeart/2005/8/layout/hierarchy1"/>
    <dgm:cxn modelId="{8DA92A45-840F-4436-854F-FBEC8511EEA6}" type="presOf" srcId="{E205FD9E-8F56-4CE0-AAB7-98FCC35AEB9F}" destId="{06244F32-A159-4CB1-94FB-FAB6FD5D6C82}" srcOrd="0" destOrd="0" presId="urn:microsoft.com/office/officeart/2005/8/layout/hierarchy1"/>
    <dgm:cxn modelId="{A86A60D2-B238-41C5-A9DE-05CF5319B7E1}" type="presOf" srcId="{2600EC1A-9741-415B-9EAB-83E468B415F3}" destId="{6F6E459F-56DC-4142-8D08-BEBFCDEEAAAD}" srcOrd="0" destOrd="0" presId="urn:microsoft.com/office/officeart/2005/8/layout/hierarchy1"/>
    <dgm:cxn modelId="{6BF9599A-3AD2-411F-B982-3156EE6946A1}" srcId="{6BF07019-C12B-437F-9EAF-4C9D76CBFAB6}" destId="{FD35356E-BA21-4A7E-A9DB-5C6BE9854790}" srcOrd="2" destOrd="0" parTransId="{FD182681-EAB7-4C8D-AF07-DC281BF5C784}" sibTransId="{8FFDEDF4-C148-403F-BC3F-4B3AF45F0A4F}"/>
    <dgm:cxn modelId="{9A38C965-E90E-44FA-B041-8C941363E5D8}" srcId="{74096253-0A88-4B65-A323-70D71E08B6CB}" destId="{6BF07019-C12B-437F-9EAF-4C9D76CBFAB6}" srcOrd="0" destOrd="0" parTransId="{D1E9D830-0E63-4309-8FA4-2893558A538A}" sibTransId="{61C9D5F5-86C0-48A0-BBA2-EACB548E9A21}"/>
    <dgm:cxn modelId="{32D89668-1C2D-4C3C-83F8-A17758F1DEAA}" type="presOf" srcId="{E17FF618-0045-4C69-8C1A-1C748C54D8C4}" destId="{27C51CE8-F901-43D0-B965-CE83C2235AE2}" srcOrd="0" destOrd="0" presId="urn:microsoft.com/office/officeart/2005/8/layout/hierarchy1"/>
    <dgm:cxn modelId="{F080EF4A-4700-4443-81A4-08917E0904B5}" srcId="{6BF07019-C12B-437F-9EAF-4C9D76CBFAB6}" destId="{CDDAEE77-0F96-4C0D-8DC8-1E44BF3004E8}" srcOrd="1" destOrd="0" parTransId="{81893F66-80E3-4636-A1D6-E35A768EBA2D}" sibTransId="{D8003EA1-C2F8-4A41-B125-EF3D7DB71B9D}"/>
    <dgm:cxn modelId="{FFF2111D-FE3B-4822-A496-38B589AD9AF4}" type="presOf" srcId="{3DB42A8D-2FD7-48F4-8C2A-C52CD9FEDD8D}" destId="{65719B03-6EA1-4E39-A14F-D7E4CBF4E5DE}" srcOrd="0" destOrd="0" presId="urn:microsoft.com/office/officeart/2005/8/layout/hierarchy1"/>
    <dgm:cxn modelId="{39DB4D8D-C71A-4A1B-BD4B-ABECDCDE0631}" srcId="{74096253-0A88-4B65-A323-70D71E08B6CB}" destId="{2D72FF5A-1CDE-4EDC-A634-7C6BC9EEE0CA}" srcOrd="1" destOrd="0" parTransId="{D6C8A7A8-1399-49A3-854A-A2CE43D1CCEF}" sibTransId="{75CE9C49-AAD8-4A3B-89AA-223E36AACB34}"/>
    <dgm:cxn modelId="{9FB977A1-5E61-4660-A9B0-3D2C1A1AE8F1}" type="presOf" srcId="{81893F66-80E3-4636-A1D6-E35A768EBA2D}" destId="{97789A5C-5C92-487D-975F-542DD8AAD652}" srcOrd="0" destOrd="0" presId="urn:microsoft.com/office/officeart/2005/8/layout/hierarchy1"/>
    <dgm:cxn modelId="{EBBC6FCF-70B6-4F70-8A8E-3A22491BE946}" srcId="{2D72FF5A-1CDE-4EDC-A634-7C6BC9EEE0CA}" destId="{4D881F20-B7FE-4684-A480-D355DE113AA7}" srcOrd="1" destOrd="0" parTransId="{3DB42A8D-2FD7-48F4-8C2A-C52CD9FEDD8D}" sibTransId="{139E33FC-DFBC-46AA-A6B7-F6A6DBE201CD}"/>
    <dgm:cxn modelId="{09F6BC32-2F92-43C6-B9B4-5F60C0313625}" type="presOf" srcId="{2923765D-2E68-43DF-8BBF-D3AF411645D5}" destId="{88F34FC8-0470-435A-B547-1B939D417C58}" srcOrd="0" destOrd="0" presId="urn:microsoft.com/office/officeart/2005/8/layout/hierarchy1"/>
    <dgm:cxn modelId="{72E7458A-6322-4AF6-96BE-DE1D04448037}" type="presOf" srcId="{FD35356E-BA21-4A7E-A9DB-5C6BE9854790}" destId="{E565531A-7E54-4865-9B33-5C42BFD33F63}" srcOrd="0" destOrd="0" presId="urn:microsoft.com/office/officeart/2005/8/layout/hierarchy1"/>
    <dgm:cxn modelId="{63AD7E20-78C6-44AA-8D64-F166C837185E}" type="presOf" srcId="{7792556B-FEF0-476C-96A2-E5AB8A493B53}" destId="{8E04E400-3003-4987-8E8C-FD6DEFB67629}" srcOrd="0" destOrd="0" presId="urn:microsoft.com/office/officeart/2005/8/layout/hierarchy1"/>
    <dgm:cxn modelId="{B21CB621-6159-47F3-AE5F-77527E67ED06}" srcId="{6BF07019-C12B-437F-9EAF-4C9D76CBFAB6}" destId="{7792556B-FEF0-476C-96A2-E5AB8A493B53}" srcOrd="0" destOrd="0" parTransId="{2923765D-2E68-43DF-8BBF-D3AF411645D5}" sibTransId="{E48FD241-50D4-4ECB-9744-84819307E81C}"/>
    <dgm:cxn modelId="{E23DB2F6-499C-4B6B-9254-A9F07149B606}" type="presOf" srcId="{CDDAEE77-0F96-4C0D-8DC8-1E44BF3004E8}" destId="{A785B068-8D69-41C8-A3B1-5B859E39E18A}" srcOrd="0" destOrd="0" presId="urn:microsoft.com/office/officeart/2005/8/layout/hierarchy1"/>
    <dgm:cxn modelId="{BB7CEB2F-786A-49F1-8DD9-61A2AF0798C4}" srcId="{E205FD9E-8F56-4CE0-AAB7-98FCC35AEB9F}" destId="{74096253-0A88-4B65-A323-70D71E08B6CB}" srcOrd="0" destOrd="0" parTransId="{8C424FAA-844A-4222-A063-7E200F16C10F}" sibTransId="{F59D8078-B396-45D0-A827-F83FD8FAC680}"/>
    <dgm:cxn modelId="{F5B57016-7796-4491-8F02-9E3EDC920148}" type="presOf" srcId="{D1E9D830-0E63-4309-8FA4-2893558A538A}" destId="{48F69B23-524F-44EA-A9CB-EA562F923C9D}" srcOrd="0" destOrd="0" presId="urn:microsoft.com/office/officeart/2005/8/layout/hierarchy1"/>
    <dgm:cxn modelId="{FDAC4D73-3F43-4198-B57D-0B041C50102F}" type="presOf" srcId="{4D881F20-B7FE-4684-A480-D355DE113AA7}" destId="{E3826F46-A8F5-4519-A96B-A1DAB4FBB4B4}" srcOrd="0" destOrd="0" presId="urn:microsoft.com/office/officeart/2005/8/layout/hierarchy1"/>
    <dgm:cxn modelId="{EE2CC52B-5CA7-4FD0-B9BA-EE2D8F33B70D}" srcId="{2D72FF5A-1CDE-4EDC-A634-7C6BC9EEE0CA}" destId="{77A63221-2EE7-4463-9C97-B4B5EC17E305}" srcOrd="2" destOrd="0" parTransId="{E17FF618-0045-4C69-8C1A-1C748C54D8C4}" sibTransId="{0F0572D3-4AA5-4DBE-9A87-AB8EF37132A3}"/>
    <dgm:cxn modelId="{02191DF1-BAE9-44D2-BAD2-312BBDE771DC}" type="presParOf" srcId="{06244F32-A159-4CB1-94FB-FAB6FD5D6C82}" destId="{65FAA35A-869E-4DFF-90CC-4A8EBA30D249}" srcOrd="0" destOrd="0" presId="urn:microsoft.com/office/officeart/2005/8/layout/hierarchy1"/>
    <dgm:cxn modelId="{5F4A2D9F-D967-44E5-8236-4EB795E10F01}" type="presParOf" srcId="{65FAA35A-869E-4DFF-90CC-4A8EBA30D249}" destId="{74A38390-6457-4226-BCF5-C6CB5BE56422}" srcOrd="0" destOrd="0" presId="urn:microsoft.com/office/officeart/2005/8/layout/hierarchy1"/>
    <dgm:cxn modelId="{2EC1771C-12FC-4742-9392-6BCC61B9C067}" type="presParOf" srcId="{74A38390-6457-4226-BCF5-C6CB5BE56422}" destId="{8D8A1EDD-00B1-4998-9887-94D504B5A55C}" srcOrd="0" destOrd="0" presId="urn:microsoft.com/office/officeart/2005/8/layout/hierarchy1"/>
    <dgm:cxn modelId="{2F16AAEA-8679-4787-849E-96CC1BF63AF5}" type="presParOf" srcId="{74A38390-6457-4226-BCF5-C6CB5BE56422}" destId="{2A979E4B-6528-4B87-B3F4-273180307F5A}" srcOrd="1" destOrd="0" presId="urn:microsoft.com/office/officeart/2005/8/layout/hierarchy1"/>
    <dgm:cxn modelId="{78234681-7BB8-43CB-BF31-ADFF396330B4}" type="presParOf" srcId="{65FAA35A-869E-4DFF-90CC-4A8EBA30D249}" destId="{F86C6B0A-6460-4B9E-9F9F-9BE1D3508912}" srcOrd="1" destOrd="0" presId="urn:microsoft.com/office/officeart/2005/8/layout/hierarchy1"/>
    <dgm:cxn modelId="{C811F059-AC8C-4AE7-819E-5270DCA93F42}" type="presParOf" srcId="{F86C6B0A-6460-4B9E-9F9F-9BE1D3508912}" destId="{48F69B23-524F-44EA-A9CB-EA562F923C9D}" srcOrd="0" destOrd="0" presId="urn:microsoft.com/office/officeart/2005/8/layout/hierarchy1"/>
    <dgm:cxn modelId="{08518140-8B88-4F3D-B726-D462C570B279}" type="presParOf" srcId="{F86C6B0A-6460-4B9E-9F9F-9BE1D3508912}" destId="{F2E9F77B-B51C-4D1B-B1FB-BB7227C6CBBD}" srcOrd="1" destOrd="0" presId="urn:microsoft.com/office/officeart/2005/8/layout/hierarchy1"/>
    <dgm:cxn modelId="{4337E7C9-A023-4AD2-B24E-4A42C1283270}" type="presParOf" srcId="{F2E9F77B-B51C-4D1B-B1FB-BB7227C6CBBD}" destId="{9AD2BF76-19BF-4257-8293-41452D6B4A4E}" srcOrd="0" destOrd="0" presId="urn:microsoft.com/office/officeart/2005/8/layout/hierarchy1"/>
    <dgm:cxn modelId="{7E34BDF3-EFCE-4502-9E9D-E5F914DB5862}" type="presParOf" srcId="{9AD2BF76-19BF-4257-8293-41452D6B4A4E}" destId="{219B5961-051C-4930-8028-DF63B1E05A35}" srcOrd="0" destOrd="0" presId="urn:microsoft.com/office/officeart/2005/8/layout/hierarchy1"/>
    <dgm:cxn modelId="{B2D38EF7-EDC5-47CC-A12C-2E630C32913F}" type="presParOf" srcId="{9AD2BF76-19BF-4257-8293-41452D6B4A4E}" destId="{DCE48DAA-9AB3-4FC6-95AE-9AE0EEFB1CA5}" srcOrd="1" destOrd="0" presId="urn:microsoft.com/office/officeart/2005/8/layout/hierarchy1"/>
    <dgm:cxn modelId="{866BC724-455A-42DE-BF50-EAC90F405214}" type="presParOf" srcId="{F2E9F77B-B51C-4D1B-B1FB-BB7227C6CBBD}" destId="{FEF4BEEB-0BBD-42D6-90CF-9509AB178F46}" srcOrd="1" destOrd="0" presId="urn:microsoft.com/office/officeart/2005/8/layout/hierarchy1"/>
    <dgm:cxn modelId="{36D5B7F1-F40B-4A7B-901E-0CF0C494B977}" type="presParOf" srcId="{FEF4BEEB-0BBD-42D6-90CF-9509AB178F46}" destId="{88F34FC8-0470-435A-B547-1B939D417C58}" srcOrd="0" destOrd="0" presId="urn:microsoft.com/office/officeart/2005/8/layout/hierarchy1"/>
    <dgm:cxn modelId="{0ECE3D29-7A64-4505-83BE-C529C00A6E92}" type="presParOf" srcId="{FEF4BEEB-0BBD-42D6-90CF-9509AB178F46}" destId="{E8B123A2-ED13-4616-B594-4595090B46C7}" srcOrd="1" destOrd="0" presId="urn:microsoft.com/office/officeart/2005/8/layout/hierarchy1"/>
    <dgm:cxn modelId="{F675368E-F560-444C-BAFB-934CA7EC3F55}" type="presParOf" srcId="{E8B123A2-ED13-4616-B594-4595090B46C7}" destId="{B023EFFC-70CE-48C9-9B31-3B333E9E2FF2}" srcOrd="0" destOrd="0" presId="urn:microsoft.com/office/officeart/2005/8/layout/hierarchy1"/>
    <dgm:cxn modelId="{8647E6F1-ECF3-4AD6-B7BF-4FF426D81E9E}" type="presParOf" srcId="{B023EFFC-70CE-48C9-9B31-3B333E9E2FF2}" destId="{3FB54CFF-9074-49DF-AF01-C04E39870BB5}" srcOrd="0" destOrd="0" presId="urn:microsoft.com/office/officeart/2005/8/layout/hierarchy1"/>
    <dgm:cxn modelId="{2923B6D1-3264-4735-9A1E-0AACC977884E}" type="presParOf" srcId="{B023EFFC-70CE-48C9-9B31-3B333E9E2FF2}" destId="{8E04E400-3003-4987-8E8C-FD6DEFB67629}" srcOrd="1" destOrd="0" presId="urn:microsoft.com/office/officeart/2005/8/layout/hierarchy1"/>
    <dgm:cxn modelId="{A7EDA76A-BD77-456E-8365-EE4F88F77699}" type="presParOf" srcId="{E8B123A2-ED13-4616-B594-4595090B46C7}" destId="{0BCC7EE4-CBAF-4E86-BAB7-732E3248EA3A}" srcOrd="1" destOrd="0" presId="urn:microsoft.com/office/officeart/2005/8/layout/hierarchy1"/>
    <dgm:cxn modelId="{60427D9E-D80D-42AA-BD4C-A33B3FE41B10}" type="presParOf" srcId="{FEF4BEEB-0BBD-42D6-90CF-9509AB178F46}" destId="{97789A5C-5C92-487D-975F-542DD8AAD652}" srcOrd="2" destOrd="0" presId="urn:microsoft.com/office/officeart/2005/8/layout/hierarchy1"/>
    <dgm:cxn modelId="{77B55453-95BD-4AFC-BA85-C42FFDCCAC5E}" type="presParOf" srcId="{FEF4BEEB-0BBD-42D6-90CF-9509AB178F46}" destId="{17115855-EA26-4114-9D75-1AD36F9E1F13}" srcOrd="3" destOrd="0" presId="urn:microsoft.com/office/officeart/2005/8/layout/hierarchy1"/>
    <dgm:cxn modelId="{98FF6209-8DF4-4D1A-AC1D-BCBEF4243AF7}" type="presParOf" srcId="{17115855-EA26-4114-9D75-1AD36F9E1F13}" destId="{484AF30D-809D-4969-B37A-45F3C5159A4B}" srcOrd="0" destOrd="0" presId="urn:microsoft.com/office/officeart/2005/8/layout/hierarchy1"/>
    <dgm:cxn modelId="{1380BB0E-F41F-4DAF-9E82-00586102B54C}" type="presParOf" srcId="{484AF30D-809D-4969-B37A-45F3C5159A4B}" destId="{78EF8395-44F3-4C98-AD04-BC8D474C11DF}" srcOrd="0" destOrd="0" presId="urn:microsoft.com/office/officeart/2005/8/layout/hierarchy1"/>
    <dgm:cxn modelId="{0945B6B7-062F-4C48-800C-755DF54DADF0}" type="presParOf" srcId="{484AF30D-809D-4969-B37A-45F3C5159A4B}" destId="{A785B068-8D69-41C8-A3B1-5B859E39E18A}" srcOrd="1" destOrd="0" presId="urn:microsoft.com/office/officeart/2005/8/layout/hierarchy1"/>
    <dgm:cxn modelId="{8CDC1BC6-B644-4B8B-9AD2-830AED1AE5A9}" type="presParOf" srcId="{17115855-EA26-4114-9D75-1AD36F9E1F13}" destId="{2657FB5E-614A-4076-885E-B7FCB91B3269}" srcOrd="1" destOrd="0" presId="urn:microsoft.com/office/officeart/2005/8/layout/hierarchy1"/>
    <dgm:cxn modelId="{5E018C68-13EC-4BFE-A999-72DC0B691192}" type="presParOf" srcId="{FEF4BEEB-0BBD-42D6-90CF-9509AB178F46}" destId="{71A5BD98-D3A3-4653-A6A2-47E70CAE5EE0}" srcOrd="4" destOrd="0" presId="urn:microsoft.com/office/officeart/2005/8/layout/hierarchy1"/>
    <dgm:cxn modelId="{CC040B5E-3B04-4A54-82FE-3FD39470C0C1}" type="presParOf" srcId="{FEF4BEEB-0BBD-42D6-90CF-9509AB178F46}" destId="{581D6920-7B8C-4827-B539-FF7514335CBF}" srcOrd="5" destOrd="0" presId="urn:microsoft.com/office/officeart/2005/8/layout/hierarchy1"/>
    <dgm:cxn modelId="{D2D1D4FC-0638-4060-9072-255187EDF889}" type="presParOf" srcId="{581D6920-7B8C-4827-B539-FF7514335CBF}" destId="{26867083-D079-4964-9887-22D185133CB3}" srcOrd="0" destOrd="0" presId="urn:microsoft.com/office/officeart/2005/8/layout/hierarchy1"/>
    <dgm:cxn modelId="{149835EC-35C1-4B77-80F1-994A12E50EAF}" type="presParOf" srcId="{26867083-D079-4964-9887-22D185133CB3}" destId="{BE1050B2-AEFA-474A-A3FD-708421814A85}" srcOrd="0" destOrd="0" presId="urn:microsoft.com/office/officeart/2005/8/layout/hierarchy1"/>
    <dgm:cxn modelId="{FE71C98D-1FC5-4852-8D4B-B4EDACAFF2C2}" type="presParOf" srcId="{26867083-D079-4964-9887-22D185133CB3}" destId="{E565531A-7E54-4865-9B33-5C42BFD33F63}" srcOrd="1" destOrd="0" presId="urn:microsoft.com/office/officeart/2005/8/layout/hierarchy1"/>
    <dgm:cxn modelId="{FB77C78D-8518-4246-9769-EA5EBF8364F3}" type="presParOf" srcId="{581D6920-7B8C-4827-B539-FF7514335CBF}" destId="{7A6B86CF-88AF-437A-A355-B0B42EE18B80}" srcOrd="1" destOrd="0" presId="urn:microsoft.com/office/officeart/2005/8/layout/hierarchy1"/>
    <dgm:cxn modelId="{34B95ABE-BCA5-4187-B3F1-565E4CF9D2C6}" type="presParOf" srcId="{F86C6B0A-6460-4B9E-9F9F-9BE1D3508912}" destId="{1A8942A1-9F4C-4742-B3EA-C417B58AB248}" srcOrd="2" destOrd="0" presId="urn:microsoft.com/office/officeart/2005/8/layout/hierarchy1"/>
    <dgm:cxn modelId="{9EC3D95D-2329-4F1A-BE9B-72F28801BBFB}" type="presParOf" srcId="{F86C6B0A-6460-4B9E-9F9F-9BE1D3508912}" destId="{D7433F57-BED9-4BC4-BC01-0BB1B94EFB11}" srcOrd="3" destOrd="0" presId="urn:microsoft.com/office/officeart/2005/8/layout/hierarchy1"/>
    <dgm:cxn modelId="{798CC564-AAEA-42B1-B9F6-2A4F0D4A0F14}" type="presParOf" srcId="{D7433F57-BED9-4BC4-BC01-0BB1B94EFB11}" destId="{16A70F98-A8F0-4DBA-A9CC-05EE01541D50}" srcOrd="0" destOrd="0" presId="urn:microsoft.com/office/officeart/2005/8/layout/hierarchy1"/>
    <dgm:cxn modelId="{F0704F5E-4C57-430F-AD25-F865491BE0F7}" type="presParOf" srcId="{16A70F98-A8F0-4DBA-A9CC-05EE01541D50}" destId="{1C569A7A-09BB-4487-AE7B-D09D9F25C31B}" srcOrd="0" destOrd="0" presId="urn:microsoft.com/office/officeart/2005/8/layout/hierarchy1"/>
    <dgm:cxn modelId="{0297E164-CC66-4658-B46D-3D7C74F95134}" type="presParOf" srcId="{16A70F98-A8F0-4DBA-A9CC-05EE01541D50}" destId="{E0E68451-C7FF-489E-8577-0EF2C98D2E46}" srcOrd="1" destOrd="0" presId="urn:microsoft.com/office/officeart/2005/8/layout/hierarchy1"/>
    <dgm:cxn modelId="{46F4DA9E-E112-47D2-AD37-934B427F8202}" type="presParOf" srcId="{D7433F57-BED9-4BC4-BC01-0BB1B94EFB11}" destId="{FF4109F7-32AF-4418-B829-72A75FD34DE6}" srcOrd="1" destOrd="0" presId="urn:microsoft.com/office/officeart/2005/8/layout/hierarchy1"/>
    <dgm:cxn modelId="{F748A897-E08E-4D76-BC14-0159D3505F2A}" type="presParOf" srcId="{FF4109F7-32AF-4418-B829-72A75FD34DE6}" destId="{129913CC-216D-470E-A7C2-81F4EFD321AE}" srcOrd="0" destOrd="0" presId="urn:microsoft.com/office/officeart/2005/8/layout/hierarchy1"/>
    <dgm:cxn modelId="{009A23E8-696C-4716-807C-1B1AD111FD14}" type="presParOf" srcId="{FF4109F7-32AF-4418-B829-72A75FD34DE6}" destId="{A02E7452-C6E1-4FF5-B7E9-A4A8828192EB}" srcOrd="1" destOrd="0" presId="urn:microsoft.com/office/officeart/2005/8/layout/hierarchy1"/>
    <dgm:cxn modelId="{149EB6EE-1F06-4C90-9B82-5E2C21636E6D}" type="presParOf" srcId="{A02E7452-C6E1-4FF5-B7E9-A4A8828192EB}" destId="{8A37C20B-1F5B-44D6-94F0-C9F7479E9D01}" srcOrd="0" destOrd="0" presId="urn:microsoft.com/office/officeart/2005/8/layout/hierarchy1"/>
    <dgm:cxn modelId="{DA9E125D-EC8A-428A-B240-4239C2667188}" type="presParOf" srcId="{8A37C20B-1F5B-44D6-94F0-C9F7479E9D01}" destId="{137A5791-0532-4D0D-8692-DC483F0F5FE9}" srcOrd="0" destOrd="0" presId="urn:microsoft.com/office/officeart/2005/8/layout/hierarchy1"/>
    <dgm:cxn modelId="{D8E86321-5002-4FB0-98B9-7E4B7B3FA49C}" type="presParOf" srcId="{8A37C20B-1F5B-44D6-94F0-C9F7479E9D01}" destId="{6F6E459F-56DC-4142-8D08-BEBFCDEEAAAD}" srcOrd="1" destOrd="0" presId="urn:microsoft.com/office/officeart/2005/8/layout/hierarchy1"/>
    <dgm:cxn modelId="{CAB79535-66D1-4133-967A-91A55A81D467}" type="presParOf" srcId="{A02E7452-C6E1-4FF5-B7E9-A4A8828192EB}" destId="{7BD3DFF1-C3F8-4980-B3B5-31ED434B6C54}" srcOrd="1" destOrd="0" presId="urn:microsoft.com/office/officeart/2005/8/layout/hierarchy1"/>
    <dgm:cxn modelId="{9373983B-CFE3-4EF2-88D8-F858D661096F}" type="presParOf" srcId="{FF4109F7-32AF-4418-B829-72A75FD34DE6}" destId="{65719B03-6EA1-4E39-A14F-D7E4CBF4E5DE}" srcOrd="2" destOrd="0" presId="urn:microsoft.com/office/officeart/2005/8/layout/hierarchy1"/>
    <dgm:cxn modelId="{681ADE17-4EE2-4DBE-8344-66CBFE839765}" type="presParOf" srcId="{FF4109F7-32AF-4418-B829-72A75FD34DE6}" destId="{12722020-2899-4BF6-9285-57976712763D}" srcOrd="3" destOrd="0" presId="urn:microsoft.com/office/officeart/2005/8/layout/hierarchy1"/>
    <dgm:cxn modelId="{682CD28C-EE46-449D-9A70-A7D725315AF3}" type="presParOf" srcId="{12722020-2899-4BF6-9285-57976712763D}" destId="{ECF3E5CD-7076-4218-96D3-F741508E2658}" srcOrd="0" destOrd="0" presId="urn:microsoft.com/office/officeart/2005/8/layout/hierarchy1"/>
    <dgm:cxn modelId="{6F010962-474A-4ADF-9DE1-10C39DE7C625}" type="presParOf" srcId="{ECF3E5CD-7076-4218-96D3-F741508E2658}" destId="{6F7129E3-1A8E-49F5-991E-68DAA5D28D90}" srcOrd="0" destOrd="0" presId="urn:microsoft.com/office/officeart/2005/8/layout/hierarchy1"/>
    <dgm:cxn modelId="{327ABCCC-5B3E-4B09-89E2-CB236C2F8020}" type="presParOf" srcId="{ECF3E5CD-7076-4218-96D3-F741508E2658}" destId="{E3826F46-A8F5-4519-A96B-A1DAB4FBB4B4}" srcOrd="1" destOrd="0" presId="urn:microsoft.com/office/officeart/2005/8/layout/hierarchy1"/>
    <dgm:cxn modelId="{76E7D7B8-438E-4BDD-931F-C4EBC7E4129D}" type="presParOf" srcId="{12722020-2899-4BF6-9285-57976712763D}" destId="{5CB30BA5-0E6D-4A65-A55D-09D59F641F47}" srcOrd="1" destOrd="0" presId="urn:microsoft.com/office/officeart/2005/8/layout/hierarchy1"/>
    <dgm:cxn modelId="{6432FF88-5868-4EE5-A46C-76E79ABEB66C}" type="presParOf" srcId="{FF4109F7-32AF-4418-B829-72A75FD34DE6}" destId="{27C51CE8-F901-43D0-B965-CE83C2235AE2}" srcOrd="4" destOrd="0" presId="urn:microsoft.com/office/officeart/2005/8/layout/hierarchy1"/>
    <dgm:cxn modelId="{C22E67B4-09D7-4BC5-BFFE-E983244ED6B0}" type="presParOf" srcId="{FF4109F7-32AF-4418-B829-72A75FD34DE6}" destId="{F4F52F1C-49C7-4DF2-B906-EFD13F55298C}" srcOrd="5" destOrd="0" presId="urn:microsoft.com/office/officeart/2005/8/layout/hierarchy1"/>
    <dgm:cxn modelId="{83B32759-E261-4475-9B96-C211AA5102AC}" type="presParOf" srcId="{F4F52F1C-49C7-4DF2-B906-EFD13F55298C}" destId="{BDF7B64B-187C-4805-AA7F-C4E1AF546E9C}" srcOrd="0" destOrd="0" presId="urn:microsoft.com/office/officeart/2005/8/layout/hierarchy1"/>
    <dgm:cxn modelId="{4D8F6106-8E47-4549-A235-C1D8F9F40966}" type="presParOf" srcId="{BDF7B64B-187C-4805-AA7F-C4E1AF546E9C}" destId="{12D19BA8-1A6C-477B-8527-7A48594804D9}" srcOrd="0" destOrd="0" presId="urn:microsoft.com/office/officeart/2005/8/layout/hierarchy1"/>
    <dgm:cxn modelId="{E02C3E1D-5FE1-4118-8251-73AA831B9B4E}" type="presParOf" srcId="{BDF7B64B-187C-4805-AA7F-C4E1AF546E9C}" destId="{197B25E7-2B64-4469-BE87-9A468C6F9E1E}" srcOrd="1" destOrd="0" presId="urn:microsoft.com/office/officeart/2005/8/layout/hierarchy1"/>
    <dgm:cxn modelId="{B8EF9A30-814D-4065-BBBC-8EF4010BF4D9}" type="presParOf" srcId="{F4F52F1C-49C7-4DF2-B906-EFD13F55298C}" destId="{53E6A69E-3483-4538-A4F5-F87C6DBA1CC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01FF8F-277C-452A-97E9-66B6FBA0BCAF}" type="doc">
      <dgm:prSet loTypeId="urn:microsoft.com/office/officeart/2005/8/layout/process1" loCatId="process" qsTypeId="urn:microsoft.com/office/officeart/2005/8/quickstyle/simple1" qsCatId="simple" csTypeId="urn:microsoft.com/office/officeart/2005/8/colors/accent6_5" csCatId="accent6" phldr="1"/>
      <dgm:spPr/>
    </dgm:pt>
    <dgm:pt modelId="{0A78E479-4510-4E1C-A8FC-C28B8F403D1D}">
      <dgm:prSet phldrT="[Texto]" custT="1"/>
      <dgm:spPr/>
      <dgm:t>
        <a:bodyPr/>
        <a:lstStyle/>
        <a:p>
          <a:r>
            <a:rPr lang="es-ES" sz="1400" dirty="0" smtClean="0">
              <a:solidFill>
                <a:schemeClr val="tx1"/>
              </a:solidFill>
              <a:latin typeface="Times New Roman" panose="02020603050405020304" pitchFamily="18" charset="0"/>
              <a:ea typeface="Times New Roman" panose="02020603050405020304" pitchFamily="18" charset="0"/>
            </a:rPr>
            <a:t>La infección humana en Ecuador  (1960)</a:t>
          </a:r>
          <a:endParaRPr lang="es-ES" sz="1400" dirty="0">
            <a:solidFill>
              <a:schemeClr val="tx1"/>
            </a:solidFill>
          </a:endParaRPr>
        </a:p>
      </dgm:t>
    </dgm:pt>
    <dgm:pt modelId="{2DB2EECA-1833-43C5-89A8-776A0898FB85}" type="parTrans" cxnId="{45A0977A-37D0-4AB1-ACFA-03C926F66ACC}">
      <dgm:prSet/>
      <dgm:spPr/>
      <dgm:t>
        <a:bodyPr/>
        <a:lstStyle/>
        <a:p>
          <a:endParaRPr lang="es-ES" sz="1400">
            <a:solidFill>
              <a:schemeClr val="tx1"/>
            </a:solidFill>
          </a:endParaRPr>
        </a:p>
      </dgm:t>
    </dgm:pt>
    <dgm:pt modelId="{1FC778B8-8221-419B-AA81-04DD2054A364}" type="sibTrans" cxnId="{45A0977A-37D0-4AB1-ACFA-03C926F66ACC}">
      <dgm:prSet custT="1"/>
      <dgm:spPr/>
      <dgm:t>
        <a:bodyPr/>
        <a:lstStyle/>
        <a:p>
          <a:endParaRPr lang="es-ES" sz="1400">
            <a:solidFill>
              <a:schemeClr val="tx1"/>
            </a:solidFill>
          </a:endParaRPr>
        </a:p>
      </dgm:t>
    </dgm:pt>
    <dgm:pt modelId="{445A9FC0-2462-4D05-BA80-8FF4262D1FFC}">
      <dgm:prSet phldrT="[Texto]" custT="1"/>
      <dgm:spPr/>
      <dgm:t>
        <a:bodyPr/>
        <a:lstStyle/>
        <a:p>
          <a:r>
            <a:rPr lang="es-ES" sz="1400" dirty="0" smtClean="0">
              <a:solidFill>
                <a:schemeClr val="tx1"/>
              </a:solidFill>
              <a:latin typeface="Times New Roman" panose="02020603050405020304" pitchFamily="18" charset="0"/>
              <a:ea typeface="Times New Roman" panose="02020603050405020304" pitchFamily="18" charset="0"/>
            </a:rPr>
            <a:t>El más reciente fue hace 50 años más tarde</a:t>
          </a:r>
          <a:endParaRPr lang="es-ES" sz="1400" dirty="0">
            <a:solidFill>
              <a:schemeClr val="tx1"/>
            </a:solidFill>
          </a:endParaRPr>
        </a:p>
      </dgm:t>
    </dgm:pt>
    <dgm:pt modelId="{6ABDDC7A-8472-4070-A26C-E0D26680B454}" type="parTrans" cxnId="{07E53058-9D2C-46DC-8EAF-72DAE446F8C4}">
      <dgm:prSet/>
      <dgm:spPr/>
      <dgm:t>
        <a:bodyPr/>
        <a:lstStyle/>
        <a:p>
          <a:endParaRPr lang="es-ES" sz="1400">
            <a:solidFill>
              <a:schemeClr val="tx1"/>
            </a:solidFill>
          </a:endParaRPr>
        </a:p>
      </dgm:t>
    </dgm:pt>
    <dgm:pt modelId="{B1D17FDB-B806-4AF8-9D75-2E18989B4E0E}" type="sibTrans" cxnId="{07E53058-9D2C-46DC-8EAF-72DAE446F8C4}">
      <dgm:prSet custT="1"/>
      <dgm:spPr/>
      <dgm:t>
        <a:bodyPr/>
        <a:lstStyle/>
        <a:p>
          <a:endParaRPr lang="es-ES" sz="1400">
            <a:solidFill>
              <a:schemeClr val="tx1"/>
            </a:solidFill>
          </a:endParaRPr>
        </a:p>
      </dgm:t>
    </dgm:pt>
    <dgm:pt modelId="{DEB93B13-0DAC-4F20-A8E7-EE1FCBC80148}">
      <dgm:prSet phldrT="[Texto]" custT="1"/>
      <dgm:spPr/>
      <dgm:t>
        <a:bodyPr/>
        <a:lstStyle/>
        <a:p>
          <a:r>
            <a:rPr lang="es-ES" sz="1400" dirty="0" smtClean="0">
              <a:solidFill>
                <a:schemeClr val="tx1"/>
              </a:solidFill>
              <a:latin typeface="Times New Roman" panose="02020603050405020304" pitchFamily="18" charset="0"/>
              <a:ea typeface="Times New Roman" panose="02020603050405020304" pitchFamily="18" charset="0"/>
            </a:rPr>
            <a:t>Más de 45 casos principalmente en comunidades andinas</a:t>
          </a:r>
          <a:endParaRPr lang="es-ES" sz="1400" dirty="0">
            <a:solidFill>
              <a:schemeClr val="tx1"/>
            </a:solidFill>
          </a:endParaRPr>
        </a:p>
      </dgm:t>
    </dgm:pt>
    <dgm:pt modelId="{0E900E27-505F-4766-9C8C-1E456516F775}" type="parTrans" cxnId="{BEE88467-2F70-426D-88CF-FE50DC50DB66}">
      <dgm:prSet/>
      <dgm:spPr/>
      <dgm:t>
        <a:bodyPr/>
        <a:lstStyle/>
        <a:p>
          <a:endParaRPr lang="es-ES" sz="1400">
            <a:solidFill>
              <a:schemeClr val="tx1"/>
            </a:solidFill>
          </a:endParaRPr>
        </a:p>
      </dgm:t>
    </dgm:pt>
    <dgm:pt modelId="{1D969FAC-5DE5-431C-8FF1-7D47B0CBE8D7}" type="sibTrans" cxnId="{BEE88467-2F70-426D-88CF-FE50DC50DB66}">
      <dgm:prSet/>
      <dgm:spPr/>
      <dgm:t>
        <a:bodyPr/>
        <a:lstStyle/>
        <a:p>
          <a:endParaRPr lang="es-ES" sz="1400">
            <a:solidFill>
              <a:schemeClr val="tx1"/>
            </a:solidFill>
          </a:endParaRPr>
        </a:p>
      </dgm:t>
    </dgm:pt>
    <dgm:pt modelId="{C134FA48-168C-4258-AE44-A33B09C9A741}" type="pres">
      <dgm:prSet presAssocID="{1A01FF8F-277C-452A-97E9-66B6FBA0BCAF}" presName="Name0" presStyleCnt="0">
        <dgm:presLayoutVars>
          <dgm:dir/>
          <dgm:resizeHandles val="exact"/>
        </dgm:presLayoutVars>
      </dgm:prSet>
      <dgm:spPr/>
    </dgm:pt>
    <dgm:pt modelId="{ED3A4A34-43AF-4975-A530-A44218C4AC02}" type="pres">
      <dgm:prSet presAssocID="{0A78E479-4510-4E1C-A8FC-C28B8F403D1D}" presName="node" presStyleLbl="node1" presStyleIdx="0" presStyleCnt="3">
        <dgm:presLayoutVars>
          <dgm:bulletEnabled val="1"/>
        </dgm:presLayoutVars>
      </dgm:prSet>
      <dgm:spPr/>
      <dgm:t>
        <a:bodyPr/>
        <a:lstStyle/>
        <a:p>
          <a:endParaRPr lang="es-ES"/>
        </a:p>
      </dgm:t>
    </dgm:pt>
    <dgm:pt modelId="{37C5ADA9-A978-43F6-BE21-B9CB48BD392F}" type="pres">
      <dgm:prSet presAssocID="{1FC778B8-8221-419B-AA81-04DD2054A364}" presName="sibTrans" presStyleLbl="sibTrans2D1" presStyleIdx="0" presStyleCnt="2"/>
      <dgm:spPr/>
      <dgm:t>
        <a:bodyPr/>
        <a:lstStyle/>
        <a:p>
          <a:endParaRPr lang="es-ES"/>
        </a:p>
      </dgm:t>
    </dgm:pt>
    <dgm:pt modelId="{2C12926F-BCCB-4825-BBBE-6DF85571FE0B}" type="pres">
      <dgm:prSet presAssocID="{1FC778B8-8221-419B-AA81-04DD2054A364}" presName="connectorText" presStyleLbl="sibTrans2D1" presStyleIdx="0" presStyleCnt="2"/>
      <dgm:spPr/>
      <dgm:t>
        <a:bodyPr/>
        <a:lstStyle/>
        <a:p>
          <a:endParaRPr lang="es-ES"/>
        </a:p>
      </dgm:t>
    </dgm:pt>
    <dgm:pt modelId="{8B2AFC28-2DE2-4EEC-B2FC-AB3728F7D138}" type="pres">
      <dgm:prSet presAssocID="{445A9FC0-2462-4D05-BA80-8FF4262D1FFC}" presName="node" presStyleLbl="node1" presStyleIdx="1" presStyleCnt="3">
        <dgm:presLayoutVars>
          <dgm:bulletEnabled val="1"/>
        </dgm:presLayoutVars>
      </dgm:prSet>
      <dgm:spPr/>
      <dgm:t>
        <a:bodyPr/>
        <a:lstStyle/>
        <a:p>
          <a:endParaRPr lang="es-ES"/>
        </a:p>
      </dgm:t>
    </dgm:pt>
    <dgm:pt modelId="{2B19C261-F0F5-4983-9EF3-579B9786AAF5}" type="pres">
      <dgm:prSet presAssocID="{B1D17FDB-B806-4AF8-9D75-2E18989B4E0E}" presName="sibTrans" presStyleLbl="sibTrans2D1" presStyleIdx="1" presStyleCnt="2"/>
      <dgm:spPr/>
      <dgm:t>
        <a:bodyPr/>
        <a:lstStyle/>
        <a:p>
          <a:endParaRPr lang="es-ES"/>
        </a:p>
      </dgm:t>
    </dgm:pt>
    <dgm:pt modelId="{98DD5FB8-14E2-4096-AF9A-F6595BCBD94A}" type="pres">
      <dgm:prSet presAssocID="{B1D17FDB-B806-4AF8-9D75-2E18989B4E0E}" presName="connectorText" presStyleLbl="sibTrans2D1" presStyleIdx="1" presStyleCnt="2"/>
      <dgm:spPr/>
      <dgm:t>
        <a:bodyPr/>
        <a:lstStyle/>
        <a:p>
          <a:endParaRPr lang="es-ES"/>
        </a:p>
      </dgm:t>
    </dgm:pt>
    <dgm:pt modelId="{FBF4ACAB-F737-4FC6-9DAE-535D78935E49}" type="pres">
      <dgm:prSet presAssocID="{DEB93B13-0DAC-4F20-A8E7-EE1FCBC80148}" presName="node" presStyleLbl="node1" presStyleIdx="2" presStyleCnt="3">
        <dgm:presLayoutVars>
          <dgm:bulletEnabled val="1"/>
        </dgm:presLayoutVars>
      </dgm:prSet>
      <dgm:spPr/>
      <dgm:t>
        <a:bodyPr/>
        <a:lstStyle/>
        <a:p>
          <a:endParaRPr lang="es-ES"/>
        </a:p>
      </dgm:t>
    </dgm:pt>
  </dgm:ptLst>
  <dgm:cxnLst>
    <dgm:cxn modelId="{CE3C9FB5-474A-4E9B-B764-8BEB67EEB64B}" type="presOf" srcId="{B1D17FDB-B806-4AF8-9D75-2E18989B4E0E}" destId="{2B19C261-F0F5-4983-9EF3-579B9786AAF5}" srcOrd="0" destOrd="0" presId="urn:microsoft.com/office/officeart/2005/8/layout/process1"/>
    <dgm:cxn modelId="{0012C117-FB26-4963-9C2E-DA5AC19C480A}" type="presOf" srcId="{1FC778B8-8221-419B-AA81-04DD2054A364}" destId="{2C12926F-BCCB-4825-BBBE-6DF85571FE0B}" srcOrd="1" destOrd="0" presId="urn:microsoft.com/office/officeart/2005/8/layout/process1"/>
    <dgm:cxn modelId="{B61EFB59-339D-4BDC-B920-C0CB18DEB9F2}" type="presOf" srcId="{1FC778B8-8221-419B-AA81-04DD2054A364}" destId="{37C5ADA9-A978-43F6-BE21-B9CB48BD392F}" srcOrd="0" destOrd="0" presId="urn:microsoft.com/office/officeart/2005/8/layout/process1"/>
    <dgm:cxn modelId="{333D1B6B-7F77-4627-9C63-74660EA78CAB}" type="presOf" srcId="{B1D17FDB-B806-4AF8-9D75-2E18989B4E0E}" destId="{98DD5FB8-14E2-4096-AF9A-F6595BCBD94A}" srcOrd="1" destOrd="0" presId="urn:microsoft.com/office/officeart/2005/8/layout/process1"/>
    <dgm:cxn modelId="{A2D060CA-7CFF-426D-B32C-9F7721573900}" type="presOf" srcId="{1A01FF8F-277C-452A-97E9-66B6FBA0BCAF}" destId="{C134FA48-168C-4258-AE44-A33B09C9A741}" srcOrd="0" destOrd="0" presId="urn:microsoft.com/office/officeart/2005/8/layout/process1"/>
    <dgm:cxn modelId="{23C43739-06C9-4F9C-908F-2282F4DDB16A}" type="presOf" srcId="{DEB93B13-0DAC-4F20-A8E7-EE1FCBC80148}" destId="{FBF4ACAB-F737-4FC6-9DAE-535D78935E49}" srcOrd="0" destOrd="0" presId="urn:microsoft.com/office/officeart/2005/8/layout/process1"/>
    <dgm:cxn modelId="{BEE88467-2F70-426D-88CF-FE50DC50DB66}" srcId="{1A01FF8F-277C-452A-97E9-66B6FBA0BCAF}" destId="{DEB93B13-0DAC-4F20-A8E7-EE1FCBC80148}" srcOrd="2" destOrd="0" parTransId="{0E900E27-505F-4766-9C8C-1E456516F775}" sibTransId="{1D969FAC-5DE5-431C-8FF1-7D47B0CBE8D7}"/>
    <dgm:cxn modelId="{BD4E3887-C2FE-474D-8D97-8469C06478F8}" type="presOf" srcId="{0A78E479-4510-4E1C-A8FC-C28B8F403D1D}" destId="{ED3A4A34-43AF-4975-A530-A44218C4AC02}" srcOrd="0" destOrd="0" presId="urn:microsoft.com/office/officeart/2005/8/layout/process1"/>
    <dgm:cxn modelId="{07E53058-9D2C-46DC-8EAF-72DAE446F8C4}" srcId="{1A01FF8F-277C-452A-97E9-66B6FBA0BCAF}" destId="{445A9FC0-2462-4D05-BA80-8FF4262D1FFC}" srcOrd="1" destOrd="0" parTransId="{6ABDDC7A-8472-4070-A26C-E0D26680B454}" sibTransId="{B1D17FDB-B806-4AF8-9D75-2E18989B4E0E}"/>
    <dgm:cxn modelId="{E52C6E14-8FC2-4743-95F2-C89B9BDBCF6C}" type="presOf" srcId="{445A9FC0-2462-4D05-BA80-8FF4262D1FFC}" destId="{8B2AFC28-2DE2-4EEC-B2FC-AB3728F7D138}" srcOrd="0" destOrd="0" presId="urn:microsoft.com/office/officeart/2005/8/layout/process1"/>
    <dgm:cxn modelId="{45A0977A-37D0-4AB1-ACFA-03C926F66ACC}" srcId="{1A01FF8F-277C-452A-97E9-66B6FBA0BCAF}" destId="{0A78E479-4510-4E1C-A8FC-C28B8F403D1D}" srcOrd="0" destOrd="0" parTransId="{2DB2EECA-1833-43C5-89A8-776A0898FB85}" sibTransId="{1FC778B8-8221-419B-AA81-04DD2054A364}"/>
    <dgm:cxn modelId="{AC851DE4-53C3-48B5-96BB-9E132CCC20E5}" type="presParOf" srcId="{C134FA48-168C-4258-AE44-A33B09C9A741}" destId="{ED3A4A34-43AF-4975-A530-A44218C4AC02}" srcOrd="0" destOrd="0" presId="urn:microsoft.com/office/officeart/2005/8/layout/process1"/>
    <dgm:cxn modelId="{254F83E3-9306-4C62-BE69-5DE4FF44698D}" type="presParOf" srcId="{C134FA48-168C-4258-AE44-A33B09C9A741}" destId="{37C5ADA9-A978-43F6-BE21-B9CB48BD392F}" srcOrd="1" destOrd="0" presId="urn:microsoft.com/office/officeart/2005/8/layout/process1"/>
    <dgm:cxn modelId="{254DADC4-A02F-4608-B95F-2663F3035259}" type="presParOf" srcId="{37C5ADA9-A978-43F6-BE21-B9CB48BD392F}" destId="{2C12926F-BCCB-4825-BBBE-6DF85571FE0B}" srcOrd="0" destOrd="0" presId="urn:microsoft.com/office/officeart/2005/8/layout/process1"/>
    <dgm:cxn modelId="{ACBE2F24-6F8E-4C5C-B391-E8A3BDC9337A}" type="presParOf" srcId="{C134FA48-168C-4258-AE44-A33B09C9A741}" destId="{8B2AFC28-2DE2-4EEC-B2FC-AB3728F7D138}" srcOrd="2" destOrd="0" presId="urn:microsoft.com/office/officeart/2005/8/layout/process1"/>
    <dgm:cxn modelId="{29BE27BA-2664-422F-9E7A-E9209D55EE09}" type="presParOf" srcId="{C134FA48-168C-4258-AE44-A33B09C9A741}" destId="{2B19C261-F0F5-4983-9EF3-579B9786AAF5}" srcOrd="3" destOrd="0" presId="urn:microsoft.com/office/officeart/2005/8/layout/process1"/>
    <dgm:cxn modelId="{B9CFA06B-C491-4E0A-BB68-5A3002147E6D}" type="presParOf" srcId="{2B19C261-F0F5-4983-9EF3-579B9786AAF5}" destId="{98DD5FB8-14E2-4096-AF9A-F6595BCBD94A}" srcOrd="0" destOrd="0" presId="urn:microsoft.com/office/officeart/2005/8/layout/process1"/>
    <dgm:cxn modelId="{3F1A4583-31E7-4D8B-B7B3-48FC38801960}" type="presParOf" srcId="{C134FA48-168C-4258-AE44-A33B09C9A741}" destId="{FBF4ACAB-F737-4FC6-9DAE-535D78935E4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68494-BCD5-40CB-9CE9-CA79776A3211}">
      <dsp:nvSpPr>
        <dsp:cNvPr id="0" name=""/>
        <dsp:cNvSpPr/>
      </dsp:nvSpPr>
      <dsp:spPr>
        <a:xfrm>
          <a:off x="5016" y="266500"/>
          <a:ext cx="2193109" cy="13158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err="1" smtClean="0">
              <a:latin typeface="Times New Roman" panose="02020603050405020304" pitchFamily="18" charset="0"/>
              <a:ea typeface="Times New Roman" panose="02020603050405020304" pitchFamily="18" charset="0"/>
            </a:rPr>
            <a:t>Lymnaeidae</a:t>
          </a:r>
          <a:r>
            <a:rPr lang="es-ES" sz="1600" kern="1200" dirty="0" smtClean="0">
              <a:latin typeface="Times New Roman" panose="02020603050405020304" pitchFamily="18" charset="0"/>
              <a:ea typeface="Times New Roman" panose="02020603050405020304" pitchFamily="18" charset="0"/>
            </a:rPr>
            <a:t>: familia del caracol de agua dulce, susceptible para transmitir </a:t>
          </a:r>
          <a:r>
            <a:rPr lang="es-ES" sz="1600" i="1" kern="1200" dirty="0" err="1" smtClean="0">
              <a:latin typeface="Times New Roman" panose="02020603050405020304" pitchFamily="18" charset="0"/>
              <a:ea typeface="Times New Roman" panose="02020603050405020304" pitchFamily="18" charset="0"/>
            </a:rPr>
            <a:t>Fasciola</a:t>
          </a:r>
          <a:endParaRPr lang="es-ES" sz="1600" kern="1200" dirty="0"/>
        </a:p>
      </dsp:txBody>
      <dsp:txXfrm>
        <a:off x="43556" y="305040"/>
        <a:ext cx="2116029" cy="1238785"/>
      </dsp:txXfrm>
    </dsp:sp>
    <dsp:sp modelId="{0EEF2458-4139-4CA4-BFE1-A7B8DB487C4C}">
      <dsp:nvSpPr>
        <dsp:cNvPr id="0" name=""/>
        <dsp:cNvSpPr/>
      </dsp:nvSpPr>
      <dsp:spPr>
        <a:xfrm>
          <a:off x="2391119" y="652487"/>
          <a:ext cx="464939" cy="543891"/>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391119" y="761265"/>
        <a:ext cx="325457" cy="326335"/>
      </dsp:txXfrm>
    </dsp:sp>
    <dsp:sp modelId="{58A9431B-1B99-413A-97E7-0EDA06B1F971}">
      <dsp:nvSpPr>
        <dsp:cNvPr id="0" name=""/>
        <dsp:cNvSpPr/>
      </dsp:nvSpPr>
      <dsp:spPr>
        <a:xfrm>
          <a:off x="3075370" y="266500"/>
          <a:ext cx="2193109" cy="13158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La </a:t>
          </a:r>
          <a:r>
            <a:rPr lang="es-ES" sz="1600" i="1" kern="1200" dirty="0" smtClean="0">
              <a:latin typeface="Times New Roman" panose="02020603050405020304" pitchFamily="18" charset="0"/>
              <a:ea typeface="Times New Roman" panose="02020603050405020304" pitchFamily="18" charset="0"/>
            </a:rPr>
            <a:t>Fasciola</a:t>
          </a:r>
          <a:r>
            <a:rPr lang="es-ES" sz="1600" kern="1200" dirty="0" smtClean="0">
              <a:latin typeface="Times New Roman" panose="02020603050405020304" pitchFamily="18" charset="0"/>
              <a:ea typeface="Times New Roman" panose="02020603050405020304" pitchFamily="18" charset="0"/>
            </a:rPr>
            <a:t> </a:t>
          </a:r>
          <a:r>
            <a:rPr lang="es-ES" sz="1600" i="1" kern="1200" dirty="0" err="1" smtClean="0">
              <a:latin typeface="Times New Roman" panose="02020603050405020304" pitchFamily="18" charset="0"/>
              <a:ea typeface="Times New Roman" panose="02020603050405020304" pitchFamily="18" charset="0"/>
            </a:rPr>
            <a:t>hepatica</a:t>
          </a:r>
          <a:r>
            <a:rPr lang="es-ES" sz="1600" kern="1200" dirty="0" smtClean="0">
              <a:latin typeface="Times New Roman" panose="02020603050405020304" pitchFamily="18" charset="0"/>
              <a:ea typeface="Times New Roman" panose="02020603050405020304" pitchFamily="18" charset="0"/>
            </a:rPr>
            <a:t> puede causar </a:t>
          </a:r>
          <a:r>
            <a:rPr lang="es-ES" sz="1600" kern="1200" dirty="0" err="1" smtClean="0">
              <a:latin typeface="Times New Roman" panose="02020603050405020304" pitchFamily="18" charset="0"/>
              <a:ea typeface="Times New Roman" panose="02020603050405020304" pitchFamily="18" charset="0"/>
            </a:rPr>
            <a:t>fascioliasis</a:t>
          </a:r>
          <a:endParaRPr lang="es-ES" sz="1600" kern="1200" dirty="0"/>
        </a:p>
      </dsp:txBody>
      <dsp:txXfrm>
        <a:off x="3113910" y="305040"/>
        <a:ext cx="2116029" cy="1238785"/>
      </dsp:txXfrm>
    </dsp:sp>
    <dsp:sp modelId="{9DF7163C-5D47-4279-88CE-000FABAFEBDB}">
      <dsp:nvSpPr>
        <dsp:cNvPr id="0" name=""/>
        <dsp:cNvSpPr/>
      </dsp:nvSpPr>
      <dsp:spPr>
        <a:xfrm>
          <a:off x="5461473" y="652487"/>
          <a:ext cx="464939" cy="543891"/>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5461473" y="761265"/>
        <a:ext cx="325457" cy="326335"/>
      </dsp:txXfrm>
    </dsp:sp>
    <dsp:sp modelId="{D1DC9551-432C-4979-A864-EF616B9A3C66}">
      <dsp:nvSpPr>
        <dsp:cNvPr id="0" name=""/>
        <dsp:cNvSpPr/>
      </dsp:nvSpPr>
      <dsp:spPr>
        <a:xfrm>
          <a:off x="6145723" y="266500"/>
          <a:ext cx="2193109" cy="13158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Enfermedad de importancia en la salud pública 1970 </a:t>
          </a:r>
          <a:endParaRPr lang="es-ES" sz="1600" kern="1200" dirty="0"/>
        </a:p>
      </dsp:txBody>
      <dsp:txXfrm>
        <a:off x="6184263" y="305040"/>
        <a:ext cx="2116029" cy="1238785"/>
      </dsp:txXfrm>
    </dsp:sp>
    <dsp:sp modelId="{4614997E-41E0-4EA2-8A5A-CA5E65C3F65A}">
      <dsp:nvSpPr>
        <dsp:cNvPr id="0" name=""/>
        <dsp:cNvSpPr/>
      </dsp:nvSpPr>
      <dsp:spPr>
        <a:xfrm>
          <a:off x="8531827" y="652487"/>
          <a:ext cx="464939" cy="543891"/>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8531827" y="761265"/>
        <a:ext cx="325457" cy="326335"/>
      </dsp:txXfrm>
    </dsp:sp>
    <dsp:sp modelId="{4842F02C-1356-47E0-B85F-0A87F21F817A}">
      <dsp:nvSpPr>
        <dsp:cNvPr id="0" name=""/>
        <dsp:cNvSpPr/>
      </dsp:nvSpPr>
      <dsp:spPr>
        <a:xfrm>
          <a:off x="9216077" y="266500"/>
          <a:ext cx="2193109" cy="131586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Es una de las principales enfermedades de las áreas tropicales (OMS) </a:t>
          </a:r>
          <a:endParaRPr lang="es-ES" sz="1600" kern="1200" dirty="0"/>
        </a:p>
      </dsp:txBody>
      <dsp:txXfrm>
        <a:off x="9254617" y="305040"/>
        <a:ext cx="2116029" cy="12387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543F3-0F8B-4413-ADDB-E19792D4590A}">
      <dsp:nvSpPr>
        <dsp:cNvPr id="0" name=""/>
        <dsp:cNvSpPr/>
      </dsp:nvSpPr>
      <dsp:spPr>
        <a:xfrm>
          <a:off x="5360428" y="1338512"/>
          <a:ext cx="2785710" cy="579683"/>
        </a:xfrm>
        <a:custGeom>
          <a:avLst/>
          <a:gdLst/>
          <a:ahLst/>
          <a:cxnLst/>
          <a:rect l="0" t="0" r="0" b="0"/>
          <a:pathLst>
            <a:path>
              <a:moveTo>
                <a:pt x="0" y="0"/>
              </a:moveTo>
              <a:lnTo>
                <a:pt x="0" y="395037"/>
              </a:lnTo>
              <a:lnTo>
                <a:pt x="2785710" y="395037"/>
              </a:lnTo>
              <a:lnTo>
                <a:pt x="2785710" y="579683"/>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49BDD5-8635-4F9E-86F6-59621BC0AEA5}">
      <dsp:nvSpPr>
        <dsp:cNvPr id="0" name=""/>
        <dsp:cNvSpPr/>
      </dsp:nvSpPr>
      <dsp:spPr>
        <a:xfrm>
          <a:off x="2568887" y="1338512"/>
          <a:ext cx="2791540" cy="579683"/>
        </a:xfrm>
        <a:custGeom>
          <a:avLst/>
          <a:gdLst/>
          <a:ahLst/>
          <a:cxnLst/>
          <a:rect l="0" t="0" r="0" b="0"/>
          <a:pathLst>
            <a:path>
              <a:moveTo>
                <a:pt x="2791540" y="0"/>
              </a:moveTo>
              <a:lnTo>
                <a:pt x="2791540" y="395037"/>
              </a:lnTo>
              <a:lnTo>
                <a:pt x="0" y="395037"/>
              </a:lnTo>
              <a:lnTo>
                <a:pt x="0" y="579683"/>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EA0D64-3A1E-4440-BD03-B1F86E605870}">
      <dsp:nvSpPr>
        <dsp:cNvPr id="0" name=""/>
        <dsp:cNvSpPr/>
      </dsp:nvSpPr>
      <dsp:spPr>
        <a:xfrm>
          <a:off x="4376963" y="406398"/>
          <a:ext cx="1966930" cy="932114"/>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440CF-B5CE-4DE7-BFD2-677F65477322}">
      <dsp:nvSpPr>
        <dsp:cNvPr id="0" name=""/>
        <dsp:cNvSpPr/>
      </dsp:nvSpPr>
      <dsp:spPr>
        <a:xfrm>
          <a:off x="4598428" y="616789"/>
          <a:ext cx="1966930" cy="932114"/>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latin typeface="Times New Roman" panose="02020603050405020304" pitchFamily="18" charset="0"/>
              <a:ea typeface="Times New Roman" panose="02020603050405020304" pitchFamily="18" charset="0"/>
            </a:rPr>
            <a:t>1</a:t>
          </a:r>
          <a:r>
            <a:rPr lang="es-ES" sz="1400" kern="1200" dirty="0" smtClean="0">
              <a:latin typeface="Times New Roman" panose="02020603050405020304" pitchFamily="18" charset="0"/>
              <a:ea typeface="Times New Roman" panose="02020603050405020304" pitchFamily="18" charset="0"/>
            </a:rPr>
            <a:t>. El comercio incontrolado de ganado infectado desde el país vecino Perú. </a:t>
          </a:r>
          <a:endParaRPr lang="es-ES" sz="1400" kern="1200" dirty="0"/>
        </a:p>
      </dsp:txBody>
      <dsp:txXfrm>
        <a:off x="4625729" y="644090"/>
        <a:ext cx="1912328" cy="877512"/>
      </dsp:txXfrm>
    </dsp:sp>
    <dsp:sp modelId="{C3663283-EDFC-4F59-A1CD-A46185E320E9}">
      <dsp:nvSpPr>
        <dsp:cNvPr id="0" name=""/>
        <dsp:cNvSpPr/>
      </dsp:nvSpPr>
      <dsp:spPr>
        <a:xfrm>
          <a:off x="4641" y="1918196"/>
          <a:ext cx="5128492" cy="2433401"/>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7DEBF-941B-451E-88E2-D72DA326A2DF}">
      <dsp:nvSpPr>
        <dsp:cNvPr id="0" name=""/>
        <dsp:cNvSpPr/>
      </dsp:nvSpPr>
      <dsp:spPr>
        <a:xfrm>
          <a:off x="226105" y="2128587"/>
          <a:ext cx="5128492" cy="2433401"/>
        </a:xfrm>
        <a:prstGeom prst="roundRect">
          <a:avLst>
            <a:gd name="adj" fmla="val 10000"/>
          </a:avLst>
        </a:prstGeom>
        <a:solidFill>
          <a:schemeClr val="lt1">
            <a:alpha val="90000"/>
            <a:hueOff val="0"/>
            <a:satOff val="0"/>
            <a:lumOff val="0"/>
            <a:alphaOff val="0"/>
          </a:schemeClr>
        </a:solid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latin typeface="Times New Roman" panose="02020603050405020304" pitchFamily="18" charset="0"/>
              <a:ea typeface="Times New Roman" panose="02020603050405020304" pitchFamily="18" charset="0"/>
            </a:rPr>
            <a:t>a) </a:t>
          </a:r>
          <a:r>
            <a:rPr lang="es-ES" sz="1400" kern="1200" dirty="0" smtClean="0">
              <a:latin typeface="Times New Roman" panose="02020603050405020304" pitchFamily="18" charset="0"/>
              <a:ea typeface="Times New Roman" panose="02020603050405020304" pitchFamily="18" charset="0"/>
            </a:rPr>
            <a:t>La infección de fascioliasis por dos maneras: </a:t>
          </a:r>
        </a:p>
        <a:p>
          <a:pPr lvl="0" algn="ctr" defTabSz="889000">
            <a:lnSpc>
              <a:spcPct val="90000"/>
            </a:lnSpc>
            <a:spcBef>
              <a:spcPct val="0"/>
            </a:spcBef>
            <a:spcAft>
              <a:spcPct val="35000"/>
            </a:spcAft>
          </a:pPr>
          <a:r>
            <a:rPr lang="es-ES" sz="1400" b="1" kern="1200" dirty="0" smtClean="0">
              <a:latin typeface="Times New Roman" panose="02020603050405020304" pitchFamily="18" charset="0"/>
              <a:ea typeface="Times New Roman" panose="02020603050405020304" pitchFamily="18" charset="0"/>
            </a:rPr>
            <a:t>(1) </a:t>
          </a:r>
          <a:r>
            <a:rPr lang="es-ES" sz="1400" kern="1200" dirty="0" smtClean="0">
              <a:latin typeface="Times New Roman" panose="02020603050405020304" pitchFamily="18" charset="0"/>
              <a:ea typeface="Times New Roman" panose="02020603050405020304" pitchFamily="18" charset="0"/>
            </a:rPr>
            <a:t>introducción de cepas duela hepática del extranjero </a:t>
          </a:r>
        </a:p>
        <a:p>
          <a:pPr lvl="0" algn="ctr" defTabSz="889000">
            <a:lnSpc>
              <a:spcPct val="90000"/>
            </a:lnSpc>
            <a:spcBef>
              <a:spcPct val="0"/>
            </a:spcBef>
            <a:spcAft>
              <a:spcPct val="35000"/>
            </a:spcAft>
          </a:pPr>
          <a:r>
            <a:rPr lang="es-ES" sz="1400" kern="1200" dirty="0" smtClean="0">
              <a:latin typeface="Times New Roman" panose="02020603050405020304" pitchFamily="18" charset="0"/>
              <a:ea typeface="Times New Roman" panose="02020603050405020304" pitchFamily="18" charset="0"/>
            </a:rPr>
            <a:t> </a:t>
          </a:r>
          <a:r>
            <a:rPr lang="es-ES" sz="1400" b="1" kern="1200" dirty="0" smtClean="0">
              <a:latin typeface="Times New Roman" panose="02020603050405020304" pitchFamily="18" charset="0"/>
              <a:ea typeface="Times New Roman" panose="02020603050405020304" pitchFamily="18" charset="0"/>
            </a:rPr>
            <a:t>(2)</a:t>
          </a:r>
          <a:r>
            <a:rPr lang="es-ES" sz="1400" kern="1200" dirty="0" smtClean="0">
              <a:latin typeface="Times New Roman" panose="02020603050405020304" pitchFamily="18" charset="0"/>
              <a:ea typeface="Times New Roman" panose="02020603050405020304" pitchFamily="18" charset="0"/>
            </a:rPr>
            <a:t> los fenómenos de hibridación con cepas locales debido alta capacidad de reproducción cruzada </a:t>
          </a:r>
        </a:p>
        <a:p>
          <a:pPr lvl="0" algn="ctr" defTabSz="889000">
            <a:lnSpc>
              <a:spcPct val="90000"/>
            </a:lnSpc>
            <a:spcBef>
              <a:spcPct val="0"/>
            </a:spcBef>
            <a:spcAft>
              <a:spcPct val="35000"/>
            </a:spcAft>
          </a:pPr>
          <a:r>
            <a:rPr lang="es-ES" sz="1400" kern="1200" dirty="0" smtClean="0">
              <a:latin typeface="Times New Roman" panose="02020603050405020304" pitchFamily="18" charset="0"/>
              <a:ea typeface="Times New Roman" panose="02020603050405020304" pitchFamily="18" charset="0"/>
            </a:rPr>
            <a:t>Esto significa un riesgo de propagación con resistencia al </a:t>
          </a:r>
          <a:r>
            <a:rPr lang="es-ES" sz="1400" kern="1200" dirty="0" err="1" smtClean="0">
              <a:latin typeface="Times New Roman" panose="02020603050405020304" pitchFamily="18" charset="0"/>
              <a:ea typeface="Times New Roman" panose="02020603050405020304" pitchFamily="18" charset="0"/>
            </a:rPr>
            <a:t>triclabendazol</a:t>
          </a:r>
          <a:r>
            <a:rPr lang="es-ES" sz="1400" kern="1200" dirty="0" smtClean="0">
              <a:latin typeface="Times New Roman" panose="02020603050405020304" pitchFamily="18" charset="0"/>
              <a:ea typeface="Times New Roman" panose="02020603050405020304" pitchFamily="18" charset="0"/>
            </a:rPr>
            <a:t>, </a:t>
          </a:r>
        </a:p>
        <a:p>
          <a:pPr lvl="0" algn="ctr" defTabSz="889000">
            <a:lnSpc>
              <a:spcPct val="90000"/>
            </a:lnSpc>
            <a:spcBef>
              <a:spcPct val="0"/>
            </a:spcBef>
            <a:spcAft>
              <a:spcPct val="35000"/>
            </a:spcAft>
          </a:pPr>
          <a:r>
            <a:rPr lang="es-ES" sz="1400" kern="1200" dirty="0" smtClean="0">
              <a:latin typeface="Times New Roman" panose="02020603050405020304" pitchFamily="18" charset="0"/>
              <a:ea typeface="Times New Roman" panose="02020603050405020304" pitchFamily="18" charset="0"/>
            </a:rPr>
            <a:t>La corta distancia de la zona </a:t>
          </a:r>
          <a:r>
            <a:rPr lang="es-ES" sz="1400" kern="1200" dirty="0" err="1" smtClean="0">
              <a:latin typeface="Times New Roman" panose="02020603050405020304" pitchFamily="18" charset="0"/>
              <a:ea typeface="Times New Roman" panose="02020603050405020304" pitchFamily="18" charset="0"/>
            </a:rPr>
            <a:t>hiperendémica</a:t>
          </a:r>
          <a:r>
            <a:rPr lang="es-ES" sz="1400" kern="1200" dirty="0" smtClean="0">
              <a:latin typeface="Times New Roman" panose="02020603050405020304" pitchFamily="18" charset="0"/>
              <a:ea typeface="Times New Roman" panose="02020603050405020304" pitchFamily="18" charset="0"/>
            </a:rPr>
            <a:t> humana y animal de Cajamarca</a:t>
          </a:r>
          <a:endParaRPr lang="es-ES" sz="1400" kern="1200" dirty="0"/>
        </a:p>
      </dsp:txBody>
      <dsp:txXfrm>
        <a:off x="297377" y="2199859"/>
        <a:ext cx="4985948" cy="2290857"/>
      </dsp:txXfrm>
    </dsp:sp>
    <dsp:sp modelId="{C4427C0B-E3AB-4EAB-99C9-71617445C295}">
      <dsp:nvSpPr>
        <dsp:cNvPr id="0" name=""/>
        <dsp:cNvSpPr/>
      </dsp:nvSpPr>
      <dsp:spPr>
        <a:xfrm>
          <a:off x="5576063" y="1918196"/>
          <a:ext cx="5140152" cy="2382597"/>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6D0C2-63FC-4FB7-8062-7D58D7A74ACE}">
      <dsp:nvSpPr>
        <dsp:cNvPr id="0" name=""/>
        <dsp:cNvSpPr/>
      </dsp:nvSpPr>
      <dsp:spPr>
        <a:xfrm>
          <a:off x="5797527" y="2128587"/>
          <a:ext cx="5140152" cy="2382597"/>
        </a:xfrm>
        <a:prstGeom prst="roundRect">
          <a:avLst>
            <a:gd name="adj" fmla="val 10000"/>
          </a:avLst>
        </a:prstGeom>
        <a:solidFill>
          <a:schemeClr val="lt1">
            <a:alpha val="90000"/>
            <a:hueOff val="0"/>
            <a:satOff val="0"/>
            <a:lumOff val="0"/>
            <a:alphaOff val="0"/>
          </a:schemeClr>
        </a:solid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latin typeface="Times New Roman" panose="02020603050405020304" pitchFamily="18" charset="0"/>
              <a:ea typeface="Times New Roman" panose="02020603050405020304" pitchFamily="18" charset="0"/>
            </a:rPr>
            <a:t>b) </a:t>
          </a:r>
          <a:r>
            <a:rPr lang="es-ES" sz="1400" b="0" kern="1200" dirty="0" smtClean="0">
              <a:latin typeface="Times New Roman" panose="02020603050405020304" pitchFamily="18" charset="0"/>
              <a:ea typeface="Times New Roman" panose="02020603050405020304" pitchFamily="18" charset="0"/>
            </a:rPr>
            <a:t>L</a:t>
          </a:r>
          <a:r>
            <a:rPr lang="es-ES" sz="1400" kern="1200" dirty="0" smtClean="0">
              <a:latin typeface="Times New Roman" panose="02020603050405020304" pitchFamily="18" charset="0"/>
              <a:ea typeface="Times New Roman" panose="02020603050405020304" pitchFamily="18" charset="0"/>
            </a:rPr>
            <a:t>a capacidad de expansión de forma pasiva de los caracoles Lymnaeidaes. </a:t>
          </a:r>
        </a:p>
        <a:p>
          <a:pPr lvl="0" algn="ctr" defTabSz="889000">
            <a:lnSpc>
              <a:spcPct val="90000"/>
            </a:lnSpc>
            <a:spcBef>
              <a:spcPct val="0"/>
            </a:spcBef>
            <a:spcAft>
              <a:spcPct val="35000"/>
            </a:spcAft>
          </a:pPr>
          <a:r>
            <a:rPr lang="es-ES" sz="1400" kern="1200" dirty="0" smtClean="0">
              <a:latin typeface="Times New Roman" panose="02020603050405020304" pitchFamily="18" charset="0"/>
              <a:ea typeface="Times New Roman" panose="02020603050405020304" pitchFamily="18" charset="0"/>
            </a:rPr>
            <a:t>La evidencia sugiere que estos caracoles pueden permanecer en barro seco pegado a los pies de los rumiantes, y luego tener hibernación </a:t>
          </a:r>
          <a:endParaRPr lang="es-ES" sz="1400" kern="1200" dirty="0"/>
        </a:p>
      </dsp:txBody>
      <dsp:txXfrm>
        <a:off x="5867311" y="2198371"/>
        <a:ext cx="5000584" cy="2243029"/>
      </dsp:txXfrm>
    </dsp:sp>
    <dsp:sp modelId="{34FBC8DE-BB3A-4E89-81B7-B2520C8726C3}">
      <dsp:nvSpPr>
        <dsp:cNvPr id="0" name=""/>
        <dsp:cNvSpPr/>
      </dsp:nvSpPr>
      <dsp:spPr>
        <a:xfrm>
          <a:off x="6875319" y="532053"/>
          <a:ext cx="2173921" cy="746820"/>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C0AC1-FDE4-44FF-AB9D-073161B2563B}">
      <dsp:nvSpPr>
        <dsp:cNvPr id="0" name=""/>
        <dsp:cNvSpPr/>
      </dsp:nvSpPr>
      <dsp:spPr>
        <a:xfrm>
          <a:off x="7096784" y="742444"/>
          <a:ext cx="2173921" cy="746820"/>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latin typeface="Times New Roman" panose="02020603050405020304" pitchFamily="18" charset="0"/>
              <a:ea typeface="Times New Roman" panose="02020603050405020304" pitchFamily="18" charset="0"/>
            </a:rPr>
            <a:t>Los movimientos de ganado, el transporte, y la exportación / importación han demostrado. Consideraciones: </a:t>
          </a:r>
          <a:endParaRPr lang="es-ES" sz="1200" kern="1200" dirty="0"/>
        </a:p>
      </dsp:txBody>
      <dsp:txXfrm>
        <a:off x="7118658" y="764318"/>
        <a:ext cx="2130173" cy="7030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DD416-FEDD-4A18-992F-805603522B39}">
      <dsp:nvSpPr>
        <dsp:cNvPr id="0" name=""/>
        <dsp:cNvSpPr/>
      </dsp:nvSpPr>
      <dsp:spPr>
        <a:xfrm>
          <a:off x="4367813" y="1008111"/>
          <a:ext cx="1920081" cy="913784"/>
        </a:xfrm>
        <a:custGeom>
          <a:avLst/>
          <a:gdLst/>
          <a:ahLst/>
          <a:cxnLst/>
          <a:rect l="0" t="0" r="0" b="0"/>
          <a:pathLst>
            <a:path>
              <a:moveTo>
                <a:pt x="0" y="0"/>
              </a:moveTo>
              <a:lnTo>
                <a:pt x="0" y="622717"/>
              </a:lnTo>
              <a:lnTo>
                <a:pt x="1920081" y="622717"/>
              </a:lnTo>
              <a:lnTo>
                <a:pt x="1920081" y="91378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0EBF41-3019-41A9-96AC-4D1F43CDCC19}">
      <dsp:nvSpPr>
        <dsp:cNvPr id="0" name=""/>
        <dsp:cNvSpPr/>
      </dsp:nvSpPr>
      <dsp:spPr>
        <a:xfrm>
          <a:off x="2447732" y="1008111"/>
          <a:ext cx="1920081" cy="913784"/>
        </a:xfrm>
        <a:custGeom>
          <a:avLst/>
          <a:gdLst/>
          <a:ahLst/>
          <a:cxnLst/>
          <a:rect l="0" t="0" r="0" b="0"/>
          <a:pathLst>
            <a:path>
              <a:moveTo>
                <a:pt x="1920081" y="0"/>
              </a:moveTo>
              <a:lnTo>
                <a:pt x="1920081" y="622717"/>
              </a:lnTo>
              <a:lnTo>
                <a:pt x="0" y="622717"/>
              </a:lnTo>
              <a:lnTo>
                <a:pt x="0" y="91378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9BEE95-5402-4FC6-9983-1BDE7463B09C}">
      <dsp:nvSpPr>
        <dsp:cNvPr id="0" name=""/>
        <dsp:cNvSpPr/>
      </dsp:nvSpPr>
      <dsp:spPr>
        <a:xfrm>
          <a:off x="2796837" y="1583"/>
          <a:ext cx="3141951" cy="10065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9B123-0A41-41F1-9B13-43E88D6F5DC4}">
      <dsp:nvSpPr>
        <dsp:cNvPr id="0" name=""/>
        <dsp:cNvSpPr/>
      </dsp:nvSpPr>
      <dsp:spPr>
        <a:xfrm>
          <a:off x="3145943" y="333233"/>
          <a:ext cx="3141951" cy="100652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ea typeface="Times New Roman" panose="02020603050405020304" pitchFamily="18" charset="0"/>
              <a:cs typeface="Times New Roman" panose="02020603050405020304" pitchFamily="18" charset="0"/>
            </a:rPr>
            <a:t>Debido a los siguientes aspectos y riesgos correspondientes:</a:t>
          </a:r>
          <a:endParaRPr lang="es-ES" sz="1400" kern="1200" dirty="0">
            <a:latin typeface="Times New Roman" panose="02020603050405020304" pitchFamily="18" charset="0"/>
            <a:cs typeface="Times New Roman" panose="02020603050405020304" pitchFamily="18" charset="0"/>
          </a:endParaRPr>
        </a:p>
      </dsp:txBody>
      <dsp:txXfrm>
        <a:off x="3175423" y="362713"/>
        <a:ext cx="3082991" cy="947567"/>
      </dsp:txXfrm>
    </dsp:sp>
    <dsp:sp modelId="{B81C648C-E6C8-4128-A914-243822573B31}">
      <dsp:nvSpPr>
        <dsp:cNvPr id="0" name=""/>
        <dsp:cNvSpPr/>
      </dsp:nvSpPr>
      <dsp:spPr>
        <a:xfrm>
          <a:off x="876756" y="1921895"/>
          <a:ext cx="3141951" cy="19951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51804-8777-4266-A31D-4A60472F79F9}">
      <dsp:nvSpPr>
        <dsp:cNvPr id="0" name=""/>
        <dsp:cNvSpPr/>
      </dsp:nvSpPr>
      <dsp:spPr>
        <a:xfrm>
          <a:off x="1225862" y="2253545"/>
          <a:ext cx="3141951" cy="199513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2. </a:t>
          </a:r>
          <a:r>
            <a:rPr lang="es-ES" sz="1400" kern="1200" dirty="0" smtClean="0">
              <a:latin typeface="Times New Roman" panose="02020603050405020304" pitchFamily="18" charset="0"/>
              <a:ea typeface="Times New Roman" panose="02020603050405020304" pitchFamily="18" charset="0"/>
              <a:cs typeface="Times New Roman" panose="02020603050405020304" pitchFamily="18" charset="0"/>
            </a:rPr>
            <a:t>La aplicación de sistemas de riego para el arroz (</a:t>
          </a:r>
          <a:r>
            <a:rPr lang="es-ES" sz="1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Oryza</a:t>
          </a:r>
          <a:r>
            <a:rPr lang="es-ES" sz="1400" i="1" kern="1200" dirty="0" smtClean="0">
              <a:latin typeface="Times New Roman" panose="02020603050405020304" pitchFamily="18" charset="0"/>
              <a:ea typeface="Times New Roman" panose="02020603050405020304" pitchFamily="18" charset="0"/>
              <a:cs typeface="Times New Roman" panose="02020603050405020304" pitchFamily="18" charset="0"/>
            </a:rPr>
            <a:t> sativa</a:t>
          </a:r>
          <a:r>
            <a:rPr lang="es-ES" sz="1400" kern="1200" dirty="0" smtClean="0">
              <a:latin typeface="Times New Roman" panose="02020603050405020304" pitchFamily="18" charset="0"/>
              <a:ea typeface="Times New Roman" panose="02020603050405020304" pitchFamily="18" charset="0"/>
              <a:cs typeface="Times New Roman" panose="02020603050405020304" pitchFamily="18" charset="0"/>
            </a:rPr>
            <a:t>), afectan la proliferación de los caracoles Lymnaeidaes mediante la mejora del microclima de los hábitats. </a:t>
          </a:r>
          <a:endParaRPr lang="es-ES" sz="1400" kern="1200" dirty="0">
            <a:latin typeface="Times New Roman" panose="02020603050405020304" pitchFamily="18" charset="0"/>
            <a:cs typeface="Times New Roman" panose="02020603050405020304" pitchFamily="18" charset="0"/>
          </a:endParaRPr>
        </a:p>
      </dsp:txBody>
      <dsp:txXfrm>
        <a:off x="1284298" y="2311981"/>
        <a:ext cx="3025079" cy="1878267"/>
      </dsp:txXfrm>
    </dsp:sp>
    <dsp:sp modelId="{C8037D06-4CE4-4D68-81F7-AC726BBA5353}">
      <dsp:nvSpPr>
        <dsp:cNvPr id="0" name=""/>
        <dsp:cNvSpPr/>
      </dsp:nvSpPr>
      <dsp:spPr>
        <a:xfrm>
          <a:off x="4716919" y="1921895"/>
          <a:ext cx="3141951" cy="19951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624C9-A3C8-48BA-8B61-7AF161BCE467}">
      <dsp:nvSpPr>
        <dsp:cNvPr id="0" name=""/>
        <dsp:cNvSpPr/>
      </dsp:nvSpPr>
      <dsp:spPr>
        <a:xfrm>
          <a:off x="5066025" y="2253545"/>
          <a:ext cx="3141951" cy="199513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3. </a:t>
          </a:r>
          <a:r>
            <a:rPr lang="es-ES" sz="1400" kern="1200" dirty="0" smtClean="0">
              <a:latin typeface="Times New Roman" panose="02020603050405020304" pitchFamily="18" charset="0"/>
              <a:ea typeface="Times New Roman" panose="02020603050405020304" pitchFamily="18" charset="0"/>
              <a:cs typeface="Times New Roman" panose="02020603050405020304" pitchFamily="18" charset="0"/>
            </a:rPr>
            <a:t>Los factores ambientales asociados con el fenómeno del cambio climático, los cuáles influyen en la dinámica poblacional de los Lymnaeidaes y la vida libre de </a:t>
          </a:r>
          <a:r>
            <a:rPr lang="es-ES" sz="1400" i="1" kern="1200" dirty="0" smtClean="0">
              <a:latin typeface="Times New Roman" panose="02020603050405020304" pitchFamily="18" charset="0"/>
              <a:ea typeface="Times New Roman" panose="02020603050405020304" pitchFamily="18" charset="0"/>
              <a:cs typeface="Times New Roman" panose="02020603050405020304" pitchFamily="18" charset="0"/>
            </a:rPr>
            <a:t>Fasciola</a:t>
          </a:r>
          <a:r>
            <a:rPr lang="es-ES" sz="1400" kern="1200" dirty="0" smtClean="0">
              <a:latin typeface="Times New Roman" panose="02020603050405020304" pitchFamily="18" charset="0"/>
              <a:ea typeface="Times New Roman" panose="02020603050405020304" pitchFamily="18" charset="0"/>
              <a:cs typeface="Times New Roman" panose="02020603050405020304" pitchFamily="18" charset="0"/>
            </a:rPr>
            <a:t> en los estadios larvales de </a:t>
          </a:r>
          <a:r>
            <a:rPr lang="es-ES" sz="1400" kern="1200" dirty="0" err="1" smtClean="0">
              <a:latin typeface="Times New Roman" panose="02020603050405020304" pitchFamily="18" charset="0"/>
              <a:ea typeface="Times New Roman" panose="02020603050405020304" pitchFamily="18" charset="0"/>
              <a:cs typeface="Times New Roman" panose="02020603050405020304" pitchFamily="18" charset="0"/>
            </a:rPr>
            <a:t>miracidium</a:t>
          </a:r>
          <a:r>
            <a:rPr lang="es-ES" sz="14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1400" kern="1200" dirty="0" err="1" smtClean="0">
              <a:latin typeface="Times New Roman" panose="02020603050405020304" pitchFamily="18" charset="0"/>
              <a:ea typeface="Times New Roman" panose="02020603050405020304" pitchFamily="18" charset="0"/>
              <a:cs typeface="Times New Roman" panose="02020603050405020304" pitchFamily="18" charset="0"/>
            </a:rPr>
            <a:t>cercarias</a:t>
          </a:r>
          <a:r>
            <a:rPr lang="es-ES" sz="1400" kern="1200" dirty="0" smtClean="0">
              <a:latin typeface="Times New Roman" panose="02020603050405020304" pitchFamily="18" charset="0"/>
              <a:ea typeface="Times New Roman" panose="02020603050405020304" pitchFamily="18" charset="0"/>
              <a:cs typeface="Times New Roman" panose="02020603050405020304" pitchFamily="18" charset="0"/>
            </a:rPr>
            <a:t> y </a:t>
          </a:r>
          <a:r>
            <a:rPr lang="es-ES" sz="1400" kern="1200" dirty="0" err="1" smtClean="0">
              <a:latin typeface="Times New Roman" panose="02020603050405020304" pitchFamily="18" charset="0"/>
              <a:ea typeface="Times New Roman" panose="02020603050405020304" pitchFamily="18" charset="0"/>
              <a:cs typeface="Times New Roman" panose="02020603050405020304" pitchFamily="18" charset="0"/>
            </a:rPr>
            <a:t>metacercarias</a:t>
          </a:r>
          <a:endParaRPr lang="es-ES" sz="1400" kern="1200" dirty="0">
            <a:latin typeface="Times New Roman" panose="02020603050405020304" pitchFamily="18" charset="0"/>
            <a:cs typeface="Times New Roman" panose="02020603050405020304" pitchFamily="18" charset="0"/>
          </a:endParaRPr>
        </a:p>
      </dsp:txBody>
      <dsp:txXfrm>
        <a:off x="5124461" y="2311981"/>
        <a:ext cx="3025079" cy="18782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E9D8A-B526-459A-B406-22F4B1BC77E3}">
      <dsp:nvSpPr>
        <dsp:cNvPr id="0" name=""/>
        <dsp:cNvSpPr/>
      </dsp:nvSpPr>
      <dsp:spPr>
        <a:xfrm>
          <a:off x="582" y="76832"/>
          <a:ext cx="403584" cy="403584"/>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631C4-2CF0-4342-8143-B4CC91BF55AB}">
      <dsp:nvSpPr>
        <dsp:cNvPr id="0" name=""/>
        <dsp:cNvSpPr/>
      </dsp:nvSpPr>
      <dsp:spPr>
        <a:xfrm>
          <a:off x="40940" y="117190"/>
          <a:ext cx="322867" cy="322867"/>
        </a:xfrm>
        <a:prstGeom prst="pie">
          <a:avLst>
            <a:gd name="adj1" fmla="val 12600000"/>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021D55-5750-4245-89AA-EEDF218551C5}">
      <dsp:nvSpPr>
        <dsp:cNvPr id="0" name=""/>
        <dsp:cNvSpPr/>
      </dsp:nvSpPr>
      <dsp:spPr>
        <a:xfrm rot="16200000">
          <a:off x="-463540" y="984898"/>
          <a:ext cx="1170396" cy="24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endParaRPr lang="es-ES" sz="1600" kern="1200" dirty="0"/>
        </a:p>
      </dsp:txBody>
      <dsp:txXfrm>
        <a:off x="-463540" y="984898"/>
        <a:ext cx="1170396" cy="242150"/>
      </dsp:txXfrm>
    </dsp:sp>
    <dsp:sp modelId="{B29DF993-1E17-490E-ABA7-A037FE8FC82C}">
      <dsp:nvSpPr>
        <dsp:cNvPr id="0" name=""/>
        <dsp:cNvSpPr/>
      </dsp:nvSpPr>
      <dsp:spPr>
        <a:xfrm>
          <a:off x="239714" y="153664"/>
          <a:ext cx="3154984" cy="161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Al considerar todos los aspectos antes mencionados y la cercanía de los focos de transmisión de la enfermedad en asentamientos humanos</a:t>
          </a:r>
          <a:endParaRPr lang="es-ES" sz="1600" kern="1200" dirty="0"/>
        </a:p>
      </dsp:txBody>
      <dsp:txXfrm>
        <a:off x="239714" y="153664"/>
        <a:ext cx="3154984" cy="1614339"/>
      </dsp:txXfrm>
    </dsp:sp>
    <dsp:sp modelId="{538EF904-E3D1-491A-BC4A-36D30CE43990}">
      <dsp:nvSpPr>
        <dsp:cNvPr id="0" name=""/>
        <dsp:cNvSpPr/>
      </dsp:nvSpPr>
      <dsp:spPr>
        <a:xfrm>
          <a:off x="3829389" y="76832"/>
          <a:ext cx="403584" cy="403584"/>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C460D-EF88-494B-87AA-4AADAAAD7DAC}">
      <dsp:nvSpPr>
        <dsp:cNvPr id="0" name=""/>
        <dsp:cNvSpPr/>
      </dsp:nvSpPr>
      <dsp:spPr>
        <a:xfrm>
          <a:off x="3869748" y="117190"/>
          <a:ext cx="322867" cy="322867"/>
        </a:xfrm>
        <a:prstGeom prst="pie">
          <a:avLst>
            <a:gd name="adj1" fmla="val 9000000"/>
            <a:gd name="adj2" fmla="val 1620000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E0EA2-759A-4FA5-8770-0C7466BFCE0D}">
      <dsp:nvSpPr>
        <dsp:cNvPr id="0" name=""/>
        <dsp:cNvSpPr/>
      </dsp:nvSpPr>
      <dsp:spPr>
        <a:xfrm rot="16200000">
          <a:off x="3365267" y="984898"/>
          <a:ext cx="1170396" cy="24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endParaRPr lang="es-ES" sz="1600" kern="1200"/>
        </a:p>
      </dsp:txBody>
      <dsp:txXfrm>
        <a:off x="3365267" y="984898"/>
        <a:ext cx="1170396" cy="242150"/>
      </dsp:txXfrm>
    </dsp:sp>
    <dsp:sp modelId="{BC53292D-679D-4F87-898D-3A31E0AF902D}">
      <dsp:nvSpPr>
        <dsp:cNvPr id="0" name=""/>
        <dsp:cNvSpPr/>
      </dsp:nvSpPr>
      <dsp:spPr>
        <a:xfrm>
          <a:off x="4111899" y="76832"/>
          <a:ext cx="2543505" cy="161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Teniendo en cuenta la viabilidad a largo plazo de las </a:t>
          </a:r>
          <a:r>
            <a:rPr lang="es-ES" sz="1600" kern="1200" dirty="0" err="1" smtClean="0">
              <a:latin typeface="Times New Roman" panose="02020603050405020304" pitchFamily="18" charset="0"/>
              <a:ea typeface="Times New Roman" panose="02020603050405020304" pitchFamily="18" charset="0"/>
            </a:rPr>
            <a:t>metacercarias</a:t>
          </a:r>
          <a:r>
            <a:rPr lang="es-ES" sz="1600" kern="1200" dirty="0" smtClean="0">
              <a:latin typeface="Times New Roman" panose="02020603050405020304" pitchFamily="18" charset="0"/>
              <a:ea typeface="Times New Roman" panose="02020603050405020304" pitchFamily="18" charset="0"/>
            </a:rPr>
            <a:t> (infecciosas para los seres humanos)</a:t>
          </a:r>
          <a:endParaRPr lang="es-ES" sz="1600" kern="1200" dirty="0"/>
        </a:p>
      </dsp:txBody>
      <dsp:txXfrm>
        <a:off x="4111899" y="76832"/>
        <a:ext cx="2543505" cy="1614339"/>
      </dsp:txXfrm>
    </dsp:sp>
    <dsp:sp modelId="{B16E5A5E-EB6F-4EA2-8A54-B56E8F0F51EE}">
      <dsp:nvSpPr>
        <dsp:cNvPr id="0" name=""/>
        <dsp:cNvSpPr/>
      </dsp:nvSpPr>
      <dsp:spPr>
        <a:xfrm>
          <a:off x="7046717" y="76832"/>
          <a:ext cx="403584" cy="403584"/>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CD266-D89F-4992-8780-36D10E733C32}">
      <dsp:nvSpPr>
        <dsp:cNvPr id="0" name=""/>
        <dsp:cNvSpPr/>
      </dsp:nvSpPr>
      <dsp:spPr>
        <a:xfrm>
          <a:off x="7087076" y="117190"/>
          <a:ext cx="322867" cy="322867"/>
        </a:xfrm>
        <a:prstGeom prst="pie">
          <a:avLst>
            <a:gd name="adj1" fmla="val 5400000"/>
            <a:gd name="adj2" fmla="val 1620000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3C85B6-F9E2-4127-AE7E-AF119DD6F720}">
      <dsp:nvSpPr>
        <dsp:cNvPr id="0" name=""/>
        <dsp:cNvSpPr/>
      </dsp:nvSpPr>
      <dsp:spPr>
        <a:xfrm rot="16200000">
          <a:off x="6582595" y="984898"/>
          <a:ext cx="1170396" cy="24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endParaRPr lang="es-ES" sz="1600" kern="1200"/>
        </a:p>
      </dsp:txBody>
      <dsp:txXfrm>
        <a:off x="6582595" y="984898"/>
        <a:ext cx="1170396" cy="242150"/>
      </dsp:txXfrm>
    </dsp:sp>
    <dsp:sp modelId="{98BAB049-186E-4DAE-A4D8-F9D5A59DB574}">
      <dsp:nvSpPr>
        <dsp:cNvPr id="0" name=""/>
        <dsp:cNvSpPr/>
      </dsp:nvSpPr>
      <dsp:spPr>
        <a:xfrm>
          <a:off x="7329227" y="76832"/>
          <a:ext cx="2753990" cy="161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Un riesgo preocupante para la infección humana en estas zonas rurales se hace evidente</a:t>
          </a:r>
          <a:endParaRPr lang="es-ES" sz="1600" kern="1200" dirty="0"/>
        </a:p>
      </dsp:txBody>
      <dsp:txXfrm>
        <a:off x="7329227" y="76832"/>
        <a:ext cx="2753990" cy="16143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E4004-EE81-4D4E-BC78-46104DFB57CC}">
      <dsp:nvSpPr>
        <dsp:cNvPr id="0" name=""/>
        <dsp:cNvSpPr/>
      </dsp:nvSpPr>
      <dsp:spPr>
        <a:xfrm>
          <a:off x="5608315" y="1856357"/>
          <a:ext cx="581571" cy="415217"/>
        </a:xfrm>
        <a:custGeom>
          <a:avLst/>
          <a:gdLst/>
          <a:ahLst/>
          <a:cxnLst/>
          <a:rect l="0" t="0" r="0" b="0"/>
          <a:pathLst>
            <a:path>
              <a:moveTo>
                <a:pt x="581571" y="0"/>
              </a:moveTo>
              <a:lnTo>
                <a:pt x="581571" y="296053"/>
              </a:lnTo>
              <a:lnTo>
                <a:pt x="0" y="296053"/>
              </a:lnTo>
              <a:lnTo>
                <a:pt x="0" y="41521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5C7A1B-6321-4076-B9EF-D8B53F57C22A}">
      <dsp:nvSpPr>
        <dsp:cNvPr id="0" name=""/>
        <dsp:cNvSpPr/>
      </dsp:nvSpPr>
      <dsp:spPr>
        <a:xfrm>
          <a:off x="4334469" y="493264"/>
          <a:ext cx="1855417" cy="195162"/>
        </a:xfrm>
        <a:custGeom>
          <a:avLst/>
          <a:gdLst/>
          <a:ahLst/>
          <a:cxnLst/>
          <a:rect l="0" t="0" r="0" b="0"/>
          <a:pathLst>
            <a:path>
              <a:moveTo>
                <a:pt x="0" y="0"/>
              </a:moveTo>
              <a:lnTo>
                <a:pt x="0" y="75998"/>
              </a:lnTo>
              <a:lnTo>
                <a:pt x="1855417" y="75998"/>
              </a:lnTo>
              <a:lnTo>
                <a:pt x="1855417" y="1951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9EB0BA-A077-406E-A02F-F7BCC4CC8C9E}">
      <dsp:nvSpPr>
        <dsp:cNvPr id="0" name=""/>
        <dsp:cNvSpPr/>
      </dsp:nvSpPr>
      <dsp:spPr>
        <a:xfrm>
          <a:off x="1026231" y="1917788"/>
          <a:ext cx="659989" cy="206075"/>
        </a:xfrm>
        <a:custGeom>
          <a:avLst/>
          <a:gdLst/>
          <a:ahLst/>
          <a:cxnLst/>
          <a:rect l="0" t="0" r="0" b="0"/>
          <a:pathLst>
            <a:path>
              <a:moveTo>
                <a:pt x="659989" y="0"/>
              </a:moveTo>
              <a:lnTo>
                <a:pt x="659989" y="86911"/>
              </a:lnTo>
              <a:lnTo>
                <a:pt x="0" y="86911"/>
              </a:lnTo>
              <a:lnTo>
                <a:pt x="0" y="20607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6699B3-C950-4A55-8AB4-687F30B370A8}">
      <dsp:nvSpPr>
        <dsp:cNvPr id="0" name=""/>
        <dsp:cNvSpPr/>
      </dsp:nvSpPr>
      <dsp:spPr>
        <a:xfrm>
          <a:off x="1686220" y="493264"/>
          <a:ext cx="2648249" cy="209347"/>
        </a:xfrm>
        <a:custGeom>
          <a:avLst/>
          <a:gdLst/>
          <a:ahLst/>
          <a:cxnLst/>
          <a:rect l="0" t="0" r="0" b="0"/>
          <a:pathLst>
            <a:path>
              <a:moveTo>
                <a:pt x="2648249" y="0"/>
              </a:moveTo>
              <a:lnTo>
                <a:pt x="2648249" y="90183"/>
              </a:lnTo>
              <a:lnTo>
                <a:pt x="0" y="90183"/>
              </a:lnTo>
              <a:lnTo>
                <a:pt x="0" y="2093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5106B8-600C-4D27-AE77-D608ADB25B4F}">
      <dsp:nvSpPr>
        <dsp:cNvPr id="0" name=""/>
        <dsp:cNvSpPr/>
      </dsp:nvSpPr>
      <dsp:spPr>
        <a:xfrm>
          <a:off x="4191461" y="226138"/>
          <a:ext cx="286016" cy="26712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B7A08-F65D-4AE0-9400-9B7DC0BBB97A}">
      <dsp:nvSpPr>
        <dsp:cNvPr id="0" name=""/>
        <dsp:cNvSpPr/>
      </dsp:nvSpPr>
      <dsp:spPr>
        <a:xfrm>
          <a:off x="4384501" y="0"/>
          <a:ext cx="1600113" cy="76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b="1" kern="1200" dirty="0" smtClean="0">
              <a:latin typeface="Times New Roman" panose="02020603050405020304" pitchFamily="18" charset="0"/>
              <a:ea typeface="Times New Roman" panose="02020603050405020304" pitchFamily="18" charset="0"/>
            </a:rPr>
            <a:t>Curiosamente</a:t>
          </a:r>
          <a:endParaRPr lang="es-ES" sz="1400" b="1" kern="1200" dirty="0"/>
        </a:p>
      </dsp:txBody>
      <dsp:txXfrm>
        <a:off x="4384501" y="0"/>
        <a:ext cx="1600113" cy="762650"/>
      </dsp:txXfrm>
    </dsp:sp>
    <dsp:sp modelId="{7CA51BD8-54B0-485F-8A3B-141676868AE2}">
      <dsp:nvSpPr>
        <dsp:cNvPr id="0" name=""/>
        <dsp:cNvSpPr/>
      </dsp:nvSpPr>
      <dsp:spPr>
        <a:xfrm>
          <a:off x="995399" y="702612"/>
          <a:ext cx="1381640" cy="1215176"/>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39A797-0580-46F2-BA11-6A284DD98D1A}">
      <dsp:nvSpPr>
        <dsp:cNvPr id="0" name=""/>
        <dsp:cNvSpPr/>
      </dsp:nvSpPr>
      <dsp:spPr>
        <a:xfrm>
          <a:off x="2406537" y="1069141"/>
          <a:ext cx="1688061" cy="76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Times New Roman" panose="02020603050405020304" pitchFamily="18" charset="0"/>
              <a:ea typeface="Times New Roman" panose="02020603050405020304" pitchFamily="18" charset="0"/>
            </a:rPr>
            <a:t>Los caracoles se hallan sobre hierbas utilizadas para el pastoreo de ganado </a:t>
          </a:r>
          <a:endParaRPr lang="es-ES" sz="1400" kern="1200" dirty="0"/>
        </a:p>
      </dsp:txBody>
      <dsp:txXfrm>
        <a:off x="2406537" y="1069141"/>
        <a:ext cx="1688061" cy="762650"/>
      </dsp:txXfrm>
    </dsp:sp>
    <dsp:sp modelId="{252E9214-1FAA-4529-9514-CB45C4F44748}">
      <dsp:nvSpPr>
        <dsp:cNvPr id="0" name=""/>
        <dsp:cNvSpPr/>
      </dsp:nvSpPr>
      <dsp:spPr>
        <a:xfrm>
          <a:off x="361089" y="2123864"/>
          <a:ext cx="1330283" cy="1238666"/>
        </a:xfrm>
        <a:prstGeom prst="ellipse">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B9C26-6F29-43B8-AC52-2D2713F262EE}">
      <dsp:nvSpPr>
        <dsp:cNvPr id="0" name=""/>
        <dsp:cNvSpPr/>
      </dsp:nvSpPr>
      <dsp:spPr>
        <a:xfrm>
          <a:off x="1778871" y="2434530"/>
          <a:ext cx="1773551" cy="76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Times New Roman" panose="02020603050405020304" pitchFamily="18" charset="0"/>
              <a:ea typeface="Times New Roman" panose="02020603050405020304" pitchFamily="18" charset="0"/>
            </a:rPr>
            <a:t>Por ejemplo, </a:t>
          </a:r>
          <a:r>
            <a:rPr lang="es-ES" sz="1400" i="1" kern="1200" dirty="0" err="1" smtClean="0">
              <a:latin typeface="Times New Roman" panose="02020603050405020304" pitchFamily="18" charset="0"/>
              <a:ea typeface="Times New Roman" panose="02020603050405020304" pitchFamily="18" charset="0"/>
            </a:rPr>
            <a:t>Typha</a:t>
          </a:r>
          <a:r>
            <a:rPr lang="es-ES" sz="1400" kern="1200" dirty="0" smtClean="0">
              <a:latin typeface="Times New Roman" panose="02020603050405020304" pitchFamily="18" charset="0"/>
              <a:ea typeface="Times New Roman" panose="02020603050405020304" pitchFamily="18" charset="0"/>
            </a:rPr>
            <a:t>, </a:t>
          </a:r>
          <a:r>
            <a:rPr lang="es-ES" sz="1400" i="1" kern="1200" dirty="0" err="1" smtClean="0">
              <a:latin typeface="Times New Roman" panose="02020603050405020304" pitchFamily="18" charset="0"/>
              <a:ea typeface="Times New Roman" panose="02020603050405020304" pitchFamily="18" charset="0"/>
            </a:rPr>
            <a:t>Brachiaria</a:t>
          </a:r>
          <a:r>
            <a:rPr lang="es-ES" sz="1400" kern="1200" dirty="0" smtClean="0">
              <a:latin typeface="Times New Roman" panose="02020603050405020304" pitchFamily="18" charset="0"/>
              <a:ea typeface="Times New Roman" panose="02020603050405020304" pitchFamily="18" charset="0"/>
            </a:rPr>
            <a:t>, y </a:t>
          </a:r>
          <a:r>
            <a:rPr lang="es-ES" sz="1400" i="1" kern="1200" dirty="0" err="1" smtClean="0">
              <a:latin typeface="Times New Roman" panose="02020603050405020304" pitchFamily="18" charset="0"/>
              <a:ea typeface="Times New Roman" panose="02020603050405020304" pitchFamily="18" charset="0"/>
            </a:rPr>
            <a:t>Panicum</a:t>
          </a:r>
          <a:endParaRPr lang="es-ES" sz="1400" kern="1200" dirty="0"/>
        </a:p>
      </dsp:txBody>
      <dsp:txXfrm>
        <a:off x="1778871" y="2434530"/>
        <a:ext cx="1773551" cy="762650"/>
      </dsp:txXfrm>
    </dsp:sp>
    <dsp:sp modelId="{DC9D793E-D7BA-47CE-8EAA-A79088E3FBBF}">
      <dsp:nvSpPr>
        <dsp:cNvPr id="0" name=""/>
        <dsp:cNvSpPr/>
      </dsp:nvSpPr>
      <dsp:spPr>
        <a:xfrm>
          <a:off x="5537816" y="688426"/>
          <a:ext cx="1304139" cy="1167930"/>
        </a:xfrm>
        <a:prstGeom prst="ellipse">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8D1C7-8B49-4AA8-AD22-8279F4E69DC1}">
      <dsp:nvSpPr>
        <dsp:cNvPr id="0" name=""/>
        <dsp:cNvSpPr/>
      </dsp:nvSpPr>
      <dsp:spPr>
        <a:xfrm>
          <a:off x="6846259" y="889671"/>
          <a:ext cx="2385406" cy="76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Times New Roman" panose="02020603050405020304" pitchFamily="18" charset="0"/>
              <a:ea typeface="Times New Roman" panose="02020603050405020304" pitchFamily="18" charset="0"/>
            </a:rPr>
            <a:t>Se encontraron algunos Lymnaeidaes en plantas tales como </a:t>
          </a:r>
          <a:r>
            <a:rPr lang="es-ES" sz="1400" i="1" kern="1200" dirty="0" err="1" smtClean="0">
              <a:latin typeface="Times New Roman" panose="02020603050405020304" pitchFamily="18" charset="0"/>
              <a:ea typeface="Times New Roman" panose="02020603050405020304" pitchFamily="18" charset="0"/>
            </a:rPr>
            <a:t>Taraxacum</a:t>
          </a:r>
          <a:r>
            <a:rPr lang="es-ES" sz="1400" kern="1200" dirty="0" smtClean="0">
              <a:latin typeface="Times New Roman" panose="02020603050405020304" pitchFamily="18" charset="0"/>
              <a:ea typeface="Times New Roman" panose="02020603050405020304" pitchFamily="18" charset="0"/>
            </a:rPr>
            <a:t> (diente de león) que se consume fresco en ensaladas por la gente</a:t>
          </a:r>
          <a:endParaRPr lang="es-ES" sz="1400" kern="1200" dirty="0"/>
        </a:p>
      </dsp:txBody>
      <dsp:txXfrm>
        <a:off x="6846259" y="889671"/>
        <a:ext cx="2385406" cy="762650"/>
      </dsp:txXfrm>
    </dsp:sp>
    <dsp:sp modelId="{F9A469D7-1A88-4DC9-B15F-7A2178FEA4C0}">
      <dsp:nvSpPr>
        <dsp:cNvPr id="0" name=""/>
        <dsp:cNvSpPr/>
      </dsp:nvSpPr>
      <dsp:spPr>
        <a:xfrm>
          <a:off x="4994923" y="2271574"/>
          <a:ext cx="1226784" cy="1108260"/>
        </a:xfrm>
        <a:prstGeom prst="ellipse">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9F544-B1FC-4C6B-B68C-1AB2B76F40EF}">
      <dsp:nvSpPr>
        <dsp:cNvPr id="0" name=""/>
        <dsp:cNvSpPr/>
      </dsp:nvSpPr>
      <dsp:spPr>
        <a:xfrm>
          <a:off x="6288065" y="2457604"/>
          <a:ext cx="1995871" cy="762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i="1" kern="1200" dirty="0" err="1" smtClean="0">
              <a:latin typeface="Times New Roman" panose="02020603050405020304" pitchFamily="18" charset="0"/>
              <a:ea typeface="Times New Roman" panose="02020603050405020304" pitchFamily="18" charset="0"/>
            </a:rPr>
            <a:t>Saccharum</a:t>
          </a:r>
          <a:r>
            <a:rPr lang="es-ES" sz="1400" kern="1200" dirty="0" smtClean="0">
              <a:latin typeface="Times New Roman" panose="02020603050405020304" pitchFamily="18" charset="0"/>
              <a:ea typeface="Times New Roman" panose="02020603050405020304" pitchFamily="18" charset="0"/>
            </a:rPr>
            <a:t> (Caña de azúcar), cuya corteza se arranca con los dientes </a:t>
          </a:r>
          <a:endParaRPr lang="es-ES" sz="1400" kern="1200" dirty="0"/>
        </a:p>
      </dsp:txBody>
      <dsp:txXfrm>
        <a:off x="6288065" y="2457604"/>
        <a:ext cx="1995871" cy="7626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9F8EA-ADD5-4DAF-8735-54BBCA0D7D0F}">
      <dsp:nvSpPr>
        <dsp:cNvPr id="0" name=""/>
        <dsp:cNvSpPr/>
      </dsp:nvSpPr>
      <dsp:spPr>
        <a:xfrm rot="5400000">
          <a:off x="-388489" y="391163"/>
          <a:ext cx="2589932" cy="181295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Los análisis moleculares </a:t>
          </a:r>
          <a:endParaRPr lang="es-ES" sz="1600" kern="1200" dirty="0"/>
        </a:p>
      </dsp:txBody>
      <dsp:txXfrm rot="-5400000">
        <a:off x="1" y="909151"/>
        <a:ext cx="1812953" cy="776979"/>
      </dsp:txXfrm>
    </dsp:sp>
    <dsp:sp modelId="{9479A4F6-6DAD-4A41-BE80-E0E019B569EF}">
      <dsp:nvSpPr>
        <dsp:cNvPr id="0" name=""/>
        <dsp:cNvSpPr/>
      </dsp:nvSpPr>
      <dsp:spPr>
        <a:xfrm rot="5400000">
          <a:off x="5198208" y="-3382582"/>
          <a:ext cx="1683456" cy="8453967"/>
        </a:xfrm>
        <a:prstGeom prst="round2Same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solidFill>
                <a:schemeClr val="tx1"/>
              </a:solidFill>
              <a:latin typeface="Times New Roman" panose="02020603050405020304" pitchFamily="18" charset="0"/>
              <a:ea typeface="Times New Roman" panose="02020603050405020304" pitchFamily="18" charset="0"/>
            </a:rPr>
            <a:t>Se evidenciaron dos especies morfológicamente similares en la provincia de Loja: </a:t>
          </a:r>
          <a:r>
            <a:rPr lang="es-ES" sz="1900" b="1" i="1" kern="1200" dirty="0" err="1" smtClean="0">
              <a:solidFill>
                <a:schemeClr val="tx1"/>
              </a:solidFill>
              <a:latin typeface="Times New Roman" panose="02020603050405020304" pitchFamily="18" charset="0"/>
              <a:ea typeface="Times New Roman" panose="02020603050405020304" pitchFamily="18" charset="0"/>
            </a:rPr>
            <a:t>Lymnaea</a:t>
          </a:r>
          <a:r>
            <a:rPr lang="es-ES" sz="1900" b="1" i="1" kern="1200" dirty="0" smtClean="0">
              <a:solidFill>
                <a:schemeClr val="tx1"/>
              </a:solidFill>
              <a:latin typeface="Times New Roman" panose="02020603050405020304" pitchFamily="18" charset="0"/>
              <a:ea typeface="Times New Roman" panose="02020603050405020304" pitchFamily="18" charset="0"/>
            </a:rPr>
            <a:t> </a:t>
          </a:r>
          <a:r>
            <a:rPr lang="es-ES" sz="1900" b="1" i="1" kern="1200" dirty="0" err="1" smtClean="0">
              <a:solidFill>
                <a:schemeClr val="tx1"/>
              </a:solidFill>
              <a:latin typeface="Times New Roman" panose="02020603050405020304" pitchFamily="18" charset="0"/>
              <a:ea typeface="Times New Roman" panose="02020603050405020304" pitchFamily="18" charset="0"/>
            </a:rPr>
            <a:t>schirazensis</a:t>
          </a:r>
          <a:r>
            <a:rPr lang="es-ES" sz="1900" b="1" kern="1200" dirty="0" smtClean="0">
              <a:solidFill>
                <a:schemeClr val="tx1"/>
              </a:solidFill>
              <a:latin typeface="Times New Roman" panose="02020603050405020304" pitchFamily="18" charset="0"/>
              <a:ea typeface="Times New Roman" panose="02020603050405020304" pitchFamily="18" charset="0"/>
            </a:rPr>
            <a:t> </a:t>
          </a:r>
          <a:r>
            <a:rPr lang="es-ES" sz="1900" kern="1200" dirty="0" smtClean="0">
              <a:solidFill>
                <a:schemeClr val="tx1"/>
              </a:solidFill>
              <a:latin typeface="Times New Roman" panose="02020603050405020304" pitchFamily="18" charset="0"/>
              <a:ea typeface="Times New Roman" panose="02020603050405020304" pitchFamily="18" charset="0"/>
            </a:rPr>
            <a:t>y</a:t>
          </a:r>
          <a:r>
            <a:rPr lang="es-ES" sz="1900" i="1" kern="1200" dirty="0" smtClean="0">
              <a:solidFill>
                <a:schemeClr val="tx1"/>
              </a:solidFill>
              <a:latin typeface="Times New Roman" panose="02020603050405020304" pitchFamily="18" charset="0"/>
              <a:ea typeface="Times New Roman" panose="02020603050405020304" pitchFamily="18" charset="0"/>
            </a:rPr>
            <a:t> </a:t>
          </a:r>
          <a:r>
            <a:rPr lang="es-ES" sz="1900" b="1" i="1" kern="1200" dirty="0" smtClean="0">
              <a:solidFill>
                <a:schemeClr val="tx1"/>
              </a:solidFill>
              <a:latin typeface="Times New Roman" panose="02020603050405020304" pitchFamily="18" charset="0"/>
              <a:ea typeface="Times New Roman" panose="02020603050405020304" pitchFamily="18" charset="0"/>
            </a:rPr>
            <a:t>Lymnaeidae </a:t>
          </a:r>
          <a:r>
            <a:rPr lang="es-ES" sz="1900" b="1" i="1" kern="1200" dirty="0" err="1" smtClean="0">
              <a:solidFill>
                <a:schemeClr val="tx1"/>
              </a:solidFill>
              <a:latin typeface="Times New Roman" panose="02020603050405020304" pitchFamily="18" charset="0"/>
              <a:ea typeface="Times New Roman" panose="02020603050405020304" pitchFamily="18" charset="0"/>
            </a:rPr>
            <a:t>neotropica</a:t>
          </a:r>
          <a:r>
            <a:rPr lang="es-ES" sz="1900" kern="1200" dirty="0" smtClean="0">
              <a:solidFill>
                <a:schemeClr val="tx1"/>
              </a:solidFill>
              <a:latin typeface="Times New Roman" panose="02020603050405020304" pitchFamily="18" charset="0"/>
              <a:ea typeface="Times New Roman" panose="02020603050405020304" pitchFamily="18" charset="0"/>
            </a:rPr>
            <a:t>. </a:t>
          </a:r>
          <a:endParaRPr lang="es-ES" sz="1900" kern="1200" dirty="0">
            <a:solidFill>
              <a:schemeClr val="tx1"/>
            </a:solidFill>
          </a:endParaRPr>
        </a:p>
        <a:p>
          <a:pPr marL="171450" lvl="1" indent="-171450" algn="l" defTabSz="844550">
            <a:lnSpc>
              <a:spcPct val="90000"/>
            </a:lnSpc>
            <a:spcBef>
              <a:spcPct val="0"/>
            </a:spcBef>
            <a:spcAft>
              <a:spcPct val="15000"/>
            </a:spcAft>
            <a:buChar char="••"/>
          </a:pPr>
          <a:r>
            <a:rPr lang="es-ES" sz="1900" kern="1200" dirty="0" smtClean="0">
              <a:solidFill>
                <a:schemeClr val="tx1"/>
              </a:solidFill>
              <a:latin typeface="Times New Roman" panose="02020603050405020304" pitchFamily="18" charset="0"/>
              <a:ea typeface="Times New Roman" panose="02020603050405020304" pitchFamily="18" charset="0"/>
            </a:rPr>
            <a:t>En cuanto a la descripción del género de </a:t>
          </a:r>
          <a:r>
            <a:rPr lang="es-ES" sz="1900" i="1" kern="1200" dirty="0" smtClean="0">
              <a:solidFill>
                <a:schemeClr val="tx1"/>
              </a:solidFill>
              <a:latin typeface="Times New Roman" panose="02020603050405020304" pitchFamily="18" charset="0"/>
              <a:ea typeface="Times New Roman" panose="02020603050405020304" pitchFamily="18" charset="0"/>
            </a:rPr>
            <a:t>L. </a:t>
          </a:r>
          <a:r>
            <a:rPr lang="es-ES" sz="1900" i="1" kern="1200" dirty="0" err="1" smtClean="0">
              <a:solidFill>
                <a:schemeClr val="tx1"/>
              </a:solidFill>
              <a:latin typeface="Times New Roman" panose="02020603050405020304" pitchFamily="18" charset="0"/>
              <a:ea typeface="Times New Roman" panose="02020603050405020304" pitchFamily="18" charset="0"/>
            </a:rPr>
            <a:t>schirazensis</a:t>
          </a:r>
          <a:r>
            <a:rPr lang="es-ES" sz="1900" i="1" kern="1200" dirty="0" smtClean="0">
              <a:solidFill>
                <a:schemeClr val="tx1"/>
              </a:solidFill>
              <a:latin typeface="Times New Roman" panose="02020603050405020304" pitchFamily="18" charset="0"/>
              <a:ea typeface="Times New Roman" panose="02020603050405020304" pitchFamily="18" charset="0"/>
            </a:rPr>
            <a:t> </a:t>
          </a:r>
          <a:r>
            <a:rPr lang="es-ES" sz="1900" kern="1200" dirty="0" smtClean="0">
              <a:solidFill>
                <a:schemeClr val="tx1"/>
              </a:solidFill>
              <a:latin typeface="Times New Roman" panose="02020603050405020304" pitchFamily="18" charset="0"/>
              <a:ea typeface="Times New Roman" panose="02020603050405020304" pitchFamily="18" charset="0"/>
            </a:rPr>
            <a:t>y</a:t>
          </a:r>
          <a:r>
            <a:rPr lang="es-ES" sz="1900" i="1" kern="1200" dirty="0" smtClean="0">
              <a:solidFill>
                <a:schemeClr val="tx1"/>
              </a:solidFill>
              <a:latin typeface="Times New Roman" panose="02020603050405020304" pitchFamily="18" charset="0"/>
              <a:ea typeface="Times New Roman" panose="02020603050405020304" pitchFamily="18" charset="0"/>
            </a:rPr>
            <a:t> L. </a:t>
          </a:r>
          <a:r>
            <a:rPr lang="es-ES" sz="1900" i="1" kern="1200" dirty="0" err="1" smtClean="0">
              <a:solidFill>
                <a:schemeClr val="tx1"/>
              </a:solidFill>
              <a:latin typeface="Times New Roman" panose="02020603050405020304" pitchFamily="18" charset="0"/>
              <a:ea typeface="Times New Roman" panose="02020603050405020304" pitchFamily="18" charset="0"/>
            </a:rPr>
            <a:t>neotropica</a:t>
          </a:r>
          <a:r>
            <a:rPr lang="es-ES" sz="1900" kern="1200" dirty="0" smtClean="0">
              <a:solidFill>
                <a:schemeClr val="tx1"/>
              </a:solidFill>
              <a:latin typeface="Times New Roman" panose="02020603050405020304" pitchFamily="18" charset="0"/>
              <a:ea typeface="Times New Roman" panose="02020603050405020304" pitchFamily="18" charset="0"/>
            </a:rPr>
            <a:t>, se desarrollaron comparaciones moleculares dentro de los grupos </a:t>
          </a:r>
          <a:r>
            <a:rPr lang="es-ES" sz="1900" i="1" kern="1200" dirty="0" err="1" smtClean="0">
              <a:solidFill>
                <a:schemeClr val="tx1"/>
              </a:solidFill>
              <a:latin typeface="Times New Roman" panose="02020603050405020304" pitchFamily="18" charset="0"/>
              <a:ea typeface="Times New Roman" panose="02020603050405020304" pitchFamily="18" charset="0"/>
            </a:rPr>
            <a:t>Galba</a:t>
          </a:r>
          <a:r>
            <a:rPr lang="es-ES" sz="1900" i="1" kern="1200" dirty="0" smtClean="0">
              <a:solidFill>
                <a:schemeClr val="tx1"/>
              </a:solidFill>
              <a:latin typeface="Times New Roman" panose="02020603050405020304" pitchFamily="18" charset="0"/>
              <a:ea typeface="Times New Roman" panose="02020603050405020304" pitchFamily="18" charset="0"/>
            </a:rPr>
            <a:t> / </a:t>
          </a:r>
          <a:r>
            <a:rPr lang="es-ES" sz="1900" i="1" kern="1200" dirty="0" err="1" smtClean="0">
              <a:solidFill>
                <a:schemeClr val="tx1"/>
              </a:solidFill>
              <a:latin typeface="Times New Roman" panose="02020603050405020304" pitchFamily="18" charset="0"/>
              <a:ea typeface="Times New Roman" panose="02020603050405020304" pitchFamily="18" charset="0"/>
            </a:rPr>
            <a:t>Fossaria</a:t>
          </a:r>
          <a:endParaRPr lang="es-ES" sz="1900" kern="1200" dirty="0">
            <a:solidFill>
              <a:schemeClr val="tx1"/>
            </a:solidFill>
          </a:endParaRPr>
        </a:p>
      </dsp:txBody>
      <dsp:txXfrm rot="-5400000">
        <a:off x="1812953" y="84853"/>
        <a:ext cx="8371787" cy="1519096"/>
      </dsp:txXfrm>
    </dsp:sp>
    <dsp:sp modelId="{B9F02BFF-7C3A-45BA-80BD-5970CD3EBE80}">
      <dsp:nvSpPr>
        <dsp:cNvPr id="0" name=""/>
        <dsp:cNvSpPr/>
      </dsp:nvSpPr>
      <dsp:spPr>
        <a:xfrm rot="5400000">
          <a:off x="-388489" y="2698085"/>
          <a:ext cx="2589932" cy="1812953"/>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La especie </a:t>
          </a:r>
          <a:r>
            <a:rPr lang="es-ES" sz="1600" i="1" kern="1200" dirty="0" smtClean="0">
              <a:latin typeface="Times New Roman" panose="02020603050405020304" pitchFamily="18" charset="0"/>
              <a:ea typeface="Times New Roman" panose="02020603050405020304" pitchFamily="18" charset="0"/>
            </a:rPr>
            <a:t>L. </a:t>
          </a:r>
          <a:r>
            <a:rPr lang="es-ES" sz="1600" i="1" kern="1200" dirty="0" err="1" smtClean="0">
              <a:latin typeface="Times New Roman" panose="02020603050405020304" pitchFamily="18" charset="0"/>
              <a:ea typeface="Times New Roman" panose="02020603050405020304" pitchFamily="18" charset="0"/>
            </a:rPr>
            <a:t>schirazensis</a:t>
          </a:r>
          <a:r>
            <a:rPr lang="es-ES" sz="1600" kern="1200" dirty="0" smtClean="0">
              <a:latin typeface="Times New Roman" panose="02020603050405020304" pitchFamily="18" charset="0"/>
              <a:ea typeface="Times New Roman" panose="02020603050405020304" pitchFamily="18" charset="0"/>
            </a:rPr>
            <a:t> </a:t>
          </a:r>
          <a:endParaRPr lang="es-ES" sz="1600" kern="1200" dirty="0"/>
        </a:p>
      </dsp:txBody>
      <dsp:txXfrm rot="-5400000">
        <a:off x="1" y="3216073"/>
        <a:ext cx="1812953" cy="776979"/>
      </dsp:txXfrm>
    </dsp:sp>
    <dsp:sp modelId="{FEC04183-0A57-4EFD-900D-29E55B9624C3}">
      <dsp:nvSpPr>
        <dsp:cNvPr id="0" name=""/>
        <dsp:cNvSpPr/>
      </dsp:nvSpPr>
      <dsp:spPr>
        <a:xfrm rot="5400000">
          <a:off x="5198208" y="-1075660"/>
          <a:ext cx="1683456" cy="8453967"/>
        </a:xfrm>
        <a:prstGeom prst="round2Same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solidFill>
                <a:schemeClr val="tx1"/>
              </a:solidFill>
              <a:latin typeface="Times New Roman" panose="02020603050405020304" pitchFamily="18" charset="0"/>
              <a:ea typeface="Times New Roman" panose="02020603050405020304" pitchFamily="18" charset="0"/>
            </a:rPr>
            <a:t>Ha mostrado una amplia distribución geográfica, incluyendo Asia, África, Europa, el Caribe, América del Norte y América del Sur.</a:t>
          </a:r>
          <a:endParaRPr lang="es-ES" sz="1900" kern="1200" dirty="0">
            <a:solidFill>
              <a:schemeClr val="tx1"/>
            </a:solidFill>
          </a:endParaRPr>
        </a:p>
        <a:p>
          <a:pPr marL="171450" lvl="1" indent="-171450" algn="l" defTabSz="844550">
            <a:lnSpc>
              <a:spcPct val="90000"/>
            </a:lnSpc>
            <a:spcBef>
              <a:spcPct val="0"/>
            </a:spcBef>
            <a:spcAft>
              <a:spcPct val="15000"/>
            </a:spcAft>
            <a:buChar char="••"/>
          </a:pPr>
          <a:r>
            <a:rPr lang="es-ES" sz="1900" kern="1200" dirty="0" smtClean="0">
              <a:solidFill>
                <a:schemeClr val="tx1"/>
              </a:solidFill>
              <a:latin typeface="Times New Roman" panose="02020603050405020304" pitchFamily="18" charset="0"/>
              <a:ea typeface="Times New Roman" panose="02020603050405020304" pitchFamily="18" charset="0"/>
            </a:rPr>
            <a:t>La comparación base-a-base  considera que corresponden al </a:t>
          </a:r>
          <a:r>
            <a:rPr lang="es-ES" sz="1900" kern="1200" dirty="0" err="1" smtClean="0">
              <a:solidFill>
                <a:schemeClr val="tx1"/>
              </a:solidFill>
              <a:latin typeface="Times New Roman" panose="02020603050405020304" pitchFamily="18" charset="0"/>
              <a:ea typeface="Times New Roman" panose="02020603050405020304" pitchFamily="18" charset="0"/>
            </a:rPr>
            <a:t>haplotipo</a:t>
          </a:r>
          <a:r>
            <a:rPr lang="es-ES" sz="1900" kern="1200" dirty="0" smtClean="0">
              <a:solidFill>
                <a:schemeClr val="tx1"/>
              </a:solidFill>
              <a:latin typeface="Times New Roman" panose="02020603050405020304" pitchFamily="18" charset="0"/>
              <a:ea typeface="Times New Roman" panose="02020603050405020304" pitchFamily="18" charset="0"/>
            </a:rPr>
            <a:t> combinado L.schi-H2B, que ya se conoce a partir de las zonas del norte de Ecuador.</a:t>
          </a:r>
          <a:endParaRPr lang="es-ES" sz="1900" kern="1200" dirty="0">
            <a:solidFill>
              <a:schemeClr val="tx1"/>
            </a:solidFill>
          </a:endParaRPr>
        </a:p>
        <a:p>
          <a:pPr marL="171450" lvl="1" indent="-171450" algn="l" defTabSz="844550">
            <a:lnSpc>
              <a:spcPct val="90000"/>
            </a:lnSpc>
            <a:spcBef>
              <a:spcPct val="0"/>
            </a:spcBef>
            <a:spcAft>
              <a:spcPct val="15000"/>
            </a:spcAft>
            <a:buChar char="••"/>
          </a:pPr>
          <a:r>
            <a:rPr lang="es-ES" sz="1900" kern="1200" dirty="0" smtClean="0">
              <a:solidFill>
                <a:schemeClr val="tx1"/>
              </a:solidFill>
              <a:latin typeface="Times New Roman" panose="02020603050405020304" pitchFamily="18" charset="0"/>
              <a:ea typeface="Times New Roman" panose="02020603050405020304" pitchFamily="18" charset="0"/>
            </a:rPr>
            <a:t>El mismo reportado en otros países americanos como México y Perú.</a:t>
          </a:r>
          <a:endParaRPr lang="es-ES" sz="1900" kern="1200" dirty="0">
            <a:solidFill>
              <a:schemeClr val="tx1"/>
            </a:solidFill>
          </a:endParaRPr>
        </a:p>
      </dsp:txBody>
      <dsp:txXfrm rot="-5400000">
        <a:off x="1812953" y="2391775"/>
        <a:ext cx="8371787" cy="15190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90B4A-F2FE-4F2E-8DAA-046AC3A56407}">
      <dsp:nvSpPr>
        <dsp:cNvPr id="0" name=""/>
        <dsp:cNvSpPr/>
      </dsp:nvSpPr>
      <dsp:spPr>
        <a:xfrm>
          <a:off x="0" y="1951"/>
          <a:ext cx="97282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DCCFB-EDD8-47CD-AE12-6F141C226FCC}">
      <dsp:nvSpPr>
        <dsp:cNvPr id="0" name=""/>
        <dsp:cNvSpPr/>
      </dsp:nvSpPr>
      <dsp:spPr>
        <a:xfrm>
          <a:off x="0" y="1951"/>
          <a:ext cx="1687064" cy="399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Un aspecto epidemiológico importante es la falta de capacidad de </a:t>
          </a:r>
        </a:p>
        <a:p>
          <a:pPr lvl="0" algn="just" defTabSz="711200">
            <a:lnSpc>
              <a:spcPct val="90000"/>
            </a:lnSpc>
            <a:spcBef>
              <a:spcPct val="0"/>
            </a:spcBef>
            <a:spcAft>
              <a:spcPct val="35000"/>
            </a:spcAft>
          </a:pPr>
          <a:r>
            <a:rPr lang="es-ES" sz="1600" b="1" i="1" kern="1200" dirty="0" smtClean="0">
              <a:latin typeface="Times New Roman" panose="02020603050405020304" pitchFamily="18" charset="0"/>
              <a:ea typeface="Times New Roman" panose="02020603050405020304" pitchFamily="18" charset="0"/>
            </a:rPr>
            <a:t>L. </a:t>
          </a:r>
          <a:r>
            <a:rPr lang="es-ES" sz="1600" b="1" i="1" kern="1200" dirty="0" err="1" smtClean="0">
              <a:latin typeface="Times New Roman" panose="02020603050405020304" pitchFamily="18" charset="0"/>
              <a:ea typeface="Times New Roman" panose="02020603050405020304" pitchFamily="18" charset="0"/>
            </a:rPr>
            <a:t>schirazensis</a:t>
          </a:r>
          <a:r>
            <a:rPr lang="es-ES" sz="1600" b="1" kern="1200" dirty="0" smtClean="0">
              <a:latin typeface="Times New Roman" panose="02020603050405020304" pitchFamily="18" charset="0"/>
              <a:ea typeface="Times New Roman" panose="02020603050405020304" pitchFamily="18" charset="0"/>
            </a:rPr>
            <a:t> </a:t>
          </a:r>
          <a:r>
            <a:rPr lang="es-ES" sz="1600" kern="1200" dirty="0" smtClean="0">
              <a:latin typeface="Times New Roman" panose="02020603050405020304" pitchFamily="18" charset="0"/>
              <a:ea typeface="Times New Roman" panose="02020603050405020304" pitchFamily="18" charset="0"/>
            </a:rPr>
            <a:t>de transmitir </a:t>
          </a:r>
          <a:r>
            <a:rPr lang="es-ES" sz="1600" i="1" kern="1200" dirty="0" smtClean="0">
              <a:latin typeface="Times New Roman" panose="02020603050405020304" pitchFamily="18" charset="0"/>
              <a:ea typeface="Times New Roman" panose="02020603050405020304" pitchFamily="18" charset="0"/>
            </a:rPr>
            <a:t>Fasciola</a:t>
          </a:r>
          <a:r>
            <a:rPr lang="es-ES" sz="1600" kern="1200" dirty="0" smtClean="0">
              <a:latin typeface="Times New Roman" panose="02020603050405020304" pitchFamily="18" charset="0"/>
              <a:ea typeface="Times New Roman" panose="02020603050405020304" pitchFamily="18" charset="0"/>
            </a:rPr>
            <a:t>:</a:t>
          </a:r>
        </a:p>
        <a:p>
          <a:pPr lvl="0" algn="just" defTabSz="711200">
            <a:lnSpc>
              <a:spcPct val="90000"/>
            </a:lnSpc>
            <a:spcBef>
              <a:spcPct val="0"/>
            </a:spcBef>
            <a:spcAft>
              <a:spcPct val="35000"/>
            </a:spcAft>
          </a:pPr>
          <a:endParaRPr lang="es-ES" sz="1600" kern="1200" dirty="0"/>
        </a:p>
      </dsp:txBody>
      <dsp:txXfrm>
        <a:off x="0" y="1951"/>
        <a:ext cx="1687064" cy="3992364"/>
      </dsp:txXfrm>
    </dsp:sp>
    <dsp:sp modelId="{02669A23-8905-4110-9C1A-B9CDECDB1EF1}">
      <dsp:nvSpPr>
        <dsp:cNvPr id="0" name=""/>
        <dsp:cNvSpPr/>
      </dsp:nvSpPr>
      <dsp:spPr>
        <a:xfrm>
          <a:off x="1832987" y="39574"/>
          <a:ext cx="7636637" cy="752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Análisis de las poblaciones naturales: se estudio 8.572 ejemplares de 20 poblaciones diferentes, el cual no permitió el hallazgo de algún espécimen derramando </a:t>
          </a:r>
          <a:r>
            <a:rPr lang="es-ES" sz="1600" kern="1200" dirty="0" err="1" smtClean="0">
              <a:latin typeface="Times New Roman" panose="02020603050405020304" pitchFamily="18" charset="0"/>
              <a:ea typeface="Times New Roman" panose="02020603050405020304" pitchFamily="18" charset="0"/>
            </a:rPr>
            <a:t>cercarias</a:t>
          </a:r>
          <a:endParaRPr lang="es-ES" sz="1600" kern="1200" dirty="0"/>
        </a:p>
      </dsp:txBody>
      <dsp:txXfrm>
        <a:off x="1832987" y="39574"/>
        <a:ext cx="7636637" cy="752467"/>
      </dsp:txXfrm>
    </dsp:sp>
    <dsp:sp modelId="{7BB54915-D154-4267-B9FD-8006F02DF99E}">
      <dsp:nvSpPr>
        <dsp:cNvPr id="0" name=""/>
        <dsp:cNvSpPr/>
      </dsp:nvSpPr>
      <dsp:spPr>
        <a:xfrm>
          <a:off x="1687064" y="792041"/>
          <a:ext cx="77825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8E721-73D2-4A21-B0FC-B68F837EC696}">
      <dsp:nvSpPr>
        <dsp:cNvPr id="0" name=""/>
        <dsp:cNvSpPr/>
      </dsp:nvSpPr>
      <dsp:spPr>
        <a:xfrm>
          <a:off x="1832987" y="829665"/>
          <a:ext cx="7636637" cy="752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Infecciones experimentales de especímenes: en laboratorio 338 especímenes fueron infectados experimentalmente, la penetración por </a:t>
          </a:r>
          <a:r>
            <a:rPr lang="es-ES" sz="1600" i="1" kern="1200" dirty="0" smtClean="0">
              <a:latin typeface="Times New Roman" panose="02020603050405020304" pitchFamily="18" charset="0"/>
              <a:ea typeface="Times New Roman" panose="02020603050405020304" pitchFamily="18" charset="0"/>
            </a:rPr>
            <a:t>F. </a:t>
          </a:r>
          <a:r>
            <a:rPr lang="es-ES" sz="1600" i="1" kern="1200" dirty="0" err="1" smtClean="0">
              <a:latin typeface="Times New Roman" panose="02020603050405020304" pitchFamily="18" charset="0"/>
              <a:ea typeface="Times New Roman" panose="02020603050405020304" pitchFamily="18" charset="0"/>
            </a:rPr>
            <a:t>hepatica</a:t>
          </a:r>
          <a:r>
            <a:rPr lang="es-ES" sz="1600" i="1" kern="1200" dirty="0" smtClean="0">
              <a:latin typeface="Times New Roman" panose="02020603050405020304" pitchFamily="18" charset="0"/>
              <a:ea typeface="Times New Roman" panose="02020603050405020304" pitchFamily="18" charset="0"/>
            </a:rPr>
            <a:t> </a:t>
          </a:r>
          <a:r>
            <a:rPr lang="es-ES" sz="1600" kern="1200" dirty="0" smtClean="0">
              <a:latin typeface="Times New Roman" panose="02020603050405020304" pitchFamily="18" charset="0"/>
              <a:ea typeface="Times New Roman" panose="02020603050405020304" pitchFamily="18" charset="0"/>
            </a:rPr>
            <a:t>(</a:t>
          </a:r>
          <a:r>
            <a:rPr lang="es-ES" sz="1600" kern="1200" dirty="0" err="1" smtClean="0">
              <a:latin typeface="Times New Roman" panose="02020603050405020304" pitchFamily="18" charset="0"/>
              <a:ea typeface="Times New Roman" panose="02020603050405020304" pitchFamily="18" charset="0"/>
            </a:rPr>
            <a:t>miracidium</a:t>
          </a:r>
          <a:r>
            <a:rPr lang="es-ES" sz="1600" kern="1200" dirty="0" smtClean="0">
              <a:latin typeface="Times New Roman" panose="02020603050405020304" pitchFamily="18" charset="0"/>
              <a:ea typeface="Times New Roman" panose="02020603050405020304" pitchFamily="18" charset="0"/>
            </a:rPr>
            <a:t>) rara vez puede ocurrir, pero nunca producirá </a:t>
          </a:r>
          <a:r>
            <a:rPr lang="es-ES" sz="1600" kern="1200" dirty="0" err="1" smtClean="0">
              <a:latin typeface="Times New Roman" panose="02020603050405020304" pitchFamily="18" charset="0"/>
              <a:ea typeface="Times New Roman" panose="02020603050405020304" pitchFamily="18" charset="0"/>
            </a:rPr>
            <a:t>cercarias</a:t>
          </a:r>
          <a:r>
            <a:rPr lang="es-ES" sz="1600" kern="1200" dirty="0" smtClean="0">
              <a:latin typeface="Times New Roman" panose="02020603050405020304" pitchFamily="18" charset="0"/>
              <a:ea typeface="Times New Roman" panose="02020603050405020304" pitchFamily="18" charset="0"/>
            </a:rPr>
            <a:t> </a:t>
          </a:r>
          <a:endParaRPr lang="es-ES" sz="1600" kern="1200" dirty="0"/>
        </a:p>
      </dsp:txBody>
      <dsp:txXfrm>
        <a:off x="1832987" y="829665"/>
        <a:ext cx="7636637" cy="752467"/>
      </dsp:txXfrm>
    </dsp:sp>
    <dsp:sp modelId="{5666B3C8-9E28-4AD5-BF9D-07288E210DC7}">
      <dsp:nvSpPr>
        <dsp:cNvPr id="0" name=""/>
        <dsp:cNvSpPr/>
      </dsp:nvSpPr>
      <dsp:spPr>
        <a:xfrm>
          <a:off x="1687064" y="1582132"/>
          <a:ext cx="77825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3844D2-DA91-4F1E-ACCB-5BB60D1861E9}">
      <dsp:nvSpPr>
        <dsp:cNvPr id="0" name=""/>
        <dsp:cNvSpPr/>
      </dsp:nvSpPr>
      <dsp:spPr>
        <a:xfrm>
          <a:off x="1832987" y="1619755"/>
          <a:ext cx="7636637" cy="752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Características ecológicas: estudios en áreas endémicas con fascioliasis en diferentes países demostraron que este Lymnaeidae es una especie que a veces habitan en biotopos cercanos a lugares de la colección de agua</a:t>
          </a:r>
          <a:endParaRPr lang="es-ES" sz="1600" kern="1200" dirty="0"/>
        </a:p>
      </dsp:txBody>
      <dsp:txXfrm>
        <a:off x="1832987" y="1619755"/>
        <a:ext cx="7636637" cy="752467"/>
      </dsp:txXfrm>
    </dsp:sp>
    <dsp:sp modelId="{5B40CBA3-B638-42F9-B374-7B6DCAB6A526}">
      <dsp:nvSpPr>
        <dsp:cNvPr id="0" name=""/>
        <dsp:cNvSpPr/>
      </dsp:nvSpPr>
      <dsp:spPr>
        <a:xfrm>
          <a:off x="1687064" y="2372222"/>
          <a:ext cx="77825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D9DCFD-D8C6-43B9-94BD-EC0F7A5383A3}">
      <dsp:nvSpPr>
        <dsp:cNvPr id="0" name=""/>
        <dsp:cNvSpPr/>
      </dsp:nvSpPr>
      <dsp:spPr>
        <a:xfrm>
          <a:off x="1832987" y="2409846"/>
          <a:ext cx="7636637" cy="752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El comportamiento etológico en el laboratorio: cuando los especímenes son guardados en recipientes con agua fresca natural y son sumergidos forzadamente, estos salen de manera escalada por las paredes del recipiente inmediatamente</a:t>
          </a:r>
          <a:endParaRPr lang="es-ES" sz="1600" kern="1200" dirty="0"/>
        </a:p>
      </dsp:txBody>
      <dsp:txXfrm>
        <a:off x="1832987" y="2409846"/>
        <a:ext cx="7636637" cy="752467"/>
      </dsp:txXfrm>
    </dsp:sp>
    <dsp:sp modelId="{382D5CA4-69AE-426B-883A-543BB9FB9605}">
      <dsp:nvSpPr>
        <dsp:cNvPr id="0" name=""/>
        <dsp:cNvSpPr/>
      </dsp:nvSpPr>
      <dsp:spPr>
        <a:xfrm>
          <a:off x="1687064" y="3162313"/>
          <a:ext cx="77825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D99A33-CCB3-4310-B9B0-624924EBBC5C}">
      <dsp:nvSpPr>
        <dsp:cNvPr id="0" name=""/>
        <dsp:cNvSpPr/>
      </dsp:nvSpPr>
      <dsp:spPr>
        <a:xfrm>
          <a:off x="1832987" y="3199936"/>
          <a:ext cx="7636637" cy="752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En los presentes estudios de campo en la provincia de Loja, </a:t>
          </a:r>
          <a:r>
            <a:rPr lang="es-ES" sz="1600" i="1" kern="1200" dirty="0" smtClean="0">
              <a:latin typeface="Times New Roman" panose="02020603050405020304" pitchFamily="18" charset="0"/>
              <a:ea typeface="Times New Roman" panose="02020603050405020304" pitchFamily="18" charset="0"/>
            </a:rPr>
            <a:t>L. </a:t>
          </a:r>
          <a:r>
            <a:rPr lang="es-ES" sz="1600" i="1" kern="1200" dirty="0" err="1" smtClean="0">
              <a:latin typeface="Times New Roman" panose="02020603050405020304" pitchFamily="18" charset="0"/>
              <a:ea typeface="Times New Roman" panose="02020603050405020304" pitchFamily="18" charset="0"/>
            </a:rPr>
            <a:t>schirazensis</a:t>
          </a:r>
          <a:r>
            <a:rPr lang="es-ES" sz="1600" kern="1200" dirty="0" smtClean="0">
              <a:latin typeface="Times New Roman" panose="02020603050405020304" pitchFamily="18" charset="0"/>
              <a:ea typeface="Times New Roman" panose="02020603050405020304" pitchFamily="18" charset="0"/>
            </a:rPr>
            <a:t> ha sido el único encontrado en las localidades de </a:t>
          </a:r>
          <a:r>
            <a:rPr lang="es-ES" sz="1600" kern="1200" dirty="0" err="1" smtClean="0">
              <a:latin typeface="Times New Roman" panose="02020603050405020304" pitchFamily="18" charset="0"/>
              <a:ea typeface="Times New Roman" panose="02020603050405020304" pitchFamily="18" charset="0"/>
            </a:rPr>
            <a:t>Vilcabamba</a:t>
          </a:r>
          <a:r>
            <a:rPr lang="es-ES" sz="1600" kern="1200" dirty="0" smtClean="0">
              <a:latin typeface="Times New Roman" panose="02020603050405020304" pitchFamily="18" charset="0"/>
              <a:ea typeface="Times New Roman" panose="02020603050405020304" pitchFamily="18" charset="0"/>
            </a:rPr>
            <a:t> y </a:t>
          </a:r>
          <a:r>
            <a:rPr lang="es-ES" sz="1600" kern="1200" dirty="0" err="1" smtClean="0">
              <a:latin typeface="Times New Roman" panose="02020603050405020304" pitchFamily="18" charset="0"/>
              <a:ea typeface="Times New Roman" panose="02020603050405020304" pitchFamily="18" charset="0"/>
            </a:rPr>
            <a:t>Gonzanamá</a:t>
          </a:r>
          <a:endParaRPr lang="es-ES" sz="1600" kern="1200" dirty="0" smtClean="0">
            <a:latin typeface="Times New Roman" panose="02020603050405020304" pitchFamily="18" charset="0"/>
            <a:ea typeface="Times New Roman" panose="02020603050405020304" pitchFamily="18" charset="0"/>
          </a:endParaRPr>
        </a:p>
      </dsp:txBody>
      <dsp:txXfrm>
        <a:off x="1832987" y="3199936"/>
        <a:ext cx="7636637" cy="752467"/>
      </dsp:txXfrm>
    </dsp:sp>
    <dsp:sp modelId="{6A454DDF-EAF4-4410-A77D-5B6C130A0702}">
      <dsp:nvSpPr>
        <dsp:cNvPr id="0" name=""/>
        <dsp:cNvSpPr/>
      </dsp:nvSpPr>
      <dsp:spPr>
        <a:xfrm>
          <a:off x="1687064" y="3952403"/>
          <a:ext cx="77825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40A2D-F209-47B7-8B40-D5E7B57412D4}">
      <dsp:nvSpPr>
        <dsp:cNvPr id="0" name=""/>
        <dsp:cNvSpPr/>
      </dsp:nvSpPr>
      <dsp:spPr>
        <a:xfrm>
          <a:off x="0" y="2036"/>
          <a:ext cx="100330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6C20F-65D2-4930-B1E6-FAD9CE97F3A9}">
      <dsp:nvSpPr>
        <dsp:cNvPr id="0" name=""/>
        <dsp:cNvSpPr/>
      </dsp:nvSpPr>
      <dsp:spPr>
        <a:xfrm>
          <a:off x="0" y="2036"/>
          <a:ext cx="2006600" cy="416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Times New Roman" panose="02020603050405020304" pitchFamily="18" charset="0"/>
              <a:ea typeface="Times New Roman" panose="02020603050405020304" pitchFamily="18" charset="0"/>
            </a:rPr>
            <a:t>Las especies </a:t>
          </a:r>
          <a:r>
            <a:rPr lang="es-ES" sz="2000" b="1" i="1" kern="1200" dirty="0" smtClean="0">
              <a:latin typeface="Times New Roman" panose="02020603050405020304" pitchFamily="18" charset="0"/>
              <a:ea typeface="Times New Roman" panose="02020603050405020304" pitchFamily="18" charset="0"/>
            </a:rPr>
            <a:t>L. </a:t>
          </a:r>
          <a:r>
            <a:rPr lang="es-ES" sz="2000" b="1" i="1" kern="1200" dirty="0" err="1" smtClean="0">
              <a:latin typeface="Times New Roman" panose="02020603050405020304" pitchFamily="18" charset="0"/>
              <a:ea typeface="Times New Roman" panose="02020603050405020304" pitchFamily="18" charset="0"/>
            </a:rPr>
            <a:t>neotropica</a:t>
          </a:r>
          <a:r>
            <a:rPr lang="es-ES" sz="2000" b="1" kern="1200" dirty="0" smtClean="0">
              <a:latin typeface="Times New Roman" panose="02020603050405020304" pitchFamily="18" charset="0"/>
              <a:ea typeface="Times New Roman" panose="02020603050405020304" pitchFamily="18" charset="0"/>
            </a:rPr>
            <a:t> </a:t>
          </a:r>
          <a:endParaRPr lang="es-ES" sz="2000" kern="1200" dirty="0"/>
        </a:p>
      </dsp:txBody>
      <dsp:txXfrm>
        <a:off x="0" y="2036"/>
        <a:ext cx="2006600" cy="4167376"/>
      </dsp:txXfrm>
    </dsp:sp>
    <dsp:sp modelId="{942C2CF7-48AD-4551-BBFE-50254D301BB4}">
      <dsp:nvSpPr>
        <dsp:cNvPr id="0" name=""/>
        <dsp:cNvSpPr/>
      </dsp:nvSpPr>
      <dsp:spPr>
        <a:xfrm>
          <a:off x="2157095" y="28744"/>
          <a:ext cx="7875905" cy="534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Tienen una distribución geográfica restringida en América del Sur, aunque nunca antes se había encontrado en Ecuador</a:t>
          </a:r>
          <a:endParaRPr lang="es-ES" sz="1600" kern="1200" dirty="0"/>
        </a:p>
      </dsp:txBody>
      <dsp:txXfrm>
        <a:off x="2157095" y="28744"/>
        <a:ext cx="7875905" cy="534148"/>
      </dsp:txXfrm>
    </dsp:sp>
    <dsp:sp modelId="{9C75EC8B-64EC-4943-A1BD-406DF64C5CBC}">
      <dsp:nvSpPr>
        <dsp:cNvPr id="0" name=""/>
        <dsp:cNvSpPr/>
      </dsp:nvSpPr>
      <dsp:spPr>
        <a:xfrm>
          <a:off x="2006600" y="562892"/>
          <a:ext cx="8026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6A39A-9A8E-43E2-A6EE-C7FB1CE06C62}">
      <dsp:nvSpPr>
        <dsp:cNvPr id="0" name=""/>
        <dsp:cNvSpPr/>
      </dsp:nvSpPr>
      <dsp:spPr>
        <a:xfrm>
          <a:off x="2157095" y="589600"/>
          <a:ext cx="7875905" cy="534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El presente estudio es, el primer informe de </a:t>
          </a:r>
          <a:r>
            <a:rPr lang="es-ES" sz="1600" i="1" kern="1200" dirty="0" smtClean="0">
              <a:latin typeface="Times New Roman" panose="02020603050405020304" pitchFamily="18" charset="0"/>
              <a:ea typeface="Times New Roman" panose="02020603050405020304" pitchFamily="18" charset="0"/>
            </a:rPr>
            <a:t>L. </a:t>
          </a:r>
          <a:r>
            <a:rPr lang="es-ES" sz="1600" i="1" kern="1200" dirty="0" err="1" smtClean="0">
              <a:latin typeface="Times New Roman" panose="02020603050405020304" pitchFamily="18" charset="0"/>
              <a:ea typeface="Times New Roman" panose="02020603050405020304" pitchFamily="18" charset="0"/>
            </a:rPr>
            <a:t>neotropica</a:t>
          </a:r>
          <a:r>
            <a:rPr lang="es-ES" sz="1600" kern="1200" dirty="0" smtClean="0">
              <a:latin typeface="Times New Roman" panose="02020603050405020304" pitchFamily="18" charset="0"/>
              <a:ea typeface="Times New Roman" panose="02020603050405020304" pitchFamily="18" charset="0"/>
            </a:rPr>
            <a:t> en el Ecuador </a:t>
          </a:r>
          <a:endParaRPr lang="es-ES" sz="1600" kern="1200" dirty="0"/>
        </a:p>
      </dsp:txBody>
      <dsp:txXfrm>
        <a:off x="2157095" y="589600"/>
        <a:ext cx="7875905" cy="534148"/>
      </dsp:txXfrm>
    </dsp:sp>
    <dsp:sp modelId="{713C747A-79C8-4019-9A9F-B07D1089FF2F}">
      <dsp:nvSpPr>
        <dsp:cNvPr id="0" name=""/>
        <dsp:cNvSpPr/>
      </dsp:nvSpPr>
      <dsp:spPr>
        <a:xfrm>
          <a:off x="2006600" y="1123748"/>
          <a:ext cx="8026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258D27-836A-4E7F-AC9C-A911195BF004}">
      <dsp:nvSpPr>
        <dsp:cNvPr id="0" name=""/>
        <dsp:cNvSpPr/>
      </dsp:nvSpPr>
      <dsp:spPr>
        <a:xfrm>
          <a:off x="2157095" y="1150456"/>
          <a:ext cx="7875905" cy="534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Similar a </a:t>
          </a:r>
          <a:r>
            <a:rPr lang="es-ES" sz="1600" i="1" kern="1200" dirty="0" smtClean="0">
              <a:latin typeface="Times New Roman" panose="02020603050405020304" pitchFamily="18" charset="0"/>
              <a:ea typeface="Times New Roman" panose="02020603050405020304" pitchFamily="18" charset="0"/>
            </a:rPr>
            <a:t>L. </a:t>
          </a:r>
          <a:r>
            <a:rPr lang="es-ES" sz="1600" i="1" kern="1200" dirty="0" err="1" smtClean="0">
              <a:latin typeface="Times New Roman" panose="02020603050405020304" pitchFamily="18" charset="0"/>
              <a:ea typeface="Times New Roman" panose="02020603050405020304" pitchFamily="18" charset="0"/>
            </a:rPr>
            <a:t>schirazensis</a:t>
          </a:r>
          <a:r>
            <a:rPr lang="es-ES" sz="1600" kern="1200" dirty="0" smtClean="0">
              <a:latin typeface="Times New Roman" panose="02020603050405020304" pitchFamily="18" charset="0"/>
              <a:ea typeface="Times New Roman" panose="02020603050405020304" pitchFamily="18" charset="0"/>
            </a:rPr>
            <a:t>, se sugiere que se produjo </a:t>
          </a:r>
          <a:r>
            <a:rPr lang="es-ES" sz="1600" i="1" kern="1200" dirty="0" smtClean="0">
              <a:latin typeface="Times New Roman" panose="02020603050405020304" pitchFamily="18" charset="0"/>
              <a:ea typeface="Times New Roman" panose="02020603050405020304" pitchFamily="18" charset="0"/>
            </a:rPr>
            <a:t>L. </a:t>
          </a:r>
          <a:r>
            <a:rPr lang="es-ES" sz="1600" i="1" kern="1200" dirty="0" err="1" smtClean="0">
              <a:latin typeface="Times New Roman" panose="02020603050405020304" pitchFamily="18" charset="0"/>
              <a:ea typeface="Times New Roman" panose="02020603050405020304" pitchFamily="18" charset="0"/>
            </a:rPr>
            <a:t>neotropica</a:t>
          </a:r>
          <a:r>
            <a:rPr lang="es-ES" sz="1600" kern="1200" dirty="0" smtClean="0">
              <a:latin typeface="Times New Roman" panose="02020603050405020304" pitchFamily="18" charset="0"/>
              <a:ea typeface="Times New Roman" panose="02020603050405020304" pitchFamily="18" charset="0"/>
            </a:rPr>
            <a:t> recientemente en el tiempo</a:t>
          </a:r>
          <a:endParaRPr lang="es-ES" sz="1600" kern="1200" dirty="0"/>
        </a:p>
      </dsp:txBody>
      <dsp:txXfrm>
        <a:off x="2157095" y="1150456"/>
        <a:ext cx="7875905" cy="534148"/>
      </dsp:txXfrm>
    </dsp:sp>
    <dsp:sp modelId="{FE8FD20C-A9FE-44A6-A4F9-48B547773696}">
      <dsp:nvSpPr>
        <dsp:cNvPr id="0" name=""/>
        <dsp:cNvSpPr/>
      </dsp:nvSpPr>
      <dsp:spPr>
        <a:xfrm>
          <a:off x="2006600" y="1684604"/>
          <a:ext cx="8026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E4A70E-0CD3-4117-A33F-C679BFAAC55E}">
      <dsp:nvSpPr>
        <dsp:cNvPr id="0" name=""/>
        <dsp:cNvSpPr/>
      </dsp:nvSpPr>
      <dsp:spPr>
        <a:xfrm>
          <a:off x="2157095" y="1711312"/>
          <a:ext cx="7875905" cy="534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i="1" kern="1200" dirty="0" smtClean="0">
              <a:latin typeface="Times New Roman" panose="02020603050405020304" pitchFamily="18" charset="0"/>
              <a:ea typeface="Times New Roman" panose="02020603050405020304" pitchFamily="18" charset="0"/>
            </a:rPr>
            <a:t>L. </a:t>
          </a:r>
          <a:r>
            <a:rPr lang="es-ES" sz="1600" i="1" kern="1200" dirty="0" err="1" smtClean="0">
              <a:latin typeface="Times New Roman" panose="02020603050405020304" pitchFamily="18" charset="0"/>
              <a:ea typeface="Times New Roman" panose="02020603050405020304" pitchFamily="18" charset="0"/>
            </a:rPr>
            <a:t>neotropica</a:t>
          </a:r>
          <a:r>
            <a:rPr lang="es-ES" sz="1600" kern="1200" dirty="0" smtClean="0">
              <a:latin typeface="Times New Roman" panose="02020603050405020304" pitchFamily="18" charset="0"/>
              <a:ea typeface="Times New Roman" panose="02020603050405020304" pitchFamily="18" charset="0"/>
            </a:rPr>
            <a:t> con su </a:t>
          </a:r>
          <a:r>
            <a:rPr lang="es-ES" sz="1600" kern="1200" dirty="0" err="1" smtClean="0">
              <a:latin typeface="Times New Roman" panose="02020603050405020304" pitchFamily="18" charset="0"/>
              <a:ea typeface="Times New Roman" panose="02020603050405020304" pitchFamily="18" charset="0"/>
            </a:rPr>
            <a:t>haplotipo</a:t>
          </a:r>
          <a:r>
            <a:rPr lang="es-ES" sz="1600" kern="1200" dirty="0" smtClean="0">
              <a:latin typeface="Times New Roman" panose="02020603050405020304" pitchFamily="18" charset="0"/>
              <a:ea typeface="Times New Roman" panose="02020603050405020304" pitchFamily="18" charset="0"/>
            </a:rPr>
            <a:t> L.neo-H1A encontrado en el sur Ecuador ha sido reportado previamente en una localidad, cerca de Lima, en Perú, así como en Argentina y Uruguay</a:t>
          </a:r>
          <a:endParaRPr lang="es-ES" sz="1600" kern="1200" dirty="0"/>
        </a:p>
      </dsp:txBody>
      <dsp:txXfrm>
        <a:off x="2157095" y="1711312"/>
        <a:ext cx="7875905" cy="534148"/>
      </dsp:txXfrm>
    </dsp:sp>
    <dsp:sp modelId="{BD28F5F7-0A25-4833-AD97-DA5ABA26B573}">
      <dsp:nvSpPr>
        <dsp:cNvPr id="0" name=""/>
        <dsp:cNvSpPr/>
      </dsp:nvSpPr>
      <dsp:spPr>
        <a:xfrm>
          <a:off x="2006600" y="2245460"/>
          <a:ext cx="8026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E35E98-F588-48E0-9F44-919C62DE6B73}">
      <dsp:nvSpPr>
        <dsp:cNvPr id="0" name=""/>
        <dsp:cNvSpPr/>
      </dsp:nvSpPr>
      <dsp:spPr>
        <a:xfrm>
          <a:off x="2157095" y="2272168"/>
          <a:ext cx="7875905" cy="534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Es un Lymnaeidae adaptado para altitudes altas y bajas, debe ser lo más probablemente que estén también presente en las localidades de mayor altitud de </a:t>
          </a:r>
          <a:r>
            <a:rPr lang="es-ES" sz="1600" kern="1200" dirty="0" err="1" smtClean="0">
              <a:latin typeface="Times New Roman" panose="02020603050405020304" pitchFamily="18" charset="0"/>
              <a:ea typeface="Times New Roman" panose="02020603050405020304" pitchFamily="18" charset="0"/>
            </a:rPr>
            <a:t>Vilcabamba</a:t>
          </a:r>
          <a:r>
            <a:rPr lang="es-ES" sz="1600" kern="1200" dirty="0" smtClean="0">
              <a:latin typeface="Times New Roman" panose="02020603050405020304" pitchFamily="18" charset="0"/>
              <a:ea typeface="Times New Roman" panose="02020603050405020304" pitchFamily="18" charset="0"/>
            </a:rPr>
            <a:t> y </a:t>
          </a:r>
          <a:r>
            <a:rPr lang="es-ES" sz="1600" kern="1200" dirty="0" err="1" smtClean="0">
              <a:latin typeface="Times New Roman" panose="02020603050405020304" pitchFamily="18" charset="0"/>
              <a:ea typeface="Times New Roman" panose="02020603050405020304" pitchFamily="18" charset="0"/>
            </a:rPr>
            <a:t>Gonzanamá</a:t>
          </a:r>
          <a:endParaRPr lang="es-ES" sz="1600" kern="1200" dirty="0"/>
        </a:p>
      </dsp:txBody>
      <dsp:txXfrm>
        <a:off x="2157095" y="2272168"/>
        <a:ext cx="7875905" cy="534148"/>
      </dsp:txXfrm>
    </dsp:sp>
    <dsp:sp modelId="{9EAB2AFC-7C00-4279-B213-7437027A5E5C}">
      <dsp:nvSpPr>
        <dsp:cNvPr id="0" name=""/>
        <dsp:cNvSpPr/>
      </dsp:nvSpPr>
      <dsp:spPr>
        <a:xfrm>
          <a:off x="2006600" y="2806316"/>
          <a:ext cx="8026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7F8AE2-C37A-48E5-9585-E43A7F092E04}">
      <dsp:nvSpPr>
        <dsp:cNvPr id="0" name=""/>
        <dsp:cNvSpPr/>
      </dsp:nvSpPr>
      <dsp:spPr>
        <a:xfrm>
          <a:off x="2157095" y="2833024"/>
          <a:ext cx="7875905" cy="534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Este es un vector de fasciolosis muy eficiente, confirmado experimentalmente y también en el campo</a:t>
          </a:r>
          <a:endParaRPr lang="es-ES" sz="1600" kern="1200" dirty="0"/>
        </a:p>
      </dsp:txBody>
      <dsp:txXfrm>
        <a:off x="2157095" y="2833024"/>
        <a:ext cx="7875905" cy="534148"/>
      </dsp:txXfrm>
    </dsp:sp>
    <dsp:sp modelId="{66CDA84C-9E93-4F45-9DF1-B55C2B37D7DC}">
      <dsp:nvSpPr>
        <dsp:cNvPr id="0" name=""/>
        <dsp:cNvSpPr/>
      </dsp:nvSpPr>
      <dsp:spPr>
        <a:xfrm>
          <a:off x="2006600" y="3367172"/>
          <a:ext cx="8026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1C33D-C34F-400D-B463-A7AAF934DE5F}">
      <dsp:nvSpPr>
        <dsp:cNvPr id="0" name=""/>
        <dsp:cNvSpPr/>
      </dsp:nvSpPr>
      <dsp:spPr>
        <a:xfrm>
          <a:off x="2157095" y="3393880"/>
          <a:ext cx="7875905" cy="746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Estas dos especies, </a:t>
          </a:r>
          <a:r>
            <a:rPr lang="es-ES" sz="1600" i="1" kern="1200" dirty="0" smtClean="0">
              <a:latin typeface="Times New Roman" panose="02020603050405020304" pitchFamily="18" charset="0"/>
              <a:ea typeface="Times New Roman" panose="02020603050405020304" pitchFamily="18" charset="0"/>
            </a:rPr>
            <a:t>L. </a:t>
          </a:r>
          <a:r>
            <a:rPr lang="es-ES" sz="1600" i="1" kern="1200" dirty="0" err="1" smtClean="0">
              <a:latin typeface="Times New Roman" panose="02020603050405020304" pitchFamily="18" charset="0"/>
              <a:ea typeface="Times New Roman" panose="02020603050405020304" pitchFamily="18" charset="0"/>
            </a:rPr>
            <a:t>schirazensis</a:t>
          </a:r>
          <a:r>
            <a:rPr lang="es-ES" sz="1600" kern="1200" dirty="0" smtClean="0">
              <a:latin typeface="Times New Roman" panose="02020603050405020304" pitchFamily="18" charset="0"/>
              <a:ea typeface="Times New Roman" panose="02020603050405020304" pitchFamily="18" charset="0"/>
            </a:rPr>
            <a:t> y</a:t>
          </a:r>
          <a:r>
            <a:rPr lang="es-ES" sz="1600" i="1" kern="1200" dirty="0" smtClean="0">
              <a:latin typeface="Times New Roman" panose="02020603050405020304" pitchFamily="18" charset="0"/>
              <a:ea typeface="Times New Roman" panose="02020603050405020304" pitchFamily="18" charset="0"/>
            </a:rPr>
            <a:t> L. </a:t>
          </a:r>
          <a:r>
            <a:rPr lang="es-ES" sz="1600" i="1" kern="1200" dirty="0" err="1" smtClean="0">
              <a:latin typeface="Times New Roman" panose="02020603050405020304" pitchFamily="18" charset="0"/>
              <a:ea typeface="Times New Roman" panose="02020603050405020304" pitchFamily="18" charset="0"/>
            </a:rPr>
            <a:t>neotropica</a:t>
          </a:r>
          <a:r>
            <a:rPr lang="es-ES" sz="1600" kern="1200" dirty="0" smtClean="0">
              <a:latin typeface="Times New Roman" panose="02020603050405020304" pitchFamily="18" charset="0"/>
              <a:ea typeface="Times New Roman" panose="02020603050405020304" pitchFamily="18" charset="0"/>
            </a:rPr>
            <a:t>, ya coexisten en las zonas </a:t>
          </a:r>
          <a:r>
            <a:rPr lang="es-ES" sz="1600" kern="1200" dirty="0" err="1" smtClean="0">
              <a:latin typeface="Times New Roman" panose="02020603050405020304" pitchFamily="18" charset="0"/>
              <a:ea typeface="Times New Roman" panose="02020603050405020304" pitchFamily="18" charset="0"/>
            </a:rPr>
            <a:t>hiperendémicas</a:t>
          </a:r>
          <a:r>
            <a:rPr lang="es-ES" sz="1600" kern="1200" dirty="0" smtClean="0">
              <a:latin typeface="Times New Roman" panose="02020603050405020304" pitchFamily="18" charset="0"/>
              <a:ea typeface="Times New Roman" panose="02020603050405020304" pitchFamily="18" charset="0"/>
            </a:rPr>
            <a:t> de fascioliasis, como es el caso de Cajamarca, en el norte de Perú, donde la prevalencia de infección es muy alta con una gran intensidad descrita en niños</a:t>
          </a:r>
          <a:endParaRPr lang="es-ES" sz="1600" kern="1200" dirty="0"/>
        </a:p>
      </dsp:txBody>
      <dsp:txXfrm>
        <a:off x="2157095" y="3393880"/>
        <a:ext cx="7875905" cy="746835"/>
      </dsp:txXfrm>
    </dsp:sp>
    <dsp:sp modelId="{5B6CB18B-4CA0-495D-B6D1-C97B0BDD37D4}">
      <dsp:nvSpPr>
        <dsp:cNvPr id="0" name=""/>
        <dsp:cNvSpPr/>
      </dsp:nvSpPr>
      <dsp:spPr>
        <a:xfrm>
          <a:off x="2006600" y="4140716"/>
          <a:ext cx="8026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B2E7-356E-4458-92EF-B623985B41A5}">
      <dsp:nvSpPr>
        <dsp:cNvPr id="0" name=""/>
        <dsp:cNvSpPr/>
      </dsp:nvSpPr>
      <dsp:spPr>
        <a:xfrm>
          <a:off x="2021" y="0"/>
          <a:ext cx="6253202" cy="45712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anose="02020603050405020304" pitchFamily="18" charset="0"/>
              <a:ea typeface="Times New Roman" panose="02020603050405020304" pitchFamily="18" charset="0"/>
            </a:rPr>
            <a:t>Aspectos que son considerados la base de esta tendencia:</a:t>
          </a:r>
          <a:endParaRPr lang="es-ES" sz="1800" kern="1200" dirty="0"/>
        </a:p>
      </dsp:txBody>
      <dsp:txXfrm>
        <a:off x="15410" y="13389"/>
        <a:ext cx="6226424" cy="430348"/>
      </dsp:txXfrm>
    </dsp:sp>
    <dsp:sp modelId="{73B2D3B9-E8E3-47B2-9A12-9DDC551DC586}">
      <dsp:nvSpPr>
        <dsp:cNvPr id="0" name=""/>
        <dsp:cNvSpPr/>
      </dsp:nvSpPr>
      <dsp:spPr>
        <a:xfrm>
          <a:off x="1010" y="713209"/>
          <a:ext cx="1470649" cy="193345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1. </a:t>
          </a:r>
          <a:r>
            <a:rPr lang="es-ES" sz="1400" kern="1200" dirty="0" smtClean="0">
              <a:latin typeface="Times New Roman" panose="02020603050405020304" pitchFamily="18" charset="0"/>
              <a:ea typeface="Times New Roman" panose="02020603050405020304" pitchFamily="18" charset="0"/>
            </a:rPr>
            <a:t>La inmunosupresión inducida por la duela del hígado</a:t>
          </a:r>
          <a:endParaRPr lang="es-ES" sz="1400" kern="1200" dirty="0"/>
        </a:p>
      </dsp:txBody>
      <dsp:txXfrm>
        <a:off x="44084" y="756283"/>
        <a:ext cx="1384501" cy="1847307"/>
      </dsp:txXfrm>
    </dsp:sp>
    <dsp:sp modelId="{0189ED11-1199-41B5-AFBE-1C0D8BB657FC}">
      <dsp:nvSpPr>
        <dsp:cNvPr id="0" name=""/>
        <dsp:cNvSpPr/>
      </dsp:nvSpPr>
      <dsp:spPr>
        <a:xfrm>
          <a:off x="1595195" y="713209"/>
          <a:ext cx="1470649" cy="193345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2. </a:t>
          </a:r>
          <a:r>
            <a:rPr lang="es-ES" sz="1400" kern="1200" dirty="0" smtClean="0">
              <a:latin typeface="Times New Roman" panose="02020603050405020304" pitchFamily="18" charset="0"/>
              <a:ea typeface="Times New Roman" panose="02020603050405020304" pitchFamily="18" charset="0"/>
            </a:rPr>
            <a:t>La gran diversidad de fuentes de infección humana</a:t>
          </a:r>
          <a:endParaRPr lang="es-ES" sz="1400" kern="1200" dirty="0"/>
        </a:p>
      </dsp:txBody>
      <dsp:txXfrm>
        <a:off x="1638269" y="756283"/>
        <a:ext cx="1384501" cy="1847307"/>
      </dsp:txXfrm>
    </dsp:sp>
    <dsp:sp modelId="{8F531315-6B67-4DB0-9FF3-0EFD283C039C}">
      <dsp:nvSpPr>
        <dsp:cNvPr id="0" name=""/>
        <dsp:cNvSpPr/>
      </dsp:nvSpPr>
      <dsp:spPr>
        <a:xfrm>
          <a:off x="3189379" y="713209"/>
          <a:ext cx="1470649" cy="193345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3. </a:t>
          </a:r>
          <a:r>
            <a:rPr lang="es-ES" sz="1400" kern="1200" dirty="0" smtClean="0">
              <a:latin typeface="Times New Roman" panose="02020603050405020304" pitchFamily="18" charset="0"/>
              <a:ea typeface="Times New Roman" panose="02020603050405020304" pitchFamily="18" charset="0"/>
            </a:rPr>
            <a:t>El ciclo de vida de los vectores depende de las características locales del clima. </a:t>
          </a:r>
          <a:endParaRPr lang="es-ES" sz="1400" kern="1200" dirty="0"/>
        </a:p>
      </dsp:txBody>
      <dsp:txXfrm>
        <a:off x="3232453" y="756283"/>
        <a:ext cx="1384501" cy="1847307"/>
      </dsp:txXfrm>
    </dsp:sp>
    <dsp:sp modelId="{27A8467E-DD61-4A8B-9F35-19F1C9B11D28}">
      <dsp:nvSpPr>
        <dsp:cNvPr id="0" name=""/>
        <dsp:cNvSpPr/>
      </dsp:nvSpPr>
      <dsp:spPr>
        <a:xfrm>
          <a:off x="4783563" y="713209"/>
          <a:ext cx="1470649" cy="193345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4.</a:t>
          </a:r>
          <a:r>
            <a:rPr lang="es-EC" sz="1400" kern="1200" dirty="0" smtClean="0">
              <a:latin typeface="Times New Roman" panose="02020603050405020304" pitchFamily="18" charset="0"/>
              <a:cs typeface="Times New Roman" panose="02020603050405020304" pitchFamily="18" charset="0"/>
            </a:rPr>
            <a:t>I</a:t>
          </a:r>
          <a:r>
            <a:rPr lang="es-ES" sz="1400" kern="1200" dirty="0" err="1" smtClean="0">
              <a:latin typeface="Times New Roman" panose="02020603050405020304" pitchFamily="18" charset="0"/>
              <a:ea typeface="Times New Roman" panose="02020603050405020304" pitchFamily="18" charset="0"/>
              <a:cs typeface="Times New Roman" panose="02020603050405020304" pitchFamily="18" charset="0"/>
            </a:rPr>
            <a:t>mportación</a:t>
          </a:r>
          <a:r>
            <a:rPr lang="es-ES" sz="14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S" sz="1400" kern="1200" dirty="0" smtClean="0">
              <a:latin typeface="Times New Roman" panose="02020603050405020304" pitchFamily="18" charset="0"/>
              <a:ea typeface="Times New Roman" panose="02020603050405020304" pitchFamily="18" charset="0"/>
            </a:rPr>
            <a:t>/ exportación de ganado  </a:t>
          </a:r>
          <a:endParaRPr lang="es-ES" sz="1400" kern="1200" dirty="0"/>
        </a:p>
      </dsp:txBody>
      <dsp:txXfrm>
        <a:off x="4826637" y="756283"/>
        <a:ext cx="1384501" cy="1847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B3CA-44AF-460D-BC6B-32BC5FF07390}">
      <dsp:nvSpPr>
        <dsp:cNvPr id="0" name=""/>
        <dsp:cNvSpPr/>
      </dsp:nvSpPr>
      <dsp:spPr>
        <a:xfrm>
          <a:off x="1224767" y="0"/>
          <a:ext cx="688832" cy="68883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F7E06F9-3689-4CB6-B9C0-40B83AA3D175}">
      <dsp:nvSpPr>
        <dsp:cNvPr id="0" name=""/>
        <dsp:cNvSpPr/>
      </dsp:nvSpPr>
      <dsp:spPr>
        <a:xfrm>
          <a:off x="1293651" y="68883"/>
          <a:ext cx="551066" cy="551066"/>
        </a:xfrm>
        <a:prstGeom prst="chord">
          <a:avLst>
            <a:gd name="adj1" fmla="val 1168272"/>
            <a:gd name="adj2" fmla="val 9631728"/>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2136E86-7F8E-4424-AEDC-512EC06B69FC}">
      <dsp:nvSpPr>
        <dsp:cNvPr id="0" name=""/>
        <dsp:cNvSpPr/>
      </dsp:nvSpPr>
      <dsp:spPr>
        <a:xfrm>
          <a:off x="2150071" y="690861"/>
          <a:ext cx="1664023" cy="2898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cs typeface="Times New Roman" panose="02020603050405020304" pitchFamily="18" charset="0"/>
            </a:rPr>
            <a:t>Presenta áreas endémicas Bolivia, Chile , Argentina, Venezuela y Colombia</a:t>
          </a:r>
          <a:endParaRPr lang="es-ES" sz="1600" kern="1200" dirty="0"/>
        </a:p>
      </dsp:txBody>
      <dsp:txXfrm>
        <a:off x="2150071" y="690861"/>
        <a:ext cx="1664023" cy="2898837"/>
      </dsp:txXfrm>
    </dsp:sp>
    <dsp:sp modelId="{A0661559-5DBE-4E25-9FB9-8EBE06F29CEF}">
      <dsp:nvSpPr>
        <dsp:cNvPr id="0" name=""/>
        <dsp:cNvSpPr/>
      </dsp:nvSpPr>
      <dsp:spPr>
        <a:xfrm>
          <a:off x="2057107" y="0"/>
          <a:ext cx="2037796" cy="688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s-ES" sz="2000" kern="1200" dirty="0" smtClean="0">
              <a:latin typeface="Times New Roman" panose="02020603050405020304" pitchFamily="18" charset="0"/>
              <a:ea typeface="Times New Roman" panose="02020603050405020304" pitchFamily="18" charset="0"/>
              <a:cs typeface="Times New Roman" panose="02020603050405020304" pitchFamily="18" charset="0"/>
            </a:rPr>
            <a:t>América del Sur </a:t>
          </a:r>
          <a:endParaRPr lang="es-ES" sz="2000" kern="1200" dirty="0"/>
        </a:p>
      </dsp:txBody>
      <dsp:txXfrm>
        <a:off x="2057107" y="0"/>
        <a:ext cx="2037796" cy="688832"/>
      </dsp:txXfrm>
    </dsp:sp>
    <dsp:sp modelId="{5DE8B187-71E2-44FC-B821-5087BCB33AAA}">
      <dsp:nvSpPr>
        <dsp:cNvPr id="0" name=""/>
        <dsp:cNvSpPr/>
      </dsp:nvSpPr>
      <dsp:spPr>
        <a:xfrm>
          <a:off x="4238410" y="0"/>
          <a:ext cx="688832" cy="68883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CC63E16-F625-4EE9-85D0-9DD4B0D01FED}">
      <dsp:nvSpPr>
        <dsp:cNvPr id="0" name=""/>
        <dsp:cNvSpPr/>
      </dsp:nvSpPr>
      <dsp:spPr>
        <a:xfrm>
          <a:off x="4307293" y="68883"/>
          <a:ext cx="551066" cy="551066"/>
        </a:xfrm>
        <a:prstGeom prst="chord">
          <a:avLst>
            <a:gd name="adj1" fmla="val 20431728"/>
            <a:gd name="adj2" fmla="val 11968272"/>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E92C1C2-3834-4524-AC8F-3547A81CE4C5}">
      <dsp:nvSpPr>
        <dsp:cNvPr id="0" name=""/>
        <dsp:cNvSpPr/>
      </dsp:nvSpPr>
      <dsp:spPr>
        <a:xfrm>
          <a:off x="5120961" y="688832"/>
          <a:ext cx="1937373" cy="2898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cs typeface="Times New Roman" panose="02020603050405020304" pitchFamily="18" charset="0"/>
            </a:rPr>
            <a:t>Es una zona con gran potencial para la transmisión de </a:t>
          </a:r>
          <a:r>
            <a:rPr lang="es-ES" sz="1600" kern="1200" dirty="0" err="1" smtClean="0">
              <a:latin typeface="Times New Roman" panose="02020603050405020304" pitchFamily="18" charset="0"/>
              <a:ea typeface="Times New Roman" panose="02020603050405020304" pitchFamily="18" charset="0"/>
              <a:cs typeface="Times New Roman" panose="02020603050405020304" pitchFamily="18" charset="0"/>
            </a:rPr>
            <a:t>fasciolasis</a:t>
          </a:r>
          <a:endParaRPr lang="es-ES" sz="1600" kern="1200" dirty="0"/>
        </a:p>
        <a:p>
          <a:pPr lvl="0" algn="just"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cs typeface="Times New Roman" panose="02020603050405020304" pitchFamily="18" charset="0"/>
            </a:rPr>
            <a:t>El sur del Ecuador es epidemiológicamente importante debido al intercambio de ganado con Perú </a:t>
          </a:r>
        </a:p>
      </dsp:txBody>
      <dsp:txXfrm>
        <a:off x="5120961" y="688832"/>
        <a:ext cx="1937373" cy="2898837"/>
      </dsp:txXfrm>
    </dsp:sp>
    <dsp:sp modelId="{1A516134-1FCE-42C7-846D-6F93388F8B65}">
      <dsp:nvSpPr>
        <dsp:cNvPr id="0" name=""/>
        <dsp:cNvSpPr/>
      </dsp:nvSpPr>
      <dsp:spPr>
        <a:xfrm>
          <a:off x="5070750" y="0"/>
          <a:ext cx="2037796" cy="688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s-ES" sz="2000" kern="1200" dirty="0" smtClean="0">
              <a:latin typeface="Times New Roman" panose="02020603050405020304" pitchFamily="18" charset="0"/>
              <a:ea typeface="Times New Roman" panose="02020603050405020304" pitchFamily="18" charset="0"/>
              <a:cs typeface="Times New Roman" panose="02020603050405020304" pitchFamily="18" charset="0"/>
            </a:rPr>
            <a:t>Ecuador</a:t>
          </a:r>
          <a:endParaRPr lang="es-ES" sz="2000" kern="1200" dirty="0"/>
        </a:p>
      </dsp:txBody>
      <dsp:txXfrm>
        <a:off x="5070750" y="0"/>
        <a:ext cx="2037796" cy="688832"/>
      </dsp:txXfrm>
    </dsp:sp>
    <dsp:sp modelId="{B2E68218-5FD3-4F29-96CB-2FD571321F3F}">
      <dsp:nvSpPr>
        <dsp:cNvPr id="0" name=""/>
        <dsp:cNvSpPr/>
      </dsp:nvSpPr>
      <dsp:spPr>
        <a:xfrm>
          <a:off x="7252053" y="119968"/>
          <a:ext cx="688832" cy="688832"/>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44090CB-83AA-4DB7-A4DC-88FA745F6B7D}">
      <dsp:nvSpPr>
        <dsp:cNvPr id="0" name=""/>
        <dsp:cNvSpPr/>
      </dsp:nvSpPr>
      <dsp:spPr>
        <a:xfrm>
          <a:off x="7320936" y="188851"/>
          <a:ext cx="551066" cy="551066"/>
        </a:xfrm>
        <a:prstGeom prst="chord">
          <a:avLst>
            <a:gd name="adj1" fmla="val 16200000"/>
            <a:gd name="adj2" fmla="val 1620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6C32182-D3DA-413E-81E1-0245A758A682}">
      <dsp:nvSpPr>
        <dsp:cNvPr id="0" name=""/>
        <dsp:cNvSpPr/>
      </dsp:nvSpPr>
      <dsp:spPr>
        <a:xfrm>
          <a:off x="8027691" y="797524"/>
          <a:ext cx="2082852" cy="241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cs typeface="Times New Roman" panose="02020603050405020304" pitchFamily="18" charset="0"/>
            </a:rPr>
            <a:t>Realizar investigaciones sobre la caracterización </a:t>
          </a:r>
          <a:r>
            <a:rPr lang="es-EC" sz="1600" kern="1200" dirty="0" smtClean="0">
              <a:latin typeface="Times New Roman" panose="02020603050405020304" pitchFamily="18" charset="0"/>
              <a:ea typeface="Calibri" panose="020F0502020204030204" pitchFamily="34" charset="0"/>
              <a:cs typeface="Times New Roman" panose="02020603050405020304" pitchFamily="18" charset="0"/>
            </a:rPr>
            <a:t>y distribución ecológica de </a:t>
          </a:r>
          <a:r>
            <a:rPr lang="es-ES" sz="1600" kern="1200" dirty="0" smtClean="0">
              <a:latin typeface="Times New Roman" panose="02020603050405020304" pitchFamily="18" charset="0"/>
              <a:ea typeface="Times New Roman" panose="02020603050405020304" pitchFamily="18" charset="0"/>
              <a:cs typeface="Times New Roman" panose="02020603050405020304" pitchFamily="18" charset="0"/>
            </a:rPr>
            <a:t>caracoles Lymnaeidaes implicados en la transmisión de fasciolosis, por medio de la secuenciación del ADN con marcadores </a:t>
          </a:r>
          <a:r>
            <a:rPr lang="es-ES" sz="1600" kern="1200" dirty="0" err="1" smtClean="0">
              <a:latin typeface="Times New Roman" panose="02020603050405020304" pitchFamily="18" charset="0"/>
              <a:ea typeface="Times New Roman" panose="02020603050405020304" pitchFamily="18" charset="0"/>
              <a:cs typeface="Times New Roman" panose="02020603050405020304" pitchFamily="18" charset="0"/>
            </a:rPr>
            <a:t>ribosomales</a:t>
          </a:r>
          <a:r>
            <a:rPr lang="es-ES" sz="1600" kern="1200" dirty="0" smtClean="0">
              <a:latin typeface="Times New Roman" panose="02020603050405020304" pitchFamily="18" charset="0"/>
              <a:ea typeface="Times New Roman" panose="02020603050405020304" pitchFamily="18" charset="0"/>
              <a:cs typeface="Times New Roman" panose="02020603050405020304" pitchFamily="18" charset="0"/>
            </a:rPr>
            <a:t> nucleares  en el Sur del Ecuador</a:t>
          </a:r>
          <a:endParaRPr lang="es-ES" sz="1600" kern="1200" dirty="0"/>
        </a:p>
      </dsp:txBody>
      <dsp:txXfrm>
        <a:off x="8027691" y="797524"/>
        <a:ext cx="2082852" cy="2418963"/>
      </dsp:txXfrm>
    </dsp:sp>
    <dsp:sp modelId="{A4FC27A3-F7AD-4519-A1C5-8BD9902CBC0B}">
      <dsp:nvSpPr>
        <dsp:cNvPr id="0" name=""/>
        <dsp:cNvSpPr/>
      </dsp:nvSpPr>
      <dsp:spPr>
        <a:xfrm>
          <a:off x="8084392" y="119968"/>
          <a:ext cx="2037796" cy="688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s-ES" sz="2000" kern="1200" dirty="0" smtClean="0">
              <a:latin typeface="Times New Roman" panose="02020603050405020304" pitchFamily="18" charset="0"/>
              <a:ea typeface="Times New Roman" panose="02020603050405020304" pitchFamily="18" charset="0"/>
              <a:cs typeface="Times New Roman" panose="02020603050405020304" pitchFamily="18" charset="0"/>
            </a:rPr>
            <a:t>Objetivo</a:t>
          </a:r>
          <a:endParaRPr lang="es-ES" sz="2000" kern="1200" dirty="0"/>
        </a:p>
      </dsp:txBody>
      <dsp:txXfrm>
        <a:off x="8084392" y="119968"/>
        <a:ext cx="2037796" cy="6888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1B1B4-0869-412D-A08F-E4D1AB2CC8D5}">
      <dsp:nvSpPr>
        <dsp:cNvPr id="0" name=""/>
        <dsp:cNvSpPr/>
      </dsp:nvSpPr>
      <dsp:spPr>
        <a:xfrm>
          <a:off x="1158616" y="724187"/>
          <a:ext cx="3426588" cy="403128"/>
        </a:xfrm>
        <a:prstGeom prst="rect">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2E71CC1-4DFA-4D7B-9A72-9E2721B78793}">
      <dsp:nvSpPr>
        <dsp:cNvPr id="0" name=""/>
        <dsp:cNvSpPr/>
      </dsp:nvSpPr>
      <dsp:spPr>
        <a:xfrm>
          <a:off x="1158616" y="875585"/>
          <a:ext cx="251729" cy="251729"/>
        </a:xfrm>
        <a:prstGeom prst="rect">
          <a:avLst/>
        </a:prstGeom>
        <a:solidFill>
          <a:schemeClr val="lt1">
            <a:alpha val="9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DF2C63F-834D-4AE4-8F2E-98F1DE7F50EE}">
      <dsp:nvSpPr>
        <dsp:cNvPr id="0" name=""/>
        <dsp:cNvSpPr/>
      </dsp:nvSpPr>
      <dsp:spPr>
        <a:xfrm>
          <a:off x="1158616" y="0"/>
          <a:ext cx="3426588" cy="72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1" kern="1200" dirty="0" smtClean="0">
              <a:latin typeface="Times New Roman" panose="02020603050405020304" pitchFamily="18" charset="0"/>
              <a:ea typeface="Times New Roman" panose="02020603050405020304" pitchFamily="18" charset="0"/>
            </a:rPr>
            <a:t>Estudios de campo</a:t>
          </a:r>
          <a:endParaRPr lang="es-ES" sz="2000" kern="1200" dirty="0"/>
        </a:p>
      </dsp:txBody>
      <dsp:txXfrm>
        <a:off x="1158616" y="0"/>
        <a:ext cx="3426588" cy="724187"/>
      </dsp:txXfrm>
    </dsp:sp>
    <dsp:sp modelId="{F0E33405-7AC7-4859-AFCD-7171D55E1DE4}">
      <dsp:nvSpPr>
        <dsp:cNvPr id="0" name=""/>
        <dsp:cNvSpPr/>
      </dsp:nvSpPr>
      <dsp:spPr>
        <a:xfrm>
          <a:off x="1158616" y="1462359"/>
          <a:ext cx="251723" cy="2517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F3551DC-5498-4853-A130-92C74E9E8163}">
      <dsp:nvSpPr>
        <dsp:cNvPr id="0" name=""/>
        <dsp:cNvSpPr/>
      </dsp:nvSpPr>
      <dsp:spPr>
        <a:xfrm>
          <a:off x="1398477" y="1294837"/>
          <a:ext cx="3186727"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Estudios malacológicos se llevaron a cabo en las áreas de pastoreo de ganado</a:t>
          </a:r>
          <a:endParaRPr lang="es-ES" sz="1600" kern="1200" dirty="0"/>
        </a:p>
      </dsp:txBody>
      <dsp:txXfrm>
        <a:off x="1398477" y="1294837"/>
        <a:ext cx="3186727" cy="586767"/>
      </dsp:txXfrm>
    </dsp:sp>
    <dsp:sp modelId="{ACF807E6-9DF7-40BE-8392-01999C70C2C3}">
      <dsp:nvSpPr>
        <dsp:cNvPr id="0" name=""/>
        <dsp:cNvSpPr/>
      </dsp:nvSpPr>
      <dsp:spPr>
        <a:xfrm>
          <a:off x="1158616" y="2049127"/>
          <a:ext cx="251723" cy="2517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alpha val="90000"/>
              <a:hueOff val="0"/>
              <a:satOff val="0"/>
              <a:lumOff val="0"/>
              <a:alphaOff val="-5000"/>
            </a:schemeClr>
          </a:solidFill>
          <a:prstDash val="solid"/>
          <a:miter lim="800000"/>
        </a:ln>
        <a:effectLst/>
      </dsp:spPr>
      <dsp:style>
        <a:lnRef idx="1">
          <a:scrgbClr r="0" g="0" b="0"/>
        </a:lnRef>
        <a:fillRef idx="2">
          <a:scrgbClr r="0" g="0" b="0"/>
        </a:fillRef>
        <a:effectRef idx="0">
          <a:scrgbClr r="0" g="0" b="0"/>
        </a:effectRef>
        <a:fontRef idx="minor"/>
      </dsp:style>
    </dsp:sp>
    <dsp:sp modelId="{4A464911-E213-40B4-AF55-787830F8693B}">
      <dsp:nvSpPr>
        <dsp:cNvPr id="0" name=""/>
        <dsp:cNvSpPr/>
      </dsp:nvSpPr>
      <dsp:spPr>
        <a:xfrm>
          <a:off x="1421932" y="2055476"/>
          <a:ext cx="3186727"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Ubicados en los cantones de </a:t>
          </a:r>
          <a:r>
            <a:rPr lang="es-ES" sz="1600" kern="1200" dirty="0" err="1" smtClean="0">
              <a:latin typeface="Times New Roman" panose="02020603050405020304" pitchFamily="18" charset="0"/>
              <a:ea typeface="Times New Roman" panose="02020603050405020304" pitchFamily="18" charset="0"/>
            </a:rPr>
            <a:t>Vilcabamba</a:t>
          </a:r>
          <a:r>
            <a:rPr lang="es-ES" sz="1600" kern="1200" dirty="0" smtClean="0">
              <a:latin typeface="Times New Roman" panose="02020603050405020304" pitchFamily="18" charset="0"/>
              <a:ea typeface="Times New Roman" panose="02020603050405020304" pitchFamily="18" charset="0"/>
            </a:rPr>
            <a:t>, </a:t>
          </a:r>
          <a:r>
            <a:rPr lang="es-ES" sz="1600" kern="1200" dirty="0" err="1" smtClean="0">
              <a:latin typeface="Times New Roman" panose="02020603050405020304" pitchFamily="18" charset="0"/>
              <a:ea typeface="Times New Roman" panose="02020603050405020304" pitchFamily="18" charset="0"/>
            </a:rPr>
            <a:t>Gonzanamá</a:t>
          </a:r>
          <a:r>
            <a:rPr lang="es-ES" sz="1600" kern="1200" dirty="0" smtClean="0">
              <a:latin typeface="Times New Roman" panose="02020603050405020304" pitchFamily="18" charset="0"/>
              <a:ea typeface="Times New Roman" panose="02020603050405020304" pitchFamily="18" charset="0"/>
            </a:rPr>
            <a:t>, Macará, y Zapotillo de la provincia de Loja, en el sur de Ecuador</a:t>
          </a:r>
          <a:endParaRPr lang="es-ES" sz="1600" kern="1200" dirty="0"/>
        </a:p>
      </dsp:txBody>
      <dsp:txXfrm>
        <a:off x="1421932" y="2055476"/>
        <a:ext cx="3186727" cy="586767"/>
      </dsp:txXfrm>
    </dsp:sp>
    <dsp:sp modelId="{440B3AD5-467F-4DD1-B645-1315DD3DB4D9}">
      <dsp:nvSpPr>
        <dsp:cNvPr id="0" name=""/>
        <dsp:cNvSpPr/>
      </dsp:nvSpPr>
      <dsp:spPr>
        <a:xfrm>
          <a:off x="1197721" y="2882762"/>
          <a:ext cx="251723" cy="2517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alpha val="90000"/>
              <a:hueOff val="0"/>
              <a:satOff val="0"/>
              <a:lumOff val="0"/>
              <a:alphaOff val="-10000"/>
            </a:schemeClr>
          </a:solidFill>
          <a:prstDash val="solid"/>
          <a:miter lim="800000"/>
        </a:ln>
        <a:effectLst/>
      </dsp:spPr>
      <dsp:style>
        <a:lnRef idx="1">
          <a:scrgbClr r="0" g="0" b="0"/>
        </a:lnRef>
        <a:fillRef idx="2">
          <a:scrgbClr r="0" g="0" b="0"/>
        </a:fillRef>
        <a:effectRef idx="0">
          <a:scrgbClr r="0" g="0" b="0"/>
        </a:effectRef>
        <a:fontRef idx="minor"/>
      </dsp:style>
    </dsp:sp>
    <dsp:sp modelId="{212694D6-827E-48C2-AD8D-9C20A99C5F72}">
      <dsp:nvSpPr>
        <dsp:cNvPr id="0" name=""/>
        <dsp:cNvSpPr/>
      </dsp:nvSpPr>
      <dsp:spPr>
        <a:xfrm>
          <a:off x="1431109" y="2792732"/>
          <a:ext cx="3186727"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Marzo de 2.018 </a:t>
          </a:r>
          <a:endParaRPr lang="es-ES" sz="1600" kern="1200" dirty="0"/>
        </a:p>
      </dsp:txBody>
      <dsp:txXfrm>
        <a:off x="1431109" y="2792732"/>
        <a:ext cx="3186727" cy="586767"/>
      </dsp:txXfrm>
    </dsp:sp>
    <dsp:sp modelId="{F50F5870-03F6-474B-919F-5E3777F2E615}">
      <dsp:nvSpPr>
        <dsp:cNvPr id="0" name=""/>
        <dsp:cNvSpPr/>
      </dsp:nvSpPr>
      <dsp:spPr>
        <a:xfrm>
          <a:off x="4756534" y="724187"/>
          <a:ext cx="3426588" cy="403128"/>
        </a:xfrm>
        <a:prstGeom prst="rect">
          <a:avLst/>
        </a:prstGeom>
        <a:gradFill rotWithShape="0">
          <a:gsLst>
            <a:gs pos="0">
              <a:schemeClr val="accent6">
                <a:alpha val="90000"/>
                <a:hueOff val="0"/>
                <a:satOff val="0"/>
                <a:lumOff val="0"/>
                <a:alphaOff val="-40000"/>
                <a:lumMod val="110000"/>
                <a:satMod val="105000"/>
                <a:tint val="67000"/>
              </a:schemeClr>
            </a:gs>
            <a:gs pos="50000">
              <a:schemeClr val="accent6">
                <a:alpha val="90000"/>
                <a:hueOff val="0"/>
                <a:satOff val="0"/>
                <a:lumOff val="0"/>
                <a:alphaOff val="-40000"/>
                <a:lumMod val="105000"/>
                <a:satMod val="103000"/>
                <a:tint val="73000"/>
              </a:schemeClr>
            </a:gs>
            <a:gs pos="100000">
              <a:schemeClr val="accent6">
                <a:alpha val="90000"/>
                <a:hueOff val="0"/>
                <a:satOff val="0"/>
                <a:lumOff val="0"/>
                <a:alphaOff val="-40000"/>
                <a:lumMod val="105000"/>
                <a:satMod val="109000"/>
                <a:tint val="81000"/>
              </a:schemeClr>
            </a:gs>
          </a:gsLst>
          <a:lin ang="5400000" scaled="0"/>
        </a:gra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C3753AC-A888-4A16-BA9C-707AAD8CD85F}">
      <dsp:nvSpPr>
        <dsp:cNvPr id="0" name=""/>
        <dsp:cNvSpPr/>
      </dsp:nvSpPr>
      <dsp:spPr>
        <a:xfrm>
          <a:off x="4756534" y="875585"/>
          <a:ext cx="251729" cy="251729"/>
        </a:xfrm>
        <a:prstGeom prst="rect">
          <a:avLst/>
        </a:prstGeom>
        <a:solidFill>
          <a:schemeClr val="lt1">
            <a:alpha val="90000"/>
            <a:hueOff val="0"/>
            <a:satOff val="0"/>
            <a:lumOff val="0"/>
            <a:alphaOff val="0"/>
          </a:schemeClr>
        </a:soli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sp>
    <dsp:sp modelId="{C376815C-0DCA-40EC-A590-22445133395D}">
      <dsp:nvSpPr>
        <dsp:cNvPr id="0" name=""/>
        <dsp:cNvSpPr/>
      </dsp:nvSpPr>
      <dsp:spPr>
        <a:xfrm>
          <a:off x="4756534" y="0"/>
          <a:ext cx="3426588" cy="724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smtClean="0">
              <a:latin typeface="Times New Roman" panose="02020603050405020304" pitchFamily="18" charset="0"/>
              <a:cs typeface="Times New Roman" panose="02020603050405020304" pitchFamily="18" charset="0"/>
            </a:rPr>
            <a:t>Características de la investigación</a:t>
          </a:r>
          <a:endParaRPr lang="es-ES" sz="2000" b="1" kern="1200" dirty="0">
            <a:latin typeface="Times New Roman" panose="02020603050405020304" pitchFamily="18" charset="0"/>
            <a:cs typeface="Times New Roman" panose="02020603050405020304" pitchFamily="18" charset="0"/>
          </a:endParaRPr>
        </a:p>
      </dsp:txBody>
      <dsp:txXfrm>
        <a:off x="4756534" y="0"/>
        <a:ext cx="3426588" cy="724187"/>
      </dsp:txXfrm>
    </dsp:sp>
    <dsp:sp modelId="{035944FC-6211-44A6-A663-216804DEA940}">
      <dsp:nvSpPr>
        <dsp:cNvPr id="0" name=""/>
        <dsp:cNvSpPr/>
      </dsp:nvSpPr>
      <dsp:spPr>
        <a:xfrm>
          <a:off x="4756534" y="1462359"/>
          <a:ext cx="251723" cy="2517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alpha val="90000"/>
              <a:hueOff val="0"/>
              <a:satOff val="0"/>
              <a:lumOff val="0"/>
              <a:alphaOff val="-15000"/>
            </a:schemeClr>
          </a:solidFill>
          <a:prstDash val="solid"/>
          <a:miter lim="800000"/>
        </a:ln>
        <a:effectLst/>
      </dsp:spPr>
      <dsp:style>
        <a:lnRef idx="1">
          <a:scrgbClr r="0" g="0" b="0"/>
        </a:lnRef>
        <a:fillRef idx="2">
          <a:scrgbClr r="0" g="0" b="0"/>
        </a:fillRef>
        <a:effectRef idx="0">
          <a:scrgbClr r="0" g="0" b="0"/>
        </a:effectRef>
        <a:fontRef idx="minor"/>
      </dsp:style>
    </dsp:sp>
    <dsp:sp modelId="{0652E35C-546A-4650-8617-782D6E73320C}">
      <dsp:nvSpPr>
        <dsp:cNvPr id="0" name=""/>
        <dsp:cNvSpPr/>
      </dsp:nvSpPr>
      <dsp:spPr>
        <a:xfrm>
          <a:off x="4996395" y="1294837"/>
          <a:ext cx="3186727"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Sitios de muestreo</a:t>
          </a:r>
          <a:endParaRPr lang="es-ES" sz="1600" kern="1200" dirty="0"/>
        </a:p>
      </dsp:txBody>
      <dsp:txXfrm>
        <a:off x="4996395" y="1294837"/>
        <a:ext cx="3186727" cy="586767"/>
      </dsp:txXfrm>
    </dsp:sp>
    <dsp:sp modelId="{C39F3E06-4A99-4404-93D3-73173A4B2204}">
      <dsp:nvSpPr>
        <dsp:cNvPr id="0" name=""/>
        <dsp:cNvSpPr/>
      </dsp:nvSpPr>
      <dsp:spPr>
        <a:xfrm>
          <a:off x="4756534" y="2049127"/>
          <a:ext cx="251723" cy="2517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alpha val="90000"/>
              <a:hueOff val="0"/>
              <a:satOff val="0"/>
              <a:lumOff val="0"/>
              <a:alphaOff val="-20000"/>
            </a:schemeClr>
          </a:solidFill>
          <a:prstDash val="solid"/>
          <a:miter lim="800000"/>
        </a:ln>
        <a:effectLst/>
      </dsp:spPr>
      <dsp:style>
        <a:lnRef idx="1">
          <a:scrgbClr r="0" g="0" b="0"/>
        </a:lnRef>
        <a:fillRef idx="2">
          <a:scrgbClr r="0" g="0" b="0"/>
        </a:fillRef>
        <a:effectRef idx="0">
          <a:scrgbClr r="0" g="0" b="0"/>
        </a:effectRef>
        <a:fontRef idx="minor"/>
      </dsp:style>
    </dsp:sp>
    <dsp:sp modelId="{C5C8B2B7-1C3E-4105-8E4C-488E0AEB0DA9}">
      <dsp:nvSpPr>
        <dsp:cNvPr id="0" name=""/>
        <dsp:cNvSpPr/>
      </dsp:nvSpPr>
      <dsp:spPr>
        <a:xfrm>
          <a:off x="4996395" y="1881605"/>
          <a:ext cx="3186727"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Lugares de muestreos </a:t>
          </a:r>
          <a:endParaRPr lang="es-ES" sz="1600" kern="1200" dirty="0"/>
        </a:p>
      </dsp:txBody>
      <dsp:txXfrm>
        <a:off x="4996395" y="1881605"/>
        <a:ext cx="3186727" cy="586767"/>
      </dsp:txXfrm>
    </dsp:sp>
    <dsp:sp modelId="{C5D2705C-724B-47AE-9A94-9BC2FEACE27F}">
      <dsp:nvSpPr>
        <dsp:cNvPr id="0" name=""/>
        <dsp:cNvSpPr/>
      </dsp:nvSpPr>
      <dsp:spPr>
        <a:xfrm>
          <a:off x="4756534" y="2635895"/>
          <a:ext cx="251723" cy="2517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alpha val="90000"/>
              <a:hueOff val="0"/>
              <a:satOff val="0"/>
              <a:lumOff val="0"/>
              <a:alphaOff val="-25000"/>
            </a:schemeClr>
          </a:solidFill>
          <a:prstDash val="solid"/>
          <a:miter lim="800000"/>
        </a:ln>
        <a:effectLst/>
      </dsp:spPr>
      <dsp:style>
        <a:lnRef idx="1">
          <a:scrgbClr r="0" g="0" b="0"/>
        </a:lnRef>
        <a:fillRef idx="2">
          <a:scrgbClr r="0" g="0" b="0"/>
        </a:fillRef>
        <a:effectRef idx="0">
          <a:scrgbClr r="0" g="0" b="0"/>
        </a:effectRef>
        <a:fontRef idx="minor"/>
      </dsp:style>
    </dsp:sp>
    <dsp:sp modelId="{3EB0B665-0F81-4A95-95BA-A52C6619CCB3}">
      <dsp:nvSpPr>
        <dsp:cNvPr id="0" name=""/>
        <dsp:cNvSpPr/>
      </dsp:nvSpPr>
      <dsp:spPr>
        <a:xfrm>
          <a:off x="4996395" y="2468373"/>
          <a:ext cx="3186727"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Distinción de los Lymnaeidaes por sus características malacológicas</a:t>
          </a:r>
          <a:endParaRPr lang="es-ES" sz="1600" kern="1200" dirty="0"/>
        </a:p>
      </dsp:txBody>
      <dsp:txXfrm>
        <a:off x="4996395" y="2468373"/>
        <a:ext cx="3186727" cy="586767"/>
      </dsp:txXfrm>
    </dsp:sp>
    <dsp:sp modelId="{8A9B402F-130E-4981-AE5D-53C59D44664A}">
      <dsp:nvSpPr>
        <dsp:cNvPr id="0" name=""/>
        <dsp:cNvSpPr/>
      </dsp:nvSpPr>
      <dsp:spPr>
        <a:xfrm>
          <a:off x="4756534" y="3222663"/>
          <a:ext cx="251723" cy="2517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alpha val="90000"/>
              <a:hueOff val="0"/>
              <a:satOff val="0"/>
              <a:lumOff val="0"/>
              <a:alphaOff val="-30000"/>
            </a:schemeClr>
          </a:solidFill>
          <a:prstDash val="solid"/>
          <a:miter lim="800000"/>
        </a:ln>
        <a:effectLst/>
      </dsp:spPr>
      <dsp:style>
        <a:lnRef idx="1">
          <a:scrgbClr r="0" g="0" b="0"/>
        </a:lnRef>
        <a:fillRef idx="2">
          <a:scrgbClr r="0" g="0" b="0"/>
        </a:fillRef>
        <a:effectRef idx="0">
          <a:scrgbClr r="0" g="0" b="0"/>
        </a:effectRef>
        <a:fontRef idx="minor"/>
      </dsp:style>
    </dsp:sp>
    <dsp:sp modelId="{E842C8DF-A2D9-479B-9FC6-B82B3AB1222F}">
      <dsp:nvSpPr>
        <dsp:cNvPr id="0" name=""/>
        <dsp:cNvSpPr/>
      </dsp:nvSpPr>
      <dsp:spPr>
        <a:xfrm>
          <a:off x="4996395" y="3055140"/>
          <a:ext cx="3186727"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Hora de muestreo </a:t>
          </a:r>
          <a:endParaRPr lang="es-ES" sz="1600" kern="1200" dirty="0"/>
        </a:p>
      </dsp:txBody>
      <dsp:txXfrm>
        <a:off x="4996395" y="3055140"/>
        <a:ext cx="3186727" cy="586767"/>
      </dsp:txXfrm>
    </dsp:sp>
    <dsp:sp modelId="{1529B4DF-5D6B-417B-BE26-5B20E142E599}">
      <dsp:nvSpPr>
        <dsp:cNvPr id="0" name=""/>
        <dsp:cNvSpPr/>
      </dsp:nvSpPr>
      <dsp:spPr>
        <a:xfrm>
          <a:off x="4756534" y="3809430"/>
          <a:ext cx="251723" cy="2517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alpha val="90000"/>
              <a:hueOff val="0"/>
              <a:satOff val="0"/>
              <a:lumOff val="0"/>
              <a:alphaOff val="-35000"/>
            </a:schemeClr>
          </a:solidFill>
          <a:prstDash val="solid"/>
          <a:miter lim="800000"/>
        </a:ln>
        <a:effectLst/>
      </dsp:spPr>
      <dsp:style>
        <a:lnRef idx="1">
          <a:scrgbClr r="0" g="0" b="0"/>
        </a:lnRef>
        <a:fillRef idx="2">
          <a:scrgbClr r="0" g="0" b="0"/>
        </a:fillRef>
        <a:effectRef idx="0">
          <a:scrgbClr r="0" g="0" b="0"/>
        </a:effectRef>
        <a:fontRef idx="minor"/>
      </dsp:style>
    </dsp:sp>
    <dsp:sp modelId="{8C2CAF72-F126-4BC8-95B0-C51D704AF3B1}">
      <dsp:nvSpPr>
        <dsp:cNvPr id="0" name=""/>
        <dsp:cNvSpPr/>
      </dsp:nvSpPr>
      <dsp:spPr>
        <a:xfrm>
          <a:off x="4996395" y="3641908"/>
          <a:ext cx="3186727"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Colecta de caracoles (método búsqueda-temporizada)</a:t>
          </a:r>
          <a:endParaRPr lang="es-ES" sz="1600" kern="1200" dirty="0"/>
        </a:p>
      </dsp:txBody>
      <dsp:txXfrm>
        <a:off x="4996395" y="3641908"/>
        <a:ext cx="3186727" cy="586767"/>
      </dsp:txXfrm>
    </dsp:sp>
    <dsp:sp modelId="{52D6D334-1E3F-4625-B836-EA539E208A37}">
      <dsp:nvSpPr>
        <dsp:cNvPr id="0" name=""/>
        <dsp:cNvSpPr/>
      </dsp:nvSpPr>
      <dsp:spPr>
        <a:xfrm>
          <a:off x="4756534" y="4396198"/>
          <a:ext cx="251723" cy="25172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2">
          <a:scrgbClr r="0" g="0" b="0"/>
        </a:fillRef>
        <a:effectRef idx="0">
          <a:scrgbClr r="0" g="0" b="0"/>
        </a:effectRef>
        <a:fontRef idx="minor"/>
      </dsp:style>
    </dsp:sp>
    <dsp:sp modelId="{B1AE9072-4AFA-499F-B101-BA7412991AC1}">
      <dsp:nvSpPr>
        <dsp:cNvPr id="0" name=""/>
        <dsp:cNvSpPr/>
      </dsp:nvSpPr>
      <dsp:spPr>
        <a:xfrm>
          <a:off x="4996395" y="4228676"/>
          <a:ext cx="3186727"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ea typeface="Times New Roman" panose="02020603050405020304" pitchFamily="18" charset="0"/>
            </a:rPr>
            <a:t>Conservación de caracoles </a:t>
          </a:r>
          <a:endParaRPr lang="es-ES" sz="1600" kern="1200" dirty="0"/>
        </a:p>
      </dsp:txBody>
      <dsp:txXfrm>
        <a:off x="4996395" y="4228676"/>
        <a:ext cx="3186727" cy="586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1FDA8-1905-49C5-A6D3-B470DC215242}">
      <dsp:nvSpPr>
        <dsp:cNvPr id="0" name=""/>
        <dsp:cNvSpPr/>
      </dsp:nvSpPr>
      <dsp:spPr>
        <a:xfrm>
          <a:off x="3630" y="28782"/>
          <a:ext cx="1624966" cy="670048"/>
        </a:xfrm>
        <a:prstGeom prst="rect">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w="6350" cap="flat" cmpd="sng" algn="ctr">
          <a:solidFill>
            <a:schemeClr val="accent3">
              <a:shade val="5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latin typeface="Times New Roman" panose="02020603050405020304" pitchFamily="18" charset="0"/>
              <a:ea typeface="Times New Roman" panose="02020603050405020304" pitchFamily="18" charset="0"/>
            </a:rPr>
            <a:t>Materiales para caracoles</a:t>
          </a:r>
          <a:endParaRPr lang="es-ES" sz="1500" kern="1200" dirty="0">
            <a:solidFill>
              <a:schemeClr val="tx1"/>
            </a:solidFill>
          </a:endParaRPr>
        </a:p>
      </dsp:txBody>
      <dsp:txXfrm>
        <a:off x="3630" y="28782"/>
        <a:ext cx="1624966" cy="670048"/>
      </dsp:txXfrm>
    </dsp:sp>
    <dsp:sp modelId="{639666D6-4DC9-4BBC-B732-F22D9BB7085E}">
      <dsp:nvSpPr>
        <dsp:cNvPr id="0" name=""/>
        <dsp:cNvSpPr/>
      </dsp:nvSpPr>
      <dsp:spPr>
        <a:xfrm>
          <a:off x="11460" y="698830"/>
          <a:ext cx="1609307" cy="3520462"/>
        </a:xfrm>
        <a:prstGeom prst="rect">
          <a:avLst/>
        </a:prstGeom>
        <a:solidFill>
          <a:schemeClr val="accent3">
            <a:alpha val="90000"/>
            <a:tint val="55000"/>
            <a:hueOff val="0"/>
            <a:satOff val="0"/>
            <a:lumOff val="0"/>
            <a:alphaOff val="0"/>
          </a:schemeClr>
        </a:solidFill>
        <a:ln w="6350" cap="flat" cmpd="sng" algn="ctr">
          <a:solidFill>
            <a:schemeClr val="accent3">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solidFill>
                <a:schemeClr val="tx1"/>
              </a:solidFill>
              <a:latin typeface="Times New Roman" panose="02020603050405020304" pitchFamily="18" charset="0"/>
              <a:ea typeface="Times New Roman" panose="02020603050405020304" pitchFamily="18" charset="0"/>
            </a:rPr>
            <a:t>Caracterización molecular de los caracoles</a:t>
          </a:r>
          <a:endParaRPr lang="es-ES" sz="1500" kern="1200" dirty="0">
            <a:solidFill>
              <a:schemeClr val="tx1"/>
            </a:solidFill>
          </a:endParaRPr>
        </a:p>
        <a:p>
          <a:pPr marL="114300" lvl="1" indent="-114300" algn="l" defTabSz="666750">
            <a:lnSpc>
              <a:spcPct val="90000"/>
            </a:lnSpc>
            <a:spcBef>
              <a:spcPct val="0"/>
            </a:spcBef>
            <a:spcAft>
              <a:spcPct val="15000"/>
            </a:spcAft>
            <a:buChar char="••"/>
          </a:pPr>
          <a:r>
            <a:rPr lang="es-ES" sz="1500" kern="1200" dirty="0" smtClean="0">
              <a:solidFill>
                <a:schemeClr val="tx1"/>
              </a:solidFill>
              <a:latin typeface="Times New Roman" panose="02020603050405020304" pitchFamily="18" charset="0"/>
              <a:ea typeface="Times New Roman" panose="02020603050405020304" pitchFamily="18" charset="0"/>
            </a:rPr>
            <a:t>Secuenciación del ADN </a:t>
          </a:r>
          <a:r>
            <a:rPr lang="es-ES" sz="1500" kern="1200" dirty="0" err="1" smtClean="0">
              <a:solidFill>
                <a:schemeClr val="tx1"/>
              </a:solidFill>
              <a:latin typeface="Times New Roman" panose="02020603050405020304" pitchFamily="18" charset="0"/>
              <a:ea typeface="Times New Roman" panose="02020603050405020304" pitchFamily="18" charset="0"/>
            </a:rPr>
            <a:t>ribosomal</a:t>
          </a:r>
          <a:r>
            <a:rPr lang="es-ES" sz="1500" kern="1200" dirty="0" smtClean="0">
              <a:solidFill>
                <a:schemeClr val="tx1"/>
              </a:solidFill>
              <a:latin typeface="Times New Roman" panose="02020603050405020304" pitchFamily="18" charset="0"/>
              <a:ea typeface="Times New Roman" panose="02020603050405020304" pitchFamily="18" charset="0"/>
            </a:rPr>
            <a:t> nuclear completa (</a:t>
          </a:r>
          <a:r>
            <a:rPr lang="es-ES" sz="1500" kern="1200" dirty="0" err="1" smtClean="0">
              <a:solidFill>
                <a:schemeClr val="tx1"/>
              </a:solidFill>
              <a:latin typeface="Times New Roman" panose="02020603050405020304" pitchFamily="18" charset="0"/>
              <a:ea typeface="Times New Roman" panose="02020603050405020304" pitchFamily="18" charset="0"/>
            </a:rPr>
            <a:t>ADNr</a:t>
          </a:r>
          <a:r>
            <a:rPr lang="es-ES" sz="1500" kern="1200" dirty="0" smtClean="0">
              <a:solidFill>
                <a:schemeClr val="tx1"/>
              </a:solidFill>
              <a:latin typeface="Times New Roman" panose="02020603050405020304" pitchFamily="18" charset="0"/>
              <a:ea typeface="Times New Roman" panose="02020603050405020304" pitchFamily="18" charset="0"/>
            </a:rPr>
            <a:t>) </a:t>
          </a:r>
          <a:endParaRPr lang="es-ES" sz="1500" kern="1200" dirty="0">
            <a:solidFill>
              <a:schemeClr val="tx1"/>
            </a:solidFill>
            <a:latin typeface="Times New Roman" panose="02020603050405020304" pitchFamily="18" charset="0"/>
            <a:ea typeface="Times New Roman" panose="02020603050405020304" pitchFamily="18" charset="0"/>
          </a:endParaRPr>
        </a:p>
        <a:p>
          <a:pPr marL="114300" lvl="1" indent="-114300" algn="l" defTabSz="666750">
            <a:lnSpc>
              <a:spcPct val="90000"/>
            </a:lnSpc>
            <a:spcBef>
              <a:spcPct val="0"/>
            </a:spcBef>
            <a:spcAft>
              <a:spcPct val="15000"/>
            </a:spcAft>
            <a:buChar char="••"/>
          </a:pPr>
          <a:r>
            <a:rPr lang="es-ES" sz="1500" kern="1200" dirty="0" smtClean="0">
              <a:solidFill>
                <a:schemeClr val="tx1"/>
              </a:solidFill>
              <a:latin typeface="Times New Roman" panose="02020603050405020304" pitchFamily="18" charset="0"/>
              <a:ea typeface="Times New Roman" panose="02020603050405020304" pitchFamily="18" charset="0"/>
            </a:rPr>
            <a:t>Espaciadores ITS-2 e ITS-1</a:t>
          </a:r>
          <a:endParaRPr lang="es-ES" sz="1500" kern="1200" dirty="0">
            <a:solidFill>
              <a:schemeClr val="tx1"/>
            </a:solidFill>
          </a:endParaRPr>
        </a:p>
      </dsp:txBody>
      <dsp:txXfrm>
        <a:off x="11460" y="698830"/>
        <a:ext cx="1609307" cy="3520462"/>
      </dsp:txXfrm>
    </dsp:sp>
    <dsp:sp modelId="{BF07FC94-41DD-44D3-9A49-55182223305D}">
      <dsp:nvSpPr>
        <dsp:cNvPr id="0" name=""/>
        <dsp:cNvSpPr/>
      </dsp:nvSpPr>
      <dsp:spPr>
        <a:xfrm>
          <a:off x="1911843" y="28782"/>
          <a:ext cx="2334742" cy="670048"/>
        </a:xfrm>
        <a:prstGeom prst="rect">
          <a:avLst/>
        </a:prstGeom>
        <a:gradFill rotWithShape="0">
          <a:gsLst>
            <a:gs pos="0">
              <a:schemeClr val="accent3">
                <a:shade val="50000"/>
                <a:hueOff val="0"/>
                <a:satOff val="0"/>
                <a:lumOff val="17981"/>
                <a:alphaOff val="0"/>
                <a:satMod val="103000"/>
                <a:lumMod val="102000"/>
                <a:tint val="94000"/>
              </a:schemeClr>
            </a:gs>
            <a:gs pos="50000">
              <a:schemeClr val="accent3">
                <a:shade val="50000"/>
                <a:hueOff val="0"/>
                <a:satOff val="0"/>
                <a:lumOff val="17981"/>
                <a:alphaOff val="0"/>
                <a:satMod val="110000"/>
                <a:lumMod val="100000"/>
                <a:shade val="100000"/>
              </a:schemeClr>
            </a:gs>
            <a:gs pos="100000">
              <a:schemeClr val="accent3">
                <a:shade val="50000"/>
                <a:hueOff val="0"/>
                <a:satOff val="0"/>
                <a:lumOff val="17981"/>
                <a:alphaOff val="0"/>
                <a:lumMod val="99000"/>
                <a:satMod val="120000"/>
                <a:shade val="78000"/>
              </a:schemeClr>
            </a:gs>
          </a:gsLst>
          <a:lin ang="5400000" scaled="0"/>
        </a:gradFill>
        <a:ln w="6350" cap="flat" cmpd="sng" algn="ctr">
          <a:solidFill>
            <a:schemeClr val="accent3">
              <a:shade val="50000"/>
              <a:hueOff val="0"/>
              <a:satOff val="0"/>
              <a:lumOff val="1798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latin typeface="Times New Roman" panose="02020603050405020304" pitchFamily="18" charset="0"/>
              <a:ea typeface="Times New Roman" panose="02020603050405020304" pitchFamily="18" charset="0"/>
            </a:rPr>
            <a:t>Secuencia ADN</a:t>
          </a:r>
          <a:endParaRPr lang="es-ES" sz="1500" kern="1200" dirty="0">
            <a:solidFill>
              <a:schemeClr val="tx1"/>
            </a:solidFill>
          </a:endParaRPr>
        </a:p>
      </dsp:txBody>
      <dsp:txXfrm>
        <a:off x="1911843" y="28782"/>
        <a:ext cx="2334742" cy="670048"/>
      </dsp:txXfrm>
    </dsp:sp>
    <dsp:sp modelId="{BB9FC0A5-C485-449F-BACC-413529029CE2}">
      <dsp:nvSpPr>
        <dsp:cNvPr id="0" name=""/>
        <dsp:cNvSpPr/>
      </dsp:nvSpPr>
      <dsp:spPr>
        <a:xfrm>
          <a:off x="1922222" y="698830"/>
          <a:ext cx="2313984" cy="3520462"/>
        </a:xfrm>
        <a:prstGeom prst="rect">
          <a:avLst/>
        </a:prstGeom>
        <a:solidFill>
          <a:schemeClr val="accent3">
            <a:alpha val="90000"/>
            <a:tint val="55000"/>
            <a:hueOff val="0"/>
            <a:satOff val="0"/>
            <a:lumOff val="0"/>
            <a:alphaOff val="0"/>
          </a:schemeClr>
        </a:solidFill>
        <a:ln w="6350" cap="flat" cmpd="sng" algn="ctr">
          <a:solidFill>
            <a:schemeClr val="accent3">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ea typeface="Times New Roman" panose="02020603050405020304" pitchFamily="18" charset="0"/>
            </a:rPr>
            <a:t>Para la extracción de ADN, el tejido del caracol se fijó en etanol al 70% </a:t>
          </a:r>
          <a:endParaRPr lang="es-ES" sz="1400" kern="1200" dirty="0">
            <a:solidFill>
              <a:schemeClr val="tx1"/>
            </a:solidFill>
          </a:endParaRPr>
        </a:p>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ea typeface="Times New Roman" panose="02020603050405020304" pitchFamily="18" charset="0"/>
            </a:rPr>
            <a:t>Almacenamiento 20 ° C </a:t>
          </a:r>
          <a:endParaRPr lang="es-ES" sz="1400" kern="1200" dirty="0">
            <a:solidFill>
              <a:schemeClr val="tx1"/>
            </a:solidFill>
            <a:latin typeface="Times New Roman" panose="02020603050405020304" pitchFamily="18" charset="0"/>
            <a:ea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ea typeface="Times New Roman" panose="02020603050405020304" pitchFamily="18" charset="0"/>
            </a:rPr>
            <a:t>Los marcadores de ADN se los amplificó por </a:t>
          </a:r>
          <a:r>
            <a:rPr lang="es-ES" sz="1400" kern="1200" dirty="0" err="1" smtClean="0">
              <a:solidFill>
                <a:schemeClr val="tx1"/>
              </a:solidFill>
              <a:latin typeface="Times New Roman" panose="02020603050405020304" pitchFamily="18" charset="0"/>
              <a:ea typeface="Times New Roman" panose="02020603050405020304" pitchFamily="18" charset="0"/>
            </a:rPr>
            <a:t>PCR</a:t>
          </a:r>
          <a:endParaRPr lang="es-ES" sz="1400" kern="1200" dirty="0">
            <a:solidFill>
              <a:schemeClr val="tx1"/>
            </a:solidFill>
            <a:latin typeface="Times New Roman" panose="02020603050405020304" pitchFamily="18" charset="0"/>
            <a:ea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ea typeface="Times New Roman" panose="02020603050405020304" pitchFamily="18" charset="0"/>
            </a:rPr>
            <a:t>Se secuenció para una caracterización de </a:t>
          </a:r>
          <a:r>
            <a:rPr lang="es-ES" sz="1400" kern="1200" dirty="0" err="1" smtClean="0">
              <a:solidFill>
                <a:schemeClr val="tx1"/>
              </a:solidFill>
              <a:latin typeface="Times New Roman" panose="02020603050405020304" pitchFamily="18" charset="0"/>
              <a:ea typeface="Times New Roman" panose="02020603050405020304" pitchFamily="18" charset="0"/>
            </a:rPr>
            <a:t>haplotipo</a:t>
          </a:r>
          <a:r>
            <a:rPr lang="es-ES" sz="1400" kern="1200" dirty="0" smtClean="0">
              <a:solidFill>
                <a:schemeClr val="tx1"/>
              </a:solidFill>
              <a:latin typeface="Times New Roman" panose="02020603050405020304" pitchFamily="18" charset="0"/>
              <a:ea typeface="Times New Roman" panose="02020603050405020304" pitchFamily="18" charset="0"/>
            </a:rPr>
            <a:t> (usando espaciadores ITS-2 y ITS-1)</a:t>
          </a:r>
          <a:endParaRPr lang="es-ES" sz="1400" kern="1200" dirty="0">
            <a:solidFill>
              <a:schemeClr val="tx1"/>
            </a:solidFill>
            <a:latin typeface="Times New Roman" panose="02020603050405020304" pitchFamily="18" charset="0"/>
            <a:ea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solidFill>
                <a:schemeClr val="tx1"/>
              </a:solidFill>
              <a:latin typeface="Times New Roman" panose="02020603050405020304" pitchFamily="18" charset="0"/>
              <a:ea typeface="Times New Roman" panose="02020603050405020304" pitchFamily="18" charset="0"/>
            </a:rPr>
            <a:t>Los productos de </a:t>
          </a:r>
          <a:r>
            <a:rPr lang="es-ES" sz="1400" kern="1200" dirty="0" err="1" smtClean="0">
              <a:solidFill>
                <a:schemeClr val="tx1"/>
              </a:solidFill>
              <a:latin typeface="Times New Roman" panose="02020603050405020304" pitchFamily="18" charset="0"/>
              <a:ea typeface="Times New Roman" panose="02020603050405020304" pitchFamily="18" charset="0"/>
            </a:rPr>
            <a:t>PCR</a:t>
          </a:r>
          <a:r>
            <a:rPr lang="es-ES" sz="1400" kern="1200" dirty="0" smtClean="0">
              <a:solidFill>
                <a:schemeClr val="tx1"/>
              </a:solidFill>
              <a:latin typeface="Times New Roman" panose="02020603050405020304" pitchFamily="18" charset="0"/>
              <a:ea typeface="Times New Roman" panose="02020603050405020304" pitchFamily="18" charset="0"/>
            </a:rPr>
            <a:t> se purificaron usando el Ultra </a:t>
          </a:r>
          <a:r>
            <a:rPr lang="es-ES" sz="1400" kern="1200" dirty="0" err="1" smtClean="0">
              <a:solidFill>
                <a:schemeClr val="tx1"/>
              </a:solidFill>
              <a:latin typeface="Times New Roman" panose="02020603050405020304" pitchFamily="18" charset="0"/>
              <a:ea typeface="Times New Roman" panose="02020603050405020304" pitchFamily="18" charset="0"/>
            </a:rPr>
            <a:t>Clean</a:t>
          </a:r>
          <a:r>
            <a:rPr lang="es-ES" sz="1400" kern="1200" dirty="0" smtClean="0">
              <a:solidFill>
                <a:schemeClr val="tx1"/>
              </a:solidFill>
              <a:latin typeface="Times New Roman" panose="02020603050405020304" pitchFamily="18" charset="0"/>
              <a:ea typeface="Times New Roman" panose="02020603050405020304" pitchFamily="18" charset="0"/>
            </a:rPr>
            <a:t> ™ </a:t>
          </a:r>
          <a:r>
            <a:rPr lang="es-ES" sz="1400" kern="1200" dirty="0" err="1" smtClean="0">
              <a:solidFill>
                <a:schemeClr val="tx1"/>
              </a:solidFill>
              <a:latin typeface="Times New Roman" panose="02020603050405020304" pitchFamily="18" charset="0"/>
              <a:ea typeface="Times New Roman" panose="02020603050405020304" pitchFamily="18" charset="0"/>
            </a:rPr>
            <a:t>PCR</a:t>
          </a:r>
          <a:r>
            <a:rPr lang="es-ES" sz="1400" kern="1200" dirty="0" smtClean="0">
              <a:solidFill>
                <a:schemeClr val="tx1"/>
              </a:solidFill>
              <a:latin typeface="Times New Roman" panose="02020603050405020304" pitchFamily="18" charset="0"/>
              <a:ea typeface="Times New Roman" panose="02020603050405020304" pitchFamily="18" charset="0"/>
            </a:rPr>
            <a:t> </a:t>
          </a:r>
          <a:r>
            <a:rPr lang="es-ES" sz="1400" kern="1200" dirty="0" err="1" smtClean="0">
              <a:solidFill>
                <a:schemeClr val="tx1"/>
              </a:solidFill>
              <a:latin typeface="Times New Roman" panose="02020603050405020304" pitchFamily="18" charset="0"/>
              <a:ea typeface="Times New Roman" panose="02020603050405020304" pitchFamily="18" charset="0"/>
            </a:rPr>
            <a:t>Clean</a:t>
          </a:r>
          <a:r>
            <a:rPr lang="es-ES" sz="1400" kern="1200" dirty="0" smtClean="0">
              <a:solidFill>
                <a:schemeClr val="tx1"/>
              </a:solidFill>
              <a:latin typeface="Times New Roman" panose="02020603050405020304" pitchFamily="18" charset="0"/>
              <a:ea typeface="Times New Roman" panose="02020603050405020304" pitchFamily="18" charset="0"/>
            </a:rPr>
            <a:t>-up</a:t>
          </a:r>
          <a:endParaRPr lang="es-ES" sz="1400" kern="1200" dirty="0">
            <a:solidFill>
              <a:schemeClr val="tx1"/>
            </a:solidFill>
            <a:latin typeface="Times New Roman" panose="02020603050405020304" pitchFamily="18" charset="0"/>
            <a:ea typeface="Times New Roman" panose="02020603050405020304" pitchFamily="18" charset="0"/>
          </a:endParaRPr>
        </a:p>
      </dsp:txBody>
      <dsp:txXfrm>
        <a:off x="1922222" y="698830"/>
        <a:ext cx="2313984" cy="3520462"/>
      </dsp:txXfrm>
    </dsp:sp>
    <dsp:sp modelId="{37879E2D-3FF4-4D5D-9052-EC393D36FE11}">
      <dsp:nvSpPr>
        <dsp:cNvPr id="0" name=""/>
        <dsp:cNvSpPr/>
      </dsp:nvSpPr>
      <dsp:spPr>
        <a:xfrm>
          <a:off x="4529833" y="28782"/>
          <a:ext cx="2023191" cy="670048"/>
        </a:xfrm>
        <a:prstGeom prst="rect">
          <a:avLst/>
        </a:prstGeom>
        <a:gradFill rotWithShape="0">
          <a:gsLst>
            <a:gs pos="0">
              <a:schemeClr val="accent3">
                <a:shade val="50000"/>
                <a:hueOff val="0"/>
                <a:satOff val="0"/>
                <a:lumOff val="35962"/>
                <a:alphaOff val="0"/>
                <a:satMod val="103000"/>
                <a:lumMod val="102000"/>
                <a:tint val="94000"/>
              </a:schemeClr>
            </a:gs>
            <a:gs pos="50000">
              <a:schemeClr val="accent3">
                <a:shade val="50000"/>
                <a:hueOff val="0"/>
                <a:satOff val="0"/>
                <a:lumOff val="35962"/>
                <a:alphaOff val="0"/>
                <a:satMod val="110000"/>
                <a:lumMod val="100000"/>
                <a:shade val="100000"/>
              </a:schemeClr>
            </a:gs>
            <a:gs pos="100000">
              <a:schemeClr val="accent3">
                <a:shade val="50000"/>
                <a:hueOff val="0"/>
                <a:satOff val="0"/>
                <a:lumOff val="35962"/>
                <a:alphaOff val="0"/>
                <a:lumMod val="99000"/>
                <a:satMod val="120000"/>
                <a:shade val="78000"/>
              </a:schemeClr>
            </a:gs>
          </a:gsLst>
          <a:lin ang="5400000" scaled="0"/>
        </a:gradFill>
        <a:ln w="6350" cap="flat" cmpd="sng" algn="ctr">
          <a:solidFill>
            <a:schemeClr val="accent3">
              <a:shade val="50000"/>
              <a:hueOff val="0"/>
              <a:satOff val="0"/>
              <a:lumOff val="3596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latin typeface="Times New Roman" panose="02020603050405020304" pitchFamily="18" charset="0"/>
              <a:ea typeface="Times New Roman" panose="02020603050405020304" pitchFamily="18" charset="0"/>
            </a:rPr>
            <a:t>Secuencia de análisis</a:t>
          </a:r>
          <a:endParaRPr lang="es-ES" sz="1500" kern="1200" dirty="0">
            <a:solidFill>
              <a:schemeClr val="tx1"/>
            </a:solidFill>
          </a:endParaRPr>
        </a:p>
      </dsp:txBody>
      <dsp:txXfrm>
        <a:off x="4529833" y="28782"/>
        <a:ext cx="2023191" cy="670048"/>
      </dsp:txXfrm>
    </dsp:sp>
    <dsp:sp modelId="{579AB6A3-0784-4EE7-950B-3D97AEFCF33C}">
      <dsp:nvSpPr>
        <dsp:cNvPr id="0" name=""/>
        <dsp:cNvSpPr/>
      </dsp:nvSpPr>
      <dsp:spPr>
        <a:xfrm>
          <a:off x="4529833" y="698830"/>
          <a:ext cx="2023191" cy="3520462"/>
        </a:xfrm>
        <a:prstGeom prst="rect">
          <a:avLst/>
        </a:prstGeom>
        <a:solidFill>
          <a:schemeClr val="accent3">
            <a:alpha val="90000"/>
            <a:tint val="55000"/>
            <a:hueOff val="0"/>
            <a:satOff val="0"/>
            <a:lumOff val="0"/>
            <a:alphaOff val="0"/>
          </a:schemeClr>
        </a:solidFill>
        <a:ln w="6350" cap="flat" cmpd="sng" algn="ctr">
          <a:solidFill>
            <a:schemeClr val="accent3">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smtClean="0">
              <a:solidFill>
                <a:schemeClr val="tx1"/>
              </a:solidFill>
              <a:latin typeface="Times New Roman" panose="02020603050405020304" pitchFamily="18" charset="0"/>
              <a:ea typeface="Times New Roman" panose="02020603050405020304" pitchFamily="18" charset="0"/>
            </a:rPr>
            <a:t>Las secuencias fueron editadas y ensambladas utilizando v5.4.6 Sequencher. (Gene Codes Co.) y fueron alineados utilizando CLUSTALW2</a:t>
          </a:r>
          <a:endParaRPr lang="es-ES" sz="1500" kern="1200" dirty="0">
            <a:solidFill>
              <a:schemeClr val="tx1"/>
            </a:solidFill>
          </a:endParaRPr>
        </a:p>
      </dsp:txBody>
      <dsp:txXfrm>
        <a:off x="4529833" y="698830"/>
        <a:ext cx="2023191" cy="3520462"/>
      </dsp:txXfrm>
    </dsp:sp>
    <dsp:sp modelId="{673BDB45-8A5B-408B-AC22-3774A62396F0}">
      <dsp:nvSpPr>
        <dsp:cNvPr id="0" name=""/>
        <dsp:cNvSpPr/>
      </dsp:nvSpPr>
      <dsp:spPr>
        <a:xfrm>
          <a:off x="6836272" y="28782"/>
          <a:ext cx="2023191" cy="670048"/>
        </a:xfrm>
        <a:prstGeom prst="rect">
          <a:avLst/>
        </a:prstGeom>
        <a:gradFill rotWithShape="0">
          <a:gsLst>
            <a:gs pos="0">
              <a:schemeClr val="accent3">
                <a:shade val="50000"/>
                <a:hueOff val="0"/>
                <a:satOff val="0"/>
                <a:lumOff val="17981"/>
                <a:alphaOff val="0"/>
                <a:satMod val="103000"/>
                <a:lumMod val="102000"/>
                <a:tint val="94000"/>
              </a:schemeClr>
            </a:gs>
            <a:gs pos="50000">
              <a:schemeClr val="accent3">
                <a:shade val="50000"/>
                <a:hueOff val="0"/>
                <a:satOff val="0"/>
                <a:lumOff val="17981"/>
                <a:alphaOff val="0"/>
                <a:satMod val="110000"/>
                <a:lumMod val="100000"/>
                <a:shade val="100000"/>
              </a:schemeClr>
            </a:gs>
            <a:gs pos="100000">
              <a:schemeClr val="accent3">
                <a:shade val="50000"/>
                <a:hueOff val="0"/>
                <a:satOff val="0"/>
                <a:lumOff val="17981"/>
                <a:alphaOff val="0"/>
                <a:lumMod val="99000"/>
                <a:satMod val="120000"/>
                <a:shade val="78000"/>
              </a:schemeClr>
            </a:gs>
          </a:gsLst>
          <a:lin ang="5400000" scaled="0"/>
        </a:gradFill>
        <a:ln w="6350" cap="flat" cmpd="sng" algn="ctr">
          <a:solidFill>
            <a:schemeClr val="accent3">
              <a:shade val="50000"/>
              <a:hueOff val="0"/>
              <a:satOff val="0"/>
              <a:lumOff val="1798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latin typeface="Times New Roman" panose="02020603050405020304" pitchFamily="18" charset="0"/>
              <a:ea typeface="Times New Roman" panose="02020603050405020304" pitchFamily="18" charset="0"/>
            </a:rPr>
            <a:t>ADN Haplotipo Nomenclatura</a:t>
          </a:r>
          <a:endParaRPr lang="es-ES" sz="1500" kern="1200" dirty="0">
            <a:solidFill>
              <a:schemeClr val="tx1"/>
            </a:solidFill>
          </a:endParaRPr>
        </a:p>
      </dsp:txBody>
      <dsp:txXfrm>
        <a:off x="6836272" y="28782"/>
        <a:ext cx="2023191" cy="670048"/>
      </dsp:txXfrm>
    </dsp:sp>
    <dsp:sp modelId="{E3915275-3C89-4173-88F9-B9C457C937D9}">
      <dsp:nvSpPr>
        <dsp:cNvPr id="0" name=""/>
        <dsp:cNvSpPr/>
      </dsp:nvSpPr>
      <dsp:spPr>
        <a:xfrm>
          <a:off x="6836272" y="698830"/>
          <a:ext cx="2023191" cy="3520462"/>
        </a:xfrm>
        <a:prstGeom prst="rect">
          <a:avLst/>
        </a:prstGeom>
        <a:solidFill>
          <a:schemeClr val="accent3">
            <a:alpha val="90000"/>
            <a:tint val="55000"/>
            <a:hueOff val="0"/>
            <a:satOff val="0"/>
            <a:lumOff val="0"/>
            <a:alphaOff val="0"/>
          </a:schemeClr>
        </a:solidFill>
        <a:ln w="6350" cap="flat" cmpd="sng" algn="ctr">
          <a:solidFill>
            <a:schemeClr val="accent3">
              <a:alpha val="90000"/>
              <a:tint val="55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solidFill>
                <a:schemeClr val="tx1"/>
              </a:solidFill>
              <a:latin typeface="Times New Roman" panose="02020603050405020304" pitchFamily="18" charset="0"/>
              <a:ea typeface="Times New Roman" panose="02020603050405020304" pitchFamily="18" charset="0"/>
            </a:rPr>
            <a:t>El </a:t>
          </a:r>
          <a:r>
            <a:rPr lang="es-ES" sz="1500" kern="1200" dirty="0" err="1" smtClean="0">
              <a:solidFill>
                <a:schemeClr val="tx1"/>
              </a:solidFill>
              <a:latin typeface="Times New Roman" panose="02020603050405020304" pitchFamily="18" charset="0"/>
              <a:ea typeface="Times New Roman" panose="02020603050405020304" pitchFamily="18" charset="0"/>
            </a:rPr>
            <a:t>haplotipo</a:t>
          </a:r>
          <a:r>
            <a:rPr lang="es-ES" sz="1500" kern="1200" dirty="0" smtClean="0">
              <a:solidFill>
                <a:schemeClr val="tx1"/>
              </a:solidFill>
              <a:latin typeface="Times New Roman" panose="02020603050405020304" pitchFamily="18" charset="0"/>
              <a:ea typeface="Times New Roman" panose="02020603050405020304" pitchFamily="18" charset="0"/>
            </a:rPr>
            <a:t>, utilizado para las secuencias obtenidas sigue la nomenclatura estándar propuesto para los caracoles Lymnaeidaes </a:t>
          </a:r>
          <a:endParaRPr lang="es-ES" sz="1500" kern="1200" dirty="0">
            <a:solidFill>
              <a:schemeClr val="tx1"/>
            </a:solidFill>
          </a:endParaRPr>
        </a:p>
      </dsp:txBody>
      <dsp:txXfrm>
        <a:off x="6836272" y="698830"/>
        <a:ext cx="2023191" cy="35204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54716-E9DD-4D4F-BB8B-A5E5B6DE9028}">
      <dsp:nvSpPr>
        <dsp:cNvPr id="0" name=""/>
        <dsp:cNvSpPr/>
      </dsp:nvSpPr>
      <dsp:spPr>
        <a:xfrm>
          <a:off x="630586" y="926327"/>
          <a:ext cx="4383040" cy="515651"/>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6979A-7237-424F-B740-5214336E6AB6}">
      <dsp:nvSpPr>
        <dsp:cNvPr id="0" name=""/>
        <dsp:cNvSpPr/>
      </dsp:nvSpPr>
      <dsp:spPr>
        <a:xfrm>
          <a:off x="630586" y="1119985"/>
          <a:ext cx="321993" cy="321993"/>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3B21D-909D-40B7-8D67-E12CEB8F37C6}">
      <dsp:nvSpPr>
        <dsp:cNvPr id="0" name=""/>
        <dsp:cNvSpPr/>
      </dsp:nvSpPr>
      <dsp:spPr>
        <a:xfrm>
          <a:off x="630586" y="0"/>
          <a:ext cx="4383040" cy="926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S" sz="2800" b="1" kern="1200" dirty="0" smtClean="0">
              <a:latin typeface="Times New Roman" panose="02020603050405020304" pitchFamily="18" charset="0"/>
              <a:ea typeface="Times New Roman" panose="02020603050405020304" pitchFamily="18" charset="0"/>
            </a:rPr>
            <a:t>Características de los focos de infección con Fascioliasis</a:t>
          </a:r>
          <a:endParaRPr lang="es-ES" sz="2800" kern="1200" dirty="0"/>
        </a:p>
      </dsp:txBody>
      <dsp:txXfrm>
        <a:off x="630586" y="0"/>
        <a:ext cx="4383040" cy="926327"/>
      </dsp:txXfrm>
    </dsp:sp>
    <dsp:sp modelId="{A1BE1EFE-879A-4E51-9BFD-5ACE564F6F22}">
      <dsp:nvSpPr>
        <dsp:cNvPr id="0" name=""/>
        <dsp:cNvSpPr/>
      </dsp:nvSpPr>
      <dsp:spPr>
        <a:xfrm>
          <a:off x="630586" y="1870543"/>
          <a:ext cx="321986" cy="321986"/>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46B14C-5C2B-4EB0-86A5-06D088ACF204}">
      <dsp:nvSpPr>
        <dsp:cNvPr id="0" name=""/>
        <dsp:cNvSpPr/>
      </dsp:nvSpPr>
      <dsp:spPr>
        <a:xfrm>
          <a:off x="937399" y="165626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Las plantas más frecuentes en los biotopos pertenecían a los géneros </a:t>
          </a:r>
          <a:r>
            <a:rPr lang="es-ES" sz="1300" i="1" kern="1200" dirty="0" err="1" smtClean="0">
              <a:latin typeface="Times New Roman" panose="02020603050405020304" pitchFamily="18" charset="0"/>
              <a:ea typeface="Times New Roman" panose="02020603050405020304" pitchFamily="18" charset="0"/>
            </a:rPr>
            <a:t>Typha</a:t>
          </a:r>
          <a:r>
            <a:rPr lang="es-ES" sz="1300" i="1" kern="1200" dirty="0" smtClean="0">
              <a:latin typeface="Times New Roman" panose="02020603050405020304" pitchFamily="18" charset="0"/>
              <a:ea typeface="Times New Roman" panose="02020603050405020304" pitchFamily="18" charset="0"/>
            </a:rPr>
            <a:t>, </a:t>
          </a:r>
          <a:r>
            <a:rPr lang="es-ES" sz="1300" i="1" kern="1200" dirty="0" err="1" smtClean="0">
              <a:latin typeface="Times New Roman" panose="02020603050405020304" pitchFamily="18" charset="0"/>
              <a:ea typeface="Times New Roman" panose="02020603050405020304" pitchFamily="18" charset="0"/>
            </a:rPr>
            <a:t>Taraxacum</a:t>
          </a:r>
          <a:r>
            <a:rPr lang="es-ES" sz="1300" i="1" kern="1200" dirty="0" smtClean="0">
              <a:latin typeface="Times New Roman" panose="02020603050405020304" pitchFamily="18" charset="0"/>
              <a:ea typeface="Times New Roman" panose="02020603050405020304" pitchFamily="18" charset="0"/>
            </a:rPr>
            <a:t>, </a:t>
          </a:r>
          <a:r>
            <a:rPr lang="es-ES" sz="1300" i="1" kern="1200" dirty="0" err="1" smtClean="0">
              <a:latin typeface="Times New Roman" panose="02020603050405020304" pitchFamily="18" charset="0"/>
              <a:ea typeface="Times New Roman" panose="02020603050405020304" pitchFamily="18" charset="0"/>
            </a:rPr>
            <a:t>Brachiaria</a:t>
          </a:r>
          <a:r>
            <a:rPr lang="es-ES" sz="1300" i="1" kern="1200" dirty="0" smtClean="0">
              <a:latin typeface="Times New Roman" panose="02020603050405020304" pitchFamily="18" charset="0"/>
              <a:ea typeface="Times New Roman" panose="02020603050405020304" pitchFamily="18" charset="0"/>
            </a:rPr>
            <a:t>, </a:t>
          </a:r>
          <a:r>
            <a:rPr lang="es-ES" sz="1300" i="1" kern="1200" dirty="0" err="1" smtClean="0">
              <a:latin typeface="Times New Roman" panose="02020603050405020304" pitchFamily="18" charset="0"/>
              <a:ea typeface="Times New Roman" panose="02020603050405020304" pitchFamily="18" charset="0"/>
            </a:rPr>
            <a:t>Panicum</a:t>
          </a:r>
          <a:r>
            <a:rPr lang="es-ES" sz="1300" i="1" kern="1200" dirty="0" smtClean="0">
              <a:latin typeface="Times New Roman" panose="02020603050405020304" pitchFamily="18" charset="0"/>
              <a:ea typeface="Times New Roman" panose="02020603050405020304" pitchFamily="18" charset="0"/>
            </a:rPr>
            <a:t>, </a:t>
          </a:r>
          <a:r>
            <a:rPr lang="es-ES" sz="1300" kern="1200" dirty="0" smtClean="0">
              <a:latin typeface="Times New Roman" panose="02020603050405020304" pitchFamily="18" charset="0"/>
              <a:ea typeface="Times New Roman" panose="02020603050405020304" pitchFamily="18" charset="0"/>
            </a:rPr>
            <a:t>y </a:t>
          </a:r>
          <a:r>
            <a:rPr lang="es-ES" sz="1300" i="1" kern="1200" dirty="0" err="1" smtClean="0">
              <a:latin typeface="Times New Roman" panose="02020603050405020304" pitchFamily="18" charset="0"/>
              <a:ea typeface="Times New Roman" panose="02020603050405020304" pitchFamily="18" charset="0"/>
            </a:rPr>
            <a:t>Sac</a:t>
          </a:r>
          <a:r>
            <a:rPr lang="es-ES" sz="1300" kern="1200" dirty="0" err="1" smtClean="0">
              <a:latin typeface="Times New Roman" panose="02020603050405020304" pitchFamily="18" charset="0"/>
              <a:ea typeface="Times New Roman" panose="02020603050405020304" pitchFamily="18" charset="0"/>
            </a:rPr>
            <a:t>charum</a:t>
          </a:r>
          <a:endParaRPr lang="es-ES" sz="1300" kern="1200" dirty="0"/>
        </a:p>
      </dsp:txBody>
      <dsp:txXfrm>
        <a:off x="937399" y="1656261"/>
        <a:ext cx="4076227" cy="750550"/>
      </dsp:txXfrm>
    </dsp:sp>
    <dsp:sp modelId="{BB9FBBDA-6673-4EC7-955B-0B8526B5AB39}">
      <dsp:nvSpPr>
        <dsp:cNvPr id="0" name=""/>
        <dsp:cNvSpPr/>
      </dsp:nvSpPr>
      <dsp:spPr>
        <a:xfrm>
          <a:off x="630586" y="2621093"/>
          <a:ext cx="321986" cy="321986"/>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3C64F4-AF67-4EEB-8AB3-508F593554E9}">
      <dsp:nvSpPr>
        <dsp:cNvPr id="0" name=""/>
        <dsp:cNvSpPr/>
      </dsp:nvSpPr>
      <dsp:spPr>
        <a:xfrm>
          <a:off x="937399" y="240681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Los árboles fueron pequeños</a:t>
          </a:r>
          <a:endParaRPr lang="es-ES" sz="1300" kern="1200" dirty="0"/>
        </a:p>
      </dsp:txBody>
      <dsp:txXfrm>
        <a:off x="937399" y="2406811"/>
        <a:ext cx="4076227" cy="750550"/>
      </dsp:txXfrm>
    </dsp:sp>
    <dsp:sp modelId="{C6B8847A-39AD-414E-A2BD-B32872B54EC2}">
      <dsp:nvSpPr>
        <dsp:cNvPr id="0" name=""/>
        <dsp:cNvSpPr/>
      </dsp:nvSpPr>
      <dsp:spPr>
        <a:xfrm>
          <a:off x="630586" y="3371643"/>
          <a:ext cx="321986" cy="321986"/>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2DDFD8-93E7-4961-BD5D-71EBE0676FE7}">
      <dsp:nvSpPr>
        <dsp:cNvPr id="0" name=""/>
        <dsp:cNvSpPr/>
      </dsp:nvSpPr>
      <dsp:spPr>
        <a:xfrm>
          <a:off x="937399" y="315736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Existieron pisadas de animales, heces de ganado, y arroyos de agua ligeramente turbia con lento de flujo</a:t>
          </a:r>
          <a:endParaRPr lang="es-ES" sz="1300" kern="1200" dirty="0"/>
        </a:p>
      </dsp:txBody>
      <dsp:txXfrm>
        <a:off x="937399" y="3157361"/>
        <a:ext cx="4076227" cy="750550"/>
      </dsp:txXfrm>
    </dsp:sp>
    <dsp:sp modelId="{D2D90FB8-A125-492A-9876-8375C1C79BD7}">
      <dsp:nvSpPr>
        <dsp:cNvPr id="0" name=""/>
        <dsp:cNvSpPr/>
      </dsp:nvSpPr>
      <dsp:spPr>
        <a:xfrm>
          <a:off x="630586" y="4122194"/>
          <a:ext cx="321986" cy="321986"/>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641CC8-BE41-4FF6-96BF-EC2B75CBA38D}">
      <dsp:nvSpPr>
        <dsp:cNvPr id="0" name=""/>
        <dsp:cNvSpPr/>
      </dsp:nvSpPr>
      <dsp:spPr>
        <a:xfrm>
          <a:off x="937399" y="3907911"/>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Los caracoles Lymnaeidaes se encontraron en el suelo (75%), y en plantas (25%)</a:t>
          </a:r>
          <a:endParaRPr lang="es-ES" sz="1300" kern="1200" dirty="0"/>
        </a:p>
      </dsp:txBody>
      <dsp:txXfrm>
        <a:off x="937399" y="3907911"/>
        <a:ext cx="4076227" cy="750550"/>
      </dsp:txXfrm>
    </dsp:sp>
    <dsp:sp modelId="{FF0A294E-6B20-45FB-BD27-B6020B542223}">
      <dsp:nvSpPr>
        <dsp:cNvPr id="0" name=""/>
        <dsp:cNvSpPr/>
      </dsp:nvSpPr>
      <dsp:spPr>
        <a:xfrm>
          <a:off x="630586" y="4872744"/>
          <a:ext cx="321986" cy="321986"/>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86A9D1-ACB8-4C3B-83BC-CDEA60516541}">
      <dsp:nvSpPr>
        <dsp:cNvPr id="0" name=""/>
        <dsp:cNvSpPr/>
      </dsp:nvSpPr>
      <dsp:spPr>
        <a:xfrm>
          <a:off x="937399" y="4658462"/>
          <a:ext cx="4076227" cy="7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En todos los ocho sitios de muestreo, los Lymnaeidaes comparten el hábitat con los caracoles de la familia Physidae.</a:t>
          </a:r>
          <a:endParaRPr lang="es-ES" sz="1300" kern="1200" dirty="0"/>
        </a:p>
      </dsp:txBody>
      <dsp:txXfrm>
        <a:off x="937399" y="4658462"/>
        <a:ext cx="4076227" cy="750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51CE8-F901-43D0-B965-CE83C2235AE2}">
      <dsp:nvSpPr>
        <dsp:cNvPr id="0" name=""/>
        <dsp:cNvSpPr/>
      </dsp:nvSpPr>
      <dsp:spPr>
        <a:xfrm>
          <a:off x="8499160" y="2859293"/>
          <a:ext cx="1927329" cy="458616"/>
        </a:xfrm>
        <a:custGeom>
          <a:avLst/>
          <a:gdLst/>
          <a:ahLst/>
          <a:cxnLst/>
          <a:rect l="0" t="0" r="0" b="0"/>
          <a:pathLst>
            <a:path>
              <a:moveTo>
                <a:pt x="0" y="0"/>
              </a:moveTo>
              <a:lnTo>
                <a:pt x="0" y="312533"/>
              </a:lnTo>
              <a:lnTo>
                <a:pt x="1927329" y="312533"/>
              </a:lnTo>
              <a:lnTo>
                <a:pt x="1927329" y="4586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088022-A7E8-4D83-915E-34854BD58A4C}">
      <dsp:nvSpPr>
        <dsp:cNvPr id="0" name=""/>
        <dsp:cNvSpPr/>
      </dsp:nvSpPr>
      <dsp:spPr>
        <a:xfrm>
          <a:off x="8453440" y="2859293"/>
          <a:ext cx="91440" cy="458616"/>
        </a:xfrm>
        <a:custGeom>
          <a:avLst/>
          <a:gdLst/>
          <a:ahLst/>
          <a:cxnLst/>
          <a:rect l="0" t="0" r="0" b="0"/>
          <a:pathLst>
            <a:path>
              <a:moveTo>
                <a:pt x="45720" y="0"/>
              </a:moveTo>
              <a:lnTo>
                <a:pt x="45720" y="4586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719B03-6EA1-4E39-A14F-D7E4CBF4E5DE}">
      <dsp:nvSpPr>
        <dsp:cNvPr id="0" name=""/>
        <dsp:cNvSpPr/>
      </dsp:nvSpPr>
      <dsp:spPr>
        <a:xfrm>
          <a:off x="6571831" y="2859293"/>
          <a:ext cx="1927329" cy="458616"/>
        </a:xfrm>
        <a:custGeom>
          <a:avLst/>
          <a:gdLst/>
          <a:ahLst/>
          <a:cxnLst/>
          <a:rect l="0" t="0" r="0" b="0"/>
          <a:pathLst>
            <a:path>
              <a:moveTo>
                <a:pt x="1927329" y="0"/>
              </a:moveTo>
              <a:lnTo>
                <a:pt x="1927329" y="312533"/>
              </a:lnTo>
              <a:lnTo>
                <a:pt x="0" y="312533"/>
              </a:lnTo>
              <a:lnTo>
                <a:pt x="0" y="4586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8942A1-9F4C-4742-B3EA-C417B58AB248}">
      <dsp:nvSpPr>
        <dsp:cNvPr id="0" name=""/>
        <dsp:cNvSpPr/>
      </dsp:nvSpPr>
      <dsp:spPr>
        <a:xfrm>
          <a:off x="5608166" y="1399342"/>
          <a:ext cx="2890993" cy="458616"/>
        </a:xfrm>
        <a:custGeom>
          <a:avLst/>
          <a:gdLst/>
          <a:ahLst/>
          <a:cxnLst/>
          <a:rect l="0" t="0" r="0" b="0"/>
          <a:pathLst>
            <a:path>
              <a:moveTo>
                <a:pt x="0" y="0"/>
              </a:moveTo>
              <a:lnTo>
                <a:pt x="0" y="312533"/>
              </a:lnTo>
              <a:lnTo>
                <a:pt x="2890993" y="312533"/>
              </a:lnTo>
              <a:lnTo>
                <a:pt x="2890993" y="4586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A5BD98-D3A3-4653-A6A2-47E70CAE5EE0}">
      <dsp:nvSpPr>
        <dsp:cNvPr id="0" name=""/>
        <dsp:cNvSpPr/>
      </dsp:nvSpPr>
      <dsp:spPr>
        <a:xfrm>
          <a:off x="2717172" y="2859293"/>
          <a:ext cx="1972476" cy="458616"/>
        </a:xfrm>
        <a:custGeom>
          <a:avLst/>
          <a:gdLst/>
          <a:ahLst/>
          <a:cxnLst/>
          <a:rect l="0" t="0" r="0" b="0"/>
          <a:pathLst>
            <a:path>
              <a:moveTo>
                <a:pt x="0" y="0"/>
              </a:moveTo>
              <a:lnTo>
                <a:pt x="0" y="312533"/>
              </a:lnTo>
              <a:lnTo>
                <a:pt x="1972476" y="312533"/>
              </a:lnTo>
              <a:lnTo>
                <a:pt x="1972476" y="4586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89A5C-5C92-487D-975F-542DD8AAD652}">
      <dsp:nvSpPr>
        <dsp:cNvPr id="0" name=""/>
        <dsp:cNvSpPr/>
      </dsp:nvSpPr>
      <dsp:spPr>
        <a:xfrm>
          <a:off x="2671452" y="2859293"/>
          <a:ext cx="91440" cy="458616"/>
        </a:xfrm>
        <a:custGeom>
          <a:avLst/>
          <a:gdLst/>
          <a:ahLst/>
          <a:cxnLst/>
          <a:rect l="0" t="0" r="0" b="0"/>
          <a:pathLst>
            <a:path>
              <a:moveTo>
                <a:pt x="45720" y="0"/>
              </a:moveTo>
              <a:lnTo>
                <a:pt x="45720" y="312533"/>
              </a:lnTo>
              <a:lnTo>
                <a:pt x="90866" y="312533"/>
              </a:lnTo>
              <a:lnTo>
                <a:pt x="90866" y="4586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F34FC8-0470-435A-B547-1B939D417C58}">
      <dsp:nvSpPr>
        <dsp:cNvPr id="0" name=""/>
        <dsp:cNvSpPr/>
      </dsp:nvSpPr>
      <dsp:spPr>
        <a:xfrm>
          <a:off x="834990" y="2859293"/>
          <a:ext cx="1882182" cy="458616"/>
        </a:xfrm>
        <a:custGeom>
          <a:avLst/>
          <a:gdLst/>
          <a:ahLst/>
          <a:cxnLst/>
          <a:rect l="0" t="0" r="0" b="0"/>
          <a:pathLst>
            <a:path>
              <a:moveTo>
                <a:pt x="1882182" y="0"/>
              </a:moveTo>
              <a:lnTo>
                <a:pt x="1882182" y="312533"/>
              </a:lnTo>
              <a:lnTo>
                <a:pt x="0" y="312533"/>
              </a:lnTo>
              <a:lnTo>
                <a:pt x="0" y="4586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69B23-524F-44EA-A9CB-EA562F923C9D}">
      <dsp:nvSpPr>
        <dsp:cNvPr id="0" name=""/>
        <dsp:cNvSpPr/>
      </dsp:nvSpPr>
      <dsp:spPr>
        <a:xfrm>
          <a:off x="2717172" y="1399342"/>
          <a:ext cx="2890993" cy="458616"/>
        </a:xfrm>
        <a:custGeom>
          <a:avLst/>
          <a:gdLst/>
          <a:ahLst/>
          <a:cxnLst/>
          <a:rect l="0" t="0" r="0" b="0"/>
          <a:pathLst>
            <a:path>
              <a:moveTo>
                <a:pt x="2890993" y="0"/>
              </a:moveTo>
              <a:lnTo>
                <a:pt x="2890993" y="312533"/>
              </a:lnTo>
              <a:lnTo>
                <a:pt x="0" y="312533"/>
              </a:lnTo>
              <a:lnTo>
                <a:pt x="0" y="4586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8A1EDD-00B1-4998-9887-94D504B5A55C}">
      <dsp:nvSpPr>
        <dsp:cNvPr id="0" name=""/>
        <dsp:cNvSpPr/>
      </dsp:nvSpPr>
      <dsp:spPr>
        <a:xfrm>
          <a:off x="4819713" y="398006"/>
          <a:ext cx="1576905" cy="100133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A979E4B-6528-4B87-B3F4-273180307F5A}">
      <dsp:nvSpPr>
        <dsp:cNvPr id="0" name=""/>
        <dsp:cNvSpPr/>
      </dsp:nvSpPr>
      <dsp:spPr>
        <a:xfrm>
          <a:off x="4994925" y="564458"/>
          <a:ext cx="1576905" cy="100133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En comparación con ITS-2 </a:t>
          </a:r>
          <a:r>
            <a:rPr lang="es-ES" sz="1300" kern="1200" dirty="0" err="1" smtClean="0">
              <a:latin typeface="Times New Roman" panose="02020603050405020304" pitchFamily="18" charset="0"/>
              <a:ea typeface="Times New Roman" panose="02020603050405020304" pitchFamily="18" charset="0"/>
            </a:rPr>
            <a:t>haplotipos</a:t>
          </a:r>
          <a:r>
            <a:rPr lang="es-ES" sz="1300" kern="1200" dirty="0" smtClean="0">
              <a:latin typeface="Times New Roman" panose="02020603050405020304" pitchFamily="18" charset="0"/>
              <a:ea typeface="Times New Roman" panose="02020603050405020304" pitchFamily="18" charset="0"/>
            </a:rPr>
            <a:t> disponibles en el </a:t>
          </a:r>
          <a:r>
            <a:rPr lang="es-ES" sz="1300" kern="1200" dirty="0" err="1" smtClean="0">
              <a:latin typeface="Times New Roman" panose="02020603050405020304" pitchFamily="18" charset="0"/>
              <a:ea typeface="Times New Roman" panose="02020603050405020304" pitchFamily="18" charset="0"/>
            </a:rPr>
            <a:t>GenBank</a:t>
          </a:r>
          <a:endParaRPr lang="es-ES" sz="1300" kern="1200" dirty="0"/>
        </a:p>
      </dsp:txBody>
      <dsp:txXfrm>
        <a:off x="5024253" y="593786"/>
        <a:ext cx="1518249" cy="942679"/>
      </dsp:txXfrm>
    </dsp:sp>
    <dsp:sp modelId="{219B5961-051C-4930-8028-DF63B1E05A35}">
      <dsp:nvSpPr>
        <dsp:cNvPr id="0" name=""/>
        <dsp:cNvSpPr/>
      </dsp:nvSpPr>
      <dsp:spPr>
        <a:xfrm>
          <a:off x="1928719" y="1857958"/>
          <a:ext cx="1576905" cy="100133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CE48DAA-9AB3-4FC6-95AE-9AE0EEFB1CA5}">
      <dsp:nvSpPr>
        <dsp:cNvPr id="0" name=""/>
        <dsp:cNvSpPr/>
      </dsp:nvSpPr>
      <dsp:spPr>
        <a:xfrm>
          <a:off x="2103931" y="2024410"/>
          <a:ext cx="1576905" cy="100133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i="1" kern="1200" dirty="0" err="1" smtClean="0">
              <a:latin typeface="Times New Roman" panose="02020603050405020304" pitchFamily="18" charset="0"/>
              <a:ea typeface="Times New Roman" panose="02020603050405020304" pitchFamily="18" charset="0"/>
            </a:rPr>
            <a:t>Lymnaea</a:t>
          </a:r>
          <a:r>
            <a:rPr lang="es-ES" sz="1300" b="1" i="1" kern="1200" dirty="0" smtClean="0">
              <a:latin typeface="Times New Roman" panose="02020603050405020304" pitchFamily="18" charset="0"/>
              <a:ea typeface="Times New Roman" panose="02020603050405020304" pitchFamily="18" charset="0"/>
            </a:rPr>
            <a:t> </a:t>
          </a:r>
          <a:r>
            <a:rPr lang="es-ES" sz="1300" b="1" i="1" kern="1200" dirty="0" err="1" smtClean="0">
              <a:latin typeface="Times New Roman" panose="02020603050405020304" pitchFamily="18" charset="0"/>
              <a:ea typeface="Times New Roman" panose="02020603050405020304" pitchFamily="18" charset="0"/>
            </a:rPr>
            <a:t>schirazensis</a:t>
          </a:r>
          <a:r>
            <a:rPr lang="es-ES" sz="1300" b="1" kern="1200" dirty="0" smtClean="0">
              <a:latin typeface="Times New Roman" panose="02020603050405020304" pitchFamily="18" charset="0"/>
              <a:ea typeface="Times New Roman" panose="02020603050405020304" pitchFamily="18" charset="0"/>
            </a:rPr>
            <a:t> </a:t>
          </a:r>
          <a:endParaRPr lang="es-ES" sz="1300" b="1" kern="1200" dirty="0"/>
        </a:p>
      </dsp:txBody>
      <dsp:txXfrm>
        <a:off x="2133259" y="2053738"/>
        <a:ext cx="1518249" cy="942679"/>
      </dsp:txXfrm>
    </dsp:sp>
    <dsp:sp modelId="{3FB54CFF-9074-49DF-AF01-C04E39870BB5}">
      <dsp:nvSpPr>
        <dsp:cNvPr id="0" name=""/>
        <dsp:cNvSpPr/>
      </dsp:nvSpPr>
      <dsp:spPr>
        <a:xfrm>
          <a:off x="46537" y="3317910"/>
          <a:ext cx="1576905" cy="1001335"/>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E04E400-3003-4987-8E8C-FD6DEFB67629}">
      <dsp:nvSpPr>
        <dsp:cNvPr id="0" name=""/>
        <dsp:cNvSpPr/>
      </dsp:nvSpPr>
      <dsp:spPr>
        <a:xfrm>
          <a:off x="221749" y="3484361"/>
          <a:ext cx="1576905" cy="100133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Longitud de 436 </a:t>
          </a:r>
          <a:r>
            <a:rPr lang="es-ES" sz="1300" kern="1200" dirty="0" err="1" smtClean="0">
              <a:latin typeface="Times New Roman" panose="02020603050405020304" pitchFamily="18" charset="0"/>
              <a:ea typeface="Times New Roman" panose="02020603050405020304" pitchFamily="18" charset="0"/>
            </a:rPr>
            <a:t>pb</a:t>
          </a:r>
          <a:r>
            <a:rPr lang="es-ES" sz="1300" kern="1200" dirty="0" smtClean="0">
              <a:latin typeface="Times New Roman" panose="02020603050405020304" pitchFamily="18" charset="0"/>
              <a:ea typeface="Times New Roman" panose="02020603050405020304" pitchFamily="18" charset="0"/>
            </a:rPr>
            <a:t> </a:t>
          </a:r>
          <a:endParaRPr lang="es-ES" sz="1300" kern="1200" dirty="0"/>
        </a:p>
      </dsp:txBody>
      <dsp:txXfrm>
        <a:off x="251077" y="3513689"/>
        <a:ext cx="1518249" cy="942679"/>
      </dsp:txXfrm>
    </dsp:sp>
    <dsp:sp modelId="{78EF8395-44F3-4C98-AD04-BC8D474C11DF}">
      <dsp:nvSpPr>
        <dsp:cNvPr id="0" name=""/>
        <dsp:cNvSpPr/>
      </dsp:nvSpPr>
      <dsp:spPr>
        <a:xfrm>
          <a:off x="1973866" y="3317910"/>
          <a:ext cx="1576905" cy="1001335"/>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85B068-8D69-41C8-A3B1-5B859E39E18A}">
      <dsp:nvSpPr>
        <dsp:cNvPr id="0" name=""/>
        <dsp:cNvSpPr/>
      </dsp:nvSpPr>
      <dsp:spPr>
        <a:xfrm>
          <a:off x="2149078" y="3484361"/>
          <a:ext cx="1576905" cy="100133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Contenido de </a:t>
          </a:r>
          <a:r>
            <a:rPr lang="es-ES" sz="1300" kern="1200" dirty="0" err="1" smtClean="0">
              <a:latin typeface="Times New Roman" panose="02020603050405020304" pitchFamily="18" charset="0"/>
              <a:ea typeface="Times New Roman" panose="02020603050405020304" pitchFamily="18" charset="0"/>
            </a:rPr>
            <a:t>GC</a:t>
          </a:r>
          <a:r>
            <a:rPr lang="es-ES" sz="1300" kern="1200" dirty="0" smtClean="0">
              <a:latin typeface="Times New Roman" panose="02020603050405020304" pitchFamily="18" charset="0"/>
              <a:ea typeface="Times New Roman" panose="02020603050405020304" pitchFamily="18" charset="0"/>
            </a:rPr>
            <a:t> 53,90% </a:t>
          </a:r>
          <a:endParaRPr lang="es-ES" sz="1300" kern="1200" dirty="0"/>
        </a:p>
      </dsp:txBody>
      <dsp:txXfrm>
        <a:off x="2178406" y="3513689"/>
        <a:ext cx="1518249" cy="942679"/>
      </dsp:txXfrm>
    </dsp:sp>
    <dsp:sp modelId="{BE1050B2-AEFA-474A-A3FD-708421814A85}">
      <dsp:nvSpPr>
        <dsp:cNvPr id="0" name=""/>
        <dsp:cNvSpPr/>
      </dsp:nvSpPr>
      <dsp:spPr>
        <a:xfrm>
          <a:off x="3901195" y="3317910"/>
          <a:ext cx="1576905" cy="1001335"/>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565531A-7E54-4865-9B33-5C42BFD33F63}">
      <dsp:nvSpPr>
        <dsp:cNvPr id="0" name=""/>
        <dsp:cNvSpPr/>
      </dsp:nvSpPr>
      <dsp:spPr>
        <a:xfrm>
          <a:off x="4076407" y="3484361"/>
          <a:ext cx="1576905" cy="100133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Localidades de Zapotillo, Macará, Santa </a:t>
          </a:r>
          <a:r>
            <a:rPr lang="es-ES" sz="1300" kern="1200" dirty="0" err="1" smtClean="0">
              <a:latin typeface="Times New Roman" panose="02020603050405020304" pitchFamily="18" charset="0"/>
              <a:ea typeface="Times New Roman" panose="02020603050405020304" pitchFamily="18" charset="0"/>
            </a:rPr>
            <a:t>Barbara</a:t>
          </a:r>
          <a:r>
            <a:rPr lang="es-ES" sz="1300" kern="1200" dirty="0" smtClean="0">
              <a:latin typeface="Times New Roman" panose="02020603050405020304" pitchFamily="18" charset="0"/>
              <a:ea typeface="Times New Roman" panose="02020603050405020304" pitchFamily="18" charset="0"/>
            </a:rPr>
            <a:t>, y </a:t>
          </a:r>
          <a:r>
            <a:rPr lang="es-ES" sz="1300" kern="1200" dirty="0" err="1" smtClean="0">
              <a:latin typeface="Times New Roman" panose="02020603050405020304" pitchFamily="18" charset="0"/>
              <a:ea typeface="Times New Roman" panose="02020603050405020304" pitchFamily="18" charset="0"/>
            </a:rPr>
            <a:t>Vilcabamba</a:t>
          </a:r>
          <a:r>
            <a:rPr lang="es-ES" sz="1300" kern="1200" dirty="0" smtClean="0">
              <a:latin typeface="Times New Roman" panose="02020603050405020304" pitchFamily="18" charset="0"/>
              <a:ea typeface="Times New Roman" panose="02020603050405020304" pitchFamily="18" charset="0"/>
            </a:rPr>
            <a:t> </a:t>
          </a:r>
          <a:endParaRPr lang="es-ES" sz="1300" kern="1200" dirty="0"/>
        </a:p>
      </dsp:txBody>
      <dsp:txXfrm>
        <a:off x="4105735" y="3513689"/>
        <a:ext cx="1518249" cy="942679"/>
      </dsp:txXfrm>
    </dsp:sp>
    <dsp:sp modelId="{1C569A7A-09BB-4487-AE7B-D09D9F25C31B}">
      <dsp:nvSpPr>
        <dsp:cNvPr id="0" name=""/>
        <dsp:cNvSpPr/>
      </dsp:nvSpPr>
      <dsp:spPr>
        <a:xfrm>
          <a:off x="7710707" y="1857958"/>
          <a:ext cx="1576905" cy="100133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E68451-C7FF-489E-8577-0EF2C98D2E46}">
      <dsp:nvSpPr>
        <dsp:cNvPr id="0" name=""/>
        <dsp:cNvSpPr/>
      </dsp:nvSpPr>
      <dsp:spPr>
        <a:xfrm>
          <a:off x="7885919" y="2024410"/>
          <a:ext cx="1576905" cy="100133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i="1" kern="1200" dirty="0" smtClean="0">
              <a:latin typeface="Times New Roman" panose="02020603050405020304" pitchFamily="18" charset="0"/>
              <a:ea typeface="Times New Roman" panose="02020603050405020304" pitchFamily="18" charset="0"/>
            </a:rPr>
            <a:t>Lymnaeidae </a:t>
          </a:r>
          <a:r>
            <a:rPr lang="es-ES" sz="1300" b="1" i="1" kern="1200" dirty="0" err="1" smtClean="0">
              <a:latin typeface="Times New Roman" panose="02020603050405020304" pitchFamily="18" charset="0"/>
              <a:ea typeface="Times New Roman" panose="02020603050405020304" pitchFamily="18" charset="0"/>
            </a:rPr>
            <a:t>neotropica</a:t>
          </a:r>
          <a:endParaRPr lang="es-ES" sz="1300" b="1" kern="1200" dirty="0"/>
        </a:p>
      </dsp:txBody>
      <dsp:txXfrm>
        <a:off x="7915247" y="2053738"/>
        <a:ext cx="1518249" cy="942679"/>
      </dsp:txXfrm>
    </dsp:sp>
    <dsp:sp modelId="{6F7129E3-1A8E-49F5-991E-68DAA5D28D90}">
      <dsp:nvSpPr>
        <dsp:cNvPr id="0" name=""/>
        <dsp:cNvSpPr/>
      </dsp:nvSpPr>
      <dsp:spPr>
        <a:xfrm>
          <a:off x="5783378" y="3317910"/>
          <a:ext cx="1576905" cy="1001335"/>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3826F46-A8F5-4519-A96B-A1DAB4FBB4B4}">
      <dsp:nvSpPr>
        <dsp:cNvPr id="0" name=""/>
        <dsp:cNvSpPr/>
      </dsp:nvSpPr>
      <dsp:spPr>
        <a:xfrm>
          <a:off x="5958590" y="3484361"/>
          <a:ext cx="1576905" cy="100133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Longitud de 417 </a:t>
          </a:r>
          <a:r>
            <a:rPr lang="es-ES" sz="1300" kern="1200" dirty="0" err="1" smtClean="0">
              <a:latin typeface="Times New Roman" panose="02020603050405020304" pitchFamily="18" charset="0"/>
              <a:ea typeface="Times New Roman" panose="02020603050405020304" pitchFamily="18" charset="0"/>
            </a:rPr>
            <a:t>pb</a:t>
          </a:r>
          <a:r>
            <a:rPr lang="es-ES" sz="1300" kern="1200" dirty="0" smtClean="0">
              <a:latin typeface="Times New Roman" panose="02020603050405020304" pitchFamily="18" charset="0"/>
              <a:ea typeface="Times New Roman" panose="02020603050405020304" pitchFamily="18" charset="0"/>
            </a:rPr>
            <a:t> </a:t>
          </a:r>
          <a:endParaRPr lang="es-ES" sz="1300" kern="1200" dirty="0"/>
        </a:p>
      </dsp:txBody>
      <dsp:txXfrm>
        <a:off x="5987918" y="3513689"/>
        <a:ext cx="1518249" cy="942679"/>
      </dsp:txXfrm>
    </dsp:sp>
    <dsp:sp modelId="{0C997DEF-C897-441B-8498-713C21E5A123}">
      <dsp:nvSpPr>
        <dsp:cNvPr id="0" name=""/>
        <dsp:cNvSpPr/>
      </dsp:nvSpPr>
      <dsp:spPr>
        <a:xfrm>
          <a:off x="7710707" y="3317910"/>
          <a:ext cx="1576905" cy="1001335"/>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B6210DF-9D3A-4C23-B243-E72A889285AE}">
      <dsp:nvSpPr>
        <dsp:cNvPr id="0" name=""/>
        <dsp:cNvSpPr/>
      </dsp:nvSpPr>
      <dsp:spPr>
        <a:xfrm>
          <a:off x="7885919" y="3484361"/>
          <a:ext cx="1576905" cy="100133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Contenido de </a:t>
          </a:r>
          <a:r>
            <a:rPr lang="es-ES" sz="1300" kern="1200" dirty="0" err="1" smtClean="0">
              <a:latin typeface="Times New Roman" panose="02020603050405020304" pitchFamily="18" charset="0"/>
              <a:ea typeface="Times New Roman" panose="02020603050405020304" pitchFamily="18" charset="0"/>
            </a:rPr>
            <a:t>GC</a:t>
          </a:r>
          <a:r>
            <a:rPr lang="es-ES" sz="1300" kern="1200" dirty="0" smtClean="0">
              <a:latin typeface="Times New Roman" panose="02020603050405020304" pitchFamily="18" charset="0"/>
              <a:ea typeface="Times New Roman" panose="02020603050405020304" pitchFamily="18" charset="0"/>
            </a:rPr>
            <a:t> 56,83% </a:t>
          </a:r>
          <a:endParaRPr lang="es-ES" sz="1300" kern="1200" dirty="0"/>
        </a:p>
      </dsp:txBody>
      <dsp:txXfrm>
        <a:off x="7915247" y="3513689"/>
        <a:ext cx="1518249" cy="942679"/>
      </dsp:txXfrm>
    </dsp:sp>
    <dsp:sp modelId="{12D19BA8-1A6C-477B-8527-7A48594804D9}">
      <dsp:nvSpPr>
        <dsp:cNvPr id="0" name=""/>
        <dsp:cNvSpPr/>
      </dsp:nvSpPr>
      <dsp:spPr>
        <a:xfrm>
          <a:off x="9638036" y="3317910"/>
          <a:ext cx="1576905" cy="1001335"/>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7B25E7-2B64-4469-BE87-9A468C6F9E1E}">
      <dsp:nvSpPr>
        <dsp:cNvPr id="0" name=""/>
        <dsp:cNvSpPr/>
      </dsp:nvSpPr>
      <dsp:spPr>
        <a:xfrm>
          <a:off x="9813248" y="3484361"/>
          <a:ext cx="1576905" cy="100133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Localidades de Zapotillo y Macará </a:t>
          </a:r>
          <a:endParaRPr lang="es-ES" sz="1300" kern="1200" dirty="0"/>
        </a:p>
      </dsp:txBody>
      <dsp:txXfrm>
        <a:off x="9842576" y="3513689"/>
        <a:ext cx="1518249" cy="9426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51CE8-F901-43D0-B965-CE83C2235AE2}">
      <dsp:nvSpPr>
        <dsp:cNvPr id="0" name=""/>
        <dsp:cNvSpPr/>
      </dsp:nvSpPr>
      <dsp:spPr>
        <a:xfrm>
          <a:off x="8755260" y="3261643"/>
          <a:ext cx="1985404" cy="472436"/>
        </a:xfrm>
        <a:custGeom>
          <a:avLst/>
          <a:gdLst/>
          <a:ahLst/>
          <a:cxnLst/>
          <a:rect l="0" t="0" r="0" b="0"/>
          <a:pathLst>
            <a:path>
              <a:moveTo>
                <a:pt x="0" y="0"/>
              </a:moveTo>
              <a:lnTo>
                <a:pt x="0" y="321951"/>
              </a:lnTo>
              <a:lnTo>
                <a:pt x="1985404" y="321951"/>
              </a:lnTo>
              <a:lnTo>
                <a:pt x="1985404" y="4724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719B03-6EA1-4E39-A14F-D7E4CBF4E5DE}">
      <dsp:nvSpPr>
        <dsp:cNvPr id="0" name=""/>
        <dsp:cNvSpPr/>
      </dsp:nvSpPr>
      <dsp:spPr>
        <a:xfrm>
          <a:off x="8709540" y="3261643"/>
          <a:ext cx="91440" cy="472436"/>
        </a:xfrm>
        <a:custGeom>
          <a:avLst/>
          <a:gdLst/>
          <a:ahLst/>
          <a:cxnLst/>
          <a:rect l="0" t="0" r="0" b="0"/>
          <a:pathLst>
            <a:path>
              <a:moveTo>
                <a:pt x="45720" y="0"/>
              </a:moveTo>
              <a:lnTo>
                <a:pt x="45720" y="4724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9913CC-216D-470E-A7C2-81F4EFD321AE}">
      <dsp:nvSpPr>
        <dsp:cNvPr id="0" name=""/>
        <dsp:cNvSpPr/>
      </dsp:nvSpPr>
      <dsp:spPr>
        <a:xfrm>
          <a:off x="6769856" y="3261643"/>
          <a:ext cx="1985404" cy="472436"/>
        </a:xfrm>
        <a:custGeom>
          <a:avLst/>
          <a:gdLst/>
          <a:ahLst/>
          <a:cxnLst/>
          <a:rect l="0" t="0" r="0" b="0"/>
          <a:pathLst>
            <a:path>
              <a:moveTo>
                <a:pt x="1985404" y="0"/>
              </a:moveTo>
              <a:lnTo>
                <a:pt x="1985404" y="321951"/>
              </a:lnTo>
              <a:lnTo>
                <a:pt x="0" y="321951"/>
              </a:lnTo>
              <a:lnTo>
                <a:pt x="0" y="4724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8942A1-9F4C-4742-B3EA-C417B58AB248}">
      <dsp:nvSpPr>
        <dsp:cNvPr id="0" name=""/>
        <dsp:cNvSpPr/>
      </dsp:nvSpPr>
      <dsp:spPr>
        <a:xfrm>
          <a:off x="5777154" y="1757699"/>
          <a:ext cx="2978106" cy="472436"/>
        </a:xfrm>
        <a:custGeom>
          <a:avLst/>
          <a:gdLst/>
          <a:ahLst/>
          <a:cxnLst/>
          <a:rect l="0" t="0" r="0" b="0"/>
          <a:pathLst>
            <a:path>
              <a:moveTo>
                <a:pt x="0" y="0"/>
              </a:moveTo>
              <a:lnTo>
                <a:pt x="0" y="321951"/>
              </a:lnTo>
              <a:lnTo>
                <a:pt x="2978106" y="321951"/>
              </a:lnTo>
              <a:lnTo>
                <a:pt x="2978106" y="4724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A5BD98-D3A3-4653-A6A2-47E70CAE5EE0}">
      <dsp:nvSpPr>
        <dsp:cNvPr id="0" name=""/>
        <dsp:cNvSpPr/>
      </dsp:nvSpPr>
      <dsp:spPr>
        <a:xfrm>
          <a:off x="2799047" y="3261643"/>
          <a:ext cx="2031911" cy="472436"/>
        </a:xfrm>
        <a:custGeom>
          <a:avLst/>
          <a:gdLst/>
          <a:ahLst/>
          <a:cxnLst/>
          <a:rect l="0" t="0" r="0" b="0"/>
          <a:pathLst>
            <a:path>
              <a:moveTo>
                <a:pt x="0" y="0"/>
              </a:moveTo>
              <a:lnTo>
                <a:pt x="0" y="321951"/>
              </a:lnTo>
              <a:lnTo>
                <a:pt x="2031911" y="321951"/>
              </a:lnTo>
              <a:lnTo>
                <a:pt x="2031911" y="4724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89A5C-5C92-487D-975F-542DD8AAD652}">
      <dsp:nvSpPr>
        <dsp:cNvPr id="0" name=""/>
        <dsp:cNvSpPr/>
      </dsp:nvSpPr>
      <dsp:spPr>
        <a:xfrm>
          <a:off x="2753327" y="3261643"/>
          <a:ext cx="91440" cy="472436"/>
        </a:xfrm>
        <a:custGeom>
          <a:avLst/>
          <a:gdLst/>
          <a:ahLst/>
          <a:cxnLst/>
          <a:rect l="0" t="0" r="0" b="0"/>
          <a:pathLst>
            <a:path>
              <a:moveTo>
                <a:pt x="45720" y="0"/>
              </a:moveTo>
              <a:lnTo>
                <a:pt x="45720" y="321951"/>
              </a:lnTo>
              <a:lnTo>
                <a:pt x="92227" y="321951"/>
              </a:lnTo>
              <a:lnTo>
                <a:pt x="92227" y="4724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F34FC8-0470-435A-B547-1B939D417C58}">
      <dsp:nvSpPr>
        <dsp:cNvPr id="0" name=""/>
        <dsp:cNvSpPr/>
      </dsp:nvSpPr>
      <dsp:spPr>
        <a:xfrm>
          <a:off x="860150" y="3261643"/>
          <a:ext cx="1938897" cy="472436"/>
        </a:xfrm>
        <a:custGeom>
          <a:avLst/>
          <a:gdLst/>
          <a:ahLst/>
          <a:cxnLst/>
          <a:rect l="0" t="0" r="0" b="0"/>
          <a:pathLst>
            <a:path>
              <a:moveTo>
                <a:pt x="1938897" y="0"/>
              </a:moveTo>
              <a:lnTo>
                <a:pt x="1938897" y="321951"/>
              </a:lnTo>
              <a:lnTo>
                <a:pt x="0" y="321951"/>
              </a:lnTo>
              <a:lnTo>
                <a:pt x="0" y="4724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69B23-524F-44EA-A9CB-EA562F923C9D}">
      <dsp:nvSpPr>
        <dsp:cNvPr id="0" name=""/>
        <dsp:cNvSpPr/>
      </dsp:nvSpPr>
      <dsp:spPr>
        <a:xfrm>
          <a:off x="2799047" y="1757699"/>
          <a:ext cx="2978106" cy="472436"/>
        </a:xfrm>
        <a:custGeom>
          <a:avLst/>
          <a:gdLst/>
          <a:ahLst/>
          <a:cxnLst/>
          <a:rect l="0" t="0" r="0" b="0"/>
          <a:pathLst>
            <a:path>
              <a:moveTo>
                <a:pt x="2978106" y="0"/>
              </a:moveTo>
              <a:lnTo>
                <a:pt x="2978106" y="321951"/>
              </a:lnTo>
              <a:lnTo>
                <a:pt x="0" y="321951"/>
              </a:lnTo>
              <a:lnTo>
                <a:pt x="0" y="4724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8A1EDD-00B1-4998-9887-94D504B5A55C}">
      <dsp:nvSpPr>
        <dsp:cNvPr id="0" name=""/>
        <dsp:cNvSpPr/>
      </dsp:nvSpPr>
      <dsp:spPr>
        <a:xfrm>
          <a:off x="4964943" y="726191"/>
          <a:ext cx="1624421" cy="10315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79E4B-6528-4B87-B3F4-273180307F5A}">
      <dsp:nvSpPr>
        <dsp:cNvPr id="0" name=""/>
        <dsp:cNvSpPr/>
      </dsp:nvSpPr>
      <dsp:spPr>
        <a:xfrm>
          <a:off x="5145434" y="897658"/>
          <a:ext cx="1624421" cy="103150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En comparación con ITS-1 </a:t>
          </a:r>
          <a:r>
            <a:rPr lang="es-ES" sz="1300" kern="1200" dirty="0" err="1" smtClean="0">
              <a:latin typeface="Times New Roman" panose="02020603050405020304" pitchFamily="18" charset="0"/>
              <a:ea typeface="Times New Roman" panose="02020603050405020304" pitchFamily="18" charset="0"/>
            </a:rPr>
            <a:t>haplotipos</a:t>
          </a:r>
          <a:r>
            <a:rPr lang="es-ES" sz="1300" kern="1200" dirty="0" smtClean="0">
              <a:latin typeface="Times New Roman" panose="02020603050405020304" pitchFamily="18" charset="0"/>
              <a:ea typeface="Times New Roman" panose="02020603050405020304" pitchFamily="18" charset="0"/>
            </a:rPr>
            <a:t> disponibles en el </a:t>
          </a:r>
          <a:r>
            <a:rPr lang="es-ES" sz="1300" kern="1200" dirty="0" err="1" smtClean="0">
              <a:latin typeface="Times New Roman" panose="02020603050405020304" pitchFamily="18" charset="0"/>
              <a:ea typeface="Times New Roman" panose="02020603050405020304" pitchFamily="18" charset="0"/>
            </a:rPr>
            <a:t>GenBank</a:t>
          </a:r>
          <a:endParaRPr lang="es-ES" sz="1300" kern="1200" dirty="0"/>
        </a:p>
      </dsp:txBody>
      <dsp:txXfrm>
        <a:off x="5175646" y="927870"/>
        <a:ext cx="1563997" cy="971083"/>
      </dsp:txXfrm>
    </dsp:sp>
    <dsp:sp modelId="{219B5961-051C-4930-8028-DF63B1E05A35}">
      <dsp:nvSpPr>
        <dsp:cNvPr id="0" name=""/>
        <dsp:cNvSpPr/>
      </dsp:nvSpPr>
      <dsp:spPr>
        <a:xfrm>
          <a:off x="1986836" y="2230135"/>
          <a:ext cx="1624421" cy="103150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48DAA-9AB3-4FC6-95AE-9AE0EEFB1CA5}">
      <dsp:nvSpPr>
        <dsp:cNvPr id="0" name=""/>
        <dsp:cNvSpPr/>
      </dsp:nvSpPr>
      <dsp:spPr>
        <a:xfrm>
          <a:off x="2167328" y="2401601"/>
          <a:ext cx="1624421" cy="10315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i="1" kern="1200" dirty="0" err="1" smtClean="0">
              <a:latin typeface="Times New Roman" panose="02020603050405020304" pitchFamily="18" charset="0"/>
              <a:ea typeface="Times New Roman" panose="02020603050405020304" pitchFamily="18" charset="0"/>
            </a:rPr>
            <a:t>Lymnaea</a:t>
          </a:r>
          <a:r>
            <a:rPr lang="es-ES" sz="1300" b="1" i="1" kern="1200" dirty="0" smtClean="0">
              <a:latin typeface="Times New Roman" panose="02020603050405020304" pitchFamily="18" charset="0"/>
              <a:ea typeface="Times New Roman" panose="02020603050405020304" pitchFamily="18" charset="0"/>
            </a:rPr>
            <a:t> </a:t>
          </a:r>
          <a:r>
            <a:rPr lang="es-ES" sz="1300" b="1" i="1" kern="1200" dirty="0" err="1" smtClean="0">
              <a:latin typeface="Times New Roman" panose="02020603050405020304" pitchFamily="18" charset="0"/>
              <a:ea typeface="Times New Roman" panose="02020603050405020304" pitchFamily="18" charset="0"/>
            </a:rPr>
            <a:t>schirazensis</a:t>
          </a:r>
          <a:r>
            <a:rPr lang="es-ES" sz="1300" b="1" kern="1200" dirty="0" smtClean="0">
              <a:latin typeface="Times New Roman" panose="02020603050405020304" pitchFamily="18" charset="0"/>
              <a:ea typeface="Times New Roman" panose="02020603050405020304" pitchFamily="18" charset="0"/>
            </a:rPr>
            <a:t> </a:t>
          </a:r>
          <a:endParaRPr lang="es-ES" sz="1300" b="1" kern="1200" dirty="0"/>
        </a:p>
      </dsp:txBody>
      <dsp:txXfrm>
        <a:off x="2197540" y="2431813"/>
        <a:ext cx="1563997" cy="971083"/>
      </dsp:txXfrm>
    </dsp:sp>
    <dsp:sp modelId="{3FB54CFF-9074-49DF-AF01-C04E39870BB5}">
      <dsp:nvSpPr>
        <dsp:cNvPr id="0" name=""/>
        <dsp:cNvSpPr/>
      </dsp:nvSpPr>
      <dsp:spPr>
        <a:xfrm>
          <a:off x="47939" y="3734079"/>
          <a:ext cx="1624421" cy="103150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4E400-3003-4987-8E8C-FD6DEFB67629}">
      <dsp:nvSpPr>
        <dsp:cNvPr id="0" name=""/>
        <dsp:cNvSpPr/>
      </dsp:nvSpPr>
      <dsp:spPr>
        <a:xfrm>
          <a:off x="228430" y="3905545"/>
          <a:ext cx="1624421" cy="103150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Longitud de 531 </a:t>
          </a:r>
          <a:r>
            <a:rPr lang="es-ES" sz="1300" kern="1200" dirty="0" err="1" smtClean="0">
              <a:latin typeface="Times New Roman" panose="02020603050405020304" pitchFamily="18" charset="0"/>
              <a:ea typeface="Times New Roman" panose="02020603050405020304" pitchFamily="18" charset="0"/>
            </a:rPr>
            <a:t>pb</a:t>
          </a:r>
          <a:r>
            <a:rPr lang="es-ES" sz="1300" kern="1200" dirty="0" smtClean="0">
              <a:latin typeface="Times New Roman" panose="02020603050405020304" pitchFamily="18" charset="0"/>
              <a:ea typeface="Times New Roman" panose="02020603050405020304" pitchFamily="18" charset="0"/>
            </a:rPr>
            <a:t> </a:t>
          </a:r>
          <a:endParaRPr lang="es-ES" sz="1300" kern="1200" dirty="0"/>
        </a:p>
      </dsp:txBody>
      <dsp:txXfrm>
        <a:off x="258642" y="3935757"/>
        <a:ext cx="1563997" cy="971083"/>
      </dsp:txXfrm>
    </dsp:sp>
    <dsp:sp modelId="{78EF8395-44F3-4C98-AD04-BC8D474C11DF}">
      <dsp:nvSpPr>
        <dsp:cNvPr id="0" name=""/>
        <dsp:cNvSpPr/>
      </dsp:nvSpPr>
      <dsp:spPr>
        <a:xfrm>
          <a:off x="2033344" y="3734079"/>
          <a:ext cx="1624421" cy="103150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5B068-8D69-41C8-A3B1-5B859E39E18A}">
      <dsp:nvSpPr>
        <dsp:cNvPr id="0" name=""/>
        <dsp:cNvSpPr/>
      </dsp:nvSpPr>
      <dsp:spPr>
        <a:xfrm>
          <a:off x="2213835" y="3905545"/>
          <a:ext cx="1624421" cy="103150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Contenido de </a:t>
          </a:r>
          <a:r>
            <a:rPr lang="es-ES" sz="1300" kern="1200" dirty="0" err="1" smtClean="0">
              <a:latin typeface="Times New Roman" panose="02020603050405020304" pitchFamily="18" charset="0"/>
              <a:ea typeface="Times New Roman" panose="02020603050405020304" pitchFamily="18" charset="0"/>
            </a:rPr>
            <a:t>GC</a:t>
          </a:r>
          <a:r>
            <a:rPr lang="es-ES" sz="1300" kern="1200" dirty="0" smtClean="0">
              <a:latin typeface="Times New Roman" panose="02020603050405020304" pitchFamily="18" charset="0"/>
              <a:ea typeface="Times New Roman" panose="02020603050405020304" pitchFamily="18" charset="0"/>
            </a:rPr>
            <a:t> 55,12% </a:t>
          </a:r>
          <a:endParaRPr lang="es-ES" sz="1300" kern="1200" dirty="0"/>
        </a:p>
      </dsp:txBody>
      <dsp:txXfrm>
        <a:off x="2244047" y="3935757"/>
        <a:ext cx="1563997" cy="971083"/>
      </dsp:txXfrm>
    </dsp:sp>
    <dsp:sp modelId="{BE1050B2-AEFA-474A-A3FD-708421814A85}">
      <dsp:nvSpPr>
        <dsp:cNvPr id="0" name=""/>
        <dsp:cNvSpPr/>
      </dsp:nvSpPr>
      <dsp:spPr>
        <a:xfrm>
          <a:off x="4018748" y="3734079"/>
          <a:ext cx="1624421" cy="103150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5531A-7E54-4865-9B33-5C42BFD33F63}">
      <dsp:nvSpPr>
        <dsp:cNvPr id="0" name=""/>
        <dsp:cNvSpPr/>
      </dsp:nvSpPr>
      <dsp:spPr>
        <a:xfrm>
          <a:off x="4199239" y="3905545"/>
          <a:ext cx="1624421" cy="103150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Localidades de Zapotillo, Macará, Santa </a:t>
          </a:r>
          <a:r>
            <a:rPr lang="es-ES" sz="1300" kern="1200" dirty="0" err="1" smtClean="0">
              <a:latin typeface="Times New Roman" panose="02020603050405020304" pitchFamily="18" charset="0"/>
              <a:ea typeface="Times New Roman" panose="02020603050405020304" pitchFamily="18" charset="0"/>
            </a:rPr>
            <a:t>Barbara</a:t>
          </a:r>
          <a:r>
            <a:rPr lang="es-ES" sz="1300" kern="1200" dirty="0" smtClean="0">
              <a:latin typeface="Times New Roman" panose="02020603050405020304" pitchFamily="18" charset="0"/>
              <a:ea typeface="Times New Roman" panose="02020603050405020304" pitchFamily="18" charset="0"/>
            </a:rPr>
            <a:t>, y </a:t>
          </a:r>
          <a:r>
            <a:rPr lang="es-ES" sz="1300" kern="1200" dirty="0" err="1" smtClean="0">
              <a:latin typeface="Times New Roman" panose="02020603050405020304" pitchFamily="18" charset="0"/>
              <a:ea typeface="Times New Roman" panose="02020603050405020304" pitchFamily="18" charset="0"/>
            </a:rPr>
            <a:t>Vilcabamba</a:t>
          </a:r>
          <a:r>
            <a:rPr lang="es-ES" sz="1300" kern="1200" dirty="0" smtClean="0">
              <a:latin typeface="Times New Roman" panose="02020603050405020304" pitchFamily="18" charset="0"/>
              <a:ea typeface="Times New Roman" panose="02020603050405020304" pitchFamily="18" charset="0"/>
            </a:rPr>
            <a:t> </a:t>
          </a:r>
          <a:endParaRPr lang="es-ES" sz="1300" kern="1200" dirty="0"/>
        </a:p>
      </dsp:txBody>
      <dsp:txXfrm>
        <a:off x="4229451" y="3935757"/>
        <a:ext cx="1563997" cy="971083"/>
      </dsp:txXfrm>
    </dsp:sp>
    <dsp:sp modelId="{1C569A7A-09BB-4487-AE7B-D09D9F25C31B}">
      <dsp:nvSpPr>
        <dsp:cNvPr id="0" name=""/>
        <dsp:cNvSpPr/>
      </dsp:nvSpPr>
      <dsp:spPr>
        <a:xfrm>
          <a:off x="7943050" y="2230135"/>
          <a:ext cx="1624421" cy="103150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68451-C7FF-489E-8577-0EF2C98D2E46}">
      <dsp:nvSpPr>
        <dsp:cNvPr id="0" name=""/>
        <dsp:cNvSpPr/>
      </dsp:nvSpPr>
      <dsp:spPr>
        <a:xfrm>
          <a:off x="8123541" y="2401601"/>
          <a:ext cx="1624421" cy="10315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i="1" kern="1200" dirty="0" smtClean="0">
              <a:latin typeface="Times New Roman" panose="02020603050405020304" pitchFamily="18" charset="0"/>
              <a:ea typeface="Times New Roman" panose="02020603050405020304" pitchFamily="18" charset="0"/>
            </a:rPr>
            <a:t>Lymnaeidae </a:t>
          </a:r>
          <a:r>
            <a:rPr lang="es-ES" sz="1300" b="1" i="1" kern="1200" dirty="0" err="1" smtClean="0">
              <a:latin typeface="Times New Roman" panose="02020603050405020304" pitchFamily="18" charset="0"/>
              <a:ea typeface="Times New Roman" panose="02020603050405020304" pitchFamily="18" charset="0"/>
            </a:rPr>
            <a:t>neotropica</a:t>
          </a:r>
          <a:endParaRPr lang="es-ES" sz="1300" b="1" kern="1200" dirty="0"/>
        </a:p>
      </dsp:txBody>
      <dsp:txXfrm>
        <a:off x="8153753" y="2431813"/>
        <a:ext cx="1563997" cy="971083"/>
      </dsp:txXfrm>
    </dsp:sp>
    <dsp:sp modelId="{137A5791-0532-4D0D-8692-DC483F0F5FE9}">
      <dsp:nvSpPr>
        <dsp:cNvPr id="0" name=""/>
        <dsp:cNvSpPr/>
      </dsp:nvSpPr>
      <dsp:spPr>
        <a:xfrm>
          <a:off x="5957645" y="3734079"/>
          <a:ext cx="1624421" cy="1031507"/>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6E459F-56DC-4142-8D08-BEBFCDEEAAAD}">
      <dsp:nvSpPr>
        <dsp:cNvPr id="0" name=""/>
        <dsp:cNvSpPr/>
      </dsp:nvSpPr>
      <dsp:spPr>
        <a:xfrm>
          <a:off x="6138136" y="3905545"/>
          <a:ext cx="1624421" cy="103150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Longitud de 533 </a:t>
          </a:r>
          <a:r>
            <a:rPr lang="es-ES" sz="1300" kern="1200" dirty="0" err="1" smtClean="0">
              <a:latin typeface="Times New Roman" panose="02020603050405020304" pitchFamily="18" charset="0"/>
              <a:ea typeface="Times New Roman" panose="02020603050405020304" pitchFamily="18" charset="0"/>
            </a:rPr>
            <a:t>pb</a:t>
          </a:r>
          <a:r>
            <a:rPr lang="es-ES" sz="1300" kern="1200" dirty="0" smtClean="0">
              <a:latin typeface="Times New Roman" panose="02020603050405020304" pitchFamily="18" charset="0"/>
              <a:ea typeface="Times New Roman" panose="02020603050405020304" pitchFamily="18" charset="0"/>
            </a:rPr>
            <a:t> </a:t>
          </a:r>
          <a:endParaRPr lang="es-ES" sz="1300" kern="1200" dirty="0"/>
        </a:p>
      </dsp:txBody>
      <dsp:txXfrm>
        <a:off x="6168348" y="3935757"/>
        <a:ext cx="1563997" cy="971083"/>
      </dsp:txXfrm>
    </dsp:sp>
    <dsp:sp modelId="{6F7129E3-1A8E-49F5-991E-68DAA5D28D90}">
      <dsp:nvSpPr>
        <dsp:cNvPr id="0" name=""/>
        <dsp:cNvSpPr/>
      </dsp:nvSpPr>
      <dsp:spPr>
        <a:xfrm>
          <a:off x="7943050" y="3734079"/>
          <a:ext cx="1624421" cy="103150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26F46-A8F5-4519-A96B-A1DAB4FBB4B4}">
      <dsp:nvSpPr>
        <dsp:cNvPr id="0" name=""/>
        <dsp:cNvSpPr/>
      </dsp:nvSpPr>
      <dsp:spPr>
        <a:xfrm>
          <a:off x="8123541" y="3905545"/>
          <a:ext cx="1624421" cy="103150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Contenido de </a:t>
          </a:r>
          <a:r>
            <a:rPr lang="es-ES" sz="1300" kern="1200" dirty="0" err="1" smtClean="0">
              <a:latin typeface="Times New Roman" panose="02020603050405020304" pitchFamily="18" charset="0"/>
              <a:ea typeface="Times New Roman" panose="02020603050405020304" pitchFamily="18" charset="0"/>
            </a:rPr>
            <a:t>GC</a:t>
          </a:r>
          <a:r>
            <a:rPr lang="es-ES" sz="1300" kern="1200" dirty="0" smtClean="0">
              <a:latin typeface="Times New Roman" panose="02020603050405020304" pitchFamily="18" charset="0"/>
              <a:ea typeface="Times New Roman" panose="02020603050405020304" pitchFamily="18" charset="0"/>
            </a:rPr>
            <a:t> 56,66% </a:t>
          </a:r>
          <a:endParaRPr lang="es-ES" sz="1300" kern="1200" dirty="0"/>
        </a:p>
      </dsp:txBody>
      <dsp:txXfrm>
        <a:off x="8153753" y="3935757"/>
        <a:ext cx="1563997" cy="971083"/>
      </dsp:txXfrm>
    </dsp:sp>
    <dsp:sp modelId="{12D19BA8-1A6C-477B-8527-7A48594804D9}">
      <dsp:nvSpPr>
        <dsp:cNvPr id="0" name=""/>
        <dsp:cNvSpPr/>
      </dsp:nvSpPr>
      <dsp:spPr>
        <a:xfrm>
          <a:off x="9928454" y="3734079"/>
          <a:ext cx="1624421" cy="103150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B25E7-2B64-4469-BE87-9A468C6F9E1E}">
      <dsp:nvSpPr>
        <dsp:cNvPr id="0" name=""/>
        <dsp:cNvSpPr/>
      </dsp:nvSpPr>
      <dsp:spPr>
        <a:xfrm>
          <a:off x="10108945" y="3905545"/>
          <a:ext cx="1624421" cy="103150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latin typeface="Times New Roman" panose="02020603050405020304" pitchFamily="18" charset="0"/>
              <a:ea typeface="Times New Roman" panose="02020603050405020304" pitchFamily="18" charset="0"/>
            </a:rPr>
            <a:t>Localidades de Zapotillo y Macará </a:t>
          </a:r>
          <a:endParaRPr lang="es-ES" sz="1300" kern="1200" dirty="0"/>
        </a:p>
      </dsp:txBody>
      <dsp:txXfrm>
        <a:off x="10139157" y="3935757"/>
        <a:ext cx="1563997" cy="9710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A4A34-43AF-4975-A530-A44218C4AC02}">
      <dsp:nvSpPr>
        <dsp:cNvPr id="0" name=""/>
        <dsp:cNvSpPr/>
      </dsp:nvSpPr>
      <dsp:spPr>
        <a:xfrm>
          <a:off x="15654" y="0"/>
          <a:ext cx="3006785" cy="503002"/>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ea typeface="Times New Roman" panose="02020603050405020304" pitchFamily="18" charset="0"/>
            </a:rPr>
            <a:t>La infección humana en Ecuador  (1960)</a:t>
          </a:r>
          <a:endParaRPr lang="es-ES" sz="1400" kern="1200" dirty="0">
            <a:solidFill>
              <a:schemeClr val="tx1"/>
            </a:solidFill>
          </a:endParaRPr>
        </a:p>
      </dsp:txBody>
      <dsp:txXfrm>
        <a:off x="30386" y="14732"/>
        <a:ext cx="2977321" cy="473538"/>
      </dsp:txXfrm>
    </dsp:sp>
    <dsp:sp modelId="{37C5ADA9-A978-43F6-BE21-B9CB48BD392F}">
      <dsp:nvSpPr>
        <dsp:cNvPr id="0" name=""/>
        <dsp:cNvSpPr/>
      </dsp:nvSpPr>
      <dsp:spPr>
        <a:xfrm>
          <a:off x="3323118" y="0"/>
          <a:ext cx="637438" cy="503002"/>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tx1"/>
            </a:solidFill>
          </a:endParaRPr>
        </a:p>
      </dsp:txBody>
      <dsp:txXfrm>
        <a:off x="3323118" y="100600"/>
        <a:ext cx="486537" cy="301802"/>
      </dsp:txXfrm>
    </dsp:sp>
    <dsp:sp modelId="{8B2AFC28-2DE2-4EEC-B2FC-AB3728F7D138}">
      <dsp:nvSpPr>
        <dsp:cNvPr id="0" name=""/>
        <dsp:cNvSpPr/>
      </dsp:nvSpPr>
      <dsp:spPr>
        <a:xfrm>
          <a:off x="4225153" y="0"/>
          <a:ext cx="3006785" cy="503002"/>
        </a:xfrm>
        <a:prstGeom prst="roundRect">
          <a:avLst>
            <a:gd name="adj" fmla="val 10000"/>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ea typeface="Times New Roman" panose="02020603050405020304" pitchFamily="18" charset="0"/>
            </a:rPr>
            <a:t>El más reciente fue hace 50 años más tarde</a:t>
          </a:r>
          <a:endParaRPr lang="es-ES" sz="1400" kern="1200" dirty="0">
            <a:solidFill>
              <a:schemeClr val="tx1"/>
            </a:solidFill>
          </a:endParaRPr>
        </a:p>
      </dsp:txBody>
      <dsp:txXfrm>
        <a:off x="4239885" y="14732"/>
        <a:ext cx="2977321" cy="473538"/>
      </dsp:txXfrm>
    </dsp:sp>
    <dsp:sp modelId="{2B19C261-F0F5-4983-9EF3-579B9786AAF5}">
      <dsp:nvSpPr>
        <dsp:cNvPr id="0" name=""/>
        <dsp:cNvSpPr/>
      </dsp:nvSpPr>
      <dsp:spPr>
        <a:xfrm>
          <a:off x="7532617" y="0"/>
          <a:ext cx="637438" cy="503002"/>
        </a:xfrm>
        <a:prstGeom prst="rightArrow">
          <a:avLst>
            <a:gd name="adj1" fmla="val 60000"/>
            <a:gd name="adj2" fmla="val 50000"/>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solidFill>
              <a:schemeClr val="tx1"/>
            </a:solidFill>
          </a:endParaRPr>
        </a:p>
      </dsp:txBody>
      <dsp:txXfrm>
        <a:off x="7532617" y="100600"/>
        <a:ext cx="486537" cy="301802"/>
      </dsp:txXfrm>
    </dsp:sp>
    <dsp:sp modelId="{FBF4ACAB-F737-4FC6-9DAE-535D78935E49}">
      <dsp:nvSpPr>
        <dsp:cNvPr id="0" name=""/>
        <dsp:cNvSpPr/>
      </dsp:nvSpPr>
      <dsp:spPr>
        <a:xfrm>
          <a:off x="8434653" y="0"/>
          <a:ext cx="3006785" cy="503002"/>
        </a:xfrm>
        <a:prstGeom prst="roundRect">
          <a:avLst>
            <a:gd name="adj" fmla="val 1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ea typeface="Times New Roman" panose="02020603050405020304" pitchFamily="18" charset="0"/>
            </a:rPr>
            <a:t>Más de 45 casos principalmente en comunidades andinas</a:t>
          </a:r>
          <a:endParaRPr lang="es-ES" sz="1400" kern="1200" dirty="0">
            <a:solidFill>
              <a:schemeClr val="tx1"/>
            </a:solidFill>
          </a:endParaRPr>
        </a:p>
      </dsp:txBody>
      <dsp:txXfrm>
        <a:off x="8449385" y="14732"/>
        <a:ext cx="2977321" cy="4735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21E7C-B2DA-49D9-B71F-D8AAC1A5A201}" type="datetimeFigureOut">
              <a:rPr lang="es-ES" smtClean="0"/>
              <a:t>23/07/2020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C8FC3-F843-41C1-B04A-3A1221580734}" type="slidenum">
              <a:rPr lang="es-ES" smtClean="0"/>
              <a:t>‹Nº›</a:t>
            </a:fld>
            <a:endParaRPr lang="es-ES"/>
          </a:p>
        </p:txBody>
      </p:sp>
    </p:spTree>
    <p:extLst>
      <p:ext uri="{BB962C8B-B14F-4D97-AF65-F5344CB8AC3E}">
        <p14:creationId xmlns:p14="http://schemas.microsoft.com/office/powerpoint/2010/main" val="329323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437EB98-5273-44B6-810E-0D6A06D8B05A}" type="datetimeFigureOut">
              <a:rPr lang="es-ES" smtClean="0"/>
              <a:t>23/07/2020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20094C-10E7-44A4-AAE6-203A829B071E}" type="slidenum">
              <a:rPr lang="es-ES" smtClean="0"/>
              <a:t>‹Nº›</a:t>
            </a:fld>
            <a:endParaRPr lang="es-ES"/>
          </a:p>
        </p:txBody>
      </p:sp>
    </p:spTree>
    <p:extLst>
      <p:ext uri="{BB962C8B-B14F-4D97-AF65-F5344CB8AC3E}">
        <p14:creationId xmlns:p14="http://schemas.microsoft.com/office/powerpoint/2010/main" val="369808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437EB98-5273-44B6-810E-0D6A06D8B05A}" type="datetimeFigureOut">
              <a:rPr lang="es-ES" smtClean="0"/>
              <a:t>23/07/2020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20094C-10E7-44A4-AAE6-203A829B071E}" type="slidenum">
              <a:rPr lang="es-ES" smtClean="0"/>
              <a:t>‹Nº›</a:t>
            </a:fld>
            <a:endParaRPr lang="es-ES"/>
          </a:p>
        </p:txBody>
      </p:sp>
    </p:spTree>
    <p:extLst>
      <p:ext uri="{BB962C8B-B14F-4D97-AF65-F5344CB8AC3E}">
        <p14:creationId xmlns:p14="http://schemas.microsoft.com/office/powerpoint/2010/main" val="33206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437EB98-5273-44B6-810E-0D6A06D8B05A}" type="datetimeFigureOut">
              <a:rPr lang="es-ES" smtClean="0"/>
              <a:t>23/07/2020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20094C-10E7-44A4-AAE6-203A829B071E}" type="slidenum">
              <a:rPr lang="es-ES" smtClean="0"/>
              <a:t>‹Nº›</a:t>
            </a:fld>
            <a:endParaRPr lang="es-ES"/>
          </a:p>
        </p:txBody>
      </p:sp>
    </p:spTree>
    <p:extLst>
      <p:ext uri="{BB962C8B-B14F-4D97-AF65-F5344CB8AC3E}">
        <p14:creationId xmlns:p14="http://schemas.microsoft.com/office/powerpoint/2010/main" val="167926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437EB98-5273-44B6-810E-0D6A06D8B05A}" type="datetimeFigureOut">
              <a:rPr lang="es-ES" smtClean="0"/>
              <a:t>23/07/2020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20094C-10E7-44A4-AAE6-203A829B071E}" type="slidenum">
              <a:rPr lang="es-ES" smtClean="0"/>
              <a:t>‹Nº›</a:t>
            </a:fld>
            <a:endParaRPr lang="es-ES"/>
          </a:p>
        </p:txBody>
      </p:sp>
    </p:spTree>
    <p:extLst>
      <p:ext uri="{BB962C8B-B14F-4D97-AF65-F5344CB8AC3E}">
        <p14:creationId xmlns:p14="http://schemas.microsoft.com/office/powerpoint/2010/main" val="417645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437EB98-5273-44B6-810E-0D6A06D8B05A}" type="datetimeFigureOut">
              <a:rPr lang="es-ES" smtClean="0"/>
              <a:t>23/07/2020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20094C-10E7-44A4-AAE6-203A829B071E}" type="slidenum">
              <a:rPr lang="es-ES" smtClean="0"/>
              <a:t>‹Nº›</a:t>
            </a:fld>
            <a:endParaRPr lang="es-ES"/>
          </a:p>
        </p:txBody>
      </p:sp>
    </p:spTree>
    <p:extLst>
      <p:ext uri="{BB962C8B-B14F-4D97-AF65-F5344CB8AC3E}">
        <p14:creationId xmlns:p14="http://schemas.microsoft.com/office/powerpoint/2010/main" val="323483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7437EB98-5273-44B6-810E-0D6A06D8B05A}" type="datetimeFigureOut">
              <a:rPr lang="es-ES" smtClean="0"/>
              <a:t>23/07/2020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20094C-10E7-44A4-AAE6-203A829B071E}" type="slidenum">
              <a:rPr lang="es-ES" smtClean="0"/>
              <a:t>‹Nº›</a:t>
            </a:fld>
            <a:endParaRPr lang="es-ES"/>
          </a:p>
        </p:txBody>
      </p:sp>
    </p:spTree>
    <p:extLst>
      <p:ext uri="{BB962C8B-B14F-4D97-AF65-F5344CB8AC3E}">
        <p14:creationId xmlns:p14="http://schemas.microsoft.com/office/powerpoint/2010/main" val="36343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437EB98-5273-44B6-810E-0D6A06D8B05A}" type="datetimeFigureOut">
              <a:rPr lang="es-ES" smtClean="0"/>
              <a:t>23/07/2020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20094C-10E7-44A4-AAE6-203A829B071E}" type="slidenum">
              <a:rPr lang="es-ES" smtClean="0"/>
              <a:t>‹Nº›</a:t>
            </a:fld>
            <a:endParaRPr lang="es-ES"/>
          </a:p>
        </p:txBody>
      </p:sp>
    </p:spTree>
    <p:extLst>
      <p:ext uri="{BB962C8B-B14F-4D97-AF65-F5344CB8AC3E}">
        <p14:creationId xmlns:p14="http://schemas.microsoft.com/office/powerpoint/2010/main" val="219178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7437EB98-5273-44B6-810E-0D6A06D8B05A}" type="datetimeFigureOut">
              <a:rPr lang="es-ES" smtClean="0"/>
              <a:t>23/07/2020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20094C-10E7-44A4-AAE6-203A829B071E}" type="slidenum">
              <a:rPr lang="es-ES" smtClean="0"/>
              <a:t>‹Nº›</a:t>
            </a:fld>
            <a:endParaRPr lang="es-ES"/>
          </a:p>
        </p:txBody>
      </p:sp>
    </p:spTree>
    <p:extLst>
      <p:ext uri="{BB962C8B-B14F-4D97-AF65-F5344CB8AC3E}">
        <p14:creationId xmlns:p14="http://schemas.microsoft.com/office/powerpoint/2010/main" val="211290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fecha 1"/>
          <p:cNvSpPr>
            <a:spLocks noGrp="1"/>
          </p:cNvSpPr>
          <p:nvPr>
            <p:ph type="dt" sz="half" idx="10"/>
          </p:nvPr>
        </p:nvSpPr>
        <p:spPr/>
        <p:txBody>
          <a:bodyPr/>
          <a:lstStyle/>
          <a:p>
            <a:fld id="{7437EB98-5273-44B6-810E-0D6A06D8B05A}" type="datetimeFigureOut">
              <a:rPr lang="es-ES" smtClean="0"/>
              <a:t>23/07/2020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20094C-10E7-44A4-AAE6-203A829B071E}" type="slidenum">
              <a:rPr lang="es-ES" smtClean="0"/>
              <a:t>‹Nº›</a:t>
            </a:fld>
            <a:endParaRPr lang="es-ES"/>
          </a:p>
        </p:txBody>
      </p:sp>
    </p:spTree>
    <p:extLst>
      <p:ext uri="{BB962C8B-B14F-4D97-AF65-F5344CB8AC3E}">
        <p14:creationId xmlns:p14="http://schemas.microsoft.com/office/powerpoint/2010/main" val="207986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atin typeface="Garamond" panose="02020404030301010803" pitchFamily="18" charset="0"/>
              </a:defRPr>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atin typeface="Garamond" panose="02020404030301010803" pitchFamily="18" charset="0"/>
              </a:defRPr>
            </a:lvl1pPr>
            <a:lvl2pPr>
              <a:defRPr sz="2800">
                <a:latin typeface="Garamond" panose="02020404030301010803" pitchFamily="18" charset="0"/>
              </a:defRPr>
            </a:lvl2pPr>
            <a:lvl3pPr>
              <a:defRPr sz="2400">
                <a:latin typeface="Garamond" panose="02020404030301010803" pitchFamily="18" charset="0"/>
              </a:defRPr>
            </a:lvl3pPr>
            <a:lvl4pPr>
              <a:defRPr sz="2000">
                <a:latin typeface="Garamond" panose="02020404030301010803" pitchFamily="18" charset="0"/>
              </a:defRPr>
            </a:lvl4pPr>
            <a:lvl5pPr>
              <a:defRPr sz="2000">
                <a:latin typeface="Garamond" panose="02020404030301010803" pitchFamily="18" charset="0"/>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a:t>
            </a:r>
            <a:r>
              <a:rPr lang="es-ES" dirty="0" err="1" smtClean="0"/>
              <a:t>nivelgara</a:t>
            </a:r>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atin typeface="Garamond" panose="020204040303010108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437EB98-5273-44B6-810E-0D6A06D8B05A}" type="datetimeFigureOut">
              <a:rPr lang="es-ES" smtClean="0"/>
              <a:t>23/07/2020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20094C-10E7-44A4-AAE6-203A829B071E}" type="slidenum">
              <a:rPr lang="es-ES" smtClean="0"/>
              <a:t>‹Nº›</a:t>
            </a:fld>
            <a:endParaRPr lang="es-ES"/>
          </a:p>
        </p:txBody>
      </p:sp>
    </p:spTree>
    <p:extLst>
      <p:ext uri="{BB962C8B-B14F-4D97-AF65-F5344CB8AC3E}">
        <p14:creationId xmlns:p14="http://schemas.microsoft.com/office/powerpoint/2010/main" val="227487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437EB98-5273-44B6-810E-0D6A06D8B05A}" type="datetimeFigureOut">
              <a:rPr lang="es-ES" smtClean="0"/>
              <a:t>23/07/2020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20094C-10E7-44A4-AAE6-203A829B071E}" type="slidenum">
              <a:rPr lang="es-ES" smtClean="0"/>
              <a:t>‹Nº›</a:t>
            </a:fld>
            <a:endParaRPr lang="es-ES"/>
          </a:p>
        </p:txBody>
      </p:sp>
    </p:spTree>
    <p:extLst>
      <p:ext uri="{BB962C8B-B14F-4D97-AF65-F5344CB8AC3E}">
        <p14:creationId xmlns:p14="http://schemas.microsoft.com/office/powerpoint/2010/main" val="189994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7EB98-5273-44B6-810E-0D6A06D8B05A}" type="datetimeFigureOut">
              <a:rPr lang="es-ES" smtClean="0"/>
              <a:t>23/07/2020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0094C-10E7-44A4-AAE6-203A829B071E}" type="slidenum">
              <a:rPr lang="es-ES" smtClean="0"/>
              <a:t>‹Nº›</a:t>
            </a:fld>
            <a:endParaRPr lang="es-ES"/>
          </a:p>
        </p:txBody>
      </p:sp>
    </p:spTree>
    <p:extLst>
      <p:ext uri="{BB962C8B-B14F-4D97-AF65-F5344CB8AC3E}">
        <p14:creationId xmlns:p14="http://schemas.microsoft.com/office/powerpoint/2010/main" val="72765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Layout" Target="../diagrams/layout7.xml"/><Relationship Id="rId7" Type="http://schemas.openxmlformats.org/officeDocument/2006/relationships/image" Target="../media/image46.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Layout" Target="../diagrams/layout8.xml"/><Relationship Id="rId7" Type="http://schemas.openxmlformats.org/officeDocument/2006/relationships/image" Target="../media/image49.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52.png"/><Relationship Id="rId4" Type="http://schemas.openxmlformats.org/officeDocument/2006/relationships/diagramQuickStyle" Target="../diagrams/quickStyle8.xml"/><Relationship Id="rId9"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Layout" Target="../diagrams/layout11.xml"/><Relationship Id="rId7" Type="http://schemas.openxmlformats.org/officeDocument/2006/relationships/image" Target="../media/image58.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61.jpeg"/><Relationship Id="rId4" Type="http://schemas.openxmlformats.org/officeDocument/2006/relationships/diagramQuickStyle" Target="../diagrams/quickStyle11.xml"/><Relationship Id="rId9" Type="http://schemas.openxmlformats.org/officeDocument/2006/relationships/image" Target="../media/image60.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66.pn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67.pn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0.png"/><Relationship Id="rId7" Type="http://schemas.openxmlformats.org/officeDocument/2006/relationships/diagramLayout" Target="../diagrams/layout4.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image" Target="../media/image23.jpeg"/><Relationship Id="rId5" Type="http://schemas.openxmlformats.org/officeDocument/2006/relationships/image" Target="../media/image22.png"/><Relationship Id="rId10" Type="http://schemas.microsoft.com/office/2007/relationships/diagramDrawing" Target="../diagrams/drawing4.xml"/><Relationship Id="rId4" Type="http://schemas.openxmlformats.org/officeDocument/2006/relationships/image" Target="../media/image21.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image" Target="../media/image31.jpeg"/><Relationship Id="rId4" Type="http://schemas.openxmlformats.org/officeDocument/2006/relationships/image" Target="../media/image26.pn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36.png"/><Relationship Id="rId5" Type="http://schemas.openxmlformats.org/officeDocument/2006/relationships/diagramQuickStyle" Target="../diagrams/quickStyle5.xml"/><Relationship Id="rId10" Type="http://schemas.openxmlformats.org/officeDocument/2006/relationships/image" Target="../media/image35.png"/><Relationship Id="rId4" Type="http://schemas.openxmlformats.org/officeDocument/2006/relationships/diagramLayout" Target="../diagrams/layout5.xml"/><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descr="Descripción: https://fbcdn-sphotos-a-a.akamaihd.net/hphotos-ak-prn2/1240607_609631865726778_1144868677_n.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86" y="2628360"/>
            <a:ext cx="2053416" cy="945290"/>
          </a:xfrm>
          <a:prstGeom prst="rect">
            <a:avLst/>
          </a:prstGeom>
          <a:noFill/>
          <a:ln>
            <a:noFill/>
          </a:ln>
        </p:spPr>
      </p:pic>
      <p:pic>
        <p:nvPicPr>
          <p:cNvPr id="6" name="Imagen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836" y="493974"/>
            <a:ext cx="1591544" cy="1288205"/>
          </a:xfrm>
          <a:prstGeom prst="rect">
            <a:avLst/>
          </a:prstGeom>
        </p:spPr>
      </p:pic>
      <p:sp>
        <p:nvSpPr>
          <p:cNvPr id="7" name="Rectángulo 6"/>
          <p:cNvSpPr/>
          <p:nvPr/>
        </p:nvSpPr>
        <p:spPr>
          <a:xfrm>
            <a:off x="2938146" y="1037272"/>
            <a:ext cx="9253854" cy="3970318"/>
          </a:xfrm>
          <a:prstGeom prst="rect">
            <a:avLst/>
          </a:prstGeom>
        </p:spPr>
        <p:txBody>
          <a:bodyPr wrap="square">
            <a:spAutoFit/>
          </a:bodyPr>
          <a:lstStyle/>
          <a:p>
            <a:pPr algn="ctr"/>
            <a:r>
              <a:rPr lang="en-US" sz="3600" i="1" dirty="0" err="1" smtClean="0">
                <a:latin typeface="Times New Roman" panose="02020603050405020304" pitchFamily="18" charset="0"/>
                <a:cs typeface="Times New Roman" panose="02020603050405020304" pitchFamily="18" charset="0"/>
              </a:rPr>
              <a:t>Lymnaeid</a:t>
            </a:r>
            <a:r>
              <a:rPr lang="en-US" sz="3600" i="1" dirty="0" smtClean="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Snail Vectors of </a:t>
            </a:r>
            <a:r>
              <a:rPr lang="en-US" sz="3600" i="1" dirty="0" err="1">
                <a:latin typeface="Times New Roman" panose="02020603050405020304" pitchFamily="18" charset="0"/>
                <a:cs typeface="Times New Roman" panose="02020603050405020304" pitchFamily="18" charset="0"/>
              </a:rPr>
              <a:t>Fascioliasis</a:t>
            </a:r>
            <a:r>
              <a:rPr lang="en-US" sz="3600" i="1" dirty="0">
                <a:latin typeface="Times New Roman" panose="02020603050405020304" pitchFamily="18" charset="0"/>
                <a:cs typeface="Times New Roman" panose="02020603050405020304" pitchFamily="18" charset="0"/>
              </a:rPr>
              <a:t>,</a:t>
            </a:r>
            <a:endParaRPr lang="es-ES" sz="3600" dirty="0">
              <a:latin typeface="Times New Roman" panose="02020603050405020304" pitchFamily="18" charset="0"/>
              <a:cs typeface="Times New Roman" panose="02020603050405020304" pitchFamily="18" charset="0"/>
            </a:endParaRPr>
          </a:p>
          <a:p>
            <a:pPr algn="ctr"/>
            <a:r>
              <a:rPr lang="en-US" sz="3600" i="1" dirty="0">
                <a:latin typeface="Times New Roman" panose="02020603050405020304" pitchFamily="18" charset="0"/>
                <a:cs typeface="Times New Roman" panose="02020603050405020304" pitchFamily="18" charset="0"/>
              </a:rPr>
              <a:t>Including the First Finding of </a:t>
            </a:r>
            <a:r>
              <a:rPr lang="en-US" sz="3600" dirty="0" err="1">
                <a:latin typeface="Times New Roman" panose="02020603050405020304" pitchFamily="18" charset="0"/>
                <a:cs typeface="Times New Roman" panose="02020603050405020304" pitchFamily="18" charset="0"/>
              </a:rPr>
              <a:t>Lymnaea</a:t>
            </a:r>
            <a:endParaRPr lang="es-ES" sz="3600" dirty="0">
              <a:latin typeface="Times New Roman" panose="02020603050405020304" pitchFamily="18" charset="0"/>
              <a:cs typeface="Times New Roman" panose="02020603050405020304" pitchFamily="18" charset="0"/>
            </a:endParaRPr>
          </a:p>
          <a:p>
            <a:pPr algn="ctr"/>
            <a:r>
              <a:rPr lang="en-US" sz="3600" dirty="0" err="1">
                <a:latin typeface="Times New Roman" panose="02020603050405020304" pitchFamily="18" charset="0"/>
                <a:cs typeface="Times New Roman" panose="02020603050405020304" pitchFamily="18" charset="0"/>
              </a:rPr>
              <a:t>neotropica</a:t>
            </a:r>
            <a:r>
              <a:rPr lang="en-US" sz="36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in Ecuador, Assessed by Ribosomal DNA Sequencing in the</a:t>
            </a:r>
            <a:endParaRPr lang="es-ES" sz="3600" dirty="0">
              <a:latin typeface="Times New Roman" panose="02020603050405020304" pitchFamily="18" charset="0"/>
              <a:cs typeface="Times New Roman" panose="02020603050405020304" pitchFamily="18" charset="0"/>
            </a:endParaRPr>
          </a:p>
          <a:p>
            <a:pPr algn="ctr"/>
            <a:r>
              <a:rPr lang="en-US" sz="3600" i="1" dirty="0">
                <a:latin typeface="Times New Roman" panose="02020603050405020304" pitchFamily="18" charset="0"/>
                <a:cs typeface="Times New Roman" panose="02020603050405020304" pitchFamily="18" charset="0"/>
              </a:rPr>
              <a:t>Southern Zone Close to the Peru Border</a:t>
            </a:r>
            <a:endParaRPr lang="es-ES" sz="3600" dirty="0">
              <a:latin typeface="Times New Roman" panose="02020603050405020304" pitchFamily="18" charset="0"/>
              <a:cs typeface="Times New Roman" panose="02020603050405020304" pitchFamily="18" charset="0"/>
            </a:endParaRPr>
          </a:p>
          <a:p>
            <a:pPr algn="ctr"/>
            <a:endParaRPr lang="es-ES" sz="3600" dirty="0" smtClean="0">
              <a:latin typeface="Times New Roman" panose="02020603050405020304" pitchFamily="18" charset="0"/>
              <a:cs typeface="Times New Roman" panose="02020603050405020304" pitchFamily="18" charset="0"/>
            </a:endParaRPr>
          </a:p>
          <a:p>
            <a:pPr algn="ctr"/>
            <a:endParaRPr lang="es-ES" sz="36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70" b="-1858"/>
          <a:stretch/>
        </p:blipFill>
        <p:spPr>
          <a:xfrm>
            <a:off x="0" y="5571858"/>
            <a:ext cx="12192000" cy="1380924"/>
          </a:xfrm>
          <a:prstGeom prst="rect">
            <a:avLst/>
          </a:prstGeom>
        </p:spPr>
      </p:pic>
      <p:pic>
        <p:nvPicPr>
          <p:cNvPr id="3076" name="Picture 4" descr="Resultado de imagen para springer lin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89314"/>
            <a:ext cx="3105905" cy="99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51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1549" y="-149135"/>
            <a:ext cx="11496010" cy="2031325"/>
          </a:xfrm>
          <a:prstGeom prst="rect">
            <a:avLst/>
          </a:prstGeom>
        </p:spPr>
        <p:txBody>
          <a:bodyPr wrap="square">
            <a:spAutoFit/>
          </a:bodyPr>
          <a:lstStyle/>
          <a:p>
            <a:pPr algn="just">
              <a:spcAft>
                <a:spcPts val="0"/>
              </a:spcAft>
            </a:pPr>
            <a:r>
              <a:rPr lang="es-ES" dirty="0">
                <a:latin typeface="Times New Roman" panose="02020603050405020304" pitchFamily="18" charset="0"/>
                <a:ea typeface="Times New Roman" panose="02020603050405020304" pitchFamily="18" charset="0"/>
              </a:rPr>
              <a:t> </a:t>
            </a:r>
          </a:p>
          <a:p>
            <a:pPr algn="ctr">
              <a:spcAft>
                <a:spcPts val="0"/>
              </a:spcAft>
            </a:pPr>
            <a:r>
              <a:rPr lang="es-ES" b="1" dirty="0">
                <a:latin typeface="Times New Roman" panose="02020603050405020304" pitchFamily="18" charset="0"/>
                <a:ea typeface="Times New Roman" panose="02020603050405020304" pitchFamily="18" charset="0"/>
              </a:rPr>
              <a:t>Características de los focos </a:t>
            </a:r>
            <a:r>
              <a:rPr lang="es-ES" b="1" dirty="0" smtClean="0">
                <a:latin typeface="Times New Roman" panose="02020603050405020304" pitchFamily="18" charset="0"/>
                <a:ea typeface="Times New Roman" panose="02020603050405020304" pitchFamily="18" charset="0"/>
              </a:rPr>
              <a:t>de infección con Fascioliasis</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latin typeface="Times New Roman" panose="02020603050405020304" pitchFamily="18" charset="0"/>
                <a:ea typeface="Times New Roman" panose="02020603050405020304" pitchFamily="18" charset="0"/>
              </a:rPr>
              <a:t>Los caracoles Lymnaeidaes se encontraron en ocho sitios, con diferentes tipos de biotopos, incluyendo zanjas, pantanos, lagunas y arroyos (frecuencia 25%). </a:t>
            </a:r>
          </a:p>
          <a:p>
            <a:pPr algn="just">
              <a:spcAft>
                <a:spcPts val="0"/>
              </a:spcAft>
            </a:pPr>
            <a:r>
              <a:rPr lang="es-ES" dirty="0">
                <a:latin typeface="Times New Roman" panose="02020603050405020304" pitchFamily="18" charset="0"/>
                <a:ea typeface="Times New Roman" panose="02020603050405020304" pitchFamily="18" charset="0"/>
              </a:rPr>
              <a:t> </a:t>
            </a:r>
            <a:endParaRPr lang="es-ES" dirty="0" smtClean="0">
              <a:latin typeface="Times New Roman" panose="02020603050405020304" pitchFamily="18" charset="0"/>
              <a:ea typeface="Times New Roman" panose="02020603050405020304" pitchFamily="18" charset="0"/>
            </a:endParaRPr>
          </a:p>
          <a:p>
            <a:pPr algn="just">
              <a:spcAft>
                <a:spcPts val="0"/>
              </a:spcAft>
            </a:pPr>
            <a:r>
              <a:rPr lang="es-ES" b="1" dirty="0" smtClean="0">
                <a:latin typeface="Times New Roman" panose="02020603050405020304" pitchFamily="18" charset="0"/>
                <a:ea typeface="Times New Roman" panose="02020603050405020304" pitchFamily="18" charset="0"/>
              </a:rPr>
              <a:t>Tabla 1. </a:t>
            </a:r>
            <a:r>
              <a:rPr lang="es-ES" dirty="0" smtClean="0">
                <a:latin typeface="Times New Roman" panose="02020603050405020304" pitchFamily="18" charset="0"/>
                <a:ea typeface="Times New Roman" panose="02020603050405020304" pitchFamily="18" charset="0"/>
              </a:rPr>
              <a:t>Distribución </a:t>
            </a:r>
            <a:r>
              <a:rPr lang="es-ES" dirty="0">
                <a:latin typeface="Times New Roman" panose="02020603050405020304" pitchFamily="18" charset="0"/>
                <a:ea typeface="Times New Roman" panose="02020603050405020304" pitchFamily="18" charset="0"/>
              </a:rPr>
              <a:t>y características de los sitios de muestreo donde se recolectaron especímenes de caracoles Lymnaeidaes en las zonas endémicas de la provincia de Loja, Ecuador sur.</a:t>
            </a:r>
            <a:endParaRPr lang="es-ES" dirty="0">
              <a:effectLst/>
              <a:latin typeface="Times New Roman" panose="02020603050405020304" pitchFamily="18" charset="0"/>
              <a:ea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815601010"/>
              </p:ext>
            </p:extLst>
          </p:nvPr>
        </p:nvGraphicFramePr>
        <p:xfrm>
          <a:off x="1187866" y="1882190"/>
          <a:ext cx="8525854" cy="4070697"/>
        </p:xfrm>
        <a:graphic>
          <a:graphicData uri="http://schemas.openxmlformats.org/drawingml/2006/table">
            <a:tbl>
              <a:tblPr firstRow="1" firstCol="1" bandRow="1">
                <a:tableStyleId>{C083E6E3-FA7D-4D7B-A595-EF9225AFEA82}</a:tableStyleId>
              </a:tblPr>
              <a:tblGrid>
                <a:gridCol w="790460"/>
                <a:gridCol w="816205"/>
                <a:gridCol w="1215032"/>
                <a:gridCol w="927505"/>
                <a:gridCol w="946055"/>
                <a:gridCol w="992431"/>
                <a:gridCol w="788380"/>
                <a:gridCol w="1038806"/>
                <a:gridCol w="1010980"/>
              </a:tblGrid>
              <a:tr h="520417">
                <a:tc>
                  <a:txBody>
                    <a:bodyPr/>
                    <a:lstStyle/>
                    <a:p>
                      <a:pPr algn="ctr">
                        <a:lnSpc>
                          <a:spcPct val="107000"/>
                        </a:lnSpc>
                        <a:spcAft>
                          <a:spcPts val="0"/>
                        </a:spcAft>
                      </a:pPr>
                      <a:r>
                        <a:rPr lang="es-AR" sz="1200" dirty="0">
                          <a:effectLst/>
                          <a:latin typeface="Times New Roman" panose="02020603050405020304" pitchFamily="18" charset="0"/>
                          <a:cs typeface="Times New Roman" panose="02020603050405020304" pitchFamily="18" charset="0"/>
                        </a:rPr>
                        <a:t>Muestreos</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AR" sz="1200">
                          <a:effectLst/>
                          <a:latin typeface="Times New Roman" panose="02020603050405020304" pitchFamily="18" charset="0"/>
                          <a:cs typeface="Times New Roman" panose="02020603050405020304" pitchFamily="18" charset="0"/>
                        </a:rPr>
                        <a:t>Cantón</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AR" sz="1200">
                          <a:effectLst/>
                          <a:latin typeface="Times New Roman" panose="02020603050405020304" pitchFamily="18" charset="0"/>
                          <a:cs typeface="Times New Roman" panose="02020603050405020304" pitchFamily="18" charset="0"/>
                        </a:rPr>
                        <a:t>Coordenadas geográficas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AR" sz="1200">
                          <a:effectLst/>
                          <a:latin typeface="Times New Roman" panose="02020603050405020304" pitchFamily="18" charset="0"/>
                          <a:cs typeface="Times New Roman" panose="02020603050405020304" pitchFamily="18" charset="0"/>
                        </a:rPr>
                        <a:t>Lymnaeidaes colectados</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n-US" sz="1200">
                          <a:effectLst/>
                          <a:latin typeface="Times New Roman" panose="02020603050405020304" pitchFamily="18" charset="0"/>
                          <a:cs typeface="Times New Roman" panose="02020603050405020304" pitchFamily="18" charset="0"/>
                        </a:rPr>
                        <a:t>Distancia del poblado (km)</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AR" sz="1200">
                          <a:effectLst/>
                          <a:latin typeface="Times New Roman" panose="02020603050405020304" pitchFamily="18" charset="0"/>
                          <a:cs typeface="Times New Roman" panose="02020603050405020304" pitchFamily="18" charset="0"/>
                        </a:rPr>
                        <a:t>Área del biotopo (m2)</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n-US" sz="1200" dirty="0" err="1">
                          <a:effectLst/>
                          <a:latin typeface="Times New Roman" panose="02020603050405020304" pitchFamily="18" charset="0"/>
                          <a:cs typeface="Times New Roman" panose="02020603050405020304" pitchFamily="18" charset="0"/>
                        </a:rPr>
                        <a:t>Altitud</a:t>
                      </a:r>
                      <a:r>
                        <a:rPr lang="en-US" sz="1200" dirty="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a:t>
                      </a:r>
                      <a:r>
                        <a:rPr lang="en-US" sz="1200" dirty="0" err="1" smtClean="0">
                          <a:effectLst/>
                          <a:latin typeface="Times New Roman" panose="02020603050405020304" pitchFamily="18" charset="0"/>
                          <a:cs typeface="Times New Roman" panose="02020603050405020304" pitchFamily="18" charset="0"/>
                        </a:rPr>
                        <a:t>m.s.n.m</a:t>
                      </a:r>
                      <a:r>
                        <a:rPr lang="en-US" sz="1200" dirty="0" smtClean="0">
                          <a:effectLst/>
                          <a:latin typeface="Times New Roman" panose="02020603050405020304" pitchFamily="18" charset="0"/>
                          <a:cs typeface="Times New Roman" panose="02020603050405020304" pitchFamily="18" charset="0"/>
                        </a:rPr>
                        <a:t>.)</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AR" sz="1200">
                          <a:effectLst/>
                          <a:latin typeface="Times New Roman" panose="02020603050405020304" pitchFamily="18" charset="0"/>
                          <a:cs typeface="Times New Roman" panose="02020603050405020304" pitchFamily="18" charset="0"/>
                        </a:rPr>
                        <a:t>Temperatura ambiente (°C)</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AR" sz="1200" dirty="0">
                          <a:effectLst/>
                          <a:latin typeface="Times New Roman" panose="02020603050405020304" pitchFamily="18" charset="0"/>
                          <a:cs typeface="Times New Roman" panose="02020603050405020304" pitchFamily="18" charset="0"/>
                        </a:rPr>
                        <a:t>Humedad relativa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r>
              <a:tr h="626520">
                <a:tc>
                  <a:txBody>
                    <a:bodyPr/>
                    <a:lstStyle/>
                    <a:p>
                      <a:pPr algn="ctr">
                        <a:lnSpc>
                          <a:spcPct val="107000"/>
                        </a:lnSpc>
                        <a:spcAft>
                          <a:spcPts val="0"/>
                        </a:spcAft>
                      </a:pPr>
                      <a:r>
                        <a:rPr lang="es-AR" sz="1200" dirty="0">
                          <a:effectLst/>
                          <a:latin typeface="Times New Roman" panose="02020603050405020304" pitchFamily="18" charset="0"/>
                          <a:cs typeface="Times New Roman" panose="02020603050405020304" pitchFamily="18" charset="0"/>
                        </a:rPr>
                        <a:t>1</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dirty="0" err="1">
                          <a:effectLst/>
                          <a:latin typeface="Times New Roman" panose="02020603050405020304" pitchFamily="18" charset="0"/>
                          <a:cs typeface="Times New Roman" panose="02020603050405020304" pitchFamily="18" charset="0"/>
                        </a:rPr>
                        <a:t>Gonzanamá</a:t>
                      </a:r>
                      <a:r>
                        <a:rPr lang="es-ES" sz="1200" dirty="0">
                          <a:effectLst/>
                          <a:latin typeface="Times New Roman" panose="02020603050405020304" pitchFamily="18" charset="0"/>
                          <a:cs typeface="Times New Roman" panose="02020603050405020304" pitchFamily="18" charset="0"/>
                        </a:rPr>
                        <a:t> - Santa </a:t>
                      </a:r>
                      <a:r>
                        <a:rPr lang="es-ES" sz="1200" dirty="0" err="1">
                          <a:effectLst/>
                          <a:latin typeface="Times New Roman" panose="02020603050405020304" pitchFamily="18" charset="0"/>
                          <a:cs typeface="Times New Roman" panose="02020603050405020304" pitchFamily="18" charset="0"/>
                        </a:rPr>
                        <a:t>Barbara</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AR" sz="1200">
                          <a:effectLst/>
                          <a:latin typeface="Times New Roman" panose="02020603050405020304" pitchFamily="18" charset="0"/>
                          <a:cs typeface="Times New Roman" panose="02020603050405020304" pitchFamily="18" charset="0"/>
                        </a:rPr>
                        <a:t>04°16' 01" S; 79°27' 37.9" W</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6</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36,17</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1,773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26</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96</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r>
              <a:tr h="417680">
                <a:tc>
                  <a:txBody>
                    <a:bodyPr/>
                    <a:lstStyle/>
                    <a:p>
                      <a:pPr algn="ctr">
                        <a:lnSpc>
                          <a:spcPct val="107000"/>
                        </a:lnSpc>
                        <a:spcAft>
                          <a:spcPts val="0"/>
                        </a:spcAft>
                      </a:pPr>
                      <a:r>
                        <a:rPr lang="es-AR" sz="1200">
                          <a:effectLst/>
                          <a:latin typeface="Times New Roman" panose="02020603050405020304" pitchFamily="18" charset="0"/>
                          <a:cs typeface="Times New Roman" panose="02020603050405020304" pitchFamily="18" charset="0"/>
                        </a:rPr>
                        <a:t>2</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Gonzanamá</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04°16' 50,7" S, 079°27' 29,0" W</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7</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2</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49,89</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1,694</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25</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96</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r>
              <a:tr h="417680">
                <a:tc>
                  <a:txBody>
                    <a:bodyPr/>
                    <a:lstStyle/>
                    <a:p>
                      <a:pPr algn="ctr">
                        <a:lnSpc>
                          <a:spcPct val="107000"/>
                        </a:lnSpc>
                        <a:spcAft>
                          <a:spcPts val="0"/>
                        </a:spcAft>
                      </a:pPr>
                      <a:r>
                        <a:rPr lang="es-AR" sz="1200">
                          <a:effectLst/>
                          <a:latin typeface="Times New Roman" panose="02020603050405020304" pitchFamily="18" charset="0"/>
                          <a:cs typeface="Times New Roman" panose="02020603050405020304" pitchFamily="18" charset="0"/>
                        </a:rPr>
                        <a:t>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Vilcabamba</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04°15' 10,9" S, 079°13' 29,4" W</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100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1,523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28</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64</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r>
              <a:tr h="417680">
                <a:tc>
                  <a:txBody>
                    <a:bodyPr/>
                    <a:lstStyle/>
                    <a:p>
                      <a:pPr algn="ctr">
                        <a:lnSpc>
                          <a:spcPct val="107000"/>
                        </a:lnSpc>
                        <a:spcAft>
                          <a:spcPts val="0"/>
                        </a:spcAft>
                      </a:pPr>
                      <a:r>
                        <a:rPr lang="es-AR" sz="1200">
                          <a:effectLst/>
                          <a:latin typeface="Times New Roman" panose="02020603050405020304" pitchFamily="18" charset="0"/>
                          <a:cs typeface="Times New Roman" panose="02020603050405020304" pitchFamily="18" charset="0"/>
                        </a:rPr>
                        <a:t>4</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Macará</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04°21' 37,6" S, 079°56' 08,4" W</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3</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2</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226,34</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494</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31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47</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r>
              <a:tr h="417680">
                <a:tc>
                  <a:txBody>
                    <a:bodyPr/>
                    <a:lstStyle/>
                    <a:p>
                      <a:pPr algn="ctr">
                        <a:lnSpc>
                          <a:spcPct val="107000"/>
                        </a:lnSpc>
                        <a:spcAft>
                          <a:spcPts val="0"/>
                        </a:spcAft>
                      </a:pPr>
                      <a:r>
                        <a:rPr lang="es-AR" sz="1200">
                          <a:effectLst/>
                          <a:latin typeface="Times New Roman" panose="02020603050405020304" pitchFamily="18" charset="0"/>
                          <a:cs typeface="Times New Roman" panose="02020603050405020304" pitchFamily="18" charset="0"/>
                        </a:rPr>
                        <a:t>5</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Macará</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04°21' 39,9" S, 079°56' 08,5" W</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9</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4</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504</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31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47</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r>
              <a:tr h="417680">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6</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Macará</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04°22' 08,7" S, 079°56' 18,9" W</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500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480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33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47</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r>
              <a:tr h="417680">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7</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Zapotillo</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04°24' 13,7" S, 080°16' 57,4" W</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6</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123,56</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160</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31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21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r>
              <a:tr h="417680">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8</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Zapotillo</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04°25' 01,1" S, 0080°17' 36,2" W</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7</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0,1</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527,98</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153</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a:effectLst/>
                          <a:latin typeface="Times New Roman" panose="02020603050405020304" pitchFamily="18" charset="0"/>
                          <a:cs typeface="Times New Roman" panose="02020603050405020304" pitchFamily="18" charset="0"/>
                        </a:rPr>
                        <a:t>38</a:t>
                      </a:r>
                      <a:endParaRPr lang="es-E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c>
                  <a:txBody>
                    <a:bodyPr/>
                    <a:lstStyle/>
                    <a:p>
                      <a:pPr algn="ctr">
                        <a:lnSpc>
                          <a:spcPct val="107000"/>
                        </a:lnSpc>
                        <a:spcAft>
                          <a:spcPts val="0"/>
                        </a:spcAft>
                      </a:pPr>
                      <a:r>
                        <a:rPr lang="es-ES" sz="1200" dirty="0">
                          <a:effectLst/>
                          <a:latin typeface="Times New Roman" panose="02020603050405020304" pitchFamily="18" charset="0"/>
                          <a:cs typeface="Times New Roman" panose="02020603050405020304" pitchFamily="18" charset="0"/>
                        </a:rPr>
                        <a:t>21</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65" marR="25565" marT="0" marB="0" anchor="ctr"/>
                </a:tc>
              </a:tr>
            </a:tbl>
          </a:graphicData>
        </a:graphic>
      </p:graphicFrame>
      <p:pic>
        <p:nvPicPr>
          <p:cNvPr id="5" name="Picture 2" descr="https://lh3.googleusercontent.com/9cl32JuAfdI-Z2WUYaU3wcpMdY1qi7YNZ99Io4f1IpKwUE663f8OcqmsmZlEWN0ur0h4CMAbneXR4CObyg8uKUFw_7BOD9irMQCpxXCjBnAvRX1MY_iyMCtac7lyREZW3_GXAM4rZlTlaIL_xl2MaJAR79s3qMZrFyWMjylKsC-QykBky0p1rHZ_DhAlGixk60iQGCnhr8TNU7bXFCEwiKYQ3NUNA3Qf9Sl7vS1hK6WF5o_CrIw7rJ5J6P1eUm7sl2yMcJpMdBw7gEOWU7qsbYsZyr89SpkyYXwUMMfGoX647D9ThAxvzhVuVyIEwYmgHzNhEwZem0K4W2sk7ZZPO3kM3_h6PBKhvTPrMjK7ZNipfTotVJ0HI2dpg0RfEVvhllGkLFPyoDFaqKo2XHvEYMiSG88EjylQfCCltISvl7DjhPU5Ul8PAgyk1mi9AQW3rbWk5odLOFShuwtahEl2EWn7pE6kuXMdGiA9gqUFz9qu7uF5xyWbpknRGJqUNedJkQJx3WCl1korb5t-AGI7Szyhyt_kF4B0U7Zb0td9i5BFw0zePDIU5GbAkCUR9cn4IzjAABQNVmo2USBCJI2YFI--5-C3D28b71zBeAwX9f0bak17WBxf12HtHIkFH--F=w1132-h849-n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820003" y="1882190"/>
            <a:ext cx="2243809" cy="1682857"/>
          </a:xfrm>
          <a:prstGeom prst="rect">
            <a:avLst/>
          </a:prstGeom>
          <a:ln>
            <a:noFill/>
          </a:ln>
          <a:effectLst>
            <a:softEdge rad="112500"/>
          </a:effectLst>
          <a:extLst/>
        </p:spPr>
      </p:pic>
      <p:pic>
        <p:nvPicPr>
          <p:cNvPr id="6" name="Imagen 5"/>
          <p:cNvPicPr/>
          <p:nvPr/>
        </p:nvPicPr>
        <p:blipFill rotWithShape="1">
          <a:blip r:embed="rId3" cstate="screen">
            <a:extLst>
              <a:ext uri="{28A0092B-C50C-407E-A947-70E740481C1C}">
                <a14:useLocalDpi xmlns:a14="http://schemas.microsoft.com/office/drawing/2010/main"/>
              </a:ext>
            </a:extLst>
          </a:blip>
          <a:srcRect/>
          <a:stretch/>
        </p:blipFill>
        <p:spPr>
          <a:xfrm>
            <a:off x="9820003" y="3631963"/>
            <a:ext cx="2243809" cy="2274710"/>
          </a:xfrm>
          <a:prstGeom prst="rect">
            <a:avLst/>
          </a:prstGeom>
          <a:ln>
            <a:solidFill>
              <a:schemeClr val="tx1"/>
            </a:solidFill>
          </a:ln>
        </p:spPr>
      </p:pic>
    </p:spTree>
    <p:extLst>
      <p:ext uri="{BB962C8B-B14F-4D97-AF65-F5344CB8AC3E}">
        <p14:creationId xmlns:p14="http://schemas.microsoft.com/office/powerpoint/2010/main" val="295567833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51321" y="170916"/>
            <a:ext cx="6366616" cy="6479473"/>
          </a:xfrm>
          <a:prstGeom prst="rect">
            <a:avLst/>
          </a:prstGeom>
          <a:noFill/>
        </p:spPr>
      </p:pic>
      <p:graphicFrame>
        <p:nvGraphicFramePr>
          <p:cNvPr id="5" name="Diagrama 4"/>
          <p:cNvGraphicFramePr/>
          <p:nvPr>
            <p:extLst>
              <p:ext uri="{D42A27DB-BD31-4B8C-83A1-F6EECF244321}">
                <p14:modId xmlns:p14="http://schemas.microsoft.com/office/powerpoint/2010/main" val="10997624"/>
              </p:ext>
            </p:extLst>
          </p:nvPr>
        </p:nvGraphicFramePr>
        <p:xfrm>
          <a:off x="0" y="184666"/>
          <a:ext cx="564421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lh3.googleusercontent.com/uO-xCoYheBi8V6gq4GfzbkCW5GNnygJpSSygS4KS8rugR-xUaChfpkDvJ6EiCZmpt5JWK1EfVnZgC8XIOfyXs00JeMT4BtYSgsZuF81S2cXz191qWhxzYdf6094yHL_QngYYEEOnJjuMmWY-4-5no5M1NjE9OuazanibNa01-SY5ViJtI9qCrUyo7SednEtI8GAJBOWz1FN7FVLsjUMBlvp-wFwGMIsgV31k4ZO6uMDmuweQ9bm1v1tAZHnbrsEOAoWSnJPAtcssQ4fjRSCeyxntkd3eLp74hx_QKdrU3uq9vZ0yBBb-vRG4FY9EOK1flunnbfzlEtRSRQUp8EMENxhM6KNqpVQV7v9qYjXuMwNSPwPWcLO9hxwd04URH-FTZxkswtWMDB9g5GnsBYyU32T8hBxNj_wknbvSKrUzraBR9nB8yo-CLN7W58aWXwwQwMpIq9TdstXsPQunzvruovcQWYthdL3fG5jdQiDp9diebXd4zbEff9QQO3wsP3ES8AMZIxwjRH5TT4FbzVGac7gh1N6mTK278oulC_blXlOglSC4vPzUvvVYrU_T1cRbGOrRlIWMCnRLRc-OQIDZ5tVNfWxhHKvs-6AzRdSRNQtVhJyKVHFEWz6AUVgDNghk=w498-h883-no"/>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272897" y="5509028"/>
            <a:ext cx="1360111" cy="114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733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4692" y="303422"/>
            <a:ext cx="9410007" cy="646331"/>
          </a:xfrm>
          <a:prstGeom prst="rect">
            <a:avLst/>
          </a:prstGeom>
        </p:spPr>
        <p:txBody>
          <a:bodyPr wrap="square">
            <a:spAutoFit/>
          </a:bodyPr>
          <a:lstStyle/>
          <a:p>
            <a:pPr algn="just">
              <a:spcAft>
                <a:spcPts val="0"/>
              </a:spcAft>
            </a:pPr>
            <a:r>
              <a:rPr lang="es-ES" dirty="0">
                <a:latin typeface="Times New Roman" panose="02020603050405020304" pitchFamily="18" charset="0"/>
                <a:ea typeface="Times New Roman" panose="02020603050405020304" pitchFamily="18" charset="0"/>
              </a:rPr>
              <a:t> </a:t>
            </a:r>
          </a:p>
          <a:p>
            <a:pPr algn="just">
              <a:spcAft>
                <a:spcPts val="0"/>
              </a:spcAft>
            </a:pPr>
            <a:r>
              <a:rPr lang="es-ES" b="1"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4107219948"/>
              </p:ext>
            </p:extLst>
          </p:nvPr>
        </p:nvGraphicFramePr>
        <p:xfrm>
          <a:off x="309890" y="303423"/>
          <a:ext cx="11391545" cy="488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4143904" y="257255"/>
            <a:ext cx="3903697" cy="369332"/>
          </a:xfrm>
          <a:prstGeom prst="rect">
            <a:avLst/>
          </a:prstGeom>
        </p:spPr>
        <p:txBody>
          <a:bodyPr wrap="none">
            <a:spAutoFit/>
          </a:bodyPr>
          <a:lstStyle/>
          <a:p>
            <a:pPr algn="just">
              <a:spcAft>
                <a:spcPts val="0"/>
              </a:spcAft>
            </a:pPr>
            <a:r>
              <a:rPr lang="es-ES" b="1" dirty="0">
                <a:latin typeface="Times New Roman" panose="02020603050405020304" pitchFamily="18" charset="0"/>
                <a:ea typeface="Times New Roman" panose="02020603050405020304" pitchFamily="18" charset="0"/>
              </a:rPr>
              <a:t>Secuenciación </a:t>
            </a:r>
            <a:r>
              <a:rPr lang="es-ES" b="1" dirty="0" err="1">
                <a:latin typeface="Times New Roman" panose="02020603050405020304" pitchFamily="18" charset="0"/>
                <a:ea typeface="Times New Roman" panose="02020603050405020304" pitchFamily="18" charset="0"/>
              </a:rPr>
              <a:t>Ribosomal</a:t>
            </a:r>
            <a:r>
              <a:rPr lang="es-ES" b="1" dirty="0">
                <a:latin typeface="Times New Roman" panose="02020603050405020304" pitchFamily="18" charset="0"/>
                <a:ea typeface="Times New Roman" panose="02020603050405020304" pitchFamily="18" charset="0"/>
              </a:rPr>
              <a:t> DNA ITS-2 </a:t>
            </a:r>
            <a:endParaRPr lang="es-ES" dirty="0">
              <a:latin typeface="Times New Roman" panose="02020603050405020304" pitchFamily="18" charset="0"/>
              <a:ea typeface="Times New Roman" panose="02020603050405020304" pitchFamily="18" charset="0"/>
            </a:endParaRPr>
          </a:p>
        </p:txBody>
      </p:sp>
      <p:pic>
        <p:nvPicPr>
          <p:cNvPr id="1034" name="Picture 10" descr="Imagen relacionada"/>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215120" y="4795520"/>
            <a:ext cx="2976880" cy="19251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genbank de lymnaea schirazensi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0" y="4897121"/>
            <a:ext cx="3464560" cy="185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0831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444982573"/>
              </p:ext>
            </p:extLst>
          </p:nvPr>
        </p:nvGraphicFramePr>
        <p:xfrm>
          <a:off x="266235" y="239715"/>
          <a:ext cx="11734800" cy="5663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4362533" y="148275"/>
            <a:ext cx="4845466" cy="646331"/>
          </a:xfrm>
          <a:prstGeom prst="rect">
            <a:avLst/>
          </a:prstGeom>
        </p:spPr>
        <p:txBody>
          <a:bodyPr wrap="square">
            <a:spAutoFit/>
          </a:bodyPr>
          <a:lstStyle/>
          <a:p>
            <a:pPr algn="just">
              <a:spcAft>
                <a:spcPts val="0"/>
              </a:spcAft>
            </a:pPr>
            <a:r>
              <a:rPr lang="es-ES" b="1" dirty="0">
                <a:latin typeface="Times New Roman" panose="02020603050405020304" pitchFamily="18" charset="0"/>
                <a:ea typeface="Times New Roman" panose="02020603050405020304" pitchFamily="18" charset="0"/>
              </a:rPr>
              <a:t>Secuenciación </a:t>
            </a:r>
            <a:r>
              <a:rPr lang="es-ES" b="1" dirty="0" err="1">
                <a:latin typeface="Times New Roman" panose="02020603050405020304" pitchFamily="18" charset="0"/>
                <a:ea typeface="Times New Roman" panose="02020603050405020304" pitchFamily="18" charset="0"/>
              </a:rPr>
              <a:t>Ribosomal</a:t>
            </a:r>
            <a:r>
              <a:rPr lang="es-ES" b="1" dirty="0">
                <a:latin typeface="Times New Roman" panose="02020603050405020304" pitchFamily="18" charset="0"/>
                <a:ea typeface="Times New Roman" panose="02020603050405020304" pitchFamily="18" charset="0"/>
              </a:rPr>
              <a:t> DNA ITS-1 </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smtClean="0">
                <a:latin typeface="Times New Roman" panose="02020603050405020304" pitchFamily="18" charset="0"/>
                <a:ea typeface="Times New Roman" panose="02020603050405020304" pitchFamily="18" charset="0"/>
              </a:rPr>
              <a:t> </a:t>
            </a:r>
          </a:p>
        </p:txBody>
      </p:sp>
      <p:sp>
        <p:nvSpPr>
          <p:cNvPr id="4" name="Rectángulo 3"/>
          <p:cNvSpPr/>
          <p:nvPr/>
        </p:nvSpPr>
        <p:spPr>
          <a:xfrm>
            <a:off x="1412240" y="5984240"/>
            <a:ext cx="7527040" cy="646331"/>
          </a:xfrm>
          <a:prstGeom prst="rect">
            <a:avLst/>
          </a:prstGeom>
        </p:spPr>
        <p:txBody>
          <a:bodyPr wrap="square">
            <a:spAutoFit/>
          </a:bodyPr>
          <a:lstStyle/>
          <a:p>
            <a:pPr algn="ctr">
              <a:spcAft>
                <a:spcPts val="0"/>
              </a:spcAft>
            </a:pPr>
            <a:r>
              <a:rPr lang="es-ES" dirty="0">
                <a:latin typeface="Times New Roman" panose="02020603050405020304" pitchFamily="18" charset="0"/>
                <a:ea typeface="Times New Roman" panose="02020603050405020304" pitchFamily="18" charset="0"/>
              </a:rPr>
              <a:t>Esta secuencia ITS-1 perfectamente correlacionada con los mencionados ITS-2 secuencia de esta especie Lymnaeidae en las mismas especies. </a:t>
            </a:r>
          </a:p>
        </p:txBody>
      </p:sp>
      <p:pic>
        <p:nvPicPr>
          <p:cNvPr id="7" name="Picture 4" descr="https://lh3.googleusercontent.com/9ST3dYh1AfJaQP9k0Y7jKuCg5noKv9MqTAxLKCiTQeePCPQSkjDqpUeZ0DK6KIoD-BW6fgEHgHSm9CYgN8O-JcmVYfuQRX50oB97pbsDRzFYuqmRwyoK0vbi4mwnhkXoiTOZQD3Af4sWS91TwG6srkuuc1e2yeU9mmATAYz7xIhqqlVnJjvSPhulBWkMojv-MnTatfXs-oecKaJM4s9JwSRGhb4IrLPKZNTBv35FyqYq1WlPVXKMrxGYsLq2oP_VtHK1g0H3mni82_gythua-l5P7k0n-YFV5ggN4Tb3tMBO0UN4SYK3jFlXRKnFjTNd-sobiB3hNanr-3VJxVLbAn3F47B8igAIhVaYf42CeWjoEwjKxh6wA-CWJLjemyotlK2aqIJ3h2u4y5fkD_wP5g3nBqo7YiHSX4z05ZUy_7bRax3mUNyBglEVTaNkMvxP1DV6o2oE6wfgE1bxoXoPFVfzrGNQyWyQrC7wYT-xKR1mkd_3a_LapAMNN-k_vKtdkwyQvFkJGB9ZKsQe0Ow5XGgDALhJSfetzhnYQngKFbHaLSTeK2xTomP3AH0upT-ui5Ak9x7tlcVsmqSUn4upNw8a3LeBLuGzTj8OM48g1oiW1qJYRIrdm3L41OkkjwlZ=w1178-h883-n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752402" y="0"/>
            <a:ext cx="3325650" cy="2397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8" descr="https://lh3.googleusercontent.com/LRDqPlUCqRkMACTY2EZmnOcfqG2FKJrUfWnYn5FhqtM6cGQMUgzLpVw3_VCezRJZp-4L2ivaBEyTvkw6jIWVHGQR5JMmgzpcrDhH5gWxj9mZyDcX8zgA2hq0mkZo-MjDUcRZ7TQU1VTBcIWuF65J3jd8IyrXFAxCteZ-VjCkZbf4I8jrjAuqV_gqlbHaoqclY3oDR98aCIHBkZwqMCKzGMA2wEPBJHY7eWVup11SYwLc7IDgMAeGq1pfDa8NRMWtBfWlMkwdeWu2YA8K_gcWxjn0p6YeHWDgkbZ9pGKKujMdJ-liEe-blC2noq7UuLUNE308Ivhhf8sLrYd4qZc2rrH6sGulLpCj10dokOj0zL9x-8lM6Lamq3heBJXBKJgEV86lDEIQOWzMHnrPNj7GP4UDHt2pydb18-FXARu5nslQvHWpNlw0LxOBDjGKcIsuL4rSs-iBCBXtLUOejejulK_oILc37xu30LT_6aqaJu-S9TszC9DQjOfEj4UizIsFVFxhjkK6TXeM5Pva8A_jv1U3Oa_-KmVpQe7sjfZC99ChMHXyOEEjT6QbS_qz2_ve0LFI5epnmMO08zi2jHG6VH9o4zvihpNTQBSFNiBF3qwQIGouheqIDGCwMM9NK2ui=w1178-h883-n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027919" y="2263238"/>
            <a:ext cx="1973115" cy="1201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https://lh3.googleusercontent.com/p7iF78yIVexxw8fE70qJkdba4K64vWeX5qu7o4QOCC4tbM_1hY0jH3JXimP6aEmyE3wGiP1n2m7gh8rSiiS-I8JzzZWShQIhYmVGjo4tzqfvI4Y3gFOdZz9Jii3kP_LFX6iUyV-dqEPg1yEnmCDrXtR0T7dtXcczIvX1F7jhjjkH8JcfZ_UfTJSg5YtKtFbvYE2HGZkzCWU2oJ9PU1qI7Qex1ZGGna128GdUrmpgzo3GLmfLjiyfejP5etemBPKzWjq7iWgoUwFDowYPpOlcjR-OYliv32KjXOG0ySFD8u8vs_BaMieQl_5TWzpmmNX39UA5eo50xDKxS42tjW73-nnBfLlICUaX3ZeUq5BdGKKQSxVYxSsNq-8urb0OKB6ir36ibo3nKq7MwbiGGFmrfprNrn0PO-na8uhnVnM84GSSa27lUEc5-nXUTV_lItt0iw-YNSYV49Lg9OkEGzeFGdnVwAd2hw-nFwEIejdOc1WLMVOnyFHrWoKjFRBvgi6xbenXvFPgTgDEmMjQv81fnvvYr4ZixjLKjty9FpUOCIakWGcuxNjbOipMjdtUZQDQQiTwRvufxr5x7ph9CNQXWMX7XHQyPs8zKuUX2jG320Djpdvamo8auxRSSAKHn3Lx=w1178-h883-n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1670" y="148275"/>
            <a:ext cx="3121130" cy="2114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1670" y="2170996"/>
            <a:ext cx="2003530" cy="1385806"/>
          </a:xfrm>
          <a:prstGeom prst="rect">
            <a:avLst/>
          </a:prstGeom>
          <a:ln>
            <a:noFill/>
          </a:ln>
          <a:effectLst>
            <a:softEdge rad="112500"/>
          </a:effectLst>
        </p:spPr>
      </p:pic>
    </p:spTree>
    <p:extLst>
      <p:ext uri="{BB962C8B-B14F-4D97-AF65-F5344CB8AC3E}">
        <p14:creationId xmlns:p14="http://schemas.microsoft.com/office/powerpoint/2010/main" val="183831722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59298" y="927854"/>
            <a:ext cx="3313728" cy="646331"/>
          </a:xfrm>
          <a:prstGeom prst="rect">
            <a:avLst/>
          </a:prstGeom>
        </p:spPr>
        <p:txBody>
          <a:bodyPr wrap="none">
            <a:spAutoFit/>
          </a:bodyPr>
          <a:lstStyle/>
          <a:p>
            <a:pPr algn="just">
              <a:spcAft>
                <a:spcPts val="0"/>
              </a:spcAft>
            </a:pPr>
            <a:r>
              <a:rPr lang="es-ES" sz="3600" b="1" dirty="0" smtClean="0">
                <a:latin typeface="Times New Roman" panose="02020603050405020304" pitchFamily="18" charset="0"/>
                <a:ea typeface="Times New Roman" panose="02020603050405020304" pitchFamily="18" charset="0"/>
              </a:rPr>
              <a:t>DISCUSIONES</a:t>
            </a:r>
            <a:endParaRPr lang="es-ES" sz="3600" dirty="0">
              <a:latin typeface="Times New Roman" panose="02020603050405020304" pitchFamily="18" charset="0"/>
              <a:ea typeface="Times New Roman" panose="02020603050405020304" pitchFamily="18" charset="0"/>
            </a:endParaRPr>
          </a:p>
        </p:txBody>
      </p:sp>
      <p:pic>
        <p:nvPicPr>
          <p:cNvPr id="3" name="Picture 2" descr="Imagen relacionada"/>
          <p:cNvPicPr>
            <a:picLocks noChangeAspect="1" noChangeArrowheads="1"/>
          </p:cNvPicPr>
          <p:nvPr/>
        </p:nvPicPr>
        <p:blipFill>
          <a:blip r:embed="rId2">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850766" y="346546"/>
            <a:ext cx="6433954" cy="54331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https://lh3.googleusercontent.com/jip1p-FTyNF2DrCFhrTAygS-ZaLqVWKB-MOuoZpYwQL0QN8la6mocwcSoauuCwaOe4oH4hH_9iIUvp-eYN0vlAzIx5UOuJG-I1BaVBZkTjZhMrOOg7HSqplzgijD28j_ko0tS8_8tZWISCvRViVHEL0jsPm-_AOeXl5DjhswwYTpN5kDVJV_sV9LvS4jEl1vZcxZx7VawUqIgORfEXcjNbQkt277L6bHnFbzyFAISt6b3qU57S4Q74-Zl_RqRf5184NPBdfMBw6g5b9jVhCIMVI1QGZmEoEbcVqEhc3jYQCTuR7FLYeA-PPopI9C--b_a5F0J3CFal6B79T3YZi-hdi7SRaluqEv8H9iRRn3Jlw1L2U9fR4CGexQFebSykj-Ep6aEMAfFW0SoMtF5OmXWGSJMYsUO4ibd8VgDbrrRfxUNeIYwRmUqw-nPixAoZITkTmsB4eNeIofU4WJ6-zkgw9nb-sRfU6xouL8iSFnZQeY-D_xyhlWhnDLX8fWHtwuEZ1_gbAW_0fJHEJVvuawpy3abnQKaMPbQCG_wwD5LoYYU0ReHI-FWbOvQZ0ehpua1ac4OipXg4RdVWW0aM4iato9wqfOVKSPGSfL26UAqciOHnlQClmgwcJ1RhfHuCD2=w1178-h883-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2880" y="1714204"/>
            <a:ext cx="3881906" cy="3571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0274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2276" y="0"/>
            <a:ext cx="10028843" cy="1754326"/>
          </a:xfrm>
          <a:prstGeom prst="rect">
            <a:avLst/>
          </a:prstGeom>
        </p:spPr>
        <p:txBody>
          <a:bodyPr wrap="square">
            <a:spAutoFit/>
          </a:bodyPr>
          <a:lstStyle/>
          <a:p>
            <a:pPr algn="just">
              <a:spcAft>
                <a:spcPts val="0"/>
              </a:spcAft>
            </a:pPr>
            <a:r>
              <a:rPr lang="es-ES" dirty="0">
                <a:latin typeface="Times New Roman" panose="02020603050405020304" pitchFamily="18" charset="0"/>
                <a:ea typeface="Times New Roman" panose="02020603050405020304" pitchFamily="18" charset="0"/>
              </a:rPr>
              <a:t> </a:t>
            </a:r>
          </a:p>
          <a:p>
            <a:pPr algn="just">
              <a:spcAft>
                <a:spcPts val="0"/>
              </a:spcAft>
            </a:pPr>
            <a:r>
              <a:rPr lang="es-ES" b="1" dirty="0">
                <a:latin typeface="Times New Roman" panose="02020603050405020304" pitchFamily="18" charset="0"/>
                <a:ea typeface="Times New Roman" panose="02020603050405020304" pitchFamily="18" charset="0"/>
              </a:rPr>
              <a:t>Los análisis epidemiológicos</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latin typeface="Times New Roman" panose="02020603050405020304" pitchFamily="18" charset="0"/>
                <a:ea typeface="Times New Roman" panose="02020603050405020304" pitchFamily="18" charset="0"/>
              </a:rPr>
              <a:t> </a:t>
            </a:r>
          </a:p>
          <a:p>
            <a:pPr algn="just">
              <a:spcAft>
                <a:spcPts val="0"/>
              </a:spcAft>
            </a:pPr>
            <a:r>
              <a:rPr lang="es-ES" dirty="0">
                <a:latin typeface="Times New Roman" panose="02020603050405020304" pitchFamily="18" charset="0"/>
                <a:ea typeface="Times New Roman" panose="02020603050405020304" pitchFamily="18" charset="0"/>
              </a:rPr>
              <a:t>En Ecuador, infecciones del ganado con </a:t>
            </a:r>
            <a:r>
              <a:rPr lang="es-ES" i="1" dirty="0">
                <a:latin typeface="Times New Roman" panose="02020603050405020304" pitchFamily="18" charset="0"/>
                <a:ea typeface="Times New Roman" panose="02020603050405020304" pitchFamily="18" charset="0"/>
              </a:rPr>
              <a:t>F. </a:t>
            </a:r>
            <a:r>
              <a:rPr lang="es-ES" i="1" dirty="0" err="1">
                <a:latin typeface="Times New Roman" panose="02020603050405020304" pitchFamily="18" charset="0"/>
                <a:ea typeface="Times New Roman" panose="02020603050405020304" pitchFamily="18" charset="0"/>
              </a:rPr>
              <a:t>hepatica</a:t>
            </a:r>
            <a:r>
              <a:rPr lang="es-ES" dirty="0">
                <a:latin typeface="Times New Roman" panose="02020603050405020304" pitchFamily="18" charset="0"/>
                <a:ea typeface="Times New Roman" panose="02020603050405020304" pitchFamily="18" charset="0"/>
              </a:rPr>
              <a:t> se han informado en sus provincias a lo largo del callejón interandino, tales como Azuay, Cañar, Chimborazo, Cotopaxi, Tungurahua, Pichincha, Imbabura, Carchi, y Bolívar.</a:t>
            </a:r>
            <a:endParaRPr lang="es-ES" dirty="0">
              <a:effectLst/>
              <a:latin typeface="Times New Roman" panose="02020603050405020304" pitchFamily="18" charset="0"/>
              <a:ea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150321235"/>
              </p:ext>
            </p:extLst>
          </p:nvPr>
        </p:nvGraphicFramePr>
        <p:xfrm>
          <a:off x="314034" y="1754326"/>
          <a:ext cx="9144925" cy="3865221"/>
        </p:xfrm>
        <a:graphic>
          <a:graphicData uri="http://schemas.openxmlformats.org/drawingml/2006/table">
            <a:tbl>
              <a:tblPr firstRow="1" firstCol="1" bandRow="1">
                <a:tableStyleId>{68D230F3-CF80-4859-8CE7-A43EE81993B5}</a:tableStyleId>
              </a:tblPr>
              <a:tblGrid>
                <a:gridCol w="1732909"/>
                <a:gridCol w="1037870"/>
                <a:gridCol w="1540132"/>
                <a:gridCol w="1384868"/>
                <a:gridCol w="1423424"/>
                <a:gridCol w="1012861"/>
                <a:gridCol w="1012861"/>
              </a:tblGrid>
              <a:tr h="747975">
                <a:tc gridSpan="3">
                  <a:txBody>
                    <a:bodyPr/>
                    <a:lstStyle/>
                    <a:p>
                      <a:pPr>
                        <a:lnSpc>
                          <a:spcPct val="107000"/>
                        </a:lnSpc>
                        <a:spcAft>
                          <a:spcPts val="0"/>
                        </a:spcAft>
                      </a:pPr>
                      <a:r>
                        <a:rPr lang="es-ES" sz="1600" dirty="0">
                          <a:effectLst/>
                          <a:latin typeface="Times New Roman" panose="02020603050405020304" pitchFamily="18" charset="0"/>
                          <a:cs typeface="Times New Roman" panose="02020603050405020304" pitchFamily="18" charset="0"/>
                        </a:rPr>
                        <a:t>Tipo de cuerpos de agua de caracoles recogidos</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c>
                  <a:txBody>
                    <a:bodyPr/>
                    <a:lstStyle/>
                    <a:p>
                      <a:pPr>
                        <a:lnSpc>
                          <a:spcPct val="107000"/>
                        </a:lnSpc>
                        <a:spcAft>
                          <a:spcPts val="0"/>
                        </a:spcAft>
                      </a:pPr>
                      <a:r>
                        <a:rPr lang="es-ES" sz="1600" dirty="0">
                          <a:effectLst/>
                          <a:latin typeface="Times New Roman" panose="02020603050405020304" pitchFamily="18" charset="0"/>
                          <a:cs typeface="Times New Roman" panose="02020603050405020304" pitchFamily="18" charset="0"/>
                        </a:rPr>
                        <a:t>Códigos Lymnaeidae </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dirty="0">
                          <a:effectLst/>
                          <a:latin typeface="Times New Roman" panose="02020603050405020304" pitchFamily="18" charset="0"/>
                          <a:cs typeface="Times New Roman" panose="02020603050405020304" pitchFamily="18" charset="0"/>
                        </a:rPr>
                        <a:t>Especies Lymnaeidae</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dirty="0">
                          <a:effectLst/>
                          <a:latin typeface="Times New Roman" panose="02020603050405020304" pitchFamily="18" charset="0"/>
                          <a:cs typeface="Times New Roman" panose="02020603050405020304" pitchFamily="18" charset="0"/>
                        </a:rPr>
                        <a:t>ITS-2 </a:t>
                      </a:r>
                      <a:r>
                        <a:rPr lang="es-ES" sz="1600" dirty="0" err="1">
                          <a:effectLst/>
                          <a:latin typeface="Times New Roman" panose="02020603050405020304" pitchFamily="18" charset="0"/>
                          <a:cs typeface="Times New Roman" panose="02020603050405020304" pitchFamily="18" charset="0"/>
                        </a:rPr>
                        <a:t>haplotipo</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dirty="0">
                          <a:effectLst/>
                          <a:latin typeface="Times New Roman" panose="02020603050405020304" pitchFamily="18" charset="0"/>
                          <a:cs typeface="Times New Roman" panose="02020603050405020304" pitchFamily="18" charset="0"/>
                        </a:rPr>
                        <a:t>ITS-1 </a:t>
                      </a:r>
                      <a:r>
                        <a:rPr lang="es-ES" sz="1600" dirty="0" err="1">
                          <a:effectLst/>
                          <a:latin typeface="Times New Roman" panose="02020603050405020304" pitchFamily="18" charset="0"/>
                          <a:cs typeface="Times New Roman" panose="02020603050405020304" pitchFamily="18" charset="0"/>
                        </a:rPr>
                        <a:t>haplotipo</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997298">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Vilcabamba</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Rio pequeño</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dirty="0" smtClean="0">
                          <a:effectLst/>
                          <a:latin typeface="Times New Roman" panose="02020603050405020304" pitchFamily="18" charset="0"/>
                          <a:cs typeface="Times New Roman" panose="02020603050405020304" pitchFamily="18" charset="0"/>
                        </a:rPr>
                        <a:t>Lymnaeidae</a:t>
                      </a:r>
                      <a:r>
                        <a:rPr lang="es-ES" sz="1600" dirty="0">
                          <a:effectLst/>
                          <a:latin typeface="Times New Roman" panose="02020603050405020304" pitchFamily="18" charset="0"/>
                          <a:cs typeface="Times New Roman" panose="02020603050405020304" pitchFamily="18" charset="0"/>
                        </a:rPr>
                        <a:t>, Physidae LELV1</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s-ES" sz="18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i="1" dirty="0">
                          <a:effectLst/>
                          <a:latin typeface="Times New Roman" panose="02020603050405020304" pitchFamily="18" charset="0"/>
                          <a:cs typeface="Times New Roman" panose="02020603050405020304" pitchFamily="18" charset="0"/>
                        </a:rPr>
                        <a:t>L. </a:t>
                      </a:r>
                      <a:r>
                        <a:rPr lang="es-ES" sz="1600" i="1" dirty="0" err="1">
                          <a:effectLst/>
                          <a:latin typeface="Times New Roman" panose="02020603050405020304" pitchFamily="18" charset="0"/>
                          <a:cs typeface="Times New Roman" panose="02020603050405020304" pitchFamily="18" charset="0"/>
                        </a:rPr>
                        <a:t>schirazensis</a:t>
                      </a:r>
                      <a:endParaRPr lang="es-E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L.schi-2</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L.schi-B</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498650">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Gonzanamá – Santa Bárbara</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Zanja de irrigación</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dirty="0" err="1">
                          <a:effectLst/>
                          <a:latin typeface="Times New Roman" panose="02020603050405020304" pitchFamily="18" charset="0"/>
                          <a:cs typeface="Times New Roman" panose="02020603050405020304" pitchFamily="18" charset="0"/>
                        </a:rPr>
                        <a:t>Lymnaeidaeae</a:t>
                      </a:r>
                      <a:r>
                        <a:rPr lang="es-ES" sz="1600" dirty="0">
                          <a:effectLst/>
                          <a:latin typeface="Times New Roman" panose="02020603050405020304" pitchFamily="18" charset="0"/>
                          <a:cs typeface="Times New Roman" panose="02020603050405020304" pitchFamily="18" charset="0"/>
                        </a:rPr>
                        <a:t>, Physidae</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LELSB1-5</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i="1" dirty="0">
                          <a:effectLst/>
                          <a:latin typeface="Times New Roman" panose="02020603050405020304" pitchFamily="18" charset="0"/>
                          <a:cs typeface="Times New Roman" panose="02020603050405020304" pitchFamily="18" charset="0"/>
                        </a:rPr>
                        <a:t>L. </a:t>
                      </a:r>
                      <a:r>
                        <a:rPr lang="es-ES" sz="1600" i="1" dirty="0" err="1">
                          <a:effectLst/>
                          <a:latin typeface="Times New Roman" panose="02020603050405020304" pitchFamily="18" charset="0"/>
                          <a:cs typeface="Times New Roman" panose="02020603050405020304" pitchFamily="18" charset="0"/>
                        </a:rPr>
                        <a:t>schirazensis</a:t>
                      </a:r>
                      <a:endParaRPr lang="es-E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L.schi-2</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L.schi-B</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498650">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Macará</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Estanque</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dirty="0" err="1">
                          <a:effectLst/>
                          <a:latin typeface="Times New Roman" panose="02020603050405020304" pitchFamily="18" charset="0"/>
                          <a:cs typeface="Times New Roman" panose="02020603050405020304" pitchFamily="18" charset="0"/>
                        </a:rPr>
                        <a:t>Lymnaeidaeae</a:t>
                      </a:r>
                      <a:r>
                        <a:rPr lang="es-ES" sz="1600" dirty="0">
                          <a:effectLst/>
                          <a:latin typeface="Times New Roman" panose="02020603050405020304" pitchFamily="18" charset="0"/>
                          <a:cs typeface="Times New Roman" panose="02020603050405020304" pitchFamily="18" charset="0"/>
                        </a:rPr>
                        <a:t>, Physidae</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LELM1</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i="1" dirty="0">
                          <a:effectLst/>
                          <a:latin typeface="Times New Roman" panose="02020603050405020304" pitchFamily="18" charset="0"/>
                          <a:cs typeface="Times New Roman" panose="02020603050405020304" pitchFamily="18" charset="0"/>
                        </a:rPr>
                        <a:t>L. </a:t>
                      </a:r>
                      <a:r>
                        <a:rPr lang="es-ES" sz="1600" i="1" dirty="0" err="1">
                          <a:effectLst/>
                          <a:latin typeface="Times New Roman" panose="02020603050405020304" pitchFamily="18" charset="0"/>
                          <a:cs typeface="Times New Roman" panose="02020603050405020304" pitchFamily="18" charset="0"/>
                        </a:rPr>
                        <a:t>schirazensis</a:t>
                      </a:r>
                      <a:endParaRPr lang="es-E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L.schi-2</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L.schi-B</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72006">
                <a:tc>
                  <a:txBody>
                    <a:bodyPr/>
                    <a:lstStyle/>
                    <a:p>
                      <a:pPr>
                        <a:lnSpc>
                          <a:spcPct val="107000"/>
                        </a:lnSpc>
                      </a:pPr>
                      <a:endParaRPr lang="es-ES" sz="18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s-ES" sz="18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s-ES" sz="1800">
                        <a:effectLst/>
                        <a:latin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LELM2-6</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i="1" dirty="0">
                          <a:effectLst/>
                          <a:latin typeface="Times New Roman" panose="02020603050405020304" pitchFamily="18" charset="0"/>
                          <a:cs typeface="Times New Roman" panose="02020603050405020304" pitchFamily="18" charset="0"/>
                        </a:rPr>
                        <a:t>L. </a:t>
                      </a:r>
                      <a:r>
                        <a:rPr lang="es-ES" sz="1600" i="1" dirty="0" err="1">
                          <a:effectLst/>
                          <a:latin typeface="Times New Roman" panose="02020603050405020304" pitchFamily="18" charset="0"/>
                          <a:cs typeface="Times New Roman" panose="02020603050405020304" pitchFamily="18" charset="0"/>
                        </a:rPr>
                        <a:t>neotropica</a:t>
                      </a:r>
                      <a:endParaRPr lang="es-E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L.neo-1</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L.neo-A</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498650">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Zapotillo</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Zanja de irrigación</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dirty="0" err="1">
                          <a:effectLst/>
                          <a:latin typeface="Times New Roman" panose="02020603050405020304" pitchFamily="18" charset="0"/>
                          <a:cs typeface="Times New Roman" panose="02020603050405020304" pitchFamily="18" charset="0"/>
                        </a:rPr>
                        <a:t>Lymnaeidaeae</a:t>
                      </a:r>
                      <a:r>
                        <a:rPr lang="es-ES" sz="1600" dirty="0">
                          <a:effectLst/>
                          <a:latin typeface="Times New Roman" panose="02020603050405020304" pitchFamily="18" charset="0"/>
                          <a:cs typeface="Times New Roman" panose="02020603050405020304" pitchFamily="18" charset="0"/>
                        </a:rPr>
                        <a:t>, Physidae</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LELZ4</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i="1" dirty="0">
                          <a:effectLst/>
                          <a:latin typeface="Times New Roman" panose="02020603050405020304" pitchFamily="18" charset="0"/>
                          <a:cs typeface="Times New Roman" panose="02020603050405020304" pitchFamily="18" charset="0"/>
                        </a:rPr>
                        <a:t>L. </a:t>
                      </a:r>
                      <a:r>
                        <a:rPr lang="es-ES" sz="1600" i="1" dirty="0" err="1">
                          <a:effectLst/>
                          <a:latin typeface="Times New Roman" panose="02020603050405020304" pitchFamily="18" charset="0"/>
                          <a:cs typeface="Times New Roman" panose="02020603050405020304" pitchFamily="18" charset="0"/>
                        </a:rPr>
                        <a:t>schirazensis</a:t>
                      </a:r>
                      <a:endParaRPr lang="es-E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L.schi-2</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L.schi-B</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249325">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 </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 </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dirty="0">
                          <a:effectLst/>
                          <a:latin typeface="Times New Roman" panose="02020603050405020304" pitchFamily="18" charset="0"/>
                          <a:cs typeface="Times New Roman" panose="02020603050405020304" pitchFamily="18" charset="0"/>
                        </a:rPr>
                        <a:t> </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LELZ1-3</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i="1" dirty="0">
                          <a:effectLst/>
                          <a:latin typeface="Times New Roman" panose="02020603050405020304" pitchFamily="18" charset="0"/>
                          <a:cs typeface="Times New Roman" panose="02020603050405020304" pitchFamily="18" charset="0"/>
                        </a:rPr>
                        <a:t>L. </a:t>
                      </a:r>
                      <a:r>
                        <a:rPr lang="es-ES" sz="1600" i="1" dirty="0" err="1">
                          <a:effectLst/>
                          <a:latin typeface="Times New Roman" panose="02020603050405020304" pitchFamily="18" charset="0"/>
                          <a:cs typeface="Times New Roman" panose="02020603050405020304" pitchFamily="18" charset="0"/>
                        </a:rPr>
                        <a:t>neotropica</a:t>
                      </a:r>
                      <a:endParaRPr lang="es-E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a:effectLst/>
                          <a:latin typeface="Times New Roman" panose="02020603050405020304" pitchFamily="18" charset="0"/>
                          <a:cs typeface="Times New Roman" panose="02020603050405020304" pitchFamily="18" charset="0"/>
                        </a:rPr>
                        <a:t>L.neo-1</a:t>
                      </a:r>
                      <a:endParaRPr lang="es-E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S" sz="1600" dirty="0" err="1">
                          <a:effectLst/>
                          <a:latin typeface="Times New Roman" panose="02020603050405020304" pitchFamily="18" charset="0"/>
                          <a:cs typeface="Times New Roman" panose="02020603050405020304" pitchFamily="18" charset="0"/>
                        </a:rPr>
                        <a:t>L.neo</a:t>
                      </a:r>
                      <a:r>
                        <a:rPr lang="es-ES" sz="1600" dirty="0">
                          <a:effectLst/>
                          <a:latin typeface="Times New Roman" panose="02020603050405020304" pitchFamily="18" charset="0"/>
                          <a:cs typeface="Times New Roman" panose="02020603050405020304" pitchFamily="18" charset="0"/>
                        </a:rPr>
                        <a:t>-A</a:t>
                      </a:r>
                      <a:endParaRPr lang="es-E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1793" y="149558"/>
            <a:ext cx="1270207" cy="1133930"/>
          </a:xfrm>
          <a:prstGeom prst="rect">
            <a:avLst/>
          </a:prstGeom>
          <a:ln>
            <a:noFill/>
          </a:ln>
          <a:effectLst>
            <a:softEdge rad="112500"/>
          </a:effectLst>
        </p:spPr>
      </p:pic>
      <p:pic>
        <p:nvPicPr>
          <p:cNvPr id="6" name="Imagen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15613" y="1616317"/>
            <a:ext cx="1576387" cy="1779573"/>
          </a:xfrm>
          <a:prstGeom prst="rect">
            <a:avLst/>
          </a:prstGeom>
          <a:ln>
            <a:noFill/>
          </a:ln>
          <a:effectLst>
            <a:softEdge rad="112500"/>
          </a:effectLst>
        </p:spPr>
      </p:pic>
      <p:pic>
        <p:nvPicPr>
          <p:cNvPr id="7" name="Imagen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12960" y="3728720"/>
            <a:ext cx="2479040" cy="2218372"/>
          </a:xfrm>
          <a:prstGeom prst="rect">
            <a:avLst/>
          </a:prstGeom>
          <a:ln>
            <a:noFill/>
          </a:ln>
          <a:effectLst>
            <a:softEdge rad="112500"/>
          </a:effectLst>
        </p:spPr>
      </p:pic>
    </p:spTree>
    <p:extLst>
      <p:ext uri="{BB962C8B-B14F-4D97-AF65-F5344CB8AC3E}">
        <p14:creationId xmlns:p14="http://schemas.microsoft.com/office/powerpoint/2010/main" val="15644179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9572" y="1203813"/>
            <a:ext cx="11189855" cy="954107"/>
          </a:xfrm>
          <a:prstGeom prst="rect">
            <a:avLst/>
          </a:prstGeom>
        </p:spPr>
        <p:txBody>
          <a:bodyPr wrap="square">
            <a:spAutoFit/>
          </a:bodyPr>
          <a:lstStyle/>
          <a:p>
            <a:pPr algn="just">
              <a:spcAft>
                <a:spcPts val="0"/>
              </a:spcAft>
            </a:pPr>
            <a:r>
              <a:rPr lang="es-ES" sz="1400" dirty="0" smtClean="0">
                <a:latin typeface="Times New Roman" panose="02020603050405020304" pitchFamily="18" charset="0"/>
                <a:ea typeface="Times New Roman" panose="02020603050405020304" pitchFamily="18" charset="0"/>
              </a:rPr>
              <a:t>De </a:t>
            </a:r>
            <a:r>
              <a:rPr lang="es-ES" sz="1400" dirty="0">
                <a:latin typeface="Times New Roman" panose="02020603050405020304" pitchFamily="18" charset="0"/>
                <a:ea typeface="Times New Roman" panose="02020603050405020304" pitchFamily="18" charset="0"/>
              </a:rPr>
              <a:t>acuerdo con los veterinarios responsables de los mataderos en las áreas estudiadas de la provincia de Loja, se ha producido un aumento de la prevalencia de fasciolosis en el ganado desde hace 10 años. </a:t>
            </a:r>
            <a:endParaRPr lang="es-ES" sz="1400" dirty="0" smtClean="0">
              <a:latin typeface="Times New Roman" panose="02020603050405020304" pitchFamily="18" charset="0"/>
              <a:ea typeface="Times New Roman" panose="02020603050405020304" pitchFamily="18" charset="0"/>
            </a:endParaRPr>
          </a:p>
          <a:p>
            <a:pPr algn="just">
              <a:spcAft>
                <a:spcPts val="0"/>
              </a:spcAft>
            </a:pPr>
            <a:endParaRPr lang="es-ES" sz="1400" dirty="0">
              <a:latin typeface="Times New Roman" panose="02020603050405020304" pitchFamily="18" charset="0"/>
              <a:ea typeface="Times New Roman" panose="02020603050405020304" pitchFamily="18" charset="0"/>
            </a:endParaRPr>
          </a:p>
          <a:p>
            <a:pPr algn="just">
              <a:spcAft>
                <a:spcPts val="0"/>
              </a:spcAft>
            </a:pPr>
            <a:r>
              <a:rPr lang="es-ES" sz="1400" dirty="0">
                <a:latin typeface="Times New Roman" panose="02020603050405020304" pitchFamily="18" charset="0"/>
                <a:ea typeface="Times New Roman" panose="02020603050405020304" pitchFamily="18" charset="0"/>
              </a:rPr>
              <a:t>Debido a los siguientes aspectos y riesgos correspondientes</a:t>
            </a:r>
            <a:r>
              <a:rPr lang="es-ES" sz="1400" dirty="0" smtClean="0">
                <a:latin typeface="Times New Roman" panose="02020603050405020304" pitchFamily="18" charset="0"/>
                <a:ea typeface="Times New Roman" panose="02020603050405020304" pitchFamily="18" charset="0"/>
              </a:rPr>
              <a:t>:</a:t>
            </a:r>
          </a:p>
        </p:txBody>
      </p:sp>
      <p:sp>
        <p:nvSpPr>
          <p:cNvPr id="3" name="Rectángulo 2"/>
          <p:cNvSpPr/>
          <p:nvPr/>
        </p:nvSpPr>
        <p:spPr>
          <a:xfrm>
            <a:off x="209232" y="125214"/>
            <a:ext cx="2954655" cy="369332"/>
          </a:xfrm>
          <a:prstGeom prst="rect">
            <a:avLst/>
          </a:prstGeom>
        </p:spPr>
        <p:txBody>
          <a:bodyPr wrap="none">
            <a:spAutoFit/>
          </a:bodyPr>
          <a:lstStyle/>
          <a:p>
            <a:pPr algn="just">
              <a:spcAft>
                <a:spcPts val="0"/>
              </a:spcAft>
            </a:pPr>
            <a:r>
              <a:rPr lang="es-ES" b="1" dirty="0">
                <a:latin typeface="Times New Roman" panose="02020603050405020304" pitchFamily="18" charset="0"/>
                <a:ea typeface="Times New Roman" panose="02020603050405020304" pitchFamily="18" charset="0"/>
              </a:rPr>
              <a:t>Los análisis epidemiológicos</a:t>
            </a:r>
            <a:endParaRPr lang="es-ES" dirty="0">
              <a:latin typeface="Times New Roman" panose="02020603050405020304" pitchFamily="18" charset="0"/>
              <a:ea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638668976"/>
              </p:ext>
            </p:extLst>
          </p:nvPr>
        </p:nvGraphicFramePr>
        <p:xfrm>
          <a:off x="472439" y="597666"/>
          <a:ext cx="11457093" cy="503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614003034"/>
              </p:ext>
            </p:extLst>
          </p:nvPr>
        </p:nvGraphicFramePr>
        <p:xfrm>
          <a:off x="766771" y="1415478"/>
          <a:ext cx="10942322" cy="4968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echa izquierda 5"/>
          <p:cNvSpPr/>
          <p:nvPr/>
        </p:nvSpPr>
        <p:spPr>
          <a:xfrm>
            <a:off x="7501467" y="2769820"/>
            <a:ext cx="186267" cy="194733"/>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72980905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9232" y="125214"/>
            <a:ext cx="2954655" cy="369332"/>
          </a:xfrm>
          <a:prstGeom prst="rect">
            <a:avLst/>
          </a:prstGeom>
        </p:spPr>
        <p:txBody>
          <a:bodyPr wrap="none">
            <a:spAutoFit/>
          </a:bodyPr>
          <a:lstStyle/>
          <a:p>
            <a:pPr algn="just">
              <a:spcAft>
                <a:spcPts val="0"/>
              </a:spcAft>
            </a:pPr>
            <a:r>
              <a:rPr lang="es-ES" b="1" dirty="0">
                <a:latin typeface="Times New Roman" panose="02020603050405020304" pitchFamily="18" charset="0"/>
                <a:ea typeface="Times New Roman" panose="02020603050405020304" pitchFamily="18" charset="0"/>
              </a:rPr>
              <a:t>Los análisis epidemiológicos</a:t>
            </a:r>
            <a:endParaRPr lang="es-ES" dirty="0">
              <a:latin typeface="Times New Roman" panose="02020603050405020304" pitchFamily="18" charset="0"/>
              <a:ea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871695099"/>
              </p:ext>
            </p:extLst>
          </p:nvPr>
        </p:nvGraphicFramePr>
        <p:xfrm>
          <a:off x="1422399" y="1371599"/>
          <a:ext cx="9084733" cy="4250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09232" y="773946"/>
            <a:ext cx="11189855" cy="738664"/>
          </a:xfrm>
          <a:prstGeom prst="rect">
            <a:avLst/>
          </a:prstGeom>
        </p:spPr>
        <p:txBody>
          <a:bodyPr wrap="square">
            <a:spAutoFit/>
          </a:bodyPr>
          <a:lstStyle/>
          <a:p>
            <a:pPr algn="just">
              <a:spcAft>
                <a:spcPts val="0"/>
              </a:spcAft>
            </a:pPr>
            <a:r>
              <a:rPr lang="es-ES" sz="1400" dirty="0" smtClean="0">
                <a:latin typeface="Times New Roman" panose="02020603050405020304" pitchFamily="18" charset="0"/>
                <a:ea typeface="Times New Roman" panose="02020603050405020304" pitchFamily="18" charset="0"/>
              </a:rPr>
              <a:t>De </a:t>
            </a:r>
            <a:r>
              <a:rPr lang="es-ES" sz="1400" dirty="0">
                <a:latin typeface="Times New Roman" panose="02020603050405020304" pitchFamily="18" charset="0"/>
                <a:ea typeface="Times New Roman" panose="02020603050405020304" pitchFamily="18" charset="0"/>
              </a:rPr>
              <a:t>acuerdo con los veterinarios responsables de los mataderos en las áreas estudiadas de la provincia de Loja, se ha producido un aumento de la prevalencia de fasciolosis en el ganado desde hace 10 años. </a:t>
            </a:r>
            <a:endParaRPr lang="es-ES" sz="1400" dirty="0" smtClean="0">
              <a:latin typeface="Times New Roman" panose="02020603050405020304" pitchFamily="18" charset="0"/>
              <a:ea typeface="Times New Roman" panose="02020603050405020304" pitchFamily="18" charset="0"/>
            </a:endParaRPr>
          </a:p>
          <a:p>
            <a:pPr algn="just">
              <a:spcAft>
                <a:spcPts val="0"/>
              </a:spcAft>
            </a:pPr>
            <a:endParaRPr lang="es-ES" sz="1400" dirty="0">
              <a:latin typeface="Times New Roman" panose="02020603050405020304" pitchFamily="18" charset="0"/>
              <a:ea typeface="Times New Roman" panose="02020603050405020304" pitchFamily="18" charset="0"/>
            </a:endParaRPr>
          </a:p>
        </p:txBody>
      </p:sp>
      <p:pic>
        <p:nvPicPr>
          <p:cNvPr id="6" name="Imagen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1057" y="2333877"/>
            <a:ext cx="1721168" cy="1550024"/>
          </a:xfrm>
          <a:prstGeom prst="rect">
            <a:avLst/>
          </a:prstGeom>
          <a:ln>
            <a:noFill/>
          </a:ln>
          <a:effectLst>
            <a:softEdge rad="112500"/>
          </a:effectLst>
        </p:spPr>
      </p:pic>
      <p:pic>
        <p:nvPicPr>
          <p:cNvPr id="7" name="Picture 2" descr="https://lh3.googleusercontent.com/YihAx0QPdp7CR4R_46GwzunH_G1bxF56W_4UMX745IHdzxgJbNnh9Rj82q1tvtyZYCDamsDJBSIqXpx68fHpONjzjk4xA0l5i-vBF6pC-wsX14sYcC2icCP9aDqxxLRRn6mVP4HsVDd2PY-j1j8wxbIsD5aNs1He4Uspbskyzi5wuPVnEdTtP57vc4eFLVUfPW8A3us9dikZL8rtFLx6BLJhbf4NXb3wCOWhyjnBwAqDdlJYSu5WwK1PtPDMVmP989n_le_O1soHBf_i0JHhuyEkEFIC_q1uFvvE-T1QACSn3ofvDbgOBcr9M6db2oUnIyEBVWuGPnucYgHS75Fmclx8rsWQcZeEWX7a2r02rfKIac9456eVuqXQn1OkQBZL4_8Qp1yRQgEcM2BaTd1MnmyaOvojXhOgXbGrRF2EDl3_sVZPRhKxKnk_fSXn09VfnjUbXuGV6CrH9y-qCngz1mdDu8JDBmkR2BiTpEeLR39l4zAsI6q547WSE7lmdVPGwr8pQ0zn_1liMZBIuTHbANASUQgF5L8hqP_ViRK6Gv06qVqJ9i-cQkflXeHBGPUaAY_9M8TSDRS__l7WVru8OT1gTdvgthfSAJMXeYmCf3dsQmELGjWOyYwIBZwpxZJ_=w1178-h883-n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6967" y="3950206"/>
            <a:ext cx="1705258" cy="14599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s://lh3.googleusercontent.com/uarhDZqexMi73wyg8_NGpaqFl33pxjHgPzJ3owyj6RMFgFJM9t4dCNcHJneghuf83Xw1EpEhDtjpbK2gq60lPCBZypE19M7GPtKOsvjjuey-ysH2c11cBlq-ux_RM0aZAzi_5BCxvgFc8B-g1WaaTA3cFnN8ff367yQLskQ42iSanuxYxhWWvTxFM38OyrtsdANbzZSjRSUqSLwUkPDy6Q_iuPr4kC7T6qjcEHx-V_Cf-KDeyBRslZxGbjgRhYAQ4K_Rod2cY_wOq_MEGSKGiVdtUpqA1sVcP2MMm3GY6K2zzH0j5dhK62fmcui_vjwGAeJKuK0ieJIzsn79BzMyzIar4ZFW0x7ed1DdjtImicbqbp0EfDveemdpHlBKm7YG-WYaYz2XXTcSXtGexCIKXXhxp96t0dD0dJNpqpOn5VUOzpQlDnkBiO2nW1F_9RPYf1oYM4lId4sYZpVbW1MeJR_DlwxvemffvN4OmYtDs_t7K4BWPvKVo_VQWvs37dXPoXz-ejhdBTcSLob12T36JEaF2fsnRCbrx6Dl9x6U5MSXp5uCCmnv4wm6OXaaqWYw_waVCOkrXKB81_OJg0Yuy8dePDdToKFOL-awiPlZEuqacnhaxF6ACT_z651ZSWTV=w1178-h883-n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922041" y="1142296"/>
            <a:ext cx="2844932" cy="2134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6" descr="https://lh3.googleusercontent.com/YynP4pc550LebLefSoXCUzkRLED_eFnlG2aYhWuKwXzOVCL_wx2qlIYWI19sGQpqtWNZ9tGdacHbjE923d7jlmttQgeD4OCHdYPoxWPq5Mwt3J9_2ofDceD3UOkdFk3i-7vDq9em5JexmtqXsZczMRcG_86hyXC7r6MtUSZStwCSFCkzBMnJdXjR88yDTxpkJZjcWVrvOOAIeOGAOmCXEDvXR-kuRqw7JJz0-L_7Vk1oVYN4vEfo3atanF8t1aOZO2_s-yM2iG4jiLNkTPCgz4xZDZo8aN7dWTBa9BoT6J5ZxGuj_xWmwVEf41dLHNrED-IpfrBKMZKYoi9C3pvve4qn6UqKODgg7I_YqaTDW0IlhgkbZ-mWMsDvRSkROaU0D7_Bw4DtLypy6DuL_SfHaTXAz9DmoFwmNuOwOMCmMww0GSAg-2Iso4SXiMaNopm6Y2gKz1EdcvobTXIlfhbK1R620XrDgxcOQuyNmmkVvOthcoU8hhQPXYncOkQXBTDxs4wuBUbteR-bpjyLHkatTvzs7UZ8kSX-nPvvsDzZvjquXl9DSvqghzhS3gDvr8ItdIRdLfTrVkZC9LWGCCL9MZKtD5THygsLSzxllh3GF12gpJXAjGBW9J7kV-Cj8RRr=w1178-h883-no"/>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787467" y="3276600"/>
            <a:ext cx="2046287" cy="1889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8170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2366" y="370748"/>
            <a:ext cx="2954655" cy="369332"/>
          </a:xfrm>
          <a:prstGeom prst="rect">
            <a:avLst/>
          </a:prstGeom>
        </p:spPr>
        <p:txBody>
          <a:bodyPr wrap="none">
            <a:spAutoFit/>
          </a:bodyPr>
          <a:lstStyle/>
          <a:p>
            <a:pPr algn="just">
              <a:spcAft>
                <a:spcPts val="0"/>
              </a:spcAft>
            </a:pPr>
            <a:r>
              <a:rPr lang="es-ES" b="1" dirty="0">
                <a:latin typeface="Times New Roman" panose="02020603050405020304" pitchFamily="18" charset="0"/>
                <a:ea typeface="Times New Roman" panose="02020603050405020304" pitchFamily="18" charset="0"/>
              </a:rPr>
              <a:t>Los análisis epidemiológicos</a:t>
            </a:r>
            <a:endParaRPr lang="es-ES" dirty="0">
              <a:latin typeface="Times New Roman" panose="02020603050405020304" pitchFamily="18" charset="0"/>
              <a:ea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2078482236"/>
              </p:ext>
            </p:extLst>
          </p:nvPr>
        </p:nvGraphicFramePr>
        <p:xfrm>
          <a:off x="609600" y="1110663"/>
          <a:ext cx="10083800" cy="1768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846758437"/>
              </p:ext>
            </p:extLst>
          </p:nvPr>
        </p:nvGraphicFramePr>
        <p:xfrm>
          <a:off x="1174221" y="2582334"/>
          <a:ext cx="10221912" cy="36949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echa curvada hacia la izquierda 5"/>
          <p:cNvSpPr/>
          <p:nvPr/>
        </p:nvSpPr>
        <p:spPr>
          <a:xfrm>
            <a:off x="10253132" y="1718734"/>
            <a:ext cx="618067" cy="1176866"/>
          </a:xfrm>
          <a:prstGeom prst="curvedLeftArrow">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3575949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32508" y="242883"/>
            <a:ext cx="5392958" cy="923330"/>
          </a:xfrm>
          <a:prstGeom prst="rect">
            <a:avLst/>
          </a:prstGeom>
        </p:spPr>
        <p:txBody>
          <a:bodyPr wrap="square">
            <a:spAutoFit/>
          </a:bodyPr>
          <a:lstStyle/>
          <a:p>
            <a:pPr algn="just">
              <a:spcAft>
                <a:spcPts val="0"/>
              </a:spcAft>
            </a:pPr>
            <a:r>
              <a:rPr lang="es-ES" b="1" dirty="0">
                <a:latin typeface="Times New Roman" panose="02020603050405020304" pitchFamily="18" charset="0"/>
                <a:ea typeface="Times New Roman" panose="02020603050405020304" pitchFamily="18" charset="0"/>
              </a:rPr>
              <a:t>Especies Lymnaeidaes Transmisores de Fascioliasis</a:t>
            </a:r>
            <a:endParaRPr lang="es-ES" dirty="0">
              <a:latin typeface="Times New Roman" panose="02020603050405020304" pitchFamily="18" charset="0"/>
              <a:ea typeface="Times New Roman" panose="02020603050405020304" pitchFamily="18" charset="0"/>
            </a:endParaRPr>
          </a:p>
          <a:p>
            <a:pPr algn="just">
              <a:spcAft>
                <a:spcPts val="0"/>
              </a:spcAft>
            </a:pPr>
            <a:endParaRPr lang="es-ES" dirty="0" smtClean="0">
              <a:latin typeface="Times New Roman" panose="02020603050405020304" pitchFamily="18" charset="0"/>
              <a:ea typeface="Times New Roman" panose="02020603050405020304" pitchFamily="18" charset="0"/>
            </a:endParaRPr>
          </a:p>
          <a:p>
            <a:pPr algn="just">
              <a:spcAft>
                <a:spcPts val="0"/>
              </a:spcAft>
            </a:pPr>
            <a:r>
              <a:rPr lang="es-ES" dirty="0" smtClean="0">
                <a:latin typeface="Times New Roman" panose="02020603050405020304" pitchFamily="18"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735880527"/>
              </p:ext>
            </p:extLst>
          </p:nvPr>
        </p:nvGraphicFramePr>
        <p:xfrm>
          <a:off x="1195526" y="1049866"/>
          <a:ext cx="10266921" cy="4902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80899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5392396"/>
            <a:ext cx="10656606" cy="1538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300748" y="659912"/>
            <a:ext cx="7657032" cy="3046988"/>
          </a:xfrm>
          <a:prstGeom prst="rect">
            <a:avLst/>
          </a:prstGeom>
        </p:spPr>
        <p:txBody>
          <a:bodyPr wrap="square">
            <a:spAutoFit/>
          </a:bodyPr>
          <a:lstStyle/>
          <a:p>
            <a:pPr marL="342900" indent="-342900" algn="just">
              <a:spcAft>
                <a:spcPts val="0"/>
              </a:spcAft>
              <a:buAutoNum type="arabicPeriod"/>
            </a:pPr>
            <a:r>
              <a:rPr lang="es-ES" sz="1600" dirty="0" smtClean="0">
                <a:latin typeface="Times New Roman" panose="02020603050405020304" pitchFamily="18" charset="0"/>
                <a:ea typeface="Times New Roman" panose="02020603050405020304" pitchFamily="18" charset="0"/>
              </a:rPr>
              <a:t>Departamento </a:t>
            </a:r>
            <a:r>
              <a:rPr lang="es-ES" sz="1600" dirty="0">
                <a:latin typeface="Times New Roman" panose="02020603050405020304" pitchFamily="18" charset="0"/>
                <a:ea typeface="Times New Roman" panose="02020603050405020304" pitchFamily="18" charset="0"/>
              </a:rPr>
              <a:t>de Ciencias de la Vida y Agricultura, </a:t>
            </a:r>
            <a:r>
              <a:rPr lang="es-ES" sz="1600" b="1" dirty="0">
                <a:latin typeface="Times New Roman" panose="02020603050405020304" pitchFamily="18" charset="0"/>
                <a:ea typeface="Times New Roman" panose="02020603050405020304" pitchFamily="18" charset="0"/>
              </a:rPr>
              <a:t>Universidad de las Fuerzas Armadas-</a:t>
            </a:r>
            <a:r>
              <a:rPr lang="es-ES" sz="1600" b="1" dirty="0" err="1">
                <a:latin typeface="Times New Roman" panose="02020603050405020304" pitchFamily="18" charset="0"/>
                <a:ea typeface="Times New Roman" panose="02020603050405020304" pitchFamily="18" charset="0"/>
              </a:rPr>
              <a:t>ESPE</a:t>
            </a:r>
            <a:r>
              <a:rPr lang="es-ES" sz="1600" dirty="0">
                <a:latin typeface="Times New Roman" panose="02020603050405020304" pitchFamily="18" charset="0"/>
                <a:ea typeface="Times New Roman" panose="02020603050405020304" pitchFamily="18" charset="0"/>
              </a:rPr>
              <a:t>, la extensión de Santo Domingo de los </a:t>
            </a:r>
            <a:r>
              <a:rPr lang="es-ES" sz="1600" dirty="0" err="1" smtClean="0">
                <a:latin typeface="Times New Roman" panose="02020603050405020304" pitchFamily="18" charset="0"/>
                <a:ea typeface="Times New Roman" panose="02020603050405020304" pitchFamily="18" charset="0"/>
              </a:rPr>
              <a:t>Tsáchilas</a:t>
            </a:r>
            <a:r>
              <a:rPr lang="es-ES" sz="1600" dirty="0" smtClean="0">
                <a:latin typeface="Times New Roman" panose="02020603050405020304" pitchFamily="18" charset="0"/>
                <a:ea typeface="Times New Roman" panose="02020603050405020304" pitchFamily="18" charset="0"/>
              </a:rPr>
              <a:t> - Ecuador</a:t>
            </a:r>
            <a:endParaRPr lang="es-EC" sz="1600" dirty="0">
              <a:latin typeface="Times New Roman" panose="02020603050405020304" pitchFamily="18" charset="0"/>
              <a:ea typeface="Times New Roman" panose="02020603050405020304" pitchFamily="18" charset="0"/>
            </a:endParaRPr>
          </a:p>
          <a:p>
            <a:pPr marL="342900" indent="-342900" algn="just">
              <a:spcAft>
                <a:spcPts val="0"/>
              </a:spcAft>
              <a:buAutoNum type="arabicPeriod"/>
            </a:pPr>
            <a:endParaRPr lang="es-ES" sz="1600" dirty="0" smtClean="0">
              <a:latin typeface="Times New Roman" panose="02020603050405020304" pitchFamily="18" charset="0"/>
              <a:ea typeface="Times New Roman" panose="02020603050405020304" pitchFamily="18" charset="0"/>
            </a:endParaRPr>
          </a:p>
          <a:p>
            <a:pPr marL="342900" indent="-342900" algn="just">
              <a:spcAft>
                <a:spcPts val="0"/>
              </a:spcAft>
              <a:buAutoNum type="arabicPeriod"/>
            </a:pPr>
            <a:endParaRPr lang="es-EC" sz="1600" dirty="0">
              <a:latin typeface="Times New Roman" panose="02020603050405020304" pitchFamily="18" charset="0"/>
              <a:ea typeface="Times New Roman" panose="02020603050405020304" pitchFamily="18" charset="0"/>
            </a:endParaRPr>
          </a:p>
          <a:p>
            <a:pPr marL="342900" indent="-342900" algn="just">
              <a:spcAft>
                <a:spcPts val="0"/>
              </a:spcAft>
              <a:buAutoNum type="arabicPeriod"/>
            </a:pPr>
            <a:endParaRPr lang="es-EC" sz="1600" dirty="0" smtClean="0">
              <a:latin typeface="Times New Roman" panose="02020603050405020304" pitchFamily="18" charset="0"/>
              <a:ea typeface="Times New Roman" panose="02020603050405020304" pitchFamily="18" charset="0"/>
            </a:endParaRPr>
          </a:p>
          <a:p>
            <a:pPr marL="342900" indent="-342900" algn="just">
              <a:spcAft>
                <a:spcPts val="0"/>
              </a:spcAft>
              <a:buAutoNum type="arabicPeriod"/>
            </a:pPr>
            <a:endParaRPr lang="es-EC" sz="1600" dirty="0">
              <a:latin typeface="Times New Roman" panose="02020603050405020304" pitchFamily="18" charset="0"/>
              <a:ea typeface="Times New Roman" panose="02020603050405020304" pitchFamily="18" charset="0"/>
            </a:endParaRPr>
          </a:p>
          <a:p>
            <a:pPr marL="342900" indent="-342900" algn="just">
              <a:spcAft>
                <a:spcPts val="0"/>
              </a:spcAft>
              <a:buAutoNum type="arabicPeriod"/>
            </a:pPr>
            <a:endParaRPr lang="es-ES" sz="1600" dirty="0">
              <a:latin typeface="Times New Roman" panose="02020603050405020304" pitchFamily="18" charset="0"/>
              <a:ea typeface="Times New Roman" panose="02020603050405020304" pitchFamily="18" charset="0"/>
            </a:endParaRPr>
          </a:p>
          <a:p>
            <a:pPr algn="just">
              <a:spcAft>
                <a:spcPts val="0"/>
              </a:spcAft>
            </a:pPr>
            <a:endParaRPr lang="es-ES" sz="1600" dirty="0">
              <a:latin typeface="Times New Roman" panose="02020603050405020304" pitchFamily="18" charset="0"/>
              <a:ea typeface="Times New Roman" panose="02020603050405020304" pitchFamily="18" charset="0"/>
            </a:endParaRPr>
          </a:p>
          <a:p>
            <a:pPr algn="just">
              <a:spcAft>
                <a:spcPts val="0"/>
              </a:spcAft>
            </a:pPr>
            <a:endParaRPr lang="es-ES" sz="1600" dirty="0" smtClean="0">
              <a:latin typeface="Times New Roman" panose="02020603050405020304" pitchFamily="18" charset="0"/>
              <a:ea typeface="Times New Roman" panose="02020603050405020304" pitchFamily="18" charset="0"/>
            </a:endParaRPr>
          </a:p>
          <a:p>
            <a:pPr algn="just">
              <a:spcAft>
                <a:spcPts val="0"/>
              </a:spcAft>
            </a:pPr>
            <a:r>
              <a:rPr lang="es-ES" sz="1600" dirty="0" smtClean="0">
                <a:latin typeface="Times New Roman" panose="02020603050405020304" pitchFamily="18" charset="0"/>
                <a:ea typeface="Times New Roman" panose="02020603050405020304" pitchFamily="18" charset="0"/>
              </a:rPr>
              <a:t>2. Departamento </a:t>
            </a:r>
            <a:r>
              <a:rPr lang="es-ES" sz="1600" dirty="0">
                <a:latin typeface="Times New Roman" panose="02020603050405020304" pitchFamily="18" charset="0"/>
                <a:ea typeface="Times New Roman" panose="02020603050405020304" pitchFamily="18" charset="0"/>
              </a:rPr>
              <a:t>de Parasitología, Facultad de Farmacia, </a:t>
            </a:r>
            <a:r>
              <a:rPr lang="es-ES" sz="1600" b="1" dirty="0">
                <a:latin typeface="Times New Roman" panose="02020603050405020304" pitchFamily="18" charset="0"/>
                <a:ea typeface="Times New Roman" panose="02020603050405020304" pitchFamily="18" charset="0"/>
              </a:rPr>
              <a:t>Universidad de Valencia</a:t>
            </a:r>
            <a:r>
              <a:rPr lang="es-ES" sz="1600" dirty="0">
                <a:latin typeface="Times New Roman" panose="02020603050405020304" pitchFamily="18" charset="0"/>
                <a:ea typeface="Times New Roman" panose="02020603050405020304" pitchFamily="18" charset="0"/>
              </a:rPr>
              <a:t>, </a:t>
            </a:r>
            <a:r>
              <a:rPr lang="es-ES" sz="1600" dirty="0" smtClean="0">
                <a:latin typeface="Times New Roman" panose="02020603050405020304" pitchFamily="18" charset="0"/>
                <a:ea typeface="Times New Roman" panose="02020603050405020304" pitchFamily="18" charset="0"/>
              </a:rPr>
              <a:t>Valencia - España</a:t>
            </a:r>
            <a:endParaRPr lang="es-ES" sz="1600" dirty="0">
              <a:latin typeface="Times New Roman" panose="02020603050405020304" pitchFamily="18" charset="0"/>
              <a:ea typeface="Times New Roman" panose="02020603050405020304" pitchFamily="18" charset="0"/>
            </a:endParaRPr>
          </a:p>
          <a:p>
            <a:pPr algn="just">
              <a:spcAft>
                <a:spcPts val="0"/>
              </a:spcAft>
            </a:pPr>
            <a:r>
              <a:rPr lang="es-ES" sz="1600" dirty="0">
                <a:latin typeface="Times New Roman" panose="02020603050405020304" pitchFamily="18" charset="0"/>
                <a:ea typeface="Times New Roman" panose="02020603050405020304" pitchFamily="18" charset="0"/>
              </a:rPr>
              <a:t> </a:t>
            </a:r>
          </a:p>
        </p:txBody>
      </p:sp>
      <p:sp>
        <p:nvSpPr>
          <p:cNvPr id="8" name="Rectángulo 7"/>
          <p:cNvSpPr/>
          <p:nvPr/>
        </p:nvSpPr>
        <p:spPr>
          <a:xfrm>
            <a:off x="47666" y="4712582"/>
            <a:ext cx="2457524" cy="2031325"/>
          </a:xfrm>
          <a:prstGeom prst="rect">
            <a:avLst/>
          </a:prstGeom>
        </p:spPr>
        <p:txBody>
          <a:bodyPr wrap="square">
            <a:spAutoFit/>
          </a:bodyPr>
          <a:lstStyle/>
          <a:p>
            <a:pPr marL="12700">
              <a:spcAft>
                <a:spcPts val="0"/>
              </a:spcAft>
            </a:pPr>
            <a:r>
              <a:rPr lang="es-ES" sz="1400" b="1" dirty="0" smtClean="0">
                <a:latin typeface="Times New Roman" panose="02020603050405020304" pitchFamily="18" charset="0"/>
                <a:ea typeface="Times New Roman" panose="02020603050405020304" pitchFamily="18" charset="0"/>
                <a:cs typeface="Times New Roman" panose="02020603050405020304" pitchFamily="18" charset="0"/>
              </a:rPr>
              <a:t>AUTORES: </a:t>
            </a:r>
          </a:p>
          <a:p>
            <a:pPr marL="12700">
              <a:spcAft>
                <a:spcPts val="0"/>
              </a:spcAft>
            </a:pP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1-2. A</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 F. Villavicencio </a:t>
            </a:r>
          </a:p>
          <a:p>
            <a:pPr marL="12700">
              <a:spcAft>
                <a:spcPts val="0"/>
              </a:spcAft>
            </a:pP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2. M</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D. </a:t>
            </a:r>
            <a:r>
              <a:rPr lang="es-ES" sz="1400" dirty="0" err="1">
                <a:latin typeface="Times New Roman" panose="02020603050405020304" pitchFamily="18" charset="0"/>
                <a:ea typeface="Times New Roman" panose="02020603050405020304" pitchFamily="18" charset="0"/>
                <a:cs typeface="Times New Roman" panose="02020603050405020304" pitchFamily="18" charset="0"/>
              </a:rPr>
              <a:t>Bargues</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 </a:t>
            </a:r>
          </a:p>
          <a:p>
            <a:pPr marL="12700">
              <a:spcAft>
                <a:spcPts val="0"/>
              </a:spcAft>
            </a:pP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2. P. </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Artigas </a:t>
            </a:r>
          </a:p>
          <a:p>
            <a:pPr marL="12700">
              <a:spcAft>
                <a:spcPts val="0"/>
              </a:spcAft>
            </a:pP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es-ES" sz="1400" b="1" dirty="0" smtClean="0">
                <a:latin typeface="Times New Roman" panose="02020603050405020304" pitchFamily="18" charset="0"/>
                <a:ea typeface="Times New Roman" panose="02020603050405020304" pitchFamily="18" charset="0"/>
                <a:cs typeface="Times New Roman" panose="02020603050405020304" pitchFamily="18" charset="0"/>
              </a:rPr>
              <a:t>R</a:t>
            </a:r>
            <a:r>
              <a:rPr lang="es-ES" sz="1400" b="1" dirty="0">
                <a:latin typeface="Times New Roman" panose="02020603050405020304" pitchFamily="18" charset="0"/>
                <a:ea typeface="Times New Roman" panose="02020603050405020304" pitchFamily="18" charset="0"/>
                <a:cs typeface="Times New Roman" panose="02020603050405020304" pitchFamily="18" charset="0"/>
              </a:rPr>
              <a:t>. Guamán </a:t>
            </a:r>
            <a:endParaRPr lang="es-ES" sz="1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12700">
              <a:spcAft>
                <a:spcPts val="0"/>
              </a:spcAft>
            </a:pP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1. S</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 M. Ulloa </a:t>
            </a:r>
          </a:p>
          <a:p>
            <a:pPr marL="12700">
              <a:spcAft>
                <a:spcPts val="0"/>
              </a:spcAft>
            </a:pP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1. J</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 Romero </a:t>
            </a:r>
          </a:p>
          <a:p>
            <a:pPr marL="12700">
              <a:spcAft>
                <a:spcPts val="0"/>
              </a:spcAft>
            </a:pP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2. D. </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Osca </a:t>
            </a:r>
          </a:p>
          <a:p>
            <a:pPr marL="12700">
              <a:spcAft>
                <a:spcPts val="0"/>
              </a:spcAft>
            </a:pPr>
            <a:r>
              <a:rPr lang="es-ES" sz="1400" dirty="0" smtClean="0">
                <a:latin typeface="Times New Roman" panose="02020603050405020304" pitchFamily="18" charset="0"/>
                <a:ea typeface="Times New Roman" panose="02020603050405020304" pitchFamily="18" charset="0"/>
                <a:cs typeface="Times New Roman" panose="02020603050405020304" pitchFamily="18" charset="0"/>
              </a:rPr>
              <a:t>2. S. </a:t>
            </a:r>
            <a:r>
              <a:rPr lang="es-ES" sz="1400" dirty="0">
                <a:latin typeface="Times New Roman" panose="02020603050405020304" pitchFamily="18" charset="0"/>
                <a:ea typeface="Times New Roman" panose="02020603050405020304" pitchFamily="18" charset="0"/>
                <a:cs typeface="Times New Roman" panose="02020603050405020304" pitchFamily="18" charset="0"/>
              </a:rPr>
              <a:t>Mas-Coma </a:t>
            </a:r>
            <a:endParaRPr lang="es-ES" sz="6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40" y="3840049"/>
            <a:ext cx="1743342" cy="1533526"/>
          </a:xfrm>
          <a:prstGeom prst="rect">
            <a:avLst/>
          </a:prstGeom>
          <a:noFill/>
          <a:extLst>
            <a:ext uri="{909E8E84-426E-40DD-AFC4-6F175D3DCCD1}">
              <a14:hiddenFill xmlns:a14="http://schemas.microsoft.com/office/drawing/2010/main">
                <a:solidFill>
                  <a:srgbClr val="FFFFFF"/>
                </a:solidFill>
              </a14:hiddenFill>
            </a:ext>
          </a:extLst>
        </p:spPr>
      </p:pic>
      <p:pic>
        <p:nvPicPr>
          <p:cNvPr id="12" name="3 Imagen" descr="Descripción: https://fbcdn-sphotos-a-a.akamaihd.net/hphotos-ak-prn2/1240607_609631865726778_1144868677_n.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4184" y="1631836"/>
            <a:ext cx="3305390" cy="1064361"/>
          </a:xfrm>
          <a:prstGeom prst="rect">
            <a:avLst/>
          </a:prstGeom>
          <a:noFill/>
          <a:ln>
            <a:noFill/>
          </a:ln>
        </p:spPr>
      </p:pic>
      <p:pic>
        <p:nvPicPr>
          <p:cNvPr id="13" name="Imagen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5573" y="1535833"/>
            <a:ext cx="1552207" cy="1256365"/>
          </a:xfrm>
          <a:prstGeom prst="rect">
            <a:avLst/>
          </a:prstGeom>
        </p:spPr>
      </p:pic>
      <p:pic>
        <p:nvPicPr>
          <p:cNvPr id="4100" name="Picture 4"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1410" y="4606812"/>
            <a:ext cx="2782478" cy="94232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2026998" y="120107"/>
            <a:ext cx="6142781"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INSTITUCIONES PARTICIPANTES</a:t>
            </a:r>
            <a:endParaRPr lang="es-ES" b="1" dirty="0">
              <a:latin typeface="Times New Roman" panose="02020603050405020304" pitchFamily="18" charset="0"/>
              <a:cs typeface="Times New Roman" panose="02020603050405020304" pitchFamily="18" charset="0"/>
            </a:endParaRPr>
          </a:p>
        </p:txBody>
      </p:sp>
      <p:pic>
        <p:nvPicPr>
          <p:cNvPr id="15" name="Imagen 14"/>
          <p:cNvPicPr>
            <a:picLocks noChangeAspect="1"/>
          </p:cNvPicPr>
          <p:nvPr/>
        </p:nvPicPr>
        <p:blipFill rotWithShape="1">
          <a:blip r:embed="rId6" cstate="print">
            <a:extLst>
              <a:ext uri="{28A0092B-C50C-407E-A947-70E740481C1C}">
                <a14:useLocalDpi xmlns:a14="http://schemas.microsoft.com/office/drawing/2010/main" val="0"/>
              </a:ext>
            </a:extLst>
          </a:blip>
          <a:srcRect t="1119"/>
          <a:stretch/>
        </p:blipFill>
        <p:spPr>
          <a:xfrm>
            <a:off x="8042916" y="880216"/>
            <a:ext cx="4249351" cy="6037601"/>
          </a:xfrm>
          <a:prstGeom prst="rect">
            <a:avLst/>
          </a:prstGeom>
        </p:spPr>
      </p:pic>
      <p:pic>
        <p:nvPicPr>
          <p:cNvPr id="14" name="Imagen 13"/>
          <p:cNvPicPr>
            <a:picLocks noChangeAspect="1"/>
          </p:cNvPicPr>
          <p:nvPr/>
        </p:nvPicPr>
        <p:blipFill rotWithShape="1">
          <a:blip r:embed="rId7" cstate="print">
            <a:extLst>
              <a:ext uri="{28A0092B-C50C-407E-A947-70E740481C1C}">
                <a14:useLocalDpi xmlns:a14="http://schemas.microsoft.com/office/drawing/2010/main" val="0"/>
              </a:ext>
            </a:extLst>
          </a:blip>
          <a:srcRect l="3012" t="4231" b="7313"/>
          <a:stretch/>
        </p:blipFill>
        <p:spPr>
          <a:xfrm>
            <a:off x="10576485" y="120107"/>
            <a:ext cx="1800918" cy="1831693"/>
          </a:xfrm>
          <a:prstGeom prst="ellipse">
            <a:avLst/>
          </a:prstGeom>
          <a:ln>
            <a:noFill/>
          </a:ln>
          <a:effectLst>
            <a:softEdge rad="112500"/>
          </a:effectLst>
        </p:spPr>
      </p:pic>
    </p:spTree>
    <p:extLst>
      <p:ext uri="{BB962C8B-B14F-4D97-AF65-F5344CB8AC3E}">
        <p14:creationId xmlns:p14="http://schemas.microsoft.com/office/powerpoint/2010/main" val="523253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31001" y="344483"/>
            <a:ext cx="5392958" cy="369332"/>
          </a:xfrm>
          <a:prstGeom prst="rect">
            <a:avLst/>
          </a:prstGeom>
        </p:spPr>
        <p:txBody>
          <a:bodyPr wrap="square">
            <a:spAutoFit/>
          </a:bodyPr>
          <a:lstStyle/>
          <a:p>
            <a:pPr algn="just">
              <a:spcAft>
                <a:spcPts val="0"/>
              </a:spcAft>
            </a:pPr>
            <a:r>
              <a:rPr lang="es-ES" b="1" dirty="0">
                <a:latin typeface="Times New Roman" panose="02020603050405020304" pitchFamily="18" charset="0"/>
                <a:ea typeface="Times New Roman" panose="02020603050405020304" pitchFamily="18" charset="0"/>
              </a:rPr>
              <a:t>Especies Lymnaeidaes Transmisores de </a:t>
            </a:r>
            <a:r>
              <a:rPr lang="es-ES" b="1" dirty="0" smtClean="0">
                <a:latin typeface="Times New Roman" panose="02020603050405020304" pitchFamily="18" charset="0"/>
                <a:ea typeface="Times New Roman" panose="02020603050405020304" pitchFamily="18" charset="0"/>
              </a:rPr>
              <a:t>Fascioliasis</a:t>
            </a:r>
            <a:endParaRPr lang="es-ES" dirty="0">
              <a:latin typeface="Times New Roman" panose="02020603050405020304" pitchFamily="18" charset="0"/>
              <a:ea typeface="Times New Roman" panose="02020603050405020304" pitchFamily="18" charset="0"/>
            </a:endParaRPr>
          </a:p>
        </p:txBody>
      </p:sp>
      <p:sp>
        <p:nvSpPr>
          <p:cNvPr id="4" name="Rectángulo 3"/>
          <p:cNvSpPr/>
          <p:nvPr/>
        </p:nvSpPr>
        <p:spPr>
          <a:xfrm>
            <a:off x="838199" y="5875194"/>
            <a:ext cx="8305800" cy="646331"/>
          </a:xfrm>
          <a:prstGeom prst="rect">
            <a:avLst/>
          </a:prstGeom>
        </p:spPr>
        <p:txBody>
          <a:bodyPr wrap="square">
            <a:spAutoFit/>
          </a:bodyPr>
          <a:lstStyle/>
          <a:p>
            <a:pPr marL="457200" algn="just">
              <a:spcAft>
                <a:spcPts val="0"/>
              </a:spcAft>
            </a:pPr>
            <a:r>
              <a:rPr lang="es-ES" dirty="0">
                <a:latin typeface="Times New Roman" panose="02020603050405020304" pitchFamily="18" charset="0"/>
                <a:ea typeface="Times New Roman" panose="02020603050405020304" pitchFamily="18" charset="0"/>
              </a:rPr>
              <a:t>Esto no debe interpretarse como la posibilidad de que esta especie localmente este jugando como un vector capaz de mantener </a:t>
            </a:r>
            <a:r>
              <a:rPr lang="es-ES" dirty="0" err="1">
                <a:latin typeface="Times New Roman" panose="02020603050405020304" pitchFamily="18" charset="0"/>
                <a:ea typeface="Times New Roman" panose="02020603050405020304" pitchFamily="18" charset="0"/>
              </a:rPr>
              <a:t>endemicidad</a:t>
            </a:r>
            <a:r>
              <a:rPr lang="es-ES" dirty="0">
                <a:latin typeface="Times New Roman" panose="02020603050405020304" pitchFamily="18" charset="0"/>
                <a:ea typeface="Times New Roman" panose="02020603050405020304" pitchFamily="18" charset="0"/>
              </a:rPr>
              <a:t> con </a:t>
            </a:r>
            <a:r>
              <a:rPr lang="es-ES" i="1" dirty="0">
                <a:latin typeface="Times New Roman" panose="02020603050405020304" pitchFamily="18" charset="0"/>
                <a:ea typeface="Times New Roman" panose="02020603050405020304" pitchFamily="18" charset="0"/>
              </a:rPr>
              <a:t>Fasciola hepática</a:t>
            </a:r>
            <a:endParaRPr lang="es-ES" dirty="0">
              <a:latin typeface="Times New Roman" panose="02020603050405020304" pitchFamily="18" charset="0"/>
              <a:ea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1861088134"/>
              </p:ext>
            </p:extLst>
          </p:nvPr>
        </p:nvGraphicFramePr>
        <p:xfrm>
          <a:off x="2099733" y="924682"/>
          <a:ext cx="9728201" cy="399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lymnaea schirazensi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3132" y="2839951"/>
            <a:ext cx="3656269" cy="295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24348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31001" y="344483"/>
            <a:ext cx="5392958" cy="369332"/>
          </a:xfrm>
          <a:prstGeom prst="rect">
            <a:avLst/>
          </a:prstGeom>
        </p:spPr>
        <p:txBody>
          <a:bodyPr wrap="square">
            <a:spAutoFit/>
          </a:bodyPr>
          <a:lstStyle/>
          <a:p>
            <a:pPr algn="just">
              <a:spcAft>
                <a:spcPts val="0"/>
              </a:spcAft>
            </a:pPr>
            <a:r>
              <a:rPr lang="es-ES" b="1" dirty="0">
                <a:latin typeface="Times New Roman" panose="02020603050405020304" pitchFamily="18" charset="0"/>
                <a:ea typeface="Times New Roman" panose="02020603050405020304" pitchFamily="18" charset="0"/>
              </a:rPr>
              <a:t>Especies Lymnaeidaes Transmisores de </a:t>
            </a:r>
            <a:r>
              <a:rPr lang="es-ES" b="1" dirty="0" smtClean="0">
                <a:latin typeface="Times New Roman" panose="02020603050405020304" pitchFamily="18" charset="0"/>
                <a:ea typeface="Times New Roman" panose="02020603050405020304" pitchFamily="18" charset="0"/>
              </a:rPr>
              <a:t>Fascioliasis</a:t>
            </a:r>
            <a:endParaRPr lang="es-ES" dirty="0">
              <a:latin typeface="Times New Roman" panose="02020603050405020304" pitchFamily="18" charset="0"/>
              <a:ea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743284937"/>
              </p:ext>
            </p:extLst>
          </p:nvPr>
        </p:nvGraphicFramePr>
        <p:xfrm>
          <a:off x="1744132" y="1060948"/>
          <a:ext cx="10033001" cy="417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Imagen relacionada"/>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2467" y="3251200"/>
            <a:ext cx="3369733" cy="236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43795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1538" y="592113"/>
            <a:ext cx="9874350" cy="1477328"/>
          </a:xfrm>
          <a:prstGeom prst="rect">
            <a:avLst/>
          </a:prstGeom>
        </p:spPr>
        <p:txBody>
          <a:bodyPr wrap="square">
            <a:spAutoFit/>
          </a:bodyPr>
          <a:lstStyle/>
          <a:p>
            <a:pPr algn="just">
              <a:spcAft>
                <a:spcPts val="0"/>
              </a:spcAft>
            </a:pPr>
            <a:r>
              <a:rPr lang="es-ES" b="1" dirty="0">
                <a:latin typeface="Times New Roman" panose="02020603050405020304" pitchFamily="18" charset="0"/>
                <a:ea typeface="Times New Roman" panose="02020603050405020304" pitchFamily="18" charset="0"/>
              </a:rPr>
              <a:t>Expresiones de </a:t>
            </a:r>
            <a:r>
              <a:rPr lang="es-ES" b="1" dirty="0" smtClean="0">
                <a:latin typeface="Times New Roman" panose="02020603050405020304" pitchFamily="18" charset="0"/>
                <a:ea typeface="Times New Roman" panose="02020603050405020304" pitchFamily="18" charset="0"/>
              </a:rPr>
              <a:t>gratitud</a:t>
            </a:r>
          </a:p>
          <a:p>
            <a:pPr algn="just">
              <a:spcAft>
                <a:spcPts val="0"/>
              </a:spcAft>
            </a:pPr>
            <a:r>
              <a:rPr lang="es-ES" b="1" dirty="0" smtClean="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just"/>
            <a:r>
              <a:rPr lang="es-EC" dirty="0" smtClean="0">
                <a:latin typeface="Times New Roman" panose="02020603050405020304" pitchFamily="18" charset="0"/>
                <a:ea typeface="Times New Roman" panose="02020603050405020304" pitchFamily="18" charset="0"/>
              </a:rPr>
              <a:t>A </a:t>
            </a:r>
            <a:r>
              <a:rPr lang="es-EC" dirty="0">
                <a:latin typeface="Times New Roman" panose="02020603050405020304" pitchFamily="18" charset="0"/>
                <a:ea typeface="Times New Roman" panose="02020603050405020304" pitchFamily="18" charset="0"/>
              </a:rPr>
              <a:t>la colaboración y financiado por el Proyecto no. </a:t>
            </a:r>
            <a:r>
              <a:rPr lang="es-EC" dirty="0" err="1">
                <a:latin typeface="Times New Roman" panose="02020603050405020304" pitchFamily="18" charset="0"/>
                <a:ea typeface="Times New Roman" panose="02020603050405020304" pitchFamily="18" charset="0"/>
              </a:rPr>
              <a:t>RD16</a:t>
            </a:r>
            <a:r>
              <a:rPr lang="es-EC" dirty="0">
                <a:latin typeface="Times New Roman" panose="02020603050405020304" pitchFamily="18" charset="0"/>
                <a:ea typeface="Times New Roman" panose="02020603050405020304" pitchFamily="18" charset="0"/>
              </a:rPr>
              <a:t> / 0027/0023, de la Red de Investigación Cooperativa en Enfermedades Tropicales-</a:t>
            </a:r>
            <a:r>
              <a:rPr lang="es-EC" dirty="0" err="1">
                <a:latin typeface="Times New Roman" panose="02020603050405020304" pitchFamily="18" charset="0"/>
                <a:ea typeface="Times New Roman" panose="02020603050405020304" pitchFamily="18" charset="0"/>
              </a:rPr>
              <a:t>RICET</a:t>
            </a:r>
            <a:r>
              <a:rPr lang="es-EC" dirty="0">
                <a:latin typeface="Times New Roman" panose="02020603050405020304" pitchFamily="18" charset="0"/>
                <a:ea typeface="Times New Roman" panose="02020603050405020304" pitchFamily="18" charset="0"/>
              </a:rPr>
              <a:t>, del Programa Nacional de I + D + i 2008-2011, </a:t>
            </a:r>
            <a:r>
              <a:rPr lang="es-EC" dirty="0" err="1">
                <a:latin typeface="Times New Roman" panose="02020603050405020304" pitchFamily="18" charset="0"/>
                <a:ea typeface="Times New Roman" panose="02020603050405020304" pitchFamily="18" charset="0"/>
              </a:rPr>
              <a:t>ISCIII</a:t>
            </a:r>
            <a:r>
              <a:rPr lang="es-EC" dirty="0">
                <a:latin typeface="Times New Roman" panose="02020603050405020304" pitchFamily="18" charset="0"/>
                <a:ea typeface="Times New Roman" panose="02020603050405020304" pitchFamily="18" charset="0"/>
              </a:rPr>
              <a:t>-Subdirección General de Redes y Centros de Investigación Cooperativa. Unión Europea, España</a:t>
            </a:r>
            <a:r>
              <a:rPr lang="es-EC" dirty="0" smtClean="0">
                <a:latin typeface="Times New Roman" panose="02020603050405020304" pitchFamily="18" charset="0"/>
                <a:ea typeface="Times New Roman" panose="02020603050405020304" pitchFamily="18" charset="0"/>
              </a:rPr>
              <a:t>. </a:t>
            </a:r>
            <a:endParaRPr lang="es-ES" dirty="0">
              <a:effectLst/>
              <a:latin typeface="Times New Roman" panose="02020603050405020304" pitchFamily="18" charset="0"/>
              <a:ea typeface="Times New Roman" panose="02020603050405020304" pitchFamily="18" charset="0"/>
            </a:endParaRPr>
          </a:p>
        </p:txBody>
      </p:sp>
      <p:pic>
        <p:nvPicPr>
          <p:cNvPr id="3" name="Imagen 2"/>
          <p:cNvPicPr>
            <a:picLocks noChangeAspect="1"/>
          </p:cNvPicPr>
          <p:nvPr/>
        </p:nvPicPr>
        <p:blipFill rotWithShape="1">
          <a:blip r:embed="rId2"/>
          <a:srcRect l="33177" t="8801" r="33035" b="11111"/>
          <a:stretch/>
        </p:blipFill>
        <p:spPr>
          <a:xfrm>
            <a:off x="8082183" y="2482320"/>
            <a:ext cx="2557330" cy="323031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Rectángulo 3"/>
          <p:cNvSpPr/>
          <p:nvPr/>
        </p:nvSpPr>
        <p:spPr>
          <a:xfrm>
            <a:off x="1021537" y="2444098"/>
            <a:ext cx="7182425" cy="646331"/>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A </a:t>
            </a:r>
            <a:r>
              <a:rPr lang="es-ES" dirty="0">
                <a:latin typeface="Times New Roman" panose="02020603050405020304" pitchFamily="18" charset="0"/>
                <a:ea typeface="Times New Roman" panose="02020603050405020304" pitchFamily="18" charset="0"/>
              </a:rPr>
              <a:t>Edison Medina se lo reconoce en gran medida por su ayuda el trabajo de campo. </a:t>
            </a:r>
            <a:endParaRPr lang="es-EC"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31398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lh3.googleusercontent.com/hh_4Z4RKqykozaX8uwAq_oPQ8DfLm6Bajk82Aaj5rzf9nz9dMKvkvHKQwsA-KvOhCbUaihBSIc43i6Dbo9dnqk7IzQYseYkQrs0kMhMFLYTJ4ScvkZHAkh9ir5P9TAIIlHkXYnBn93YfxopnzQkiKzihDFehQ2MzwSUi3tIOiZzlmsjmi2YZUq81w308rhhGqbutaVTRLcz903k1YnZ9lAOJ8rzuOMBwURGMgDJ6opyquqO_WfGVFa6qDSyNukJL1RCOaEN5qcLbe2cgncfqtaAv8v91xmOSX4Zg9N2gNURRTpAizi8OpluMUBky9dqi7Puy6Qjmja_coD5z1KE0K_5X_9hLYg7dgZlbIkDrUE_1cCMUbFwHllsUB-UDkuAUJT7LMymN_qzdOKt5PUx6XATc6VQiuNmgqANiKfp8_Y2SURXsjvzHY47PJb_sai-XBgZWpoVrVXbgENWIv-8GydhIJoP_u6ifRa-keIn_S25c1_QDLXUSogFaS7K36rtioAAi8zo5rM3ngS5Efcs3atQVGaThW_6MglG-9aROQjWdKI4VSg2XQIM6iiADJYNd8xo0dPAH2FUxfX4bNDgIwdfd0CGCtOVl8Q2GgUZP0S0NtNB3H2Dy2wQNQx0ksagD=w1178-h883-n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85053" y="1288533"/>
            <a:ext cx="6016667" cy="45137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 name="Imagen 2"/>
          <p:cNvPicPr>
            <a:picLocks noChangeAspect="1"/>
          </p:cNvPicPr>
          <p:nvPr/>
        </p:nvPicPr>
        <p:blipFill>
          <a:blip r:embed="rId3"/>
          <a:stretch>
            <a:fillRect/>
          </a:stretch>
        </p:blipFill>
        <p:spPr>
          <a:xfrm>
            <a:off x="8049319" y="1996068"/>
            <a:ext cx="3931014" cy="3880811"/>
          </a:xfrm>
          <a:prstGeom prst="ellipse">
            <a:avLst/>
          </a:prstGeom>
          <a:ln>
            <a:noFill/>
          </a:ln>
          <a:effectLst>
            <a:softEdge rad="112500"/>
          </a:effectLst>
        </p:spPr>
      </p:pic>
      <p:sp>
        <p:nvSpPr>
          <p:cNvPr id="4" name="CuadroTexto 3"/>
          <p:cNvSpPr txBox="1"/>
          <p:nvPr/>
        </p:nvSpPr>
        <p:spPr>
          <a:xfrm>
            <a:off x="7865533" y="304800"/>
            <a:ext cx="3445934" cy="769441"/>
          </a:xfrm>
          <a:prstGeom prst="rect">
            <a:avLst/>
          </a:prstGeom>
          <a:noFill/>
        </p:spPr>
        <p:txBody>
          <a:bodyPr wrap="square" rtlCol="0">
            <a:spAutoFit/>
          </a:bodyPr>
          <a:lstStyle/>
          <a:p>
            <a:r>
              <a:rPr lang="es-EC" sz="4400" b="1" dirty="0" smtClean="0">
                <a:latin typeface="Times New Roman" panose="02020603050405020304" pitchFamily="18" charset="0"/>
                <a:cs typeface="Times New Roman" panose="02020603050405020304" pitchFamily="18" charset="0"/>
              </a:rPr>
              <a:t>GRACIAS…</a:t>
            </a:r>
            <a:endParaRPr lang="es-E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1259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5866" y="182394"/>
            <a:ext cx="11032069" cy="5909310"/>
          </a:xfrm>
          <a:prstGeom prst="rect">
            <a:avLst/>
          </a:prstGeom>
        </p:spPr>
        <p:txBody>
          <a:bodyPr wrap="square" numCol="1">
            <a:spAutoFit/>
          </a:bodyPr>
          <a:lstStyle/>
          <a:p>
            <a:pPr algn="just">
              <a:spcAft>
                <a:spcPts val="0"/>
              </a:spcAft>
            </a:pPr>
            <a:r>
              <a:rPr lang="es-ES" sz="900" b="1" dirty="0">
                <a:latin typeface="Times New Roman" panose="02020603050405020304" pitchFamily="18" charset="0"/>
                <a:ea typeface="Times New Roman" panose="02020603050405020304" pitchFamily="18" charset="0"/>
              </a:rPr>
              <a:t>Referencias</a:t>
            </a:r>
            <a:endParaRPr lang="es-ES" sz="900" dirty="0">
              <a:latin typeface="Times New Roman" panose="02020603050405020304" pitchFamily="18" charset="0"/>
              <a:ea typeface="Times New Roman" panose="02020603050405020304" pitchFamily="18" charset="0"/>
            </a:endParaRPr>
          </a:p>
          <a:p>
            <a:pPr marL="228600" algn="just">
              <a:spcAft>
                <a:spcPts val="0"/>
              </a:spcAft>
            </a:pPr>
            <a:r>
              <a:rPr lang="es-ES" sz="900" dirty="0">
                <a:latin typeface="Times New Roman" panose="02020603050405020304" pitchFamily="18" charset="0"/>
                <a:ea typeface="Times New Roman" panose="02020603050405020304" pitchFamily="18" charset="0"/>
              </a:rPr>
              <a:t> </a:t>
            </a: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Afshan</a:t>
            </a:r>
            <a:r>
              <a:rPr lang="en-US" sz="900" dirty="0">
                <a:solidFill>
                  <a:srgbClr val="000000"/>
                </a:solidFill>
                <a:latin typeface="Times New Roman" panose="02020603050405020304" pitchFamily="18" charset="0"/>
                <a:ea typeface="Calibri" panose="020F0502020204030204" pitchFamily="34" charset="0"/>
              </a:rPr>
              <a:t> K, Fortes-Lima CA, Artigas P, Valero MA, </a:t>
            </a:r>
            <a:r>
              <a:rPr lang="en-US" sz="900" dirty="0" err="1">
                <a:solidFill>
                  <a:srgbClr val="000000"/>
                </a:solidFill>
                <a:latin typeface="Times New Roman" panose="02020603050405020304" pitchFamily="18" charset="0"/>
                <a:ea typeface="Calibri" panose="020F0502020204030204" pitchFamily="34" charset="0"/>
              </a:rPr>
              <a:t>Qayyum</a:t>
            </a:r>
            <a:r>
              <a:rPr lang="en-US" sz="900" dirty="0">
                <a:solidFill>
                  <a:srgbClr val="000000"/>
                </a:solidFill>
                <a:latin typeface="Times New Roman" panose="02020603050405020304" pitchFamily="18" charset="0"/>
                <a:ea typeface="Calibri" panose="020F0502020204030204" pitchFamily="34" charset="0"/>
              </a:rPr>
              <a:t> M, Mas-Coma S (2014) Impact of climate change and man-made irrigation systems on the transmission risk, long-term trend and seasonality of human and animal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 Pakistan. </a:t>
            </a:r>
            <a:r>
              <a:rPr lang="en-US" sz="900" dirty="0" err="1">
                <a:solidFill>
                  <a:srgbClr val="000000"/>
                </a:solidFill>
                <a:latin typeface="Times New Roman" panose="02020603050405020304" pitchFamily="18" charset="0"/>
                <a:ea typeface="Calibri" panose="020F0502020204030204" pitchFamily="34" charset="0"/>
              </a:rPr>
              <a:t>Geospat</a:t>
            </a:r>
            <a:r>
              <a:rPr lang="en-US" sz="900" dirty="0">
                <a:solidFill>
                  <a:srgbClr val="000000"/>
                </a:solidFill>
                <a:latin typeface="Times New Roman" panose="02020603050405020304" pitchFamily="18" charset="0"/>
                <a:ea typeface="Calibri" panose="020F0502020204030204" pitchFamily="34" charset="0"/>
              </a:rPr>
              <a:t> Health 8(2):317–334. </a:t>
            </a:r>
            <a:r>
              <a:rPr lang="en-US" sz="900" dirty="0">
                <a:solidFill>
                  <a:srgbClr val="0000FF"/>
                </a:solidFill>
                <a:latin typeface="Times New Roman" panose="02020603050405020304" pitchFamily="18" charset="0"/>
                <a:ea typeface="Calibri" panose="020F0502020204030204" pitchFamily="34" charset="0"/>
              </a:rPr>
              <a:t>https ://doi.org/10.4081/gh.2014.22</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a:solidFill>
                  <a:srgbClr val="000000"/>
                </a:solidFill>
                <a:latin typeface="Times New Roman" panose="02020603050405020304" pitchFamily="18" charset="0"/>
                <a:ea typeface="Calibri" panose="020F0502020204030204" pitchFamily="34" charset="0"/>
              </a:rPr>
              <a:t>Ahrens HP, </a:t>
            </a:r>
            <a:r>
              <a:rPr lang="en-US" sz="900" dirty="0" err="1">
                <a:solidFill>
                  <a:srgbClr val="000000"/>
                </a:solidFill>
                <a:latin typeface="Times New Roman" panose="02020603050405020304" pitchFamily="18" charset="0"/>
                <a:ea typeface="Calibri" panose="020F0502020204030204" pitchFamily="34" charset="0"/>
              </a:rPr>
              <a:t>Berning</a:t>
            </a:r>
            <a:r>
              <a:rPr lang="en-US" sz="900" dirty="0">
                <a:solidFill>
                  <a:srgbClr val="000000"/>
                </a:solidFill>
                <a:latin typeface="Times New Roman" panose="02020603050405020304" pitchFamily="18" charset="0"/>
                <a:ea typeface="Calibri" panose="020F0502020204030204" pitchFamily="34" charset="0"/>
              </a:rPr>
              <a:t> H (1968) </a:t>
            </a:r>
            <a:r>
              <a:rPr lang="en-US" sz="900" dirty="0" err="1">
                <a:solidFill>
                  <a:srgbClr val="000000"/>
                </a:solidFill>
                <a:latin typeface="Times New Roman" panose="02020603050405020304" pitchFamily="18" charset="0"/>
                <a:ea typeface="Calibri" panose="020F0502020204030204" pitchFamily="34" charset="0"/>
              </a:rPr>
              <a:t>Parasitärer</a:t>
            </a:r>
            <a:r>
              <a:rPr lang="en-US" sz="900" dirty="0">
                <a:solidFill>
                  <a:srgbClr val="000000"/>
                </a:solidFill>
                <a:latin typeface="Times New Roman" panose="02020603050405020304" pitchFamily="18" charset="0"/>
                <a:ea typeface="Calibri" panose="020F0502020204030204" pitchFamily="34" charset="0"/>
              </a:rPr>
              <a:t> Befall der </a:t>
            </a:r>
            <a:r>
              <a:rPr lang="en-US" sz="900" dirty="0" err="1">
                <a:solidFill>
                  <a:srgbClr val="000000"/>
                </a:solidFill>
                <a:latin typeface="Times New Roman" panose="02020603050405020304" pitchFamily="18" charset="0"/>
                <a:ea typeface="Calibri" panose="020F0502020204030204" pitchFamily="34" charset="0"/>
              </a:rPr>
              <a:t>Leber</a:t>
            </a:r>
            <a:r>
              <a:rPr lang="en-US" sz="900" dirty="0">
                <a:solidFill>
                  <a:srgbClr val="000000"/>
                </a:solidFill>
                <a:latin typeface="Times New Roman" panose="02020603050405020304" pitchFamily="18" charset="0"/>
                <a:ea typeface="Calibri" panose="020F0502020204030204" pitchFamily="34" charset="0"/>
              </a:rPr>
              <a:t> und </a:t>
            </a:r>
            <a:r>
              <a:rPr lang="en-US" sz="900" dirty="0" err="1">
                <a:solidFill>
                  <a:srgbClr val="000000"/>
                </a:solidFill>
                <a:latin typeface="Times New Roman" panose="02020603050405020304" pitchFamily="18" charset="0"/>
                <a:ea typeface="Calibri" panose="020F0502020204030204" pitchFamily="34" charset="0"/>
              </a:rPr>
              <a:t>Gallenwege</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mit</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dem</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grossen</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Leberegel</a:t>
            </a:r>
            <a:r>
              <a:rPr lang="en-US" sz="900" dirty="0">
                <a:solidFill>
                  <a:srgbClr val="000000"/>
                </a:solidFill>
                <a:latin typeface="Times New Roman" panose="02020603050405020304" pitchFamily="18" charset="0"/>
                <a:ea typeface="Calibri" panose="020F0502020204030204" pitchFamily="34" charset="0"/>
              </a:rPr>
              <a:t>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hepatica</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Münchener</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Medizinische</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Wochenschrift</a:t>
            </a:r>
            <a:r>
              <a:rPr lang="en-US" sz="900" dirty="0">
                <a:solidFill>
                  <a:srgbClr val="000000"/>
                </a:solidFill>
                <a:latin typeface="Times New Roman" panose="02020603050405020304" pitchFamily="18" charset="0"/>
                <a:ea typeface="Calibri" panose="020F0502020204030204" pitchFamily="34" charset="0"/>
              </a:rPr>
              <a:t> 110(48):2811–2813</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S" sz="900" dirty="0" err="1">
                <a:solidFill>
                  <a:srgbClr val="000000"/>
                </a:solidFill>
                <a:latin typeface="Times New Roman" panose="02020603050405020304" pitchFamily="18" charset="0"/>
                <a:ea typeface="Calibri" panose="020F0502020204030204" pitchFamily="34" charset="0"/>
              </a:rPr>
              <a:t>Apt</a:t>
            </a:r>
            <a:r>
              <a:rPr lang="es-ES" sz="900" dirty="0">
                <a:solidFill>
                  <a:srgbClr val="000000"/>
                </a:solidFill>
                <a:latin typeface="Times New Roman" panose="02020603050405020304" pitchFamily="18" charset="0"/>
                <a:ea typeface="Calibri" panose="020F0502020204030204" pitchFamily="34" charset="0"/>
              </a:rPr>
              <a:t> W, Aguilera X, Vega F, </a:t>
            </a:r>
            <a:r>
              <a:rPr lang="es-ES" sz="900" dirty="0" err="1">
                <a:solidFill>
                  <a:srgbClr val="000000"/>
                </a:solidFill>
                <a:latin typeface="Times New Roman" panose="02020603050405020304" pitchFamily="18" charset="0"/>
                <a:ea typeface="Calibri" panose="020F0502020204030204" pitchFamily="34" charset="0"/>
              </a:rPr>
              <a:t>Zulantay</a:t>
            </a:r>
            <a:r>
              <a:rPr lang="es-ES" sz="900" dirty="0">
                <a:solidFill>
                  <a:srgbClr val="000000"/>
                </a:solidFill>
                <a:latin typeface="Times New Roman" panose="02020603050405020304" pitchFamily="18" charset="0"/>
                <a:ea typeface="Calibri" panose="020F0502020204030204" pitchFamily="34" charset="0"/>
              </a:rPr>
              <a:t> I, Retamal C, </a:t>
            </a:r>
            <a:r>
              <a:rPr lang="es-ES" sz="900" dirty="0" err="1">
                <a:solidFill>
                  <a:srgbClr val="000000"/>
                </a:solidFill>
                <a:latin typeface="Times New Roman" panose="02020603050405020304" pitchFamily="18" charset="0"/>
                <a:ea typeface="Calibri" panose="020F0502020204030204" pitchFamily="34" charset="0"/>
              </a:rPr>
              <a:t>Apt</a:t>
            </a:r>
            <a:r>
              <a:rPr lang="es-ES" sz="900" dirty="0">
                <a:solidFill>
                  <a:srgbClr val="000000"/>
                </a:solidFill>
                <a:latin typeface="Times New Roman" panose="02020603050405020304" pitchFamily="18" charset="0"/>
                <a:ea typeface="Calibri" panose="020F0502020204030204" pitchFamily="34" charset="0"/>
              </a:rPr>
              <a:t> P, Sandoval J (1992) Fascioliasis en la población rural de las provincias de </a:t>
            </a:r>
            <a:r>
              <a:rPr lang="es-ES" sz="900" dirty="0" err="1">
                <a:solidFill>
                  <a:srgbClr val="000000"/>
                </a:solidFill>
                <a:latin typeface="Times New Roman" panose="02020603050405020304" pitchFamily="18" charset="0"/>
                <a:ea typeface="Calibri" panose="020F0502020204030204" pitchFamily="34" charset="0"/>
              </a:rPr>
              <a:t>Curico</a:t>
            </a:r>
            <a:r>
              <a:rPr lang="es-ES" sz="900" dirty="0">
                <a:solidFill>
                  <a:srgbClr val="000000"/>
                </a:solidFill>
                <a:latin typeface="Times New Roman" panose="02020603050405020304" pitchFamily="18" charset="0"/>
                <a:ea typeface="Calibri" panose="020F0502020204030204" pitchFamily="34" charset="0"/>
              </a:rPr>
              <a:t>, Talca y Linares. Revista Médica de Chile 120:621–626</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S" sz="900" dirty="0">
                <a:solidFill>
                  <a:srgbClr val="000000"/>
                </a:solidFill>
                <a:latin typeface="Times New Roman" panose="02020603050405020304" pitchFamily="18" charset="0"/>
                <a:ea typeface="Calibri" panose="020F0502020204030204" pitchFamily="34" charset="0"/>
              </a:rPr>
              <a:t>Arteaga </a:t>
            </a:r>
            <a:r>
              <a:rPr lang="es-ES" sz="900" dirty="0" err="1">
                <a:solidFill>
                  <a:srgbClr val="000000"/>
                </a:solidFill>
                <a:latin typeface="Times New Roman" panose="02020603050405020304" pitchFamily="18" charset="0"/>
                <a:ea typeface="Calibri" panose="020F0502020204030204" pitchFamily="34" charset="0"/>
              </a:rPr>
              <a:t>FG</a:t>
            </a:r>
            <a:r>
              <a:rPr lang="es-ES" sz="900" dirty="0">
                <a:solidFill>
                  <a:srgbClr val="000000"/>
                </a:solidFill>
                <a:latin typeface="Times New Roman" panose="02020603050405020304" pitchFamily="18" charset="0"/>
                <a:ea typeface="Calibri" panose="020F0502020204030204" pitchFamily="34" charset="0"/>
              </a:rPr>
              <a:t> (2013) Determinación de prevalencia de </a:t>
            </a:r>
            <a:r>
              <a:rPr lang="es-ES" sz="900" i="1" dirty="0">
                <a:solidFill>
                  <a:srgbClr val="000000"/>
                </a:solidFill>
                <a:latin typeface="Times New Roman" panose="02020603050405020304" pitchFamily="18" charset="0"/>
                <a:ea typeface="Calibri" panose="020F0502020204030204" pitchFamily="34" charset="0"/>
              </a:rPr>
              <a:t>Fasciola </a:t>
            </a:r>
            <a:r>
              <a:rPr lang="es-ES" sz="900" i="1" dirty="0" err="1">
                <a:solidFill>
                  <a:srgbClr val="000000"/>
                </a:solidFill>
                <a:latin typeface="Times New Roman" panose="02020603050405020304" pitchFamily="18" charset="0"/>
                <a:ea typeface="Calibri" panose="020F0502020204030204" pitchFamily="34" charset="0"/>
              </a:rPr>
              <a:t>hepatica</a:t>
            </a:r>
            <a:r>
              <a:rPr lang="es-ES" sz="900" i="1" dirty="0">
                <a:solidFill>
                  <a:srgbClr val="000000"/>
                </a:solidFill>
                <a:latin typeface="Times New Roman" panose="02020603050405020304" pitchFamily="18" charset="0"/>
                <a:ea typeface="Calibri" panose="020F0502020204030204" pitchFamily="34" charset="0"/>
              </a:rPr>
              <a:t> </a:t>
            </a:r>
            <a:r>
              <a:rPr lang="es-ES" sz="900" dirty="0">
                <a:solidFill>
                  <a:srgbClr val="000000"/>
                </a:solidFill>
                <a:latin typeface="Times New Roman" panose="02020603050405020304" pitchFamily="18" charset="0"/>
                <a:ea typeface="Calibri" panose="020F0502020204030204" pitchFamily="34" charset="0"/>
              </a:rPr>
              <a:t>en bovinos en los Camales municipales de las Ciudades de Tulcán y San Gabriel, Provincia de Carchi. Tesis de Ingeniero en Desarrollo Integral Agropecuario, Universidad </a:t>
            </a:r>
            <a:r>
              <a:rPr lang="es-ES" sz="900" dirty="0" err="1">
                <a:solidFill>
                  <a:srgbClr val="000000"/>
                </a:solidFill>
                <a:latin typeface="Times New Roman" panose="02020603050405020304" pitchFamily="18" charset="0"/>
                <a:ea typeface="Calibri" panose="020F0502020204030204" pitchFamily="34" charset="0"/>
              </a:rPr>
              <a:t>Politecnica</a:t>
            </a:r>
            <a:r>
              <a:rPr lang="es-ES" sz="900" dirty="0">
                <a:solidFill>
                  <a:srgbClr val="000000"/>
                </a:solidFill>
                <a:latin typeface="Times New Roman" panose="02020603050405020304" pitchFamily="18" charset="0"/>
                <a:ea typeface="Calibri" panose="020F0502020204030204" pitchFamily="34" charset="0"/>
              </a:rPr>
              <a:t> Estatal del Carchi, Carchi </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a:solidFill>
                  <a:srgbClr val="000000"/>
                </a:solidFill>
                <a:latin typeface="Times New Roman" panose="02020603050405020304" pitchFamily="18" charset="0"/>
                <a:ea typeface="Calibri" panose="020F0502020204030204" pitchFamily="34" charset="0"/>
              </a:rPr>
              <a:t>Artigas P,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t>
            </a:r>
            <a:r>
              <a:rPr lang="en-US" sz="900" dirty="0" err="1">
                <a:solidFill>
                  <a:srgbClr val="000000"/>
                </a:solidFill>
                <a:latin typeface="Times New Roman" panose="02020603050405020304" pitchFamily="18" charset="0"/>
                <a:ea typeface="Calibri" panose="020F0502020204030204" pitchFamily="34" charset="0"/>
              </a:rPr>
              <a:t>Mera</a:t>
            </a:r>
            <a:r>
              <a:rPr lang="en-US" sz="900" dirty="0">
                <a:solidFill>
                  <a:srgbClr val="000000"/>
                </a:solidFill>
                <a:latin typeface="Times New Roman" panose="02020603050405020304" pitchFamily="18" charset="0"/>
                <a:ea typeface="Calibri" panose="020F0502020204030204" pitchFamily="34" charset="0"/>
              </a:rPr>
              <a:t> y Sierra R, </a:t>
            </a:r>
            <a:r>
              <a:rPr lang="en-US" sz="900" dirty="0" err="1">
                <a:solidFill>
                  <a:srgbClr val="000000"/>
                </a:solidFill>
                <a:latin typeface="Times New Roman" panose="02020603050405020304" pitchFamily="18" charset="0"/>
                <a:ea typeface="Calibri" panose="020F0502020204030204" pitchFamily="34" charset="0"/>
              </a:rPr>
              <a:t>Agramunt</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VH</a:t>
            </a:r>
            <a:r>
              <a:rPr lang="en-US" sz="900" dirty="0">
                <a:solidFill>
                  <a:srgbClr val="000000"/>
                </a:solidFill>
                <a:latin typeface="Times New Roman" panose="02020603050405020304" pitchFamily="18" charset="0"/>
                <a:ea typeface="Calibri" panose="020F0502020204030204" pitchFamily="34" charset="0"/>
              </a:rPr>
              <a:t>, Mas- Coma S (2011) </a:t>
            </a:r>
            <a:r>
              <a:rPr lang="en-US" sz="900" dirty="0" err="1">
                <a:solidFill>
                  <a:srgbClr val="000000"/>
                </a:solidFill>
                <a:latin typeface="Times New Roman" panose="02020603050405020304" pitchFamily="18" charset="0"/>
                <a:ea typeface="Calibri" panose="020F0502020204030204" pitchFamily="34" charset="0"/>
              </a:rPr>
              <a:t>Characterisation</a:t>
            </a:r>
            <a:r>
              <a:rPr lang="en-US" sz="900" dirty="0">
                <a:solidFill>
                  <a:srgbClr val="000000"/>
                </a:solidFill>
                <a:latin typeface="Times New Roman" panose="02020603050405020304" pitchFamily="18" charset="0"/>
                <a:ea typeface="Calibri" panose="020F0502020204030204" pitchFamily="34" charset="0"/>
              </a:rPr>
              <a:t> of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lymnaeid</a:t>
            </a:r>
            <a:r>
              <a:rPr lang="en-US" sz="900" dirty="0">
                <a:solidFill>
                  <a:srgbClr val="000000"/>
                </a:solidFill>
                <a:latin typeface="Times New Roman" panose="02020603050405020304" pitchFamily="18" charset="0"/>
                <a:ea typeface="Calibri" panose="020F0502020204030204" pitchFamily="34" charset="0"/>
              </a:rPr>
              <a:t> intermediate hosts from Chile by DNA sequencing, with emphasis on </a:t>
            </a:r>
            <a:r>
              <a:rPr lang="en-US" sz="900" i="1" dirty="0" err="1">
                <a:solidFill>
                  <a:srgbClr val="000000"/>
                </a:solidFill>
                <a:latin typeface="Times New Roman" panose="02020603050405020304" pitchFamily="18" charset="0"/>
                <a:ea typeface="Calibri" panose="020F0502020204030204" pitchFamily="34" charset="0"/>
              </a:rPr>
              <a:t>Lymnaea</a:t>
            </a:r>
            <a:r>
              <a:rPr lang="en-US" sz="900" i="1" dirty="0">
                <a:solidFill>
                  <a:srgbClr val="000000"/>
                </a:solidFill>
                <a:latin typeface="Times New Roman" panose="02020603050405020304" pitchFamily="18" charset="0"/>
                <a:ea typeface="Calibri" panose="020F0502020204030204" pitchFamily="34" charset="0"/>
              </a:rPr>
              <a:t> </a:t>
            </a:r>
            <a:r>
              <a:rPr lang="en-US" sz="900" i="1" dirty="0" err="1">
                <a:solidFill>
                  <a:srgbClr val="000000"/>
                </a:solidFill>
                <a:latin typeface="Times New Roman" panose="02020603050405020304" pitchFamily="18" charset="0"/>
                <a:ea typeface="Calibri" panose="020F0502020204030204" pitchFamily="34" charset="0"/>
              </a:rPr>
              <a:t>viator</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and </a:t>
            </a:r>
            <a:r>
              <a:rPr lang="en-US" sz="900" i="1" dirty="0">
                <a:solidFill>
                  <a:srgbClr val="000000"/>
                </a:solidFill>
                <a:latin typeface="Times New Roman" panose="02020603050405020304" pitchFamily="18" charset="0"/>
                <a:ea typeface="Calibri" panose="020F0502020204030204" pitchFamily="34" charset="0"/>
              </a:rPr>
              <a:t>Galba </a:t>
            </a:r>
            <a:r>
              <a:rPr lang="en-US" sz="900" i="1" dirty="0" err="1">
                <a:solidFill>
                  <a:srgbClr val="000000"/>
                </a:solidFill>
                <a:latin typeface="Times New Roman" panose="02020603050405020304" pitchFamily="18" charset="0"/>
                <a:ea typeface="Calibri" panose="020F0502020204030204" pitchFamily="34" charset="0"/>
              </a:rPr>
              <a:t>truncatula</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Acta</a:t>
            </a:r>
            <a:r>
              <a:rPr lang="en-US" sz="900" dirty="0">
                <a:solidFill>
                  <a:srgbClr val="000000"/>
                </a:solidFill>
                <a:latin typeface="Times New Roman" panose="02020603050405020304" pitchFamily="18" charset="0"/>
                <a:ea typeface="Calibri" panose="020F0502020204030204" pitchFamily="34" charset="0"/>
              </a:rPr>
              <a:t> Trop 120:245–257. </a:t>
            </a:r>
            <a:r>
              <a:rPr lang="en-US" sz="900" dirty="0">
                <a:solidFill>
                  <a:srgbClr val="0000FF"/>
                </a:solidFill>
                <a:latin typeface="Times New Roman" panose="02020603050405020304" pitchFamily="18" charset="0"/>
                <a:ea typeface="Calibri" panose="020F0502020204030204" pitchFamily="34" charset="0"/>
              </a:rPr>
              <a:t>https ://doi.org/10.1016/</a:t>
            </a:r>
            <a:r>
              <a:rPr lang="en-US" sz="900" dirty="0" err="1">
                <a:solidFill>
                  <a:srgbClr val="0000FF"/>
                </a:solidFill>
                <a:latin typeface="Times New Roman" panose="02020603050405020304" pitchFamily="18" charset="0"/>
                <a:ea typeface="Calibri" panose="020F0502020204030204" pitchFamily="34" charset="0"/>
              </a:rPr>
              <a:t>j.actat</a:t>
            </a:r>
            <a:r>
              <a:rPr lang="en-US" sz="900" dirty="0">
                <a:solidFill>
                  <a:srgbClr val="0000FF"/>
                </a:solidFill>
                <a:latin typeface="Times New Roman" panose="02020603050405020304" pitchFamily="18" charset="0"/>
                <a:ea typeface="Calibri" panose="020F0502020204030204" pitchFamily="34" charset="0"/>
              </a:rPr>
              <a:t> rop.2011.09.002</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Bardales</a:t>
            </a:r>
            <a:r>
              <a:rPr lang="en-US" sz="900" dirty="0">
                <a:solidFill>
                  <a:srgbClr val="000000"/>
                </a:solidFill>
                <a:latin typeface="Times New Roman" panose="02020603050405020304" pitchFamily="18" charset="0"/>
                <a:ea typeface="Calibri" panose="020F0502020204030204" pitchFamily="34" charset="0"/>
              </a:rPr>
              <a:t>-Valdivia </a:t>
            </a:r>
            <a:r>
              <a:rPr lang="en-US" sz="900" dirty="0" err="1">
                <a:solidFill>
                  <a:srgbClr val="000000"/>
                </a:solidFill>
                <a:latin typeface="Times New Roman" panose="02020603050405020304" pitchFamily="18" charset="0"/>
                <a:ea typeface="Calibri" panose="020F0502020204030204" pitchFamily="34" charset="0"/>
              </a:rPr>
              <a:t>JN</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t>
            </a:r>
            <a:r>
              <a:rPr lang="en-US" sz="900" dirty="0" err="1">
                <a:solidFill>
                  <a:srgbClr val="000000"/>
                </a:solidFill>
                <a:latin typeface="Times New Roman" panose="02020603050405020304" pitchFamily="18" charset="0"/>
                <a:ea typeface="Calibri" panose="020F0502020204030204" pitchFamily="34" charset="0"/>
              </a:rPr>
              <a:t>Hobán</a:t>
            </a:r>
            <a:r>
              <a:rPr lang="en-US" sz="900" dirty="0">
                <a:solidFill>
                  <a:srgbClr val="000000"/>
                </a:solidFill>
                <a:latin typeface="Times New Roman" panose="02020603050405020304" pitchFamily="18" charset="0"/>
                <a:ea typeface="Calibri" panose="020F0502020204030204" pitchFamily="34" charset="0"/>
              </a:rPr>
              <a:t>-Vergara C, </a:t>
            </a:r>
            <a:r>
              <a:rPr lang="en-US" sz="900" dirty="0" err="1">
                <a:solidFill>
                  <a:srgbClr val="000000"/>
                </a:solidFill>
                <a:latin typeface="Times New Roman" panose="02020603050405020304" pitchFamily="18" charset="0"/>
                <a:ea typeface="Calibri" panose="020F0502020204030204" pitchFamily="34" charset="0"/>
              </a:rPr>
              <a:t>Bardales</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Bardales</a:t>
            </a:r>
            <a:r>
              <a:rPr lang="en-US" sz="900" dirty="0">
                <a:solidFill>
                  <a:srgbClr val="000000"/>
                </a:solidFill>
                <a:latin typeface="Times New Roman" panose="02020603050405020304" pitchFamily="18" charset="0"/>
                <a:ea typeface="Calibri" panose="020F0502020204030204" pitchFamily="34" charset="0"/>
              </a:rPr>
              <a:t> C, </a:t>
            </a:r>
            <a:r>
              <a:rPr lang="en-US" sz="900" dirty="0" err="1">
                <a:solidFill>
                  <a:srgbClr val="000000"/>
                </a:solidFill>
                <a:latin typeface="Times New Roman" panose="02020603050405020304" pitchFamily="18" charset="0"/>
                <a:ea typeface="Calibri" panose="020F0502020204030204" pitchFamily="34" charset="0"/>
              </a:rPr>
              <a:t>Goicochea</a:t>
            </a:r>
            <a:r>
              <a:rPr lang="en-US" sz="900" dirty="0">
                <a:solidFill>
                  <a:srgbClr val="000000"/>
                </a:solidFill>
                <a:latin typeface="Times New Roman" panose="02020603050405020304" pitchFamily="18" charset="0"/>
                <a:ea typeface="Calibri" panose="020F0502020204030204" pitchFamily="34" charset="0"/>
              </a:rPr>
              <a:t>-Portal C, </a:t>
            </a:r>
            <a:r>
              <a:rPr lang="en-US" sz="900" dirty="0" err="1">
                <a:solidFill>
                  <a:srgbClr val="000000"/>
                </a:solidFill>
                <a:latin typeface="Times New Roman" panose="02020603050405020304" pitchFamily="18" charset="0"/>
                <a:ea typeface="Calibri" panose="020F0502020204030204" pitchFamily="34" charset="0"/>
              </a:rPr>
              <a:t>Bazán-Zurita</a:t>
            </a:r>
            <a:r>
              <a:rPr lang="en-US" sz="900" dirty="0">
                <a:solidFill>
                  <a:srgbClr val="000000"/>
                </a:solidFill>
                <a:latin typeface="Times New Roman" panose="02020603050405020304" pitchFamily="18" charset="0"/>
                <a:ea typeface="Calibri" panose="020F0502020204030204" pitchFamily="34" charset="0"/>
              </a:rPr>
              <a:t> H, Del Valle </a:t>
            </a:r>
            <a:r>
              <a:rPr lang="en-US" sz="900" dirty="0" err="1">
                <a:solidFill>
                  <a:srgbClr val="000000"/>
                </a:solidFill>
                <a:latin typeface="Times New Roman" panose="02020603050405020304" pitchFamily="18" charset="0"/>
                <a:ea typeface="Calibri" panose="020F0502020204030204" pitchFamily="34" charset="0"/>
              </a:rPr>
              <a:t>JM</a:t>
            </a:r>
            <a:r>
              <a:rPr lang="en-US" sz="900" dirty="0">
                <a:solidFill>
                  <a:srgbClr val="000000"/>
                </a:solidFill>
                <a:latin typeface="Times New Roman" panose="02020603050405020304" pitchFamily="18" charset="0"/>
                <a:ea typeface="Calibri" panose="020F0502020204030204" pitchFamily="34" charset="0"/>
              </a:rPr>
              <a:t>, Ortiz P, Mas-Coma S (2018) Spread of the human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hyperendemic</a:t>
            </a:r>
            <a:r>
              <a:rPr lang="en-US" sz="900" dirty="0">
                <a:solidFill>
                  <a:srgbClr val="000000"/>
                </a:solidFill>
                <a:latin typeface="Times New Roman" panose="02020603050405020304" pitchFamily="18" charset="0"/>
                <a:ea typeface="Calibri" panose="020F0502020204030204" pitchFamily="34" charset="0"/>
              </a:rPr>
              <a:t> area assessed by seasonal follow-up of </a:t>
            </a:r>
            <a:r>
              <a:rPr lang="en-US" sz="900" dirty="0" err="1">
                <a:solidFill>
                  <a:srgbClr val="000000"/>
                </a:solidFill>
                <a:latin typeface="Times New Roman" panose="02020603050405020304" pitchFamily="18" charset="0"/>
                <a:ea typeface="Calibri" panose="020F0502020204030204" pitchFamily="34" charset="0"/>
              </a:rPr>
              <a:t>rRNA</a:t>
            </a:r>
            <a:r>
              <a:rPr lang="en-US" sz="900" dirty="0">
                <a:solidFill>
                  <a:srgbClr val="000000"/>
                </a:solidFill>
                <a:latin typeface="Times New Roman" panose="02020603050405020304" pitchFamily="18" charset="0"/>
                <a:ea typeface="Calibri" panose="020F0502020204030204" pitchFamily="34" charset="0"/>
              </a:rPr>
              <a:t> ITS-2 sequenced </a:t>
            </a:r>
            <a:r>
              <a:rPr lang="en-US" sz="900" dirty="0" err="1">
                <a:solidFill>
                  <a:srgbClr val="000000"/>
                </a:solidFill>
                <a:latin typeface="Times New Roman" panose="02020603050405020304" pitchFamily="18" charset="0"/>
                <a:ea typeface="Calibri" panose="020F0502020204030204" pitchFamily="34" charset="0"/>
              </a:rPr>
              <a:t>lymnaeid</a:t>
            </a:r>
            <a:r>
              <a:rPr lang="en-US" sz="900" dirty="0">
                <a:solidFill>
                  <a:srgbClr val="000000"/>
                </a:solidFill>
                <a:latin typeface="Times New Roman" panose="02020603050405020304" pitchFamily="18" charset="0"/>
                <a:ea typeface="Calibri" panose="020F0502020204030204" pitchFamily="34" charset="0"/>
              </a:rPr>
              <a:t> vector and non-vector populations in Cajamarca, Peru. </a:t>
            </a:r>
            <a:r>
              <a:rPr lang="es-ES" sz="900" dirty="0">
                <a:solidFill>
                  <a:srgbClr val="000000"/>
                </a:solidFill>
                <a:latin typeface="Times New Roman" panose="02020603050405020304" pitchFamily="18" charset="0"/>
                <a:ea typeface="Calibri" panose="020F0502020204030204" pitchFamily="34" charset="0"/>
              </a:rPr>
              <a:t>In: XXIII Congreso Nacional de Ciencias Veterinarias, Universidad Nacional de Cajamarca, 24–28 Sept 2018, Cajamarca, Perú. Simposio No. 5:</a:t>
            </a:r>
            <a:r>
              <a:rPr lang="es-ES" sz="900" i="1" dirty="0">
                <a:solidFill>
                  <a:srgbClr val="000000"/>
                </a:solidFill>
                <a:latin typeface="Times New Roman" panose="02020603050405020304" pitchFamily="18" charset="0"/>
                <a:ea typeface="Calibri" panose="020F0502020204030204" pitchFamily="34" charset="0"/>
              </a:rPr>
              <a:t> Fasciola hepática</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Mas-Coma S (2005) Reviewing </a:t>
            </a:r>
            <a:r>
              <a:rPr lang="en-US" sz="900" dirty="0" err="1">
                <a:solidFill>
                  <a:srgbClr val="000000"/>
                </a:solidFill>
                <a:latin typeface="Times New Roman" panose="02020603050405020304" pitchFamily="18" charset="0"/>
                <a:ea typeface="Calibri" panose="020F0502020204030204" pitchFamily="34" charset="0"/>
              </a:rPr>
              <a:t>lymnaeid</a:t>
            </a:r>
            <a:r>
              <a:rPr lang="en-US" sz="900" dirty="0">
                <a:solidFill>
                  <a:srgbClr val="000000"/>
                </a:solidFill>
                <a:latin typeface="Times New Roman" panose="02020603050405020304" pitchFamily="18" charset="0"/>
                <a:ea typeface="Calibri" panose="020F0502020204030204" pitchFamily="34" charset="0"/>
              </a:rPr>
              <a:t> vectors of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by ribosomal DNA sequence analyses. J </a:t>
            </a:r>
            <a:r>
              <a:rPr lang="en-US" sz="900" dirty="0" err="1">
                <a:solidFill>
                  <a:srgbClr val="000000"/>
                </a:solidFill>
                <a:latin typeface="Times New Roman" panose="02020603050405020304" pitchFamily="18" charset="0"/>
                <a:ea typeface="Calibri" panose="020F0502020204030204" pitchFamily="34" charset="0"/>
              </a:rPr>
              <a:t>Helminthol</a:t>
            </a:r>
            <a:r>
              <a:rPr lang="en-US" sz="900" dirty="0">
                <a:solidFill>
                  <a:srgbClr val="000000"/>
                </a:solidFill>
                <a:latin typeface="Times New Roman" panose="02020603050405020304" pitchFamily="18" charset="0"/>
                <a:ea typeface="Calibri" panose="020F0502020204030204" pitchFamily="34" charset="0"/>
              </a:rPr>
              <a:t> 79(3):257–267</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t>
            </a:r>
            <a:r>
              <a:rPr lang="en-US" sz="900" dirty="0" err="1">
                <a:solidFill>
                  <a:srgbClr val="000000"/>
                </a:solidFill>
                <a:latin typeface="Times New Roman" panose="02020603050405020304" pitchFamily="18" charset="0"/>
                <a:ea typeface="Calibri" panose="020F0502020204030204" pitchFamily="34" charset="0"/>
              </a:rPr>
              <a:t>Mangold</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AJ</a:t>
            </a:r>
            <a:r>
              <a:rPr lang="en-US" sz="900" dirty="0">
                <a:solidFill>
                  <a:srgbClr val="000000"/>
                </a:solidFill>
                <a:latin typeface="Times New Roman" panose="02020603050405020304" pitchFamily="18" charset="0"/>
                <a:ea typeface="Calibri" panose="020F0502020204030204" pitchFamily="34" charset="0"/>
              </a:rPr>
              <a:t>, Muñoz-</a:t>
            </a:r>
            <a:r>
              <a:rPr lang="en-US" sz="900" dirty="0" err="1">
                <a:solidFill>
                  <a:srgbClr val="000000"/>
                </a:solidFill>
                <a:latin typeface="Times New Roman" panose="02020603050405020304" pitchFamily="18" charset="0"/>
                <a:ea typeface="Calibri" panose="020F0502020204030204" pitchFamily="34" charset="0"/>
              </a:rPr>
              <a:t>Antoli</a:t>
            </a:r>
            <a:r>
              <a:rPr lang="en-US" sz="900" dirty="0">
                <a:solidFill>
                  <a:srgbClr val="000000"/>
                </a:solidFill>
                <a:latin typeface="Times New Roman" panose="02020603050405020304" pitchFamily="18" charset="0"/>
                <a:ea typeface="Calibri" panose="020F0502020204030204" pitchFamily="34" charset="0"/>
              </a:rPr>
              <a:t> C, Pointier JP, Mas-Coma S (1997) </a:t>
            </a:r>
            <a:r>
              <a:rPr lang="en-US" sz="900" dirty="0" err="1">
                <a:solidFill>
                  <a:srgbClr val="000000"/>
                </a:solidFill>
                <a:latin typeface="Times New Roman" panose="02020603050405020304" pitchFamily="18" charset="0"/>
                <a:ea typeface="Calibri" panose="020F0502020204030204" pitchFamily="34" charset="0"/>
              </a:rPr>
              <a:t>SSU</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rDNA</a:t>
            </a:r>
            <a:r>
              <a:rPr lang="en-US" sz="900" dirty="0">
                <a:solidFill>
                  <a:srgbClr val="000000"/>
                </a:solidFill>
                <a:latin typeface="Times New Roman" panose="02020603050405020304" pitchFamily="18" charset="0"/>
                <a:ea typeface="Calibri" panose="020F0502020204030204" pitchFamily="34" charset="0"/>
              </a:rPr>
              <a:t> characterization of </a:t>
            </a:r>
            <a:r>
              <a:rPr lang="en-US" sz="900" dirty="0" err="1">
                <a:solidFill>
                  <a:srgbClr val="000000"/>
                </a:solidFill>
                <a:latin typeface="Times New Roman" panose="02020603050405020304" pitchFamily="18" charset="0"/>
                <a:ea typeface="Calibri" panose="020F0502020204030204" pitchFamily="34" charset="0"/>
              </a:rPr>
              <a:t>lymnaeid</a:t>
            </a:r>
            <a:r>
              <a:rPr lang="en-US" sz="900" dirty="0">
                <a:solidFill>
                  <a:srgbClr val="000000"/>
                </a:solidFill>
                <a:latin typeface="Times New Roman" panose="02020603050405020304" pitchFamily="18" charset="0"/>
                <a:ea typeface="Calibri" panose="020F0502020204030204" pitchFamily="34" charset="0"/>
              </a:rPr>
              <a:t> snails transmitting human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 South and Central America. J </a:t>
            </a:r>
            <a:r>
              <a:rPr lang="en-US" sz="900" dirty="0" err="1">
                <a:solidFill>
                  <a:srgbClr val="000000"/>
                </a:solidFill>
                <a:latin typeface="Times New Roman" panose="02020603050405020304" pitchFamily="18" charset="0"/>
                <a:ea typeface="Calibri" panose="020F0502020204030204" pitchFamily="34" charset="0"/>
              </a:rPr>
              <a:t>Parasitol</a:t>
            </a:r>
            <a:r>
              <a:rPr lang="en-US" sz="900" dirty="0">
                <a:solidFill>
                  <a:srgbClr val="000000"/>
                </a:solidFill>
                <a:latin typeface="Times New Roman" panose="02020603050405020304" pitchFamily="18" charset="0"/>
                <a:ea typeface="Calibri" panose="020F0502020204030204" pitchFamily="34" charset="0"/>
              </a:rPr>
              <a:t> 83(6):1086–1092 </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Vigo M, </a:t>
            </a:r>
            <a:r>
              <a:rPr lang="en-US" sz="900" dirty="0" err="1">
                <a:solidFill>
                  <a:srgbClr val="000000"/>
                </a:solidFill>
                <a:latin typeface="Times New Roman" panose="02020603050405020304" pitchFamily="18" charset="0"/>
                <a:ea typeface="Calibri" panose="020F0502020204030204" pitchFamily="34" charset="0"/>
              </a:rPr>
              <a:t>Horak</a:t>
            </a:r>
            <a:r>
              <a:rPr lang="en-US" sz="900" dirty="0">
                <a:solidFill>
                  <a:srgbClr val="000000"/>
                </a:solidFill>
                <a:latin typeface="Times New Roman" panose="02020603050405020304" pitchFamily="18" charset="0"/>
                <a:ea typeface="Calibri" panose="020F0502020204030204" pitchFamily="34" charset="0"/>
              </a:rPr>
              <a:t> P, Dvorak J, </a:t>
            </a:r>
            <a:r>
              <a:rPr lang="en-US" sz="900" dirty="0" err="1">
                <a:solidFill>
                  <a:srgbClr val="000000"/>
                </a:solidFill>
                <a:latin typeface="Times New Roman" panose="02020603050405020304" pitchFamily="18" charset="0"/>
                <a:ea typeface="Calibri" panose="020F0502020204030204" pitchFamily="34" charset="0"/>
              </a:rPr>
              <a:t>Patzner</a:t>
            </a:r>
            <a:r>
              <a:rPr lang="en-US" sz="900" dirty="0">
                <a:solidFill>
                  <a:srgbClr val="000000"/>
                </a:solidFill>
                <a:latin typeface="Times New Roman" panose="02020603050405020304" pitchFamily="18" charset="0"/>
                <a:ea typeface="Calibri" panose="020F0502020204030204" pitchFamily="34" charset="0"/>
              </a:rPr>
              <a:t> RA, Pointier JP, </a:t>
            </a:r>
            <a:r>
              <a:rPr lang="en-US" sz="900" dirty="0" err="1">
                <a:solidFill>
                  <a:srgbClr val="000000"/>
                </a:solidFill>
                <a:latin typeface="Times New Roman" panose="02020603050405020304" pitchFamily="18" charset="0"/>
                <a:ea typeface="Calibri" panose="020F0502020204030204" pitchFamily="34" charset="0"/>
              </a:rPr>
              <a:t>Jackiewicz</a:t>
            </a:r>
            <a:r>
              <a:rPr lang="en-US" sz="900" dirty="0">
                <a:solidFill>
                  <a:srgbClr val="000000"/>
                </a:solidFill>
                <a:latin typeface="Times New Roman" panose="02020603050405020304" pitchFamily="18" charset="0"/>
                <a:ea typeface="Calibri" panose="020F0502020204030204" pitchFamily="34" charset="0"/>
              </a:rPr>
              <a:t> M, Meier-Brook C, Mas-Coma S (2001) European </a:t>
            </a:r>
            <a:r>
              <a:rPr lang="en-US" sz="900" dirty="0" err="1">
                <a:solidFill>
                  <a:srgbClr val="000000"/>
                </a:solidFill>
                <a:latin typeface="Times New Roman" panose="02020603050405020304" pitchFamily="18" charset="0"/>
                <a:ea typeface="Calibri" panose="020F0502020204030204" pitchFamily="34" charset="0"/>
              </a:rPr>
              <a:t>Lymnaeidae</a:t>
            </a:r>
            <a:r>
              <a:rPr lang="en-US" sz="900" dirty="0">
                <a:solidFill>
                  <a:srgbClr val="000000"/>
                </a:solidFill>
                <a:latin typeface="Times New Roman" panose="02020603050405020304" pitchFamily="18" charset="0"/>
                <a:ea typeface="Calibri" panose="020F0502020204030204" pitchFamily="34" charset="0"/>
              </a:rPr>
              <a:t> (Mollusca: </a:t>
            </a:r>
            <a:r>
              <a:rPr lang="en-US" sz="900" dirty="0" err="1">
                <a:solidFill>
                  <a:srgbClr val="000000"/>
                </a:solidFill>
                <a:latin typeface="Times New Roman" panose="02020603050405020304" pitchFamily="18" charset="0"/>
                <a:ea typeface="Calibri" panose="020F0502020204030204" pitchFamily="34" charset="0"/>
              </a:rPr>
              <a:t>Gastropoda</a:t>
            </a:r>
            <a:r>
              <a:rPr lang="en-US" sz="900" dirty="0">
                <a:solidFill>
                  <a:srgbClr val="000000"/>
                </a:solidFill>
                <a:latin typeface="Times New Roman" panose="02020603050405020304" pitchFamily="18" charset="0"/>
                <a:ea typeface="Calibri" panose="020F0502020204030204" pitchFamily="34" charset="0"/>
              </a:rPr>
              <a:t>), intermediate hosts of </a:t>
            </a:r>
            <a:r>
              <a:rPr lang="en-US" sz="900" dirty="0" err="1">
                <a:solidFill>
                  <a:srgbClr val="000000"/>
                </a:solidFill>
                <a:latin typeface="Times New Roman" panose="02020603050405020304" pitchFamily="18" charset="0"/>
                <a:ea typeface="Calibri" panose="020F0502020204030204" pitchFamily="34" charset="0"/>
              </a:rPr>
              <a:t>trematodiases</a:t>
            </a:r>
            <a:r>
              <a:rPr lang="en-US" sz="900" dirty="0">
                <a:solidFill>
                  <a:srgbClr val="000000"/>
                </a:solidFill>
                <a:latin typeface="Times New Roman" panose="02020603050405020304" pitchFamily="18" charset="0"/>
                <a:ea typeface="Calibri" panose="020F0502020204030204" pitchFamily="34" charset="0"/>
              </a:rPr>
              <a:t>, based on nuclear ribosomal DNA ITS-2 sequences. Infect Genet </a:t>
            </a:r>
            <a:r>
              <a:rPr lang="en-US" sz="900" dirty="0" err="1">
                <a:solidFill>
                  <a:srgbClr val="000000"/>
                </a:solidFill>
                <a:latin typeface="Times New Roman" panose="02020603050405020304" pitchFamily="18" charset="0"/>
                <a:ea typeface="Calibri" panose="020F0502020204030204" pitchFamily="34" charset="0"/>
              </a:rPr>
              <a:t>Evol</a:t>
            </a:r>
            <a:r>
              <a:rPr lang="en-US" sz="900" dirty="0">
                <a:solidFill>
                  <a:srgbClr val="000000"/>
                </a:solidFill>
                <a:latin typeface="Times New Roman" panose="02020603050405020304" pitchFamily="18" charset="0"/>
                <a:ea typeface="Calibri" panose="020F0502020204030204" pitchFamily="34" charset="0"/>
              </a:rPr>
              <a:t> 1:85–107. </a:t>
            </a:r>
            <a:r>
              <a:rPr lang="en-US" sz="900" dirty="0">
                <a:solidFill>
                  <a:srgbClr val="0000FF"/>
                </a:solidFill>
                <a:latin typeface="Times New Roman" panose="02020603050405020304" pitchFamily="18" charset="0"/>
                <a:ea typeface="Calibri" panose="020F0502020204030204" pitchFamily="34" charset="0"/>
              </a:rPr>
              <a:t>https ://doi.org/10.1016/ </a:t>
            </a:r>
            <a:r>
              <a:rPr lang="es-ES" sz="900" dirty="0">
                <a:solidFill>
                  <a:srgbClr val="0000FF"/>
                </a:solidFill>
                <a:latin typeface="Times New Roman" panose="02020603050405020304" pitchFamily="18" charset="0"/>
                <a:ea typeface="Calibri" panose="020F0502020204030204" pitchFamily="34" charset="0"/>
              </a:rPr>
              <a:t>S1567 -1348(01)00019 -3</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Artigas P, </a:t>
            </a:r>
            <a:r>
              <a:rPr lang="en-US" sz="900" dirty="0" err="1">
                <a:solidFill>
                  <a:srgbClr val="000000"/>
                </a:solidFill>
                <a:latin typeface="Times New Roman" panose="02020603050405020304" pitchFamily="18" charset="0"/>
                <a:ea typeface="Calibri" panose="020F0502020204030204" pitchFamily="34" charset="0"/>
              </a:rPr>
              <a:t>Mera</a:t>
            </a:r>
            <a:r>
              <a:rPr lang="en-US" sz="900" dirty="0">
                <a:solidFill>
                  <a:srgbClr val="000000"/>
                </a:solidFill>
                <a:latin typeface="Times New Roman" panose="02020603050405020304" pitchFamily="18" charset="0"/>
                <a:ea typeface="Calibri" panose="020F0502020204030204" pitchFamily="34" charset="0"/>
              </a:rPr>
              <a:t> y Sierra R, Pointier JP, Mas-Coma S (2007) </a:t>
            </a:r>
            <a:r>
              <a:rPr lang="en-US" sz="900" dirty="0" err="1">
                <a:solidFill>
                  <a:srgbClr val="000000"/>
                </a:solidFill>
                <a:latin typeface="Times New Roman" panose="02020603050405020304" pitchFamily="18" charset="0"/>
                <a:ea typeface="Calibri" panose="020F0502020204030204" pitchFamily="34" charset="0"/>
              </a:rPr>
              <a:t>Characterisation</a:t>
            </a:r>
            <a:r>
              <a:rPr lang="en-US" sz="900" dirty="0">
                <a:solidFill>
                  <a:srgbClr val="000000"/>
                </a:solidFill>
                <a:latin typeface="Times New Roman" panose="02020603050405020304" pitchFamily="18" charset="0"/>
                <a:ea typeface="Calibri" panose="020F0502020204030204" pitchFamily="34" charset="0"/>
              </a:rPr>
              <a:t> of </a:t>
            </a:r>
            <a:r>
              <a:rPr lang="en-US" sz="900" i="1" dirty="0" err="1">
                <a:solidFill>
                  <a:srgbClr val="000000"/>
                </a:solidFill>
                <a:latin typeface="Times New Roman" panose="02020603050405020304" pitchFamily="18" charset="0"/>
                <a:ea typeface="Calibri" panose="020F0502020204030204" pitchFamily="34" charset="0"/>
              </a:rPr>
              <a:t>Lymnaea</a:t>
            </a:r>
            <a:r>
              <a:rPr lang="en-US" sz="900" i="1" dirty="0">
                <a:solidFill>
                  <a:srgbClr val="000000"/>
                </a:solidFill>
                <a:latin typeface="Times New Roman" panose="02020603050405020304" pitchFamily="18" charset="0"/>
                <a:ea typeface="Calibri" panose="020F0502020204030204" pitchFamily="34" charset="0"/>
              </a:rPr>
              <a:t> </a:t>
            </a:r>
            <a:r>
              <a:rPr lang="en-US" sz="900" i="1" dirty="0" err="1">
                <a:solidFill>
                  <a:srgbClr val="000000"/>
                </a:solidFill>
                <a:latin typeface="Times New Roman" panose="02020603050405020304" pitchFamily="18" charset="0"/>
                <a:ea typeface="Calibri" panose="020F0502020204030204" pitchFamily="34" charset="0"/>
              </a:rPr>
              <a:t>cubensis</a:t>
            </a:r>
            <a:r>
              <a:rPr lang="en-US" sz="900" dirty="0">
                <a:solidFill>
                  <a:srgbClr val="000000"/>
                </a:solidFill>
                <a:latin typeface="Times New Roman" panose="02020603050405020304" pitchFamily="18" charset="0"/>
                <a:ea typeface="Calibri" panose="020F0502020204030204" pitchFamily="34" charset="0"/>
              </a:rPr>
              <a:t>, </a:t>
            </a:r>
            <a:r>
              <a:rPr lang="en-US" sz="900" i="1" dirty="0">
                <a:solidFill>
                  <a:srgbClr val="000000"/>
                </a:solidFill>
                <a:latin typeface="Times New Roman" panose="02020603050405020304" pitchFamily="18" charset="0"/>
                <a:ea typeface="Calibri" panose="020F0502020204030204" pitchFamily="34" charset="0"/>
              </a:rPr>
              <a:t>L. </a:t>
            </a:r>
            <a:r>
              <a:rPr lang="en-US" sz="900" i="1" dirty="0" err="1">
                <a:solidFill>
                  <a:srgbClr val="000000"/>
                </a:solidFill>
                <a:latin typeface="Times New Roman" panose="02020603050405020304" pitchFamily="18" charset="0"/>
                <a:ea typeface="Calibri" panose="020F0502020204030204" pitchFamily="34" charset="0"/>
              </a:rPr>
              <a:t>viatrix</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and </a:t>
            </a:r>
            <a:r>
              <a:rPr lang="en-US" sz="900" i="1" dirty="0">
                <a:solidFill>
                  <a:srgbClr val="000000"/>
                </a:solidFill>
                <a:latin typeface="Times New Roman" panose="02020603050405020304" pitchFamily="18" charset="0"/>
                <a:ea typeface="Calibri" panose="020F0502020204030204" pitchFamily="34" charset="0"/>
              </a:rPr>
              <a:t>L. </a:t>
            </a:r>
            <a:r>
              <a:rPr lang="en-US" sz="900" i="1" dirty="0" err="1">
                <a:solidFill>
                  <a:srgbClr val="000000"/>
                </a:solidFill>
                <a:latin typeface="Times New Roman" panose="02020603050405020304" pitchFamily="18" charset="0"/>
                <a:ea typeface="Calibri" panose="020F0502020204030204" pitchFamily="34" charset="0"/>
              </a:rPr>
              <a:t>neotropica</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n. sp., the main vectors of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hepatica </a:t>
            </a:r>
            <a:r>
              <a:rPr lang="en-US" sz="900" dirty="0">
                <a:solidFill>
                  <a:srgbClr val="000000"/>
                </a:solidFill>
                <a:latin typeface="Times New Roman" panose="02020603050405020304" pitchFamily="18" charset="0"/>
                <a:ea typeface="Calibri" panose="020F0502020204030204" pitchFamily="34" charset="0"/>
              </a:rPr>
              <a:t>in Latin America, by analysis of their ribosomal and mitochondrial DNA. Ann Trop Med </a:t>
            </a:r>
            <a:r>
              <a:rPr lang="en-US" sz="900" dirty="0" err="1">
                <a:solidFill>
                  <a:srgbClr val="000000"/>
                </a:solidFill>
                <a:latin typeface="Times New Roman" panose="02020603050405020304" pitchFamily="18" charset="0"/>
                <a:ea typeface="Calibri" panose="020F0502020204030204" pitchFamily="34" charset="0"/>
              </a:rPr>
              <a:t>Parasitol</a:t>
            </a:r>
            <a:r>
              <a:rPr lang="en-US" sz="900" dirty="0">
                <a:solidFill>
                  <a:srgbClr val="000000"/>
                </a:solidFill>
                <a:latin typeface="Times New Roman" panose="02020603050405020304" pitchFamily="18" charset="0"/>
                <a:ea typeface="Calibri" panose="020F0502020204030204" pitchFamily="34" charset="0"/>
              </a:rPr>
              <a:t> 101(7):621–641. </a:t>
            </a:r>
            <a:r>
              <a:rPr lang="en-US" sz="900" dirty="0">
                <a:solidFill>
                  <a:srgbClr val="0000FF"/>
                </a:solidFill>
                <a:latin typeface="Times New Roman" panose="02020603050405020304" pitchFamily="18" charset="0"/>
                <a:ea typeface="Calibri" panose="020F0502020204030204" pitchFamily="34" charset="0"/>
              </a:rPr>
              <a:t>https :// doi.org/10.1179/13648 5907x 22907 7</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Artigas P, </a:t>
            </a:r>
            <a:r>
              <a:rPr lang="en-US" sz="900" dirty="0" err="1">
                <a:solidFill>
                  <a:srgbClr val="000000"/>
                </a:solidFill>
                <a:latin typeface="Times New Roman" panose="02020603050405020304" pitchFamily="18" charset="0"/>
                <a:ea typeface="Calibri" panose="020F0502020204030204" pitchFamily="34" charset="0"/>
              </a:rPr>
              <a:t>Khoubbane</a:t>
            </a:r>
            <a:r>
              <a:rPr lang="en-US" sz="900" dirty="0">
                <a:solidFill>
                  <a:srgbClr val="000000"/>
                </a:solidFill>
                <a:latin typeface="Times New Roman" panose="02020603050405020304" pitchFamily="18" charset="0"/>
                <a:ea typeface="Calibri" panose="020F0502020204030204" pitchFamily="34" charset="0"/>
              </a:rPr>
              <a:t> M, Flores R, </a:t>
            </a:r>
            <a:r>
              <a:rPr lang="en-US" sz="900" dirty="0" err="1">
                <a:solidFill>
                  <a:srgbClr val="000000"/>
                </a:solidFill>
                <a:latin typeface="Times New Roman" panose="02020603050405020304" pitchFamily="18" charset="0"/>
                <a:ea typeface="Calibri" panose="020F0502020204030204" pitchFamily="34" charset="0"/>
              </a:rPr>
              <a:t>Glöer</a:t>
            </a:r>
            <a:r>
              <a:rPr lang="en-US" sz="900" dirty="0">
                <a:solidFill>
                  <a:srgbClr val="000000"/>
                </a:solidFill>
                <a:latin typeface="Times New Roman" panose="02020603050405020304" pitchFamily="18" charset="0"/>
                <a:ea typeface="Calibri" panose="020F0502020204030204" pitchFamily="34" charset="0"/>
              </a:rPr>
              <a:t> P, Rojas-Garcia R, </a:t>
            </a:r>
            <a:r>
              <a:rPr lang="en-US" sz="900" dirty="0" err="1">
                <a:solidFill>
                  <a:srgbClr val="000000"/>
                </a:solidFill>
                <a:latin typeface="Times New Roman" panose="02020603050405020304" pitchFamily="18" charset="0"/>
                <a:ea typeface="Calibri" panose="020F0502020204030204" pitchFamily="34" charset="0"/>
              </a:rPr>
              <a:t>Ashrafi</a:t>
            </a:r>
            <a:r>
              <a:rPr lang="en-US" sz="900" dirty="0">
                <a:solidFill>
                  <a:srgbClr val="000000"/>
                </a:solidFill>
                <a:latin typeface="Times New Roman" panose="02020603050405020304" pitchFamily="18" charset="0"/>
                <a:ea typeface="Calibri" panose="020F0502020204030204" pitchFamily="34" charset="0"/>
              </a:rPr>
              <a:t> K, Falkner G, Mas-Coma S (2011) </a:t>
            </a:r>
            <a:r>
              <a:rPr lang="en-US" sz="900" i="1" dirty="0" err="1">
                <a:solidFill>
                  <a:srgbClr val="000000"/>
                </a:solidFill>
                <a:latin typeface="Times New Roman" panose="02020603050405020304" pitchFamily="18" charset="0"/>
                <a:ea typeface="Calibri" panose="020F0502020204030204" pitchFamily="34" charset="0"/>
              </a:rPr>
              <a:t>Lymnaea</a:t>
            </a:r>
            <a:r>
              <a:rPr lang="en-US" sz="900" i="1" dirty="0">
                <a:solidFill>
                  <a:srgbClr val="000000"/>
                </a:solidFill>
                <a:latin typeface="Times New Roman" panose="02020603050405020304" pitchFamily="18" charset="0"/>
                <a:ea typeface="Calibri" panose="020F0502020204030204" pitchFamily="34" charset="0"/>
              </a:rPr>
              <a:t> </a:t>
            </a:r>
            <a:r>
              <a:rPr lang="en-US" sz="900" i="1" dirty="0" err="1">
                <a:solidFill>
                  <a:srgbClr val="000000"/>
                </a:solidFill>
                <a:latin typeface="Times New Roman" panose="02020603050405020304" pitchFamily="18" charset="0"/>
                <a:ea typeface="Calibri" panose="020F0502020204030204" pitchFamily="34" charset="0"/>
              </a:rPr>
              <a:t>schirazensis</a:t>
            </a:r>
            <a:r>
              <a:rPr lang="en-US" sz="900" dirty="0">
                <a:solidFill>
                  <a:srgbClr val="000000"/>
                </a:solidFill>
                <a:latin typeface="Times New Roman" panose="02020603050405020304" pitchFamily="18" charset="0"/>
                <a:ea typeface="Calibri" panose="020F0502020204030204" pitchFamily="34" charset="0"/>
              </a:rPr>
              <a:t>, an overlooked snail distorting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data: genotype, phenotype, ecology, worldwide spread, susceptibility, applicability. </a:t>
            </a:r>
            <a:r>
              <a:rPr lang="en-US" sz="900" dirty="0" err="1">
                <a:solidFill>
                  <a:srgbClr val="000000"/>
                </a:solidFill>
                <a:latin typeface="Times New Roman" panose="02020603050405020304" pitchFamily="18" charset="0"/>
                <a:ea typeface="Calibri" panose="020F0502020204030204" pitchFamily="34" charset="0"/>
              </a:rPr>
              <a:t>PLoS</a:t>
            </a:r>
            <a:r>
              <a:rPr lang="en-US" sz="900" dirty="0">
                <a:solidFill>
                  <a:srgbClr val="000000"/>
                </a:solidFill>
                <a:latin typeface="Times New Roman" panose="02020603050405020304" pitchFamily="18" charset="0"/>
                <a:ea typeface="Calibri" panose="020F0502020204030204" pitchFamily="34" charset="0"/>
              </a:rPr>
              <a:t> One 6(9):e24567. </a:t>
            </a:r>
            <a:r>
              <a:rPr lang="en-US" sz="900" dirty="0">
                <a:solidFill>
                  <a:srgbClr val="0000FF"/>
                </a:solidFill>
                <a:latin typeface="Times New Roman" panose="02020603050405020304" pitchFamily="18" charset="0"/>
                <a:ea typeface="Calibri" panose="020F0502020204030204" pitchFamily="34" charset="0"/>
              </a:rPr>
              <a:t>https ://</a:t>
            </a:r>
            <a:r>
              <a:rPr lang="en-US" sz="900" dirty="0" err="1">
                <a:solidFill>
                  <a:srgbClr val="0000FF"/>
                </a:solidFill>
                <a:latin typeface="Times New Roman" panose="02020603050405020304" pitchFamily="18" charset="0"/>
                <a:ea typeface="Calibri" panose="020F0502020204030204" pitchFamily="34" charset="0"/>
              </a:rPr>
              <a:t>doi</a:t>
            </a:r>
            <a:r>
              <a:rPr lang="en-US" sz="900" dirty="0">
                <a:solidFill>
                  <a:srgbClr val="0000FF"/>
                </a:solidFill>
                <a:latin typeface="Times New Roman" panose="02020603050405020304" pitchFamily="18" charset="0"/>
                <a:ea typeface="Calibri" panose="020F0502020204030204" pitchFamily="34" charset="0"/>
              </a:rPr>
              <a:t>. org/10.1371/</a:t>
            </a:r>
            <a:r>
              <a:rPr lang="en-US" sz="900" dirty="0" err="1">
                <a:solidFill>
                  <a:srgbClr val="0000FF"/>
                </a:solidFill>
                <a:latin typeface="Times New Roman" panose="02020603050405020304" pitchFamily="18" charset="0"/>
                <a:ea typeface="Calibri" panose="020F0502020204030204" pitchFamily="34" charset="0"/>
              </a:rPr>
              <a:t>journ</a:t>
            </a:r>
            <a:r>
              <a:rPr lang="en-US" sz="900" dirty="0">
                <a:solidFill>
                  <a:srgbClr val="0000FF"/>
                </a:solidFill>
                <a:latin typeface="Times New Roman" panose="02020603050405020304" pitchFamily="18" charset="0"/>
                <a:ea typeface="Calibri" panose="020F0502020204030204" pitchFamily="34" charset="0"/>
              </a:rPr>
              <a:t> al.pone.00245 67 </a:t>
            </a:r>
            <a:r>
              <a:rPr lang="en-US" sz="900" b="1" dirty="0">
                <a:solidFill>
                  <a:srgbClr val="000000"/>
                </a:solidFill>
                <a:latin typeface="Times New Roman" panose="02020603050405020304" pitchFamily="18" charset="0"/>
                <a:ea typeface="Calibri" panose="020F0502020204030204" pitchFamily="34" charset="0"/>
              </a:rPr>
              <a:t>(3 Suppl. </a:t>
            </a:r>
            <a:r>
              <a:rPr lang="es-ES" sz="900" b="1" dirty="0" err="1">
                <a:solidFill>
                  <a:srgbClr val="000000"/>
                </a:solidFill>
                <a:latin typeface="Times New Roman" panose="02020603050405020304" pitchFamily="18" charset="0"/>
                <a:ea typeface="Calibri" panose="020F0502020204030204" pitchFamily="34" charset="0"/>
              </a:rPr>
              <a:t>Tables</a:t>
            </a:r>
            <a:r>
              <a:rPr lang="es-ES" sz="900" b="1" dirty="0">
                <a:solidFill>
                  <a:srgbClr val="000000"/>
                </a:solidFill>
                <a:latin typeface="Times New Roman" panose="02020603050405020304" pitchFamily="18" charset="0"/>
                <a:ea typeface="Calibri" panose="020F0502020204030204" pitchFamily="34" charset="0"/>
              </a:rPr>
              <a:t> + 5 </a:t>
            </a:r>
            <a:r>
              <a:rPr lang="es-ES" sz="900" b="1" dirty="0" err="1">
                <a:solidFill>
                  <a:srgbClr val="000000"/>
                </a:solidFill>
                <a:latin typeface="Times New Roman" panose="02020603050405020304" pitchFamily="18" charset="0"/>
                <a:ea typeface="Calibri" panose="020F0502020204030204" pitchFamily="34" charset="0"/>
              </a:rPr>
              <a:t>Suppl</a:t>
            </a:r>
            <a:r>
              <a:rPr lang="es-ES" sz="900" b="1" dirty="0">
                <a:solidFill>
                  <a:srgbClr val="000000"/>
                </a:solidFill>
                <a:latin typeface="Times New Roman" panose="02020603050405020304" pitchFamily="18" charset="0"/>
                <a:ea typeface="Calibri" panose="020F0502020204030204" pitchFamily="34" charset="0"/>
              </a:rPr>
              <a:t>. Figures)</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Gonzalez C, Artigas P, Mas-Coma S (2011) A new baseline for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 Venezuela: </a:t>
            </a:r>
            <a:r>
              <a:rPr lang="en-US" sz="900" dirty="0" err="1">
                <a:solidFill>
                  <a:srgbClr val="000000"/>
                </a:solidFill>
                <a:latin typeface="Times New Roman" panose="02020603050405020304" pitchFamily="18" charset="0"/>
                <a:ea typeface="Calibri" panose="020F0502020204030204" pitchFamily="34" charset="0"/>
              </a:rPr>
              <a:t>lymnaeid</a:t>
            </a:r>
            <a:r>
              <a:rPr lang="en-US" sz="900" dirty="0">
                <a:solidFill>
                  <a:srgbClr val="000000"/>
                </a:solidFill>
                <a:latin typeface="Times New Roman" panose="02020603050405020304" pitchFamily="18" charset="0"/>
                <a:ea typeface="Calibri" panose="020F0502020204030204" pitchFamily="34" charset="0"/>
              </a:rPr>
              <a:t> vectors ascertained by DNA sequencing and analysis of their relationships with human and animal infection. Parasites Vectors 4:200. </a:t>
            </a:r>
            <a:r>
              <a:rPr lang="en-US" sz="900" dirty="0">
                <a:solidFill>
                  <a:srgbClr val="0000FF"/>
                </a:solidFill>
                <a:latin typeface="Times New Roman" panose="02020603050405020304" pitchFamily="18" charset="0"/>
                <a:ea typeface="Calibri" panose="020F0502020204030204" pitchFamily="34" charset="0"/>
              </a:rPr>
              <a:t>https ://doi.org/10.1186/1756-3305-4-200</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Artigas P, </a:t>
            </a:r>
            <a:r>
              <a:rPr lang="en-US" sz="900" dirty="0" err="1">
                <a:solidFill>
                  <a:srgbClr val="000000"/>
                </a:solidFill>
                <a:latin typeface="Times New Roman" panose="02020603050405020304" pitchFamily="18" charset="0"/>
                <a:ea typeface="Calibri" panose="020F0502020204030204" pitchFamily="34" charset="0"/>
              </a:rPr>
              <a:t>Khoubbane</a:t>
            </a:r>
            <a:r>
              <a:rPr lang="en-US" sz="900" dirty="0">
                <a:solidFill>
                  <a:srgbClr val="000000"/>
                </a:solidFill>
                <a:latin typeface="Times New Roman" panose="02020603050405020304" pitchFamily="18" charset="0"/>
                <a:ea typeface="Calibri" panose="020F0502020204030204" pitchFamily="34" charset="0"/>
              </a:rPr>
              <a:t> M, Mas-Coma S (2011) DNA sequence </a:t>
            </a:r>
            <a:r>
              <a:rPr lang="en-US" sz="900" dirty="0" err="1">
                <a:solidFill>
                  <a:srgbClr val="000000"/>
                </a:solidFill>
                <a:latin typeface="Times New Roman" panose="02020603050405020304" pitchFamily="18" charset="0"/>
                <a:ea typeface="Calibri" panose="020F0502020204030204" pitchFamily="34" charset="0"/>
              </a:rPr>
              <a:t>characterisation</a:t>
            </a:r>
            <a:r>
              <a:rPr lang="en-US" sz="900" dirty="0">
                <a:solidFill>
                  <a:srgbClr val="000000"/>
                </a:solidFill>
                <a:latin typeface="Times New Roman" panose="02020603050405020304" pitchFamily="18" charset="0"/>
                <a:ea typeface="Calibri" panose="020F0502020204030204" pitchFamily="34" charset="0"/>
              </a:rPr>
              <a:t> and </a:t>
            </a:r>
            <a:r>
              <a:rPr lang="en-US" sz="900" dirty="0" err="1">
                <a:solidFill>
                  <a:srgbClr val="000000"/>
                </a:solidFill>
                <a:latin typeface="Times New Roman" panose="02020603050405020304" pitchFamily="18" charset="0"/>
                <a:ea typeface="Calibri" panose="020F0502020204030204" pitchFamily="34" charset="0"/>
              </a:rPr>
              <a:t>phylogeography</a:t>
            </a:r>
            <a:r>
              <a:rPr lang="en-US" sz="900" dirty="0">
                <a:solidFill>
                  <a:srgbClr val="000000"/>
                </a:solidFill>
                <a:latin typeface="Times New Roman" panose="02020603050405020304" pitchFamily="18" charset="0"/>
                <a:ea typeface="Calibri" panose="020F0502020204030204" pitchFamily="34" charset="0"/>
              </a:rPr>
              <a:t> of </a:t>
            </a:r>
            <a:r>
              <a:rPr lang="en-US" sz="900" i="1" dirty="0" err="1">
                <a:solidFill>
                  <a:srgbClr val="000000"/>
                </a:solidFill>
                <a:latin typeface="Times New Roman" panose="02020603050405020304" pitchFamily="18" charset="0"/>
                <a:ea typeface="Calibri" panose="020F0502020204030204" pitchFamily="34" charset="0"/>
              </a:rPr>
              <a:t>Lymnaea</a:t>
            </a:r>
            <a:r>
              <a:rPr lang="en-US" sz="900" i="1" dirty="0">
                <a:solidFill>
                  <a:srgbClr val="000000"/>
                </a:solidFill>
                <a:latin typeface="Times New Roman" panose="02020603050405020304" pitchFamily="18" charset="0"/>
                <a:ea typeface="Calibri" panose="020F0502020204030204" pitchFamily="34" charset="0"/>
              </a:rPr>
              <a:t> </a:t>
            </a:r>
            <a:r>
              <a:rPr lang="en-US" sz="900" i="1" dirty="0" err="1">
                <a:solidFill>
                  <a:srgbClr val="000000"/>
                </a:solidFill>
                <a:latin typeface="Times New Roman" panose="02020603050405020304" pitchFamily="18" charset="0"/>
                <a:ea typeface="Calibri" panose="020F0502020204030204" pitchFamily="34" charset="0"/>
              </a:rPr>
              <a:t>cousini</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and related species, vectors of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 northern Andean countries, with description of </a:t>
            </a:r>
            <a:r>
              <a:rPr lang="en-US" sz="900" i="1" dirty="0">
                <a:solidFill>
                  <a:srgbClr val="000000"/>
                </a:solidFill>
                <a:latin typeface="Times New Roman" panose="02020603050405020304" pitchFamily="18" charset="0"/>
                <a:ea typeface="Calibri" panose="020F0502020204030204" pitchFamily="34" charset="0"/>
              </a:rPr>
              <a:t>L. </a:t>
            </a:r>
            <a:r>
              <a:rPr lang="en-US" sz="900" i="1" dirty="0" err="1">
                <a:solidFill>
                  <a:srgbClr val="000000"/>
                </a:solidFill>
                <a:latin typeface="Times New Roman" panose="02020603050405020304" pitchFamily="18" charset="0"/>
                <a:ea typeface="Calibri" panose="020F0502020204030204" pitchFamily="34" charset="0"/>
              </a:rPr>
              <a:t>meridensis</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n. sp. </a:t>
            </a:r>
            <a:r>
              <a:rPr lang="es-ES" sz="900" dirty="0">
                <a:solidFill>
                  <a:srgbClr val="000000"/>
                </a:solidFill>
                <a:latin typeface="Times New Roman" panose="02020603050405020304" pitchFamily="18" charset="0"/>
                <a:ea typeface="Calibri" panose="020F0502020204030204" pitchFamily="34" charset="0"/>
              </a:rPr>
              <a:t>(</a:t>
            </a:r>
            <a:r>
              <a:rPr lang="es-ES" sz="900" dirty="0" err="1">
                <a:solidFill>
                  <a:srgbClr val="000000"/>
                </a:solidFill>
                <a:latin typeface="Times New Roman" panose="02020603050405020304" pitchFamily="18" charset="0"/>
                <a:ea typeface="Calibri" panose="020F0502020204030204" pitchFamily="34" charset="0"/>
              </a:rPr>
              <a:t>Gastropoda</a:t>
            </a:r>
            <a:r>
              <a:rPr lang="es-ES" sz="900" dirty="0">
                <a:solidFill>
                  <a:srgbClr val="000000"/>
                </a:solidFill>
                <a:latin typeface="Times New Roman" panose="02020603050405020304" pitchFamily="18" charset="0"/>
                <a:ea typeface="Calibri" panose="020F0502020204030204" pitchFamily="34" charset="0"/>
              </a:rPr>
              <a:t>: Lymnaeidae). Parasites </a:t>
            </a:r>
            <a:r>
              <a:rPr lang="es-ES" sz="900" dirty="0" err="1">
                <a:solidFill>
                  <a:srgbClr val="000000"/>
                </a:solidFill>
                <a:latin typeface="Times New Roman" panose="02020603050405020304" pitchFamily="18" charset="0"/>
                <a:ea typeface="Calibri" panose="020F0502020204030204" pitchFamily="34" charset="0"/>
              </a:rPr>
              <a:t>Vectors</a:t>
            </a:r>
            <a:r>
              <a:rPr lang="es-ES" sz="900" dirty="0">
                <a:solidFill>
                  <a:srgbClr val="000000"/>
                </a:solidFill>
                <a:latin typeface="Times New Roman" panose="02020603050405020304" pitchFamily="18" charset="0"/>
                <a:ea typeface="Calibri" panose="020F0502020204030204" pitchFamily="34" charset="0"/>
              </a:rPr>
              <a:t> 4:132. </a:t>
            </a:r>
            <a:r>
              <a:rPr lang="es-ES" sz="900" dirty="0">
                <a:solidFill>
                  <a:srgbClr val="0000FF"/>
                </a:solidFill>
                <a:latin typeface="Times New Roman" panose="02020603050405020304" pitchFamily="18" charset="0"/>
                <a:ea typeface="Calibri" panose="020F0502020204030204" pitchFamily="34" charset="0"/>
              </a:rPr>
              <a:t>http:// www.paras </a:t>
            </a:r>
            <a:r>
              <a:rPr lang="es-ES" sz="900" dirty="0" err="1">
                <a:solidFill>
                  <a:srgbClr val="0000FF"/>
                </a:solidFill>
                <a:latin typeface="Times New Roman" panose="02020603050405020304" pitchFamily="18" charset="0"/>
                <a:ea typeface="Calibri" panose="020F0502020204030204" pitchFamily="34" charset="0"/>
              </a:rPr>
              <a:t>itesa</a:t>
            </a:r>
            <a:r>
              <a:rPr lang="es-ES" sz="900" dirty="0">
                <a:solidFill>
                  <a:srgbClr val="0000FF"/>
                </a:solidFill>
                <a:latin typeface="Times New Roman" panose="02020603050405020304" pitchFamily="18" charset="0"/>
                <a:ea typeface="Calibri" panose="020F0502020204030204" pitchFamily="34" charset="0"/>
              </a:rPr>
              <a:t> </a:t>
            </a:r>
            <a:r>
              <a:rPr lang="es-ES" sz="900" dirty="0" err="1">
                <a:solidFill>
                  <a:srgbClr val="0000FF"/>
                </a:solidFill>
                <a:latin typeface="Times New Roman" panose="02020603050405020304" pitchFamily="18" charset="0"/>
                <a:ea typeface="Calibri" panose="020F0502020204030204" pitchFamily="34" charset="0"/>
              </a:rPr>
              <a:t>ndvec</a:t>
            </a:r>
            <a:r>
              <a:rPr lang="es-ES" sz="900" dirty="0">
                <a:solidFill>
                  <a:srgbClr val="0000FF"/>
                </a:solidFill>
                <a:latin typeface="Times New Roman" panose="02020603050405020304" pitchFamily="18" charset="0"/>
                <a:ea typeface="Calibri" panose="020F0502020204030204" pitchFamily="34" charset="0"/>
              </a:rPr>
              <a:t> tors.com/</a:t>
            </a:r>
            <a:r>
              <a:rPr lang="es-ES" sz="900" dirty="0" err="1">
                <a:solidFill>
                  <a:srgbClr val="0000FF"/>
                </a:solidFill>
                <a:latin typeface="Times New Roman" panose="02020603050405020304" pitchFamily="18" charset="0"/>
                <a:ea typeface="Calibri" panose="020F0502020204030204" pitchFamily="34" charset="0"/>
              </a:rPr>
              <a:t>conte</a:t>
            </a:r>
            <a:r>
              <a:rPr lang="es-ES" sz="900" dirty="0">
                <a:solidFill>
                  <a:srgbClr val="0000FF"/>
                </a:solidFill>
                <a:latin typeface="Times New Roman" panose="02020603050405020304" pitchFamily="18" charset="0"/>
                <a:ea typeface="Calibri" panose="020F0502020204030204" pitchFamily="34" charset="0"/>
              </a:rPr>
              <a:t> </a:t>
            </a:r>
            <a:r>
              <a:rPr lang="es-ES" sz="900" dirty="0" err="1">
                <a:solidFill>
                  <a:srgbClr val="0000FF"/>
                </a:solidFill>
                <a:latin typeface="Times New Roman" panose="02020603050405020304" pitchFamily="18" charset="0"/>
                <a:ea typeface="Calibri" panose="020F0502020204030204" pitchFamily="34" charset="0"/>
              </a:rPr>
              <a:t>nt</a:t>
            </a:r>
            <a:r>
              <a:rPr lang="es-ES" sz="900" dirty="0">
                <a:solidFill>
                  <a:srgbClr val="0000FF"/>
                </a:solidFill>
                <a:latin typeface="Times New Roman" panose="02020603050405020304" pitchFamily="18" charset="0"/>
                <a:ea typeface="Calibri" panose="020F0502020204030204" pitchFamily="34" charset="0"/>
              </a:rPr>
              <a:t>/4/1/132 </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Artigas P, </a:t>
            </a:r>
            <a:r>
              <a:rPr lang="en-US" sz="900" dirty="0" err="1">
                <a:solidFill>
                  <a:srgbClr val="000000"/>
                </a:solidFill>
                <a:latin typeface="Times New Roman" panose="02020603050405020304" pitchFamily="18" charset="0"/>
                <a:ea typeface="Calibri" panose="020F0502020204030204" pitchFamily="34" charset="0"/>
              </a:rPr>
              <a:t>Khoubbane</a:t>
            </a:r>
            <a:r>
              <a:rPr lang="en-US" sz="900" dirty="0">
                <a:solidFill>
                  <a:srgbClr val="000000"/>
                </a:solidFill>
                <a:latin typeface="Times New Roman" panose="02020603050405020304" pitchFamily="18" charset="0"/>
                <a:ea typeface="Calibri" panose="020F0502020204030204" pitchFamily="34" charset="0"/>
              </a:rPr>
              <a:t> M, Ortiz P, </a:t>
            </a:r>
            <a:r>
              <a:rPr lang="en-US" sz="900" dirty="0" err="1">
                <a:solidFill>
                  <a:srgbClr val="000000"/>
                </a:solidFill>
                <a:latin typeface="Times New Roman" panose="02020603050405020304" pitchFamily="18" charset="0"/>
                <a:ea typeface="Calibri" panose="020F0502020204030204" pitchFamily="34" charset="0"/>
              </a:rPr>
              <a:t>Naquira</a:t>
            </a:r>
            <a:r>
              <a:rPr lang="en-US" sz="900" dirty="0">
                <a:solidFill>
                  <a:srgbClr val="000000"/>
                </a:solidFill>
                <a:latin typeface="Times New Roman" panose="02020603050405020304" pitchFamily="18" charset="0"/>
                <a:ea typeface="Calibri" panose="020F0502020204030204" pitchFamily="34" charset="0"/>
              </a:rPr>
              <a:t> C, Mas- Coma S (2012) Molecular </a:t>
            </a:r>
            <a:r>
              <a:rPr lang="en-US" sz="900" dirty="0" err="1">
                <a:solidFill>
                  <a:srgbClr val="000000"/>
                </a:solidFill>
                <a:latin typeface="Times New Roman" panose="02020603050405020304" pitchFamily="18" charset="0"/>
                <a:ea typeface="Calibri" panose="020F0502020204030204" pitchFamily="34" charset="0"/>
              </a:rPr>
              <a:t>characterisation</a:t>
            </a:r>
            <a:r>
              <a:rPr lang="en-US" sz="900" dirty="0">
                <a:solidFill>
                  <a:srgbClr val="000000"/>
                </a:solidFill>
                <a:latin typeface="Times New Roman" panose="02020603050405020304" pitchFamily="18" charset="0"/>
                <a:ea typeface="Calibri" panose="020F0502020204030204" pitchFamily="34" charset="0"/>
              </a:rPr>
              <a:t> of </a:t>
            </a:r>
            <a:r>
              <a:rPr lang="en-US" sz="900" i="1" dirty="0">
                <a:solidFill>
                  <a:srgbClr val="000000"/>
                </a:solidFill>
                <a:latin typeface="Times New Roman" panose="02020603050405020304" pitchFamily="18" charset="0"/>
                <a:ea typeface="Calibri" panose="020F0502020204030204" pitchFamily="34" charset="0"/>
              </a:rPr>
              <a:t>Galba </a:t>
            </a:r>
            <a:r>
              <a:rPr lang="en-US" sz="900" i="1" dirty="0" err="1">
                <a:solidFill>
                  <a:srgbClr val="000000"/>
                </a:solidFill>
                <a:latin typeface="Times New Roman" panose="02020603050405020304" pitchFamily="18" charset="0"/>
                <a:ea typeface="Calibri" panose="020F0502020204030204" pitchFamily="34" charset="0"/>
              </a:rPr>
              <a:t>truncatula</a:t>
            </a:r>
            <a:r>
              <a:rPr lang="en-US" sz="900" dirty="0">
                <a:solidFill>
                  <a:srgbClr val="000000"/>
                </a:solidFill>
                <a:latin typeface="Times New Roman" panose="02020603050405020304" pitchFamily="18" charset="0"/>
                <a:ea typeface="Calibri" panose="020F0502020204030204" pitchFamily="34" charset="0"/>
              </a:rPr>
              <a:t>, </a:t>
            </a:r>
            <a:r>
              <a:rPr lang="en-US" sz="900" i="1" dirty="0" err="1">
                <a:solidFill>
                  <a:srgbClr val="000000"/>
                </a:solidFill>
                <a:latin typeface="Times New Roman" panose="02020603050405020304" pitchFamily="18" charset="0"/>
                <a:ea typeface="Calibri" panose="020F0502020204030204" pitchFamily="34" charset="0"/>
              </a:rPr>
              <a:t>Lymnaea</a:t>
            </a:r>
            <a:r>
              <a:rPr lang="en-US" sz="900" i="1" dirty="0">
                <a:solidFill>
                  <a:srgbClr val="000000"/>
                </a:solidFill>
                <a:latin typeface="Times New Roman" panose="02020603050405020304" pitchFamily="18" charset="0"/>
                <a:ea typeface="Calibri" panose="020F0502020204030204" pitchFamily="34" charset="0"/>
              </a:rPr>
              <a:t> </a:t>
            </a:r>
            <a:r>
              <a:rPr lang="en-US" sz="900" i="1" dirty="0" err="1">
                <a:solidFill>
                  <a:srgbClr val="000000"/>
                </a:solidFill>
                <a:latin typeface="Times New Roman" panose="02020603050405020304" pitchFamily="18" charset="0"/>
                <a:ea typeface="Calibri" panose="020F0502020204030204" pitchFamily="34" charset="0"/>
              </a:rPr>
              <a:t>neotropica</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and </a:t>
            </a:r>
            <a:r>
              <a:rPr lang="en-US" sz="900" i="1" dirty="0">
                <a:solidFill>
                  <a:srgbClr val="000000"/>
                </a:solidFill>
                <a:latin typeface="Times New Roman" panose="02020603050405020304" pitchFamily="18" charset="0"/>
                <a:ea typeface="Calibri" panose="020F0502020204030204" pitchFamily="34" charset="0"/>
              </a:rPr>
              <a:t>L. </a:t>
            </a:r>
            <a:r>
              <a:rPr lang="en-US" sz="900" i="1" dirty="0" err="1">
                <a:solidFill>
                  <a:srgbClr val="000000"/>
                </a:solidFill>
                <a:latin typeface="Times New Roman" panose="02020603050405020304" pitchFamily="18" charset="0"/>
                <a:ea typeface="Calibri" panose="020F0502020204030204" pitchFamily="34" charset="0"/>
              </a:rPr>
              <a:t>schirazensis</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from Cajamarca, </a:t>
            </a:r>
            <a:r>
              <a:rPr lang="en-US" sz="900" dirty="0" err="1">
                <a:solidFill>
                  <a:srgbClr val="000000"/>
                </a:solidFill>
                <a:latin typeface="Times New Roman" panose="02020603050405020304" pitchFamily="18" charset="0"/>
                <a:ea typeface="Calibri" panose="020F0502020204030204" pitchFamily="34" charset="0"/>
              </a:rPr>
              <a:t>Peruand</a:t>
            </a:r>
            <a:r>
              <a:rPr lang="en-US" sz="900" dirty="0">
                <a:solidFill>
                  <a:srgbClr val="000000"/>
                </a:solidFill>
                <a:latin typeface="Times New Roman" panose="02020603050405020304" pitchFamily="18" charset="0"/>
                <a:ea typeface="Calibri" panose="020F0502020204030204" pitchFamily="34" charset="0"/>
              </a:rPr>
              <a:t> their potential role in transmission of human and animal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a:t>
            </a:r>
            <a:r>
              <a:rPr lang="es-ES" sz="900" dirty="0">
                <a:solidFill>
                  <a:srgbClr val="000000"/>
                </a:solidFill>
                <a:latin typeface="Times New Roman" panose="02020603050405020304" pitchFamily="18" charset="0"/>
                <a:ea typeface="Calibri" panose="020F0502020204030204" pitchFamily="34" charset="0"/>
              </a:rPr>
              <a:t>Parasites </a:t>
            </a:r>
            <a:r>
              <a:rPr lang="es-ES" sz="900" dirty="0" err="1">
                <a:solidFill>
                  <a:srgbClr val="000000"/>
                </a:solidFill>
                <a:latin typeface="Times New Roman" panose="02020603050405020304" pitchFamily="18" charset="0"/>
                <a:ea typeface="Calibri" panose="020F0502020204030204" pitchFamily="34" charset="0"/>
              </a:rPr>
              <a:t>Vectors</a:t>
            </a:r>
            <a:r>
              <a:rPr lang="es-ES" sz="900" dirty="0">
                <a:solidFill>
                  <a:srgbClr val="000000"/>
                </a:solidFill>
                <a:latin typeface="Times New Roman" panose="02020603050405020304" pitchFamily="18" charset="0"/>
                <a:ea typeface="Calibri" panose="020F0502020204030204" pitchFamily="34" charset="0"/>
              </a:rPr>
              <a:t> 5:174</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t>
            </a:r>
            <a:r>
              <a:rPr lang="en-US" sz="900" dirty="0" err="1">
                <a:solidFill>
                  <a:srgbClr val="000000"/>
                </a:solidFill>
                <a:latin typeface="Times New Roman" panose="02020603050405020304" pitchFamily="18" charset="0"/>
                <a:ea typeface="Calibri" panose="020F0502020204030204" pitchFamily="34" charset="0"/>
              </a:rPr>
              <a:t>Malandrini</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JB</a:t>
            </a:r>
            <a:r>
              <a:rPr lang="en-US" sz="900" dirty="0">
                <a:solidFill>
                  <a:srgbClr val="000000"/>
                </a:solidFill>
                <a:latin typeface="Times New Roman" panose="02020603050405020304" pitchFamily="18" charset="0"/>
                <a:ea typeface="Calibri" panose="020F0502020204030204" pitchFamily="34" charset="0"/>
              </a:rPr>
              <a:t>, Artigas P, </a:t>
            </a:r>
            <a:r>
              <a:rPr lang="en-US" sz="900" dirty="0" err="1">
                <a:solidFill>
                  <a:srgbClr val="000000"/>
                </a:solidFill>
                <a:latin typeface="Times New Roman" panose="02020603050405020304" pitchFamily="18" charset="0"/>
                <a:ea typeface="Calibri" panose="020F0502020204030204" pitchFamily="34" charset="0"/>
              </a:rPr>
              <a:t>Soria</a:t>
            </a:r>
            <a:r>
              <a:rPr lang="en-US" sz="900" dirty="0">
                <a:solidFill>
                  <a:srgbClr val="000000"/>
                </a:solidFill>
                <a:latin typeface="Times New Roman" panose="02020603050405020304" pitchFamily="18" charset="0"/>
                <a:ea typeface="Calibri" panose="020F0502020204030204" pitchFamily="34" charset="0"/>
              </a:rPr>
              <a:t> CC, Velasquez </a:t>
            </a:r>
            <a:r>
              <a:rPr lang="en-US" sz="900" dirty="0" err="1">
                <a:solidFill>
                  <a:srgbClr val="000000"/>
                </a:solidFill>
                <a:latin typeface="Times New Roman" panose="02020603050405020304" pitchFamily="18" charset="0"/>
                <a:ea typeface="Calibri" panose="020F0502020204030204" pitchFamily="34" charset="0"/>
              </a:rPr>
              <a:t>JN</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Carnevale</a:t>
            </a:r>
            <a:r>
              <a:rPr lang="en-US" sz="900" dirty="0">
                <a:solidFill>
                  <a:srgbClr val="000000"/>
                </a:solidFill>
                <a:latin typeface="Times New Roman" panose="02020603050405020304" pitchFamily="18" charset="0"/>
                <a:ea typeface="Calibri" panose="020F0502020204030204" pitchFamily="34" charset="0"/>
              </a:rPr>
              <a:t> S, Mateo L, </a:t>
            </a:r>
            <a:r>
              <a:rPr lang="en-US" sz="900" dirty="0" err="1">
                <a:solidFill>
                  <a:srgbClr val="000000"/>
                </a:solidFill>
                <a:latin typeface="Times New Roman" panose="02020603050405020304" pitchFamily="18" charset="0"/>
                <a:ea typeface="Calibri" panose="020F0502020204030204" pitchFamily="34" charset="0"/>
              </a:rPr>
              <a:t>Khoubbane</a:t>
            </a:r>
            <a:r>
              <a:rPr lang="en-US" sz="900" dirty="0">
                <a:solidFill>
                  <a:srgbClr val="000000"/>
                </a:solidFill>
                <a:latin typeface="Times New Roman" panose="02020603050405020304" pitchFamily="18" charset="0"/>
                <a:ea typeface="Calibri" panose="020F0502020204030204" pitchFamily="34" charset="0"/>
              </a:rPr>
              <a:t> M, Mas-Coma S (2016) Human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endemic areas in Argentina: </a:t>
            </a:r>
            <a:r>
              <a:rPr lang="en-US" sz="900" dirty="0" err="1">
                <a:solidFill>
                  <a:srgbClr val="000000"/>
                </a:solidFill>
                <a:latin typeface="Times New Roman" panose="02020603050405020304" pitchFamily="18" charset="0"/>
                <a:ea typeface="Calibri" panose="020F0502020204030204" pitchFamily="34" charset="0"/>
              </a:rPr>
              <a:t>multigene</a:t>
            </a:r>
            <a:r>
              <a:rPr lang="en-US" sz="900" dirty="0">
                <a:solidFill>
                  <a:srgbClr val="000000"/>
                </a:solidFill>
                <a:latin typeface="Times New Roman" panose="02020603050405020304" pitchFamily="18" charset="0"/>
                <a:ea typeface="Calibri" panose="020F0502020204030204" pitchFamily="34" charset="0"/>
              </a:rPr>
              <a:t> characterization of the </a:t>
            </a:r>
            <a:r>
              <a:rPr lang="en-US" sz="900" dirty="0" err="1">
                <a:solidFill>
                  <a:srgbClr val="000000"/>
                </a:solidFill>
                <a:latin typeface="Times New Roman" panose="02020603050405020304" pitchFamily="18" charset="0"/>
                <a:ea typeface="Calibri" panose="020F0502020204030204" pitchFamily="34" charset="0"/>
              </a:rPr>
              <a:t>lymnaeid</a:t>
            </a:r>
            <a:r>
              <a:rPr lang="en-US" sz="900" dirty="0">
                <a:solidFill>
                  <a:srgbClr val="000000"/>
                </a:solidFill>
                <a:latin typeface="Times New Roman" panose="02020603050405020304" pitchFamily="18" charset="0"/>
                <a:ea typeface="Calibri" panose="020F0502020204030204" pitchFamily="34" charset="0"/>
              </a:rPr>
              <a:t> vectors and climatic-environmental assessment of the transmission pattern. Parasites Vectors 9:306 </a:t>
            </a:r>
            <a:r>
              <a:rPr lang="en-US" sz="900" b="1" dirty="0">
                <a:solidFill>
                  <a:srgbClr val="000000"/>
                </a:solidFill>
                <a:latin typeface="Times New Roman" panose="02020603050405020304" pitchFamily="18" charset="0"/>
                <a:ea typeface="Calibri" panose="020F0502020204030204" pitchFamily="34" charset="0"/>
              </a:rPr>
              <a:t>(1 Suppl. Table + 2 Suppl. Figs.)</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t>
            </a:r>
            <a:r>
              <a:rPr lang="en-US" sz="900" dirty="0" err="1">
                <a:solidFill>
                  <a:srgbClr val="000000"/>
                </a:solidFill>
                <a:latin typeface="Times New Roman" panose="02020603050405020304" pitchFamily="18" charset="0"/>
                <a:ea typeface="Calibri" panose="020F0502020204030204" pitchFamily="34" charset="0"/>
              </a:rPr>
              <a:t>Gayo</a:t>
            </a:r>
            <a:r>
              <a:rPr lang="en-US" sz="900" dirty="0">
                <a:solidFill>
                  <a:srgbClr val="000000"/>
                </a:solidFill>
                <a:latin typeface="Times New Roman" panose="02020603050405020304" pitchFamily="18" charset="0"/>
                <a:ea typeface="Calibri" panose="020F0502020204030204" pitchFamily="34" charset="0"/>
              </a:rPr>
              <a:t> V, </a:t>
            </a:r>
            <a:r>
              <a:rPr lang="en-US" sz="900" dirty="0" err="1">
                <a:solidFill>
                  <a:srgbClr val="000000"/>
                </a:solidFill>
                <a:latin typeface="Times New Roman" panose="02020603050405020304" pitchFamily="18" charset="0"/>
                <a:ea typeface="Calibri" panose="020F0502020204030204" pitchFamily="34" charset="0"/>
              </a:rPr>
              <a:t>Sanchis</a:t>
            </a:r>
            <a:r>
              <a:rPr lang="en-US" sz="900" dirty="0">
                <a:solidFill>
                  <a:srgbClr val="000000"/>
                </a:solidFill>
                <a:latin typeface="Times New Roman" panose="02020603050405020304" pitchFamily="18" charset="0"/>
                <a:ea typeface="Calibri" panose="020F0502020204030204" pitchFamily="34" charset="0"/>
              </a:rPr>
              <a:t> J, Artigas P, </a:t>
            </a:r>
            <a:r>
              <a:rPr lang="en-US" sz="900" dirty="0" err="1">
                <a:solidFill>
                  <a:srgbClr val="000000"/>
                </a:solidFill>
                <a:latin typeface="Times New Roman" panose="02020603050405020304" pitchFamily="18" charset="0"/>
                <a:ea typeface="Calibri" panose="020F0502020204030204" pitchFamily="34" charset="0"/>
              </a:rPr>
              <a:t>Khoubbane</a:t>
            </a:r>
            <a:r>
              <a:rPr lang="en-US" sz="900" dirty="0">
                <a:solidFill>
                  <a:srgbClr val="000000"/>
                </a:solidFill>
                <a:latin typeface="Times New Roman" panose="02020603050405020304" pitchFamily="18" charset="0"/>
                <a:ea typeface="Calibri" panose="020F0502020204030204" pitchFamily="34" charset="0"/>
              </a:rPr>
              <a:t> M, </a:t>
            </a:r>
            <a:r>
              <a:rPr lang="en-US" sz="900" dirty="0" err="1">
                <a:solidFill>
                  <a:srgbClr val="000000"/>
                </a:solidFill>
                <a:latin typeface="Times New Roman" panose="02020603050405020304" pitchFamily="18" charset="0"/>
                <a:ea typeface="Calibri" panose="020F0502020204030204" pitchFamily="34" charset="0"/>
              </a:rPr>
              <a:t>Birriel</a:t>
            </a:r>
            <a:r>
              <a:rPr lang="en-US" sz="900" dirty="0">
                <a:solidFill>
                  <a:srgbClr val="000000"/>
                </a:solidFill>
                <a:latin typeface="Times New Roman" panose="02020603050405020304" pitchFamily="18" charset="0"/>
                <a:ea typeface="Calibri" panose="020F0502020204030204" pitchFamily="34" charset="0"/>
              </a:rPr>
              <a:t> S, Mas-Coma S (2017) DNA </a:t>
            </a:r>
            <a:r>
              <a:rPr lang="en-US" sz="900" dirty="0" err="1">
                <a:solidFill>
                  <a:srgbClr val="000000"/>
                </a:solidFill>
                <a:latin typeface="Times New Roman" panose="02020603050405020304" pitchFamily="18" charset="0"/>
                <a:ea typeface="Calibri" panose="020F0502020204030204" pitchFamily="34" charset="0"/>
              </a:rPr>
              <a:t>multigene</a:t>
            </a:r>
            <a:r>
              <a:rPr lang="en-US" sz="900" dirty="0">
                <a:solidFill>
                  <a:srgbClr val="000000"/>
                </a:solidFill>
                <a:latin typeface="Times New Roman" panose="02020603050405020304" pitchFamily="18" charset="0"/>
                <a:ea typeface="Calibri" panose="020F0502020204030204" pitchFamily="34" charset="0"/>
              </a:rPr>
              <a:t> characterization of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hepatica </a:t>
            </a:r>
            <a:r>
              <a:rPr lang="en-US" sz="900" dirty="0">
                <a:solidFill>
                  <a:srgbClr val="000000"/>
                </a:solidFill>
                <a:latin typeface="Times New Roman" panose="02020603050405020304" pitchFamily="18" charset="0"/>
                <a:ea typeface="Calibri" panose="020F0502020204030204" pitchFamily="34" charset="0"/>
              </a:rPr>
              <a:t>and </a:t>
            </a:r>
            <a:r>
              <a:rPr lang="en-US" sz="900" i="1" dirty="0" err="1">
                <a:solidFill>
                  <a:srgbClr val="000000"/>
                </a:solidFill>
                <a:latin typeface="Times New Roman" panose="02020603050405020304" pitchFamily="18" charset="0"/>
                <a:ea typeface="Calibri" panose="020F0502020204030204" pitchFamily="34" charset="0"/>
              </a:rPr>
              <a:t>Lymnaea</a:t>
            </a:r>
            <a:r>
              <a:rPr lang="en-US" sz="900" i="1" dirty="0">
                <a:solidFill>
                  <a:srgbClr val="000000"/>
                </a:solidFill>
                <a:latin typeface="Times New Roman" panose="02020603050405020304" pitchFamily="18" charset="0"/>
                <a:ea typeface="Calibri" panose="020F0502020204030204" pitchFamily="34" charset="0"/>
              </a:rPr>
              <a:t> </a:t>
            </a:r>
            <a:r>
              <a:rPr lang="en-US" sz="900" i="1" dirty="0" err="1">
                <a:solidFill>
                  <a:srgbClr val="000000"/>
                </a:solidFill>
                <a:latin typeface="Times New Roman" panose="02020603050405020304" pitchFamily="18" charset="0"/>
                <a:ea typeface="Calibri" panose="020F0502020204030204" pitchFamily="34" charset="0"/>
              </a:rPr>
              <a:t>neotropica</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and its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transmission capacity in Uruguay, with historical correlation, human report review and infection risk analysis. </a:t>
            </a:r>
            <a:r>
              <a:rPr lang="en-US" sz="900" dirty="0" err="1">
                <a:solidFill>
                  <a:srgbClr val="000000"/>
                </a:solidFill>
                <a:latin typeface="Times New Roman" panose="02020603050405020304" pitchFamily="18" charset="0"/>
                <a:ea typeface="Calibri" panose="020F0502020204030204" pitchFamily="34" charset="0"/>
              </a:rPr>
              <a:t>PLoS</a:t>
            </a:r>
            <a:r>
              <a:rPr lang="en-US" sz="900" dirty="0">
                <a:solidFill>
                  <a:srgbClr val="000000"/>
                </a:solidFill>
                <a:latin typeface="Times New Roman" panose="02020603050405020304" pitchFamily="18" charset="0"/>
                <a:ea typeface="Calibri" panose="020F0502020204030204" pitchFamily="34" charset="0"/>
              </a:rPr>
              <a:t> Neglect Trop Dis 11(2):e0005352</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Boissier</a:t>
            </a:r>
            <a:r>
              <a:rPr lang="en-US" sz="900" dirty="0">
                <a:solidFill>
                  <a:srgbClr val="000000"/>
                </a:solidFill>
                <a:latin typeface="Times New Roman" panose="02020603050405020304" pitchFamily="18" charset="0"/>
                <a:ea typeface="Calibri" panose="020F0502020204030204" pitchFamily="34" charset="0"/>
              </a:rPr>
              <a:t> J, </a:t>
            </a:r>
            <a:r>
              <a:rPr lang="en-US" sz="900" dirty="0" err="1">
                <a:solidFill>
                  <a:srgbClr val="000000"/>
                </a:solidFill>
                <a:latin typeface="Times New Roman" panose="02020603050405020304" pitchFamily="18" charset="0"/>
                <a:ea typeface="Calibri" panose="020F0502020204030204" pitchFamily="34" charset="0"/>
              </a:rPr>
              <a:t>Mone</a:t>
            </a:r>
            <a:r>
              <a:rPr lang="en-US" sz="900" dirty="0">
                <a:solidFill>
                  <a:srgbClr val="000000"/>
                </a:solidFill>
                <a:latin typeface="Times New Roman" panose="02020603050405020304" pitchFamily="18" charset="0"/>
                <a:ea typeface="Calibri" panose="020F0502020204030204" pitchFamily="34" charset="0"/>
              </a:rPr>
              <a:t> H, Mitta G,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t>
            </a:r>
            <a:r>
              <a:rPr lang="en-US" sz="900" dirty="0" err="1">
                <a:solidFill>
                  <a:srgbClr val="000000"/>
                </a:solidFill>
                <a:latin typeface="Times New Roman" panose="02020603050405020304" pitchFamily="18" charset="0"/>
                <a:ea typeface="Calibri" panose="020F0502020204030204" pitchFamily="34" charset="0"/>
              </a:rPr>
              <a:t>Molyneux</a:t>
            </a:r>
            <a:r>
              <a:rPr lang="en-US" sz="900" dirty="0">
                <a:solidFill>
                  <a:srgbClr val="000000"/>
                </a:solidFill>
                <a:latin typeface="Times New Roman" panose="02020603050405020304" pitchFamily="18" charset="0"/>
                <a:ea typeface="Calibri" panose="020F0502020204030204" pitchFamily="34" charset="0"/>
              </a:rPr>
              <a:t> D, Mas- Coma S (2015) </a:t>
            </a:r>
            <a:r>
              <a:rPr lang="en-US" sz="900" dirty="0" err="1">
                <a:solidFill>
                  <a:srgbClr val="000000"/>
                </a:solidFill>
                <a:latin typeface="Times New Roman" panose="02020603050405020304" pitchFamily="18" charset="0"/>
                <a:ea typeface="Calibri" panose="020F0502020204030204" pitchFamily="34" charset="0"/>
              </a:rPr>
              <a:t>Schistosomiasis</a:t>
            </a:r>
            <a:r>
              <a:rPr lang="en-US" sz="900" dirty="0">
                <a:solidFill>
                  <a:srgbClr val="000000"/>
                </a:solidFill>
                <a:latin typeface="Times New Roman" panose="02020603050405020304" pitchFamily="18" charset="0"/>
                <a:ea typeface="Calibri" panose="020F0502020204030204" pitchFamily="34" charset="0"/>
              </a:rPr>
              <a:t> reaches Europe. Lancet Infect Dis 15:757–758. </a:t>
            </a:r>
            <a:r>
              <a:rPr lang="en-US" sz="900" dirty="0">
                <a:solidFill>
                  <a:srgbClr val="0000FF"/>
                </a:solidFill>
                <a:latin typeface="Times New Roman" panose="02020603050405020304" pitchFamily="18" charset="0"/>
                <a:ea typeface="Calibri" panose="020F0502020204030204" pitchFamily="34" charset="0"/>
              </a:rPr>
              <a:t>https ://doi.org/10.1016/S1473 -3099(15)00084 -5</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S" sz="900" dirty="0" err="1">
                <a:solidFill>
                  <a:srgbClr val="000000"/>
                </a:solidFill>
                <a:latin typeface="Times New Roman" panose="02020603050405020304" pitchFamily="18" charset="0"/>
                <a:ea typeface="Calibri" panose="020F0502020204030204" pitchFamily="34" charset="0"/>
              </a:rPr>
              <a:t>Buestan</a:t>
            </a:r>
            <a:r>
              <a:rPr lang="es-ES" sz="900" dirty="0">
                <a:solidFill>
                  <a:srgbClr val="000000"/>
                </a:solidFill>
                <a:latin typeface="Times New Roman" panose="02020603050405020304" pitchFamily="18" charset="0"/>
                <a:ea typeface="Calibri" panose="020F0502020204030204" pitchFamily="34" charset="0"/>
              </a:rPr>
              <a:t> Sarmiento PE (2017) Estudio retrospectivo de la prevalencia de </a:t>
            </a:r>
            <a:r>
              <a:rPr lang="es-ES" sz="900" i="1" dirty="0">
                <a:solidFill>
                  <a:srgbClr val="000000"/>
                </a:solidFill>
                <a:latin typeface="Times New Roman" panose="02020603050405020304" pitchFamily="18" charset="0"/>
                <a:ea typeface="Calibri" panose="020F0502020204030204" pitchFamily="34" charset="0"/>
              </a:rPr>
              <a:t>Fasciola </a:t>
            </a:r>
            <a:r>
              <a:rPr lang="es-ES" sz="900" i="1" dirty="0" err="1">
                <a:solidFill>
                  <a:srgbClr val="000000"/>
                </a:solidFill>
                <a:latin typeface="Times New Roman" panose="02020603050405020304" pitchFamily="18" charset="0"/>
                <a:ea typeface="Calibri" panose="020F0502020204030204" pitchFamily="34" charset="0"/>
              </a:rPr>
              <a:t>hepatica</a:t>
            </a:r>
            <a:r>
              <a:rPr lang="es-ES" sz="900" i="1" dirty="0">
                <a:solidFill>
                  <a:srgbClr val="000000"/>
                </a:solidFill>
                <a:latin typeface="Times New Roman" panose="02020603050405020304" pitchFamily="18" charset="0"/>
                <a:ea typeface="Calibri" panose="020F0502020204030204" pitchFamily="34" charset="0"/>
              </a:rPr>
              <a:t> </a:t>
            </a:r>
            <a:r>
              <a:rPr lang="es-ES" sz="900" dirty="0">
                <a:solidFill>
                  <a:srgbClr val="000000"/>
                </a:solidFill>
                <a:latin typeface="Times New Roman" panose="02020603050405020304" pitchFamily="18" charset="0"/>
                <a:ea typeface="Calibri" panose="020F0502020204030204" pitchFamily="34" charset="0"/>
              </a:rPr>
              <a:t>y análisis de pérdidas causadas por decomisos de hígados a nivel de centro de </a:t>
            </a:r>
            <a:r>
              <a:rPr lang="es-ES" sz="900" dirty="0" err="1">
                <a:solidFill>
                  <a:srgbClr val="000000"/>
                </a:solidFill>
                <a:latin typeface="Times New Roman" panose="02020603050405020304" pitchFamily="18" charset="0"/>
                <a:ea typeface="Calibri" panose="020F0502020204030204" pitchFamily="34" charset="0"/>
              </a:rPr>
              <a:t>faenamiento</a:t>
            </a:r>
            <a:r>
              <a:rPr lang="es-ES" sz="900" dirty="0">
                <a:solidFill>
                  <a:srgbClr val="000000"/>
                </a:solidFill>
                <a:latin typeface="Times New Roman" panose="02020603050405020304" pitchFamily="18" charset="0"/>
                <a:ea typeface="Calibri" panose="020F0502020204030204" pitchFamily="34" charset="0"/>
              </a:rPr>
              <a:t>. Trabajo de </a:t>
            </a:r>
            <a:r>
              <a:rPr lang="es-ES" sz="900" dirty="0" err="1">
                <a:solidFill>
                  <a:srgbClr val="000000"/>
                </a:solidFill>
                <a:latin typeface="Times New Roman" panose="02020603050405020304" pitchFamily="18" charset="0"/>
                <a:ea typeface="Calibri" panose="020F0502020204030204" pitchFamily="34" charset="0"/>
              </a:rPr>
              <a:t>Titulacion</a:t>
            </a:r>
            <a:r>
              <a:rPr lang="es-ES" sz="900" dirty="0">
                <a:solidFill>
                  <a:srgbClr val="000000"/>
                </a:solidFill>
                <a:latin typeface="Times New Roman" panose="02020603050405020304" pitchFamily="18" charset="0"/>
                <a:ea typeface="Calibri" panose="020F0502020204030204" pitchFamily="34" charset="0"/>
              </a:rPr>
              <a:t> Previa, Carrera de Medicina Veterinaria y Zootecnia, Universidad </a:t>
            </a:r>
            <a:r>
              <a:rPr lang="es-ES" sz="900" dirty="0" err="1">
                <a:solidFill>
                  <a:srgbClr val="000000"/>
                </a:solidFill>
                <a:latin typeface="Times New Roman" panose="02020603050405020304" pitchFamily="18" charset="0"/>
                <a:ea typeface="Calibri" panose="020F0502020204030204" pitchFamily="34" charset="0"/>
              </a:rPr>
              <a:t>Politecnica</a:t>
            </a:r>
            <a:r>
              <a:rPr lang="es-ES" sz="900" dirty="0">
                <a:solidFill>
                  <a:srgbClr val="000000"/>
                </a:solidFill>
                <a:latin typeface="Times New Roman" panose="02020603050405020304" pitchFamily="18" charset="0"/>
                <a:ea typeface="Calibri" panose="020F0502020204030204" pitchFamily="34" charset="0"/>
              </a:rPr>
              <a:t> Salesiana, Sede Cuenca</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S" sz="900" dirty="0" err="1">
                <a:solidFill>
                  <a:srgbClr val="000000"/>
                </a:solidFill>
                <a:latin typeface="Times New Roman" panose="02020603050405020304" pitchFamily="18" charset="0"/>
                <a:ea typeface="Calibri" panose="020F0502020204030204" pitchFamily="34" charset="0"/>
              </a:rPr>
              <a:t>Calvopiña</a:t>
            </a:r>
            <a:r>
              <a:rPr lang="es-ES" sz="900" dirty="0">
                <a:solidFill>
                  <a:srgbClr val="000000"/>
                </a:solidFill>
                <a:latin typeface="Times New Roman" panose="02020603050405020304" pitchFamily="18" charset="0"/>
                <a:ea typeface="Calibri" panose="020F0502020204030204" pitchFamily="34" charset="0"/>
              </a:rPr>
              <a:t> M, </a:t>
            </a:r>
            <a:r>
              <a:rPr lang="es-ES" sz="900" dirty="0" err="1">
                <a:solidFill>
                  <a:srgbClr val="000000"/>
                </a:solidFill>
                <a:latin typeface="Times New Roman" panose="02020603050405020304" pitchFamily="18" charset="0"/>
                <a:ea typeface="Calibri" panose="020F0502020204030204" pitchFamily="34" charset="0"/>
              </a:rPr>
              <a:t>Gonzalez</a:t>
            </a:r>
            <a:r>
              <a:rPr lang="es-ES" sz="900" dirty="0">
                <a:solidFill>
                  <a:srgbClr val="000000"/>
                </a:solidFill>
                <a:latin typeface="Times New Roman" panose="02020603050405020304" pitchFamily="18" charset="0"/>
                <a:ea typeface="Calibri" panose="020F0502020204030204" pitchFamily="34" charset="0"/>
              </a:rPr>
              <a:t> M, Muñoz G, Cevallos W, </a:t>
            </a:r>
            <a:r>
              <a:rPr lang="es-ES" sz="900" dirty="0" err="1">
                <a:solidFill>
                  <a:srgbClr val="000000"/>
                </a:solidFill>
                <a:latin typeface="Times New Roman" panose="02020603050405020304" pitchFamily="18" charset="0"/>
                <a:ea typeface="Calibri" panose="020F0502020204030204" pitchFamily="34" charset="0"/>
              </a:rPr>
              <a:t>Celi</a:t>
            </a:r>
            <a:r>
              <a:rPr lang="es-ES" sz="900" dirty="0">
                <a:solidFill>
                  <a:srgbClr val="000000"/>
                </a:solidFill>
                <a:latin typeface="Times New Roman" panose="02020603050405020304" pitchFamily="18" charset="0"/>
                <a:ea typeface="Calibri" panose="020F0502020204030204" pitchFamily="34" charset="0"/>
              </a:rPr>
              <a:t> M, </a:t>
            </a:r>
            <a:r>
              <a:rPr lang="es-ES" sz="900" dirty="0" err="1">
                <a:solidFill>
                  <a:srgbClr val="000000"/>
                </a:solidFill>
                <a:latin typeface="Times New Roman" panose="02020603050405020304" pitchFamily="18" charset="0"/>
                <a:ea typeface="Calibri" panose="020F0502020204030204" pitchFamily="34" charset="0"/>
              </a:rPr>
              <a:t>Rodriguez</a:t>
            </a:r>
            <a:r>
              <a:rPr lang="es-ES" sz="900" dirty="0">
                <a:solidFill>
                  <a:srgbClr val="000000"/>
                </a:solidFill>
                <a:latin typeface="Times New Roman" panose="02020603050405020304" pitchFamily="18" charset="0"/>
                <a:ea typeface="Calibri" panose="020F0502020204030204" pitchFamily="34" charset="0"/>
              </a:rPr>
              <a:t> R, </a:t>
            </a:r>
            <a:r>
              <a:rPr lang="es-ES" sz="900" dirty="0" err="1">
                <a:solidFill>
                  <a:srgbClr val="000000"/>
                </a:solidFill>
                <a:latin typeface="Times New Roman" panose="02020603050405020304" pitchFamily="18" charset="0"/>
                <a:ea typeface="Calibri" panose="020F0502020204030204" pitchFamily="34" charset="0"/>
              </a:rPr>
              <a:t>Hiromu</a:t>
            </a:r>
            <a:r>
              <a:rPr lang="es-ES" sz="900" dirty="0">
                <a:solidFill>
                  <a:srgbClr val="000000"/>
                </a:solidFill>
                <a:latin typeface="Times New Roman" panose="02020603050405020304" pitchFamily="18" charset="0"/>
                <a:ea typeface="Calibri" panose="020F0502020204030204" pitchFamily="34" charset="0"/>
              </a:rPr>
              <a:t> S (2018) </a:t>
            </a:r>
            <a:r>
              <a:rPr lang="es-ES" sz="900" dirty="0" err="1">
                <a:solidFill>
                  <a:srgbClr val="000000"/>
                </a:solidFill>
                <a:latin typeface="Times New Roman" panose="02020603050405020304" pitchFamily="18" charset="0"/>
                <a:ea typeface="Calibri" panose="020F0502020204030204" pitchFamily="34" charset="0"/>
              </a:rPr>
              <a:t>Asymptomatic</a:t>
            </a:r>
            <a:r>
              <a:rPr lang="es-ES" sz="900" dirty="0">
                <a:solidFill>
                  <a:srgbClr val="000000"/>
                </a:solidFill>
                <a:latin typeface="Times New Roman" panose="02020603050405020304" pitchFamily="18" charset="0"/>
                <a:ea typeface="Calibri" panose="020F0502020204030204" pitchFamily="34" charset="0"/>
              </a:rPr>
              <a:t> </a:t>
            </a:r>
            <a:r>
              <a:rPr lang="es-ES" sz="900" i="1" dirty="0">
                <a:solidFill>
                  <a:srgbClr val="000000"/>
                </a:solidFill>
                <a:latin typeface="Times New Roman" panose="02020603050405020304" pitchFamily="18" charset="0"/>
                <a:ea typeface="Calibri" panose="020F0502020204030204" pitchFamily="34" charset="0"/>
              </a:rPr>
              <a:t>Fasciola hepática </a:t>
            </a:r>
            <a:r>
              <a:rPr lang="es-ES" sz="900" dirty="0" err="1">
                <a:solidFill>
                  <a:srgbClr val="000000"/>
                </a:solidFill>
                <a:latin typeface="Times New Roman" panose="02020603050405020304" pitchFamily="18" charset="0"/>
                <a:ea typeface="Calibri" panose="020F0502020204030204" pitchFamily="34" charset="0"/>
              </a:rPr>
              <a:t>infection</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presenting</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with</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hypereosinophilia</a:t>
            </a:r>
            <a:r>
              <a:rPr lang="es-ES" sz="900"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Arch </a:t>
            </a:r>
            <a:r>
              <a:rPr lang="en-US" sz="900" dirty="0" err="1">
                <a:solidFill>
                  <a:srgbClr val="000000"/>
                </a:solidFill>
                <a:latin typeface="Times New Roman" panose="02020603050405020304" pitchFamily="18" charset="0"/>
                <a:ea typeface="Calibri" panose="020F0502020204030204" pitchFamily="34" charset="0"/>
              </a:rPr>
              <a:t>Clin</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Microbiol</a:t>
            </a:r>
            <a:r>
              <a:rPr lang="en-US" sz="900" dirty="0">
                <a:solidFill>
                  <a:srgbClr val="000000"/>
                </a:solidFill>
                <a:latin typeface="Times New Roman" panose="02020603050405020304" pitchFamily="18" charset="0"/>
                <a:ea typeface="Calibri" panose="020F0502020204030204" pitchFamily="34" charset="0"/>
              </a:rPr>
              <a:t> 9(1):73</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ES" sz="900" dirty="0" err="1">
                <a:solidFill>
                  <a:srgbClr val="000000"/>
                </a:solidFill>
                <a:latin typeface="Times New Roman" panose="02020603050405020304" pitchFamily="18" charset="0"/>
                <a:ea typeface="Calibri" panose="020F0502020204030204" pitchFamily="34" charset="0"/>
              </a:rPr>
              <a:t>Caron</a:t>
            </a:r>
            <a:r>
              <a:rPr lang="es-ES" sz="900" dirty="0">
                <a:solidFill>
                  <a:srgbClr val="000000"/>
                </a:solidFill>
                <a:latin typeface="Times New Roman" panose="02020603050405020304" pitchFamily="18" charset="0"/>
                <a:ea typeface="Calibri" panose="020F0502020204030204" pitchFamily="34" charset="0"/>
              </a:rPr>
              <a:t> Y, </a:t>
            </a:r>
            <a:r>
              <a:rPr lang="es-ES" sz="900" dirty="0" err="1">
                <a:solidFill>
                  <a:srgbClr val="000000"/>
                </a:solidFill>
                <a:latin typeface="Times New Roman" panose="02020603050405020304" pitchFamily="18" charset="0"/>
                <a:ea typeface="Calibri" panose="020F0502020204030204" pitchFamily="34" charset="0"/>
              </a:rPr>
              <a:t>Celi</a:t>
            </a:r>
            <a:r>
              <a:rPr lang="es-ES" sz="900" dirty="0">
                <a:solidFill>
                  <a:srgbClr val="000000"/>
                </a:solidFill>
                <a:latin typeface="Times New Roman" panose="02020603050405020304" pitchFamily="18" charset="0"/>
                <a:ea typeface="Calibri" panose="020F0502020204030204" pitchFamily="34" charset="0"/>
              </a:rPr>
              <a:t>-Erazo M, </a:t>
            </a:r>
            <a:r>
              <a:rPr lang="es-ES" sz="900" dirty="0" err="1">
                <a:solidFill>
                  <a:srgbClr val="000000"/>
                </a:solidFill>
                <a:latin typeface="Times New Roman" panose="02020603050405020304" pitchFamily="18" charset="0"/>
                <a:ea typeface="Calibri" panose="020F0502020204030204" pitchFamily="34" charset="0"/>
              </a:rPr>
              <a:t>Hurtrez-Bousses</a:t>
            </a:r>
            <a:r>
              <a:rPr lang="es-ES" sz="900" dirty="0">
                <a:solidFill>
                  <a:srgbClr val="000000"/>
                </a:solidFill>
                <a:latin typeface="Times New Roman" panose="02020603050405020304" pitchFamily="18" charset="0"/>
                <a:ea typeface="Calibri" panose="020F0502020204030204" pitchFamily="34" charset="0"/>
              </a:rPr>
              <a:t> S, </a:t>
            </a:r>
            <a:r>
              <a:rPr lang="es-ES" sz="900" dirty="0" err="1">
                <a:solidFill>
                  <a:srgbClr val="000000"/>
                </a:solidFill>
                <a:latin typeface="Times New Roman" panose="02020603050405020304" pitchFamily="18" charset="0"/>
                <a:ea typeface="Calibri" panose="020F0502020204030204" pitchFamily="34" charset="0"/>
              </a:rPr>
              <a:t>Lounnas</a:t>
            </a:r>
            <a:r>
              <a:rPr lang="es-ES" sz="900" dirty="0">
                <a:solidFill>
                  <a:srgbClr val="000000"/>
                </a:solidFill>
                <a:latin typeface="Times New Roman" panose="02020603050405020304" pitchFamily="18" charset="0"/>
                <a:ea typeface="Calibri" panose="020F0502020204030204" pitchFamily="34" charset="0"/>
              </a:rPr>
              <a:t> M, </a:t>
            </a:r>
            <a:r>
              <a:rPr lang="es-ES" sz="900" dirty="0" err="1">
                <a:solidFill>
                  <a:srgbClr val="000000"/>
                </a:solidFill>
                <a:latin typeface="Times New Roman" panose="02020603050405020304" pitchFamily="18" charset="0"/>
                <a:ea typeface="Calibri" panose="020F0502020204030204" pitchFamily="34" charset="0"/>
              </a:rPr>
              <a:t>Pointier</a:t>
            </a:r>
            <a:r>
              <a:rPr lang="es-ES" sz="900" dirty="0">
                <a:solidFill>
                  <a:srgbClr val="000000"/>
                </a:solidFill>
                <a:latin typeface="Times New Roman" panose="02020603050405020304" pitchFamily="18" charset="0"/>
                <a:ea typeface="Calibri" panose="020F0502020204030204" pitchFamily="34" charset="0"/>
              </a:rPr>
              <a:t> JP, </a:t>
            </a:r>
            <a:r>
              <a:rPr lang="es-ES" sz="900" dirty="0" err="1">
                <a:solidFill>
                  <a:srgbClr val="000000"/>
                </a:solidFill>
                <a:latin typeface="Times New Roman" panose="02020603050405020304" pitchFamily="18" charset="0"/>
                <a:ea typeface="Calibri" panose="020F0502020204030204" pitchFamily="34" charset="0"/>
              </a:rPr>
              <a:t>Saegerman</a:t>
            </a:r>
            <a:r>
              <a:rPr lang="es-ES" sz="900" dirty="0">
                <a:solidFill>
                  <a:srgbClr val="000000"/>
                </a:solidFill>
                <a:latin typeface="Times New Roman" panose="02020603050405020304" pitchFamily="18" charset="0"/>
                <a:ea typeface="Calibri" panose="020F0502020204030204" pitchFamily="34" charset="0"/>
              </a:rPr>
              <a:t> C, </a:t>
            </a:r>
            <a:r>
              <a:rPr lang="es-ES" sz="900" dirty="0" err="1">
                <a:solidFill>
                  <a:srgbClr val="000000"/>
                </a:solidFill>
                <a:latin typeface="Times New Roman" panose="02020603050405020304" pitchFamily="18" charset="0"/>
                <a:ea typeface="Calibri" panose="020F0502020204030204" pitchFamily="34" charset="0"/>
              </a:rPr>
              <a:t>Losson</a:t>
            </a:r>
            <a:r>
              <a:rPr lang="es-ES" sz="900" dirty="0">
                <a:solidFill>
                  <a:srgbClr val="000000"/>
                </a:solidFill>
                <a:latin typeface="Times New Roman" panose="02020603050405020304" pitchFamily="18" charset="0"/>
                <a:ea typeface="Calibri" panose="020F0502020204030204" pitchFamily="34" charset="0"/>
              </a:rPr>
              <a:t> B, Benítez-</a:t>
            </a:r>
            <a:r>
              <a:rPr lang="es-ES" sz="900" dirty="0" err="1">
                <a:solidFill>
                  <a:srgbClr val="000000"/>
                </a:solidFill>
                <a:latin typeface="Times New Roman" panose="02020603050405020304" pitchFamily="18" charset="0"/>
                <a:ea typeface="Calibri" panose="020F0502020204030204" pitchFamily="34" charset="0"/>
              </a:rPr>
              <a:t>Ortíz</a:t>
            </a:r>
            <a:r>
              <a:rPr lang="es-ES" sz="900" dirty="0">
                <a:solidFill>
                  <a:srgbClr val="000000"/>
                </a:solidFill>
                <a:latin typeface="Times New Roman" panose="02020603050405020304" pitchFamily="18" charset="0"/>
                <a:ea typeface="Calibri" panose="020F0502020204030204" pitchFamily="34" charset="0"/>
              </a:rPr>
              <a:t> W (2017) </a:t>
            </a:r>
            <a:r>
              <a:rPr lang="es-ES" sz="900" dirty="0" err="1">
                <a:solidFill>
                  <a:srgbClr val="000000"/>
                </a:solidFill>
                <a:latin typeface="Times New Roman" panose="02020603050405020304" pitchFamily="18" charset="0"/>
                <a:ea typeface="Calibri" panose="020F0502020204030204" pitchFamily="34" charset="0"/>
              </a:rPr>
              <a:t>Is</a:t>
            </a:r>
            <a:r>
              <a:rPr lang="es-ES" sz="900" dirty="0">
                <a:solidFill>
                  <a:srgbClr val="000000"/>
                </a:solidFill>
                <a:latin typeface="Times New Roman" panose="02020603050405020304" pitchFamily="18" charset="0"/>
                <a:ea typeface="Calibri" panose="020F0502020204030204" pitchFamily="34" charset="0"/>
              </a:rPr>
              <a:t> </a:t>
            </a:r>
            <a:r>
              <a:rPr lang="es-ES" sz="900" i="1" dirty="0" err="1">
                <a:solidFill>
                  <a:srgbClr val="000000"/>
                </a:solidFill>
                <a:latin typeface="Times New Roman" panose="02020603050405020304" pitchFamily="18" charset="0"/>
                <a:ea typeface="Calibri" panose="020F0502020204030204" pitchFamily="34" charset="0"/>
              </a:rPr>
              <a:t>Galba</a:t>
            </a:r>
            <a:r>
              <a:rPr lang="es-ES" sz="900" i="1" dirty="0">
                <a:solidFill>
                  <a:srgbClr val="000000"/>
                </a:solidFill>
                <a:latin typeface="Times New Roman" panose="02020603050405020304" pitchFamily="18" charset="0"/>
                <a:ea typeface="Calibri" panose="020F0502020204030204" pitchFamily="34" charset="0"/>
              </a:rPr>
              <a:t> </a:t>
            </a:r>
            <a:r>
              <a:rPr lang="es-ES" sz="900" i="1" dirty="0" err="1">
                <a:solidFill>
                  <a:srgbClr val="000000"/>
                </a:solidFill>
                <a:latin typeface="Times New Roman" panose="02020603050405020304" pitchFamily="18" charset="0"/>
                <a:ea typeface="Calibri" panose="020F0502020204030204" pitchFamily="34" charset="0"/>
              </a:rPr>
              <a:t>schirazensis</a:t>
            </a:r>
            <a:r>
              <a:rPr lang="es-ES" sz="900" i="1" dirty="0">
                <a:solidFill>
                  <a:srgbClr val="000000"/>
                </a:solidFill>
                <a:latin typeface="Times New Roman" panose="02020603050405020304" pitchFamily="18" charset="0"/>
                <a:ea typeface="Calibri" panose="020F0502020204030204" pitchFamily="34" charset="0"/>
              </a:rPr>
              <a:t> </a:t>
            </a:r>
            <a:r>
              <a:rPr lang="es-ES" sz="900" dirty="0">
                <a:solidFill>
                  <a:srgbClr val="000000"/>
                </a:solidFill>
                <a:latin typeface="Times New Roman" panose="02020603050405020304" pitchFamily="18" charset="0"/>
                <a:ea typeface="Calibri" panose="020F0502020204030204" pitchFamily="34" charset="0"/>
              </a:rPr>
              <a:t>(</a:t>
            </a:r>
            <a:r>
              <a:rPr lang="es-ES" sz="900" dirty="0" err="1">
                <a:solidFill>
                  <a:srgbClr val="000000"/>
                </a:solidFill>
                <a:latin typeface="Times New Roman" panose="02020603050405020304" pitchFamily="18" charset="0"/>
                <a:ea typeface="Calibri" panose="020F0502020204030204" pitchFamily="34" charset="0"/>
              </a:rPr>
              <a:t>Mollusca</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Gastropoda</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an</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intermediate</a:t>
            </a:r>
            <a:r>
              <a:rPr lang="es-ES" sz="900" dirty="0">
                <a:solidFill>
                  <a:srgbClr val="000000"/>
                </a:solidFill>
                <a:latin typeface="Times New Roman" panose="02020603050405020304" pitchFamily="18" charset="0"/>
                <a:ea typeface="Calibri" panose="020F0502020204030204" pitchFamily="34" charset="0"/>
              </a:rPr>
              <a:t> host of </a:t>
            </a:r>
            <a:r>
              <a:rPr lang="es-ES" sz="900" i="1" dirty="0">
                <a:solidFill>
                  <a:srgbClr val="000000"/>
                </a:solidFill>
                <a:latin typeface="Times New Roman" panose="02020603050405020304" pitchFamily="18" charset="0"/>
                <a:ea typeface="Calibri" panose="020F0502020204030204" pitchFamily="34" charset="0"/>
              </a:rPr>
              <a:t>Fasciola </a:t>
            </a:r>
            <a:r>
              <a:rPr lang="es-ES" sz="900" i="1" dirty="0" err="1">
                <a:solidFill>
                  <a:srgbClr val="000000"/>
                </a:solidFill>
                <a:latin typeface="Times New Roman" panose="02020603050405020304" pitchFamily="18" charset="0"/>
                <a:ea typeface="Calibri" panose="020F0502020204030204" pitchFamily="34" charset="0"/>
              </a:rPr>
              <a:t>hepatica</a:t>
            </a:r>
            <a:r>
              <a:rPr lang="es-ES" sz="900" i="1" dirty="0">
                <a:solidFill>
                  <a:srgbClr val="000000"/>
                </a:solidFill>
                <a:latin typeface="Times New Roman" panose="02020603050405020304" pitchFamily="18" charset="0"/>
                <a:ea typeface="Calibri" panose="020F0502020204030204" pitchFamily="34" charset="0"/>
              </a:rPr>
              <a:t> </a:t>
            </a:r>
            <a:r>
              <a:rPr lang="es-ES" sz="900" dirty="0">
                <a:solidFill>
                  <a:srgbClr val="000000"/>
                </a:solidFill>
                <a:latin typeface="Times New Roman" panose="02020603050405020304" pitchFamily="18" charset="0"/>
                <a:ea typeface="Calibri" panose="020F0502020204030204" pitchFamily="34" charset="0"/>
              </a:rPr>
              <a:t>(</a:t>
            </a:r>
            <a:r>
              <a:rPr lang="es-ES" sz="900" dirty="0" err="1">
                <a:solidFill>
                  <a:srgbClr val="000000"/>
                </a:solidFill>
                <a:latin typeface="Times New Roman" panose="02020603050405020304" pitchFamily="18" charset="0"/>
                <a:ea typeface="Calibri" panose="020F0502020204030204" pitchFamily="34" charset="0"/>
              </a:rPr>
              <a:t>Trematoda</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Digenea</a:t>
            </a:r>
            <a:r>
              <a:rPr lang="es-ES" sz="900" dirty="0">
                <a:solidFill>
                  <a:srgbClr val="000000"/>
                </a:solidFill>
                <a:latin typeface="Times New Roman" panose="02020603050405020304" pitchFamily="18" charset="0"/>
                <a:ea typeface="Calibri" panose="020F0502020204030204" pitchFamily="34" charset="0"/>
              </a:rPr>
              <a:t>) in Ecuador? Parasite 24:24</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a:solidFill>
                  <a:srgbClr val="000000"/>
                </a:solidFill>
                <a:latin typeface="Times New Roman" panose="02020603050405020304" pitchFamily="18" charset="0"/>
                <a:ea typeface="Calibri" panose="020F0502020204030204" pitchFamily="34" charset="0"/>
              </a:rPr>
              <a:t>Chen MG, Mott </a:t>
            </a:r>
            <a:r>
              <a:rPr lang="en-US" sz="900" dirty="0" err="1">
                <a:solidFill>
                  <a:srgbClr val="000000"/>
                </a:solidFill>
                <a:latin typeface="Times New Roman" panose="02020603050405020304" pitchFamily="18" charset="0"/>
                <a:ea typeface="Calibri" panose="020F0502020204030204" pitchFamily="34" charset="0"/>
              </a:rPr>
              <a:t>KE</a:t>
            </a:r>
            <a:r>
              <a:rPr lang="en-US" sz="900" dirty="0">
                <a:solidFill>
                  <a:srgbClr val="000000"/>
                </a:solidFill>
                <a:latin typeface="Times New Roman" panose="02020603050405020304" pitchFamily="18" charset="0"/>
                <a:ea typeface="Calibri" panose="020F0502020204030204" pitchFamily="34" charset="0"/>
              </a:rPr>
              <a:t> (1990) Progress in assessment of morbidity due to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hepatica </a:t>
            </a:r>
            <a:r>
              <a:rPr lang="en-US" sz="900" dirty="0">
                <a:solidFill>
                  <a:srgbClr val="000000"/>
                </a:solidFill>
                <a:latin typeface="Times New Roman" panose="02020603050405020304" pitchFamily="18" charset="0"/>
                <a:ea typeface="Calibri" panose="020F0502020204030204" pitchFamily="34" charset="0"/>
              </a:rPr>
              <a:t>infection: a review of recent literature. Trop Dis Bull 87:R1–R38</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Copeman</a:t>
            </a:r>
            <a:r>
              <a:rPr lang="en-US" sz="900" dirty="0">
                <a:solidFill>
                  <a:srgbClr val="000000"/>
                </a:solidFill>
                <a:latin typeface="Times New Roman" panose="02020603050405020304" pitchFamily="18" charset="0"/>
                <a:ea typeface="Calibri" panose="020F0502020204030204" pitchFamily="34" charset="0"/>
              </a:rPr>
              <a:t> DB, Copland RS (2008) Importance and potential impact of liver fluke in cattle and buffalo. In: Gray GD, Copland RS, </a:t>
            </a:r>
            <a:r>
              <a:rPr lang="en-US" sz="900" dirty="0" err="1">
                <a:solidFill>
                  <a:srgbClr val="000000"/>
                </a:solidFill>
                <a:latin typeface="Times New Roman" panose="02020603050405020304" pitchFamily="18" charset="0"/>
                <a:ea typeface="Calibri" panose="020F0502020204030204" pitchFamily="34" charset="0"/>
              </a:rPr>
              <a:t>Copeman</a:t>
            </a:r>
            <a:r>
              <a:rPr lang="en-US" sz="900" dirty="0">
                <a:solidFill>
                  <a:srgbClr val="000000"/>
                </a:solidFill>
                <a:latin typeface="Times New Roman" panose="02020603050405020304" pitchFamily="18" charset="0"/>
                <a:ea typeface="Calibri" panose="020F0502020204030204" pitchFamily="34" charset="0"/>
              </a:rPr>
              <a:t> DB, Gray GD (</a:t>
            </a:r>
            <a:r>
              <a:rPr lang="en-US" sz="900" dirty="0" err="1">
                <a:solidFill>
                  <a:srgbClr val="000000"/>
                </a:solidFill>
                <a:latin typeface="Times New Roman" panose="02020603050405020304" pitchFamily="18" charset="0"/>
                <a:ea typeface="Calibri" panose="020F0502020204030204" pitchFamily="34" charset="0"/>
              </a:rPr>
              <a:t>eds</a:t>
            </a:r>
            <a:r>
              <a:rPr lang="en-US" sz="900" dirty="0">
                <a:solidFill>
                  <a:srgbClr val="000000"/>
                </a:solidFill>
                <a:latin typeface="Times New Roman" panose="02020603050405020304" pitchFamily="18" charset="0"/>
                <a:ea typeface="Calibri" panose="020F0502020204030204" pitchFamily="34" charset="0"/>
              </a:rPr>
              <a:t>) Overcoming liver fluke as a constraint to ruminant production in South-East Asia. </a:t>
            </a:r>
            <a:r>
              <a:rPr lang="en-US" sz="900" dirty="0" err="1">
                <a:solidFill>
                  <a:srgbClr val="000000"/>
                </a:solidFill>
                <a:latin typeface="Times New Roman" panose="02020603050405020304" pitchFamily="18" charset="0"/>
                <a:ea typeface="Calibri" panose="020F0502020204030204" pitchFamily="34" charset="0"/>
              </a:rPr>
              <a:t>ACIAR</a:t>
            </a:r>
            <a:r>
              <a:rPr lang="en-US" sz="900" dirty="0">
                <a:solidFill>
                  <a:srgbClr val="000000"/>
                </a:solidFill>
                <a:latin typeface="Times New Roman" panose="02020603050405020304" pitchFamily="18" charset="0"/>
                <a:ea typeface="Calibri" panose="020F0502020204030204" pitchFamily="34" charset="0"/>
              </a:rPr>
              <a:t> monograph, No. 133. Australian Centre for International Agricultural Research, Canberra, </a:t>
            </a:r>
            <a:r>
              <a:rPr lang="en-US" sz="900" dirty="0" err="1">
                <a:solidFill>
                  <a:srgbClr val="000000"/>
                </a:solidFill>
                <a:latin typeface="Times New Roman" panose="02020603050405020304" pitchFamily="18" charset="0"/>
                <a:ea typeface="Calibri" panose="020F0502020204030204" pitchFamily="34" charset="0"/>
              </a:rPr>
              <a:t>pp</a:t>
            </a:r>
            <a:r>
              <a:rPr lang="en-US" sz="900" dirty="0">
                <a:solidFill>
                  <a:srgbClr val="000000"/>
                </a:solidFill>
                <a:latin typeface="Times New Roman" panose="02020603050405020304" pitchFamily="18" charset="0"/>
                <a:ea typeface="Calibri" panose="020F0502020204030204" pitchFamily="34" charset="0"/>
              </a:rPr>
              <a:t> 21–36</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n-US" sz="900" dirty="0" err="1">
                <a:solidFill>
                  <a:srgbClr val="000000"/>
                </a:solidFill>
                <a:latin typeface="Times New Roman" panose="02020603050405020304" pitchFamily="18" charset="0"/>
                <a:ea typeface="Calibri" panose="020F0502020204030204" pitchFamily="34" charset="0"/>
              </a:rPr>
              <a:t>Dreyfuss</a:t>
            </a:r>
            <a:r>
              <a:rPr lang="en-US" sz="900" dirty="0">
                <a:solidFill>
                  <a:srgbClr val="000000"/>
                </a:solidFill>
                <a:latin typeface="Times New Roman" panose="02020603050405020304" pitchFamily="18" charset="0"/>
                <a:ea typeface="Calibri" panose="020F0502020204030204" pitchFamily="34" charset="0"/>
              </a:rPr>
              <a:t> G, Correa AC, </a:t>
            </a:r>
            <a:r>
              <a:rPr lang="en-US" sz="900" dirty="0" err="1">
                <a:solidFill>
                  <a:srgbClr val="000000"/>
                </a:solidFill>
                <a:latin typeface="Times New Roman" panose="02020603050405020304" pitchFamily="18" charset="0"/>
                <a:ea typeface="Calibri" panose="020F0502020204030204" pitchFamily="34" charset="0"/>
              </a:rPr>
              <a:t>Djuikwo-Teukeng</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FF</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Novobilsky</a:t>
            </a:r>
            <a:r>
              <a:rPr lang="en-US" sz="900" dirty="0">
                <a:solidFill>
                  <a:srgbClr val="000000"/>
                </a:solidFill>
                <a:latin typeface="Times New Roman" panose="02020603050405020304" pitchFamily="18" charset="0"/>
                <a:ea typeface="Calibri" panose="020F0502020204030204" pitchFamily="34" charset="0"/>
              </a:rPr>
              <a:t> A, </a:t>
            </a:r>
            <a:r>
              <a:rPr lang="en-US" sz="900" dirty="0" err="1">
                <a:solidFill>
                  <a:srgbClr val="000000"/>
                </a:solidFill>
                <a:latin typeface="Times New Roman" panose="02020603050405020304" pitchFamily="18" charset="0"/>
                <a:ea typeface="Calibri" panose="020F0502020204030204" pitchFamily="34" charset="0"/>
              </a:rPr>
              <a:t>Höglund</a:t>
            </a:r>
            <a:r>
              <a:rPr lang="en-US" sz="900" dirty="0">
                <a:solidFill>
                  <a:srgbClr val="000000"/>
                </a:solidFill>
                <a:latin typeface="Times New Roman" panose="02020603050405020304" pitchFamily="18" charset="0"/>
                <a:ea typeface="Calibri" panose="020F0502020204030204" pitchFamily="34" charset="0"/>
              </a:rPr>
              <a:t> J, </a:t>
            </a:r>
            <a:r>
              <a:rPr lang="en-US" sz="900" dirty="0" err="1">
                <a:solidFill>
                  <a:srgbClr val="000000"/>
                </a:solidFill>
                <a:latin typeface="Times New Roman" panose="02020603050405020304" pitchFamily="18" charset="0"/>
                <a:ea typeface="Calibri" panose="020F0502020204030204" pitchFamily="34" charset="0"/>
              </a:rPr>
              <a:t>Pankrac</a:t>
            </a:r>
            <a:r>
              <a:rPr lang="en-US" sz="900" dirty="0">
                <a:solidFill>
                  <a:srgbClr val="000000"/>
                </a:solidFill>
                <a:latin typeface="Times New Roman" panose="02020603050405020304" pitchFamily="18" charset="0"/>
                <a:ea typeface="Calibri" panose="020F0502020204030204" pitchFamily="34" charset="0"/>
              </a:rPr>
              <a:t> J, </a:t>
            </a:r>
            <a:r>
              <a:rPr lang="en-US" sz="900" dirty="0" err="1">
                <a:solidFill>
                  <a:srgbClr val="000000"/>
                </a:solidFill>
                <a:latin typeface="Times New Roman" panose="02020603050405020304" pitchFamily="18" charset="0"/>
                <a:ea typeface="Calibri" panose="020F0502020204030204" pitchFamily="34" charset="0"/>
              </a:rPr>
              <a:t>Kasny</a:t>
            </a:r>
            <a:r>
              <a:rPr lang="en-US" sz="900" dirty="0">
                <a:solidFill>
                  <a:srgbClr val="000000"/>
                </a:solidFill>
                <a:latin typeface="Times New Roman" panose="02020603050405020304" pitchFamily="18" charset="0"/>
                <a:ea typeface="Calibri" panose="020F0502020204030204" pitchFamily="34" charset="0"/>
              </a:rPr>
              <a:t> M, </a:t>
            </a:r>
            <a:r>
              <a:rPr lang="en-US" sz="900" dirty="0" err="1">
                <a:solidFill>
                  <a:srgbClr val="000000"/>
                </a:solidFill>
                <a:latin typeface="Times New Roman" panose="02020603050405020304" pitchFamily="18" charset="0"/>
                <a:ea typeface="Calibri" panose="020F0502020204030204" pitchFamily="34" charset="0"/>
              </a:rPr>
              <a:t>Vignoles</a:t>
            </a:r>
            <a:r>
              <a:rPr lang="en-US" sz="900" dirty="0">
                <a:solidFill>
                  <a:srgbClr val="000000"/>
                </a:solidFill>
                <a:latin typeface="Times New Roman" panose="02020603050405020304" pitchFamily="18" charset="0"/>
                <a:ea typeface="Calibri" panose="020F0502020204030204" pitchFamily="34" charset="0"/>
              </a:rPr>
              <a:t> P, </a:t>
            </a:r>
            <a:r>
              <a:rPr lang="en-US" sz="900" dirty="0" err="1">
                <a:solidFill>
                  <a:srgbClr val="000000"/>
                </a:solidFill>
                <a:latin typeface="Times New Roman" panose="02020603050405020304" pitchFamily="18" charset="0"/>
                <a:ea typeface="Calibri" panose="020F0502020204030204" pitchFamily="34" charset="0"/>
              </a:rPr>
              <a:t>Hurtrez-Bousses</a:t>
            </a:r>
            <a:r>
              <a:rPr lang="en-US" sz="900" dirty="0">
                <a:solidFill>
                  <a:srgbClr val="000000"/>
                </a:solidFill>
                <a:latin typeface="Times New Roman" panose="02020603050405020304" pitchFamily="18" charset="0"/>
                <a:ea typeface="Calibri" panose="020F0502020204030204" pitchFamily="34" charset="0"/>
              </a:rPr>
              <a:t> S, Pointier JP, </a:t>
            </a:r>
            <a:r>
              <a:rPr lang="en-US" sz="900" dirty="0" err="1">
                <a:solidFill>
                  <a:srgbClr val="000000"/>
                </a:solidFill>
                <a:latin typeface="Times New Roman" panose="02020603050405020304" pitchFamily="18" charset="0"/>
                <a:ea typeface="Calibri" panose="020F0502020204030204" pitchFamily="34" charset="0"/>
              </a:rPr>
              <a:t>Rondelaud</a:t>
            </a:r>
            <a:r>
              <a:rPr lang="en-US" sz="900" dirty="0">
                <a:solidFill>
                  <a:srgbClr val="000000"/>
                </a:solidFill>
                <a:latin typeface="Times New Roman" panose="02020603050405020304" pitchFamily="18" charset="0"/>
                <a:ea typeface="Calibri" panose="020F0502020204030204" pitchFamily="34" charset="0"/>
              </a:rPr>
              <a:t> D (2015) Differences in the compatibility of infection between the liver flukes </a:t>
            </a:r>
            <a:r>
              <a:rPr lang="en-US" sz="900" i="1" dirty="0" err="1">
                <a:solidFill>
                  <a:srgbClr val="000000"/>
                </a:solidFill>
                <a:latin typeface="Times New Roman" panose="02020603050405020304" pitchFamily="18" charset="0"/>
                <a:ea typeface="Calibri" panose="020F0502020204030204" pitchFamily="34" charset="0"/>
              </a:rPr>
              <a:t>Fascioloides</a:t>
            </a:r>
            <a:r>
              <a:rPr lang="en-US" sz="900" i="1" dirty="0">
                <a:solidFill>
                  <a:srgbClr val="000000"/>
                </a:solidFill>
                <a:latin typeface="Times New Roman" panose="02020603050405020304" pitchFamily="18" charset="0"/>
                <a:ea typeface="Calibri" panose="020F0502020204030204" pitchFamily="34" charset="0"/>
              </a:rPr>
              <a:t> magna </a:t>
            </a:r>
            <a:r>
              <a:rPr lang="en-US" sz="900" dirty="0">
                <a:solidFill>
                  <a:srgbClr val="000000"/>
                </a:solidFill>
                <a:latin typeface="Times New Roman" panose="02020603050405020304" pitchFamily="18" charset="0"/>
                <a:ea typeface="Calibri" panose="020F0502020204030204" pitchFamily="34" charset="0"/>
              </a:rPr>
              <a:t>and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hepatica </a:t>
            </a:r>
            <a:r>
              <a:rPr lang="en-US" sz="900" dirty="0">
                <a:solidFill>
                  <a:srgbClr val="000000"/>
                </a:solidFill>
                <a:latin typeface="Times New Roman" panose="02020603050405020304" pitchFamily="18" charset="0"/>
                <a:ea typeface="Calibri" panose="020F0502020204030204" pitchFamily="34" charset="0"/>
              </a:rPr>
              <a:t>in a Colombian population of the snail </a:t>
            </a:r>
            <a:r>
              <a:rPr lang="en-US" sz="900" i="1" dirty="0">
                <a:solidFill>
                  <a:srgbClr val="000000"/>
                </a:solidFill>
                <a:latin typeface="Times New Roman" panose="02020603050405020304" pitchFamily="18" charset="0"/>
                <a:ea typeface="Calibri" panose="020F0502020204030204" pitchFamily="34" charset="0"/>
              </a:rPr>
              <a:t>Galba </a:t>
            </a:r>
            <a:r>
              <a:rPr lang="en-US" sz="900" dirty="0">
                <a:solidFill>
                  <a:srgbClr val="000000"/>
                </a:solidFill>
                <a:latin typeface="Times New Roman" panose="02020603050405020304" pitchFamily="18" charset="0"/>
                <a:ea typeface="Calibri" panose="020F0502020204030204" pitchFamily="34" charset="0"/>
              </a:rPr>
              <a:t>sp. J </a:t>
            </a:r>
            <a:r>
              <a:rPr lang="en-US" sz="900" dirty="0" err="1">
                <a:solidFill>
                  <a:srgbClr val="000000"/>
                </a:solidFill>
                <a:latin typeface="Times New Roman" panose="02020603050405020304" pitchFamily="18" charset="0"/>
                <a:ea typeface="Calibri" panose="020F0502020204030204" pitchFamily="34" charset="0"/>
              </a:rPr>
              <a:t>Helminthol</a:t>
            </a:r>
            <a:r>
              <a:rPr lang="en-US" sz="900" dirty="0">
                <a:solidFill>
                  <a:srgbClr val="000000"/>
                </a:solidFill>
                <a:latin typeface="Times New Roman" panose="02020603050405020304" pitchFamily="18" charset="0"/>
                <a:ea typeface="Calibri" panose="020F0502020204030204" pitchFamily="34" charset="0"/>
              </a:rPr>
              <a:t> 89(6):720–726. </a:t>
            </a:r>
            <a:r>
              <a:rPr lang="en-US" sz="900" dirty="0">
                <a:solidFill>
                  <a:srgbClr val="0000FF"/>
                </a:solidFill>
                <a:latin typeface="Times New Roman" panose="02020603050405020304" pitchFamily="18" charset="0"/>
                <a:ea typeface="Calibri" panose="020F0502020204030204" pitchFamily="34" charset="0"/>
              </a:rPr>
              <a:t>https ://doi.org/10.1017/S0022 149X1 </a:t>
            </a:r>
            <a:r>
              <a:rPr lang="es-ES" sz="900" dirty="0">
                <a:solidFill>
                  <a:srgbClr val="0000FF"/>
                </a:solidFill>
                <a:latin typeface="Times New Roman" panose="02020603050405020304" pitchFamily="18" charset="0"/>
                <a:ea typeface="Calibri" panose="020F0502020204030204" pitchFamily="34" charset="0"/>
              </a:rPr>
              <a:t>40005 </a:t>
            </a:r>
            <a:r>
              <a:rPr lang="es-ES" sz="900" dirty="0" smtClean="0">
                <a:solidFill>
                  <a:srgbClr val="0000FF"/>
                </a:solidFill>
                <a:latin typeface="Times New Roman" panose="02020603050405020304" pitchFamily="18" charset="0"/>
                <a:ea typeface="Calibri" panose="020F0502020204030204" pitchFamily="34" charset="0"/>
              </a:rPr>
              <a:t>09</a:t>
            </a:r>
            <a:endParaRPr lang="es-ES" sz="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0879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5467" y="279615"/>
            <a:ext cx="11921066" cy="5355312"/>
          </a:xfrm>
          <a:prstGeom prst="rect">
            <a:avLst/>
          </a:prstGeom>
        </p:spPr>
        <p:txBody>
          <a:bodyPr wrap="square">
            <a:spAutoFit/>
          </a:bodyPr>
          <a:lstStyle/>
          <a:p>
            <a:pPr marL="342900" lvl="0" indent="-342900" algn="just">
              <a:spcAft>
                <a:spcPts val="0"/>
              </a:spcAft>
              <a:buFont typeface="+mj-lt"/>
              <a:buAutoNum type="arabicPeriod" startAt="24"/>
            </a:pPr>
            <a:r>
              <a:rPr lang="es-ES" sz="900" dirty="0">
                <a:solidFill>
                  <a:srgbClr val="000000"/>
                </a:solidFill>
                <a:latin typeface="Times New Roman" panose="02020603050405020304" pitchFamily="18" charset="0"/>
                <a:ea typeface="Calibri" panose="020F0502020204030204" pitchFamily="34" charset="0"/>
              </a:rPr>
              <a:t>Espín PM (2015) Diagnóstico de </a:t>
            </a:r>
            <a:r>
              <a:rPr lang="es-ES" sz="900" i="1" dirty="0">
                <a:solidFill>
                  <a:srgbClr val="000000"/>
                </a:solidFill>
                <a:latin typeface="Times New Roman" panose="02020603050405020304" pitchFamily="18" charset="0"/>
                <a:ea typeface="Calibri" panose="020F0502020204030204" pitchFamily="34" charset="0"/>
              </a:rPr>
              <a:t>Fasciola hepática </a:t>
            </a:r>
            <a:r>
              <a:rPr lang="es-ES" sz="900" dirty="0">
                <a:solidFill>
                  <a:srgbClr val="000000"/>
                </a:solidFill>
                <a:latin typeface="Times New Roman" panose="02020603050405020304" pitchFamily="18" charset="0"/>
                <a:ea typeface="Calibri" panose="020F0502020204030204" pitchFamily="34" charset="0"/>
              </a:rPr>
              <a:t>en bovinos y su relación con algunos </a:t>
            </a:r>
            <a:r>
              <a:rPr lang="es-ES" sz="900" dirty="0" err="1">
                <a:solidFill>
                  <a:srgbClr val="000000"/>
                </a:solidFill>
                <a:latin typeface="Times New Roman" panose="02020603050405020304" pitchFamily="18" charset="0"/>
                <a:ea typeface="Calibri" panose="020F0502020204030204" pitchFamily="34" charset="0"/>
              </a:rPr>
              <a:t>adj</a:t>
            </a:r>
            <a:r>
              <a:rPr lang="es-ES" sz="900" dirty="0">
                <a:solidFill>
                  <a:srgbClr val="000000"/>
                </a:solidFill>
                <a:latin typeface="Times New Roman" panose="02020603050405020304" pitchFamily="18" charset="0"/>
                <a:ea typeface="Calibri" panose="020F0502020204030204" pitchFamily="34" charset="0"/>
              </a:rPr>
              <a:t> índices bioquímicos en el sector de la copa, Parroquia </a:t>
            </a:r>
            <a:r>
              <a:rPr lang="es-ES" sz="900" dirty="0" err="1">
                <a:solidFill>
                  <a:srgbClr val="000000"/>
                </a:solidFill>
                <a:latin typeface="Times New Roman" panose="02020603050405020304" pitchFamily="18" charset="0"/>
                <a:ea typeface="Calibri" panose="020F0502020204030204" pitchFamily="34" charset="0"/>
              </a:rPr>
              <a:t>Guanujo</a:t>
            </a:r>
            <a:r>
              <a:rPr lang="es-ES" sz="900" dirty="0">
                <a:solidFill>
                  <a:srgbClr val="000000"/>
                </a:solidFill>
                <a:latin typeface="Times New Roman" panose="02020603050405020304" pitchFamily="18" charset="0"/>
                <a:ea typeface="Calibri" panose="020F0502020204030204" pitchFamily="34" charset="0"/>
              </a:rPr>
              <a:t>, cantón Guaranda. Universidad Estatal de Bolívar, </a:t>
            </a:r>
            <a:r>
              <a:rPr lang="es-ES" sz="900" dirty="0" err="1">
                <a:solidFill>
                  <a:srgbClr val="000000"/>
                </a:solidFill>
                <a:latin typeface="Times New Roman" panose="02020603050405020304" pitchFamily="18" charset="0"/>
                <a:ea typeface="Calibri" panose="020F0502020204030204" pitchFamily="34" charset="0"/>
              </a:rPr>
              <a:t>Guanujo</a:t>
            </a:r>
            <a:r>
              <a:rPr lang="es-ES" sz="900" dirty="0">
                <a:solidFill>
                  <a:srgbClr val="000000"/>
                </a:solidFill>
                <a:latin typeface="Times New Roman" panose="02020603050405020304" pitchFamily="18" charset="0"/>
                <a:ea typeface="Calibri" panose="020F0502020204030204" pitchFamily="34" charset="0"/>
              </a:rPr>
              <a:t>, Tesis en Medicina Veterinaria y Zootecnia</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24"/>
            </a:pPr>
            <a:r>
              <a:rPr lang="es-ES" sz="900" dirty="0">
                <a:solidFill>
                  <a:srgbClr val="000000"/>
                </a:solidFill>
                <a:latin typeface="Times New Roman" panose="02020603050405020304" pitchFamily="18" charset="0"/>
                <a:ea typeface="Calibri" panose="020F0502020204030204" pitchFamily="34" charset="0"/>
              </a:rPr>
              <a:t>Espinoza </a:t>
            </a:r>
            <a:r>
              <a:rPr lang="es-ES" sz="900" dirty="0" err="1">
                <a:solidFill>
                  <a:srgbClr val="000000"/>
                </a:solidFill>
                <a:latin typeface="Times New Roman" panose="02020603050405020304" pitchFamily="18" charset="0"/>
                <a:ea typeface="Calibri" panose="020F0502020204030204" pitchFamily="34" charset="0"/>
              </a:rPr>
              <a:t>JR</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Terashima</a:t>
            </a:r>
            <a:r>
              <a:rPr lang="es-ES" sz="900" dirty="0">
                <a:solidFill>
                  <a:srgbClr val="000000"/>
                </a:solidFill>
                <a:latin typeface="Times New Roman" panose="02020603050405020304" pitchFamily="18" charset="0"/>
                <a:ea typeface="Calibri" panose="020F0502020204030204" pitchFamily="34" charset="0"/>
              </a:rPr>
              <a:t> A, Herrera-</a:t>
            </a:r>
            <a:r>
              <a:rPr lang="es-ES" sz="900" dirty="0" err="1">
                <a:solidFill>
                  <a:srgbClr val="000000"/>
                </a:solidFill>
                <a:latin typeface="Times New Roman" panose="02020603050405020304" pitchFamily="18" charset="0"/>
                <a:ea typeface="Calibri" panose="020F0502020204030204" pitchFamily="34" charset="0"/>
              </a:rPr>
              <a:t>Velit</a:t>
            </a:r>
            <a:r>
              <a:rPr lang="es-ES" sz="900" dirty="0">
                <a:solidFill>
                  <a:srgbClr val="000000"/>
                </a:solidFill>
                <a:latin typeface="Times New Roman" panose="02020603050405020304" pitchFamily="18" charset="0"/>
                <a:ea typeface="Calibri" panose="020F0502020204030204" pitchFamily="34" charset="0"/>
              </a:rPr>
              <a:t> P, Marcos LA (2010) Fasciolosis humana y animal en el Perú: Impacto en la economía de las zonas endémicas. Revista Peruana de Medicina Experimental y Salud Pública 27(4):604–612</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Esteban JG, Flores A, Angles R, Strauss W, Aguirre C, Mas-Coma S (1997) A population-based </a:t>
            </a:r>
            <a:r>
              <a:rPr lang="en-US" sz="900" dirty="0" err="1">
                <a:solidFill>
                  <a:srgbClr val="000000"/>
                </a:solidFill>
                <a:latin typeface="Times New Roman" panose="02020603050405020304" pitchFamily="18" charset="0"/>
                <a:ea typeface="Calibri" panose="020F0502020204030204" pitchFamily="34" charset="0"/>
              </a:rPr>
              <a:t>coprological</a:t>
            </a:r>
            <a:r>
              <a:rPr lang="en-US" sz="900" dirty="0">
                <a:solidFill>
                  <a:srgbClr val="000000"/>
                </a:solidFill>
                <a:latin typeface="Times New Roman" panose="02020603050405020304" pitchFamily="18" charset="0"/>
                <a:ea typeface="Calibri" panose="020F0502020204030204" pitchFamily="34" charset="0"/>
              </a:rPr>
              <a:t> study of human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 a </a:t>
            </a:r>
            <a:r>
              <a:rPr lang="en-US" sz="900" dirty="0" err="1">
                <a:solidFill>
                  <a:srgbClr val="000000"/>
                </a:solidFill>
                <a:latin typeface="Times New Roman" panose="02020603050405020304" pitchFamily="18" charset="0"/>
                <a:ea typeface="Calibri" panose="020F0502020204030204" pitchFamily="34" charset="0"/>
              </a:rPr>
              <a:t>hyperendemic</a:t>
            </a:r>
            <a:r>
              <a:rPr lang="en-US" sz="900" dirty="0">
                <a:solidFill>
                  <a:srgbClr val="000000"/>
                </a:solidFill>
                <a:latin typeface="Times New Roman" panose="02020603050405020304" pitchFamily="18" charset="0"/>
                <a:ea typeface="Calibri" panose="020F0502020204030204" pitchFamily="34" charset="0"/>
              </a:rPr>
              <a:t> area of the Bolivian </a:t>
            </a:r>
            <a:r>
              <a:rPr lang="en-US" sz="900" dirty="0" err="1">
                <a:solidFill>
                  <a:srgbClr val="000000"/>
                </a:solidFill>
                <a:latin typeface="Times New Roman" panose="02020603050405020304" pitchFamily="18" charset="0"/>
                <a:ea typeface="Calibri" panose="020F0502020204030204" pitchFamily="34" charset="0"/>
              </a:rPr>
              <a:t>Altiplano</a:t>
            </a:r>
            <a:r>
              <a:rPr lang="en-US" sz="900" dirty="0">
                <a:solidFill>
                  <a:srgbClr val="000000"/>
                </a:solidFill>
                <a:latin typeface="Times New Roman" panose="02020603050405020304" pitchFamily="18" charset="0"/>
                <a:ea typeface="Calibri" panose="020F0502020204030204" pitchFamily="34" charset="0"/>
              </a:rPr>
              <a:t>. Trop Med </a:t>
            </a:r>
            <a:r>
              <a:rPr lang="en-US" sz="900" dirty="0" err="1">
                <a:solidFill>
                  <a:srgbClr val="000000"/>
                </a:solidFill>
                <a:latin typeface="Times New Roman" panose="02020603050405020304" pitchFamily="18" charset="0"/>
                <a:ea typeface="Calibri" panose="020F0502020204030204" pitchFamily="34" charset="0"/>
              </a:rPr>
              <a:t>Int</a:t>
            </a:r>
            <a:r>
              <a:rPr lang="en-US" sz="900" dirty="0">
                <a:solidFill>
                  <a:srgbClr val="000000"/>
                </a:solidFill>
                <a:latin typeface="Times New Roman" panose="02020603050405020304" pitchFamily="18" charset="0"/>
                <a:ea typeface="Calibri" panose="020F0502020204030204" pitchFamily="34" charset="0"/>
              </a:rPr>
              <a:t> Health 2(7):695–699</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 Esteban JG, Flores A, Aguirre C, Strauss W, Angles R, Mas-Coma S (1997) Presence of very high prevalence and intensity of infection with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hepatica </a:t>
            </a:r>
            <a:r>
              <a:rPr lang="en-US" sz="900" dirty="0">
                <a:solidFill>
                  <a:srgbClr val="000000"/>
                </a:solidFill>
                <a:latin typeface="Times New Roman" panose="02020603050405020304" pitchFamily="18" charset="0"/>
                <a:ea typeface="Calibri" panose="020F0502020204030204" pitchFamily="34" charset="0"/>
              </a:rPr>
              <a:t>among </a:t>
            </a:r>
            <a:r>
              <a:rPr lang="en-US" sz="900" dirty="0" err="1">
                <a:solidFill>
                  <a:srgbClr val="000000"/>
                </a:solidFill>
                <a:latin typeface="Times New Roman" panose="02020603050405020304" pitchFamily="18" charset="0"/>
                <a:ea typeface="Calibri" panose="020F0502020204030204" pitchFamily="34" charset="0"/>
              </a:rPr>
              <a:t>Aymara</a:t>
            </a:r>
            <a:r>
              <a:rPr lang="en-US" sz="900" dirty="0">
                <a:solidFill>
                  <a:srgbClr val="000000"/>
                </a:solidFill>
                <a:latin typeface="Times New Roman" panose="02020603050405020304" pitchFamily="18" charset="0"/>
                <a:ea typeface="Calibri" panose="020F0502020204030204" pitchFamily="34" charset="0"/>
              </a:rPr>
              <a:t> children from the Northern Bolivian </a:t>
            </a:r>
            <a:r>
              <a:rPr lang="en-US" sz="900" dirty="0" err="1">
                <a:solidFill>
                  <a:srgbClr val="000000"/>
                </a:solidFill>
                <a:latin typeface="Times New Roman" panose="02020603050405020304" pitchFamily="18" charset="0"/>
                <a:ea typeface="Calibri" panose="020F0502020204030204" pitchFamily="34" charset="0"/>
              </a:rPr>
              <a:t>Altiplano</a:t>
            </a:r>
            <a:r>
              <a:rPr lang="en-US" sz="900" dirty="0">
                <a:solidFill>
                  <a:srgbClr val="000000"/>
                </a:solidFill>
                <a:latin typeface="Times New Roman" panose="02020603050405020304" pitchFamily="18" charset="0"/>
                <a:ea typeface="Calibri" panose="020F0502020204030204" pitchFamily="34" charset="0"/>
              </a:rPr>
              <a:t>. </a:t>
            </a:r>
            <a:r>
              <a:rPr lang="es-ES" sz="900" dirty="0">
                <a:solidFill>
                  <a:srgbClr val="000000"/>
                </a:solidFill>
                <a:latin typeface="Times New Roman" panose="02020603050405020304" pitchFamily="18" charset="0"/>
                <a:ea typeface="Calibri" panose="020F0502020204030204" pitchFamily="34" charset="0"/>
              </a:rPr>
              <a:t>Acta </a:t>
            </a:r>
            <a:r>
              <a:rPr lang="es-ES" sz="900" dirty="0" err="1">
                <a:solidFill>
                  <a:srgbClr val="000000"/>
                </a:solidFill>
                <a:latin typeface="Times New Roman" panose="02020603050405020304" pitchFamily="18" charset="0"/>
                <a:ea typeface="Calibri" panose="020F0502020204030204" pitchFamily="34" charset="0"/>
              </a:rPr>
              <a:t>Trop</a:t>
            </a:r>
            <a:r>
              <a:rPr lang="es-ES" sz="900" dirty="0">
                <a:solidFill>
                  <a:srgbClr val="000000"/>
                </a:solidFill>
                <a:latin typeface="Times New Roman" panose="02020603050405020304" pitchFamily="18" charset="0"/>
                <a:ea typeface="Calibri" panose="020F0502020204030204" pitchFamily="34" charset="0"/>
              </a:rPr>
              <a:t> 66:1–14</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Esteban JG, Gonzalez C,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Angles R, Sanchez C, </a:t>
            </a:r>
            <a:r>
              <a:rPr lang="en-US" sz="900" dirty="0" err="1">
                <a:solidFill>
                  <a:srgbClr val="000000"/>
                </a:solidFill>
                <a:latin typeface="Times New Roman" panose="02020603050405020304" pitchFamily="18" charset="0"/>
                <a:ea typeface="Calibri" panose="020F0502020204030204" pitchFamily="34" charset="0"/>
              </a:rPr>
              <a:t>Naquira</a:t>
            </a:r>
            <a:r>
              <a:rPr lang="en-US" sz="900" dirty="0">
                <a:solidFill>
                  <a:srgbClr val="000000"/>
                </a:solidFill>
                <a:latin typeface="Times New Roman" panose="02020603050405020304" pitchFamily="18" charset="0"/>
                <a:ea typeface="Calibri" panose="020F0502020204030204" pitchFamily="34" charset="0"/>
              </a:rPr>
              <a:t> C, Mas-Coma S (2002) High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infection in children linked to a man-made irrigation zone in Peru. Trop Med </a:t>
            </a:r>
            <a:r>
              <a:rPr lang="en-US" sz="900" dirty="0" err="1">
                <a:solidFill>
                  <a:srgbClr val="000000"/>
                </a:solidFill>
                <a:latin typeface="Times New Roman" panose="02020603050405020304" pitchFamily="18" charset="0"/>
                <a:ea typeface="Calibri" panose="020F0502020204030204" pitchFamily="34" charset="0"/>
              </a:rPr>
              <a:t>Int</a:t>
            </a:r>
            <a:r>
              <a:rPr lang="en-US" sz="900" dirty="0">
                <a:solidFill>
                  <a:srgbClr val="000000"/>
                </a:solidFill>
                <a:latin typeface="Times New Roman" panose="02020603050405020304" pitchFamily="18" charset="0"/>
                <a:ea typeface="Calibri" panose="020F0502020204030204" pitchFamily="34" charset="0"/>
              </a:rPr>
              <a:t> Health 7(4):339–348</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smtClean="0">
                <a:solidFill>
                  <a:srgbClr val="000000"/>
                </a:solidFill>
                <a:latin typeface="Times New Roman" panose="02020603050405020304" pitchFamily="18" charset="0"/>
                <a:ea typeface="Calibri" panose="020F0502020204030204" pitchFamily="34" charset="0"/>
              </a:rPr>
              <a:t>Fox </a:t>
            </a:r>
            <a:r>
              <a:rPr lang="en-US" sz="900" dirty="0">
                <a:solidFill>
                  <a:srgbClr val="000000"/>
                </a:solidFill>
                <a:latin typeface="Times New Roman" panose="02020603050405020304" pitchFamily="18" charset="0"/>
                <a:ea typeface="Calibri" panose="020F0502020204030204" pitchFamily="34" charset="0"/>
              </a:rPr>
              <a:t>NJ, White PCL, </a:t>
            </a:r>
            <a:r>
              <a:rPr lang="en-US" sz="900" dirty="0" err="1">
                <a:solidFill>
                  <a:srgbClr val="000000"/>
                </a:solidFill>
                <a:latin typeface="Times New Roman" panose="02020603050405020304" pitchFamily="18" charset="0"/>
                <a:ea typeface="Calibri" panose="020F0502020204030204" pitchFamily="34" charset="0"/>
              </a:rPr>
              <a:t>McClean</a:t>
            </a:r>
            <a:r>
              <a:rPr lang="en-US" sz="900" dirty="0">
                <a:solidFill>
                  <a:srgbClr val="000000"/>
                </a:solidFill>
                <a:latin typeface="Times New Roman" panose="02020603050405020304" pitchFamily="18" charset="0"/>
                <a:ea typeface="Calibri" panose="020F0502020204030204" pitchFamily="34" charset="0"/>
              </a:rPr>
              <a:t> CJ, Marion G, Evans A, Hutchings </a:t>
            </a:r>
            <a:r>
              <a:rPr lang="en-US" sz="900" dirty="0" err="1">
                <a:solidFill>
                  <a:srgbClr val="000000"/>
                </a:solidFill>
                <a:latin typeface="Times New Roman" panose="02020603050405020304" pitchFamily="18" charset="0"/>
                <a:ea typeface="Calibri" panose="020F0502020204030204" pitchFamily="34" charset="0"/>
              </a:rPr>
              <a:t>MR</a:t>
            </a:r>
            <a:r>
              <a:rPr lang="en-US" sz="900" dirty="0">
                <a:solidFill>
                  <a:srgbClr val="000000"/>
                </a:solidFill>
                <a:latin typeface="Times New Roman" panose="02020603050405020304" pitchFamily="18" charset="0"/>
                <a:ea typeface="Calibri" panose="020F0502020204030204" pitchFamily="34" charset="0"/>
              </a:rPr>
              <a:t> (2011) Predicting impacts of climate change on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hepatica </a:t>
            </a:r>
            <a:r>
              <a:rPr lang="en-US" sz="900" dirty="0">
                <a:solidFill>
                  <a:srgbClr val="000000"/>
                </a:solidFill>
                <a:latin typeface="Times New Roman" panose="02020603050405020304" pitchFamily="18" charset="0"/>
                <a:ea typeface="Calibri" panose="020F0502020204030204" pitchFamily="34" charset="0"/>
              </a:rPr>
              <a:t>risk. </a:t>
            </a:r>
            <a:r>
              <a:rPr lang="en-US" sz="900" dirty="0" err="1">
                <a:solidFill>
                  <a:srgbClr val="000000"/>
                </a:solidFill>
                <a:latin typeface="Times New Roman" panose="02020603050405020304" pitchFamily="18" charset="0"/>
                <a:ea typeface="Calibri" panose="020F0502020204030204" pitchFamily="34" charset="0"/>
              </a:rPr>
              <a:t>PLoS</a:t>
            </a:r>
            <a:r>
              <a:rPr lang="en-US" sz="900" dirty="0">
                <a:solidFill>
                  <a:srgbClr val="000000"/>
                </a:solidFill>
                <a:latin typeface="Times New Roman" panose="02020603050405020304" pitchFamily="18" charset="0"/>
                <a:ea typeface="Calibri" panose="020F0502020204030204" pitchFamily="34" charset="0"/>
              </a:rPr>
              <a:t> One 6(1):e16126. </a:t>
            </a:r>
            <a:r>
              <a:rPr lang="en-US" sz="900" dirty="0">
                <a:solidFill>
                  <a:srgbClr val="0000FF"/>
                </a:solidFill>
                <a:latin typeface="Times New Roman" panose="02020603050405020304" pitchFamily="18" charset="0"/>
                <a:ea typeface="Calibri" panose="020F0502020204030204" pitchFamily="34" charset="0"/>
              </a:rPr>
              <a:t>https ://doi.org/10.1371/ </a:t>
            </a:r>
            <a:r>
              <a:rPr lang="en-US" sz="900" dirty="0" err="1">
                <a:solidFill>
                  <a:srgbClr val="0000FF"/>
                </a:solidFill>
                <a:latin typeface="Times New Roman" panose="02020603050405020304" pitchFamily="18" charset="0"/>
                <a:ea typeface="Calibri" panose="020F0502020204030204" pitchFamily="34" charset="0"/>
              </a:rPr>
              <a:t>journ</a:t>
            </a:r>
            <a:r>
              <a:rPr lang="en-US" sz="900" dirty="0">
                <a:solidFill>
                  <a:srgbClr val="0000FF"/>
                </a:solidFill>
                <a:latin typeface="Times New Roman" panose="02020603050405020304" pitchFamily="18" charset="0"/>
                <a:ea typeface="Calibri" panose="020F0502020204030204" pitchFamily="34" charset="0"/>
              </a:rPr>
              <a:t> al.pone.00161 26</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Fuentes MV (2007) Is the El Nino–Southern Oscillation likely to increase the risk of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transmission? </a:t>
            </a:r>
            <a:r>
              <a:rPr lang="es-ES" sz="900" dirty="0">
                <a:solidFill>
                  <a:srgbClr val="000000"/>
                </a:solidFill>
                <a:latin typeface="Times New Roman" panose="02020603050405020304" pitchFamily="18" charset="0"/>
                <a:ea typeface="Calibri" panose="020F0502020204030204" pitchFamily="34" charset="0"/>
              </a:rPr>
              <a:t>Ann </a:t>
            </a:r>
            <a:r>
              <a:rPr lang="es-ES" sz="900" dirty="0" err="1">
                <a:solidFill>
                  <a:srgbClr val="000000"/>
                </a:solidFill>
                <a:latin typeface="Times New Roman" panose="02020603050405020304" pitchFamily="18" charset="0"/>
                <a:ea typeface="Calibri" panose="020F0502020204030204" pitchFamily="34" charset="0"/>
              </a:rPr>
              <a:t>Trop</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Med</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Parasitol</a:t>
            </a:r>
            <a:r>
              <a:rPr lang="es-ES" sz="900" dirty="0">
                <a:solidFill>
                  <a:srgbClr val="000000"/>
                </a:solidFill>
                <a:latin typeface="Times New Roman" panose="02020603050405020304" pitchFamily="18" charset="0"/>
                <a:ea typeface="Calibri" panose="020F0502020204030204" pitchFamily="34" charset="0"/>
              </a:rPr>
              <a:t> 101:555–557</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Fuentes MV, Valero MA,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Esteban JG, Angles R, Mas-Coma S (1999) Analysis of climatic data and forecast indices for human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at very high altitude. Ann Trop Med </a:t>
            </a:r>
            <a:r>
              <a:rPr lang="en-US" sz="900" dirty="0" err="1">
                <a:solidFill>
                  <a:srgbClr val="000000"/>
                </a:solidFill>
                <a:latin typeface="Times New Roman" panose="02020603050405020304" pitchFamily="18" charset="0"/>
                <a:ea typeface="Calibri" panose="020F0502020204030204" pitchFamily="34" charset="0"/>
              </a:rPr>
              <a:t>Parasitol</a:t>
            </a:r>
            <a:r>
              <a:rPr lang="en-US" sz="900" dirty="0">
                <a:solidFill>
                  <a:srgbClr val="000000"/>
                </a:solidFill>
                <a:latin typeface="Times New Roman" panose="02020603050405020304" pitchFamily="18" charset="0"/>
                <a:ea typeface="Calibri" panose="020F0502020204030204" pitchFamily="34" charset="0"/>
              </a:rPr>
              <a:t> 93(8):835–850</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Fuentes MV, Malone </a:t>
            </a:r>
            <a:r>
              <a:rPr lang="en-US" sz="900" dirty="0" err="1">
                <a:solidFill>
                  <a:srgbClr val="000000"/>
                </a:solidFill>
                <a:latin typeface="Times New Roman" panose="02020603050405020304" pitchFamily="18" charset="0"/>
                <a:ea typeface="Calibri" panose="020F0502020204030204" pitchFamily="34" charset="0"/>
              </a:rPr>
              <a:t>JB</a:t>
            </a:r>
            <a:r>
              <a:rPr lang="en-US" sz="900" dirty="0">
                <a:solidFill>
                  <a:srgbClr val="000000"/>
                </a:solidFill>
                <a:latin typeface="Times New Roman" panose="02020603050405020304" pitchFamily="18" charset="0"/>
                <a:ea typeface="Calibri" panose="020F0502020204030204" pitchFamily="34" charset="0"/>
              </a:rPr>
              <a:t>, Mas-Coma S (2001) Validation of a mapping and predicting model for human </a:t>
            </a:r>
            <a:r>
              <a:rPr lang="en-US" sz="900" dirty="0" err="1">
                <a:solidFill>
                  <a:srgbClr val="000000"/>
                </a:solidFill>
                <a:latin typeface="Times New Roman" panose="02020603050405020304" pitchFamily="18" charset="0"/>
                <a:ea typeface="Calibri" panose="020F0502020204030204" pitchFamily="34" charset="0"/>
              </a:rPr>
              <a:t>fasciolosis</a:t>
            </a:r>
            <a:r>
              <a:rPr lang="en-US" sz="900" dirty="0">
                <a:solidFill>
                  <a:srgbClr val="000000"/>
                </a:solidFill>
                <a:latin typeface="Times New Roman" panose="02020603050405020304" pitchFamily="18" charset="0"/>
                <a:ea typeface="Calibri" panose="020F0502020204030204" pitchFamily="34" charset="0"/>
              </a:rPr>
              <a:t> transmission in Andean very high altitude endemic areas using remote sensing data. </a:t>
            </a:r>
            <a:r>
              <a:rPr lang="en-US" sz="900" dirty="0" err="1">
                <a:solidFill>
                  <a:srgbClr val="000000"/>
                </a:solidFill>
                <a:latin typeface="Times New Roman" panose="02020603050405020304" pitchFamily="18" charset="0"/>
                <a:ea typeface="Calibri" panose="020F0502020204030204" pitchFamily="34" charset="0"/>
              </a:rPr>
              <a:t>Acta</a:t>
            </a:r>
            <a:r>
              <a:rPr lang="en-US" sz="900" dirty="0">
                <a:solidFill>
                  <a:srgbClr val="000000"/>
                </a:solidFill>
                <a:latin typeface="Times New Roman" panose="02020603050405020304" pitchFamily="18" charset="0"/>
                <a:ea typeface="Calibri" panose="020F0502020204030204" pitchFamily="34" charset="0"/>
              </a:rPr>
              <a:t> Trop 79(1):87–95. </a:t>
            </a:r>
            <a:r>
              <a:rPr lang="en-US" sz="900" dirty="0">
                <a:solidFill>
                  <a:srgbClr val="0000FF"/>
                </a:solidFill>
                <a:latin typeface="Times New Roman" panose="02020603050405020304" pitchFamily="18" charset="0"/>
                <a:ea typeface="Calibri" panose="020F0502020204030204" pitchFamily="34" charset="0"/>
              </a:rPr>
              <a:t>https ://doi.org/10.1016/S0001 </a:t>
            </a:r>
            <a:r>
              <a:rPr lang="es-ES" sz="900" dirty="0">
                <a:solidFill>
                  <a:srgbClr val="0000FF"/>
                </a:solidFill>
                <a:latin typeface="Times New Roman" panose="02020603050405020304" pitchFamily="18" charset="0"/>
                <a:ea typeface="Calibri" panose="020F0502020204030204" pitchFamily="34" charset="0"/>
              </a:rPr>
              <a:t>-706X(01)00106 -1</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Fuentes MV, </a:t>
            </a:r>
            <a:r>
              <a:rPr lang="en-US" sz="900" dirty="0" err="1">
                <a:solidFill>
                  <a:srgbClr val="000000"/>
                </a:solidFill>
                <a:latin typeface="Times New Roman" panose="02020603050405020304" pitchFamily="18" charset="0"/>
                <a:ea typeface="Calibri" panose="020F0502020204030204" pitchFamily="34" charset="0"/>
              </a:rPr>
              <a:t>Sainz-Elipe</a:t>
            </a:r>
            <a:r>
              <a:rPr lang="en-US" sz="900" dirty="0">
                <a:solidFill>
                  <a:srgbClr val="000000"/>
                </a:solidFill>
                <a:latin typeface="Times New Roman" panose="02020603050405020304" pitchFamily="18" charset="0"/>
                <a:ea typeface="Calibri" panose="020F0502020204030204" pitchFamily="34" charset="0"/>
              </a:rPr>
              <a:t> S, Nieto P, Malone JP, Mas-Coma S (2005) Geographical information systems risk assessment models for zoonotic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 the South American Andes region. In: Malone </a:t>
            </a:r>
            <a:r>
              <a:rPr lang="en-US" sz="900" dirty="0" err="1">
                <a:solidFill>
                  <a:srgbClr val="000000"/>
                </a:solidFill>
                <a:latin typeface="Times New Roman" panose="02020603050405020304" pitchFamily="18" charset="0"/>
                <a:ea typeface="Calibri" panose="020F0502020204030204" pitchFamily="34" charset="0"/>
              </a:rPr>
              <a:t>JB</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ed</a:t>
            </a:r>
            <a:r>
              <a:rPr lang="en-US" sz="900" dirty="0">
                <a:solidFill>
                  <a:srgbClr val="000000"/>
                </a:solidFill>
                <a:latin typeface="Times New Roman" panose="02020603050405020304" pitchFamily="18" charset="0"/>
                <a:ea typeface="Calibri" panose="020F0502020204030204" pitchFamily="34" charset="0"/>
              </a:rPr>
              <a:t>) Geographic information systems and remote sensing in parasitology. </a:t>
            </a:r>
            <a:r>
              <a:rPr lang="en-US" sz="900" dirty="0" err="1">
                <a:solidFill>
                  <a:srgbClr val="000000"/>
                </a:solidFill>
                <a:latin typeface="Times New Roman" panose="02020603050405020304" pitchFamily="18" charset="0"/>
                <a:ea typeface="Calibri" panose="020F0502020204030204" pitchFamily="34" charset="0"/>
              </a:rPr>
              <a:t>Parassitologia</a:t>
            </a:r>
            <a:r>
              <a:rPr lang="en-US" sz="900" dirty="0">
                <a:solidFill>
                  <a:srgbClr val="000000"/>
                </a:solidFill>
                <a:latin typeface="Times New Roman" panose="02020603050405020304" pitchFamily="18" charset="0"/>
                <a:ea typeface="Calibri" panose="020F0502020204030204" pitchFamily="34" charset="0"/>
              </a:rPr>
              <a:t> (Special Issue) 47:151–156</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err="1">
                <a:solidFill>
                  <a:srgbClr val="000000"/>
                </a:solidFill>
                <a:latin typeface="Times New Roman" panose="02020603050405020304" pitchFamily="18" charset="0"/>
                <a:ea typeface="Calibri" panose="020F0502020204030204" pitchFamily="34" charset="0"/>
              </a:rPr>
              <a:t>Girones</a:t>
            </a:r>
            <a:r>
              <a:rPr lang="en-US" sz="900" dirty="0">
                <a:solidFill>
                  <a:srgbClr val="000000"/>
                </a:solidFill>
                <a:latin typeface="Times New Roman" panose="02020603050405020304" pitchFamily="18" charset="0"/>
                <a:ea typeface="Calibri" panose="020F0502020204030204" pitchFamily="34" charset="0"/>
              </a:rPr>
              <a:t> N, Valero MA, Garcia-</a:t>
            </a:r>
            <a:r>
              <a:rPr lang="en-US" sz="900" dirty="0" err="1">
                <a:solidFill>
                  <a:srgbClr val="000000"/>
                </a:solidFill>
                <a:latin typeface="Times New Roman" panose="02020603050405020304" pitchFamily="18" charset="0"/>
                <a:ea typeface="Calibri" panose="020F0502020204030204" pitchFamily="34" charset="0"/>
              </a:rPr>
              <a:t>Bodelon</a:t>
            </a:r>
            <a:r>
              <a:rPr lang="en-US" sz="900" dirty="0">
                <a:solidFill>
                  <a:srgbClr val="000000"/>
                </a:solidFill>
                <a:latin typeface="Times New Roman" panose="02020603050405020304" pitchFamily="18" charset="0"/>
                <a:ea typeface="Calibri" panose="020F0502020204030204" pitchFamily="34" charset="0"/>
              </a:rPr>
              <a:t> MA, Chico-</a:t>
            </a:r>
            <a:r>
              <a:rPr lang="en-US" sz="900" dirty="0" err="1">
                <a:solidFill>
                  <a:srgbClr val="000000"/>
                </a:solidFill>
                <a:latin typeface="Times New Roman" panose="02020603050405020304" pitchFamily="18" charset="0"/>
                <a:ea typeface="Calibri" panose="020F0502020204030204" pitchFamily="34" charset="0"/>
              </a:rPr>
              <a:t>Calero</a:t>
            </a:r>
            <a:r>
              <a:rPr lang="en-US" sz="900" dirty="0">
                <a:solidFill>
                  <a:srgbClr val="000000"/>
                </a:solidFill>
                <a:latin typeface="Times New Roman" panose="02020603050405020304" pitchFamily="18" charset="0"/>
                <a:ea typeface="Calibri" panose="020F0502020204030204" pitchFamily="34" charset="0"/>
              </a:rPr>
              <a:t> MI, </a:t>
            </a:r>
            <a:r>
              <a:rPr lang="en-US" sz="900" dirty="0" err="1">
                <a:solidFill>
                  <a:srgbClr val="000000"/>
                </a:solidFill>
                <a:latin typeface="Times New Roman" panose="02020603050405020304" pitchFamily="18" charset="0"/>
                <a:ea typeface="Calibri" panose="020F0502020204030204" pitchFamily="34" charset="0"/>
              </a:rPr>
              <a:t>Punzon</a:t>
            </a:r>
            <a:r>
              <a:rPr lang="en-US" sz="900" dirty="0">
                <a:solidFill>
                  <a:srgbClr val="000000"/>
                </a:solidFill>
                <a:latin typeface="Times New Roman" panose="02020603050405020304" pitchFamily="18" charset="0"/>
                <a:ea typeface="Calibri" panose="020F0502020204030204" pitchFamily="34" charset="0"/>
              </a:rPr>
              <a:t> C, Fresno M, Mas-Coma S (2007) Immune suppression in advanced chronic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an experimental study in a rat model. J Infect Dis 195:1504–1512. </a:t>
            </a:r>
            <a:r>
              <a:rPr lang="en-US" sz="900" dirty="0">
                <a:solidFill>
                  <a:srgbClr val="0000FF"/>
                </a:solidFill>
                <a:latin typeface="Times New Roman" panose="02020603050405020304" pitchFamily="18" charset="0"/>
                <a:ea typeface="Calibri" panose="020F0502020204030204" pitchFamily="34" charset="0"/>
              </a:rPr>
              <a:t>https ://doi.org/10.1086/51482 </a:t>
            </a:r>
            <a:r>
              <a:rPr lang="es-ES" sz="900" dirty="0">
                <a:solidFill>
                  <a:srgbClr val="0000FF"/>
                </a:solidFill>
                <a:latin typeface="Times New Roman" panose="02020603050405020304" pitchFamily="18" charset="0"/>
                <a:ea typeface="Calibri" panose="020F0502020204030204" pitchFamily="34" charset="0"/>
              </a:rPr>
              <a:t>2</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Gonzalez LC, Esteban JG,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Valero MA, Ortiz P, </a:t>
            </a:r>
            <a:r>
              <a:rPr lang="en-US" sz="900" dirty="0" err="1">
                <a:solidFill>
                  <a:srgbClr val="000000"/>
                </a:solidFill>
                <a:latin typeface="Times New Roman" panose="02020603050405020304" pitchFamily="18" charset="0"/>
                <a:ea typeface="Calibri" panose="020F0502020204030204" pitchFamily="34" charset="0"/>
              </a:rPr>
              <a:t>Naquira</a:t>
            </a:r>
            <a:r>
              <a:rPr lang="en-US" sz="900" dirty="0">
                <a:solidFill>
                  <a:srgbClr val="000000"/>
                </a:solidFill>
                <a:latin typeface="Times New Roman" panose="02020603050405020304" pitchFamily="18" charset="0"/>
                <a:ea typeface="Calibri" panose="020F0502020204030204" pitchFamily="34" charset="0"/>
              </a:rPr>
              <a:t> C, Mas-Coma S (2011) </a:t>
            </a:r>
            <a:r>
              <a:rPr lang="en-US" sz="900" dirty="0" err="1">
                <a:solidFill>
                  <a:srgbClr val="000000"/>
                </a:solidFill>
                <a:latin typeface="Times New Roman" panose="02020603050405020304" pitchFamily="18" charset="0"/>
                <a:ea typeface="Calibri" panose="020F0502020204030204" pitchFamily="34" charset="0"/>
              </a:rPr>
              <a:t>Hyperendemic</a:t>
            </a:r>
            <a:r>
              <a:rPr lang="en-US" sz="900" dirty="0">
                <a:solidFill>
                  <a:srgbClr val="000000"/>
                </a:solidFill>
                <a:latin typeface="Times New Roman" panose="02020603050405020304" pitchFamily="18" charset="0"/>
                <a:ea typeface="Calibri" panose="020F0502020204030204" pitchFamily="34" charset="0"/>
              </a:rPr>
              <a:t> human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 Andean valleys: an altitudinal transect analysis in children of Cajamarca province, Peru. </a:t>
            </a:r>
            <a:r>
              <a:rPr lang="es-ES" sz="900" dirty="0">
                <a:solidFill>
                  <a:srgbClr val="000000"/>
                </a:solidFill>
                <a:latin typeface="Times New Roman" panose="02020603050405020304" pitchFamily="18" charset="0"/>
                <a:ea typeface="Calibri" panose="020F0502020204030204" pitchFamily="34" charset="0"/>
              </a:rPr>
              <a:t>Acta </a:t>
            </a:r>
            <a:r>
              <a:rPr lang="es-ES" sz="900" dirty="0" err="1">
                <a:solidFill>
                  <a:srgbClr val="000000"/>
                </a:solidFill>
                <a:latin typeface="Times New Roman" panose="02020603050405020304" pitchFamily="18" charset="0"/>
                <a:ea typeface="Calibri" panose="020F0502020204030204" pitchFamily="34" charset="0"/>
              </a:rPr>
              <a:t>Trop</a:t>
            </a:r>
            <a:r>
              <a:rPr lang="es-ES" sz="900" dirty="0">
                <a:solidFill>
                  <a:srgbClr val="000000"/>
                </a:solidFill>
                <a:latin typeface="Times New Roman" panose="02020603050405020304" pitchFamily="18" charset="0"/>
                <a:ea typeface="Calibri" panose="020F0502020204030204" pitchFamily="34" charset="0"/>
              </a:rPr>
              <a:t> 120:119–129. </a:t>
            </a:r>
            <a:r>
              <a:rPr lang="es-ES" sz="900" dirty="0" err="1">
                <a:solidFill>
                  <a:srgbClr val="0000FF"/>
                </a:solidFill>
                <a:latin typeface="Times New Roman" panose="02020603050405020304" pitchFamily="18" charset="0"/>
                <a:ea typeface="Calibri" panose="020F0502020204030204" pitchFamily="34" charset="0"/>
              </a:rPr>
              <a:t>https</a:t>
            </a:r>
            <a:r>
              <a:rPr lang="es-ES" sz="900" dirty="0">
                <a:solidFill>
                  <a:srgbClr val="0000FF"/>
                </a:solidFill>
                <a:latin typeface="Times New Roman" panose="02020603050405020304" pitchFamily="18" charset="0"/>
                <a:ea typeface="Calibri" panose="020F0502020204030204" pitchFamily="34" charset="0"/>
              </a:rPr>
              <a:t> ://</a:t>
            </a:r>
            <a:r>
              <a:rPr lang="es-ES" sz="900" dirty="0" err="1">
                <a:solidFill>
                  <a:srgbClr val="0000FF"/>
                </a:solidFill>
                <a:latin typeface="Times New Roman" panose="02020603050405020304" pitchFamily="18" charset="0"/>
                <a:ea typeface="Calibri" panose="020F0502020204030204" pitchFamily="34" charset="0"/>
              </a:rPr>
              <a:t>doi</a:t>
            </a:r>
            <a:r>
              <a:rPr lang="es-ES" sz="900" dirty="0">
                <a:solidFill>
                  <a:srgbClr val="0000FF"/>
                </a:solidFill>
                <a:latin typeface="Times New Roman" panose="02020603050405020304" pitchFamily="18" charset="0"/>
                <a:ea typeface="Calibri" panose="020F0502020204030204" pitchFamily="34" charset="0"/>
              </a:rPr>
              <a:t>. </a:t>
            </a:r>
            <a:r>
              <a:rPr lang="es-ES" sz="900" dirty="0" err="1">
                <a:solidFill>
                  <a:srgbClr val="0000FF"/>
                </a:solidFill>
                <a:latin typeface="Times New Roman" panose="02020603050405020304" pitchFamily="18" charset="0"/>
                <a:ea typeface="Calibri" panose="020F0502020204030204" pitchFamily="34" charset="0"/>
              </a:rPr>
              <a:t>org</a:t>
            </a:r>
            <a:r>
              <a:rPr lang="es-ES" sz="900" dirty="0">
                <a:solidFill>
                  <a:srgbClr val="0000FF"/>
                </a:solidFill>
                <a:latin typeface="Times New Roman" panose="02020603050405020304" pitchFamily="18" charset="0"/>
                <a:ea typeface="Calibri" panose="020F0502020204030204" pitchFamily="34" charset="0"/>
              </a:rPr>
              <a:t>/10.1016/</a:t>
            </a:r>
            <a:r>
              <a:rPr lang="es-ES" sz="900" dirty="0" err="1">
                <a:solidFill>
                  <a:srgbClr val="0000FF"/>
                </a:solidFill>
                <a:latin typeface="Times New Roman" panose="02020603050405020304" pitchFamily="18" charset="0"/>
                <a:ea typeface="Calibri" panose="020F0502020204030204" pitchFamily="34" charset="0"/>
              </a:rPr>
              <a:t>j.actat</a:t>
            </a:r>
            <a:r>
              <a:rPr lang="es-ES" sz="900" dirty="0">
                <a:solidFill>
                  <a:srgbClr val="0000FF"/>
                </a:solidFill>
                <a:latin typeface="Times New Roman" panose="02020603050405020304" pitchFamily="18" charset="0"/>
                <a:ea typeface="Calibri" panose="020F0502020204030204" pitchFamily="34" charset="0"/>
              </a:rPr>
              <a:t> </a:t>
            </a:r>
            <a:r>
              <a:rPr lang="es-ES" sz="900" dirty="0" err="1">
                <a:solidFill>
                  <a:srgbClr val="0000FF"/>
                </a:solidFill>
                <a:latin typeface="Times New Roman" panose="02020603050405020304" pitchFamily="18" charset="0"/>
                <a:ea typeface="Calibri" panose="020F0502020204030204" pitchFamily="34" charset="0"/>
              </a:rPr>
              <a:t>ropic</a:t>
            </a:r>
            <a:r>
              <a:rPr lang="es-ES" sz="900" dirty="0">
                <a:solidFill>
                  <a:srgbClr val="0000FF"/>
                </a:solidFill>
                <a:latin typeface="Times New Roman" panose="02020603050405020304" pitchFamily="18" charset="0"/>
                <a:ea typeface="Calibri" panose="020F0502020204030204" pitchFamily="34" charset="0"/>
              </a:rPr>
              <a:t> a.2011.07.002</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Gonzalez-Miguel J, Valero MA, </a:t>
            </a:r>
            <a:r>
              <a:rPr lang="en-US" sz="900" dirty="0" err="1">
                <a:solidFill>
                  <a:srgbClr val="000000"/>
                </a:solidFill>
                <a:latin typeface="Times New Roman" panose="02020603050405020304" pitchFamily="18" charset="0"/>
                <a:ea typeface="Calibri" panose="020F0502020204030204" pitchFamily="34" charset="0"/>
              </a:rPr>
              <a:t>Reguera</a:t>
            </a:r>
            <a:r>
              <a:rPr lang="en-US" sz="900" dirty="0">
                <a:solidFill>
                  <a:srgbClr val="000000"/>
                </a:solidFill>
                <a:latin typeface="Times New Roman" panose="02020603050405020304" pitchFamily="18" charset="0"/>
                <a:ea typeface="Calibri" panose="020F0502020204030204" pitchFamily="34" charset="0"/>
              </a:rPr>
              <a:t>-Gomez M, Mas-</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C,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Simon-Martin F, Mas-Coma S (2019) Numerous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plasminogen-binding proteins may underlie blood-brain barrier leakage and explain neurological disorder complexity and heterogeneity in the acute and chronic phases of human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Parasitology 146(3):284–298. </a:t>
            </a:r>
            <a:r>
              <a:rPr lang="en-US" sz="900" dirty="0">
                <a:solidFill>
                  <a:srgbClr val="0000FF"/>
                </a:solidFill>
                <a:latin typeface="Times New Roman" panose="02020603050405020304" pitchFamily="18" charset="0"/>
                <a:ea typeface="Calibri" panose="020F0502020204030204" pitchFamily="34" charset="0"/>
              </a:rPr>
              <a:t>https ://doi.org/10.1017/S0031 18201 80014 64 </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err="1">
                <a:solidFill>
                  <a:srgbClr val="000000"/>
                </a:solidFill>
                <a:latin typeface="Times New Roman" panose="02020603050405020304" pitchFamily="18" charset="0"/>
                <a:ea typeface="Calibri" panose="020F0502020204030204" pitchFamily="34" charset="0"/>
              </a:rPr>
              <a:t>Gozalbo</a:t>
            </a:r>
            <a:r>
              <a:rPr lang="en-US" sz="900" dirty="0">
                <a:solidFill>
                  <a:srgbClr val="000000"/>
                </a:solidFill>
                <a:latin typeface="Times New Roman" panose="02020603050405020304" pitchFamily="18" charset="0"/>
                <a:ea typeface="Calibri" panose="020F0502020204030204" pitchFamily="34" charset="0"/>
              </a:rPr>
              <a:t> M, </a:t>
            </a:r>
            <a:r>
              <a:rPr lang="en-US" sz="900" dirty="0" err="1">
                <a:solidFill>
                  <a:srgbClr val="000000"/>
                </a:solidFill>
                <a:latin typeface="Times New Roman" panose="02020603050405020304" pitchFamily="18" charset="0"/>
                <a:ea typeface="Calibri" panose="020F0502020204030204" pitchFamily="34" charset="0"/>
              </a:rPr>
              <a:t>Trueba</a:t>
            </a:r>
            <a:r>
              <a:rPr lang="en-US" sz="900" dirty="0">
                <a:solidFill>
                  <a:srgbClr val="000000"/>
                </a:solidFill>
                <a:latin typeface="Times New Roman" panose="02020603050405020304" pitchFamily="18" charset="0"/>
                <a:ea typeface="Calibri" panose="020F0502020204030204" pitchFamily="34" charset="0"/>
              </a:rPr>
              <a:t> G, </a:t>
            </a:r>
            <a:r>
              <a:rPr lang="en-US" sz="900" dirty="0" err="1">
                <a:solidFill>
                  <a:srgbClr val="000000"/>
                </a:solidFill>
                <a:latin typeface="Times New Roman" panose="02020603050405020304" pitchFamily="18" charset="0"/>
                <a:ea typeface="Calibri" panose="020F0502020204030204" pitchFamily="34" charset="0"/>
              </a:rPr>
              <a:t>Fornasini</a:t>
            </a:r>
            <a:r>
              <a:rPr lang="en-US" sz="900" dirty="0">
                <a:solidFill>
                  <a:srgbClr val="000000"/>
                </a:solidFill>
                <a:latin typeface="Times New Roman" panose="02020603050405020304" pitchFamily="18" charset="0"/>
                <a:ea typeface="Calibri" panose="020F0502020204030204" pitchFamily="34" charset="0"/>
              </a:rPr>
              <a:t> M, Fuentes MV,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MD,Esteban</a:t>
            </a:r>
            <a:r>
              <a:rPr lang="en-US" sz="900" dirty="0">
                <a:solidFill>
                  <a:srgbClr val="000000"/>
                </a:solidFill>
                <a:latin typeface="Times New Roman" panose="02020603050405020304" pitchFamily="18" charset="0"/>
                <a:ea typeface="Calibri" panose="020F0502020204030204" pitchFamily="34" charset="0"/>
              </a:rPr>
              <a:t> JG, Mas-Coma S (2004) </a:t>
            </a:r>
            <a:r>
              <a:rPr lang="en-US" sz="900" dirty="0" err="1">
                <a:solidFill>
                  <a:srgbClr val="000000"/>
                </a:solidFill>
                <a:latin typeface="Times New Roman" panose="02020603050405020304" pitchFamily="18" charset="0"/>
                <a:ea typeface="Calibri" panose="020F0502020204030204" pitchFamily="34" charset="0"/>
              </a:rPr>
              <a:t>Coproparasitological</a:t>
            </a:r>
            <a:r>
              <a:rPr lang="en-US" sz="900" dirty="0">
                <a:solidFill>
                  <a:srgbClr val="000000"/>
                </a:solidFill>
                <a:latin typeface="Times New Roman" panose="02020603050405020304" pitchFamily="18" charset="0"/>
                <a:ea typeface="Calibri" panose="020F0502020204030204" pitchFamily="34" charset="0"/>
              </a:rPr>
              <a:t> survey in schoolchildren from the community of </a:t>
            </a:r>
            <a:r>
              <a:rPr lang="en-US" sz="900" dirty="0" err="1">
                <a:solidFill>
                  <a:srgbClr val="000000"/>
                </a:solidFill>
                <a:latin typeface="Times New Roman" panose="02020603050405020304" pitchFamily="18" charset="0"/>
                <a:ea typeface="Calibri" panose="020F0502020204030204" pitchFamily="34" charset="0"/>
              </a:rPr>
              <a:t>Planchaloma</a:t>
            </a:r>
            <a:r>
              <a:rPr lang="en-US" sz="900" dirty="0">
                <a:solidFill>
                  <a:srgbClr val="000000"/>
                </a:solidFill>
                <a:latin typeface="Times New Roman" panose="02020603050405020304" pitchFamily="18" charset="0"/>
                <a:ea typeface="Calibri" panose="020F0502020204030204" pitchFamily="34" charset="0"/>
              </a:rPr>
              <a:t> (Province of Cotopaxi, Ecuador). In: Mas-Coma S,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Esteban JG, Valero MA (</a:t>
            </a:r>
            <a:r>
              <a:rPr lang="en-US" sz="900" dirty="0" err="1">
                <a:solidFill>
                  <a:srgbClr val="000000"/>
                </a:solidFill>
                <a:latin typeface="Times New Roman" panose="02020603050405020304" pitchFamily="18" charset="0"/>
                <a:ea typeface="Calibri" panose="020F0502020204030204" pitchFamily="34" charset="0"/>
              </a:rPr>
              <a:t>eds</a:t>
            </a:r>
            <a:r>
              <a:rPr lang="en-US" sz="900" dirty="0">
                <a:solidFill>
                  <a:srgbClr val="000000"/>
                </a:solidFill>
                <a:latin typeface="Times New Roman" panose="02020603050405020304" pitchFamily="18" charset="0"/>
                <a:ea typeface="Calibri" panose="020F0502020204030204" pitchFamily="34" charset="0"/>
              </a:rPr>
              <a:t>) Symposium on parasites of medical importance. </a:t>
            </a:r>
            <a:r>
              <a:rPr lang="en-US" sz="900" dirty="0" err="1">
                <a:solidFill>
                  <a:srgbClr val="000000"/>
                </a:solidFill>
                <a:latin typeface="Times New Roman" panose="02020603050405020304" pitchFamily="18" charset="0"/>
                <a:ea typeface="Calibri" panose="020F0502020204030204" pitchFamily="34" charset="0"/>
              </a:rPr>
              <a:t>Multidisciplinarity</a:t>
            </a:r>
            <a:r>
              <a:rPr lang="en-US" sz="900" dirty="0">
                <a:solidFill>
                  <a:srgbClr val="000000"/>
                </a:solidFill>
                <a:latin typeface="Times New Roman" panose="02020603050405020304" pitchFamily="18" charset="0"/>
                <a:ea typeface="Calibri" panose="020F0502020204030204" pitchFamily="34" charset="0"/>
              </a:rPr>
              <a:t> for parasites, vectors and parasitic diseases. IX European </a:t>
            </a:r>
            <a:r>
              <a:rPr lang="en-US" sz="900" dirty="0" err="1">
                <a:solidFill>
                  <a:srgbClr val="000000"/>
                </a:solidFill>
                <a:latin typeface="Times New Roman" panose="02020603050405020304" pitchFamily="18" charset="0"/>
                <a:ea typeface="Calibri" panose="020F0502020204030204" pitchFamily="34" charset="0"/>
              </a:rPr>
              <a:t>multicolloquium</a:t>
            </a:r>
            <a:r>
              <a:rPr lang="en-US" sz="900" dirty="0">
                <a:solidFill>
                  <a:srgbClr val="000000"/>
                </a:solidFill>
                <a:latin typeface="Times New Roman" panose="02020603050405020304" pitchFamily="18" charset="0"/>
                <a:ea typeface="Calibri" panose="020F0502020204030204" pitchFamily="34" charset="0"/>
              </a:rPr>
              <a:t> of parasitology (</a:t>
            </a:r>
            <a:r>
              <a:rPr lang="en-US" sz="900" dirty="0" err="1">
                <a:solidFill>
                  <a:srgbClr val="000000"/>
                </a:solidFill>
                <a:latin typeface="Times New Roman" panose="02020603050405020304" pitchFamily="18" charset="0"/>
                <a:ea typeface="Calibri" panose="020F0502020204030204" pitchFamily="34" charset="0"/>
              </a:rPr>
              <a:t>EMOP</a:t>
            </a:r>
            <a:r>
              <a:rPr lang="en-US" sz="900" dirty="0">
                <a:solidFill>
                  <a:srgbClr val="000000"/>
                </a:solidFill>
                <a:latin typeface="Times New Roman" panose="02020603050405020304" pitchFamily="18" charset="0"/>
                <a:ea typeface="Calibri" panose="020F0502020204030204" pitchFamily="34" charset="0"/>
              </a:rPr>
              <a:t> 9), Valencia, Spain, 18–23 July 2004, </a:t>
            </a:r>
            <a:r>
              <a:rPr lang="en-US" sz="900" dirty="0" err="1">
                <a:solidFill>
                  <a:srgbClr val="000000"/>
                </a:solidFill>
                <a:latin typeface="Times New Roman" panose="02020603050405020304" pitchFamily="18" charset="0"/>
                <a:ea typeface="Calibri" panose="020F0502020204030204" pitchFamily="34" charset="0"/>
              </a:rPr>
              <a:t>Programme</a:t>
            </a:r>
            <a:r>
              <a:rPr lang="en-US" sz="900" dirty="0">
                <a:solidFill>
                  <a:srgbClr val="000000"/>
                </a:solidFill>
                <a:latin typeface="Times New Roman" panose="02020603050405020304" pitchFamily="18" charset="0"/>
                <a:ea typeface="Calibri" panose="020F0502020204030204" pitchFamily="34" charset="0"/>
              </a:rPr>
              <a:t> and abstracts, J. Aguilar </a:t>
            </a:r>
            <a:r>
              <a:rPr lang="en-US" sz="900" dirty="0" err="1">
                <a:solidFill>
                  <a:srgbClr val="000000"/>
                </a:solidFill>
                <a:latin typeface="Times New Roman" panose="02020603050405020304" pitchFamily="18" charset="0"/>
                <a:ea typeface="Calibri" panose="020F0502020204030204" pitchFamily="34" charset="0"/>
              </a:rPr>
              <a:t>S.L</a:t>
            </a:r>
            <a:r>
              <a:rPr lang="en-US" sz="900" dirty="0">
                <a:solidFill>
                  <a:srgbClr val="000000"/>
                </a:solidFill>
                <a:latin typeface="Times New Roman" panose="02020603050405020304" pitchFamily="18" charset="0"/>
                <a:ea typeface="Calibri" panose="020F0502020204030204" pitchFamily="34" charset="0"/>
              </a:rPr>
              <a:t>., Valencia, Spain, Abstract no. 874, p 447</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s-ES" sz="900" dirty="0" err="1">
                <a:solidFill>
                  <a:srgbClr val="000000"/>
                </a:solidFill>
                <a:latin typeface="Times New Roman" panose="02020603050405020304" pitchFamily="18" charset="0"/>
                <a:ea typeface="Calibri" panose="020F0502020204030204" pitchFamily="34" charset="0"/>
              </a:rPr>
              <a:t>Guzman</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JR</a:t>
            </a:r>
            <a:r>
              <a:rPr lang="es-ES" sz="900" dirty="0">
                <a:solidFill>
                  <a:srgbClr val="000000"/>
                </a:solidFill>
                <a:latin typeface="Times New Roman" panose="02020603050405020304" pitchFamily="18" charset="0"/>
                <a:ea typeface="Calibri" panose="020F0502020204030204" pitchFamily="34" charset="0"/>
              </a:rPr>
              <a:t>, Jurado HM, </a:t>
            </a:r>
            <a:r>
              <a:rPr lang="es-ES" sz="900" dirty="0" err="1">
                <a:solidFill>
                  <a:srgbClr val="000000"/>
                </a:solidFill>
                <a:latin typeface="Times New Roman" panose="02020603050405020304" pitchFamily="18" charset="0"/>
                <a:ea typeface="Calibri" panose="020F0502020204030204" pitchFamily="34" charset="0"/>
              </a:rPr>
              <a:t>Kron</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MA</a:t>
            </a:r>
            <a:r>
              <a:rPr lang="es-ES" sz="900" dirty="0">
                <a:solidFill>
                  <a:srgbClr val="000000"/>
                </a:solidFill>
                <a:latin typeface="Times New Roman" panose="02020603050405020304" pitchFamily="18" charset="0"/>
                <a:ea typeface="Calibri" panose="020F0502020204030204" pitchFamily="34" charset="0"/>
              </a:rPr>
              <a:t> (1995) </a:t>
            </a:r>
            <a:r>
              <a:rPr lang="es-ES" sz="900" dirty="0" err="1">
                <a:solidFill>
                  <a:srgbClr val="000000"/>
                </a:solidFill>
                <a:latin typeface="Times New Roman" panose="02020603050405020304" pitchFamily="18" charset="0"/>
                <a:ea typeface="Calibri" panose="020F0502020204030204" pitchFamily="34" charset="0"/>
              </a:rPr>
              <a:t>Infectious</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disease</a:t>
            </a:r>
            <a:r>
              <a:rPr lang="es-ES" sz="900" dirty="0">
                <a:solidFill>
                  <a:srgbClr val="000000"/>
                </a:solidFill>
                <a:latin typeface="Times New Roman" panose="02020603050405020304" pitchFamily="18" charset="0"/>
                <a:ea typeface="Calibri" panose="020F0502020204030204" pitchFamily="34" charset="0"/>
              </a:rPr>
              <a:t> in Ecuador. </a:t>
            </a:r>
            <a:r>
              <a:rPr lang="en-US" sz="900" dirty="0">
                <a:solidFill>
                  <a:srgbClr val="000000"/>
                </a:solidFill>
                <a:latin typeface="Times New Roman" panose="02020603050405020304" pitchFamily="18" charset="0"/>
                <a:ea typeface="Calibri" panose="020F0502020204030204" pitchFamily="34" charset="0"/>
              </a:rPr>
              <a:t>J Travel Med 2(2):89–95</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Larkin M, </a:t>
            </a:r>
            <a:r>
              <a:rPr lang="en-US" sz="900" dirty="0" err="1">
                <a:solidFill>
                  <a:srgbClr val="000000"/>
                </a:solidFill>
                <a:latin typeface="Times New Roman" panose="02020603050405020304" pitchFamily="18" charset="0"/>
                <a:ea typeface="Calibri" panose="020F0502020204030204" pitchFamily="34" charset="0"/>
              </a:rPr>
              <a:t>Blackshields</a:t>
            </a:r>
            <a:r>
              <a:rPr lang="en-US" sz="900" dirty="0">
                <a:solidFill>
                  <a:srgbClr val="000000"/>
                </a:solidFill>
                <a:latin typeface="Times New Roman" panose="02020603050405020304" pitchFamily="18" charset="0"/>
                <a:ea typeface="Calibri" panose="020F0502020204030204" pitchFamily="34" charset="0"/>
              </a:rPr>
              <a:t> G, Brown N, </a:t>
            </a:r>
            <a:r>
              <a:rPr lang="en-US" sz="900" dirty="0" err="1">
                <a:solidFill>
                  <a:srgbClr val="000000"/>
                </a:solidFill>
                <a:latin typeface="Times New Roman" panose="02020603050405020304" pitchFamily="18" charset="0"/>
                <a:ea typeface="Calibri" panose="020F0502020204030204" pitchFamily="34" charset="0"/>
              </a:rPr>
              <a:t>Chenna</a:t>
            </a:r>
            <a:r>
              <a:rPr lang="en-US" sz="900" dirty="0">
                <a:solidFill>
                  <a:srgbClr val="000000"/>
                </a:solidFill>
                <a:latin typeface="Times New Roman" panose="02020603050405020304" pitchFamily="18" charset="0"/>
                <a:ea typeface="Calibri" panose="020F0502020204030204" pitchFamily="34" charset="0"/>
              </a:rPr>
              <a:t> R, </a:t>
            </a:r>
            <a:r>
              <a:rPr lang="en-US" sz="900" dirty="0" err="1">
                <a:solidFill>
                  <a:srgbClr val="000000"/>
                </a:solidFill>
                <a:latin typeface="Times New Roman" panose="02020603050405020304" pitchFamily="18" charset="0"/>
                <a:ea typeface="Calibri" panose="020F0502020204030204" pitchFamily="34" charset="0"/>
              </a:rPr>
              <a:t>McGettigan</a:t>
            </a:r>
            <a:r>
              <a:rPr lang="en-US" sz="900" dirty="0">
                <a:solidFill>
                  <a:srgbClr val="000000"/>
                </a:solidFill>
                <a:latin typeface="Times New Roman" panose="02020603050405020304" pitchFamily="18" charset="0"/>
                <a:ea typeface="Calibri" panose="020F0502020204030204" pitchFamily="34" charset="0"/>
              </a:rPr>
              <a:t> P, </a:t>
            </a:r>
            <a:r>
              <a:rPr lang="en-US" sz="900" dirty="0" err="1">
                <a:solidFill>
                  <a:srgbClr val="000000"/>
                </a:solidFill>
                <a:latin typeface="Times New Roman" panose="02020603050405020304" pitchFamily="18" charset="0"/>
                <a:ea typeface="Calibri" panose="020F0502020204030204" pitchFamily="34" charset="0"/>
              </a:rPr>
              <a:t>McWilliam</a:t>
            </a:r>
            <a:r>
              <a:rPr lang="en-US" sz="900" dirty="0">
                <a:solidFill>
                  <a:srgbClr val="000000"/>
                </a:solidFill>
                <a:latin typeface="Times New Roman" panose="02020603050405020304" pitchFamily="18" charset="0"/>
                <a:ea typeface="Calibri" panose="020F0502020204030204" pitchFamily="34" charset="0"/>
              </a:rPr>
              <a:t> H, Valentin F, Wallace IM, </a:t>
            </a:r>
            <a:r>
              <a:rPr lang="en-US" sz="900" dirty="0" err="1">
                <a:solidFill>
                  <a:srgbClr val="000000"/>
                </a:solidFill>
                <a:latin typeface="Times New Roman" panose="02020603050405020304" pitchFamily="18" charset="0"/>
                <a:ea typeface="Calibri" panose="020F0502020204030204" pitchFamily="34" charset="0"/>
              </a:rPr>
              <a:t>Wilm</a:t>
            </a:r>
            <a:r>
              <a:rPr lang="en-US" sz="900" dirty="0">
                <a:solidFill>
                  <a:srgbClr val="000000"/>
                </a:solidFill>
                <a:latin typeface="Times New Roman" panose="02020603050405020304" pitchFamily="18" charset="0"/>
                <a:ea typeface="Calibri" panose="020F0502020204030204" pitchFamily="34" charset="0"/>
              </a:rPr>
              <a:t> A, Lopez R, Thompson JD, Gibson </a:t>
            </a:r>
            <a:r>
              <a:rPr lang="en-US" sz="900" dirty="0" err="1">
                <a:solidFill>
                  <a:srgbClr val="000000"/>
                </a:solidFill>
                <a:latin typeface="Times New Roman" panose="02020603050405020304" pitchFamily="18" charset="0"/>
                <a:ea typeface="Calibri" panose="020F0502020204030204" pitchFamily="34" charset="0"/>
              </a:rPr>
              <a:t>TJ</a:t>
            </a:r>
            <a:r>
              <a:rPr lang="en-US" sz="900" dirty="0">
                <a:solidFill>
                  <a:srgbClr val="000000"/>
                </a:solidFill>
                <a:latin typeface="Times New Roman" panose="02020603050405020304" pitchFamily="18" charset="0"/>
                <a:ea typeface="Calibri" panose="020F0502020204030204" pitchFamily="34" charset="0"/>
              </a:rPr>
              <a:t>, Higgins DG (2007) </a:t>
            </a:r>
            <a:r>
              <a:rPr lang="en-US" sz="900" dirty="0" err="1">
                <a:solidFill>
                  <a:srgbClr val="000000"/>
                </a:solidFill>
                <a:latin typeface="Times New Roman" panose="02020603050405020304" pitchFamily="18" charset="0"/>
                <a:ea typeface="Calibri" panose="020F0502020204030204" pitchFamily="34" charset="0"/>
              </a:rPr>
              <a:t>Clustal</a:t>
            </a:r>
            <a:r>
              <a:rPr lang="en-US" sz="900" dirty="0">
                <a:solidFill>
                  <a:srgbClr val="000000"/>
                </a:solidFill>
                <a:latin typeface="Times New Roman" panose="02020603050405020304" pitchFamily="18" charset="0"/>
                <a:ea typeface="Calibri" panose="020F0502020204030204" pitchFamily="34" charset="0"/>
              </a:rPr>
              <a:t> W and </a:t>
            </a:r>
            <a:r>
              <a:rPr lang="en-US" sz="900" dirty="0" err="1">
                <a:solidFill>
                  <a:srgbClr val="000000"/>
                </a:solidFill>
                <a:latin typeface="Times New Roman" panose="02020603050405020304" pitchFamily="18" charset="0"/>
                <a:ea typeface="Calibri" panose="020F0502020204030204" pitchFamily="34" charset="0"/>
              </a:rPr>
              <a:t>Clustal</a:t>
            </a:r>
            <a:r>
              <a:rPr lang="en-US" sz="900" dirty="0">
                <a:solidFill>
                  <a:srgbClr val="000000"/>
                </a:solidFill>
                <a:latin typeface="Times New Roman" panose="02020603050405020304" pitchFamily="18" charset="0"/>
                <a:ea typeface="Calibri" panose="020F0502020204030204" pitchFamily="34" charset="0"/>
              </a:rPr>
              <a:t> X version 2.0. Bioinformatics 23:2947–2948. </a:t>
            </a:r>
            <a:r>
              <a:rPr lang="en-US" sz="900" dirty="0">
                <a:solidFill>
                  <a:srgbClr val="0000FF"/>
                </a:solidFill>
                <a:latin typeface="Times New Roman" panose="02020603050405020304" pitchFamily="18" charset="0"/>
                <a:ea typeface="Calibri" panose="020F0502020204030204" pitchFamily="34" charset="0"/>
              </a:rPr>
              <a:t>https ://</a:t>
            </a:r>
            <a:r>
              <a:rPr lang="en-US" sz="900" dirty="0" err="1">
                <a:solidFill>
                  <a:srgbClr val="0000FF"/>
                </a:solidFill>
                <a:latin typeface="Times New Roman" panose="02020603050405020304" pitchFamily="18" charset="0"/>
                <a:ea typeface="Calibri" panose="020F0502020204030204" pitchFamily="34" charset="0"/>
              </a:rPr>
              <a:t>doi</a:t>
            </a:r>
            <a:r>
              <a:rPr lang="en-US" sz="900" dirty="0">
                <a:solidFill>
                  <a:srgbClr val="0000FF"/>
                </a:solidFill>
                <a:latin typeface="Times New Roman" panose="02020603050405020304" pitchFamily="18" charset="0"/>
                <a:ea typeface="Calibri" panose="020F0502020204030204" pitchFamily="34" charset="0"/>
              </a:rPr>
              <a:t>. org/10.1093/</a:t>
            </a:r>
            <a:r>
              <a:rPr lang="en-US" sz="900" dirty="0" err="1">
                <a:solidFill>
                  <a:srgbClr val="0000FF"/>
                </a:solidFill>
                <a:latin typeface="Times New Roman" panose="02020603050405020304" pitchFamily="18" charset="0"/>
                <a:ea typeface="Calibri" panose="020F0502020204030204" pitchFamily="34" charset="0"/>
              </a:rPr>
              <a:t>bioin</a:t>
            </a:r>
            <a:r>
              <a:rPr lang="en-US" sz="900" dirty="0">
                <a:solidFill>
                  <a:srgbClr val="0000FF"/>
                </a:solidFill>
                <a:latin typeface="Times New Roman" panose="02020603050405020304" pitchFamily="18" charset="0"/>
                <a:ea typeface="Calibri" panose="020F0502020204030204" pitchFamily="34" charset="0"/>
              </a:rPr>
              <a:t> forma tics/btm40 4</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s-ES" sz="900" dirty="0" err="1">
                <a:solidFill>
                  <a:srgbClr val="000000"/>
                </a:solidFill>
                <a:latin typeface="Times New Roman" panose="02020603050405020304" pitchFamily="18" charset="0"/>
                <a:ea typeface="Calibri" panose="020F0502020204030204" pitchFamily="34" charset="0"/>
              </a:rPr>
              <a:t>Leon</a:t>
            </a:r>
            <a:r>
              <a:rPr lang="es-ES" sz="900" dirty="0">
                <a:solidFill>
                  <a:srgbClr val="000000"/>
                </a:solidFill>
                <a:latin typeface="Times New Roman" panose="02020603050405020304" pitchFamily="18" charset="0"/>
                <a:ea typeface="Calibri" panose="020F0502020204030204" pitchFamily="34" charset="0"/>
              </a:rPr>
              <a:t> LA, </a:t>
            </a:r>
            <a:r>
              <a:rPr lang="es-ES" sz="900" dirty="0" err="1">
                <a:solidFill>
                  <a:srgbClr val="000000"/>
                </a:solidFill>
                <a:latin typeface="Times New Roman" panose="02020603050405020304" pitchFamily="18" charset="0"/>
                <a:ea typeface="Calibri" panose="020F0502020204030204" pitchFamily="34" charset="0"/>
              </a:rPr>
              <a:t>Leon</a:t>
            </a:r>
            <a:r>
              <a:rPr lang="es-ES" sz="900" dirty="0">
                <a:solidFill>
                  <a:srgbClr val="000000"/>
                </a:solidFill>
                <a:latin typeface="Times New Roman" panose="02020603050405020304" pitchFamily="18" charset="0"/>
                <a:ea typeface="Calibri" panose="020F0502020204030204" pitchFamily="34" charset="0"/>
              </a:rPr>
              <a:t> R (1980) Las parasitosis </a:t>
            </a:r>
            <a:r>
              <a:rPr lang="es-ES" sz="900" dirty="0" err="1">
                <a:solidFill>
                  <a:srgbClr val="000000"/>
                </a:solidFill>
                <a:latin typeface="Times New Roman" panose="02020603050405020304" pitchFamily="18" charset="0"/>
                <a:ea typeface="Calibri" panose="020F0502020204030204" pitchFamily="34" charset="0"/>
              </a:rPr>
              <a:t>hepatobiliares</a:t>
            </a:r>
            <a:r>
              <a:rPr lang="es-ES" sz="900" dirty="0">
                <a:solidFill>
                  <a:srgbClr val="000000"/>
                </a:solidFill>
                <a:latin typeface="Times New Roman" panose="02020603050405020304" pitchFamily="18" charset="0"/>
                <a:ea typeface="Calibri" panose="020F0502020204030204" pitchFamily="34" charset="0"/>
              </a:rPr>
              <a:t> en el Ecuador. Revista Ecuatoriana de Medicina 16(1):7–18 </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s-ES" sz="900" dirty="0" err="1">
                <a:solidFill>
                  <a:srgbClr val="000000"/>
                </a:solidFill>
                <a:latin typeface="Times New Roman" panose="02020603050405020304" pitchFamily="18" charset="0"/>
                <a:ea typeface="Calibri" panose="020F0502020204030204" pitchFamily="34" charset="0"/>
              </a:rPr>
              <a:t>Malandrini</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JB</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Carnevale</a:t>
            </a:r>
            <a:r>
              <a:rPr lang="es-ES" sz="900" dirty="0">
                <a:solidFill>
                  <a:srgbClr val="000000"/>
                </a:solidFill>
                <a:latin typeface="Times New Roman" panose="02020603050405020304" pitchFamily="18" charset="0"/>
                <a:ea typeface="Calibri" panose="020F0502020204030204" pitchFamily="34" charset="0"/>
              </a:rPr>
              <a:t> S, </a:t>
            </a:r>
            <a:r>
              <a:rPr lang="es-ES" sz="900" dirty="0" err="1">
                <a:solidFill>
                  <a:srgbClr val="000000"/>
                </a:solidFill>
                <a:latin typeface="Times New Roman" panose="02020603050405020304" pitchFamily="18" charset="0"/>
                <a:ea typeface="Calibri" panose="020F0502020204030204" pitchFamily="34" charset="0"/>
              </a:rPr>
              <a:t>Velazquez</a:t>
            </a:r>
            <a:r>
              <a:rPr lang="es-ES" sz="900" dirty="0">
                <a:solidFill>
                  <a:srgbClr val="000000"/>
                </a:solidFill>
                <a:latin typeface="Times New Roman" panose="02020603050405020304" pitchFamily="18" charset="0"/>
                <a:ea typeface="Calibri" panose="020F0502020204030204" pitchFamily="34" charset="0"/>
              </a:rPr>
              <a:t> J, Soria CC (2009) Diagnóstico de </a:t>
            </a:r>
            <a:r>
              <a:rPr lang="es-ES" sz="900" i="1" dirty="0">
                <a:solidFill>
                  <a:srgbClr val="000000"/>
                </a:solidFill>
                <a:latin typeface="Times New Roman" panose="02020603050405020304" pitchFamily="18" charset="0"/>
                <a:ea typeface="Calibri" panose="020F0502020204030204" pitchFamily="34" charset="0"/>
              </a:rPr>
              <a:t>Fasciola </a:t>
            </a:r>
            <a:r>
              <a:rPr lang="es-ES" sz="900" i="1" dirty="0" err="1">
                <a:solidFill>
                  <a:srgbClr val="000000"/>
                </a:solidFill>
                <a:latin typeface="Times New Roman" panose="02020603050405020304" pitchFamily="18" charset="0"/>
                <a:ea typeface="Calibri" panose="020F0502020204030204" pitchFamily="34" charset="0"/>
              </a:rPr>
              <a:t>hepatica</a:t>
            </a:r>
            <a:r>
              <a:rPr lang="es-ES" sz="900" i="1" dirty="0">
                <a:solidFill>
                  <a:srgbClr val="000000"/>
                </a:solidFill>
                <a:latin typeface="Times New Roman" panose="02020603050405020304" pitchFamily="18" charset="0"/>
                <a:ea typeface="Calibri" panose="020F0502020204030204" pitchFamily="34" charset="0"/>
              </a:rPr>
              <a:t> </a:t>
            </a:r>
            <a:r>
              <a:rPr lang="es-ES" sz="900" dirty="0">
                <a:solidFill>
                  <a:srgbClr val="000000"/>
                </a:solidFill>
                <a:latin typeface="Times New Roman" panose="02020603050405020304" pitchFamily="18" charset="0"/>
                <a:ea typeface="Calibri" panose="020F0502020204030204" pitchFamily="34" charset="0"/>
              </a:rPr>
              <a:t>con la técnica de ELISA en el Departamento de </a:t>
            </a:r>
            <a:r>
              <a:rPr lang="es-ES" sz="900" dirty="0" err="1">
                <a:solidFill>
                  <a:srgbClr val="000000"/>
                </a:solidFill>
                <a:latin typeface="Times New Roman" panose="02020603050405020304" pitchFamily="18" charset="0"/>
                <a:ea typeface="Calibri" panose="020F0502020204030204" pitchFamily="34" charset="0"/>
              </a:rPr>
              <a:t>Tinogasta</a:t>
            </a:r>
            <a:r>
              <a:rPr lang="es-ES" sz="900" dirty="0">
                <a:solidFill>
                  <a:srgbClr val="000000"/>
                </a:solidFill>
                <a:latin typeface="Times New Roman" panose="02020603050405020304" pitchFamily="18" charset="0"/>
                <a:ea typeface="Calibri" panose="020F0502020204030204" pitchFamily="34" charset="0"/>
              </a:rPr>
              <a:t>. Ciencia 4:143–151</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s-ES" sz="900" dirty="0">
                <a:solidFill>
                  <a:srgbClr val="000000"/>
                </a:solidFill>
                <a:latin typeface="Times New Roman" panose="02020603050405020304" pitchFamily="18" charset="0"/>
                <a:ea typeface="Calibri" panose="020F0502020204030204" pitchFamily="34" charset="0"/>
              </a:rPr>
              <a:t>Marcos L, Maco V, </a:t>
            </a:r>
            <a:r>
              <a:rPr lang="es-ES" sz="900" dirty="0" err="1">
                <a:solidFill>
                  <a:srgbClr val="000000"/>
                </a:solidFill>
                <a:latin typeface="Times New Roman" panose="02020603050405020304" pitchFamily="18" charset="0"/>
                <a:ea typeface="Calibri" panose="020F0502020204030204" pitchFamily="34" charset="0"/>
              </a:rPr>
              <a:t>Terashima</a:t>
            </a:r>
            <a:r>
              <a:rPr lang="es-ES" sz="900" dirty="0">
                <a:solidFill>
                  <a:srgbClr val="000000"/>
                </a:solidFill>
                <a:latin typeface="Times New Roman" panose="02020603050405020304" pitchFamily="18" charset="0"/>
                <a:ea typeface="Calibri" panose="020F0502020204030204" pitchFamily="34" charset="0"/>
              </a:rPr>
              <a:t> A, </a:t>
            </a:r>
            <a:r>
              <a:rPr lang="es-ES" sz="900" dirty="0" err="1">
                <a:solidFill>
                  <a:srgbClr val="000000"/>
                </a:solidFill>
                <a:latin typeface="Times New Roman" panose="02020603050405020304" pitchFamily="18" charset="0"/>
                <a:ea typeface="Calibri" panose="020F0502020204030204" pitchFamily="34" charset="0"/>
              </a:rPr>
              <a:t>Samalvides</a:t>
            </a:r>
            <a:r>
              <a:rPr lang="es-ES" sz="900" dirty="0">
                <a:solidFill>
                  <a:srgbClr val="000000"/>
                </a:solidFill>
                <a:latin typeface="Times New Roman" panose="02020603050405020304" pitchFamily="18" charset="0"/>
                <a:ea typeface="Calibri" panose="020F0502020204030204" pitchFamily="34" charset="0"/>
              </a:rPr>
              <a:t> F, Espinoza </a:t>
            </a:r>
            <a:r>
              <a:rPr lang="es-ES" sz="900" dirty="0" err="1">
                <a:solidFill>
                  <a:srgbClr val="000000"/>
                </a:solidFill>
                <a:latin typeface="Times New Roman" panose="02020603050405020304" pitchFamily="18" charset="0"/>
                <a:ea typeface="Calibri" panose="020F0502020204030204" pitchFamily="34" charset="0"/>
              </a:rPr>
              <a:t>JR</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Gotuzzo</a:t>
            </a:r>
            <a:r>
              <a:rPr lang="es-ES" sz="900" dirty="0">
                <a:solidFill>
                  <a:srgbClr val="000000"/>
                </a:solidFill>
                <a:latin typeface="Times New Roman" panose="02020603050405020304" pitchFamily="18" charset="0"/>
                <a:ea typeface="Calibri" panose="020F0502020204030204" pitchFamily="34" charset="0"/>
              </a:rPr>
              <a:t> E (2004) </a:t>
            </a:r>
            <a:r>
              <a:rPr lang="es-ES" sz="900" dirty="0" err="1">
                <a:solidFill>
                  <a:srgbClr val="000000"/>
                </a:solidFill>
                <a:latin typeface="Times New Roman" panose="02020603050405020304" pitchFamily="18" charset="0"/>
                <a:ea typeface="Calibri" panose="020F0502020204030204" pitchFamily="34" charset="0"/>
              </a:rPr>
              <a:t>Hiperendemicidad</a:t>
            </a:r>
            <a:r>
              <a:rPr lang="es-ES" sz="900" dirty="0">
                <a:solidFill>
                  <a:srgbClr val="000000"/>
                </a:solidFill>
                <a:latin typeface="Times New Roman" panose="02020603050405020304" pitchFamily="18" charset="0"/>
                <a:ea typeface="Calibri" panose="020F0502020204030204" pitchFamily="34" charset="0"/>
              </a:rPr>
              <a:t> de fasciolosis humana en el Valle del Mantaro: factores de riesgo de la infección por </a:t>
            </a:r>
            <a:r>
              <a:rPr lang="es-ES" sz="900" i="1" dirty="0">
                <a:solidFill>
                  <a:srgbClr val="000000"/>
                </a:solidFill>
                <a:latin typeface="Times New Roman" panose="02020603050405020304" pitchFamily="18" charset="0"/>
                <a:ea typeface="Calibri" panose="020F0502020204030204" pitchFamily="34" charset="0"/>
              </a:rPr>
              <a:t>Fasciola </a:t>
            </a:r>
            <a:r>
              <a:rPr lang="es-ES" sz="900" i="1" dirty="0" err="1">
                <a:solidFill>
                  <a:srgbClr val="000000"/>
                </a:solidFill>
                <a:latin typeface="Times New Roman" panose="02020603050405020304" pitchFamily="18" charset="0"/>
                <a:ea typeface="Calibri" panose="020F0502020204030204" pitchFamily="34" charset="0"/>
              </a:rPr>
              <a:t>hepatica</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Rev</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Gastroenterol</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Peru</a:t>
            </a:r>
            <a:r>
              <a:rPr lang="es-ES" sz="900" dirty="0">
                <a:solidFill>
                  <a:srgbClr val="000000"/>
                </a:solidFill>
                <a:latin typeface="Times New Roman" panose="02020603050405020304" pitchFamily="18" charset="0"/>
                <a:ea typeface="Calibri" panose="020F0502020204030204" pitchFamily="34" charset="0"/>
              </a:rPr>
              <a:t> 24:158–164</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Mas-Coma S, Valero MA,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(2009)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lymnaeids</a:t>
            </a:r>
            <a:r>
              <a:rPr lang="en-US" sz="900" dirty="0">
                <a:solidFill>
                  <a:srgbClr val="000000"/>
                </a:solidFill>
                <a:latin typeface="Times New Roman" panose="02020603050405020304" pitchFamily="18" charset="0"/>
                <a:ea typeface="Calibri" panose="020F0502020204030204" pitchFamily="34" charset="0"/>
              </a:rPr>
              <a:t> and human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with a global overview on disease transmission, epidemiology, evolutionary genetics, molecular epidemiology and control. </a:t>
            </a:r>
            <a:r>
              <a:rPr lang="en-US" sz="900" dirty="0" err="1">
                <a:solidFill>
                  <a:srgbClr val="000000"/>
                </a:solidFill>
                <a:latin typeface="Times New Roman" panose="02020603050405020304" pitchFamily="18" charset="0"/>
                <a:ea typeface="Calibri" panose="020F0502020204030204" pitchFamily="34" charset="0"/>
              </a:rPr>
              <a:t>Adv</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Parasitol</a:t>
            </a:r>
            <a:r>
              <a:rPr lang="en-US" sz="900" dirty="0">
                <a:solidFill>
                  <a:srgbClr val="000000"/>
                </a:solidFill>
                <a:latin typeface="Times New Roman" panose="02020603050405020304" pitchFamily="18" charset="0"/>
                <a:ea typeface="Calibri" panose="020F0502020204030204" pitchFamily="34" charset="0"/>
              </a:rPr>
              <a:t> 69:41–146. </a:t>
            </a:r>
            <a:r>
              <a:rPr lang="en-US" sz="900" dirty="0">
                <a:solidFill>
                  <a:srgbClr val="0000FF"/>
                </a:solidFill>
                <a:latin typeface="Times New Roman" panose="02020603050405020304" pitchFamily="18" charset="0"/>
                <a:ea typeface="Calibri" panose="020F0502020204030204" pitchFamily="34" charset="0"/>
              </a:rPr>
              <a:t>https ://</a:t>
            </a:r>
            <a:r>
              <a:rPr lang="en-US" sz="900" dirty="0" err="1">
                <a:solidFill>
                  <a:srgbClr val="0000FF"/>
                </a:solidFill>
                <a:latin typeface="Times New Roman" panose="02020603050405020304" pitchFamily="18" charset="0"/>
                <a:ea typeface="Calibri" panose="020F0502020204030204" pitchFamily="34" charset="0"/>
              </a:rPr>
              <a:t>doi</a:t>
            </a:r>
            <a:r>
              <a:rPr lang="en-US" sz="900" dirty="0">
                <a:solidFill>
                  <a:srgbClr val="0000FF"/>
                </a:solidFill>
                <a:latin typeface="Times New Roman" panose="02020603050405020304" pitchFamily="18" charset="0"/>
                <a:ea typeface="Calibri" panose="020F0502020204030204" pitchFamily="34" charset="0"/>
              </a:rPr>
              <a:t>. org/10.1016/S0065 -308X(09)69002 -3</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Mas-Coma S, Valero MA,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(2009) Climate change effects on </a:t>
            </a:r>
            <a:r>
              <a:rPr lang="en-US" sz="900" dirty="0" err="1">
                <a:solidFill>
                  <a:srgbClr val="000000"/>
                </a:solidFill>
                <a:latin typeface="Times New Roman" panose="02020603050405020304" pitchFamily="18" charset="0"/>
                <a:ea typeface="Calibri" panose="020F0502020204030204" pitchFamily="34" charset="0"/>
              </a:rPr>
              <a:t>trematodiases</a:t>
            </a:r>
            <a:r>
              <a:rPr lang="en-US" sz="900" dirty="0">
                <a:solidFill>
                  <a:srgbClr val="000000"/>
                </a:solidFill>
                <a:latin typeface="Times New Roman" panose="02020603050405020304" pitchFamily="18" charset="0"/>
                <a:ea typeface="Calibri" panose="020F0502020204030204" pitchFamily="34" charset="0"/>
              </a:rPr>
              <a:t>, with emphasis on zoonotic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and </a:t>
            </a:r>
            <a:r>
              <a:rPr lang="en-US" sz="900" dirty="0" err="1">
                <a:solidFill>
                  <a:srgbClr val="000000"/>
                </a:solidFill>
                <a:latin typeface="Times New Roman" panose="02020603050405020304" pitchFamily="18" charset="0"/>
                <a:ea typeface="Calibri" panose="020F0502020204030204" pitchFamily="34" charset="0"/>
              </a:rPr>
              <a:t>schistosomiasis</a:t>
            </a:r>
            <a:r>
              <a:rPr lang="en-US" sz="900" dirty="0">
                <a:solidFill>
                  <a:srgbClr val="000000"/>
                </a:solidFill>
                <a:latin typeface="Times New Roman" panose="02020603050405020304" pitchFamily="18" charset="0"/>
                <a:ea typeface="Calibri" panose="020F0502020204030204" pitchFamily="34" charset="0"/>
              </a:rPr>
              <a:t>. Vet </a:t>
            </a:r>
            <a:r>
              <a:rPr lang="en-US" sz="900" dirty="0" err="1">
                <a:solidFill>
                  <a:srgbClr val="000000"/>
                </a:solidFill>
                <a:latin typeface="Times New Roman" panose="02020603050405020304" pitchFamily="18" charset="0"/>
                <a:ea typeface="Calibri" panose="020F0502020204030204" pitchFamily="34" charset="0"/>
              </a:rPr>
              <a:t>Parasitol</a:t>
            </a:r>
            <a:r>
              <a:rPr lang="en-US" sz="900" dirty="0">
                <a:solidFill>
                  <a:srgbClr val="000000"/>
                </a:solidFill>
                <a:latin typeface="Times New Roman" panose="02020603050405020304" pitchFamily="18" charset="0"/>
                <a:ea typeface="Calibri" panose="020F0502020204030204" pitchFamily="34" charset="0"/>
              </a:rPr>
              <a:t> 163:264–280. </a:t>
            </a:r>
            <a:r>
              <a:rPr lang="en-US" sz="900" dirty="0">
                <a:solidFill>
                  <a:srgbClr val="0000FF"/>
                </a:solidFill>
                <a:latin typeface="Times New Roman" panose="02020603050405020304" pitchFamily="18" charset="0"/>
                <a:ea typeface="Calibri" panose="020F0502020204030204" pitchFamily="34" charset="0"/>
              </a:rPr>
              <a:t>https ://</a:t>
            </a:r>
            <a:r>
              <a:rPr lang="en-US" sz="900" dirty="0" err="1">
                <a:solidFill>
                  <a:srgbClr val="0000FF"/>
                </a:solidFill>
                <a:latin typeface="Times New Roman" panose="02020603050405020304" pitchFamily="18" charset="0"/>
                <a:ea typeface="Calibri" panose="020F0502020204030204" pitchFamily="34" charset="0"/>
              </a:rPr>
              <a:t>doi</a:t>
            </a:r>
            <a:r>
              <a:rPr lang="en-US" sz="900" dirty="0">
                <a:solidFill>
                  <a:srgbClr val="0000FF"/>
                </a:solidFill>
                <a:latin typeface="Times New Roman" panose="02020603050405020304" pitchFamily="18" charset="0"/>
                <a:ea typeface="Calibri" panose="020F0502020204030204" pitchFamily="34" charset="0"/>
              </a:rPr>
              <a:t>. </a:t>
            </a:r>
            <a:r>
              <a:rPr lang="es-ES" sz="900" dirty="0" err="1">
                <a:solidFill>
                  <a:srgbClr val="0000FF"/>
                </a:solidFill>
                <a:latin typeface="Times New Roman" panose="02020603050405020304" pitchFamily="18" charset="0"/>
                <a:ea typeface="Calibri" panose="020F0502020204030204" pitchFamily="34" charset="0"/>
              </a:rPr>
              <a:t>org</a:t>
            </a:r>
            <a:r>
              <a:rPr lang="es-ES" sz="900" dirty="0">
                <a:solidFill>
                  <a:srgbClr val="0000FF"/>
                </a:solidFill>
                <a:latin typeface="Times New Roman" panose="02020603050405020304" pitchFamily="18" charset="0"/>
                <a:ea typeface="Calibri" panose="020F0502020204030204" pitchFamily="34" charset="0"/>
              </a:rPr>
              <a:t>/10.1016/</a:t>
            </a:r>
            <a:r>
              <a:rPr lang="es-ES" sz="900" dirty="0" err="1">
                <a:solidFill>
                  <a:srgbClr val="0000FF"/>
                </a:solidFill>
                <a:latin typeface="Times New Roman" panose="02020603050405020304" pitchFamily="18" charset="0"/>
                <a:ea typeface="Calibri" panose="020F0502020204030204" pitchFamily="34" charset="0"/>
              </a:rPr>
              <a:t>j.vetpa</a:t>
            </a:r>
            <a:r>
              <a:rPr lang="es-ES" sz="900" dirty="0">
                <a:solidFill>
                  <a:srgbClr val="0000FF"/>
                </a:solidFill>
                <a:latin typeface="Times New Roman" panose="02020603050405020304" pitchFamily="18" charset="0"/>
                <a:ea typeface="Calibri" panose="020F0502020204030204" pitchFamily="34" charset="0"/>
              </a:rPr>
              <a:t> r.2009.03.024</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Mas-Coma S,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Valero MA (2014) Diagnosis of human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by stool and blood techniques: update for the present global scenario. Parasitology 141(Special Issue):1918– 1946. </a:t>
            </a:r>
            <a:r>
              <a:rPr lang="en-US" sz="900" dirty="0">
                <a:solidFill>
                  <a:srgbClr val="0000FF"/>
                </a:solidFill>
                <a:latin typeface="Times New Roman" panose="02020603050405020304" pitchFamily="18" charset="0"/>
                <a:ea typeface="Calibri" panose="020F0502020204030204" pitchFamily="34" charset="0"/>
              </a:rPr>
              <a:t>https ://doi.org/10.1017/s0031 18201 40008 69</a:t>
            </a:r>
            <a:endParaRPr lang="es-ES" sz="900" dirty="0">
              <a:latin typeface="Times New Roman" panose="02020603050405020304" pitchFamily="18" charset="0"/>
              <a:ea typeface="Times New Roman" panose="02020603050405020304" pitchFamily="18" charset="0"/>
            </a:endParaRPr>
          </a:p>
          <a:p>
            <a:pPr marL="228600" lvl="0" indent="-2286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Mas-Coma S, </a:t>
            </a:r>
            <a:r>
              <a:rPr lang="en-US" sz="900" dirty="0" err="1">
                <a:solidFill>
                  <a:srgbClr val="000000"/>
                </a:solidFill>
                <a:latin typeface="Times New Roman" panose="02020603050405020304" pitchFamily="18" charset="0"/>
                <a:ea typeface="Calibri" panose="020F0502020204030204" pitchFamily="34" charset="0"/>
              </a:rPr>
              <a:t>Agramunt</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VH</a:t>
            </a:r>
            <a:r>
              <a:rPr lang="en-US" sz="900" dirty="0">
                <a:solidFill>
                  <a:srgbClr val="000000"/>
                </a:solidFill>
                <a:latin typeface="Times New Roman" panose="02020603050405020304" pitchFamily="18" charset="0"/>
                <a:ea typeface="Calibri" panose="020F0502020204030204" pitchFamily="34" charset="0"/>
              </a:rPr>
              <a:t>, Valero MA (2014) Neurological and ocular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 humans. </a:t>
            </a:r>
            <a:r>
              <a:rPr lang="en-US" sz="900" dirty="0" err="1">
                <a:solidFill>
                  <a:srgbClr val="000000"/>
                </a:solidFill>
                <a:latin typeface="Times New Roman" panose="02020603050405020304" pitchFamily="18" charset="0"/>
                <a:ea typeface="Calibri" panose="020F0502020204030204" pitchFamily="34" charset="0"/>
              </a:rPr>
              <a:t>Adv</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Parasitol</a:t>
            </a:r>
            <a:r>
              <a:rPr lang="en-US" sz="900" dirty="0">
                <a:solidFill>
                  <a:srgbClr val="000000"/>
                </a:solidFill>
                <a:latin typeface="Times New Roman" panose="02020603050405020304" pitchFamily="18" charset="0"/>
                <a:ea typeface="Calibri" panose="020F0502020204030204" pitchFamily="34" charset="0"/>
              </a:rPr>
              <a:t> 84:27–149. </a:t>
            </a:r>
            <a:r>
              <a:rPr lang="en-US" sz="900" dirty="0">
                <a:solidFill>
                  <a:srgbClr val="0000FF"/>
                </a:solidFill>
                <a:latin typeface="Times New Roman" panose="02020603050405020304" pitchFamily="18" charset="0"/>
                <a:ea typeface="Calibri" panose="020F0502020204030204" pitchFamily="34" charset="0"/>
              </a:rPr>
              <a:t>https :// doi.org/10.1016/B978-0-12-80009 9-1.00002 -</a:t>
            </a:r>
            <a:r>
              <a:rPr lang="en-US" sz="900" dirty="0" smtClean="0">
                <a:solidFill>
                  <a:srgbClr val="0000FF"/>
                </a:solidFill>
                <a:latin typeface="Times New Roman" panose="02020603050405020304" pitchFamily="18" charset="0"/>
                <a:ea typeface="Calibri" panose="020F0502020204030204" pitchFamily="34" charset="0"/>
              </a:rPr>
              <a:t>8</a:t>
            </a:r>
          </a:p>
          <a:p>
            <a:pPr marL="342900" lvl="0" indent="-342900" algn="just">
              <a:spcAft>
                <a:spcPts val="0"/>
              </a:spcAft>
              <a:buFont typeface="+mj-lt"/>
              <a:buAutoNum type="arabicPeriod" startAt="24"/>
            </a:pPr>
            <a:r>
              <a:rPr lang="en-US" sz="900" dirty="0">
                <a:solidFill>
                  <a:srgbClr val="000000"/>
                </a:solidFill>
                <a:latin typeface="Times New Roman" panose="02020603050405020304" pitchFamily="18" charset="0"/>
                <a:ea typeface="Calibri" panose="020F0502020204030204" pitchFamily="34" charset="0"/>
              </a:rPr>
              <a:t>Mas-Coma S,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Valero MA (2018) Human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infection sources, their diversity, incidence factors, analytical methods and prevention measures. Parasitology 145(13, Special Issue):1665–1699. </a:t>
            </a:r>
            <a:r>
              <a:rPr lang="en-US" sz="900" dirty="0">
                <a:solidFill>
                  <a:srgbClr val="0000FF"/>
                </a:solidFill>
                <a:latin typeface="Times New Roman" panose="02020603050405020304" pitchFamily="18" charset="0"/>
                <a:ea typeface="Calibri" panose="020F0502020204030204" pitchFamily="34" charset="0"/>
              </a:rPr>
              <a:t>https ://doi.org/10.1017/S0031 18201 80009 14</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24"/>
            </a:pPr>
            <a:r>
              <a:rPr lang="en-US" sz="900" dirty="0" err="1">
                <a:solidFill>
                  <a:srgbClr val="000000"/>
                </a:solidFill>
                <a:latin typeface="Times New Roman" panose="02020603050405020304" pitchFamily="18" charset="0"/>
                <a:ea typeface="Calibri" panose="020F0502020204030204" pitchFamily="34" charset="0"/>
              </a:rPr>
              <a:t>Mehmood</a:t>
            </a:r>
            <a:r>
              <a:rPr lang="en-US" sz="900" dirty="0">
                <a:solidFill>
                  <a:srgbClr val="000000"/>
                </a:solidFill>
                <a:latin typeface="Times New Roman" panose="02020603050405020304" pitchFamily="18" charset="0"/>
                <a:ea typeface="Calibri" panose="020F0502020204030204" pitchFamily="34" charset="0"/>
              </a:rPr>
              <a:t> K, Zhang H, </a:t>
            </a:r>
            <a:r>
              <a:rPr lang="en-US" sz="900" dirty="0" err="1">
                <a:solidFill>
                  <a:srgbClr val="000000"/>
                </a:solidFill>
                <a:latin typeface="Times New Roman" panose="02020603050405020304" pitchFamily="18" charset="0"/>
                <a:ea typeface="Calibri" panose="020F0502020204030204" pitchFamily="34" charset="0"/>
              </a:rPr>
              <a:t>Sabir</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AJ</a:t>
            </a:r>
            <a:r>
              <a:rPr lang="en-US" sz="900" dirty="0">
                <a:solidFill>
                  <a:srgbClr val="000000"/>
                </a:solidFill>
                <a:latin typeface="Times New Roman" panose="02020603050405020304" pitchFamily="18" charset="0"/>
                <a:ea typeface="Calibri" panose="020F0502020204030204" pitchFamily="34" charset="0"/>
              </a:rPr>
              <a:t>, Abbas </a:t>
            </a:r>
            <a:r>
              <a:rPr lang="en-US" sz="900" dirty="0" err="1">
                <a:solidFill>
                  <a:srgbClr val="000000"/>
                </a:solidFill>
                <a:latin typeface="Times New Roman" panose="02020603050405020304" pitchFamily="18" charset="0"/>
                <a:ea typeface="Calibri" panose="020F0502020204030204" pitchFamily="34" charset="0"/>
              </a:rPr>
              <a:t>RZ</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Ijaz</a:t>
            </a:r>
            <a:r>
              <a:rPr lang="en-US" sz="900" dirty="0">
                <a:solidFill>
                  <a:srgbClr val="000000"/>
                </a:solidFill>
                <a:latin typeface="Times New Roman" panose="02020603050405020304" pitchFamily="18" charset="0"/>
                <a:ea typeface="Calibri" panose="020F0502020204030204" pitchFamily="34" charset="0"/>
              </a:rPr>
              <a:t> M, </a:t>
            </a:r>
            <a:r>
              <a:rPr lang="en-US" sz="900" dirty="0" err="1">
                <a:solidFill>
                  <a:srgbClr val="000000"/>
                </a:solidFill>
                <a:latin typeface="Times New Roman" panose="02020603050405020304" pitchFamily="18" charset="0"/>
                <a:ea typeface="Calibri" panose="020F0502020204030204" pitchFamily="34" charset="0"/>
              </a:rPr>
              <a:t>Durrani</a:t>
            </a:r>
            <a:r>
              <a:rPr lang="en-US" sz="900" dirty="0">
                <a:solidFill>
                  <a:srgbClr val="000000"/>
                </a:solidFill>
                <a:latin typeface="Times New Roman" panose="02020603050405020304" pitchFamily="18" charset="0"/>
                <a:ea typeface="Calibri" panose="020F0502020204030204" pitchFamily="34" charset="0"/>
              </a:rPr>
              <a:t> AZ, </a:t>
            </a:r>
            <a:r>
              <a:rPr lang="en-US" sz="900" dirty="0" err="1">
                <a:solidFill>
                  <a:srgbClr val="000000"/>
                </a:solidFill>
                <a:latin typeface="Times New Roman" panose="02020603050405020304" pitchFamily="18" charset="0"/>
                <a:ea typeface="Calibri" panose="020F0502020204030204" pitchFamily="34" charset="0"/>
              </a:rPr>
              <a:t>Saleem</a:t>
            </a:r>
            <a:r>
              <a:rPr lang="en-US" sz="900" dirty="0">
                <a:solidFill>
                  <a:srgbClr val="000000"/>
                </a:solidFill>
                <a:latin typeface="Times New Roman" panose="02020603050405020304" pitchFamily="18" charset="0"/>
                <a:ea typeface="Calibri" panose="020F0502020204030204" pitchFamily="34" charset="0"/>
              </a:rPr>
              <a:t> MH, Ur </a:t>
            </a:r>
            <a:r>
              <a:rPr lang="en-US" sz="900" dirty="0" err="1">
                <a:solidFill>
                  <a:srgbClr val="000000"/>
                </a:solidFill>
                <a:latin typeface="Times New Roman" panose="02020603050405020304" pitchFamily="18" charset="0"/>
                <a:ea typeface="Calibri" panose="020F0502020204030204" pitchFamily="34" charset="0"/>
              </a:rPr>
              <a:t>Rehman</a:t>
            </a:r>
            <a:r>
              <a:rPr lang="en-US" sz="900" dirty="0">
                <a:solidFill>
                  <a:srgbClr val="000000"/>
                </a:solidFill>
                <a:latin typeface="Times New Roman" panose="02020603050405020304" pitchFamily="18" charset="0"/>
                <a:ea typeface="Calibri" panose="020F0502020204030204" pitchFamily="34" charset="0"/>
              </a:rPr>
              <a:t> M, Iqbal MK, Wang Y, Ahmad HI, Abbas T, </a:t>
            </a:r>
            <a:r>
              <a:rPr lang="en-US" sz="900" dirty="0" err="1">
                <a:solidFill>
                  <a:srgbClr val="000000"/>
                </a:solidFill>
                <a:latin typeface="Times New Roman" panose="02020603050405020304" pitchFamily="18" charset="0"/>
                <a:ea typeface="Calibri" panose="020F0502020204030204" pitchFamily="34" charset="0"/>
              </a:rPr>
              <a:t>Hussain</a:t>
            </a:r>
            <a:r>
              <a:rPr lang="en-US" sz="900" dirty="0">
                <a:solidFill>
                  <a:srgbClr val="000000"/>
                </a:solidFill>
                <a:latin typeface="Times New Roman" panose="02020603050405020304" pitchFamily="18" charset="0"/>
                <a:ea typeface="Calibri" panose="020F0502020204030204" pitchFamily="34" charset="0"/>
              </a:rPr>
              <a:t> R, </a:t>
            </a:r>
            <a:r>
              <a:rPr lang="en-US" sz="900" dirty="0" err="1">
                <a:solidFill>
                  <a:srgbClr val="000000"/>
                </a:solidFill>
                <a:latin typeface="Times New Roman" panose="02020603050405020304" pitchFamily="18" charset="0"/>
                <a:ea typeface="Calibri" panose="020F0502020204030204" pitchFamily="34" charset="0"/>
              </a:rPr>
              <a:t>Ghori</a:t>
            </a:r>
            <a:r>
              <a:rPr lang="en-US" sz="900" dirty="0">
                <a:solidFill>
                  <a:srgbClr val="000000"/>
                </a:solidFill>
                <a:latin typeface="Times New Roman" panose="02020603050405020304" pitchFamily="18" charset="0"/>
                <a:ea typeface="Calibri" panose="020F0502020204030204" pitchFamily="34" charset="0"/>
              </a:rPr>
              <a:t> MT, Ali S, Khan AU, Li J (2017) A review on epidemiology, global prevalence and economical losses of </a:t>
            </a:r>
            <a:r>
              <a:rPr lang="en-US" sz="900" dirty="0" err="1">
                <a:solidFill>
                  <a:srgbClr val="000000"/>
                </a:solidFill>
                <a:latin typeface="Times New Roman" panose="02020603050405020304" pitchFamily="18" charset="0"/>
                <a:ea typeface="Calibri" panose="020F0502020204030204" pitchFamily="34" charset="0"/>
              </a:rPr>
              <a:t>fasciolosis</a:t>
            </a:r>
            <a:r>
              <a:rPr lang="en-US" sz="900" dirty="0">
                <a:solidFill>
                  <a:srgbClr val="000000"/>
                </a:solidFill>
                <a:latin typeface="Times New Roman" panose="02020603050405020304" pitchFamily="18" charset="0"/>
                <a:ea typeface="Calibri" panose="020F0502020204030204" pitchFamily="34" charset="0"/>
              </a:rPr>
              <a:t> in ruminants. </a:t>
            </a:r>
            <a:r>
              <a:rPr lang="en-US" sz="900" dirty="0" err="1">
                <a:solidFill>
                  <a:srgbClr val="000000"/>
                </a:solidFill>
                <a:latin typeface="Times New Roman" panose="02020603050405020304" pitchFamily="18" charset="0"/>
                <a:ea typeface="Calibri" panose="020F0502020204030204" pitchFamily="34" charset="0"/>
              </a:rPr>
              <a:t>Microb</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Pathog</a:t>
            </a:r>
            <a:r>
              <a:rPr lang="en-US" sz="900" dirty="0">
                <a:solidFill>
                  <a:srgbClr val="000000"/>
                </a:solidFill>
                <a:latin typeface="Times New Roman" panose="02020603050405020304" pitchFamily="18" charset="0"/>
                <a:ea typeface="Calibri" panose="020F0502020204030204" pitchFamily="34" charset="0"/>
              </a:rPr>
              <a:t> 109:253–262</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24"/>
            </a:pPr>
            <a:r>
              <a:rPr lang="en-US" sz="900" dirty="0" err="1">
                <a:solidFill>
                  <a:srgbClr val="000000"/>
                </a:solidFill>
                <a:latin typeface="Times New Roman" panose="02020603050405020304" pitchFamily="18" charset="0"/>
                <a:ea typeface="Calibri" panose="020F0502020204030204" pitchFamily="34" charset="0"/>
              </a:rPr>
              <a:t>Mera</a:t>
            </a:r>
            <a:r>
              <a:rPr lang="en-US" sz="900" dirty="0">
                <a:solidFill>
                  <a:srgbClr val="000000"/>
                </a:solidFill>
                <a:latin typeface="Times New Roman" panose="02020603050405020304" pitchFamily="18" charset="0"/>
                <a:ea typeface="Calibri" panose="020F0502020204030204" pitchFamily="34" charset="0"/>
              </a:rPr>
              <a:t> y Sierra R, Artigas P, </a:t>
            </a:r>
            <a:r>
              <a:rPr lang="en-US" sz="900" dirty="0" err="1">
                <a:solidFill>
                  <a:srgbClr val="000000"/>
                </a:solidFill>
                <a:latin typeface="Times New Roman" panose="02020603050405020304" pitchFamily="18" charset="0"/>
                <a:ea typeface="Calibri" panose="020F0502020204030204" pitchFamily="34" charset="0"/>
              </a:rPr>
              <a:t>Cuervo</a:t>
            </a:r>
            <a:r>
              <a:rPr lang="en-US" sz="900" dirty="0">
                <a:solidFill>
                  <a:srgbClr val="000000"/>
                </a:solidFill>
                <a:latin typeface="Times New Roman" panose="02020603050405020304" pitchFamily="18" charset="0"/>
                <a:ea typeface="Calibri" panose="020F0502020204030204" pitchFamily="34" charset="0"/>
              </a:rPr>
              <a:t> P, </a:t>
            </a:r>
            <a:r>
              <a:rPr lang="en-US" sz="900" dirty="0" err="1">
                <a:solidFill>
                  <a:srgbClr val="000000"/>
                </a:solidFill>
                <a:latin typeface="Times New Roman" panose="02020603050405020304" pitchFamily="18" charset="0"/>
                <a:ea typeface="Calibri" panose="020F0502020204030204" pitchFamily="34" charset="0"/>
              </a:rPr>
              <a:t>Deis</a:t>
            </a:r>
            <a:r>
              <a:rPr lang="en-US" sz="900" dirty="0">
                <a:solidFill>
                  <a:srgbClr val="000000"/>
                </a:solidFill>
                <a:latin typeface="Times New Roman" panose="02020603050405020304" pitchFamily="18" charset="0"/>
                <a:ea typeface="Calibri" panose="020F0502020204030204" pitchFamily="34" charset="0"/>
              </a:rPr>
              <a:t> E, </a:t>
            </a:r>
            <a:r>
              <a:rPr lang="en-US" sz="900" dirty="0" err="1">
                <a:solidFill>
                  <a:srgbClr val="000000"/>
                </a:solidFill>
                <a:latin typeface="Times New Roman" panose="02020603050405020304" pitchFamily="18" charset="0"/>
                <a:ea typeface="Calibri" panose="020F0502020204030204" pitchFamily="34" charset="0"/>
              </a:rPr>
              <a:t>Sidoti</a:t>
            </a:r>
            <a:r>
              <a:rPr lang="en-US" sz="900" dirty="0">
                <a:solidFill>
                  <a:srgbClr val="000000"/>
                </a:solidFill>
                <a:latin typeface="Times New Roman" panose="02020603050405020304" pitchFamily="18" charset="0"/>
                <a:ea typeface="Calibri" panose="020F0502020204030204" pitchFamily="34" charset="0"/>
              </a:rPr>
              <a:t> L, Mas-Coma S,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(2009)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transmission by </a:t>
            </a:r>
            <a:r>
              <a:rPr lang="en-US" sz="900" i="1" dirty="0" err="1">
                <a:solidFill>
                  <a:srgbClr val="000000"/>
                </a:solidFill>
                <a:latin typeface="Times New Roman" panose="02020603050405020304" pitchFamily="18" charset="0"/>
                <a:ea typeface="Calibri" panose="020F0502020204030204" pitchFamily="34" charset="0"/>
              </a:rPr>
              <a:t>Lymnaea</a:t>
            </a:r>
            <a:r>
              <a:rPr lang="en-US" sz="900" i="1" dirty="0">
                <a:solidFill>
                  <a:srgbClr val="000000"/>
                </a:solidFill>
                <a:latin typeface="Times New Roman" panose="02020603050405020304" pitchFamily="18" charset="0"/>
                <a:ea typeface="Calibri" panose="020F0502020204030204" pitchFamily="34" charset="0"/>
              </a:rPr>
              <a:t> </a:t>
            </a:r>
            <a:r>
              <a:rPr lang="en-US" sz="900" i="1" dirty="0" err="1">
                <a:solidFill>
                  <a:srgbClr val="000000"/>
                </a:solidFill>
                <a:latin typeface="Times New Roman" panose="02020603050405020304" pitchFamily="18" charset="0"/>
                <a:ea typeface="Calibri" panose="020F0502020204030204" pitchFamily="34" charset="0"/>
              </a:rPr>
              <a:t>neotropica</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confirmed by nuclear </a:t>
            </a:r>
            <a:r>
              <a:rPr lang="en-US" sz="900" dirty="0" err="1">
                <a:solidFill>
                  <a:srgbClr val="000000"/>
                </a:solidFill>
                <a:latin typeface="Times New Roman" panose="02020603050405020304" pitchFamily="18" charset="0"/>
                <a:ea typeface="Calibri" panose="020F0502020204030204" pitchFamily="34" charset="0"/>
              </a:rPr>
              <a:t>rDNA</a:t>
            </a:r>
            <a:r>
              <a:rPr lang="en-US" sz="900" dirty="0">
                <a:solidFill>
                  <a:srgbClr val="000000"/>
                </a:solidFill>
                <a:latin typeface="Times New Roman" panose="02020603050405020304" pitchFamily="18" charset="0"/>
                <a:ea typeface="Calibri" panose="020F0502020204030204" pitchFamily="34" charset="0"/>
              </a:rPr>
              <a:t> and </a:t>
            </a:r>
            <a:r>
              <a:rPr lang="en-US" sz="900" dirty="0" err="1">
                <a:solidFill>
                  <a:srgbClr val="000000"/>
                </a:solidFill>
                <a:latin typeface="Times New Roman" panose="02020603050405020304" pitchFamily="18" charset="0"/>
                <a:ea typeface="Calibri" panose="020F0502020204030204" pitchFamily="34" charset="0"/>
              </a:rPr>
              <a:t>mtDNA</a:t>
            </a:r>
            <a:r>
              <a:rPr lang="en-US" sz="900" dirty="0">
                <a:solidFill>
                  <a:srgbClr val="000000"/>
                </a:solidFill>
                <a:latin typeface="Times New Roman" panose="02020603050405020304" pitchFamily="18" charset="0"/>
                <a:ea typeface="Calibri" panose="020F0502020204030204" pitchFamily="34" charset="0"/>
              </a:rPr>
              <a:t> sequencing in Argentina. </a:t>
            </a:r>
            <a:r>
              <a:rPr lang="es-ES" sz="900" dirty="0" err="1">
                <a:solidFill>
                  <a:srgbClr val="000000"/>
                </a:solidFill>
                <a:latin typeface="Times New Roman" panose="02020603050405020304" pitchFamily="18" charset="0"/>
                <a:ea typeface="Calibri" panose="020F0502020204030204" pitchFamily="34" charset="0"/>
              </a:rPr>
              <a:t>Vet</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Parasitol</a:t>
            </a:r>
            <a:r>
              <a:rPr lang="es-ES" sz="900" dirty="0">
                <a:solidFill>
                  <a:srgbClr val="000000"/>
                </a:solidFill>
                <a:latin typeface="Times New Roman" panose="02020603050405020304" pitchFamily="18" charset="0"/>
                <a:ea typeface="Calibri" panose="020F0502020204030204" pitchFamily="34" charset="0"/>
              </a:rPr>
              <a:t> </a:t>
            </a:r>
            <a:r>
              <a:rPr lang="es-ES" sz="900" dirty="0" smtClean="0">
                <a:solidFill>
                  <a:srgbClr val="000000"/>
                </a:solidFill>
                <a:latin typeface="Times New Roman" panose="02020603050405020304" pitchFamily="18" charset="0"/>
                <a:ea typeface="Calibri" panose="020F0502020204030204" pitchFamily="34" charset="0"/>
              </a:rPr>
              <a:t>166:73–79</a:t>
            </a:r>
            <a:endParaRPr lang="es-ES" sz="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186960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1735" y="289643"/>
            <a:ext cx="11523132" cy="5770811"/>
          </a:xfrm>
          <a:prstGeom prst="rect">
            <a:avLst/>
          </a:prstGeom>
        </p:spPr>
        <p:txBody>
          <a:bodyPr wrap="square">
            <a:spAutoFit/>
          </a:bodyPr>
          <a:lstStyle/>
          <a:p>
            <a:pPr marL="342900" lvl="0" indent="-342900" algn="just">
              <a:spcAft>
                <a:spcPts val="0"/>
              </a:spcAft>
              <a:buFont typeface="+mj-lt"/>
              <a:buAutoNum type="arabicPeriod"/>
            </a:pP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n-US" sz="900" dirty="0" err="1">
                <a:solidFill>
                  <a:srgbClr val="000000"/>
                </a:solidFill>
                <a:latin typeface="Times New Roman" panose="02020603050405020304" pitchFamily="18" charset="0"/>
                <a:ea typeface="Calibri" panose="020F0502020204030204" pitchFamily="34" charset="0"/>
              </a:rPr>
              <a:t>Mera</a:t>
            </a:r>
            <a:r>
              <a:rPr lang="en-US" sz="900" dirty="0">
                <a:solidFill>
                  <a:srgbClr val="000000"/>
                </a:solidFill>
                <a:latin typeface="Times New Roman" panose="02020603050405020304" pitchFamily="18" charset="0"/>
                <a:ea typeface="Calibri" panose="020F0502020204030204" pitchFamily="34" charset="0"/>
              </a:rPr>
              <a:t> y Sierra R, </a:t>
            </a:r>
            <a:r>
              <a:rPr lang="en-US" sz="900" dirty="0" err="1">
                <a:solidFill>
                  <a:srgbClr val="000000"/>
                </a:solidFill>
                <a:latin typeface="Times New Roman" panose="02020603050405020304" pitchFamily="18" charset="0"/>
                <a:ea typeface="Calibri" panose="020F0502020204030204" pitchFamily="34" charset="0"/>
              </a:rPr>
              <a:t>Agramunt</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VH</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Cuervo</a:t>
            </a:r>
            <a:r>
              <a:rPr lang="en-US" sz="900" dirty="0">
                <a:solidFill>
                  <a:srgbClr val="000000"/>
                </a:solidFill>
                <a:latin typeface="Times New Roman" panose="02020603050405020304" pitchFamily="18" charset="0"/>
                <a:ea typeface="Calibri" panose="020F0502020204030204" pitchFamily="34" charset="0"/>
              </a:rPr>
              <a:t> P, Mas-Coma S (2011) Human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 Argentina: retrospective overview, critical analysis and baseline for future research. </a:t>
            </a:r>
            <a:r>
              <a:rPr lang="es-ES" sz="900" dirty="0">
                <a:solidFill>
                  <a:srgbClr val="000000"/>
                </a:solidFill>
                <a:latin typeface="Times New Roman" panose="02020603050405020304" pitchFamily="18" charset="0"/>
                <a:ea typeface="Calibri" panose="020F0502020204030204" pitchFamily="34" charset="0"/>
              </a:rPr>
              <a:t>Parasites </a:t>
            </a:r>
            <a:r>
              <a:rPr lang="es-ES" sz="900" dirty="0" err="1">
                <a:solidFill>
                  <a:srgbClr val="000000"/>
                </a:solidFill>
                <a:latin typeface="Times New Roman" panose="02020603050405020304" pitchFamily="18" charset="0"/>
                <a:ea typeface="Calibri" panose="020F0502020204030204" pitchFamily="34" charset="0"/>
              </a:rPr>
              <a:t>Vectors</a:t>
            </a:r>
            <a:r>
              <a:rPr lang="es-ES" sz="900" dirty="0">
                <a:solidFill>
                  <a:srgbClr val="000000"/>
                </a:solidFill>
                <a:latin typeface="Times New Roman" panose="02020603050405020304" pitchFamily="18" charset="0"/>
                <a:ea typeface="Calibri" panose="020F0502020204030204" pitchFamily="34" charset="0"/>
              </a:rPr>
              <a:t> 4:104. </a:t>
            </a:r>
            <a:r>
              <a:rPr lang="es-ES" sz="900" dirty="0" err="1">
                <a:solidFill>
                  <a:srgbClr val="0000FF"/>
                </a:solidFill>
                <a:latin typeface="Times New Roman" panose="02020603050405020304" pitchFamily="18" charset="0"/>
                <a:ea typeface="Calibri" panose="020F0502020204030204" pitchFamily="34" charset="0"/>
              </a:rPr>
              <a:t>https</a:t>
            </a:r>
            <a:r>
              <a:rPr lang="es-ES" sz="900" dirty="0">
                <a:solidFill>
                  <a:srgbClr val="0000FF"/>
                </a:solidFill>
                <a:latin typeface="Times New Roman" panose="02020603050405020304" pitchFamily="18" charset="0"/>
                <a:ea typeface="Calibri" panose="020F0502020204030204" pitchFamily="34" charset="0"/>
              </a:rPr>
              <a:t> ://doi.org/10.1186/1756-3305-4-104</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a:solidFill>
                  <a:srgbClr val="000000"/>
                </a:solidFill>
                <a:latin typeface="Times New Roman" panose="02020603050405020304" pitchFamily="18" charset="0"/>
                <a:ea typeface="Calibri" panose="020F0502020204030204" pitchFamily="34" charset="0"/>
              </a:rPr>
              <a:t>Montenegro M (2015) Determinación de la prevalencia de fasciolosis en bovinos y ovinos y su relación con factores de riesgo, en la comunidad </a:t>
            </a:r>
            <a:r>
              <a:rPr lang="es-ES" sz="900" dirty="0" err="1">
                <a:solidFill>
                  <a:srgbClr val="000000"/>
                </a:solidFill>
                <a:latin typeface="Times New Roman" panose="02020603050405020304" pitchFamily="18" charset="0"/>
                <a:ea typeface="Calibri" panose="020F0502020204030204" pitchFamily="34" charset="0"/>
              </a:rPr>
              <a:t>Guapcas</a:t>
            </a:r>
            <a:r>
              <a:rPr lang="es-ES" sz="900" dirty="0">
                <a:solidFill>
                  <a:srgbClr val="000000"/>
                </a:solidFill>
                <a:latin typeface="Times New Roman" panose="02020603050405020304" pitchFamily="18" charset="0"/>
                <a:ea typeface="Calibri" panose="020F0502020204030204" pitchFamily="34" charset="0"/>
              </a:rPr>
              <a:t> del cantón </a:t>
            </a:r>
            <a:r>
              <a:rPr lang="es-ES" sz="900" dirty="0" err="1">
                <a:solidFill>
                  <a:srgbClr val="000000"/>
                </a:solidFill>
                <a:latin typeface="Times New Roman" panose="02020603050405020304" pitchFamily="18" charset="0"/>
                <a:ea typeface="Calibri" panose="020F0502020204030204" pitchFamily="34" charset="0"/>
              </a:rPr>
              <a:t>Alausí</a:t>
            </a:r>
            <a:r>
              <a:rPr lang="es-ES" sz="900" dirty="0">
                <a:solidFill>
                  <a:srgbClr val="000000"/>
                </a:solidFill>
                <a:latin typeface="Times New Roman" panose="02020603050405020304" pitchFamily="18" charset="0"/>
                <a:ea typeface="Calibri" panose="020F0502020204030204" pitchFamily="34" charset="0"/>
              </a:rPr>
              <a:t>. Tesis en Medicina Veterinaria y Zootecnia, Universidad Central del Ecuador, Quito</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a:solidFill>
                  <a:srgbClr val="000000"/>
                </a:solidFill>
                <a:latin typeface="Times New Roman" panose="02020603050405020304" pitchFamily="18" charset="0"/>
                <a:ea typeface="Calibri" panose="020F0502020204030204" pitchFamily="34" charset="0"/>
              </a:rPr>
              <a:t>Moscoso Andrade DJ (2014) Prevalencia de </a:t>
            </a:r>
            <a:r>
              <a:rPr lang="es-ES" sz="900" i="1" dirty="0">
                <a:solidFill>
                  <a:srgbClr val="000000"/>
                </a:solidFill>
                <a:latin typeface="Times New Roman" panose="02020603050405020304" pitchFamily="18" charset="0"/>
                <a:ea typeface="Calibri" panose="020F0502020204030204" pitchFamily="34" charset="0"/>
              </a:rPr>
              <a:t>Fasciola hepática </a:t>
            </a:r>
            <a:r>
              <a:rPr lang="es-ES" sz="900" dirty="0">
                <a:solidFill>
                  <a:srgbClr val="000000"/>
                </a:solidFill>
                <a:latin typeface="Times New Roman" panose="02020603050405020304" pitchFamily="18" charset="0"/>
                <a:ea typeface="Calibri" panose="020F0502020204030204" pitchFamily="34" charset="0"/>
              </a:rPr>
              <a:t>en bovinos faenados en camal municipal de </a:t>
            </a:r>
            <a:r>
              <a:rPr lang="es-ES" sz="900" dirty="0" err="1">
                <a:solidFill>
                  <a:srgbClr val="000000"/>
                </a:solidFill>
                <a:latin typeface="Times New Roman" panose="02020603050405020304" pitchFamily="18" charset="0"/>
                <a:ea typeface="Calibri" panose="020F0502020204030204" pitchFamily="34" charset="0"/>
              </a:rPr>
              <a:t>Pelileo</a:t>
            </a:r>
            <a:r>
              <a:rPr lang="es-ES" sz="900" dirty="0">
                <a:solidFill>
                  <a:srgbClr val="000000"/>
                </a:solidFill>
                <a:latin typeface="Times New Roman" panose="02020603050405020304" pitchFamily="18" charset="0"/>
                <a:ea typeface="Calibri" panose="020F0502020204030204" pitchFamily="34" charset="0"/>
              </a:rPr>
              <a:t>, provincia de Tungurahua. Tesis en Medicina Veterinaria y Zootecnia, Facultad de Ciencias de la Salud, Universidad Técnica de Ambato</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a:solidFill>
                  <a:srgbClr val="000000"/>
                </a:solidFill>
                <a:latin typeface="Times New Roman" panose="02020603050405020304" pitchFamily="18" charset="0"/>
                <a:ea typeface="Calibri" panose="020F0502020204030204" pitchFamily="34" charset="0"/>
              </a:rPr>
              <a:t>Ontaneda M, </a:t>
            </a:r>
            <a:r>
              <a:rPr lang="es-ES" sz="900" dirty="0" err="1">
                <a:solidFill>
                  <a:srgbClr val="000000"/>
                </a:solidFill>
                <a:latin typeface="Times New Roman" panose="02020603050405020304" pitchFamily="18" charset="0"/>
                <a:ea typeface="Calibri" panose="020F0502020204030204" pitchFamily="34" charset="0"/>
              </a:rPr>
              <a:t>Ribadeneira</a:t>
            </a:r>
            <a:r>
              <a:rPr lang="es-ES" sz="900" dirty="0">
                <a:solidFill>
                  <a:srgbClr val="000000"/>
                </a:solidFill>
                <a:latin typeface="Times New Roman" panose="02020603050405020304" pitchFamily="18" charset="0"/>
                <a:ea typeface="Calibri" panose="020F0502020204030204" pitchFamily="34" charset="0"/>
              </a:rPr>
              <a:t> J, </a:t>
            </a:r>
            <a:r>
              <a:rPr lang="es-ES" sz="900" dirty="0" err="1">
                <a:solidFill>
                  <a:srgbClr val="000000"/>
                </a:solidFill>
                <a:latin typeface="Times New Roman" panose="02020603050405020304" pitchFamily="18" charset="0"/>
                <a:ea typeface="Calibri" panose="020F0502020204030204" pitchFamily="34" charset="0"/>
              </a:rPr>
              <a:t>Chavez</a:t>
            </a:r>
            <a:r>
              <a:rPr lang="es-ES" sz="900" dirty="0">
                <a:solidFill>
                  <a:srgbClr val="000000"/>
                </a:solidFill>
                <a:latin typeface="Times New Roman" panose="02020603050405020304" pitchFamily="18" charset="0"/>
                <a:ea typeface="Calibri" panose="020F0502020204030204" pitchFamily="34" charset="0"/>
              </a:rPr>
              <a:t> J (1968) Fascioliasis hepática. Presentación de un caso. Revista Ecuatoriana de Medicina y Ciencias Biológicas 6(2):87–93</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smtClean="0">
                <a:solidFill>
                  <a:srgbClr val="000000"/>
                </a:solidFill>
                <a:latin typeface="Times New Roman" panose="02020603050405020304" pitchFamily="18" charset="0"/>
                <a:ea typeface="Calibri" panose="020F0502020204030204" pitchFamily="34" charset="0"/>
              </a:rPr>
              <a:t>Ortiz </a:t>
            </a:r>
            <a:r>
              <a:rPr lang="es-ES" sz="900" dirty="0">
                <a:solidFill>
                  <a:srgbClr val="000000"/>
                </a:solidFill>
                <a:latin typeface="Times New Roman" panose="02020603050405020304" pitchFamily="18" charset="0"/>
                <a:ea typeface="Calibri" panose="020F0502020204030204" pitchFamily="34" charset="0"/>
              </a:rPr>
              <a:t>P, </a:t>
            </a:r>
            <a:r>
              <a:rPr lang="es-ES" sz="900" dirty="0" err="1">
                <a:solidFill>
                  <a:srgbClr val="000000"/>
                </a:solidFill>
                <a:latin typeface="Times New Roman" panose="02020603050405020304" pitchFamily="18" charset="0"/>
                <a:ea typeface="Calibri" panose="020F0502020204030204" pitchFamily="34" charset="0"/>
              </a:rPr>
              <a:t>Scarcella</a:t>
            </a:r>
            <a:r>
              <a:rPr lang="es-ES" sz="900" dirty="0">
                <a:solidFill>
                  <a:srgbClr val="000000"/>
                </a:solidFill>
                <a:latin typeface="Times New Roman" panose="02020603050405020304" pitchFamily="18" charset="0"/>
                <a:ea typeface="Calibri" panose="020F0502020204030204" pitchFamily="34" charset="0"/>
              </a:rPr>
              <a:t> S, Cerna C, Rosales C, Cabrera M, </a:t>
            </a:r>
            <a:r>
              <a:rPr lang="es-ES" sz="900" dirty="0" err="1">
                <a:solidFill>
                  <a:srgbClr val="000000"/>
                </a:solidFill>
                <a:latin typeface="Times New Roman" panose="02020603050405020304" pitchFamily="18" charset="0"/>
                <a:ea typeface="Calibri" panose="020F0502020204030204" pitchFamily="34" charset="0"/>
              </a:rPr>
              <a:t>Guzman</a:t>
            </a:r>
            <a:r>
              <a:rPr lang="es-ES" sz="900" dirty="0">
                <a:solidFill>
                  <a:srgbClr val="000000"/>
                </a:solidFill>
                <a:latin typeface="Times New Roman" panose="02020603050405020304" pitchFamily="18" charset="0"/>
                <a:ea typeface="Calibri" panose="020F0502020204030204" pitchFamily="34" charset="0"/>
              </a:rPr>
              <a:t> M, </a:t>
            </a:r>
            <a:r>
              <a:rPr lang="es-ES" sz="900" dirty="0" err="1">
                <a:solidFill>
                  <a:srgbClr val="000000"/>
                </a:solidFill>
                <a:latin typeface="Times New Roman" panose="02020603050405020304" pitchFamily="18" charset="0"/>
                <a:ea typeface="Calibri" panose="020F0502020204030204" pitchFamily="34" charset="0"/>
              </a:rPr>
              <a:t>Lamenza</a:t>
            </a:r>
            <a:r>
              <a:rPr lang="es-ES" sz="900" dirty="0">
                <a:solidFill>
                  <a:srgbClr val="000000"/>
                </a:solidFill>
                <a:latin typeface="Times New Roman" panose="02020603050405020304" pitchFamily="18" charset="0"/>
                <a:ea typeface="Calibri" panose="020F0502020204030204" pitchFamily="34" charset="0"/>
              </a:rPr>
              <a:t> P, Solana H (2013) </a:t>
            </a:r>
            <a:r>
              <a:rPr lang="es-ES" sz="900" dirty="0" err="1">
                <a:solidFill>
                  <a:srgbClr val="000000"/>
                </a:solidFill>
                <a:latin typeface="Times New Roman" panose="02020603050405020304" pitchFamily="18" charset="0"/>
                <a:ea typeface="Calibri" panose="020F0502020204030204" pitchFamily="34" charset="0"/>
              </a:rPr>
              <a:t>Resistance</a:t>
            </a:r>
            <a:r>
              <a:rPr lang="es-ES" sz="900" dirty="0">
                <a:solidFill>
                  <a:srgbClr val="000000"/>
                </a:solidFill>
                <a:latin typeface="Times New Roman" panose="02020603050405020304" pitchFamily="18" charset="0"/>
                <a:ea typeface="Calibri" panose="020F0502020204030204" pitchFamily="34" charset="0"/>
              </a:rPr>
              <a:t> of </a:t>
            </a:r>
            <a:r>
              <a:rPr lang="es-ES" sz="900" i="1" dirty="0">
                <a:solidFill>
                  <a:srgbClr val="000000"/>
                </a:solidFill>
                <a:latin typeface="Times New Roman" panose="02020603050405020304" pitchFamily="18" charset="0"/>
                <a:ea typeface="Calibri" panose="020F0502020204030204" pitchFamily="34" charset="0"/>
              </a:rPr>
              <a:t>Fasciola hepática </a:t>
            </a:r>
            <a:r>
              <a:rPr lang="es-ES" sz="900" dirty="0" err="1">
                <a:solidFill>
                  <a:srgbClr val="000000"/>
                </a:solidFill>
                <a:latin typeface="Times New Roman" panose="02020603050405020304" pitchFamily="18" charset="0"/>
                <a:ea typeface="Calibri" panose="020F0502020204030204" pitchFamily="34" charset="0"/>
              </a:rPr>
              <a:t>against</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Triclabendazole</a:t>
            </a:r>
            <a:r>
              <a:rPr lang="es-ES" sz="900" dirty="0">
                <a:solidFill>
                  <a:srgbClr val="000000"/>
                </a:solidFill>
                <a:latin typeface="Times New Roman" panose="02020603050405020304" pitchFamily="18" charset="0"/>
                <a:ea typeface="Calibri" panose="020F0502020204030204" pitchFamily="34" charset="0"/>
              </a:rPr>
              <a:t> in </a:t>
            </a:r>
            <a:r>
              <a:rPr lang="es-ES" sz="900" dirty="0" err="1">
                <a:solidFill>
                  <a:srgbClr val="000000"/>
                </a:solidFill>
                <a:latin typeface="Times New Roman" panose="02020603050405020304" pitchFamily="18" charset="0"/>
                <a:ea typeface="Calibri" panose="020F0502020204030204" pitchFamily="34" charset="0"/>
              </a:rPr>
              <a:t>cattle</a:t>
            </a:r>
            <a:r>
              <a:rPr lang="es-ES" sz="900" dirty="0">
                <a:solidFill>
                  <a:srgbClr val="000000"/>
                </a:solidFill>
                <a:latin typeface="Times New Roman" panose="02020603050405020304" pitchFamily="18" charset="0"/>
                <a:ea typeface="Calibri" panose="020F0502020204030204" pitchFamily="34" charset="0"/>
              </a:rPr>
              <a:t> in Cajamarca (</a:t>
            </a:r>
            <a:r>
              <a:rPr lang="es-ES" sz="900" dirty="0" err="1">
                <a:solidFill>
                  <a:srgbClr val="000000"/>
                </a:solidFill>
                <a:latin typeface="Times New Roman" panose="02020603050405020304" pitchFamily="18" charset="0"/>
                <a:ea typeface="Calibri" panose="020F0502020204030204" pitchFamily="34" charset="0"/>
              </a:rPr>
              <a:t>Peru</a:t>
            </a:r>
            <a:r>
              <a:rPr lang="es-ES" sz="900" dirty="0">
                <a:solidFill>
                  <a:srgbClr val="000000"/>
                </a:solidFill>
                <a:latin typeface="Times New Roman" panose="02020603050405020304" pitchFamily="18" charset="0"/>
                <a:ea typeface="Calibri" panose="020F0502020204030204" pitchFamily="34" charset="0"/>
              </a:rPr>
              <a:t>): a </a:t>
            </a:r>
            <a:r>
              <a:rPr lang="es-ES" sz="900" dirty="0" err="1">
                <a:solidFill>
                  <a:srgbClr val="000000"/>
                </a:solidFill>
                <a:latin typeface="Times New Roman" panose="02020603050405020304" pitchFamily="18" charset="0"/>
                <a:ea typeface="Calibri" panose="020F0502020204030204" pitchFamily="34" charset="0"/>
              </a:rPr>
              <a:t>clinical</a:t>
            </a:r>
            <a:r>
              <a:rPr lang="es-ES" sz="900" dirty="0">
                <a:solidFill>
                  <a:srgbClr val="000000"/>
                </a:solidFill>
                <a:latin typeface="Times New Roman" panose="02020603050405020304" pitchFamily="18" charset="0"/>
                <a:ea typeface="Calibri" panose="020F0502020204030204" pitchFamily="34" charset="0"/>
              </a:rPr>
              <a:t> trial and in vive </a:t>
            </a:r>
            <a:r>
              <a:rPr lang="es-ES" sz="900" dirty="0" err="1">
                <a:solidFill>
                  <a:srgbClr val="000000"/>
                </a:solidFill>
                <a:latin typeface="Times New Roman" panose="02020603050405020304" pitchFamily="18" charset="0"/>
                <a:ea typeface="Calibri" panose="020F0502020204030204" pitchFamily="34" charset="0"/>
              </a:rPr>
              <a:t>efficacy</a:t>
            </a:r>
            <a:r>
              <a:rPr lang="es-ES" sz="900" dirty="0">
                <a:solidFill>
                  <a:srgbClr val="000000"/>
                </a:solidFill>
                <a:latin typeface="Times New Roman" panose="02020603050405020304" pitchFamily="18" charset="0"/>
                <a:ea typeface="Calibri" panose="020F0502020204030204" pitchFamily="34" charset="0"/>
              </a:rPr>
              <a:t> test in </a:t>
            </a:r>
            <a:r>
              <a:rPr lang="es-ES" sz="900" dirty="0" err="1">
                <a:solidFill>
                  <a:srgbClr val="000000"/>
                </a:solidFill>
                <a:latin typeface="Times New Roman" panose="02020603050405020304" pitchFamily="18" charset="0"/>
                <a:ea typeface="Calibri" panose="020F0502020204030204" pitchFamily="34" charset="0"/>
              </a:rPr>
              <a:t>sheep</a:t>
            </a:r>
            <a:r>
              <a:rPr lang="es-ES" sz="900"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Vet </a:t>
            </a:r>
            <a:r>
              <a:rPr lang="en-US" sz="900" dirty="0" err="1">
                <a:solidFill>
                  <a:srgbClr val="000000"/>
                </a:solidFill>
                <a:latin typeface="Times New Roman" panose="02020603050405020304" pitchFamily="18" charset="0"/>
                <a:ea typeface="Calibri" panose="020F0502020204030204" pitchFamily="34" charset="0"/>
              </a:rPr>
              <a:t>Parasitol</a:t>
            </a:r>
            <a:r>
              <a:rPr lang="en-US" sz="900" dirty="0">
                <a:solidFill>
                  <a:srgbClr val="000000"/>
                </a:solidFill>
                <a:latin typeface="Times New Roman" panose="02020603050405020304" pitchFamily="18" charset="0"/>
                <a:ea typeface="Calibri" panose="020F0502020204030204" pitchFamily="34" charset="0"/>
              </a:rPr>
              <a:t> 195(1–2):118– 121. </a:t>
            </a:r>
            <a:r>
              <a:rPr lang="en-US" sz="900" dirty="0">
                <a:solidFill>
                  <a:srgbClr val="0000FF"/>
                </a:solidFill>
                <a:latin typeface="Times New Roman" panose="02020603050405020304" pitchFamily="18" charset="0"/>
                <a:ea typeface="Calibri" panose="020F0502020204030204" pitchFamily="34" charset="0"/>
              </a:rPr>
              <a:t>https ://doi.org/10.1016/</a:t>
            </a:r>
            <a:r>
              <a:rPr lang="en-US" sz="900" dirty="0" err="1">
                <a:solidFill>
                  <a:srgbClr val="0000FF"/>
                </a:solidFill>
                <a:latin typeface="Times New Roman" panose="02020603050405020304" pitchFamily="18" charset="0"/>
                <a:ea typeface="Calibri" panose="020F0502020204030204" pitchFamily="34" charset="0"/>
              </a:rPr>
              <a:t>j.vetpa</a:t>
            </a:r>
            <a:r>
              <a:rPr lang="en-US" sz="900" dirty="0">
                <a:solidFill>
                  <a:srgbClr val="0000FF"/>
                </a:solidFill>
                <a:latin typeface="Times New Roman" panose="02020603050405020304" pitchFamily="18" charset="0"/>
                <a:ea typeface="Calibri" panose="020F0502020204030204" pitchFamily="34" charset="0"/>
              </a:rPr>
              <a:t> r.2013.01.001</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a:solidFill>
                  <a:srgbClr val="000000"/>
                </a:solidFill>
                <a:latin typeface="Times New Roman" panose="02020603050405020304" pitchFamily="18" charset="0"/>
                <a:ea typeface="Calibri" panose="020F0502020204030204" pitchFamily="34" charset="0"/>
              </a:rPr>
              <a:t>Pacheco </a:t>
            </a:r>
            <a:r>
              <a:rPr lang="es-ES" sz="900" dirty="0" err="1">
                <a:solidFill>
                  <a:srgbClr val="000000"/>
                </a:solidFill>
                <a:latin typeface="Times New Roman" panose="02020603050405020304" pitchFamily="18" charset="0"/>
                <a:ea typeface="Calibri" panose="020F0502020204030204" pitchFamily="34" charset="0"/>
              </a:rPr>
              <a:t>Deleg</a:t>
            </a:r>
            <a:r>
              <a:rPr lang="es-ES" sz="900" dirty="0">
                <a:solidFill>
                  <a:srgbClr val="000000"/>
                </a:solidFill>
                <a:latin typeface="Times New Roman" panose="02020603050405020304" pitchFamily="18" charset="0"/>
                <a:ea typeface="Calibri" panose="020F0502020204030204" pitchFamily="34" charset="0"/>
              </a:rPr>
              <a:t> SM (2017) Prevalencia y factores de riesgo asociados a la </a:t>
            </a:r>
            <a:r>
              <a:rPr lang="es-ES" sz="900" i="1" dirty="0">
                <a:solidFill>
                  <a:srgbClr val="000000"/>
                </a:solidFill>
                <a:latin typeface="Times New Roman" panose="02020603050405020304" pitchFamily="18" charset="0"/>
                <a:ea typeface="Calibri" panose="020F0502020204030204" pitchFamily="34" charset="0"/>
              </a:rPr>
              <a:t>Fasciola </a:t>
            </a:r>
            <a:r>
              <a:rPr lang="es-ES" sz="900" i="1" dirty="0" err="1">
                <a:solidFill>
                  <a:srgbClr val="000000"/>
                </a:solidFill>
                <a:latin typeface="Times New Roman" panose="02020603050405020304" pitchFamily="18" charset="0"/>
                <a:ea typeface="Calibri" panose="020F0502020204030204" pitchFamily="34" charset="0"/>
              </a:rPr>
              <a:t>hepatica</a:t>
            </a:r>
            <a:r>
              <a:rPr lang="es-ES" sz="900" i="1" dirty="0">
                <a:solidFill>
                  <a:srgbClr val="000000"/>
                </a:solidFill>
                <a:latin typeface="Times New Roman" panose="02020603050405020304" pitchFamily="18" charset="0"/>
                <a:ea typeface="Calibri" panose="020F0502020204030204" pitchFamily="34" charset="0"/>
              </a:rPr>
              <a:t> </a:t>
            </a:r>
            <a:r>
              <a:rPr lang="es-ES" sz="900" dirty="0">
                <a:solidFill>
                  <a:srgbClr val="000000"/>
                </a:solidFill>
                <a:latin typeface="Times New Roman" panose="02020603050405020304" pitchFamily="18" charset="0"/>
                <a:ea typeface="Calibri" panose="020F0502020204030204" pitchFamily="34" charset="0"/>
              </a:rPr>
              <a:t>en bovinos. Trabajo de </a:t>
            </a:r>
            <a:r>
              <a:rPr lang="es-ES" sz="900" dirty="0" err="1">
                <a:solidFill>
                  <a:srgbClr val="000000"/>
                </a:solidFill>
                <a:latin typeface="Times New Roman" panose="02020603050405020304" pitchFamily="18" charset="0"/>
                <a:ea typeface="Calibri" panose="020F0502020204030204" pitchFamily="34" charset="0"/>
              </a:rPr>
              <a:t>Titulacion</a:t>
            </a:r>
            <a:r>
              <a:rPr lang="es-ES" sz="900" dirty="0">
                <a:solidFill>
                  <a:srgbClr val="000000"/>
                </a:solidFill>
                <a:latin typeface="Times New Roman" panose="02020603050405020304" pitchFamily="18" charset="0"/>
                <a:ea typeface="Calibri" panose="020F0502020204030204" pitchFamily="34" charset="0"/>
              </a:rPr>
              <a:t> Previa, Carrera de Medicina Veterinaria y Zootecnia, Universidad </a:t>
            </a:r>
            <a:r>
              <a:rPr lang="es-ES" sz="900" dirty="0" err="1">
                <a:solidFill>
                  <a:srgbClr val="000000"/>
                </a:solidFill>
                <a:latin typeface="Times New Roman" panose="02020603050405020304" pitchFamily="18" charset="0"/>
                <a:ea typeface="Calibri" panose="020F0502020204030204" pitchFamily="34" charset="0"/>
              </a:rPr>
              <a:t>Politecnica</a:t>
            </a:r>
            <a:r>
              <a:rPr lang="es-ES" sz="900" dirty="0">
                <a:solidFill>
                  <a:srgbClr val="000000"/>
                </a:solidFill>
                <a:latin typeface="Times New Roman" panose="02020603050405020304" pitchFamily="18" charset="0"/>
                <a:ea typeface="Calibri" panose="020F0502020204030204" pitchFamily="34" charset="0"/>
              </a:rPr>
              <a:t> Salesiana, Sede Cuenca</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err="1">
                <a:solidFill>
                  <a:srgbClr val="000000"/>
                </a:solidFill>
                <a:latin typeface="Times New Roman" panose="02020603050405020304" pitchFamily="18" charset="0"/>
                <a:ea typeface="Calibri" panose="020F0502020204030204" pitchFamily="34" charset="0"/>
              </a:rPr>
              <a:t>SESA</a:t>
            </a:r>
            <a:r>
              <a:rPr lang="es-ES" sz="900" dirty="0">
                <a:solidFill>
                  <a:srgbClr val="000000"/>
                </a:solidFill>
                <a:latin typeface="Times New Roman" panose="02020603050405020304" pitchFamily="18" charset="0"/>
                <a:ea typeface="Calibri" panose="020F0502020204030204" pitchFamily="34" charset="0"/>
              </a:rPr>
              <a:t> (2003) Estadísticas Anuales de Control Epidemiológico 2003. Servicio Ecuatoriano de Sanidad Animal, Quito</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n-US" sz="900" dirty="0">
                <a:solidFill>
                  <a:srgbClr val="000000"/>
                </a:solidFill>
                <a:latin typeface="Times New Roman" panose="02020603050405020304" pitchFamily="18" charset="0"/>
                <a:ea typeface="Calibri" panose="020F0502020204030204" pitchFamily="34" charset="0"/>
              </a:rPr>
              <a:t>Tamura K, </a:t>
            </a:r>
            <a:r>
              <a:rPr lang="en-US" sz="900" dirty="0" err="1">
                <a:solidFill>
                  <a:srgbClr val="000000"/>
                </a:solidFill>
                <a:latin typeface="Times New Roman" panose="02020603050405020304" pitchFamily="18" charset="0"/>
                <a:ea typeface="Calibri" panose="020F0502020204030204" pitchFamily="34" charset="0"/>
              </a:rPr>
              <a:t>Stecher</a:t>
            </a:r>
            <a:r>
              <a:rPr lang="en-US" sz="900" dirty="0">
                <a:solidFill>
                  <a:srgbClr val="000000"/>
                </a:solidFill>
                <a:latin typeface="Times New Roman" panose="02020603050405020304" pitchFamily="18" charset="0"/>
                <a:ea typeface="Calibri" panose="020F0502020204030204" pitchFamily="34" charset="0"/>
              </a:rPr>
              <a:t> G, Peterson D, </a:t>
            </a:r>
            <a:r>
              <a:rPr lang="en-US" sz="900" dirty="0" err="1">
                <a:solidFill>
                  <a:srgbClr val="000000"/>
                </a:solidFill>
                <a:latin typeface="Times New Roman" panose="02020603050405020304" pitchFamily="18" charset="0"/>
                <a:ea typeface="Calibri" panose="020F0502020204030204" pitchFamily="34" charset="0"/>
              </a:rPr>
              <a:t>Filipski</a:t>
            </a:r>
            <a:r>
              <a:rPr lang="en-US" sz="900" dirty="0">
                <a:solidFill>
                  <a:srgbClr val="000000"/>
                </a:solidFill>
                <a:latin typeface="Times New Roman" panose="02020603050405020304" pitchFamily="18" charset="0"/>
                <a:ea typeface="Calibri" panose="020F0502020204030204" pitchFamily="34" charset="0"/>
              </a:rPr>
              <a:t> A, Kumar S (2013) MEGA6: molecular evolutionary genetics analysis version 6.0. </a:t>
            </a:r>
            <a:r>
              <a:rPr lang="es-ES" sz="900" dirty="0">
                <a:solidFill>
                  <a:srgbClr val="000000"/>
                </a:solidFill>
                <a:latin typeface="Times New Roman" panose="02020603050405020304" pitchFamily="18" charset="0"/>
                <a:ea typeface="Calibri" panose="020F0502020204030204" pitchFamily="34" charset="0"/>
              </a:rPr>
              <a:t>Mol </a:t>
            </a:r>
            <a:r>
              <a:rPr lang="es-ES" sz="900" dirty="0" err="1">
                <a:solidFill>
                  <a:srgbClr val="000000"/>
                </a:solidFill>
                <a:latin typeface="Times New Roman" panose="02020603050405020304" pitchFamily="18" charset="0"/>
                <a:ea typeface="Calibri" panose="020F0502020204030204" pitchFamily="34" charset="0"/>
              </a:rPr>
              <a:t>Biol</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Evol</a:t>
            </a:r>
            <a:r>
              <a:rPr lang="es-ES" sz="900" dirty="0">
                <a:solidFill>
                  <a:srgbClr val="000000"/>
                </a:solidFill>
                <a:latin typeface="Times New Roman" panose="02020603050405020304" pitchFamily="18" charset="0"/>
                <a:ea typeface="Calibri" panose="020F0502020204030204" pitchFamily="34" charset="0"/>
              </a:rPr>
              <a:t> 30:2725–2729. </a:t>
            </a:r>
            <a:r>
              <a:rPr lang="es-ES" sz="900" dirty="0" err="1">
                <a:solidFill>
                  <a:srgbClr val="0000FF"/>
                </a:solidFill>
                <a:latin typeface="Times New Roman" panose="02020603050405020304" pitchFamily="18" charset="0"/>
                <a:ea typeface="Calibri" panose="020F0502020204030204" pitchFamily="34" charset="0"/>
              </a:rPr>
              <a:t>https</a:t>
            </a:r>
            <a:r>
              <a:rPr lang="es-ES" sz="900" dirty="0">
                <a:solidFill>
                  <a:srgbClr val="0000FF"/>
                </a:solidFill>
                <a:latin typeface="Times New Roman" panose="02020603050405020304" pitchFamily="18" charset="0"/>
                <a:ea typeface="Calibri" panose="020F0502020204030204" pitchFamily="34" charset="0"/>
              </a:rPr>
              <a:t> ://doi.org/10.1093/</a:t>
            </a:r>
            <a:r>
              <a:rPr lang="es-ES" sz="900" dirty="0" err="1">
                <a:solidFill>
                  <a:srgbClr val="0000FF"/>
                </a:solidFill>
                <a:latin typeface="Times New Roman" panose="02020603050405020304" pitchFamily="18" charset="0"/>
                <a:ea typeface="Calibri" panose="020F0502020204030204" pitchFamily="34" charset="0"/>
              </a:rPr>
              <a:t>molbe</a:t>
            </a:r>
            <a:r>
              <a:rPr lang="es-ES" sz="900" dirty="0">
                <a:solidFill>
                  <a:srgbClr val="0000FF"/>
                </a:solidFill>
                <a:latin typeface="Times New Roman" panose="02020603050405020304" pitchFamily="18" charset="0"/>
                <a:ea typeface="Calibri" panose="020F0502020204030204" pitchFamily="34" charset="0"/>
              </a:rPr>
              <a:t> v/ mst19 7</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a:solidFill>
                  <a:srgbClr val="000000"/>
                </a:solidFill>
                <a:latin typeface="Times New Roman" panose="02020603050405020304" pitchFamily="18" charset="0"/>
                <a:ea typeface="Calibri" panose="020F0502020204030204" pitchFamily="34" charset="0"/>
              </a:rPr>
              <a:t>Trueba G, Guerrero T, </a:t>
            </a:r>
            <a:r>
              <a:rPr lang="es-ES" sz="900" dirty="0" err="1">
                <a:solidFill>
                  <a:srgbClr val="000000"/>
                </a:solidFill>
                <a:latin typeface="Times New Roman" panose="02020603050405020304" pitchFamily="18" charset="0"/>
                <a:ea typeface="Calibri" panose="020F0502020204030204" pitchFamily="34" charset="0"/>
              </a:rPr>
              <a:t>Fornasini</a:t>
            </a:r>
            <a:r>
              <a:rPr lang="es-ES" sz="900" dirty="0">
                <a:solidFill>
                  <a:srgbClr val="000000"/>
                </a:solidFill>
                <a:latin typeface="Times New Roman" panose="02020603050405020304" pitchFamily="18" charset="0"/>
                <a:ea typeface="Calibri" panose="020F0502020204030204" pitchFamily="34" charset="0"/>
              </a:rPr>
              <a:t> M, Casariego I, Zapata S, Ontaneda S, Vasco L (2000) </a:t>
            </a:r>
            <a:r>
              <a:rPr lang="es-ES" sz="900" dirty="0" err="1">
                <a:solidFill>
                  <a:srgbClr val="000000"/>
                </a:solidFill>
                <a:latin typeface="Times New Roman" panose="02020603050405020304" pitchFamily="18" charset="0"/>
                <a:ea typeface="Calibri" panose="020F0502020204030204" pitchFamily="34" charset="0"/>
              </a:rPr>
              <a:t>Detection</a:t>
            </a:r>
            <a:r>
              <a:rPr lang="es-ES" sz="900" dirty="0">
                <a:solidFill>
                  <a:srgbClr val="000000"/>
                </a:solidFill>
                <a:latin typeface="Times New Roman" panose="02020603050405020304" pitchFamily="18" charset="0"/>
                <a:ea typeface="Calibri" panose="020F0502020204030204" pitchFamily="34" charset="0"/>
              </a:rPr>
              <a:t> of </a:t>
            </a:r>
            <a:r>
              <a:rPr lang="es-ES" sz="900" i="1" dirty="0">
                <a:solidFill>
                  <a:srgbClr val="000000"/>
                </a:solidFill>
                <a:latin typeface="Times New Roman" panose="02020603050405020304" pitchFamily="18" charset="0"/>
                <a:ea typeface="Calibri" panose="020F0502020204030204" pitchFamily="34" charset="0"/>
              </a:rPr>
              <a:t>Fasciola </a:t>
            </a:r>
            <a:r>
              <a:rPr lang="es-ES" sz="900" i="1" dirty="0" err="1">
                <a:solidFill>
                  <a:srgbClr val="000000"/>
                </a:solidFill>
                <a:latin typeface="Times New Roman" panose="02020603050405020304" pitchFamily="18" charset="0"/>
                <a:ea typeface="Calibri" panose="020F0502020204030204" pitchFamily="34" charset="0"/>
              </a:rPr>
              <a:t>hepatica</a:t>
            </a:r>
            <a:r>
              <a:rPr lang="es-ES" sz="900" i="1"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infectionin</a:t>
            </a:r>
            <a:r>
              <a:rPr lang="es-ES" sz="900" dirty="0">
                <a:solidFill>
                  <a:srgbClr val="000000"/>
                </a:solidFill>
                <a:latin typeface="Times New Roman" panose="02020603050405020304" pitchFamily="18" charset="0"/>
                <a:ea typeface="Calibri" panose="020F0502020204030204" pitchFamily="34" charset="0"/>
              </a:rPr>
              <a:t> a </a:t>
            </a:r>
            <a:r>
              <a:rPr lang="es-ES" sz="900" dirty="0" err="1">
                <a:solidFill>
                  <a:srgbClr val="000000"/>
                </a:solidFill>
                <a:latin typeface="Times New Roman" panose="02020603050405020304" pitchFamily="18" charset="0"/>
                <a:ea typeface="Calibri" panose="020F0502020204030204" pitchFamily="34" charset="0"/>
              </a:rPr>
              <a:t>community</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located</a:t>
            </a:r>
            <a:r>
              <a:rPr lang="es-ES" sz="900" dirty="0">
                <a:solidFill>
                  <a:srgbClr val="000000"/>
                </a:solidFill>
                <a:latin typeface="Times New Roman" panose="02020603050405020304" pitchFamily="18" charset="0"/>
                <a:ea typeface="Calibri" panose="020F0502020204030204" pitchFamily="34" charset="0"/>
              </a:rPr>
              <a:t> in </a:t>
            </a:r>
            <a:r>
              <a:rPr lang="es-ES" sz="900" dirty="0" err="1">
                <a:solidFill>
                  <a:srgbClr val="000000"/>
                </a:solidFill>
                <a:latin typeface="Times New Roman" panose="02020603050405020304" pitchFamily="18" charset="0"/>
                <a:ea typeface="Calibri" panose="020F0502020204030204" pitchFamily="34" charset="0"/>
              </a:rPr>
              <a:t>the</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Ecuadorian</a:t>
            </a:r>
            <a:r>
              <a:rPr lang="es-ES" sz="900" dirty="0">
                <a:solidFill>
                  <a:srgbClr val="000000"/>
                </a:solidFill>
                <a:latin typeface="Times New Roman" panose="02020603050405020304" pitchFamily="18" charset="0"/>
                <a:ea typeface="Calibri" panose="020F0502020204030204" pitchFamily="34" charset="0"/>
              </a:rPr>
              <a:t> Andes. </a:t>
            </a:r>
            <a:r>
              <a:rPr lang="en-US" sz="900" dirty="0">
                <a:solidFill>
                  <a:srgbClr val="000000"/>
                </a:solidFill>
                <a:latin typeface="Times New Roman" panose="02020603050405020304" pitchFamily="18" charset="0"/>
                <a:ea typeface="Calibri" panose="020F0502020204030204" pitchFamily="34" charset="0"/>
              </a:rPr>
              <a:t>Am J Trop Med </a:t>
            </a:r>
            <a:r>
              <a:rPr lang="en-US" sz="900" dirty="0" err="1">
                <a:solidFill>
                  <a:srgbClr val="000000"/>
                </a:solidFill>
                <a:latin typeface="Times New Roman" panose="02020603050405020304" pitchFamily="18" charset="0"/>
                <a:ea typeface="Calibri" panose="020F0502020204030204" pitchFamily="34" charset="0"/>
              </a:rPr>
              <a:t>Hyg</a:t>
            </a:r>
            <a:r>
              <a:rPr lang="en-US" sz="900" dirty="0">
                <a:solidFill>
                  <a:srgbClr val="000000"/>
                </a:solidFill>
                <a:latin typeface="Times New Roman" panose="02020603050405020304" pitchFamily="18" charset="0"/>
                <a:ea typeface="Calibri" panose="020F0502020204030204" pitchFamily="34" charset="0"/>
              </a:rPr>
              <a:t> 62:518</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a:solidFill>
                  <a:srgbClr val="000000"/>
                </a:solidFill>
                <a:latin typeface="Times New Roman" panose="02020603050405020304" pitchFamily="18" charset="0"/>
                <a:ea typeface="Calibri" panose="020F0502020204030204" pitchFamily="34" charset="0"/>
              </a:rPr>
              <a:t>Vaca </a:t>
            </a:r>
            <a:r>
              <a:rPr lang="es-ES" sz="900" dirty="0" err="1">
                <a:solidFill>
                  <a:srgbClr val="000000"/>
                </a:solidFill>
                <a:latin typeface="Times New Roman" panose="02020603050405020304" pitchFamily="18" charset="0"/>
                <a:ea typeface="Calibri" panose="020F0502020204030204" pitchFamily="34" charset="0"/>
              </a:rPr>
              <a:t>Pitchoukova</a:t>
            </a:r>
            <a:r>
              <a:rPr lang="es-ES" sz="900" dirty="0">
                <a:solidFill>
                  <a:srgbClr val="000000"/>
                </a:solidFill>
                <a:latin typeface="Times New Roman" panose="02020603050405020304" pitchFamily="18" charset="0"/>
                <a:ea typeface="Calibri" panose="020F0502020204030204" pitchFamily="34" charset="0"/>
              </a:rPr>
              <a:t> AL (2015) La fasciolosis como enfermedad </a:t>
            </a:r>
            <a:r>
              <a:rPr lang="es-ES" sz="900" dirty="0" err="1">
                <a:solidFill>
                  <a:srgbClr val="000000"/>
                </a:solidFill>
                <a:latin typeface="Times New Roman" panose="02020603050405020304" pitchFamily="18" charset="0"/>
                <a:ea typeface="Calibri" panose="020F0502020204030204" pitchFamily="34" charset="0"/>
              </a:rPr>
              <a:t>zoonótica</a:t>
            </a:r>
            <a:r>
              <a:rPr lang="es-ES" sz="900" dirty="0">
                <a:solidFill>
                  <a:srgbClr val="000000"/>
                </a:solidFill>
                <a:latin typeface="Times New Roman" panose="02020603050405020304" pitchFamily="18" charset="0"/>
                <a:ea typeface="Calibri" panose="020F0502020204030204" pitchFamily="34" charset="0"/>
              </a:rPr>
              <a:t> en la provincia de Cotopaxi durante el año 2014. Monografía previa a la obtención del titulo de Licenciada en Ciencias Biológicas, Escuela de Ciencias Biológicas, Facultad de Ciencias Exactas y Naturales, Pontificia Universidad Católica del Ecuador, Quito</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n-US" sz="900" dirty="0">
                <a:solidFill>
                  <a:srgbClr val="000000"/>
                </a:solidFill>
                <a:latin typeface="Times New Roman" panose="02020603050405020304" pitchFamily="18" charset="0"/>
                <a:ea typeface="Calibri" panose="020F0502020204030204" pitchFamily="34" charset="0"/>
              </a:rPr>
              <a:t>Valero MA, Mas-Coma S (2000) Comparative infectivity of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hepatica </a:t>
            </a:r>
            <a:r>
              <a:rPr lang="en-US" sz="900" dirty="0" err="1">
                <a:solidFill>
                  <a:srgbClr val="000000"/>
                </a:solidFill>
                <a:latin typeface="Times New Roman" panose="02020603050405020304" pitchFamily="18" charset="0"/>
                <a:ea typeface="Calibri" panose="020F0502020204030204" pitchFamily="34" charset="0"/>
              </a:rPr>
              <a:t>metacercariae</a:t>
            </a:r>
            <a:r>
              <a:rPr lang="en-US" sz="900" dirty="0">
                <a:solidFill>
                  <a:srgbClr val="000000"/>
                </a:solidFill>
                <a:latin typeface="Times New Roman" panose="02020603050405020304" pitchFamily="18" charset="0"/>
                <a:ea typeface="Calibri" panose="020F0502020204030204" pitchFamily="34" charset="0"/>
              </a:rPr>
              <a:t> from isolates of the main and secondary reservoir animal host species in the Bolivian </a:t>
            </a:r>
            <a:r>
              <a:rPr lang="en-US" sz="900" dirty="0" err="1">
                <a:solidFill>
                  <a:srgbClr val="000000"/>
                </a:solidFill>
                <a:latin typeface="Times New Roman" panose="02020603050405020304" pitchFamily="18" charset="0"/>
                <a:ea typeface="Calibri" panose="020F0502020204030204" pitchFamily="34" charset="0"/>
              </a:rPr>
              <a:t>Altiplano</a:t>
            </a:r>
            <a:r>
              <a:rPr lang="en-US" sz="900" dirty="0">
                <a:solidFill>
                  <a:srgbClr val="000000"/>
                </a:solidFill>
                <a:latin typeface="Times New Roman" panose="02020603050405020304" pitchFamily="18" charset="0"/>
                <a:ea typeface="Calibri" panose="020F0502020204030204" pitchFamily="34" charset="0"/>
              </a:rPr>
              <a:t> high human endemic region. Folia </a:t>
            </a:r>
            <a:r>
              <a:rPr lang="en-US" sz="900" dirty="0" err="1">
                <a:solidFill>
                  <a:srgbClr val="000000"/>
                </a:solidFill>
                <a:latin typeface="Times New Roman" panose="02020603050405020304" pitchFamily="18" charset="0"/>
                <a:ea typeface="Calibri" panose="020F0502020204030204" pitchFamily="34" charset="0"/>
              </a:rPr>
              <a:t>Parasitol</a:t>
            </a:r>
            <a:r>
              <a:rPr lang="en-US" sz="900" dirty="0">
                <a:solidFill>
                  <a:srgbClr val="000000"/>
                </a:solidFill>
                <a:latin typeface="Times New Roman" panose="02020603050405020304" pitchFamily="18" charset="0"/>
                <a:ea typeface="Calibri" panose="020F0502020204030204" pitchFamily="34" charset="0"/>
              </a:rPr>
              <a:t> 47:17–22</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a:solidFill>
                  <a:srgbClr val="000000"/>
                </a:solidFill>
                <a:latin typeface="Times New Roman" panose="02020603050405020304" pitchFamily="18" charset="0"/>
                <a:ea typeface="Calibri" panose="020F0502020204030204" pitchFamily="34" charset="0"/>
              </a:rPr>
              <a:t>Valero </a:t>
            </a:r>
            <a:r>
              <a:rPr lang="es-ES" sz="900" dirty="0" err="1">
                <a:solidFill>
                  <a:srgbClr val="000000"/>
                </a:solidFill>
                <a:latin typeface="Times New Roman" panose="02020603050405020304" pitchFamily="18" charset="0"/>
                <a:ea typeface="Calibri" panose="020F0502020204030204" pitchFamily="34" charset="0"/>
              </a:rPr>
              <a:t>MA</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Marti</a:t>
            </a:r>
            <a:r>
              <a:rPr lang="es-ES" sz="900" dirty="0">
                <a:solidFill>
                  <a:srgbClr val="000000"/>
                </a:solidFill>
                <a:latin typeface="Times New Roman" panose="02020603050405020304" pitchFamily="18" charset="0"/>
                <a:ea typeface="Calibri" panose="020F0502020204030204" pitchFamily="34" charset="0"/>
              </a:rPr>
              <a:t> R, Marcos MD, Robles F, Mas-Coma S (1998) Le </a:t>
            </a:r>
            <a:r>
              <a:rPr lang="es-ES" sz="900" dirty="0" err="1">
                <a:solidFill>
                  <a:srgbClr val="000000"/>
                </a:solidFill>
                <a:latin typeface="Times New Roman" panose="02020603050405020304" pitchFamily="18" charset="0"/>
                <a:ea typeface="Calibri" panose="020F0502020204030204" pitchFamily="34" charset="0"/>
              </a:rPr>
              <a:t>mollusque</a:t>
            </a:r>
            <a:r>
              <a:rPr lang="es-ES" sz="900" dirty="0">
                <a:solidFill>
                  <a:srgbClr val="000000"/>
                </a:solidFill>
                <a:latin typeface="Times New Roman" panose="02020603050405020304" pitchFamily="18" charset="0"/>
                <a:ea typeface="Calibri" panose="020F0502020204030204" pitchFamily="34" charset="0"/>
              </a:rPr>
              <a:t> </a:t>
            </a:r>
            <a:r>
              <a:rPr lang="es-ES" sz="900" i="1" dirty="0" err="1">
                <a:solidFill>
                  <a:srgbClr val="000000"/>
                </a:solidFill>
                <a:latin typeface="Times New Roman" panose="02020603050405020304" pitchFamily="18" charset="0"/>
                <a:ea typeface="Calibri" panose="020F0502020204030204" pitchFamily="34" charset="0"/>
              </a:rPr>
              <a:t>Lymnaea</a:t>
            </a:r>
            <a:r>
              <a:rPr lang="es-ES" sz="900" i="1" dirty="0">
                <a:solidFill>
                  <a:srgbClr val="000000"/>
                </a:solidFill>
                <a:latin typeface="Times New Roman" panose="02020603050405020304" pitchFamily="18" charset="0"/>
                <a:ea typeface="Calibri" panose="020F0502020204030204" pitchFamily="34" charset="0"/>
              </a:rPr>
              <a:t> </a:t>
            </a:r>
            <a:r>
              <a:rPr lang="es-ES" sz="900" i="1" dirty="0" err="1">
                <a:solidFill>
                  <a:srgbClr val="000000"/>
                </a:solidFill>
                <a:latin typeface="Times New Roman" panose="02020603050405020304" pitchFamily="18" charset="0"/>
                <a:ea typeface="Calibri" panose="020F0502020204030204" pitchFamily="34" charset="0"/>
              </a:rPr>
              <a:t>truncatula</a:t>
            </a:r>
            <a:r>
              <a:rPr lang="es-ES" sz="900" i="1" dirty="0">
                <a:solidFill>
                  <a:srgbClr val="000000"/>
                </a:solidFill>
                <a:latin typeface="Times New Roman" panose="02020603050405020304" pitchFamily="18" charset="0"/>
                <a:ea typeface="Calibri" panose="020F0502020204030204" pitchFamily="34" charset="0"/>
              </a:rPr>
              <a:t> </a:t>
            </a:r>
            <a:r>
              <a:rPr lang="es-ES" sz="900" dirty="0">
                <a:solidFill>
                  <a:srgbClr val="000000"/>
                </a:solidFill>
                <a:latin typeface="Times New Roman" panose="02020603050405020304" pitchFamily="18" charset="0"/>
                <a:ea typeface="Calibri" panose="020F0502020204030204" pitchFamily="34" charset="0"/>
              </a:rPr>
              <a:t>(Lymnaeidae) </a:t>
            </a:r>
            <a:r>
              <a:rPr lang="es-ES" sz="900" dirty="0" err="1">
                <a:solidFill>
                  <a:srgbClr val="000000"/>
                </a:solidFill>
                <a:latin typeface="Times New Roman" panose="02020603050405020304" pitchFamily="18" charset="0"/>
                <a:ea typeface="Calibri" panose="020F0502020204030204" pitchFamily="34" charset="0"/>
              </a:rPr>
              <a:t>dans</a:t>
            </a:r>
            <a:r>
              <a:rPr lang="es-ES" sz="900" dirty="0">
                <a:solidFill>
                  <a:srgbClr val="000000"/>
                </a:solidFill>
                <a:latin typeface="Times New Roman" panose="02020603050405020304" pitchFamily="18" charset="0"/>
                <a:ea typeface="Calibri" panose="020F0502020204030204" pitchFamily="34" charset="0"/>
              </a:rPr>
              <a:t> les </a:t>
            </a:r>
            <a:r>
              <a:rPr lang="es-ES" sz="900" dirty="0" err="1">
                <a:solidFill>
                  <a:srgbClr val="000000"/>
                </a:solidFill>
                <a:latin typeface="Times New Roman" panose="02020603050405020304" pitchFamily="18" charset="0"/>
                <a:ea typeface="Calibri" panose="020F0502020204030204" pitchFamily="34" charset="0"/>
              </a:rPr>
              <a:t>rizières</a:t>
            </a:r>
            <a:r>
              <a:rPr lang="es-ES" sz="900" dirty="0">
                <a:solidFill>
                  <a:srgbClr val="000000"/>
                </a:solidFill>
                <a:latin typeface="Times New Roman" panose="02020603050405020304" pitchFamily="18" charset="0"/>
                <a:ea typeface="Calibri" panose="020F0502020204030204" pitchFamily="34" charset="0"/>
              </a:rPr>
              <a:t> de </a:t>
            </a:r>
            <a:r>
              <a:rPr lang="es-ES" sz="900" dirty="0" err="1">
                <a:solidFill>
                  <a:srgbClr val="000000"/>
                </a:solidFill>
                <a:latin typeface="Times New Roman" panose="02020603050405020304" pitchFamily="18" charset="0"/>
                <a:ea typeface="Calibri" panose="020F0502020204030204" pitchFamily="34" charset="0"/>
              </a:rPr>
              <a:t>l’Est</a:t>
            </a:r>
            <a:r>
              <a:rPr lang="es-ES" sz="900" dirty="0">
                <a:solidFill>
                  <a:srgbClr val="000000"/>
                </a:solidFill>
                <a:latin typeface="Times New Roman" panose="02020603050405020304" pitchFamily="18" charset="0"/>
                <a:ea typeface="Calibri" panose="020F0502020204030204" pitchFamily="34" charset="0"/>
              </a:rPr>
              <a:t> de </a:t>
            </a:r>
            <a:r>
              <a:rPr lang="es-ES" sz="900" dirty="0" err="1">
                <a:solidFill>
                  <a:srgbClr val="000000"/>
                </a:solidFill>
                <a:latin typeface="Times New Roman" panose="02020603050405020304" pitchFamily="18" charset="0"/>
                <a:ea typeface="Calibri" panose="020F0502020204030204" pitchFamily="34" charset="0"/>
              </a:rPr>
              <a:t>l’Espagne</a:t>
            </a:r>
            <a:r>
              <a:rPr lang="es-ES" sz="900" dirty="0">
                <a:solidFill>
                  <a:srgbClr val="000000"/>
                </a:solidFill>
                <a:latin typeface="Times New Roman" panose="02020603050405020304" pitchFamily="18" charset="0"/>
                <a:ea typeface="Calibri" panose="020F0502020204030204" pitchFamily="34" charset="0"/>
              </a:rPr>
              <a:t>. Vie et </a:t>
            </a:r>
            <a:r>
              <a:rPr lang="es-ES" sz="900" dirty="0" err="1">
                <a:solidFill>
                  <a:srgbClr val="000000"/>
                </a:solidFill>
                <a:latin typeface="Times New Roman" panose="02020603050405020304" pitchFamily="18" charset="0"/>
                <a:ea typeface="Calibri" panose="020F0502020204030204" pitchFamily="34" charset="0"/>
              </a:rPr>
              <a:t>Milieu</a:t>
            </a:r>
            <a:r>
              <a:rPr lang="es-ES" sz="900" dirty="0">
                <a:solidFill>
                  <a:srgbClr val="000000"/>
                </a:solidFill>
                <a:latin typeface="Times New Roman" panose="02020603050405020304" pitchFamily="18" charset="0"/>
                <a:ea typeface="Calibri" panose="020F0502020204030204" pitchFamily="34" charset="0"/>
              </a:rPr>
              <a:t> 48(1):73–78</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n-US" sz="900" dirty="0">
                <a:solidFill>
                  <a:srgbClr val="000000"/>
                </a:solidFill>
                <a:latin typeface="Times New Roman" panose="02020603050405020304" pitchFamily="18" charset="0"/>
                <a:ea typeface="Calibri" panose="020F0502020204030204" pitchFamily="34" charset="0"/>
              </a:rPr>
              <a:t>Valero MA, </a:t>
            </a:r>
            <a:r>
              <a:rPr lang="en-US" sz="900" dirty="0" err="1">
                <a:solidFill>
                  <a:srgbClr val="000000"/>
                </a:solidFill>
                <a:latin typeface="Times New Roman" panose="02020603050405020304" pitchFamily="18" charset="0"/>
                <a:ea typeface="Calibri" panose="020F0502020204030204" pitchFamily="34" charset="0"/>
              </a:rPr>
              <a:t>Panova</a:t>
            </a:r>
            <a:r>
              <a:rPr lang="en-US" sz="900" dirty="0">
                <a:solidFill>
                  <a:srgbClr val="000000"/>
                </a:solidFill>
                <a:latin typeface="Times New Roman" panose="02020603050405020304" pitchFamily="18" charset="0"/>
                <a:ea typeface="Calibri" panose="020F0502020204030204" pitchFamily="34" charset="0"/>
              </a:rPr>
              <a:t> M, Comes AM, </a:t>
            </a:r>
            <a:r>
              <a:rPr lang="en-US" sz="900" dirty="0" err="1">
                <a:solidFill>
                  <a:srgbClr val="000000"/>
                </a:solidFill>
                <a:latin typeface="Times New Roman" panose="02020603050405020304" pitchFamily="18" charset="0"/>
                <a:ea typeface="Calibri" panose="020F0502020204030204" pitchFamily="34" charset="0"/>
              </a:rPr>
              <a:t>Fons</a:t>
            </a:r>
            <a:r>
              <a:rPr lang="en-US" sz="900" dirty="0">
                <a:solidFill>
                  <a:srgbClr val="000000"/>
                </a:solidFill>
                <a:latin typeface="Times New Roman" panose="02020603050405020304" pitchFamily="18" charset="0"/>
                <a:ea typeface="Calibri" panose="020F0502020204030204" pitchFamily="34" charset="0"/>
              </a:rPr>
              <a:t> R, Mas-Coma S (2002) Patterns in size and shedding of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hepatica </a:t>
            </a:r>
            <a:r>
              <a:rPr lang="en-US" sz="900" dirty="0">
                <a:solidFill>
                  <a:srgbClr val="000000"/>
                </a:solidFill>
                <a:latin typeface="Times New Roman" panose="02020603050405020304" pitchFamily="18" charset="0"/>
                <a:ea typeface="Calibri" panose="020F0502020204030204" pitchFamily="34" charset="0"/>
              </a:rPr>
              <a:t>eggs by naturally and experimentally infected </a:t>
            </a:r>
            <a:r>
              <a:rPr lang="en-US" sz="900" dirty="0" err="1">
                <a:solidFill>
                  <a:srgbClr val="000000"/>
                </a:solidFill>
                <a:latin typeface="Times New Roman" panose="02020603050405020304" pitchFamily="18" charset="0"/>
                <a:ea typeface="Calibri" panose="020F0502020204030204" pitchFamily="34" charset="0"/>
              </a:rPr>
              <a:t>murid</a:t>
            </a:r>
            <a:r>
              <a:rPr lang="en-US" sz="900" dirty="0">
                <a:solidFill>
                  <a:srgbClr val="000000"/>
                </a:solidFill>
                <a:latin typeface="Times New Roman" panose="02020603050405020304" pitchFamily="18" charset="0"/>
                <a:ea typeface="Calibri" panose="020F0502020204030204" pitchFamily="34" charset="0"/>
              </a:rPr>
              <a:t> rodents. </a:t>
            </a:r>
            <a:r>
              <a:rPr lang="es-ES" sz="900" dirty="0">
                <a:solidFill>
                  <a:srgbClr val="000000"/>
                </a:solidFill>
                <a:latin typeface="Times New Roman" panose="02020603050405020304" pitchFamily="18" charset="0"/>
                <a:ea typeface="Calibri" panose="020F0502020204030204" pitchFamily="34" charset="0"/>
              </a:rPr>
              <a:t>J </a:t>
            </a:r>
            <a:r>
              <a:rPr lang="es-ES" sz="900" dirty="0" err="1">
                <a:solidFill>
                  <a:srgbClr val="000000"/>
                </a:solidFill>
                <a:latin typeface="Times New Roman" panose="02020603050405020304" pitchFamily="18" charset="0"/>
                <a:ea typeface="Calibri" panose="020F0502020204030204" pitchFamily="34" charset="0"/>
              </a:rPr>
              <a:t>Parasitol</a:t>
            </a:r>
            <a:r>
              <a:rPr lang="es-ES" sz="900" dirty="0">
                <a:solidFill>
                  <a:srgbClr val="000000"/>
                </a:solidFill>
                <a:latin typeface="Times New Roman" panose="02020603050405020304" pitchFamily="18" charset="0"/>
                <a:ea typeface="Calibri" panose="020F0502020204030204" pitchFamily="34" charset="0"/>
              </a:rPr>
              <a:t> 88:308–313. </a:t>
            </a:r>
            <a:r>
              <a:rPr lang="es-ES" sz="900" dirty="0" err="1">
                <a:solidFill>
                  <a:srgbClr val="0000FF"/>
                </a:solidFill>
                <a:latin typeface="Times New Roman" panose="02020603050405020304" pitchFamily="18" charset="0"/>
                <a:ea typeface="Calibri" panose="020F0502020204030204" pitchFamily="34" charset="0"/>
              </a:rPr>
              <a:t>https</a:t>
            </a:r>
            <a:r>
              <a:rPr lang="es-ES" sz="900" dirty="0">
                <a:solidFill>
                  <a:srgbClr val="0000FF"/>
                </a:solidFill>
                <a:latin typeface="Times New Roman" panose="02020603050405020304" pitchFamily="18" charset="0"/>
                <a:ea typeface="Calibri" panose="020F0502020204030204" pitchFamily="34" charset="0"/>
              </a:rPr>
              <a:t> ://doi.org/10.1645/0022-3395(2002)088%5b030 8:pisas o%5d2.0.co;2</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n-US" sz="900" dirty="0">
                <a:solidFill>
                  <a:srgbClr val="000000"/>
                </a:solidFill>
                <a:latin typeface="Times New Roman" panose="02020603050405020304" pitchFamily="18" charset="0"/>
                <a:ea typeface="Calibri" panose="020F0502020204030204" pitchFamily="34" charset="0"/>
              </a:rPr>
              <a:t>Valero MA, Santana M, Morales M, Hernandez </a:t>
            </a:r>
            <a:r>
              <a:rPr lang="en-US" sz="900" dirty="0" err="1">
                <a:solidFill>
                  <a:srgbClr val="000000"/>
                </a:solidFill>
                <a:latin typeface="Times New Roman" panose="02020603050405020304" pitchFamily="18" charset="0"/>
                <a:ea typeface="Calibri" panose="020F0502020204030204" pitchFamily="34" charset="0"/>
              </a:rPr>
              <a:t>JL</a:t>
            </a:r>
            <a:r>
              <a:rPr lang="en-US" sz="900" dirty="0">
                <a:solidFill>
                  <a:srgbClr val="000000"/>
                </a:solidFill>
                <a:latin typeface="Times New Roman" panose="02020603050405020304" pitchFamily="18" charset="0"/>
                <a:ea typeface="Calibri" panose="020F0502020204030204" pitchFamily="34" charset="0"/>
              </a:rPr>
              <a:t>, Mas-Coma S (2003) Risk of gallstone disease in advanced chronic phase of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an experimental study in a rat model. J Infect Dis </a:t>
            </a:r>
            <a:r>
              <a:rPr lang="es-ES" sz="900" dirty="0">
                <a:solidFill>
                  <a:srgbClr val="000000"/>
                </a:solidFill>
                <a:latin typeface="Times New Roman" panose="02020603050405020304" pitchFamily="18" charset="0"/>
                <a:ea typeface="Calibri" panose="020F0502020204030204" pitchFamily="34" charset="0"/>
              </a:rPr>
              <a:t>188:787–793. </a:t>
            </a:r>
            <a:r>
              <a:rPr lang="es-ES" sz="900" dirty="0" err="1">
                <a:solidFill>
                  <a:srgbClr val="0000FF"/>
                </a:solidFill>
                <a:latin typeface="Times New Roman" panose="02020603050405020304" pitchFamily="18" charset="0"/>
                <a:ea typeface="Calibri" panose="020F0502020204030204" pitchFamily="34" charset="0"/>
              </a:rPr>
              <a:t>https</a:t>
            </a:r>
            <a:r>
              <a:rPr lang="es-ES" sz="900" dirty="0">
                <a:solidFill>
                  <a:srgbClr val="0000FF"/>
                </a:solidFill>
                <a:latin typeface="Times New Roman" panose="02020603050405020304" pitchFamily="18" charset="0"/>
                <a:ea typeface="Calibri" panose="020F0502020204030204" pitchFamily="34" charset="0"/>
              </a:rPr>
              <a:t> ://doi.org/10.1086/37728 1</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a:solidFill>
                  <a:srgbClr val="000000"/>
                </a:solidFill>
                <a:latin typeface="Times New Roman" panose="02020603050405020304" pitchFamily="18" charset="0"/>
                <a:ea typeface="Calibri" panose="020F0502020204030204" pitchFamily="34" charset="0"/>
              </a:rPr>
              <a:t>Valero </a:t>
            </a:r>
            <a:r>
              <a:rPr lang="es-ES" sz="900" dirty="0" err="1">
                <a:solidFill>
                  <a:srgbClr val="000000"/>
                </a:solidFill>
                <a:latin typeface="Times New Roman" panose="02020603050405020304" pitchFamily="18" charset="0"/>
                <a:ea typeface="Calibri" panose="020F0502020204030204" pitchFamily="34" charset="0"/>
              </a:rPr>
              <a:t>MA</a:t>
            </a:r>
            <a:r>
              <a:rPr lang="es-ES" sz="900" dirty="0">
                <a:solidFill>
                  <a:srgbClr val="000000"/>
                </a:solidFill>
                <a:latin typeface="Times New Roman" panose="02020603050405020304" pitchFamily="18" charset="0"/>
                <a:ea typeface="Calibri" panose="020F0502020204030204" pitchFamily="34" charset="0"/>
              </a:rPr>
              <a:t>, Navarro M, </a:t>
            </a:r>
            <a:r>
              <a:rPr lang="es-ES" sz="900" dirty="0" err="1">
                <a:solidFill>
                  <a:srgbClr val="000000"/>
                </a:solidFill>
                <a:latin typeface="Times New Roman" panose="02020603050405020304" pitchFamily="18" charset="0"/>
                <a:ea typeface="Calibri" panose="020F0502020204030204" pitchFamily="34" charset="0"/>
              </a:rPr>
              <a:t>Garcia-Bodelon</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MA</a:t>
            </a:r>
            <a:r>
              <a:rPr lang="es-ES" sz="900" dirty="0">
                <a:solidFill>
                  <a:srgbClr val="000000"/>
                </a:solidFill>
                <a:latin typeface="Times New Roman" panose="02020603050405020304" pitchFamily="18" charset="0"/>
                <a:ea typeface="Calibri" panose="020F0502020204030204" pitchFamily="34" charset="0"/>
              </a:rPr>
              <a:t>, Marcilla A, Morales M, </a:t>
            </a:r>
            <a:r>
              <a:rPr lang="es-ES" sz="900" dirty="0" err="1">
                <a:solidFill>
                  <a:srgbClr val="000000"/>
                </a:solidFill>
                <a:latin typeface="Times New Roman" panose="02020603050405020304" pitchFamily="18" charset="0"/>
                <a:ea typeface="Calibri" panose="020F0502020204030204" pitchFamily="34" charset="0"/>
              </a:rPr>
              <a:t>Garcia</a:t>
            </a:r>
            <a:r>
              <a:rPr lang="es-ES" sz="900" dirty="0">
                <a:solidFill>
                  <a:srgbClr val="000000"/>
                </a:solidFill>
                <a:latin typeface="Times New Roman" panose="02020603050405020304" pitchFamily="18" charset="0"/>
                <a:ea typeface="Calibri" panose="020F0502020204030204" pitchFamily="34" charset="0"/>
              </a:rPr>
              <a:t> JE, </a:t>
            </a:r>
            <a:r>
              <a:rPr lang="es-ES" sz="900" dirty="0" err="1">
                <a:solidFill>
                  <a:srgbClr val="000000"/>
                </a:solidFill>
                <a:latin typeface="Times New Roman" panose="02020603050405020304" pitchFamily="18" charset="0"/>
                <a:ea typeface="Calibri" panose="020F0502020204030204" pitchFamily="34" charset="0"/>
              </a:rPr>
              <a:t>Hernandez</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JL</a:t>
            </a:r>
            <a:r>
              <a:rPr lang="es-ES" sz="900" dirty="0">
                <a:solidFill>
                  <a:srgbClr val="000000"/>
                </a:solidFill>
                <a:latin typeface="Times New Roman" panose="02020603050405020304" pitchFamily="18" charset="0"/>
                <a:ea typeface="Calibri" panose="020F0502020204030204" pitchFamily="34" charset="0"/>
              </a:rPr>
              <a:t>, Mas-Coma S (2006) High </a:t>
            </a:r>
            <a:r>
              <a:rPr lang="es-ES" sz="900" dirty="0" err="1">
                <a:solidFill>
                  <a:srgbClr val="000000"/>
                </a:solidFill>
                <a:latin typeface="Times New Roman" panose="02020603050405020304" pitchFamily="18" charset="0"/>
                <a:ea typeface="Calibri" panose="020F0502020204030204" pitchFamily="34" charset="0"/>
              </a:rPr>
              <a:t>risk</a:t>
            </a:r>
            <a:r>
              <a:rPr lang="es-ES" sz="900" dirty="0">
                <a:solidFill>
                  <a:srgbClr val="000000"/>
                </a:solidFill>
                <a:latin typeface="Times New Roman" panose="02020603050405020304" pitchFamily="18" charset="0"/>
                <a:ea typeface="Calibri" panose="020F0502020204030204" pitchFamily="34" charset="0"/>
              </a:rPr>
              <a:t> of </a:t>
            </a:r>
            <a:r>
              <a:rPr lang="es-ES" sz="900" dirty="0" err="1">
                <a:solidFill>
                  <a:srgbClr val="000000"/>
                </a:solidFill>
                <a:latin typeface="Times New Roman" panose="02020603050405020304" pitchFamily="18" charset="0"/>
                <a:ea typeface="Calibri" panose="020F0502020204030204" pitchFamily="34" charset="0"/>
              </a:rPr>
              <a:t>bacterobilia</a:t>
            </a:r>
            <a:r>
              <a:rPr lang="es-ES" sz="900" dirty="0">
                <a:solidFill>
                  <a:srgbClr val="000000"/>
                </a:solidFill>
                <a:latin typeface="Times New Roman" panose="02020603050405020304" pitchFamily="18" charset="0"/>
                <a:ea typeface="Calibri" panose="020F0502020204030204" pitchFamily="34" charset="0"/>
              </a:rPr>
              <a:t> in </a:t>
            </a:r>
            <a:r>
              <a:rPr lang="es-ES" sz="900" dirty="0" err="1">
                <a:solidFill>
                  <a:srgbClr val="000000"/>
                </a:solidFill>
                <a:latin typeface="Times New Roman" panose="02020603050405020304" pitchFamily="18" charset="0"/>
                <a:ea typeface="Calibri" panose="020F0502020204030204" pitchFamily="34" charset="0"/>
              </a:rPr>
              <a:t>advanced</a:t>
            </a:r>
            <a:r>
              <a:rPr lang="es-ES" sz="900" dirty="0">
                <a:solidFill>
                  <a:srgbClr val="000000"/>
                </a:solidFill>
                <a:latin typeface="Times New Roman" panose="02020603050405020304" pitchFamily="18" charset="0"/>
                <a:ea typeface="Calibri" panose="020F0502020204030204" pitchFamily="34" charset="0"/>
              </a:rPr>
              <a:t> experimental </a:t>
            </a:r>
            <a:r>
              <a:rPr lang="es-ES" sz="900" dirty="0" err="1">
                <a:solidFill>
                  <a:srgbClr val="000000"/>
                </a:solidFill>
                <a:latin typeface="Times New Roman" panose="02020603050405020304" pitchFamily="18" charset="0"/>
                <a:ea typeface="Calibri" panose="020F0502020204030204" pitchFamily="34" charset="0"/>
              </a:rPr>
              <a:t>chronic</a:t>
            </a:r>
            <a:r>
              <a:rPr lang="es-ES" sz="900" dirty="0">
                <a:solidFill>
                  <a:srgbClr val="000000"/>
                </a:solidFill>
                <a:latin typeface="Times New Roman" panose="02020603050405020304" pitchFamily="18" charset="0"/>
                <a:ea typeface="Calibri" panose="020F0502020204030204" pitchFamily="34" charset="0"/>
              </a:rPr>
              <a:t> fasciolosis. Acta </a:t>
            </a:r>
            <a:r>
              <a:rPr lang="es-ES" sz="900" dirty="0" err="1">
                <a:solidFill>
                  <a:srgbClr val="000000"/>
                </a:solidFill>
                <a:latin typeface="Times New Roman" panose="02020603050405020304" pitchFamily="18" charset="0"/>
                <a:ea typeface="Calibri" panose="020F0502020204030204" pitchFamily="34" charset="0"/>
              </a:rPr>
              <a:t>Trop</a:t>
            </a:r>
            <a:r>
              <a:rPr lang="es-ES" sz="900" dirty="0">
                <a:solidFill>
                  <a:srgbClr val="000000"/>
                </a:solidFill>
                <a:latin typeface="Times New Roman" panose="02020603050405020304" pitchFamily="18" charset="0"/>
                <a:ea typeface="Calibri" panose="020F0502020204030204" pitchFamily="34" charset="0"/>
              </a:rPr>
              <a:t> 100:17–23. </a:t>
            </a:r>
            <a:r>
              <a:rPr lang="es-ES" sz="900" dirty="0" err="1">
                <a:solidFill>
                  <a:srgbClr val="0000FF"/>
                </a:solidFill>
                <a:latin typeface="Times New Roman" panose="02020603050405020304" pitchFamily="18" charset="0"/>
                <a:ea typeface="Calibri" panose="020F0502020204030204" pitchFamily="34" charset="0"/>
              </a:rPr>
              <a:t>https</a:t>
            </a:r>
            <a:r>
              <a:rPr lang="es-ES" sz="900" dirty="0">
                <a:solidFill>
                  <a:srgbClr val="0000FF"/>
                </a:solidFill>
                <a:latin typeface="Times New Roman" panose="02020603050405020304" pitchFamily="18" charset="0"/>
                <a:ea typeface="Calibri" panose="020F0502020204030204" pitchFamily="34" charset="0"/>
              </a:rPr>
              <a:t> ://doi.org/10.1016/</a:t>
            </a:r>
            <a:r>
              <a:rPr lang="es-ES" sz="900" dirty="0" err="1">
                <a:solidFill>
                  <a:srgbClr val="0000FF"/>
                </a:solidFill>
                <a:latin typeface="Times New Roman" panose="02020603050405020304" pitchFamily="18" charset="0"/>
                <a:ea typeface="Calibri" panose="020F0502020204030204" pitchFamily="34" charset="0"/>
              </a:rPr>
              <a:t>j.actat</a:t>
            </a:r>
            <a:r>
              <a:rPr lang="es-ES" sz="900" dirty="0">
                <a:solidFill>
                  <a:srgbClr val="0000FF"/>
                </a:solidFill>
                <a:latin typeface="Times New Roman" panose="02020603050405020304" pitchFamily="18" charset="0"/>
                <a:ea typeface="Calibri" panose="020F0502020204030204" pitchFamily="34" charset="0"/>
              </a:rPr>
              <a:t> </a:t>
            </a:r>
            <a:r>
              <a:rPr lang="es-ES" sz="900" dirty="0" err="1">
                <a:solidFill>
                  <a:srgbClr val="0000FF"/>
                </a:solidFill>
                <a:latin typeface="Times New Roman" panose="02020603050405020304" pitchFamily="18" charset="0"/>
                <a:ea typeface="Calibri" panose="020F0502020204030204" pitchFamily="34" charset="0"/>
              </a:rPr>
              <a:t>ropic</a:t>
            </a:r>
            <a:r>
              <a:rPr lang="es-ES" sz="900" dirty="0">
                <a:solidFill>
                  <a:srgbClr val="0000FF"/>
                </a:solidFill>
                <a:latin typeface="Times New Roman" panose="02020603050405020304" pitchFamily="18" charset="0"/>
                <a:ea typeface="Calibri" panose="020F0502020204030204" pitchFamily="34" charset="0"/>
              </a:rPr>
              <a:t> a.2006.09.002</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a:solidFill>
                  <a:srgbClr val="000000"/>
                </a:solidFill>
                <a:latin typeface="Times New Roman" panose="02020603050405020304" pitchFamily="18" charset="0"/>
                <a:ea typeface="Calibri" panose="020F0502020204030204" pitchFamily="34" charset="0"/>
              </a:rPr>
              <a:t>Valero </a:t>
            </a:r>
            <a:r>
              <a:rPr lang="es-ES" sz="900" dirty="0" err="1">
                <a:solidFill>
                  <a:srgbClr val="000000"/>
                </a:solidFill>
                <a:latin typeface="Times New Roman" panose="02020603050405020304" pitchFamily="18" charset="0"/>
                <a:ea typeface="Calibri" panose="020F0502020204030204" pitchFamily="34" charset="0"/>
              </a:rPr>
              <a:t>MA</a:t>
            </a:r>
            <a:r>
              <a:rPr lang="es-ES" sz="900" dirty="0">
                <a:solidFill>
                  <a:srgbClr val="000000"/>
                </a:solidFill>
                <a:latin typeface="Times New Roman" panose="02020603050405020304" pitchFamily="18" charset="0"/>
                <a:ea typeface="Calibri" panose="020F0502020204030204" pitchFamily="34" charset="0"/>
              </a:rPr>
              <a:t>, Girones N, </a:t>
            </a:r>
            <a:r>
              <a:rPr lang="es-ES" sz="900" dirty="0" err="1">
                <a:solidFill>
                  <a:srgbClr val="000000"/>
                </a:solidFill>
                <a:latin typeface="Times New Roman" panose="02020603050405020304" pitchFamily="18" charset="0"/>
                <a:ea typeface="Calibri" panose="020F0502020204030204" pitchFamily="34" charset="0"/>
              </a:rPr>
              <a:t>Garcia-Bodelon</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MA</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Periago</a:t>
            </a:r>
            <a:r>
              <a:rPr lang="es-ES" sz="900" dirty="0">
                <a:solidFill>
                  <a:srgbClr val="000000"/>
                </a:solidFill>
                <a:latin typeface="Times New Roman" panose="02020603050405020304" pitchFamily="18" charset="0"/>
                <a:ea typeface="Calibri" panose="020F0502020204030204" pitchFamily="34" charset="0"/>
              </a:rPr>
              <a:t> MV, Chico- Calero I, </a:t>
            </a:r>
            <a:r>
              <a:rPr lang="es-ES" sz="900" dirty="0" err="1">
                <a:solidFill>
                  <a:srgbClr val="000000"/>
                </a:solidFill>
                <a:latin typeface="Times New Roman" panose="02020603050405020304" pitchFamily="18" charset="0"/>
                <a:ea typeface="Calibri" panose="020F0502020204030204" pitchFamily="34" charset="0"/>
              </a:rPr>
              <a:t>Khoubbane</a:t>
            </a:r>
            <a:r>
              <a:rPr lang="es-ES" sz="900" dirty="0">
                <a:solidFill>
                  <a:srgbClr val="000000"/>
                </a:solidFill>
                <a:latin typeface="Times New Roman" panose="02020603050405020304" pitchFamily="18" charset="0"/>
                <a:ea typeface="Calibri" panose="020F0502020204030204" pitchFamily="34" charset="0"/>
              </a:rPr>
              <a:t> M, Fresno M, Mas-Coma S (2008) </a:t>
            </a:r>
            <a:r>
              <a:rPr lang="es-ES" sz="900" dirty="0" err="1">
                <a:solidFill>
                  <a:srgbClr val="000000"/>
                </a:solidFill>
                <a:latin typeface="Times New Roman" panose="02020603050405020304" pitchFamily="18" charset="0"/>
                <a:ea typeface="Calibri" panose="020F0502020204030204" pitchFamily="34" charset="0"/>
              </a:rPr>
              <a:t>Anaemia</a:t>
            </a:r>
            <a:r>
              <a:rPr lang="es-ES" sz="900" dirty="0">
                <a:solidFill>
                  <a:srgbClr val="000000"/>
                </a:solidFill>
                <a:latin typeface="Times New Roman" panose="02020603050405020304" pitchFamily="18" charset="0"/>
                <a:ea typeface="Calibri" panose="020F0502020204030204" pitchFamily="34" charset="0"/>
              </a:rPr>
              <a:t> in </a:t>
            </a:r>
            <a:r>
              <a:rPr lang="es-ES" sz="900" dirty="0" err="1">
                <a:solidFill>
                  <a:srgbClr val="000000"/>
                </a:solidFill>
                <a:latin typeface="Times New Roman" panose="02020603050405020304" pitchFamily="18" charset="0"/>
                <a:ea typeface="Calibri" panose="020F0502020204030204" pitchFamily="34" charset="0"/>
              </a:rPr>
              <a:t>advanced</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chronic</a:t>
            </a:r>
            <a:r>
              <a:rPr lang="es-ES" sz="900" dirty="0">
                <a:solidFill>
                  <a:srgbClr val="000000"/>
                </a:solidFill>
                <a:latin typeface="Times New Roman" panose="02020603050405020304" pitchFamily="18" charset="0"/>
                <a:ea typeface="Calibri" panose="020F0502020204030204" pitchFamily="34" charset="0"/>
              </a:rPr>
              <a:t> fasciolosis. Acta </a:t>
            </a:r>
            <a:r>
              <a:rPr lang="es-ES" sz="900" dirty="0" err="1">
                <a:solidFill>
                  <a:srgbClr val="000000"/>
                </a:solidFill>
                <a:latin typeface="Times New Roman" panose="02020603050405020304" pitchFamily="18" charset="0"/>
                <a:ea typeface="Calibri" panose="020F0502020204030204" pitchFamily="34" charset="0"/>
              </a:rPr>
              <a:t>Trop</a:t>
            </a:r>
            <a:r>
              <a:rPr lang="es-ES" sz="900" dirty="0">
                <a:solidFill>
                  <a:srgbClr val="000000"/>
                </a:solidFill>
                <a:latin typeface="Times New Roman" panose="02020603050405020304" pitchFamily="18" charset="0"/>
                <a:ea typeface="Calibri" panose="020F0502020204030204" pitchFamily="34" charset="0"/>
              </a:rPr>
              <a:t> 108:35–43. </a:t>
            </a:r>
            <a:r>
              <a:rPr lang="es-ES" sz="900" dirty="0" err="1">
                <a:solidFill>
                  <a:srgbClr val="0000FF"/>
                </a:solidFill>
                <a:latin typeface="Times New Roman" panose="02020603050405020304" pitchFamily="18" charset="0"/>
                <a:ea typeface="Calibri" panose="020F0502020204030204" pitchFamily="34" charset="0"/>
              </a:rPr>
              <a:t>https</a:t>
            </a:r>
            <a:r>
              <a:rPr lang="es-ES" sz="900" dirty="0">
                <a:solidFill>
                  <a:srgbClr val="0000FF"/>
                </a:solidFill>
                <a:latin typeface="Times New Roman" panose="02020603050405020304" pitchFamily="18" charset="0"/>
                <a:ea typeface="Calibri" panose="020F0502020204030204" pitchFamily="34" charset="0"/>
              </a:rPr>
              <a:t> ://</a:t>
            </a:r>
            <a:r>
              <a:rPr lang="es-ES" sz="900" dirty="0" err="1">
                <a:solidFill>
                  <a:srgbClr val="0000FF"/>
                </a:solidFill>
                <a:latin typeface="Times New Roman" panose="02020603050405020304" pitchFamily="18" charset="0"/>
                <a:ea typeface="Calibri" panose="020F0502020204030204" pitchFamily="34" charset="0"/>
              </a:rPr>
              <a:t>doi</a:t>
            </a:r>
            <a:r>
              <a:rPr lang="es-ES" sz="900" dirty="0">
                <a:solidFill>
                  <a:srgbClr val="0000FF"/>
                </a:solidFill>
                <a:latin typeface="Times New Roman" panose="02020603050405020304" pitchFamily="18" charset="0"/>
                <a:ea typeface="Calibri" panose="020F0502020204030204" pitchFamily="34" charset="0"/>
              </a:rPr>
              <a:t>. </a:t>
            </a:r>
            <a:r>
              <a:rPr lang="es-ES" sz="900" dirty="0" err="1">
                <a:solidFill>
                  <a:srgbClr val="0000FF"/>
                </a:solidFill>
                <a:latin typeface="Times New Roman" panose="02020603050405020304" pitchFamily="18" charset="0"/>
                <a:ea typeface="Calibri" panose="020F0502020204030204" pitchFamily="34" charset="0"/>
              </a:rPr>
              <a:t>org</a:t>
            </a:r>
            <a:r>
              <a:rPr lang="es-ES" sz="900" dirty="0">
                <a:solidFill>
                  <a:srgbClr val="0000FF"/>
                </a:solidFill>
                <a:latin typeface="Times New Roman" panose="02020603050405020304" pitchFamily="18" charset="0"/>
                <a:ea typeface="Calibri" panose="020F0502020204030204" pitchFamily="34" charset="0"/>
              </a:rPr>
              <a:t>/10.1016/</a:t>
            </a:r>
            <a:r>
              <a:rPr lang="es-ES" sz="900" dirty="0" err="1">
                <a:solidFill>
                  <a:srgbClr val="0000FF"/>
                </a:solidFill>
                <a:latin typeface="Times New Roman" panose="02020603050405020304" pitchFamily="18" charset="0"/>
                <a:ea typeface="Calibri" panose="020F0502020204030204" pitchFamily="34" charset="0"/>
              </a:rPr>
              <a:t>j.actat</a:t>
            </a:r>
            <a:r>
              <a:rPr lang="es-ES" sz="900" dirty="0">
                <a:solidFill>
                  <a:srgbClr val="0000FF"/>
                </a:solidFill>
                <a:latin typeface="Times New Roman" panose="02020603050405020304" pitchFamily="18" charset="0"/>
                <a:ea typeface="Calibri" panose="020F0502020204030204" pitchFamily="34" charset="0"/>
              </a:rPr>
              <a:t> </a:t>
            </a:r>
            <a:r>
              <a:rPr lang="es-ES" sz="900" dirty="0" err="1">
                <a:solidFill>
                  <a:srgbClr val="0000FF"/>
                </a:solidFill>
                <a:latin typeface="Times New Roman" panose="02020603050405020304" pitchFamily="18" charset="0"/>
                <a:ea typeface="Calibri" panose="020F0502020204030204" pitchFamily="34" charset="0"/>
              </a:rPr>
              <a:t>ropic</a:t>
            </a:r>
            <a:r>
              <a:rPr lang="es-ES" sz="900" dirty="0">
                <a:solidFill>
                  <a:srgbClr val="0000FF"/>
                </a:solidFill>
                <a:latin typeface="Times New Roman" panose="02020603050405020304" pitchFamily="18" charset="0"/>
                <a:ea typeface="Calibri" panose="020F0502020204030204" pitchFamily="34" charset="0"/>
              </a:rPr>
              <a:t> a.2008.08.007</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n-US" sz="900" dirty="0">
                <a:solidFill>
                  <a:srgbClr val="000000"/>
                </a:solidFill>
                <a:latin typeface="Times New Roman" panose="02020603050405020304" pitchFamily="18" charset="0"/>
                <a:ea typeface="Calibri" panose="020F0502020204030204" pitchFamily="34" charset="0"/>
              </a:rPr>
              <a:t>Valero MA, Perez-Crespo I, </a:t>
            </a:r>
            <a:r>
              <a:rPr lang="en-US" sz="900" dirty="0" err="1">
                <a:solidFill>
                  <a:srgbClr val="000000"/>
                </a:solidFill>
                <a:latin typeface="Times New Roman" panose="02020603050405020304" pitchFamily="18" charset="0"/>
                <a:ea typeface="Calibri" panose="020F0502020204030204" pitchFamily="34" charset="0"/>
              </a:rPr>
              <a:t>Khoubbane</a:t>
            </a:r>
            <a:r>
              <a:rPr lang="en-US" sz="900" dirty="0">
                <a:solidFill>
                  <a:srgbClr val="000000"/>
                </a:solidFill>
                <a:latin typeface="Times New Roman" panose="02020603050405020304" pitchFamily="18" charset="0"/>
                <a:ea typeface="Calibri" panose="020F0502020204030204" pitchFamily="34" charset="0"/>
              </a:rPr>
              <a:t> M, Artigas P, </a:t>
            </a:r>
            <a:r>
              <a:rPr lang="en-US" sz="900" dirty="0" err="1">
                <a:solidFill>
                  <a:srgbClr val="000000"/>
                </a:solidFill>
                <a:latin typeface="Times New Roman" panose="02020603050405020304" pitchFamily="18" charset="0"/>
                <a:ea typeface="Calibri" panose="020F0502020204030204" pitchFamily="34" charset="0"/>
              </a:rPr>
              <a:t>Panova</a:t>
            </a:r>
            <a:r>
              <a:rPr lang="en-US" sz="900" dirty="0">
                <a:solidFill>
                  <a:srgbClr val="000000"/>
                </a:solidFill>
                <a:latin typeface="Times New Roman" panose="02020603050405020304" pitchFamily="18" charset="0"/>
                <a:ea typeface="Calibri" panose="020F0502020204030204" pitchFamily="34" charset="0"/>
              </a:rPr>
              <a:t> M, Ortiz P, </a:t>
            </a:r>
            <a:r>
              <a:rPr lang="en-US" sz="900" dirty="0" err="1">
                <a:solidFill>
                  <a:srgbClr val="000000"/>
                </a:solidFill>
                <a:latin typeface="Times New Roman" panose="02020603050405020304" pitchFamily="18" charset="0"/>
                <a:ea typeface="Calibri" panose="020F0502020204030204" pitchFamily="34" charset="0"/>
              </a:rPr>
              <a:t>Maco</a:t>
            </a:r>
            <a:r>
              <a:rPr lang="en-US" sz="900" dirty="0">
                <a:solidFill>
                  <a:srgbClr val="000000"/>
                </a:solidFill>
                <a:latin typeface="Times New Roman" panose="02020603050405020304" pitchFamily="18" charset="0"/>
                <a:ea typeface="Calibri" panose="020F0502020204030204" pitchFamily="34" charset="0"/>
              </a:rPr>
              <a:t> V, Espinoza JR, Mas-Coma S (2012)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hepatica </a:t>
            </a:r>
            <a:r>
              <a:rPr lang="en-US" sz="900" dirty="0">
                <a:solidFill>
                  <a:srgbClr val="000000"/>
                </a:solidFill>
                <a:latin typeface="Times New Roman" panose="02020603050405020304" pitchFamily="18" charset="0"/>
                <a:ea typeface="Calibri" panose="020F0502020204030204" pitchFamily="34" charset="0"/>
              </a:rPr>
              <a:t>phenotypic </a:t>
            </a:r>
            <a:r>
              <a:rPr lang="en-US" sz="900" dirty="0" err="1">
                <a:solidFill>
                  <a:srgbClr val="000000"/>
                </a:solidFill>
                <a:latin typeface="Times New Roman" panose="02020603050405020304" pitchFamily="18" charset="0"/>
                <a:ea typeface="Calibri" panose="020F0502020204030204" pitchFamily="34" charset="0"/>
              </a:rPr>
              <a:t>characterisation</a:t>
            </a:r>
            <a:r>
              <a:rPr lang="en-US" sz="900" dirty="0">
                <a:solidFill>
                  <a:srgbClr val="000000"/>
                </a:solidFill>
                <a:latin typeface="Times New Roman" panose="02020603050405020304" pitchFamily="18" charset="0"/>
                <a:ea typeface="Calibri" panose="020F0502020204030204" pitchFamily="34" charset="0"/>
              </a:rPr>
              <a:t> in Andean human endemic areas: valley versus </a:t>
            </a:r>
            <a:r>
              <a:rPr lang="en-US" sz="900" dirty="0" err="1">
                <a:solidFill>
                  <a:srgbClr val="000000"/>
                </a:solidFill>
                <a:latin typeface="Times New Roman" panose="02020603050405020304" pitchFamily="18" charset="0"/>
                <a:ea typeface="Calibri" panose="020F0502020204030204" pitchFamily="34" charset="0"/>
              </a:rPr>
              <a:t>altiplanic</a:t>
            </a:r>
            <a:r>
              <a:rPr lang="en-US" sz="900" dirty="0">
                <a:solidFill>
                  <a:srgbClr val="000000"/>
                </a:solidFill>
                <a:latin typeface="Times New Roman" panose="02020603050405020304" pitchFamily="18" charset="0"/>
                <a:ea typeface="Calibri" panose="020F0502020204030204" pitchFamily="34" charset="0"/>
              </a:rPr>
              <a:t> patterns </a:t>
            </a:r>
            <a:r>
              <a:rPr lang="en-US" sz="900" dirty="0" err="1">
                <a:solidFill>
                  <a:srgbClr val="000000"/>
                </a:solidFill>
                <a:latin typeface="Times New Roman" panose="02020603050405020304" pitchFamily="18" charset="0"/>
                <a:ea typeface="Calibri" panose="020F0502020204030204" pitchFamily="34" charset="0"/>
              </a:rPr>
              <a:t>analysed</a:t>
            </a:r>
            <a:r>
              <a:rPr lang="en-US" sz="900" dirty="0">
                <a:solidFill>
                  <a:srgbClr val="000000"/>
                </a:solidFill>
                <a:latin typeface="Times New Roman" panose="02020603050405020304" pitchFamily="18" charset="0"/>
                <a:ea typeface="Calibri" panose="020F0502020204030204" pitchFamily="34" charset="0"/>
              </a:rPr>
              <a:t> in liver flukes from sheep from Cajamarca and </a:t>
            </a:r>
            <a:r>
              <a:rPr lang="en-US" sz="900" dirty="0" err="1">
                <a:solidFill>
                  <a:srgbClr val="000000"/>
                </a:solidFill>
                <a:latin typeface="Times New Roman" panose="02020603050405020304" pitchFamily="18" charset="0"/>
                <a:ea typeface="Calibri" panose="020F0502020204030204" pitchFamily="34" charset="0"/>
              </a:rPr>
              <a:t>Mantaro</a:t>
            </a:r>
            <a:r>
              <a:rPr lang="en-US" sz="900" dirty="0">
                <a:solidFill>
                  <a:srgbClr val="000000"/>
                </a:solidFill>
                <a:latin typeface="Times New Roman" panose="02020603050405020304" pitchFamily="18" charset="0"/>
                <a:ea typeface="Calibri" panose="020F0502020204030204" pitchFamily="34" charset="0"/>
              </a:rPr>
              <a:t>, Peru. </a:t>
            </a:r>
            <a:r>
              <a:rPr lang="es-ES" sz="900" dirty="0" err="1">
                <a:solidFill>
                  <a:srgbClr val="000000"/>
                </a:solidFill>
                <a:latin typeface="Times New Roman" panose="02020603050405020304" pitchFamily="18" charset="0"/>
                <a:ea typeface="Calibri" panose="020F0502020204030204" pitchFamily="34" charset="0"/>
              </a:rPr>
              <a:t>Infect</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Genet</a:t>
            </a:r>
            <a:r>
              <a:rPr lang="es-ES" sz="900" dirty="0">
                <a:solidFill>
                  <a:srgbClr val="000000"/>
                </a:solidFill>
                <a:latin typeface="Times New Roman" panose="02020603050405020304" pitchFamily="18" charset="0"/>
                <a:ea typeface="Calibri" panose="020F0502020204030204" pitchFamily="34" charset="0"/>
              </a:rPr>
              <a:t> </a:t>
            </a:r>
            <a:r>
              <a:rPr lang="es-ES" sz="900" dirty="0" err="1">
                <a:solidFill>
                  <a:srgbClr val="000000"/>
                </a:solidFill>
                <a:latin typeface="Times New Roman" panose="02020603050405020304" pitchFamily="18" charset="0"/>
                <a:ea typeface="Calibri" panose="020F0502020204030204" pitchFamily="34" charset="0"/>
              </a:rPr>
              <a:t>Evol</a:t>
            </a:r>
            <a:r>
              <a:rPr lang="es-ES" sz="900" dirty="0">
                <a:solidFill>
                  <a:srgbClr val="000000"/>
                </a:solidFill>
                <a:latin typeface="Times New Roman" panose="02020603050405020304" pitchFamily="18" charset="0"/>
                <a:ea typeface="Calibri" panose="020F0502020204030204" pitchFamily="34" charset="0"/>
              </a:rPr>
              <a:t> 12:403–410</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n-US" sz="900" dirty="0">
                <a:solidFill>
                  <a:srgbClr val="000000"/>
                </a:solidFill>
                <a:latin typeface="Times New Roman" panose="02020603050405020304" pitchFamily="18" charset="0"/>
                <a:ea typeface="Calibri" panose="020F0502020204030204" pitchFamily="34" charset="0"/>
              </a:rPr>
              <a:t>Valero MA, </a:t>
            </a:r>
            <a:r>
              <a:rPr lang="en-US" sz="900" dirty="0" err="1">
                <a:solidFill>
                  <a:srgbClr val="000000"/>
                </a:solidFill>
                <a:latin typeface="Times New Roman" panose="02020603050405020304" pitchFamily="18" charset="0"/>
                <a:ea typeface="Calibri" panose="020F0502020204030204" pitchFamily="34" charset="0"/>
              </a:rPr>
              <a:t>Periago</a:t>
            </a:r>
            <a:r>
              <a:rPr lang="en-US" sz="900" dirty="0">
                <a:solidFill>
                  <a:srgbClr val="000000"/>
                </a:solidFill>
                <a:latin typeface="Times New Roman" panose="02020603050405020304" pitchFamily="18" charset="0"/>
                <a:ea typeface="Calibri" panose="020F0502020204030204" pitchFamily="34" charset="0"/>
              </a:rPr>
              <a:t> MV, Perez-Crespo I, Angles R, Villegas F, Aguirre C, Strauss W, Espinoza JR, Herrera P, </a:t>
            </a:r>
            <a:r>
              <a:rPr lang="en-US" sz="900" dirty="0" err="1">
                <a:solidFill>
                  <a:srgbClr val="000000"/>
                </a:solidFill>
                <a:latin typeface="Times New Roman" panose="02020603050405020304" pitchFamily="18" charset="0"/>
                <a:ea typeface="Calibri" panose="020F0502020204030204" pitchFamily="34" charset="0"/>
              </a:rPr>
              <a:t>Terashima</a:t>
            </a:r>
            <a:r>
              <a:rPr lang="en-US" sz="900" dirty="0">
                <a:solidFill>
                  <a:srgbClr val="000000"/>
                </a:solidFill>
                <a:latin typeface="Times New Roman" panose="02020603050405020304" pitchFamily="18" charset="0"/>
                <a:ea typeface="Calibri" panose="020F0502020204030204" pitchFamily="34" charset="0"/>
              </a:rPr>
              <a:t> A, Tamayo H, Engels D, </a:t>
            </a:r>
            <a:r>
              <a:rPr lang="en-US" sz="900" dirty="0" err="1">
                <a:solidFill>
                  <a:srgbClr val="000000"/>
                </a:solidFill>
                <a:latin typeface="Times New Roman" panose="02020603050405020304" pitchFamily="18" charset="0"/>
                <a:ea typeface="Calibri" panose="020F0502020204030204" pitchFamily="34" charset="0"/>
              </a:rPr>
              <a:t>Gabrielli</a:t>
            </a:r>
            <a:r>
              <a:rPr lang="en-US" sz="900" dirty="0">
                <a:solidFill>
                  <a:srgbClr val="000000"/>
                </a:solidFill>
                <a:latin typeface="Times New Roman" panose="02020603050405020304" pitchFamily="18" charset="0"/>
                <a:ea typeface="Calibri" panose="020F0502020204030204" pitchFamily="34" charset="0"/>
              </a:rPr>
              <a:t> AF, Mas-Coma S (2012) Field evaluation of a </a:t>
            </a:r>
            <a:r>
              <a:rPr lang="en-US" sz="900" dirty="0" err="1">
                <a:solidFill>
                  <a:srgbClr val="000000"/>
                </a:solidFill>
                <a:latin typeface="Times New Roman" panose="02020603050405020304" pitchFamily="18" charset="0"/>
                <a:ea typeface="Calibri" panose="020F0502020204030204" pitchFamily="34" charset="0"/>
              </a:rPr>
              <a:t>coproantigen</a:t>
            </a:r>
            <a:r>
              <a:rPr lang="en-US" sz="900" dirty="0">
                <a:solidFill>
                  <a:srgbClr val="000000"/>
                </a:solidFill>
                <a:latin typeface="Times New Roman" panose="02020603050405020304" pitchFamily="18" charset="0"/>
                <a:ea typeface="Calibri" panose="020F0502020204030204" pitchFamily="34" charset="0"/>
              </a:rPr>
              <a:t> detection test for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diagnosis and surveillance in human </a:t>
            </a:r>
            <a:r>
              <a:rPr lang="en-US" sz="900" dirty="0" err="1">
                <a:solidFill>
                  <a:srgbClr val="000000"/>
                </a:solidFill>
                <a:latin typeface="Times New Roman" panose="02020603050405020304" pitchFamily="18" charset="0"/>
                <a:ea typeface="Calibri" panose="020F0502020204030204" pitchFamily="34" charset="0"/>
              </a:rPr>
              <a:t>hyperendemic</a:t>
            </a:r>
            <a:r>
              <a:rPr lang="en-US" sz="900" dirty="0">
                <a:solidFill>
                  <a:srgbClr val="000000"/>
                </a:solidFill>
                <a:latin typeface="Times New Roman" panose="02020603050405020304" pitchFamily="18" charset="0"/>
                <a:ea typeface="Calibri" panose="020F0502020204030204" pitchFamily="34" charset="0"/>
              </a:rPr>
              <a:t> areas of Andean countries. </a:t>
            </a:r>
            <a:r>
              <a:rPr lang="en-US" sz="900" dirty="0" err="1">
                <a:solidFill>
                  <a:srgbClr val="000000"/>
                </a:solidFill>
                <a:latin typeface="Times New Roman" panose="02020603050405020304" pitchFamily="18" charset="0"/>
                <a:ea typeface="Calibri" panose="020F0502020204030204" pitchFamily="34" charset="0"/>
              </a:rPr>
              <a:t>PLoS</a:t>
            </a:r>
            <a:r>
              <a:rPr lang="en-US" sz="900" dirty="0">
                <a:solidFill>
                  <a:srgbClr val="000000"/>
                </a:solidFill>
                <a:latin typeface="Times New Roman" panose="02020603050405020304" pitchFamily="18" charset="0"/>
                <a:ea typeface="Calibri" panose="020F0502020204030204" pitchFamily="34" charset="0"/>
              </a:rPr>
              <a:t> Neglect Trop Dis 6(9):e1812</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n-US" sz="900" dirty="0">
                <a:solidFill>
                  <a:srgbClr val="000000"/>
                </a:solidFill>
                <a:latin typeface="Times New Roman" panose="02020603050405020304" pitchFamily="18" charset="0"/>
                <a:ea typeface="Calibri" panose="020F0502020204030204" pitchFamily="34" charset="0"/>
              </a:rPr>
              <a:t>Valero MA, </a:t>
            </a:r>
            <a:r>
              <a:rPr lang="en-US" sz="900" dirty="0" err="1">
                <a:solidFill>
                  <a:srgbClr val="000000"/>
                </a:solidFill>
                <a:latin typeface="Times New Roman" panose="02020603050405020304" pitchFamily="18" charset="0"/>
                <a:ea typeface="Calibri" panose="020F0502020204030204" pitchFamily="34" charset="0"/>
              </a:rPr>
              <a:t>Bargues</a:t>
            </a:r>
            <a:r>
              <a:rPr lang="en-US" sz="900" dirty="0">
                <a:solidFill>
                  <a:srgbClr val="000000"/>
                </a:solidFill>
                <a:latin typeface="Times New Roman" panose="02020603050405020304" pitchFamily="18" charset="0"/>
                <a:ea typeface="Calibri" panose="020F0502020204030204" pitchFamily="34" charset="0"/>
              </a:rPr>
              <a:t> MD, </a:t>
            </a:r>
            <a:r>
              <a:rPr lang="en-US" sz="900" dirty="0" err="1">
                <a:solidFill>
                  <a:srgbClr val="000000"/>
                </a:solidFill>
                <a:latin typeface="Times New Roman" panose="02020603050405020304" pitchFamily="18" charset="0"/>
                <a:ea typeface="Calibri" panose="020F0502020204030204" pitchFamily="34" charset="0"/>
              </a:rPr>
              <a:t>Khoubbane</a:t>
            </a:r>
            <a:r>
              <a:rPr lang="en-US" sz="900" dirty="0">
                <a:solidFill>
                  <a:srgbClr val="000000"/>
                </a:solidFill>
                <a:latin typeface="Times New Roman" panose="02020603050405020304" pitchFamily="18" charset="0"/>
                <a:ea typeface="Calibri" panose="020F0502020204030204" pitchFamily="34" charset="0"/>
              </a:rPr>
              <a:t> M, Artigas P, Quesada C, </a:t>
            </a:r>
            <a:r>
              <a:rPr lang="en-US" sz="900" dirty="0" err="1">
                <a:solidFill>
                  <a:srgbClr val="000000"/>
                </a:solidFill>
                <a:latin typeface="Times New Roman" panose="02020603050405020304" pitchFamily="18" charset="0"/>
                <a:ea typeface="Calibri" panose="020F0502020204030204" pitchFamily="34" charset="0"/>
              </a:rPr>
              <a:t>Berinde</a:t>
            </a:r>
            <a:r>
              <a:rPr lang="en-US" sz="900" dirty="0">
                <a:solidFill>
                  <a:srgbClr val="000000"/>
                </a:solidFill>
                <a:latin typeface="Times New Roman" panose="02020603050405020304" pitchFamily="18" charset="0"/>
                <a:ea typeface="Calibri" panose="020F0502020204030204" pitchFamily="34" charset="0"/>
              </a:rPr>
              <a:t> L, </a:t>
            </a:r>
            <a:r>
              <a:rPr lang="en-US" sz="900" dirty="0" err="1">
                <a:solidFill>
                  <a:srgbClr val="000000"/>
                </a:solidFill>
                <a:latin typeface="Times New Roman" panose="02020603050405020304" pitchFamily="18" charset="0"/>
                <a:ea typeface="Calibri" panose="020F0502020204030204" pitchFamily="34" charset="0"/>
              </a:rPr>
              <a:t>Ubeira</a:t>
            </a:r>
            <a:r>
              <a:rPr lang="en-US" sz="900" dirty="0">
                <a:solidFill>
                  <a:srgbClr val="000000"/>
                </a:solidFill>
                <a:latin typeface="Times New Roman" panose="02020603050405020304" pitchFamily="18" charset="0"/>
                <a:ea typeface="Calibri" panose="020F0502020204030204" pitchFamily="34" charset="0"/>
              </a:rPr>
              <a:t> FM, </a:t>
            </a:r>
            <a:r>
              <a:rPr lang="en-US" sz="900" dirty="0" err="1">
                <a:solidFill>
                  <a:srgbClr val="000000"/>
                </a:solidFill>
                <a:latin typeface="Times New Roman" panose="02020603050405020304" pitchFamily="18" charset="0"/>
                <a:ea typeface="Calibri" panose="020F0502020204030204" pitchFamily="34" charset="0"/>
              </a:rPr>
              <a:t>Mezo</a:t>
            </a:r>
            <a:r>
              <a:rPr lang="en-US" sz="900" dirty="0">
                <a:solidFill>
                  <a:srgbClr val="000000"/>
                </a:solidFill>
                <a:latin typeface="Times New Roman" panose="02020603050405020304" pitchFamily="18" charset="0"/>
                <a:ea typeface="Calibri" panose="020F0502020204030204" pitchFamily="34" charset="0"/>
              </a:rPr>
              <a:t> M, Hernandez </a:t>
            </a:r>
            <a:r>
              <a:rPr lang="en-US" sz="900" dirty="0" err="1">
                <a:solidFill>
                  <a:srgbClr val="000000"/>
                </a:solidFill>
                <a:latin typeface="Times New Roman" panose="02020603050405020304" pitchFamily="18" charset="0"/>
                <a:ea typeface="Calibri" panose="020F0502020204030204" pitchFamily="34" charset="0"/>
              </a:rPr>
              <a:t>JL</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Agramunt</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VH</a:t>
            </a:r>
            <a:r>
              <a:rPr lang="en-US" sz="900" dirty="0">
                <a:solidFill>
                  <a:srgbClr val="000000"/>
                </a:solidFill>
                <a:latin typeface="Times New Roman" panose="02020603050405020304" pitchFamily="18" charset="0"/>
                <a:ea typeface="Calibri" panose="020F0502020204030204" pitchFamily="34" charset="0"/>
              </a:rPr>
              <a:t>, Mas-Coma S (2016) Higher </a:t>
            </a:r>
            <a:r>
              <a:rPr lang="en-US" sz="900" dirty="0" err="1">
                <a:solidFill>
                  <a:srgbClr val="000000"/>
                </a:solidFill>
                <a:latin typeface="Times New Roman" panose="02020603050405020304" pitchFamily="18" charset="0"/>
                <a:ea typeface="Calibri" panose="020F0502020204030204" pitchFamily="34" charset="0"/>
              </a:rPr>
              <a:t>physiopathogenicity</a:t>
            </a:r>
            <a:r>
              <a:rPr lang="en-US" sz="900" dirty="0">
                <a:solidFill>
                  <a:srgbClr val="000000"/>
                </a:solidFill>
                <a:latin typeface="Times New Roman" panose="02020603050405020304" pitchFamily="18" charset="0"/>
                <a:ea typeface="Calibri" panose="020F0502020204030204" pitchFamily="34" charset="0"/>
              </a:rPr>
              <a:t> by </a:t>
            </a:r>
            <a:r>
              <a:rPr lang="en-US" sz="900" i="1" dirty="0" err="1">
                <a:solidFill>
                  <a:srgbClr val="000000"/>
                </a:solidFill>
                <a:latin typeface="Times New Roman" panose="02020603050405020304" pitchFamily="18" charset="0"/>
                <a:ea typeface="Calibri" panose="020F0502020204030204" pitchFamily="34" charset="0"/>
              </a:rPr>
              <a:t>Fasciola</a:t>
            </a:r>
            <a:r>
              <a:rPr lang="en-US" sz="900" i="1" dirty="0">
                <a:solidFill>
                  <a:srgbClr val="000000"/>
                </a:solidFill>
                <a:latin typeface="Times New Roman" panose="02020603050405020304" pitchFamily="18" charset="0"/>
                <a:ea typeface="Calibri" panose="020F0502020204030204" pitchFamily="34" charset="0"/>
              </a:rPr>
              <a:t> </a:t>
            </a:r>
            <a:r>
              <a:rPr lang="en-US" sz="900" i="1" dirty="0" err="1">
                <a:solidFill>
                  <a:srgbClr val="000000"/>
                </a:solidFill>
                <a:latin typeface="Times New Roman" panose="02020603050405020304" pitchFamily="18" charset="0"/>
                <a:ea typeface="Calibri" panose="020F0502020204030204" pitchFamily="34" charset="0"/>
              </a:rPr>
              <a:t>gigantica</a:t>
            </a:r>
            <a:r>
              <a:rPr lang="en-US" sz="900" i="1" dirty="0">
                <a:solidFill>
                  <a:srgbClr val="000000"/>
                </a:solidFill>
                <a:latin typeface="Times New Roman" panose="02020603050405020304" pitchFamily="18" charset="0"/>
                <a:ea typeface="Calibri" panose="020F0502020204030204" pitchFamily="34" charset="0"/>
              </a:rPr>
              <a:t> </a:t>
            </a:r>
            <a:r>
              <a:rPr lang="en-US" sz="900" dirty="0">
                <a:solidFill>
                  <a:srgbClr val="000000"/>
                </a:solidFill>
                <a:latin typeface="Times New Roman" panose="02020603050405020304" pitchFamily="18" charset="0"/>
                <a:ea typeface="Calibri" panose="020F0502020204030204" pitchFamily="34" charset="0"/>
              </a:rPr>
              <a:t>than by the genetically close </a:t>
            </a:r>
            <a:r>
              <a:rPr lang="en-US" sz="900" i="1" dirty="0">
                <a:solidFill>
                  <a:srgbClr val="000000"/>
                </a:solidFill>
                <a:latin typeface="Times New Roman" panose="02020603050405020304" pitchFamily="18" charset="0"/>
                <a:ea typeface="Calibri" panose="020F0502020204030204" pitchFamily="34" charset="0"/>
              </a:rPr>
              <a:t>F. hepatica</a:t>
            </a:r>
            <a:r>
              <a:rPr lang="en-US" sz="900" dirty="0">
                <a:solidFill>
                  <a:srgbClr val="000000"/>
                </a:solidFill>
                <a:latin typeface="Times New Roman" panose="02020603050405020304" pitchFamily="18" charset="0"/>
                <a:ea typeface="Calibri" panose="020F0502020204030204" pitchFamily="34" charset="0"/>
              </a:rPr>
              <a:t>: experimental long-term follow-up of biochemical markers. Transactions of the Royal Society of Tropical Medicine and Hygiene 110(1, Special Issue):55–66. </a:t>
            </a:r>
            <a:r>
              <a:rPr lang="en-US" sz="900" dirty="0">
                <a:solidFill>
                  <a:srgbClr val="0000FF"/>
                </a:solidFill>
                <a:latin typeface="Times New Roman" panose="02020603050405020304" pitchFamily="18" charset="0"/>
                <a:ea typeface="Calibri" panose="020F0502020204030204" pitchFamily="34" charset="0"/>
              </a:rPr>
              <a:t>https ://doi.org/10.1093/</a:t>
            </a:r>
            <a:r>
              <a:rPr lang="en-US" sz="900" dirty="0" err="1">
                <a:solidFill>
                  <a:srgbClr val="0000FF"/>
                </a:solidFill>
                <a:latin typeface="Times New Roman" panose="02020603050405020304" pitchFamily="18" charset="0"/>
                <a:ea typeface="Calibri" panose="020F0502020204030204" pitchFamily="34" charset="0"/>
              </a:rPr>
              <a:t>trstm</a:t>
            </a:r>
            <a:r>
              <a:rPr lang="en-US" sz="900" dirty="0">
                <a:solidFill>
                  <a:srgbClr val="0000FF"/>
                </a:solidFill>
                <a:latin typeface="Times New Roman" panose="02020603050405020304" pitchFamily="18" charset="0"/>
                <a:ea typeface="Calibri" panose="020F0502020204030204" pitchFamily="34" charset="0"/>
              </a:rPr>
              <a:t> h/trv11 0</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s-ES" sz="900" dirty="0">
                <a:solidFill>
                  <a:srgbClr val="000000"/>
                </a:solidFill>
                <a:latin typeface="Times New Roman" panose="02020603050405020304" pitchFamily="18" charset="0"/>
                <a:ea typeface="Calibri" panose="020F0502020204030204" pitchFamily="34" charset="0"/>
              </a:rPr>
              <a:t>Villavicencio </a:t>
            </a:r>
            <a:r>
              <a:rPr lang="es-ES" sz="900" dirty="0" err="1">
                <a:solidFill>
                  <a:srgbClr val="000000"/>
                </a:solidFill>
                <a:latin typeface="Times New Roman" panose="02020603050405020304" pitchFamily="18" charset="0"/>
                <a:ea typeface="Calibri" panose="020F0502020204030204" pitchFamily="34" charset="0"/>
              </a:rPr>
              <a:t>AF</a:t>
            </a:r>
            <a:r>
              <a:rPr lang="es-ES" sz="900" dirty="0">
                <a:solidFill>
                  <a:srgbClr val="000000"/>
                </a:solidFill>
                <a:latin typeface="Times New Roman" panose="02020603050405020304" pitchFamily="18" charset="0"/>
                <a:ea typeface="Calibri" panose="020F0502020204030204" pitchFamily="34" charset="0"/>
              </a:rPr>
              <a:t> (2006) Análisis epizootiológico de la Fascioliasis (</a:t>
            </a:r>
            <a:r>
              <a:rPr lang="es-ES" sz="900" i="1" dirty="0">
                <a:solidFill>
                  <a:srgbClr val="000000"/>
                </a:solidFill>
                <a:latin typeface="Times New Roman" panose="02020603050405020304" pitchFamily="18" charset="0"/>
                <a:ea typeface="Calibri" panose="020F0502020204030204" pitchFamily="34" charset="0"/>
              </a:rPr>
              <a:t>F. </a:t>
            </a:r>
            <a:r>
              <a:rPr lang="es-ES" sz="900" i="1" dirty="0" err="1">
                <a:solidFill>
                  <a:srgbClr val="000000"/>
                </a:solidFill>
                <a:latin typeface="Times New Roman" panose="02020603050405020304" pitchFamily="18" charset="0"/>
                <a:ea typeface="Calibri" panose="020F0502020204030204" pitchFamily="34" charset="0"/>
              </a:rPr>
              <a:t>hepatica</a:t>
            </a:r>
            <a:r>
              <a:rPr lang="es-ES" sz="900" i="1" dirty="0">
                <a:solidFill>
                  <a:srgbClr val="000000"/>
                </a:solidFill>
                <a:latin typeface="Times New Roman" panose="02020603050405020304" pitchFamily="18" charset="0"/>
                <a:ea typeface="Calibri" panose="020F0502020204030204" pitchFamily="34" charset="0"/>
              </a:rPr>
              <a:t> </a:t>
            </a:r>
            <a:r>
              <a:rPr lang="es-ES" sz="900" dirty="0">
                <a:solidFill>
                  <a:srgbClr val="000000"/>
                </a:solidFill>
                <a:latin typeface="Times New Roman" panose="02020603050405020304" pitchFamily="18" charset="0"/>
                <a:ea typeface="Calibri" panose="020F0502020204030204" pitchFamily="34" charset="0"/>
              </a:rPr>
              <a:t>L. 1758) en el Ecuador. Tesis Doctoral, Facultad de Agropecuaria, Universidad de Rusia de la Amistad de los Pueblos, Moscú, Rusia</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n-US" sz="900" dirty="0">
                <a:solidFill>
                  <a:srgbClr val="000000"/>
                </a:solidFill>
                <a:latin typeface="Times New Roman" panose="02020603050405020304" pitchFamily="18" charset="0"/>
                <a:ea typeface="Calibri" panose="020F0502020204030204" pitchFamily="34" charset="0"/>
              </a:rPr>
              <a:t>Villegas F, Angles R, Barrientos R, Barrios G, Valero MA, </a:t>
            </a:r>
            <a:r>
              <a:rPr lang="en-US" sz="900" dirty="0" err="1">
                <a:solidFill>
                  <a:srgbClr val="000000"/>
                </a:solidFill>
                <a:latin typeface="Times New Roman" panose="02020603050405020304" pitchFamily="18" charset="0"/>
                <a:ea typeface="Calibri" panose="020F0502020204030204" pitchFamily="34" charset="0"/>
              </a:rPr>
              <a:t>Hamed</a:t>
            </a:r>
            <a:r>
              <a:rPr lang="en-US" sz="900" dirty="0">
                <a:solidFill>
                  <a:srgbClr val="000000"/>
                </a:solidFill>
                <a:latin typeface="Times New Roman" panose="02020603050405020304" pitchFamily="18" charset="0"/>
                <a:ea typeface="Calibri" panose="020F0502020204030204" pitchFamily="34" charset="0"/>
              </a:rPr>
              <a:t> K, </a:t>
            </a:r>
            <a:r>
              <a:rPr lang="en-US" sz="900" dirty="0" err="1">
                <a:solidFill>
                  <a:srgbClr val="000000"/>
                </a:solidFill>
                <a:latin typeface="Times New Roman" panose="02020603050405020304" pitchFamily="18" charset="0"/>
                <a:ea typeface="Calibri" panose="020F0502020204030204" pitchFamily="34" charset="0"/>
              </a:rPr>
              <a:t>Grueninger</a:t>
            </a:r>
            <a:r>
              <a:rPr lang="en-US" sz="900" dirty="0">
                <a:solidFill>
                  <a:srgbClr val="000000"/>
                </a:solidFill>
                <a:latin typeface="Times New Roman" panose="02020603050405020304" pitchFamily="18" charset="0"/>
                <a:ea typeface="Calibri" panose="020F0502020204030204" pitchFamily="34" charset="0"/>
              </a:rPr>
              <a:t> H, Ault SK, </a:t>
            </a:r>
            <a:r>
              <a:rPr lang="en-US" sz="900" dirty="0" err="1">
                <a:solidFill>
                  <a:srgbClr val="000000"/>
                </a:solidFill>
                <a:latin typeface="Times New Roman" panose="02020603050405020304" pitchFamily="18" charset="0"/>
                <a:ea typeface="Calibri" panose="020F0502020204030204" pitchFamily="34" charset="0"/>
              </a:rPr>
              <a:t>Montresor</a:t>
            </a:r>
            <a:r>
              <a:rPr lang="en-US" sz="900" dirty="0">
                <a:solidFill>
                  <a:srgbClr val="000000"/>
                </a:solidFill>
                <a:latin typeface="Times New Roman" panose="02020603050405020304" pitchFamily="18" charset="0"/>
                <a:ea typeface="Calibri" panose="020F0502020204030204" pitchFamily="34" charset="0"/>
              </a:rPr>
              <a:t> A, Engels D, Mas-Coma S, </a:t>
            </a:r>
            <a:r>
              <a:rPr lang="en-US" sz="900" dirty="0" err="1">
                <a:solidFill>
                  <a:srgbClr val="000000"/>
                </a:solidFill>
                <a:latin typeface="Times New Roman" panose="02020603050405020304" pitchFamily="18" charset="0"/>
                <a:ea typeface="Calibri" panose="020F0502020204030204" pitchFamily="34" charset="0"/>
              </a:rPr>
              <a:t>Gabrielli</a:t>
            </a:r>
            <a:r>
              <a:rPr lang="en-US" sz="900" dirty="0">
                <a:solidFill>
                  <a:srgbClr val="000000"/>
                </a:solidFill>
                <a:latin typeface="Times New Roman" panose="02020603050405020304" pitchFamily="18" charset="0"/>
                <a:ea typeface="Calibri" panose="020F0502020204030204" pitchFamily="34" charset="0"/>
              </a:rPr>
              <a:t> AF (2012) Administration of </a:t>
            </a:r>
            <a:r>
              <a:rPr lang="en-US" sz="900" dirty="0" err="1">
                <a:solidFill>
                  <a:srgbClr val="000000"/>
                </a:solidFill>
                <a:latin typeface="Times New Roman" panose="02020603050405020304" pitchFamily="18" charset="0"/>
                <a:ea typeface="Calibri" panose="020F0502020204030204" pitchFamily="34" charset="0"/>
              </a:rPr>
              <a:t>triclabendazole</a:t>
            </a:r>
            <a:r>
              <a:rPr lang="en-US" sz="900" dirty="0">
                <a:solidFill>
                  <a:srgbClr val="000000"/>
                </a:solidFill>
                <a:latin typeface="Times New Roman" panose="02020603050405020304" pitchFamily="18" charset="0"/>
                <a:ea typeface="Calibri" panose="020F0502020204030204" pitchFamily="34" charset="0"/>
              </a:rPr>
              <a:t> is safe and effective in controlling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in an endemic community of the Bolivian </a:t>
            </a:r>
            <a:r>
              <a:rPr lang="en-US" sz="900" dirty="0" err="1">
                <a:solidFill>
                  <a:srgbClr val="000000"/>
                </a:solidFill>
                <a:latin typeface="Times New Roman" panose="02020603050405020304" pitchFamily="18" charset="0"/>
                <a:ea typeface="Calibri" panose="020F0502020204030204" pitchFamily="34" charset="0"/>
              </a:rPr>
              <a:t>Altiplano</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PLoS</a:t>
            </a:r>
            <a:r>
              <a:rPr lang="en-US" sz="900" dirty="0">
                <a:solidFill>
                  <a:srgbClr val="000000"/>
                </a:solidFill>
                <a:latin typeface="Times New Roman" panose="02020603050405020304" pitchFamily="18" charset="0"/>
                <a:ea typeface="Calibri" panose="020F0502020204030204" pitchFamily="34" charset="0"/>
              </a:rPr>
              <a:t> Neglect Trop Dis 6(8):e1720</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n-US" sz="900" dirty="0">
                <a:solidFill>
                  <a:srgbClr val="000000"/>
                </a:solidFill>
                <a:latin typeface="Times New Roman" panose="02020603050405020304" pitchFamily="18" charset="0"/>
                <a:ea typeface="Calibri" panose="020F0502020204030204" pitchFamily="34" charset="0"/>
              </a:rPr>
              <a:t>World Health Organization (2013) Sustaining the drive to overcome the global impact of neglected tropical diseases. Department of Control of Neglected Tropical Diseases, World Health Organization, WHO Headquarters, Geneva</a:t>
            </a:r>
            <a:endParaRPr lang="es-ES" sz="9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startAt="50"/>
            </a:pPr>
            <a:r>
              <a:rPr lang="en-US" sz="900" dirty="0" err="1">
                <a:solidFill>
                  <a:srgbClr val="000000"/>
                </a:solidFill>
                <a:latin typeface="Times New Roman" panose="02020603050405020304" pitchFamily="18" charset="0"/>
                <a:ea typeface="Calibri" panose="020F0502020204030204" pitchFamily="34" charset="0"/>
              </a:rPr>
              <a:t>Zumaquero</a:t>
            </a:r>
            <a:r>
              <a:rPr lang="en-US" sz="900" dirty="0">
                <a:solidFill>
                  <a:srgbClr val="000000"/>
                </a:solidFill>
                <a:latin typeface="Times New Roman" panose="02020603050405020304" pitchFamily="18" charset="0"/>
                <a:ea typeface="Calibri" panose="020F0502020204030204" pitchFamily="34" charset="0"/>
              </a:rPr>
              <a:t>-Rios </a:t>
            </a:r>
            <a:r>
              <a:rPr lang="en-US" sz="900" dirty="0" err="1">
                <a:solidFill>
                  <a:srgbClr val="000000"/>
                </a:solidFill>
                <a:latin typeface="Times New Roman" panose="02020603050405020304" pitchFamily="18" charset="0"/>
                <a:ea typeface="Calibri" panose="020F0502020204030204" pitchFamily="34" charset="0"/>
              </a:rPr>
              <a:t>JL</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Sarracent</a:t>
            </a:r>
            <a:r>
              <a:rPr lang="en-US" sz="900" dirty="0">
                <a:solidFill>
                  <a:srgbClr val="000000"/>
                </a:solidFill>
                <a:latin typeface="Times New Roman" panose="02020603050405020304" pitchFamily="18" charset="0"/>
                <a:ea typeface="Calibri" panose="020F0502020204030204" pitchFamily="34" charset="0"/>
              </a:rPr>
              <a:t>-Perez J, Rojas-Garcia R, Rojas- </a:t>
            </a:r>
            <a:r>
              <a:rPr lang="en-US" sz="900" dirty="0" err="1">
                <a:solidFill>
                  <a:srgbClr val="000000"/>
                </a:solidFill>
                <a:latin typeface="Times New Roman" panose="02020603050405020304" pitchFamily="18" charset="0"/>
                <a:ea typeface="Calibri" panose="020F0502020204030204" pitchFamily="34" charset="0"/>
              </a:rPr>
              <a:t>Rivero</a:t>
            </a:r>
            <a:r>
              <a:rPr lang="en-US" sz="900" dirty="0">
                <a:solidFill>
                  <a:srgbClr val="000000"/>
                </a:solidFill>
                <a:latin typeface="Times New Roman" panose="02020603050405020304" pitchFamily="18" charset="0"/>
                <a:ea typeface="Calibri" panose="020F0502020204030204" pitchFamily="34" charset="0"/>
              </a:rPr>
              <a:t> L, Martinez-</a:t>
            </a:r>
            <a:r>
              <a:rPr lang="en-US" sz="900" dirty="0" err="1">
                <a:solidFill>
                  <a:srgbClr val="000000"/>
                </a:solidFill>
                <a:latin typeface="Times New Roman" panose="02020603050405020304" pitchFamily="18" charset="0"/>
                <a:ea typeface="Calibri" panose="020F0502020204030204" pitchFamily="34" charset="0"/>
              </a:rPr>
              <a:t>Tovilla</a:t>
            </a:r>
            <a:r>
              <a:rPr lang="en-US" sz="900" dirty="0">
                <a:solidFill>
                  <a:srgbClr val="000000"/>
                </a:solidFill>
                <a:latin typeface="Times New Roman" panose="02020603050405020304" pitchFamily="18" charset="0"/>
                <a:ea typeface="Calibri" panose="020F0502020204030204" pitchFamily="34" charset="0"/>
              </a:rPr>
              <a:t> Y, Valero MA, Mas-Coma S (2013) </a:t>
            </a:r>
            <a:r>
              <a:rPr lang="en-US" sz="900" dirty="0" err="1">
                <a:solidFill>
                  <a:srgbClr val="000000"/>
                </a:solidFill>
                <a:latin typeface="Times New Roman" panose="02020603050405020304" pitchFamily="18" charset="0"/>
                <a:ea typeface="Calibri" panose="020F0502020204030204" pitchFamily="34" charset="0"/>
              </a:rPr>
              <a:t>Fascioliasis</a:t>
            </a:r>
            <a:r>
              <a:rPr lang="en-US" sz="900" dirty="0">
                <a:solidFill>
                  <a:srgbClr val="000000"/>
                </a:solidFill>
                <a:latin typeface="Times New Roman" panose="02020603050405020304" pitchFamily="18" charset="0"/>
                <a:ea typeface="Calibri" panose="020F0502020204030204" pitchFamily="34" charset="0"/>
              </a:rPr>
              <a:t> and intestinal </a:t>
            </a:r>
            <a:r>
              <a:rPr lang="en-US" sz="900" dirty="0" err="1">
                <a:solidFill>
                  <a:srgbClr val="000000"/>
                </a:solidFill>
                <a:latin typeface="Times New Roman" panose="02020603050405020304" pitchFamily="18" charset="0"/>
                <a:ea typeface="Calibri" panose="020F0502020204030204" pitchFamily="34" charset="0"/>
              </a:rPr>
              <a:t>parasitoses</a:t>
            </a:r>
            <a:r>
              <a:rPr lang="en-US" sz="900" dirty="0">
                <a:solidFill>
                  <a:srgbClr val="000000"/>
                </a:solidFill>
                <a:latin typeface="Times New Roman" panose="02020603050405020304" pitchFamily="18" charset="0"/>
                <a:ea typeface="Calibri" panose="020F0502020204030204" pitchFamily="34" charset="0"/>
              </a:rPr>
              <a:t> affecting schoolchildren in </a:t>
            </a:r>
            <a:r>
              <a:rPr lang="en-US" sz="900" dirty="0" err="1">
                <a:solidFill>
                  <a:srgbClr val="000000"/>
                </a:solidFill>
                <a:latin typeface="Times New Roman" panose="02020603050405020304" pitchFamily="18" charset="0"/>
                <a:ea typeface="Calibri" panose="020F0502020204030204" pitchFamily="34" charset="0"/>
              </a:rPr>
              <a:t>Atlixco</a:t>
            </a:r>
            <a:r>
              <a:rPr lang="en-US" sz="900" dirty="0">
                <a:solidFill>
                  <a:srgbClr val="000000"/>
                </a:solidFill>
                <a:latin typeface="Times New Roman" panose="02020603050405020304" pitchFamily="18" charset="0"/>
                <a:ea typeface="Calibri" panose="020F0502020204030204" pitchFamily="34" charset="0"/>
              </a:rPr>
              <a:t>, Puebla State, Mexico: epidemiology and treatment with </a:t>
            </a:r>
            <a:r>
              <a:rPr lang="en-US" sz="900" dirty="0" err="1">
                <a:solidFill>
                  <a:srgbClr val="000000"/>
                </a:solidFill>
                <a:latin typeface="Times New Roman" panose="02020603050405020304" pitchFamily="18" charset="0"/>
                <a:ea typeface="Calibri" panose="020F0502020204030204" pitchFamily="34" charset="0"/>
              </a:rPr>
              <a:t>nitazoxanide</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PLoS</a:t>
            </a:r>
            <a:r>
              <a:rPr lang="en-US" sz="900" dirty="0">
                <a:solidFill>
                  <a:srgbClr val="000000"/>
                </a:solidFill>
                <a:latin typeface="Times New Roman" panose="02020603050405020304" pitchFamily="18" charset="0"/>
                <a:ea typeface="Calibri" panose="020F0502020204030204" pitchFamily="34" charset="0"/>
              </a:rPr>
              <a:t> Neglect Trop Dis 7:e2553. </a:t>
            </a:r>
            <a:r>
              <a:rPr lang="en-US" sz="900" dirty="0">
                <a:solidFill>
                  <a:srgbClr val="0000FF"/>
                </a:solidFill>
                <a:latin typeface="Times New Roman" panose="02020603050405020304" pitchFamily="18" charset="0"/>
                <a:ea typeface="Calibri" panose="020F0502020204030204" pitchFamily="34" charset="0"/>
              </a:rPr>
              <a:t>https ://</a:t>
            </a:r>
            <a:r>
              <a:rPr lang="en-US" sz="900" dirty="0" err="1">
                <a:solidFill>
                  <a:srgbClr val="0000FF"/>
                </a:solidFill>
                <a:latin typeface="Times New Roman" panose="02020603050405020304" pitchFamily="18" charset="0"/>
                <a:ea typeface="Calibri" panose="020F0502020204030204" pitchFamily="34" charset="0"/>
              </a:rPr>
              <a:t>doi</a:t>
            </a:r>
            <a:r>
              <a:rPr lang="en-US" sz="900" dirty="0">
                <a:solidFill>
                  <a:srgbClr val="0000FF"/>
                </a:solidFill>
                <a:latin typeface="Times New Roman" panose="02020603050405020304" pitchFamily="18" charset="0"/>
                <a:ea typeface="Calibri" panose="020F0502020204030204" pitchFamily="34" charset="0"/>
              </a:rPr>
              <a:t>. org/10.1371/</a:t>
            </a:r>
            <a:r>
              <a:rPr lang="en-US" sz="900" dirty="0" err="1">
                <a:solidFill>
                  <a:srgbClr val="0000FF"/>
                </a:solidFill>
                <a:latin typeface="Times New Roman" panose="02020603050405020304" pitchFamily="18" charset="0"/>
                <a:ea typeface="Calibri" panose="020F0502020204030204" pitchFamily="34" charset="0"/>
              </a:rPr>
              <a:t>journ</a:t>
            </a:r>
            <a:r>
              <a:rPr lang="en-US" sz="900" dirty="0">
                <a:solidFill>
                  <a:srgbClr val="0000FF"/>
                </a:solidFill>
                <a:latin typeface="Times New Roman" panose="02020603050405020304" pitchFamily="18" charset="0"/>
                <a:ea typeface="Calibri" panose="020F0502020204030204" pitchFamily="34" charset="0"/>
              </a:rPr>
              <a:t> al.pntd.00025 53</a:t>
            </a:r>
            <a:endParaRPr lang="es-ES" sz="900" dirty="0">
              <a:latin typeface="Times New Roman" panose="02020603050405020304" pitchFamily="18" charset="0"/>
              <a:ea typeface="Times New Roman" panose="02020603050405020304" pitchFamily="18" charset="0"/>
            </a:endParaRPr>
          </a:p>
          <a:p>
            <a:pPr marL="457200">
              <a:spcAft>
                <a:spcPts val="0"/>
              </a:spcAft>
            </a:pPr>
            <a:r>
              <a:rPr lang="en-US" sz="900" dirty="0">
                <a:solidFill>
                  <a:srgbClr val="000000"/>
                </a:solidFill>
                <a:latin typeface="STIX-Regular"/>
                <a:ea typeface="Calibri" panose="020F0502020204030204" pitchFamily="34" charset="0"/>
                <a:cs typeface="STIX-Regular"/>
              </a:rPr>
              <a:t> </a:t>
            </a:r>
            <a:endParaRPr lang="es-ES" sz="900" dirty="0">
              <a:latin typeface="Times New Roman" panose="02020603050405020304" pitchFamily="18" charset="0"/>
              <a:ea typeface="Times New Roman" panose="02020603050405020304" pitchFamily="18" charset="0"/>
            </a:endParaRPr>
          </a:p>
          <a:p>
            <a:pPr algn="just">
              <a:spcAft>
                <a:spcPts val="0"/>
              </a:spcAft>
            </a:pPr>
            <a:r>
              <a:rPr lang="es-ES" sz="900" dirty="0">
                <a:latin typeface="Times New Roman" panose="02020603050405020304" pitchFamily="18" charset="0"/>
                <a:ea typeface="Times New Roman" panose="02020603050405020304" pitchFamily="18" charset="0"/>
              </a:rPr>
              <a:t> </a:t>
            </a:r>
          </a:p>
          <a:p>
            <a:pPr algn="just">
              <a:spcAft>
                <a:spcPts val="0"/>
              </a:spcAft>
            </a:pPr>
            <a:r>
              <a:rPr lang="es-ES" sz="900" dirty="0">
                <a:latin typeface="Times New Roman" panose="02020603050405020304" pitchFamily="18" charset="0"/>
                <a:ea typeface="Times New Roman" panose="02020603050405020304" pitchFamily="18" charset="0"/>
              </a:rPr>
              <a:t> </a:t>
            </a:r>
            <a:endParaRPr lang="es-ES" sz="9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1041399" y="6060454"/>
            <a:ext cx="7662334" cy="461665"/>
          </a:xfrm>
          <a:prstGeom prst="rect">
            <a:avLst/>
          </a:prstGeom>
        </p:spPr>
        <p:txBody>
          <a:bodyPr wrap="square">
            <a:spAutoFit/>
          </a:bodyPr>
          <a:lstStyle/>
          <a:p>
            <a:pPr algn="just">
              <a:spcAft>
                <a:spcPts val="0"/>
              </a:spcAft>
            </a:pPr>
            <a:r>
              <a:rPr lang="es-ES" sz="1200" dirty="0">
                <a:latin typeface="Times New Roman" panose="02020603050405020304" pitchFamily="18" charset="0"/>
                <a:ea typeface="Times New Roman" panose="02020603050405020304" pitchFamily="18" charset="0"/>
              </a:rPr>
              <a:t>Nota del editor </a:t>
            </a:r>
            <a:r>
              <a:rPr lang="es-ES" sz="1200" dirty="0" err="1">
                <a:latin typeface="Times New Roman" panose="02020603050405020304" pitchFamily="18" charset="0"/>
                <a:ea typeface="Times New Roman" panose="02020603050405020304" pitchFamily="18" charset="0"/>
              </a:rPr>
              <a:t>Springer</a:t>
            </a:r>
            <a:r>
              <a:rPr lang="es-ES" sz="1200" dirty="0">
                <a:latin typeface="Times New Roman" panose="02020603050405020304" pitchFamily="18" charset="0"/>
                <a:ea typeface="Times New Roman" panose="02020603050405020304" pitchFamily="18" charset="0"/>
              </a:rPr>
              <a:t> Naturaleza se mantiene neutral con respecto a las reclamaciones jurisdiccionales en los mapas publicados y afiliaciones institucionales.</a:t>
            </a:r>
          </a:p>
        </p:txBody>
      </p:sp>
    </p:spTree>
    <p:extLst>
      <p:ext uri="{BB962C8B-B14F-4D97-AF65-F5344CB8AC3E}">
        <p14:creationId xmlns:p14="http://schemas.microsoft.com/office/powerpoint/2010/main" val="74575954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218019" y="208913"/>
            <a:ext cx="5338763" cy="7064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1800" b="1" dirty="0" smtClean="0">
                <a:latin typeface="Times New Roman" panose="02020603050405020304" pitchFamily="18" charset="0"/>
                <a:cs typeface="Times New Roman" panose="02020603050405020304" pitchFamily="18" charset="0"/>
              </a:rPr>
              <a:t>INTRODUCCIÓN</a:t>
            </a:r>
            <a:endParaRPr lang="es-ES" sz="1800" b="1"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387413" y="882513"/>
            <a:ext cx="6336704" cy="784830"/>
          </a:xfrm>
          <a:prstGeom prst="rect">
            <a:avLst/>
          </a:prstGeom>
          <a:noFill/>
        </p:spPr>
        <p:txBody>
          <a:bodyPr wrap="square" rtlCol="0">
            <a:spAutoFit/>
          </a:bodyPr>
          <a:lstStyle/>
          <a:p>
            <a:pPr algn="just"/>
            <a:r>
              <a:rPr lang="es-EC" sz="1500" b="1" dirty="0">
                <a:latin typeface="+mj-lt"/>
              </a:rPr>
              <a:t> </a:t>
            </a:r>
          </a:p>
          <a:p>
            <a:pPr algn="just"/>
            <a:r>
              <a:rPr lang="es-EC" sz="1500" b="1" dirty="0">
                <a:latin typeface="+mj-lt"/>
              </a:rPr>
              <a:t> </a:t>
            </a:r>
          </a:p>
          <a:p>
            <a:pPr algn="just"/>
            <a:endParaRPr lang="es-EC" sz="1500" b="1" dirty="0">
              <a:latin typeface="+mj-lt"/>
            </a:endParaRPr>
          </a:p>
        </p:txBody>
      </p:sp>
      <p:pic>
        <p:nvPicPr>
          <p:cNvPr id="11266" name="Picture 2" descr="Resultado de imagen para ciclo de fasciola hepa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27" y="2102052"/>
            <a:ext cx="5238885" cy="45303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044873" y="5457533"/>
            <a:ext cx="1144747" cy="929415"/>
          </a:xfrm>
          <a:prstGeom prst="rect">
            <a:avLst/>
          </a:prstGeom>
          <a:ln>
            <a:noFill/>
          </a:ln>
          <a:effectLst>
            <a:softEdge rad="112500"/>
          </a:effectLst>
        </p:spPr>
      </p:pic>
      <p:sp>
        <p:nvSpPr>
          <p:cNvPr id="8" name="Rectángulo 7"/>
          <p:cNvSpPr/>
          <p:nvPr/>
        </p:nvSpPr>
        <p:spPr>
          <a:xfrm>
            <a:off x="247919" y="2217789"/>
            <a:ext cx="4834035" cy="523220"/>
          </a:xfrm>
          <a:prstGeom prst="rect">
            <a:avLst/>
          </a:prstGeom>
        </p:spPr>
        <p:txBody>
          <a:bodyPr wrap="square">
            <a:spAutoFit/>
          </a:bodyPr>
          <a:lstStyle/>
          <a:p>
            <a:pPr algn="just">
              <a:spcAft>
                <a:spcPts val="0"/>
              </a:spcAft>
            </a:pPr>
            <a:endParaRPr lang="es-ES" sz="1400" dirty="0">
              <a:latin typeface="Times New Roman" panose="02020603050405020304" pitchFamily="18" charset="0"/>
              <a:ea typeface="Times New Roman" panose="02020603050405020304" pitchFamily="18" charset="0"/>
            </a:endParaRPr>
          </a:p>
          <a:p>
            <a:pPr algn="just">
              <a:spcAft>
                <a:spcPts val="0"/>
              </a:spcAft>
            </a:pPr>
            <a:r>
              <a:rPr lang="es-ES" sz="1400" dirty="0">
                <a:latin typeface="Times New Roman" panose="02020603050405020304" pitchFamily="18" charset="0"/>
                <a:ea typeface="Times New Roman" panose="02020603050405020304" pitchFamily="18" charset="0"/>
              </a:rPr>
              <a:t>  </a:t>
            </a:r>
          </a:p>
        </p:txBody>
      </p:sp>
      <p:graphicFrame>
        <p:nvGraphicFramePr>
          <p:cNvPr id="11" name="Diagrama 10"/>
          <p:cNvGraphicFramePr/>
          <p:nvPr>
            <p:extLst>
              <p:ext uri="{D42A27DB-BD31-4B8C-83A1-F6EECF244321}">
                <p14:modId xmlns:p14="http://schemas.microsoft.com/office/powerpoint/2010/main" val="1994582097"/>
              </p:ext>
            </p:extLst>
          </p:nvPr>
        </p:nvGraphicFramePr>
        <p:xfrm>
          <a:off x="242189" y="390717"/>
          <a:ext cx="11414204" cy="1848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a 11"/>
          <p:cNvGraphicFramePr/>
          <p:nvPr>
            <p:extLst>
              <p:ext uri="{D42A27DB-BD31-4B8C-83A1-F6EECF244321}">
                <p14:modId xmlns:p14="http://schemas.microsoft.com/office/powerpoint/2010/main" val="2109284848"/>
              </p:ext>
            </p:extLst>
          </p:nvPr>
        </p:nvGraphicFramePr>
        <p:xfrm>
          <a:off x="5702465" y="2857089"/>
          <a:ext cx="6255224" cy="264687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Flecha abajo 12"/>
          <p:cNvSpPr/>
          <p:nvPr/>
        </p:nvSpPr>
        <p:spPr>
          <a:xfrm>
            <a:off x="10921525" y="2072195"/>
            <a:ext cx="536331" cy="44358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pic>
        <p:nvPicPr>
          <p:cNvPr id="10" name="Picture 2" descr="https://lh3.googleusercontent.com/tZxozrUDjs3Xcb6KJFmMpVV0iMWiCmObE7S8oZOaL0dke9IZkppAQ-idK4WpuQhYdLs3AM-17aYsztWm3egvwSbeyTBbXbKtyezrBOZMsfOSemFc6_doU9FWJEF1KRjbvmd6jRgmtSFgMw8YK83FRWyfxdzXLiX_JTK3Zg03dNPVRkWJlXHXiNdnu7--mtMffJf7K_0XDAvRxJT2IT580medeF3I7WMOeP9U1EsJn8r-FwCIZfrFD46bmVQ9bH25VX7oGSLmrKVWwftdBmhdhJ3HGzOeYt7j1Unzfb245dfOTkGo5mWpIcUs24FPZt27s-KDixBrat4EmisgTGNdl8HvbZft7uHWjSkK5qrlM-VstvQtUn_omNX-VlmQS7DtdDu7EYar4b10oopvGKbzSHLOZBlFRgpiMlEW8XiYBBBZAuKPp0wuPQentheoXpqvCDqboiMErTiucQXDYN3z5ETozyo_P1nyAYA62ygBMQPlBXhd2FbM712sQSqxbYs7zHIF5oK38NMtLqmYgBb-Gc_dk2qJ6k6aonuJgtuGvCk3bbKIeVkJkHm4ld_YhBKsbxfD7T2l5o8fnDiIWjup6oOfVXPkFwDwiEGYcLJlEr7ua1sWqls29rZ1ZZGFtWbc=w663-h883-n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81878" y="2072195"/>
            <a:ext cx="1204926" cy="1284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442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058861" y="1531897"/>
            <a:ext cx="6096000" cy="646331"/>
          </a:xfrm>
          <a:prstGeom prst="rect">
            <a:avLst/>
          </a:prstGeom>
        </p:spPr>
        <p:txBody>
          <a:bodyPr>
            <a:spAutoFit/>
          </a:bodyPr>
          <a:lstStyle/>
          <a:p>
            <a:pPr algn="just">
              <a:spcAft>
                <a:spcPts val="0"/>
              </a:spcAft>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1" name="Rectangle 2"/>
          <p:cNvSpPr txBox="1">
            <a:spLocks noRot="1" noChangeArrowheads="1"/>
          </p:cNvSpPr>
          <p:nvPr/>
        </p:nvSpPr>
        <p:spPr>
          <a:xfrm>
            <a:off x="92169" y="135199"/>
            <a:ext cx="5338763" cy="7064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1600" b="1" dirty="0" smtClean="0">
                <a:latin typeface="Times New Roman" panose="02020603050405020304" pitchFamily="18" charset="0"/>
                <a:cs typeface="Times New Roman" panose="02020603050405020304" pitchFamily="18" charset="0"/>
              </a:rPr>
              <a:t>INTRODUCCIÓN</a:t>
            </a:r>
            <a:endParaRPr lang="es-ES" sz="1600" b="1" dirty="0">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3602696152"/>
              </p:ext>
            </p:extLst>
          </p:nvPr>
        </p:nvGraphicFramePr>
        <p:xfrm>
          <a:off x="295524" y="711373"/>
          <a:ext cx="11369485" cy="3591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0"/>
          <p:cNvPicPr/>
          <p:nvPr/>
        </p:nvPicPr>
        <p:blipFill rotWithShape="1">
          <a:blip r:embed="rId7" cstate="screen">
            <a:extLst>
              <a:ext uri="{28A0092B-C50C-407E-A947-70E740481C1C}">
                <a14:useLocalDpi xmlns:a14="http://schemas.microsoft.com/office/drawing/2010/main"/>
              </a:ext>
            </a:extLst>
          </a:blip>
          <a:srcRect/>
          <a:stretch/>
        </p:blipFill>
        <p:spPr bwMode="auto">
          <a:xfrm>
            <a:off x="1634000" y="3403227"/>
            <a:ext cx="2476527" cy="2540935"/>
          </a:xfrm>
          <a:prstGeom prst="rect">
            <a:avLst/>
          </a:prstGeom>
          <a:noFill/>
        </p:spPr>
      </p:pic>
      <p:pic>
        <p:nvPicPr>
          <p:cNvPr id="15" name="Picture 10"/>
          <p:cNvPicPr/>
          <p:nvPr/>
        </p:nvPicPr>
        <p:blipFill rotWithShape="1">
          <a:blip r:embed="rId8" cstate="screen">
            <a:extLst>
              <a:ext uri="{28A0092B-C50C-407E-A947-70E740481C1C}">
                <a14:useLocalDpi xmlns:a14="http://schemas.microsoft.com/office/drawing/2010/main"/>
              </a:ext>
            </a:extLst>
          </a:blip>
          <a:srcRect/>
          <a:stretch/>
        </p:blipFill>
        <p:spPr bwMode="auto">
          <a:xfrm>
            <a:off x="4987634" y="4289988"/>
            <a:ext cx="2422653" cy="1654174"/>
          </a:xfrm>
          <a:prstGeom prst="rect">
            <a:avLst/>
          </a:prstGeom>
          <a:noFill/>
        </p:spPr>
      </p:pic>
      <p:pic>
        <p:nvPicPr>
          <p:cNvPr id="16" name="Picture 10"/>
          <p:cNvPicPr/>
          <p:nvPr/>
        </p:nvPicPr>
        <p:blipFill rotWithShape="1">
          <a:blip r:embed="rId9" cstate="screen">
            <a:extLst>
              <a:ext uri="{28A0092B-C50C-407E-A947-70E740481C1C}">
                <a14:useLocalDpi xmlns:a14="http://schemas.microsoft.com/office/drawing/2010/main"/>
              </a:ext>
            </a:extLst>
          </a:blip>
          <a:srcRect/>
          <a:stretch/>
        </p:blipFill>
        <p:spPr bwMode="auto">
          <a:xfrm>
            <a:off x="8126029" y="4535961"/>
            <a:ext cx="2281313" cy="1346525"/>
          </a:xfrm>
          <a:prstGeom prst="rect">
            <a:avLst/>
          </a:prstGeom>
          <a:noFill/>
        </p:spPr>
      </p:pic>
      <p:sp>
        <p:nvSpPr>
          <p:cNvPr id="9" name="Flecha abajo 8"/>
          <p:cNvSpPr/>
          <p:nvPr/>
        </p:nvSpPr>
        <p:spPr>
          <a:xfrm>
            <a:off x="3743058" y="2772636"/>
            <a:ext cx="367469" cy="341832"/>
          </a:xfrm>
          <a:prstGeom prst="downArrow">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7" name="Flecha abajo 16"/>
          <p:cNvSpPr/>
          <p:nvPr/>
        </p:nvSpPr>
        <p:spPr>
          <a:xfrm>
            <a:off x="7042818" y="3734511"/>
            <a:ext cx="367469" cy="341832"/>
          </a:xfrm>
          <a:prstGeom prst="downArrow">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8" name="Flecha abajo 17"/>
          <p:cNvSpPr/>
          <p:nvPr/>
        </p:nvSpPr>
        <p:spPr>
          <a:xfrm>
            <a:off x="10039873" y="4136164"/>
            <a:ext cx="367469" cy="341832"/>
          </a:xfrm>
          <a:prstGeom prst="downArrow">
            <a:avLst/>
          </a:prstGeom>
          <a:ln w="1905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77358575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47840" y="568702"/>
            <a:ext cx="4023740" cy="1077218"/>
          </a:xfrm>
          <a:prstGeom prst="rect">
            <a:avLst/>
          </a:prstGeom>
          <a:noFill/>
        </p:spPr>
        <p:txBody>
          <a:bodyPr wrap="square" rtlCol="0">
            <a:spAutoFit/>
          </a:bodyPr>
          <a:lstStyle/>
          <a:p>
            <a:pPr algn="ctr"/>
            <a:r>
              <a:rPr lang="es-EC" sz="3200" b="1" dirty="0">
                <a:latin typeface="Times New Roman" panose="02020603050405020304" pitchFamily="18" charset="0"/>
                <a:cs typeface="Times New Roman" panose="02020603050405020304" pitchFamily="18" charset="0"/>
              </a:rPr>
              <a:t>MATERIALES Y MÉTODOS</a:t>
            </a:r>
            <a:endParaRPr lang="es-ES" sz="3200" b="1" dirty="0">
              <a:latin typeface="Times New Roman" panose="02020603050405020304" pitchFamily="18" charset="0"/>
              <a:cs typeface="Times New Roman" panose="02020603050405020304" pitchFamily="18" charset="0"/>
            </a:endParaRPr>
          </a:p>
        </p:txBody>
      </p:sp>
      <p:pic>
        <p:nvPicPr>
          <p:cNvPr id="3" name="Picture 10"/>
          <p:cNvPicPr/>
          <p:nvPr/>
        </p:nvPicPr>
        <p:blipFill rotWithShape="1">
          <a:blip r:embed="rId2" cstate="screen">
            <a:extLst>
              <a:ext uri="{28A0092B-C50C-407E-A947-70E740481C1C}">
                <a14:useLocalDpi xmlns:a14="http://schemas.microsoft.com/office/drawing/2010/main"/>
              </a:ext>
            </a:extLst>
          </a:blip>
          <a:srcRect l="-1"/>
          <a:stretch/>
        </p:blipFill>
        <p:spPr bwMode="auto">
          <a:xfrm>
            <a:off x="554334" y="863600"/>
            <a:ext cx="6069986" cy="4407905"/>
          </a:xfrm>
          <a:prstGeom prst="rect">
            <a:avLst/>
          </a:prstGeom>
          <a:noFill/>
        </p:spPr>
      </p:pic>
      <p:pic>
        <p:nvPicPr>
          <p:cNvPr id="4" name="Picture 10" descr="https://lh3.googleusercontent.com/yx-AI4uKO-KA4eTTKcWZ5dy8xkknNS_A5JLRVsbWpk79AkbtSmyAGsYw6Tq74Tkd94W2ctnS2OGkvDAu5ABgouCqq7wRw9D2_vgfbIdbsVEvffsJaX_q_V21ZjZTAsbtuwFIJynNqY9Cz-MsPnpK--VmdflacoTuirhd-tIuzBSO8eY5cHUIpJsTbgL8OwnxSQYuTV1bkai0wvQlTZBNu2Tx0qBZ5pvQygsjp8mcG7PvHKTljnD3CemLldhwL__y7hB1A3HPbxWtiQpGnp-esfP0CMvKoEe-MQaAyUKLzde_hzo1GdyxVwBNmoze3ywj5cGYmx8t7eg7UrhvsKuzLsK659J8aNq2wp0pl-rEWDgvlSIoDUhNxOgsIylapimYbe72lYo3O4aQbnDdXCAJEk8qvEFmGpDOOJW-Nm6XRwuYkcIhIYwEGXTjZ9RmyFOgjzqYkNewLvnWCOqWZ7fvr6ThODE54rqpqrqBDPqDvJ8tpoD2SRpwo_oxpVtBjYyoxQ-d_x7QlLXIqs2qy-pVnbPTm9BqM1VhfRE1WyKQ_ZCe58_vhNGdDssk1egh_mN9XBTXDS2Navln6qwjaYWGAc26vY3kdKWXPMc7Y7Ls3fP4CVEkMz3OlHOO5R3g4EKR=w663-h883-n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1287" y="2211177"/>
            <a:ext cx="2542858" cy="25115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8265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p:cNvPicPr/>
          <p:nvPr/>
        </p:nvPicPr>
        <p:blipFill rotWithShape="1">
          <a:blip r:embed="rId2" cstate="screen">
            <a:extLst>
              <a:ext uri="{28A0092B-C50C-407E-A947-70E740481C1C}">
                <a14:useLocalDpi xmlns:a14="http://schemas.microsoft.com/office/drawing/2010/main"/>
              </a:ext>
            </a:extLst>
          </a:blip>
          <a:srcRect l="-1"/>
          <a:stretch/>
        </p:blipFill>
        <p:spPr bwMode="auto">
          <a:xfrm>
            <a:off x="-27857" y="3452501"/>
            <a:ext cx="5907363" cy="3308302"/>
          </a:xfrm>
          <a:prstGeom prst="rect">
            <a:avLst/>
          </a:prstGeom>
          <a:noFill/>
        </p:spPr>
      </p:pic>
      <p:pic>
        <p:nvPicPr>
          <p:cNvPr id="6" name="Imagen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5869" y="4912622"/>
            <a:ext cx="1863305" cy="1987017"/>
          </a:xfrm>
          <a:prstGeom prst="rect">
            <a:avLst/>
          </a:prstGeom>
          <a:ln>
            <a:noFill/>
          </a:ln>
          <a:effectLst>
            <a:softEdge rad="112500"/>
          </a:effectLst>
        </p:spPr>
      </p:pic>
      <p:pic>
        <p:nvPicPr>
          <p:cNvPr id="7" name="Imagen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7471" y="5358213"/>
            <a:ext cx="2085273" cy="1541426"/>
          </a:xfrm>
          <a:prstGeom prst="rect">
            <a:avLst/>
          </a:prstGeom>
          <a:ln>
            <a:noFill/>
          </a:ln>
          <a:effectLst>
            <a:softEdge rad="112500"/>
          </a:effectLst>
        </p:spPr>
      </p:pic>
      <p:pic>
        <p:nvPicPr>
          <p:cNvPr id="8" name="Imagen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08334" y="3279530"/>
            <a:ext cx="1380840" cy="1923457"/>
          </a:xfrm>
          <a:prstGeom prst="rect">
            <a:avLst/>
          </a:prstGeom>
          <a:ln>
            <a:noFill/>
          </a:ln>
          <a:effectLst>
            <a:softEdge rad="112500"/>
          </a:effectLst>
        </p:spPr>
      </p:pic>
      <p:graphicFrame>
        <p:nvGraphicFramePr>
          <p:cNvPr id="12" name="Diagrama 11"/>
          <p:cNvGraphicFramePr/>
          <p:nvPr>
            <p:extLst>
              <p:ext uri="{D42A27DB-BD31-4B8C-83A1-F6EECF244321}">
                <p14:modId xmlns:p14="http://schemas.microsoft.com/office/powerpoint/2010/main" val="3101219740"/>
              </p:ext>
            </p:extLst>
          </p:nvPr>
        </p:nvGraphicFramePr>
        <p:xfrm>
          <a:off x="2244495" y="92701"/>
          <a:ext cx="9341739" cy="48199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Picture 10"/>
          <p:cNvPicPr/>
          <p:nvPr/>
        </p:nvPicPr>
        <p:blipFill rotWithShape="1">
          <a:blip r:embed="rId11" cstate="screen">
            <a:extLst>
              <a:ext uri="{28A0092B-C50C-407E-A947-70E740481C1C}">
                <a14:useLocalDpi xmlns:a14="http://schemas.microsoft.com/office/drawing/2010/main"/>
              </a:ext>
            </a:extLst>
          </a:blip>
          <a:srcRect/>
          <a:stretch/>
        </p:blipFill>
        <p:spPr bwMode="auto">
          <a:xfrm>
            <a:off x="523628" y="728642"/>
            <a:ext cx="1886963" cy="1531156"/>
          </a:xfrm>
          <a:prstGeom prst="rect">
            <a:avLst/>
          </a:prstGeom>
          <a:noFill/>
        </p:spPr>
      </p:pic>
      <p:sp>
        <p:nvSpPr>
          <p:cNvPr id="9" name="Flecha abajo 8"/>
          <p:cNvSpPr/>
          <p:nvPr/>
        </p:nvSpPr>
        <p:spPr>
          <a:xfrm>
            <a:off x="1225060" y="2589948"/>
            <a:ext cx="484097" cy="532403"/>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94967704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2653" y="188007"/>
            <a:ext cx="3060527" cy="338554"/>
          </a:xfrm>
          <a:prstGeom prst="rect">
            <a:avLst/>
          </a:prstGeom>
          <a:noFill/>
        </p:spPr>
        <p:txBody>
          <a:bodyPr wrap="square" rtlCol="0">
            <a:spAutoFit/>
          </a:bodyPr>
          <a:lstStyle/>
          <a:p>
            <a:r>
              <a:rPr lang="es-EC" sz="1600" b="1" dirty="0">
                <a:latin typeface="Times New Roman" panose="02020603050405020304" pitchFamily="18" charset="0"/>
                <a:cs typeface="Times New Roman" panose="02020603050405020304" pitchFamily="18" charset="0"/>
              </a:rPr>
              <a:t>MATERIALES Y MÉTODOS</a:t>
            </a:r>
            <a:endParaRPr lang="es-ES" sz="1600" b="1" dirty="0">
              <a:latin typeface="Times New Roman" panose="02020603050405020304" pitchFamily="18" charset="0"/>
              <a:cs typeface="Times New Roman" panose="02020603050405020304" pitchFamily="18" charset="0"/>
            </a:endParaRPr>
          </a:p>
        </p:txBody>
      </p:sp>
      <p:pic>
        <p:nvPicPr>
          <p:cNvPr id="12" name="Imagen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5148" y="58687"/>
            <a:ext cx="2713727" cy="2532771"/>
          </a:xfrm>
          <a:prstGeom prst="ellipse">
            <a:avLst/>
          </a:prstGeom>
          <a:ln>
            <a:noFill/>
          </a:ln>
          <a:effectLst>
            <a:softEdge rad="112500"/>
          </a:effectLst>
        </p:spPr>
      </p:pic>
      <p:pic>
        <p:nvPicPr>
          <p:cNvPr id="13" name="Imagen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2830" y="165877"/>
            <a:ext cx="1946021" cy="1903903"/>
          </a:xfrm>
          <a:prstGeom prst="ellipse">
            <a:avLst/>
          </a:prstGeom>
          <a:ln>
            <a:noFill/>
          </a:ln>
          <a:effectLst>
            <a:softEdge rad="112500"/>
          </a:effectLst>
        </p:spPr>
      </p:pic>
      <p:pic>
        <p:nvPicPr>
          <p:cNvPr id="14" name="Imagen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1434" y="4050376"/>
            <a:ext cx="1979146" cy="1909001"/>
          </a:xfrm>
          <a:prstGeom prst="ellipse">
            <a:avLst/>
          </a:prstGeom>
          <a:ln>
            <a:noFill/>
          </a:ln>
          <a:effectLst>
            <a:softEdge rad="112500"/>
          </a:effectLst>
        </p:spPr>
      </p:pic>
      <p:pic>
        <p:nvPicPr>
          <p:cNvPr id="2" name="Imagen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26181" y="276096"/>
            <a:ext cx="1576481" cy="1518521"/>
          </a:xfrm>
          <a:prstGeom prst="ellipse">
            <a:avLst/>
          </a:prstGeom>
          <a:ln>
            <a:noFill/>
          </a:ln>
          <a:effectLst>
            <a:softEdge rad="112500"/>
          </a:effectLst>
        </p:spPr>
      </p:pic>
      <p:sp>
        <p:nvSpPr>
          <p:cNvPr id="4" name="Rectángulo 3"/>
          <p:cNvSpPr/>
          <p:nvPr/>
        </p:nvSpPr>
        <p:spPr>
          <a:xfrm>
            <a:off x="185667" y="653796"/>
            <a:ext cx="6096000" cy="5293757"/>
          </a:xfrm>
          <a:prstGeom prst="rect">
            <a:avLst/>
          </a:prstGeom>
        </p:spPr>
        <p:txBody>
          <a:bodyPr>
            <a:spAutoFit/>
          </a:bodyPr>
          <a:lstStyle/>
          <a:p>
            <a:pPr algn="just">
              <a:spcAft>
                <a:spcPts val="0"/>
              </a:spcAft>
            </a:pPr>
            <a:r>
              <a:rPr lang="es-ES" sz="2000" b="1" dirty="0">
                <a:latin typeface="Times New Roman" panose="02020603050405020304" pitchFamily="18" charset="0"/>
                <a:ea typeface="Times New Roman" panose="02020603050405020304" pitchFamily="18" charset="0"/>
              </a:rPr>
              <a:t>Registro de datos del lugar: </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Coordenadas geográficas </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Altitud</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Lugar (Cantón)</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Tipo de hábitat</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Área de superficie</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Distancia del sitio al pueblo más cercano</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Número de especímenes</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Concurrencia de caracoles no Lymnaeidaes</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Presencia de agua</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Altura de columna de agua</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Temperatura ambiente</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Humedad relativa</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Presencia de vegetación</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pH del suelo</a:t>
            </a:r>
          </a:p>
          <a:p>
            <a:pPr marL="342900" lvl="0" indent="-342900" algn="just">
              <a:spcAft>
                <a:spcPts val="0"/>
              </a:spcAft>
              <a:buFont typeface="+mj-lt"/>
              <a:buAutoNum type="arabicPeriod"/>
            </a:pPr>
            <a:r>
              <a:rPr lang="es-ES" sz="2000" dirty="0">
                <a:latin typeface="Times New Roman" panose="02020603050405020304" pitchFamily="18" charset="0"/>
                <a:ea typeface="Times New Roman" panose="02020603050405020304" pitchFamily="18" charset="0"/>
              </a:rPr>
              <a:t> E información adicional pertinente </a:t>
            </a:r>
            <a:r>
              <a:rPr lang="es-ES" sz="2000" dirty="0" smtClean="0">
                <a:latin typeface="Times New Roman" panose="02020603050405020304" pitchFamily="18"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Times New Roman" panose="02020603050405020304" pitchFamily="18" charset="0"/>
                <a:ea typeface="Times New Roman" panose="02020603050405020304" pitchFamily="18" charset="0"/>
              </a:rPr>
              <a:t> </a:t>
            </a:r>
            <a:endParaRPr lang="es-ES" sz="2000" dirty="0">
              <a:effectLst/>
              <a:latin typeface="Times New Roman" panose="02020603050405020304" pitchFamily="18" charset="0"/>
              <a:ea typeface="Times New Roman" panose="02020603050405020304" pitchFamily="18" charset="0"/>
            </a:endParaRPr>
          </a:p>
        </p:txBody>
      </p:sp>
      <p:pic>
        <p:nvPicPr>
          <p:cNvPr id="15" name="Imagen 1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65556" y="4073650"/>
            <a:ext cx="2510611" cy="2586866"/>
          </a:xfrm>
          <a:prstGeom prst="ellipse">
            <a:avLst/>
          </a:prstGeom>
          <a:ln>
            <a:noFill/>
          </a:ln>
          <a:effectLst>
            <a:softEdge rad="112500"/>
          </a:effectLst>
        </p:spPr>
      </p:pic>
      <p:pic>
        <p:nvPicPr>
          <p:cNvPr id="17" name="Imagen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15019" y="4395420"/>
            <a:ext cx="1398803" cy="1474730"/>
          </a:xfrm>
          <a:prstGeom prst="ellipse">
            <a:avLst/>
          </a:prstGeom>
          <a:ln>
            <a:noFill/>
          </a:ln>
          <a:effectLst>
            <a:softEdge rad="112500"/>
          </a:effectLst>
        </p:spPr>
      </p:pic>
      <p:pic>
        <p:nvPicPr>
          <p:cNvPr id="22" name="Picture 10" descr="https://lh3.googleusercontent.com/yx-AI4uKO-KA4eTTKcWZ5dy8xkknNS_A5JLRVsbWpk79AkbtSmyAGsYw6Tq74Tkd94W2ctnS2OGkvDAu5ABgouCqq7wRw9D2_vgfbIdbsVEvffsJaX_q_V21ZjZTAsbtuwFIJynNqY9Cz-MsPnpK--VmdflacoTuirhd-tIuzBSO8eY5cHUIpJsTbgL8OwnxSQYuTV1bkai0wvQlTZBNu2Tx0qBZ5pvQygsjp8mcG7PvHKTljnD3CemLldhwL__y7hB1A3HPbxWtiQpGnp-esfP0CMvKoEe-MQaAyUKLzde_hzo1GdyxVwBNmoze3ywj5cGYmx8t7eg7UrhvsKuzLsK659J8aNq2wp0pl-rEWDgvlSIoDUhNxOgsIylapimYbe72lYo3O4aQbnDdXCAJEk8qvEFmGpDOOJW-Nm6XRwuYkcIhIYwEGXTjZ9RmyFOgjzqYkNewLvnWCOqWZ7fvr6ThODE54rqpqrqBDPqDvJ8tpoD2SRpwo_oxpVtBjYyoxQ-d_x7QlLXIqs2qy-pVnbPTm9BqM1VhfRE1WyKQ_ZCe58_vhNGdDssk1egh_mN9XBTXDS2Navln6qwjaYWGAc26vY3kdKWXPMc7Y7Ls3fP4CVEkMz3OlHOO5R3g4EKR=w663-h883-n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479447" y="1794617"/>
            <a:ext cx="2542858" cy="25115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2" descr="https://lh3.googleusercontent.com/d59Kz8P5QpZxv_Ec09AjqRUODhYC3EHIax2ZUcQqzqMQL-Fk8T-y3Foj7TG19L4-vEQPq1SaPZA1UIXbtxstcgNcsN-RjQuXyPM9j7Tj6VArVQsf77UKc8-8G3UcleQWRNQkA-KDs1SXaOGD77PHIgHD4IUrWjsh54SL58CfWeZBOEvjfk1sKIBtrF4BDAtIq9ZiGNZVlDBtxjmf62qw2CUM7Fg1RArhOjB1hBflVzlnP5hev25YlOj0sTnsn9S83jVUhmZkGI1unyDx7xpG-KnZOa4g-DFo-tb7-mb2YersQ8QKa2oQYHQz7wQehw65OxQHem0Sl05ZxT9IwHBYJ1Hy6k1A9O3cV9IRSGfTw26sgfs-pOFIhKydRxVFNS0AEZxK4Fyl0MAKYahAx3dDkaXFQR0KvkpXmKoPQHkjXYZcbD2BVHDybPd-WbeWoey2R6R0V9D235O0UV9ZuWYrFzPekkBK5DQbrmpVHN1en-WEjTtuQSluwSKINBWl48xVry4dl8uN8sIebrRoWujzaWV_7rPAHgu-PcvhOm8zQhq7KMQA2J-pl3jP9zR850K3hJrrQ-t3ZQV8dE3YhWJW4DTFuQO9EdYK6_l0MN4qGzmFhBvi1I4lxgB2_7plXX5k=w1178-h883-n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254581" y="2591459"/>
            <a:ext cx="1659160" cy="14963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4" descr="https://lh3.googleusercontent.com/38xWCAkcnjtgXXeNEE_oc3LSBA2RP3i2AD1n4xIobY8A7kDwMBMlWKIOp_AYE3mA3HJPrZgZu0sJgmoVGRNz2B8YqTUaZ1iweagqKOKwEhMr-2nRZ8IP-u-nr1srFGTQBmjC_jhruoXX6Fg4P0RUHewwz1eFN7uG_xJI-w8BRdui7j2ZFeU5OXA99Qbo_XZ8aB2rSpMZCrYizKOPXqlOvYOk2x4YSt5U5dkYM30WboVBiokn2eVYcTYk-lXlQIVt3yOaaC42crs2Z9Ek8goW5IL6uOQ5ivbjOZsZoWPARFjkgjc64dzOVBgCu2EUaarPg8_HsjQd_-Ih4PTGxFswgXAN2RdIkuuydJAAlRRJ_dZZEylWRZMHoYsNZADBtDrCVTcWXAwU_svhvpxj9B2f7kke76FuMPP7i5wQkNP4BlaJkspgnGMsFylovSrtVsz0vChGZWOnxRXxOeESSeeW2MDJMFyg5PIbNpDdDFVpPZempUcydai9Cmr8FJqkZLL2awHlOu2pYVjyYZ4MX_F8gPFwqZjcYiJ3U2NC406g_Sml6lhAzZEapvs1S53Fc2En6yZVsxV_nW7-fxnzz45LPlT3ktVX9KgQoRsl-xvSWTDWjlBn5IRX19GjK84tltT-=w1178-h883-no"/>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166953" y="2159388"/>
            <a:ext cx="1895174" cy="18909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524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3079" y="95074"/>
            <a:ext cx="5332576" cy="338554"/>
          </a:xfrm>
          <a:prstGeom prst="rect">
            <a:avLst/>
          </a:prstGeom>
          <a:noFill/>
        </p:spPr>
        <p:txBody>
          <a:bodyPr wrap="square" rtlCol="0">
            <a:spAutoFit/>
          </a:bodyPr>
          <a:lstStyle/>
          <a:p>
            <a:r>
              <a:rPr lang="es-EC" sz="1600" b="1" dirty="0">
                <a:solidFill>
                  <a:srgbClr val="000000"/>
                </a:solidFill>
                <a:latin typeface="Times New Roman" panose="02020603050405020304" pitchFamily="18" charset="0"/>
                <a:cs typeface="Times New Roman" panose="02020603050405020304" pitchFamily="18" charset="0"/>
              </a:rPr>
              <a:t>MATERIALES Y MÉTODOS</a:t>
            </a:r>
            <a:endParaRPr lang="es-ES" sz="1600" b="1" dirty="0">
              <a:solidFill>
                <a:srgbClr val="000000"/>
              </a:solidFill>
              <a:latin typeface="Times New Roman" panose="02020603050405020304" pitchFamily="18" charset="0"/>
              <a:cs typeface="Times New Roman" panose="02020603050405020304" pitchFamily="18" charset="0"/>
            </a:endParaRPr>
          </a:p>
        </p:txBody>
      </p:sp>
      <p:sp>
        <p:nvSpPr>
          <p:cNvPr id="3" name="Rectángulo 2"/>
          <p:cNvSpPr/>
          <p:nvPr/>
        </p:nvSpPr>
        <p:spPr>
          <a:xfrm>
            <a:off x="522363" y="759512"/>
            <a:ext cx="1375214" cy="2585323"/>
          </a:xfrm>
          <a:prstGeom prst="rect">
            <a:avLst/>
          </a:prstGeom>
        </p:spPr>
        <p:txBody>
          <a:bodyPr wrap="square">
            <a:spAutoFit/>
          </a:bodyPr>
          <a:lstStyle/>
          <a:p>
            <a:pPr algn="just">
              <a:spcAft>
                <a:spcPts val="0"/>
              </a:spcAft>
            </a:pPr>
            <a:r>
              <a:rPr lang="es-ES" b="1" dirty="0">
                <a:latin typeface="Times New Roman" panose="02020603050405020304" pitchFamily="18" charset="0"/>
                <a:ea typeface="Times New Roman" panose="02020603050405020304" pitchFamily="18" charset="0"/>
              </a:rPr>
              <a:t>Las técnicas moleculares</a:t>
            </a:r>
            <a:endParaRPr lang="es-ES" dirty="0">
              <a:latin typeface="Times New Roman" panose="02020603050405020304" pitchFamily="18" charset="0"/>
              <a:ea typeface="Times New Roman" panose="02020603050405020304" pitchFamily="18" charset="0"/>
            </a:endParaRPr>
          </a:p>
          <a:p>
            <a:pPr algn="just">
              <a:spcAft>
                <a:spcPts val="0"/>
              </a:spcAft>
            </a:pPr>
            <a:r>
              <a:rPr lang="es-ES" b="1" dirty="0">
                <a:latin typeface="Times New Roman" panose="02020603050405020304" pitchFamily="18"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latin typeface="Times New Roman" panose="02020603050405020304" pitchFamily="18" charset="0"/>
                <a:ea typeface="Times New Roman" panose="02020603050405020304" pitchFamily="18" charset="0"/>
              </a:rPr>
              <a:t> </a:t>
            </a:r>
          </a:p>
          <a:p>
            <a:pPr algn="just">
              <a:spcAft>
                <a:spcPts val="0"/>
              </a:spcAft>
            </a:pPr>
            <a:endParaRPr lang="es-ES" dirty="0">
              <a:latin typeface="Times New Roman" panose="02020603050405020304" pitchFamily="18" charset="0"/>
              <a:ea typeface="Times New Roman" panose="02020603050405020304" pitchFamily="18" charset="0"/>
            </a:endParaRPr>
          </a:p>
          <a:p>
            <a:pPr algn="just">
              <a:spcAft>
                <a:spcPts val="0"/>
              </a:spcAft>
            </a:pPr>
            <a:r>
              <a:rPr lang="es-ES" dirty="0">
                <a:latin typeface="Times New Roman" panose="02020603050405020304" pitchFamily="18" charset="0"/>
                <a:ea typeface="Times New Roman" panose="02020603050405020304" pitchFamily="18" charset="0"/>
              </a:rPr>
              <a:t> </a:t>
            </a:r>
          </a:p>
          <a:p>
            <a:pPr algn="just">
              <a:spcAft>
                <a:spcPts val="0"/>
              </a:spcAft>
            </a:pPr>
            <a:r>
              <a:rPr lang="es-ES" dirty="0">
                <a:latin typeface="Times New Roman" panose="02020603050405020304" pitchFamily="18" charset="0"/>
                <a:ea typeface="Times New Roman" panose="02020603050405020304" pitchFamily="18" charset="0"/>
              </a:rPr>
              <a:t> </a:t>
            </a:r>
          </a:p>
          <a:p>
            <a:pPr algn="just">
              <a:spcAft>
                <a:spcPts val="0"/>
              </a:spcAft>
            </a:pPr>
            <a:r>
              <a:rPr lang="es-ES" dirty="0">
                <a:latin typeface="Times New Roman" panose="02020603050405020304" pitchFamily="18" charset="0"/>
                <a:ea typeface="Times New Roman" panose="02020603050405020304" pitchFamily="18" charset="0"/>
              </a:rPr>
              <a:t> </a:t>
            </a:r>
          </a:p>
          <a:p>
            <a:pPr algn="just">
              <a:spcAft>
                <a:spcPts val="0"/>
              </a:spcAft>
            </a:pPr>
            <a:r>
              <a:rPr lang="es-ES" dirty="0">
                <a:latin typeface="Times New Roman" panose="02020603050405020304" pitchFamily="18" charset="0"/>
                <a:ea typeface="Times New Roman" panose="02020603050405020304" pitchFamily="18" charset="0"/>
              </a:rPr>
              <a:t> </a:t>
            </a:r>
          </a:p>
        </p:txBody>
      </p:sp>
      <p:sp>
        <p:nvSpPr>
          <p:cNvPr id="6" name="Rectángulo 5"/>
          <p:cNvSpPr/>
          <p:nvPr/>
        </p:nvSpPr>
        <p:spPr>
          <a:xfrm>
            <a:off x="6539346" y="2817969"/>
            <a:ext cx="6096000" cy="369332"/>
          </a:xfrm>
          <a:prstGeom prst="rect">
            <a:avLst/>
          </a:prstGeom>
        </p:spPr>
        <p:txBody>
          <a:bodyPr>
            <a:spAutoFit/>
          </a:bodyPr>
          <a:lstStyle/>
          <a:p>
            <a:pPr algn="just">
              <a:spcAft>
                <a:spcPts val="0"/>
              </a:spcAft>
            </a:pPr>
            <a:r>
              <a:rPr lang="es-ES" dirty="0" smtClean="0">
                <a:solidFill>
                  <a:srgbClr val="FF0000"/>
                </a:solidFill>
                <a:latin typeface="Times New Roman" panose="02020603050405020304" pitchFamily="18" charset="0"/>
                <a:ea typeface="Times New Roman" panose="02020603050405020304" pitchFamily="18" charset="0"/>
              </a:rPr>
              <a:t>x</a:t>
            </a:r>
            <a:endParaRPr lang="es-ES" dirty="0">
              <a:effectLst/>
              <a:latin typeface="Times New Roman" panose="02020603050405020304" pitchFamily="18" charset="0"/>
              <a:ea typeface="Times New Roman" panose="02020603050405020304" pitchFamily="18" charset="0"/>
            </a:endParaRPr>
          </a:p>
        </p:txBody>
      </p:sp>
      <p:pic>
        <p:nvPicPr>
          <p:cNvPr id="8" name="Picture 12" descr="https://lh3.googleusercontent.com/jip1p-FTyNF2DrCFhrTAygS-ZaLqVWKB-MOuoZpYwQL0QN8la6mocwcSoauuCwaOe4oH4hH_9iIUvp-eYN0vlAzIx5UOuJG-I1BaVBZkTjZhMrOOg7HSqplzgijD28j_ko0tS8_8tZWISCvRViVHEL0jsPm-_AOeXl5DjhswwYTpN5kDVJV_sV9LvS4jEl1vZcxZx7VawUqIgORfEXcjNbQkt277L6bHnFbzyFAISt6b3qU57S4Q74-Zl_RqRf5184NPBdfMBw6g5b9jVhCIMVI1QGZmEoEbcVqEhc3jYQCTuR7FLYeA-PPopI9C--b_a5F0J3CFal6B79T3YZi-hdi7SRaluqEv8H9iRRn3Jlw1L2U9fR4CGexQFebSykj-Ep6aEMAfFW0SoMtF5OmXWGSJMYsUO4ibd8VgDbrrRfxUNeIYwRmUqw-nPixAoZITkTmsB4eNeIofU4WJ6-zkgw9nb-sRfU6xouL8iSFnZQeY-D_xyhlWhnDLX8fWHtwuEZ1_gbAW_0fJHEJVvuawpy3abnQKaMPbQCG_wwD5LoYYU0ReHI-FWbOvQZ0ehpua1ac4OipXg4RdVWW0aM4iato9wqfOVKSPGSfL26UAqciOHnlQClmgwcJ1RhfHuCD2=w1178-h883-n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666199"/>
            <a:ext cx="1305628" cy="12011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1" name="Diagrama 10"/>
          <p:cNvGraphicFramePr/>
          <p:nvPr>
            <p:extLst>
              <p:ext uri="{D42A27DB-BD31-4B8C-83A1-F6EECF244321}">
                <p14:modId xmlns:p14="http://schemas.microsoft.com/office/powerpoint/2010/main" val="3749096154"/>
              </p:ext>
            </p:extLst>
          </p:nvPr>
        </p:nvGraphicFramePr>
        <p:xfrm>
          <a:off x="3077554" y="878597"/>
          <a:ext cx="8863094" cy="4248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lecha derecha 11"/>
          <p:cNvSpPr/>
          <p:nvPr/>
        </p:nvSpPr>
        <p:spPr>
          <a:xfrm>
            <a:off x="1982624" y="865688"/>
            <a:ext cx="660201" cy="347816"/>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22996" y="1666199"/>
            <a:ext cx="1339738" cy="1222068"/>
          </a:xfrm>
          <a:prstGeom prst="rect">
            <a:avLst/>
          </a:prstGeom>
          <a:ln>
            <a:noFill/>
          </a:ln>
          <a:effectLst>
            <a:softEdge rad="112500"/>
          </a:effectLst>
        </p:spPr>
      </p:pic>
      <p:pic>
        <p:nvPicPr>
          <p:cNvPr id="7" name="Imagen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2990" y="4206353"/>
            <a:ext cx="1190097" cy="1451505"/>
          </a:xfrm>
          <a:prstGeom prst="rect">
            <a:avLst/>
          </a:prstGeom>
          <a:ln>
            <a:noFill/>
          </a:ln>
          <a:effectLst>
            <a:softEdge rad="112500"/>
          </a:effectLst>
        </p:spPr>
      </p:pic>
      <p:pic>
        <p:nvPicPr>
          <p:cNvPr id="14" name="Imagen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631" y="2901211"/>
            <a:ext cx="1310297" cy="1295967"/>
          </a:xfrm>
          <a:prstGeom prst="rect">
            <a:avLst/>
          </a:prstGeom>
          <a:ln>
            <a:noFill/>
          </a:ln>
          <a:effectLst>
            <a:softEdge rad="112500"/>
          </a:effectLst>
        </p:spPr>
      </p:pic>
      <p:pic>
        <p:nvPicPr>
          <p:cNvPr id="15" name="Imagen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22996" y="2921444"/>
            <a:ext cx="1319829" cy="1271964"/>
          </a:xfrm>
          <a:prstGeom prst="rect">
            <a:avLst/>
          </a:prstGeom>
          <a:ln>
            <a:noFill/>
          </a:ln>
          <a:effectLst>
            <a:softEdge rad="112500"/>
          </a:effectLst>
        </p:spPr>
      </p:pic>
      <p:pic>
        <p:nvPicPr>
          <p:cNvPr id="16" name="Imagen 1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322996" y="4206352"/>
            <a:ext cx="1319829" cy="1451505"/>
          </a:xfrm>
          <a:prstGeom prst="rect">
            <a:avLst/>
          </a:prstGeom>
          <a:ln>
            <a:noFill/>
          </a:ln>
          <a:effectLst>
            <a:softEdge rad="112500"/>
          </a:effectLst>
        </p:spPr>
      </p:pic>
    </p:spTree>
    <p:extLst>
      <p:ext uri="{BB962C8B-B14F-4D97-AF65-F5344CB8AC3E}">
        <p14:creationId xmlns:p14="http://schemas.microsoft.com/office/powerpoint/2010/main" val="16669547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85386" y="201135"/>
            <a:ext cx="3931014" cy="3880811"/>
          </a:xfrm>
          <a:prstGeom prst="ellipse">
            <a:avLst/>
          </a:prstGeom>
          <a:ln>
            <a:noFill/>
          </a:ln>
          <a:effectLst>
            <a:softEdge rad="112500"/>
          </a:effectLst>
        </p:spPr>
      </p:pic>
      <p:sp>
        <p:nvSpPr>
          <p:cNvPr id="2" name="Rectángulo 1"/>
          <p:cNvSpPr/>
          <p:nvPr/>
        </p:nvSpPr>
        <p:spPr>
          <a:xfrm>
            <a:off x="4436142" y="201136"/>
            <a:ext cx="3237105" cy="823752"/>
          </a:xfrm>
          <a:prstGeom prst="rect">
            <a:avLst/>
          </a:prstGeom>
          <a:solidFill>
            <a:schemeClr val="bg1"/>
          </a:solidFill>
        </p:spPr>
        <p:txBody>
          <a:bodyPr wrap="none">
            <a:spAutoFit/>
          </a:bodyPr>
          <a:lstStyle/>
          <a:p>
            <a:pPr algn="just">
              <a:lnSpc>
                <a:spcPct val="150000"/>
              </a:lnSpc>
              <a:spcAft>
                <a:spcPts val="0"/>
              </a:spcAft>
            </a:pPr>
            <a:r>
              <a:rPr lang="es-EC" sz="3600" b="1" dirty="0" smtClean="0">
                <a:effectLst/>
                <a:latin typeface="Times New Roman" panose="02020603050405020304" pitchFamily="18" charset="0"/>
                <a:ea typeface="Calibri" panose="020F0502020204030204" pitchFamily="34" charset="0"/>
                <a:cs typeface="Times New Roman" panose="02020603050405020304" pitchFamily="18" charset="0"/>
              </a:rPr>
              <a:t>RESULTADOS</a:t>
            </a:r>
            <a:endParaRPr lang="es-E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217" y="3466882"/>
            <a:ext cx="2082366" cy="2094364"/>
          </a:xfrm>
          <a:prstGeom prst="ellipse">
            <a:avLst/>
          </a:prstGeom>
          <a:ln>
            <a:noFill/>
          </a:ln>
          <a:effectLst>
            <a:softEdge rad="112500"/>
          </a:effectLst>
        </p:spPr>
      </p:pic>
      <p:pic>
        <p:nvPicPr>
          <p:cNvPr id="10" name="Imagen 9"/>
          <p:cNvPicPr>
            <a:picLocks noChangeAspect="1"/>
          </p:cNvPicPr>
          <p:nvPr/>
        </p:nvPicPr>
        <p:blipFill>
          <a:blip r:embed="rId4"/>
          <a:stretch>
            <a:fillRect/>
          </a:stretch>
        </p:blipFill>
        <p:spPr>
          <a:xfrm>
            <a:off x="6546744" y="1477365"/>
            <a:ext cx="4243657" cy="4189157"/>
          </a:xfrm>
          <a:prstGeom prst="ellipse">
            <a:avLst/>
          </a:prstGeom>
          <a:ln>
            <a:noFill/>
          </a:ln>
          <a:effectLst>
            <a:softEdge rad="112500"/>
          </a:effectLst>
        </p:spPr>
      </p:pic>
      <p:pic>
        <p:nvPicPr>
          <p:cNvPr id="12" name="Imagen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63898" y="300654"/>
            <a:ext cx="1659484" cy="1599301"/>
          </a:xfrm>
          <a:prstGeom prst="ellipse">
            <a:avLst/>
          </a:prstGeom>
          <a:ln>
            <a:noFill/>
          </a:ln>
          <a:effectLst>
            <a:softEdge rad="112500"/>
          </a:effectLst>
        </p:spPr>
      </p:pic>
    </p:spTree>
    <p:extLst>
      <p:ext uri="{BB962C8B-B14F-4D97-AF65-F5344CB8AC3E}">
        <p14:creationId xmlns:p14="http://schemas.microsoft.com/office/powerpoint/2010/main" val="20597462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4323</Words>
  <Application>Microsoft Office PowerPoint</Application>
  <PresentationFormat>Panorámica</PresentationFormat>
  <Paragraphs>409</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Calibri Light</vt:lpstr>
      <vt:lpstr>Garamond</vt:lpstr>
      <vt:lpstr>STIX-Regular</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rociofilis@gmail.com</dc:creator>
  <cp:lastModifiedBy>Chio Guamán</cp:lastModifiedBy>
  <cp:revision>169</cp:revision>
  <dcterms:created xsi:type="dcterms:W3CDTF">2019-05-18T04:05:51Z</dcterms:created>
  <dcterms:modified xsi:type="dcterms:W3CDTF">2020-07-24T01:45:15Z</dcterms:modified>
</cp:coreProperties>
</file>