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6" r:id="rId2"/>
    <p:sldId id="257" r:id="rId3"/>
    <p:sldId id="258" r:id="rId4"/>
    <p:sldId id="259" r:id="rId5"/>
    <p:sldId id="260" r:id="rId6"/>
    <p:sldId id="264" r:id="rId7"/>
    <p:sldId id="265" r:id="rId8"/>
    <p:sldId id="261" r:id="rId9"/>
    <p:sldId id="266" r:id="rId10"/>
    <p:sldId id="268" r:id="rId11"/>
    <p:sldId id="267" r:id="rId12"/>
    <p:sldId id="269" r:id="rId13"/>
    <p:sldId id="270" r:id="rId14"/>
    <p:sldId id="262" r:id="rId15"/>
    <p:sldId id="271" r:id="rId16"/>
    <p:sldId id="272" r:id="rId17"/>
    <p:sldId id="281" r:id="rId18"/>
    <p:sldId id="282" r:id="rId19"/>
    <p:sldId id="283" r:id="rId20"/>
    <p:sldId id="315" r:id="rId21"/>
    <p:sldId id="273" r:id="rId22"/>
    <p:sldId id="274" r:id="rId23"/>
    <p:sldId id="275" r:id="rId24"/>
    <p:sldId id="276" r:id="rId25"/>
    <p:sldId id="277" r:id="rId26"/>
    <p:sldId id="278" r:id="rId27"/>
    <p:sldId id="279" r:id="rId28"/>
    <p:sldId id="280" r:id="rId29"/>
    <p:sldId id="284" r:id="rId30"/>
    <p:sldId id="285" r:id="rId31"/>
    <p:sldId id="286" r:id="rId32"/>
    <p:sldId id="287" r:id="rId33"/>
    <p:sldId id="290" r:id="rId34"/>
    <p:sldId id="291" r:id="rId35"/>
    <p:sldId id="292" r:id="rId36"/>
    <p:sldId id="297" r:id="rId37"/>
    <p:sldId id="288" r:id="rId38"/>
    <p:sldId id="293" r:id="rId39"/>
    <p:sldId id="294" r:id="rId40"/>
    <p:sldId id="313" r:id="rId41"/>
    <p:sldId id="295" r:id="rId42"/>
    <p:sldId id="296" r:id="rId43"/>
    <p:sldId id="314" r:id="rId44"/>
    <p:sldId id="263" r:id="rId45"/>
    <p:sldId id="298" r:id="rId46"/>
    <p:sldId id="299" r:id="rId47"/>
    <p:sldId id="289" r:id="rId48"/>
    <p:sldId id="300" r:id="rId49"/>
    <p:sldId id="301" r:id="rId50"/>
    <p:sldId id="302" r:id="rId51"/>
    <p:sldId id="303" r:id="rId52"/>
    <p:sldId id="304" r:id="rId53"/>
    <p:sldId id="307" r:id="rId54"/>
    <p:sldId id="305" r:id="rId55"/>
    <p:sldId id="306" r:id="rId56"/>
    <p:sldId id="308" r:id="rId57"/>
    <p:sldId id="309" r:id="rId58"/>
    <p:sldId id="311" r:id="rId59"/>
    <p:sldId id="312" r:id="rId60"/>
    <p:sldId id="316" r:id="rId61"/>
  </p:sldIdLst>
  <p:sldSz cx="12192000" cy="6858000"/>
  <p:notesSz cx="7104063" cy="102346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7" d="100"/>
          <a:sy n="67" d="100"/>
        </p:scale>
        <p:origin x="9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38E5E-1C18-4B8A-8E0A-207BD44E137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56D317DB-570F-43AD-B01B-D01933D59EFC}">
      <dgm:prSet phldrT="[Texto]" custT="1"/>
      <dgm:spPr/>
      <dgm:t>
        <a:bodyPr/>
        <a:lstStyle/>
        <a:p>
          <a:pPr algn="ctr"/>
          <a:r>
            <a:rPr lang="es-EC" sz="2400" b="1" dirty="0" smtClean="0"/>
            <a:t>PLANEE 2016</a:t>
          </a:r>
        </a:p>
      </dgm:t>
    </dgm:pt>
    <dgm:pt modelId="{496122B2-49FB-47E0-B3CD-A0D7EB2BE4FF}" type="parTrans" cxnId="{D9DE2A16-A2FB-4937-B24D-2A79ED21FD17}">
      <dgm:prSet/>
      <dgm:spPr/>
      <dgm:t>
        <a:bodyPr/>
        <a:lstStyle/>
        <a:p>
          <a:pPr algn="ctr"/>
          <a:endParaRPr lang="es-EC" sz="2000"/>
        </a:p>
      </dgm:t>
    </dgm:pt>
    <dgm:pt modelId="{662912EC-CD02-4F1C-A62F-FC41AFFD9AD2}" type="sibTrans" cxnId="{D9DE2A16-A2FB-4937-B24D-2A79ED21FD17}">
      <dgm:prSet/>
      <dgm:spPr/>
      <dgm:t>
        <a:bodyPr/>
        <a:lstStyle/>
        <a:p>
          <a:pPr algn="ctr"/>
          <a:endParaRPr lang="es-EC" sz="2000"/>
        </a:p>
      </dgm:t>
    </dgm:pt>
    <dgm:pt modelId="{3B6E46FE-9630-4FD0-B9C0-BCD94423A1CF}">
      <dgm:prSet phldrT="[Texto]" custT="1"/>
      <dgm:spPr/>
      <dgm:t>
        <a:bodyPr/>
        <a:lstStyle/>
        <a:p>
          <a:pPr algn="just"/>
          <a:r>
            <a:rPr lang="es-ES" sz="1800" dirty="0" smtClean="0"/>
            <a:t>Reducir la tasa de crecimiento anual promedio del consumo de energía</a:t>
          </a:r>
          <a:endParaRPr lang="es-EC" sz="1800" dirty="0"/>
        </a:p>
      </dgm:t>
    </dgm:pt>
    <dgm:pt modelId="{04DD1054-8AA5-467A-93D4-E97DE1441FE1}" type="parTrans" cxnId="{89757AAD-AFAC-41DC-9635-A55413243700}">
      <dgm:prSet/>
      <dgm:spPr/>
      <dgm:t>
        <a:bodyPr/>
        <a:lstStyle/>
        <a:p>
          <a:pPr algn="ctr"/>
          <a:endParaRPr lang="es-EC" sz="2000"/>
        </a:p>
      </dgm:t>
    </dgm:pt>
    <dgm:pt modelId="{75B5D36B-7146-4B97-9911-548C304FD844}" type="sibTrans" cxnId="{89757AAD-AFAC-41DC-9635-A55413243700}">
      <dgm:prSet/>
      <dgm:spPr/>
      <dgm:t>
        <a:bodyPr/>
        <a:lstStyle/>
        <a:p>
          <a:pPr algn="ctr"/>
          <a:endParaRPr lang="es-EC" sz="2000"/>
        </a:p>
      </dgm:t>
    </dgm:pt>
    <dgm:pt modelId="{642F8453-85A8-45DA-9DC8-58FD1FD29CAB}">
      <dgm:prSet phldrT="[Texto]" custT="1"/>
      <dgm:spPr/>
      <dgm:t>
        <a:bodyPr/>
        <a:lstStyle/>
        <a:p>
          <a:pPr algn="ctr"/>
          <a:r>
            <a:rPr lang="es-ES" sz="2400" b="1" dirty="0" smtClean="0"/>
            <a:t>Potencia Instalada</a:t>
          </a:r>
          <a:endParaRPr lang="es-EC" sz="2400" b="1" dirty="0"/>
        </a:p>
      </dgm:t>
    </dgm:pt>
    <dgm:pt modelId="{6370B8A8-A606-4455-B78C-40BF45903050}" type="parTrans" cxnId="{80E9DEF8-2767-4892-9ACF-B2D208EEDAEE}">
      <dgm:prSet/>
      <dgm:spPr/>
      <dgm:t>
        <a:bodyPr/>
        <a:lstStyle/>
        <a:p>
          <a:pPr algn="ctr"/>
          <a:endParaRPr lang="es-EC" sz="2000"/>
        </a:p>
      </dgm:t>
    </dgm:pt>
    <dgm:pt modelId="{F95804A4-E3B8-444B-8E56-B2D381F693F6}" type="sibTrans" cxnId="{80E9DEF8-2767-4892-9ACF-B2D208EEDAEE}">
      <dgm:prSet/>
      <dgm:spPr/>
      <dgm:t>
        <a:bodyPr/>
        <a:lstStyle/>
        <a:p>
          <a:pPr algn="ctr"/>
          <a:endParaRPr lang="es-EC" sz="2000"/>
        </a:p>
      </dgm:t>
    </dgm:pt>
    <dgm:pt modelId="{21BDA2A8-97ED-41E1-9ABB-3520E09FB5C2}">
      <dgm:prSet phldrT="[Texto]" custT="1"/>
      <dgm:spPr/>
      <dgm:t>
        <a:bodyPr/>
        <a:lstStyle/>
        <a:p>
          <a:pPr algn="ctr"/>
          <a:r>
            <a:rPr lang="es-EC" sz="1800" dirty="0" smtClean="0"/>
            <a:t>PN = 8661,9 MW</a:t>
          </a:r>
          <a:endParaRPr lang="es-EC" sz="1800" dirty="0"/>
        </a:p>
      </dgm:t>
    </dgm:pt>
    <dgm:pt modelId="{DD10BCF0-9522-4F53-860C-59AE0A0B7CC0}" type="parTrans" cxnId="{F5174E1B-D330-4C4E-96E6-849D3856546B}">
      <dgm:prSet/>
      <dgm:spPr/>
      <dgm:t>
        <a:bodyPr/>
        <a:lstStyle/>
        <a:p>
          <a:pPr algn="ctr"/>
          <a:endParaRPr lang="es-EC" sz="2000"/>
        </a:p>
      </dgm:t>
    </dgm:pt>
    <dgm:pt modelId="{58639C59-58C9-46D1-858F-3C90A0B2B369}" type="sibTrans" cxnId="{F5174E1B-D330-4C4E-96E6-849D3856546B}">
      <dgm:prSet/>
      <dgm:spPr/>
      <dgm:t>
        <a:bodyPr/>
        <a:lstStyle/>
        <a:p>
          <a:pPr algn="ctr"/>
          <a:endParaRPr lang="es-EC" sz="2000"/>
        </a:p>
      </dgm:t>
    </dgm:pt>
    <dgm:pt modelId="{AD2E2558-D0F7-4CE2-9F13-90B3EB6EB122}">
      <dgm:prSet phldrT="[Texto]" custT="1"/>
      <dgm:spPr/>
      <dgm:t>
        <a:bodyPr/>
        <a:lstStyle/>
        <a:p>
          <a:pPr algn="ctr"/>
          <a:r>
            <a:rPr lang="es-EC" sz="2400" b="1" dirty="0" smtClean="0"/>
            <a:t>Energías Alternativas</a:t>
          </a:r>
          <a:endParaRPr lang="es-EC" sz="2400" b="1" dirty="0"/>
        </a:p>
      </dgm:t>
    </dgm:pt>
    <dgm:pt modelId="{0073AD56-9E87-404D-A3D8-CEA9D75B8678}" type="parTrans" cxnId="{DD1038B5-961C-4F87-AD3B-BA76F32CF8CB}">
      <dgm:prSet/>
      <dgm:spPr/>
      <dgm:t>
        <a:bodyPr/>
        <a:lstStyle/>
        <a:p>
          <a:pPr algn="ctr"/>
          <a:endParaRPr lang="es-EC" sz="2000"/>
        </a:p>
      </dgm:t>
    </dgm:pt>
    <dgm:pt modelId="{27825E5A-ADEE-482D-BE38-C3749F2C06FD}" type="sibTrans" cxnId="{DD1038B5-961C-4F87-AD3B-BA76F32CF8CB}">
      <dgm:prSet/>
      <dgm:spPr/>
      <dgm:t>
        <a:bodyPr/>
        <a:lstStyle/>
        <a:p>
          <a:pPr algn="ctr"/>
          <a:endParaRPr lang="es-EC" sz="2000"/>
        </a:p>
      </dgm:t>
    </dgm:pt>
    <dgm:pt modelId="{9D0A7E69-E300-4BCC-94AA-C39F7AAF6EC6}">
      <dgm:prSet phldrT="[Texto]" custT="1"/>
      <dgm:spPr/>
      <dgm:t>
        <a:bodyPr/>
        <a:lstStyle/>
        <a:p>
          <a:pPr algn="ctr"/>
          <a:r>
            <a:rPr lang="es-EC" sz="1800" dirty="0" smtClean="0"/>
            <a:t>Ventajas </a:t>
          </a:r>
          <a:endParaRPr lang="es-EC" sz="1800" dirty="0"/>
        </a:p>
      </dgm:t>
    </dgm:pt>
    <dgm:pt modelId="{C0B22DE1-D8CB-476D-A625-EF9EED5B943B}" type="parTrans" cxnId="{3DCA896C-9B04-47B5-BA95-28E9E112451B}">
      <dgm:prSet/>
      <dgm:spPr/>
      <dgm:t>
        <a:bodyPr/>
        <a:lstStyle/>
        <a:p>
          <a:pPr algn="ctr"/>
          <a:endParaRPr lang="es-EC" sz="2000"/>
        </a:p>
      </dgm:t>
    </dgm:pt>
    <dgm:pt modelId="{EB4310D1-B756-4734-9190-67EB90DE98EC}" type="sibTrans" cxnId="{3DCA896C-9B04-47B5-BA95-28E9E112451B}">
      <dgm:prSet/>
      <dgm:spPr/>
      <dgm:t>
        <a:bodyPr/>
        <a:lstStyle/>
        <a:p>
          <a:pPr algn="ctr"/>
          <a:endParaRPr lang="es-EC" sz="2000"/>
        </a:p>
      </dgm:t>
    </dgm:pt>
    <dgm:pt modelId="{755BE73C-EFC6-4A7D-8098-A894218AF3A0}">
      <dgm:prSet phldrT="[Texto]" custT="1"/>
      <dgm:spPr/>
      <dgm:t>
        <a:bodyPr/>
        <a:lstStyle/>
        <a:p>
          <a:pPr algn="just"/>
          <a:r>
            <a:rPr lang="es-EC" sz="1800" dirty="0" smtClean="0"/>
            <a:t>7)Garantizar el acceso a una energía asequible, segura, sostenible y moderna para todos</a:t>
          </a:r>
          <a:endParaRPr lang="es-EC" sz="1800" dirty="0"/>
        </a:p>
      </dgm:t>
    </dgm:pt>
    <dgm:pt modelId="{D5A48056-F0D8-4419-902F-45584C4FF42A}" type="parTrans" cxnId="{C1A4015F-4E3C-4415-9CEB-AEE12EC78901}">
      <dgm:prSet/>
      <dgm:spPr/>
      <dgm:t>
        <a:bodyPr/>
        <a:lstStyle/>
        <a:p>
          <a:pPr algn="ctr"/>
          <a:endParaRPr lang="es-EC" sz="2000"/>
        </a:p>
      </dgm:t>
    </dgm:pt>
    <dgm:pt modelId="{A4585348-CB0E-4E53-BBF4-2E38BC97EE0F}" type="sibTrans" cxnId="{C1A4015F-4E3C-4415-9CEB-AEE12EC78901}">
      <dgm:prSet/>
      <dgm:spPr/>
      <dgm:t>
        <a:bodyPr/>
        <a:lstStyle/>
        <a:p>
          <a:pPr algn="ctr"/>
          <a:endParaRPr lang="es-EC" sz="2000"/>
        </a:p>
      </dgm:t>
    </dgm:pt>
    <dgm:pt modelId="{CDDB9914-897F-461C-B23F-19413836832C}">
      <dgm:prSet phldrT="[Texto]" custT="1"/>
      <dgm:spPr/>
      <dgm:t>
        <a:bodyPr/>
        <a:lstStyle/>
        <a:p>
          <a:pPr algn="ctr"/>
          <a:r>
            <a:rPr lang="es-EC" sz="2400" b="1" dirty="0" smtClean="0"/>
            <a:t>ODS</a:t>
          </a:r>
          <a:endParaRPr lang="es-EC" sz="2400" b="1" dirty="0"/>
        </a:p>
      </dgm:t>
    </dgm:pt>
    <dgm:pt modelId="{ACDAD2E6-41C1-467A-95CB-D510F551F920}" type="parTrans" cxnId="{3DFFFE3A-FAD7-4325-8056-7E02EA9B1C58}">
      <dgm:prSet/>
      <dgm:spPr/>
      <dgm:t>
        <a:bodyPr/>
        <a:lstStyle/>
        <a:p>
          <a:pPr algn="ctr"/>
          <a:endParaRPr lang="es-EC" sz="2000"/>
        </a:p>
      </dgm:t>
    </dgm:pt>
    <dgm:pt modelId="{C3F07854-72EC-41BE-867D-A918515253B7}" type="sibTrans" cxnId="{3DFFFE3A-FAD7-4325-8056-7E02EA9B1C58}">
      <dgm:prSet/>
      <dgm:spPr/>
      <dgm:t>
        <a:bodyPr/>
        <a:lstStyle/>
        <a:p>
          <a:pPr algn="ctr"/>
          <a:endParaRPr lang="es-EC" sz="2000"/>
        </a:p>
      </dgm:t>
    </dgm:pt>
    <dgm:pt modelId="{80ACB17C-83E5-417C-85E8-6D92BCA2B1EF}">
      <dgm:prSet phldrT="[Texto]" custT="1"/>
      <dgm:spPr/>
      <dgm:t>
        <a:bodyPr/>
        <a:lstStyle/>
        <a:p>
          <a:pPr algn="ctr"/>
          <a:endParaRPr lang="es-EC" sz="1800" dirty="0"/>
        </a:p>
      </dgm:t>
    </dgm:pt>
    <dgm:pt modelId="{FCC74009-CA65-40DD-9AF2-8D0A36E437DC}" type="parTrans" cxnId="{8C8F8D3C-CFD7-4673-821A-5D955BD896AF}">
      <dgm:prSet/>
      <dgm:spPr/>
      <dgm:t>
        <a:bodyPr/>
        <a:lstStyle/>
        <a:p>
          <a:pPr algn="ctr"/>
          <a:endParaRPr lang="es-EC" sz="2000"/>
        </a:p>
      </dgm:t>
    </dgm:pt>
    <dgm:pt modelId="{5070BE3B-1BF0-4C1F-BEF3-6B3C9BE5E536}" type="sibTrans" cxnId="{8C8F8D3C-CFD7-4673-821A-5D955BD896AF}">
      <dgm:prSet/>
      <dgm:spPr/>
      <dgm:t>
        <a:bodyPr/>
        <a:lstStyle/>
        <a:p>
          <a:pPr algn="ctr"/>
          <a:endParaRPr lang="es-EC" sz="2000"/>
        </a:p>
      </dgm:t>
    </dgm:pt>
    <dgm:pt modelId="{D32E1EE1-4728-42A8-8B50-80E4EB354976}">
      <dgm:prSet phldrT="[Texto]" custT="1"/>
      <dgm:spPr/>
      <dgm:t>
        <a:bodyPr/>
        <a:lstStyle/>
        <a:p>
          <a:pPr algn="ctr"/>
          <a:r>
            <a:rPr lang="es-ES" sz="1800" dirty="0" smtClean="0"/>
            <a:t>PE = 8047,8 MW</a:t>
          </a:r>
          <a:endParaRPr lang="es-EC" sz="1800" dirty="0"/>
        </a:p>
      </dgm:t>
    </dgm:pt>
    <dgm:pt modelId="{6271601B-3E8E-437E-928A-7872B9805AEE}" type="parTrans" cxnId="{387AC226-FC87-4CE3-A99F-DEAB066CF673}">
      <dgm:prSet/>
      <dgm:spPr/>
      <dgm:t>
        <a:bodyPr/>
        <a:lstStyle/>
        <a:p>
          <a:endParaRPr lang="es-EC"/>
        </a:p>
      </dgm:t>
    </dgm:pt>
    <dgm:pt modelId="{815D0722-3C10-4437-9BDE-54A348B291CC}" type="sibTrans" cxnId="{387AC226-FC87-4CE3-A99F-DEAB066CF673}">
      <dgm:prSet/>
      <dgm:spPr/>
      <dgm:t>
        <a:bodyPr/>
        <a:lstStyle/>
        <a:p>
          <a:endParaRPr lang="es-EC"/>
        </a:p>
      </dgm:t>
    </dgm:pt>
    <dgm:pt modelId="{6837D2F3-D5B4-47D7-B7F9-641DB72C21B5}">
      <dgm:prSet phldrT="[Texto]" custT="1"/>
      <dgm:spPr/>
      <dgm:t>
        <a:bodyPr/>
        <a:lstStyle/>
        <a:p>
          <a:pPr algn="ctr"/>
          <a:r>
            <a:rPr lang="es-ES" sz="1800" dirty="0" smtClean="0"/>
            <a:t>Desventajas</a:t>
          </a:r>
          <a:endParaRPr lang="es-EC" sz="1800" dirty="0"/>
        </a:p>
      </dgm:t>
    </dgm:pt>
    <dgm:pt modelId="{B9391105-D199-4107-B04F-12F7F1C4D590}" type="parTrans" cxnId="{88C7C1CB-3D93-494E-A1EF-EA9658452F71}">
      <dgm:prSet/>
      <dgm:spPr/>
      <dgm:t>
        <a:bodyPr/>
        <a:lstStyle/>
        <a:p>
          <a:endParaRPr lang="es-EC"/>
        </a:p>
      </dgm:t>
    </dgm:pt>
    <dgm:pt modelId="{652A5FAD-F90B-410F-B535-55F5289A181F}" type="sibTrans" cxnId="{88C7C1CB-3D93-494E-A1EF-EA9658452F71}">
      <dgm:prSet/>
      <dgm:spPr/>
      <dgm:t>
        <a:bodyPr/>
        <a:lstStyle/>
        <a:p>
          <a:endParaRPr lang="es-EC"/>
        </a:p>
      </dgm:t>
    </dgm:pt>
    <dgm:pt modelId="{81158120-7C38-46F7-8518-4AD2B9D53063}">
      <dgm:prSet phldrT="[Texto]" custT="1"/>
      <dgm:spPr/>
      <dgm:t>
        <a:bodyPr/>
        <a:lstStyle/>
        <a:p>
          <a:pPr algn="ctr"/>
          <a:r>
            <a:rPr lang="es-ES" sz="1800" dirty="0" smtClean="0"/>
            <a:t>Uso de Suelo</a:t>
          </a:r>
          <a:endParaRPr lang="es-EC" sz="1800" dirty="0"/>
        </a:p>
      </dgm:t>
    </dgm:pt>
    <dgm:pt modelId="{280FB350-E904-4975-B5C7-7712C2E41DF9}" type="parTrans" cxnId="{88170D3C-90D2-416B-AE4F-5F42C8924645}">
      <dgm:prSet/>
      <dgm:spPr/>
      <dgm:t>
        <a:bodyPr/>
        <a:lstStyle/>
        <a:p>
          <a:endParaRPr lang="es-EC"/>
        </a:p>
      </dgm:t>
    </dgm:pt>
    <dgm:pt modelId="{E48DD0CD-AB5F-4323-9F74-7224D1315C67}" type="sibTrans" cxnId="{88170D3C-90D2-416B-AE4F-5F42C8924645}">
      <dgm:prSet/>
      <dgm:spPr/>
      <dgm:t>
        <a:bodyPr/>
        <a:lstStyle/>
        <a:p>
          <a:endParaRPr lang="es-EC"/>
        </a:p>
      </dgm:t>
    </dgm:pt>
    <dgm:pt modelId="{4A398DF3-1EB6-4066-894E-0831282EB17C}" type="pres">
      <dgm:prSet presAssocID="{F6938E5E-1C18-4B8A-8E0A-207BD44E1373}" presName="Name0" presStyleCnt="0">
        <dgm:presLayoutVars>
          <dgm:dir/>
          <dgm:animLvl val="lvl"/>
          <dgm:resizeHandles val="exact"/>
        </dgm:presLayoutVars>
      </dgm:prSet>
      <dgm:spPr/>
      <dgm:t>
        <a:bodyPr/>
        <a:lstStyle/>
        <a:p>
          <a:endParaRPr lang="es-EC"/>
        </a:p>
      </dgm:t>
    </dgm:pt>
    <dgm:pt modelId="{EF0E8029-0160-444C-9C8F-67F5F136912A}" type="pres">
      <dgm:prSet presAssocID="{F6938E5E-1C18-4B8A-8E0A-207BD44E1373}" presName="tSp" presStyleCnt="0"/>
      <dgm:spPr/>
    </dgm:pt>
    <dgm:pt modelId="{8AAABA79-AFBC-4063-B1AE-036FD105F698}" type="pres">
      <dgm:prSet presAssocID="{F6938E5E-1C18-4B8A-8E0A-207BD44E1373}" presName="bSp" presStyleCnt="0"/>
      <dgm:spPr/>
    </dgm:pt>
    <dgm:pt modelId="{E787EA57-AE12-45E3-8F80-2017B1AF301F}" type="pres">
      <dgm:prSet presAssocID="{F6938E5E-1C18-4B8A-8E0A-207BD44E1373}" presName="process" presStyleCnt="0"/>
      <dgm:spPr/>
    </dgm:pt>
    <dgm:pt modelId="{8C9FFC7E-4BBD-4296-9B9A-46953DF24309}" type="pres">
      <dgm:prSet presAssocID="{56D317DB-570F-43AD-B01B-D01933D59EFC}" presName="composite1" presStyleCnt="0"/>
      <dgm:spPr/>
    </dgm:pt>
    <dgm:pt modelId="{DB4CF8A0-F3D7-4E17-85C6-4EB1CB7CB0D2}" type="pres">
      <dgm:prSet presAssocID="{56D317DB-570F-43AD-B01B-D01933D59EFC}" presName="dummyNode1" presStyleLbl="node1" presStyleIdx="0" presStyleCnt="4"/>
      <dgm:spPr/>
    </dgm:pt>
    <dgm:pt modelId="{FF0F316F-AAF2-4BBE-AAE7-627F34F65118}" type="pres">
      <dgm:prSet presAssocID="{56D317DB-570F-43AD-B01B-D01933D59EFC}" presName="childNode1" presStyleLbl="bgAcc1" presStyleIdx="0" presStyleCnt="4" custScaleY="144070" custLinFactNeighborX="4123" custLinFactNeighborY="-7435">
        <dgm:presLayoutVars>
          <dgm:bulletEnabled val="1"/>
        </dgm:presLayoutVars>
      </dgm:prSet>
      <dgm:spPr/>
      <dgm:t>
        <a:bodyPr/>
        <a:lstStyle/>
        <a:p>
          <a:endParaRPr lang="es-EC"/>
        </a:p>
      </dgm:t>
    </dgm:pt>
    <dgm:pt modelId="{B58A3589-7B62-4F6C-B011-CE7533949D08}" type="pres">
      <dgm:prSet presAssocID="{56D317DB-570F-43AD-B01B-D01933D59EFC}" presName="childNode1tx" presStyleLbl="bgAcc1" presStyleIdx="0" presStyleCnt="4">
        <dgm:presLayoutVars>
          <dgm:bulletEnabled val="1"/>
        </dgm:presLayoutVars>
      </dgm:prSet>
      <dgm:spPr/>
      <dgm:t>
        <a:bodyPr/>
        <a:lstStyle/>
        <a:p>
          <a:endParaRPr lang="es-EC"/>
        </a:p>
      </dgm:t>
    </dgm:pt>
    <dgm:pt modelId="{301794D5-C83D-414B-B931-904A88102C9E}" type="pres">
      <dgm:prSet presAssocID="{56D317DB-570F-43AD-B01B-D01933D59EFC}" presName="parentNode1" presStyleLbl="node1" presStyleIdx="0" presStyleCnt="4">
        <dgm:presLayoutVars>
          <dgm:chMax val="1"/>
          <dgm:bulletEnabled val="1"/>
        </dgm:presLayoutVars>
      </dgm:prSet>
      <dgm:spPr/>
      <dgm:t>
        <a:bodyPr/>
        <a:lstStyle/>
        <a:p>
          <a:endParaRPr lang="es-EC"/>
        </a:p>
      </dgm:t>
    </dgm:pt>
    <dgm:pt modelId="{1187CB5C-8EAC-42A2-9325-585D4D37426E}" type="pres">
      <dgm:prSet presAssocID="{56D317DB-570F-43AD-B01B-D01933D59EFC}" presName="connSite1" presStyleCnt="0"/>
      <dgm:spPr/>
    </dgm:pt>
    <dgm:pt modelId="{EE174D34-AF86-4617-AF25-679BB28B32CF}" type="pres">
      <dgm:prSet presAssocID="{662912EC-CD02-4F1C-A62F-FC41AFFD9AD2}" presName="Name9" presStyleLbl="sibTrans2D1" presStyleIdx="0" presStyleCnt="3"/>
      <dgm:spPr/>
      <dgm:t>
        <a:bodyPr/>
        <a:lstStyle/>
        <a:p>
          <a:endParaRPr lang="es-EC"/>
        </a:p>
      </dgm:t>
    </dgm:pt>
    <dgm:pt modelId="{A91C343B-AF56-4339-9D2C-FB00C2E933F6}" type="pres">
      <dgm:prSet presAssocID="{642F8453-85A8-45DA-9DC8-58FD1FD29CAB}" presName="composite2" presStyleCnt="0"/>
      <dgm:spPr/>
    </dgm:pt>
    <dgm:pt modelId="{EA34C997-47C6-4585-916B-BBD3A21D0BEF}" type="pres">
      <dgm:prSet presAssocID="{642F8453-85A8-45DA-9DC8-58FD1FD29CAB}" presName="dummyNode2" presStyleLbl="node1" presStyleIdx="0" presStyleCnt="4"/>
      <dgm:spPr/>
    </dgm:pt>
    <dgm:pt modelId="{0B4F22DD-7337-4B8D-907E-0E9DB138266B}" type="pres">
      <dgm:prSet presAssocID="{642F8453-85A8-45DA-9DC8-58FD1FD29CAB}" presName="childNode2" presStyleLbl="bgAcc1" presStyleIdx="1" presStyleCnt="4" custScaleX="126475">
        <dgm:presLayoutVars>
          <dgm:bulletEnabled val="1"/>
        </dgm:presLayoutVars>
      </dgm:prSet>
      <dgm:spPr/>
      <dgm:t>
        <a:bodyPr/>
        <a:lstStyle/>
        <a:p>
          <a:endParaRPr lang="es-EC"/>
        </a:p>
      </dgm:t>
    </dgm:pt>
    <dgm:pt modelId="{AE2166B5-16DD-43FA-A8EB-85C57D16F943}" type="pres">
      <dgm:prSet presAssocID="{642F8453-85A8-45DA-9DC8-58FD1FD29CAB}" presName="childNode2tx" presStyleLbl="bgAcc1" presStyleIdx="1" presStyleCnt="4">
        <dgm:presLayoutVars>
          <dgm:bulletEnabled val="1"/>
        </dgm:presLayoutVars>
      </dgm:prSet>
      <dgm:spPr/>
      <dgm:t>
        <a:bodyPr/>
        <a:lstStyle/>
        <a:p>
          <a:endParaRPr lang="es-EC"/>
        </a:p>
      </dgm:t>
    </dgm:pt>
    <dgm:pt modelId="{1001A3D3-F5C0-4C32-B156-827675909B29}" type="pres">
      <dgm:prSet presAssocID="{642F8453-85A8-45DA-9DC8-58FD1FD29CAB}" presName="parentNode2" presStyleLbl="node1" presStyleIdx="1" presStyleCnt="4" custScaleX="114322">
        <dgm:presLayoutVars>
          <dgm:chMax val="0"/>
          <dgm:bulletEnabled val="1"/>
        </dgm:presLayoutVars>
      </dgm:prSet>
      <dgm:spPr/>
      <dgm:t>
        <a:bodyPr/>
        <a:lstStyle/>
        <a:p>
          <a:endParaRPr lang="es-EC"/>
        </a:p>
      </dgm:t>
    </dgm:pt>
    <dgm:pt modelId="{47E435DB-D9EB-435E-AF4F-CC0508878EC4}" type="pres">
      <dgm:prSet presAssocID="{642F8453-85A8-45DA-9DC8-58FD1FD29CAB}" presName="connSite2" presStyleCnt="0"/>
      <dgm:spPr/>
    </dgm:pt>
    <dgm:pt modelId="{A488FB63-066A-465E-BD54-FB0EEAD5F5D5}" type="pres">
      <dgm:prSet presAssocID="{F95804A4-E3B8-444B-8E56-B2D381F693F6}" presName="Name18" presStyleLbl="sibTrans2D1" presStyleIdx="1" presStyleCnt="3"/>
      <dgm:spPr/>
      <dgm:t>
        <a:bodyPr/>
        <a:lstStyle/>
        <a:p>
          <a:endParaRPr lang="es-EC"/>
        </a:p>
      </dgm:t>
    </dgm:pt>
    <dgm:pt modelId="{2219F0E4-E488-4D95-AC23-59EB37CD67CE}" type="pres">
      <dgm:prSet presAssocID="{AD2E2558-D0F7-4CE2-9F13-90B3EB6EB122}" presName="composite1" presStyleCnt="0"/>
      <dgm:spPr/>
    </dgm:pt>
    <dgm:pt modelId="{44F0E58C-9307-4EFB-94D9-83339ABD4EC8}" type="pres">
      <dgm:prSet presAssocID="{AD2E2558-D0F7-4CE2-9F13-90B3EB6EB122}" presName="dummyNode1" presStyleLbl="node1" presStyleIdx="1" presStyleCnt="4"/>
      <dgm:spPr/>
    </dgm:pt>
    <dgm:pt modelId="{44FA1FAF-6260-4778-A53C-D6E528768313}" type="pres">
      <dgm:prSet presAssocID="{AD2E2558-D0F7-4CE2-9F13-90B3EB6EB122}" presName="childNode1" presStyleLbl="bgAcc1" presStyleIdx="2" presStyleCnt="4">
        <dgm:presLayoutVars>
          <dgm:bulletEnabled val="1"/>
        </dgm:presLayoutVars>
      </dgm:prSet>
      <dgm:spPr/>
      <dgm:t>
        <a:bodyPr/>
        <a:lstStyle/>
        <a:p>
          <a:endParaRPr lang="es-EC"/>
        </a:p>
      </dgm:t>
    </dgm:pt>
    <dgm:pt modelId="{46D51483-8583-4700-8AB9-F160F5326C18}" type="pres">
      <dgm:prSet presAssocID="{AD2E2558-D0F7-4CE2-9F13-90B3EB6EB122}" presName="childNode1tx" presStyleLbl="bgAcc1" presStyleIdx="2" presStyleCnt="4">
        <dgm:presLayoutVars>
          <dgm:bulletEnabled val="1"/>
        </dgm:presLayoutVars>
      </dgm:prSet>
      <dgm:spPr/>
      <dgm:t>
        <a:bodyPr/>
        <a:lstStyle/>
        <a:p>
          <a:endParaRPr lang="es-EC"/>
        </a:p>
      </dgm:t>
    </dgm:pt>
    <dgm:pt modelId="{5F7B39D9-6B5B-4CAE-B132-25AA6BEA0E74}" type="pres">
      <dgm:prSet presAssocID="{AD2E2558-D0F7-4CE2-9F13-90B3EB6EB122}" presName="parentNode1" presStyleLbl="node1" presStyleIdx="2" presStyleCnt="4">
        <dgm:presLayoutVars>
          <dgm:chMax val="1"/>
          <dgm:bulletEnabled val="1"/>
        </dgm:presLayoutVars>
      </dgm:prSet>
      <dgm:spPr/>
      <dgm:t>
        <a:bodyPr/>
        <a:lstStyle/>
        <a:p>
          <a:endParaRPr lang="es-EC"/>
        </a:p>
      </dgm:t>
    </dgm:pt>
    <dgm:pt modelId="{8B3F953F-5084-4F95-8C4B-AF080352D5D0}" type="pres">
      <dgm:prSet presAssocID="{AD2E2558-D0F7-4CE2-9F13-90B3EB6EB122}" presName="connSite1" presStyleCnt="0"/>
      <dgm:spPr/>
    </dgm:pt>
    <dgm:pt modelId="{92475E44-9474-4F49-972A-0243C4C951C4}" type="pres">
      <dgm:prSet presAssocID="{27825E5A-ADEE-482D-BE38-C3749F2C06FD}" presName="Name9" presStyleLbl="sibTrans2D1" presStyleIdx="2" presStyleCnt="3"/>
      <dgm:spPr/>
      <dgm:t>
        <a:bodyPr/>
        <a:lstStyle/>
        <a:p>
          <a:endParaRPr lang="es-EC"/>
        </a:p>
      </dgm:t>
    </dgm:pt>
    <dgm:pt modelId="{A0409373-9E02-417A-8B2B-5C692D985E9E}" type="pres">
      <dgm:prSet presAssocID="{CDDB9914-897F-461C-B23F-19413836832C}" presName="composite2" presStyleCnt="0"/>
      <dgm:spPr/>
    </dgm:pt>
    <dgm:pt modelId="{A15EBEA6-7FBD-474E-B9F7-BA574D2F81FC}" type="pres">
      <dgm:prSet presAssocID="{CDDB9914-897F-461C-B23F-19413836832C}" presName="dummyNode2" presStyleLbl="node1" presStyleIdx="2" presStyleCnt="4"/>
      <dgm:spPr/>
    </dgm:pt>
    <dgm:pt modelId="{4FBDF4A5-69F7-4452-8B9F-C68DD67BF631}" type="pres">
      <dgm:prSet presAssocID="{CDDB9914-897F-461C-B23F-19413836832C}" presName="childNode2" presStyleLbl="bgAcc1" presStyleIdx="3" presStyleCnt="4" custScaleX="114619" custScaleY="132024">
        <dgm:presLayoutVars>
          <dgm:bulletEnabled val="1"/>
        </dgm:presLayoutVars>
      </dgm:prSet>
      <dgm:spPr/>
      <dgm:t>
        <a:bodyPr/>
        <a:lstStyle/>
        <a:p>
          <a:endParaRPr lang="es-EC"/>
        </a:p>
      </dgm:t>
    </dgm:pt>
    <dgm:pt modelId="{3A23B9A3-B0FC-4379-9700-9B1AAB580CE3}" type="pres">
      <dgm:prSet presAssocID="{CDDB9914-897F-461C-B23F-19413836832C}" presName="childNode2tx" presStyleLbl="bgAcc1" presStyleIdx="3" presStyleCnt="4">
        <dgm:presLayoutVars>
          <dgm:bulletEnabled val="1"/>
        </dgm:presLayoutVars>
      </dgm:prSet>
      <dgm:spPr/>
      <dgm:t>
        <a:bodyPr/>
        <a:lstStyle/>
        <a:p>
          <a:endParaRPr lang="es-EC"/>
        </a:p>
      </dgm:t>
    </dgm:pt>
    <dgm:pt modelId="{83D472E3-3EA3-4667-A314-42D5F52F75D6}" type="pres">
      <dgm:prSet presAssocID="{CDDB9914-897F-461C-B23F-19413836832C}" presName="parentNode2" presStyleLbl="node1" presStyleIdx="3" presStyleCnt="4">
        <dgm:presLayoutVars>
          <dgm:chMax val="0"/>
          <dgm:bulletEnabled val="1"/>
        </dgm:presLayoutVars>
      </dgm:prSet>
      <dgm:spPr/>
      <dgm:t>
        <a:bodyPr/>
        <a:lstStyle/>
        <a:p>
          <a:endParaRPr lang="es-EC"/>
        </a:p>
      </dgm:t>
    </dgm:pt>
    <dgm:pt modelId="{97CAE8D4-88E4-4817-A0E1-74A3683BCD58}" type="pres">
      <dgm:prSet presAssocID="{CDDB9914-897F-461C-B23F-19413836832C}" presName="connSite2" presStyleCnt="0"/>
      <dgm:spPr/>
    </dgm:pt>
  </dgm:ptLst>
  <dgm:cxnLst>
    <dgm:cxn modelId="{BA34E28D-06C6-481D-A259-64CAE984AC2C}" type="presOf" srcId="{3B6E46FE-9630-4FD0-B9C0-BCD94423A1CF}" destId="{FF0F316F-AAF2-4BBE-AAE7-627F34F65118}" srcOrd="0" destOrd="0" presId="urn:microsoft.com/office/officeart/2005/8/layout/hProcess4"/>
    <dgm:cxn modelId="{823385E0-00C1-4D73-B2FC-A673048C5EFA}" type="presOf" srcId="{6837D2F3-D5B4-47D7-B7F9-641DB72C21B5}" destId="{44FA1FAF-6260-4778-A53C-D6E528768313}" srcOrd="0" destOrd="1" presId="urn:microsoft.com/office/officeart/2005/8/layout/hProcess4"/>
    <dgm:cxn modelId="{29B1401B-4327-4877-A77F-7F4A08A21D3E}" type="presOf" srcId="{80ACB17C-83E5-417C-85E8-6D92BCA2B1EF}" destId="{44FA1FAF-6260-4778-A53C-D6E528768313}" srcOrd="0" destOrd="3" presId="urn:microsoft.com/office/officeart/2005/8/layout/hProcess4"/>
    <dgm:cxn modelId="{C9067FC4-AD03-4963-AD33-F4BE9924663F}" type="presOf" srcId="{81158120-7C38-46F7-8518-4AD2B9D53063}" destId="{44FA1FAF-6260-4778-A53C-D6E528768313}" srcOrd="0" destOrd="2" presId="urn:microsoft.com/office/officeart/2005/8/layout/hProcess4"/>
    <dgm:cxn modelId="{D19A7B1E-100A-446B-A573-39B72869261F}" type="presOf" srcId="{80ACB17C-83E5-417C-85E8-6D92BCA2B1EF}" destId="{46D51483-8583-4700-8AB9-F160F5326C18}" srcOrd="1" destOrd="3" presId="urn:microsoft.com/office/officeart/2005/8/layout/hProcess4"/>
    <dgm:cxn modelId="{89757AAD-AFAC-41DC-9635-A55413243700}" srcId="{56D317DB-570F-43AD-B01B-D01933D59EFC}" destId="{3B6E46FE-9630-4FD0-B9C0-BCD94423A1CF}" srcOrd="0" destOrd="0" parTransId="{04DD1054-8AA5-467A-93D4-E97DE1441FE1}" sibTransId="{75B5D36B-7146-4B97-9911-548C304FD844}"/>
    <dgm:cxn modelId="{DE0F4ED7-4081-4AFB-ABC1-822E94781B18}" type="presOf" srcId="{6837D2F3-D5B4-47D7-B7F9-641DB72C21B5}" destId="{46D51483-8583-4700-8AB9-F160F5326C18}" srcOrd="1" destOrd="1" presId="urn:microsoft.com/office/officeart/2005/8/layout/hProcess4"/>
    <dgm:cxn modelId="{88C7C1CB-3D93-494E-A1EF-EA9658452F71}" srcId="{AD2E2558-D0F7-4CE2-9F13-90B3EB6EB122}" destId="{6837D2F3-D5B4-47D7-B7F9-641DB72C21B5}" srcOrd="1" destOrd="0" parTransId="{B9391105-D199-4107-B04F-12F7F1C4D590}" sibTransId="{652A5FAD-F90B-410F-B535-55F5289A181F}"/>
    <dgm:cxn modelId="{3DFFFE3A-FAD7-4325-8056-7E02EA9B1C58}" srcId="{F6938E5E-1C18-4B8A-8E0A-207BD44E1373}" destId="{CDDB9914-897F-461C-B23F-19413836832C}" srcOrd="3" destOrd="0" parTransId="{ACDAD2E6-41C1-467A-95CB-D510F551F920}" sibTransId="{C3F07854-72EC-41BE-867D-A918515253B7}"/>
    <dgm:cxn modelId="{481A50D3-3FF1-43C9-98D5-CBDBA8C27985}" type="presOf" srcId="{AD2E2558-D0F7-4CE2-9F13-90B3EB6EB122}" destId="{5F7B39D9-6B5B-4CAE-B132-25AA6BEA0E74}" srcOrd="0" destOrd="0" presId="urn:microsoft.com/office/officeart/2005/8/layout/hProcess4"/>
    <dgm:cxn modelId="{80E9DEF8-2767-4892-9ACF-B2D208EEDAEE}" srcId="{F6938E5E-1C18-4B8A-8E0A-207BD44E1373}" destId="{642F8453-85A8-45DA-9DC8-58FD1FD29CAB}" srcOrd="1" destOrd="0" parTransId="{6370B8A8-A606-4455-B78C-40BF45903050}" sibTransId="{F95804A4-E3B8-444B-8E56-B2D381F693F6}"/>
    <dgm:cxn modelId="{E442F235-5D41-4FB7-BB2C-B963E7E022F9}" type="presOf" srcId="{3B6E46FE-9630-4FD0-B9C0-BCD94423A1CF}" destId="{B58A3589-7B62-4F6C-B011-CE7533949D08}" srcOrd="1" destOrd="0" presId="urn:microsoft.com/office/officeart/2005/8/layout/hProcess4"/>
    <dgm:cxn modelId="{7373C74C-0657-4E30-BD92-B04127049966}" type="presOf" srcId="{D32E1EE1-4728-42A8-8B50-80E4EB354976}" destId="{0B4F22DD-7337-4B8D-907E-0E9DB138266B}" srcOrd="0" destOrd="1" presId="urn:microsoft.com/office/officeart/2005/8/layout/hProcess4"/>
    <dgm:cxn modelId="{D9DE2A16-A2FB-4937-B24D-2A79ED21FD17}" srcId="{F6938E5E-1C18-4B8A-8E0A-207BD44E1373}" destId="{56D317DB-570F-43AD-B01B-D01933D59EFC}" srcOrd="0" destOrd="0" parTransId="{496122B2-49FB-47E0-B3CD-A0D7EB2BE4FF}" sibTransId="{662912EC-CD02-4F1C-A62F-FC41AFFD9AD2}"/>
    <dgm:cxn modelId="{673D3692-84B1-43F2-A043-10F770A14206}" type="presOf" srcId="{81158120-7C38-46F7-8518-4AD2B9D53063}" destId="{46D51483-8583-4700-8AB9-F160F5326C18}" srcOrd="1" destOrd="2" presId="urn:microsoft.com/office/officeart/2005/8/layout/hProcess4"/>
    <dgm:cxn modelId="{16BE2C83-09E5-4547-B9E0-6C75CA3D87E5}" type="presOf" srcId="{9D0A7E69-E300-4BCC-94AA-C39F7AAF6EC6}" destId="{46D51483-8583-4700-8AB9-F160F5326C18}" srcOrd="1" destOrd="0" presId="urn:microsoft.com/office/officeart/2005/8/layout/hProcess4"/>
    <dgm:cxn modelId="{E495478B-3E82-4E87-A6E2-0B84500BBA76}" type="presOf" srcId="{755BE73C-EFC6-4A7D-8098-A894218AF3A0}" destId="{3A23B9A3-B0FC-4379-9700-9B1AAB580CE3}" srcOrd="1" destOrd="0" presId="urn:microsoft.com/office/officeart/2005/8/layout/hProcess4"/>
    <dgm:cxn modelId="{C1A4015F-4E3C-4415-9CEB-AEE12EC78901}" srcId="{CDDB9914-897F-461C-B23F-19413836832C}" destId="{755BE73C-EFC6-4A7D-8098-A894218AF3A0}" srcOrd="0" destOrd="0" parTransId="{D5A48056-F0D8-4419-902F-45584C4FF42A}" sibTransId="{A4585348-CB0E-4E53-BBF4-2E38BC97EE0F}"/>
    <dgm:cxn modelId="{085281AC-D2B8-46DD-8507-65983B27702B}" type="presOf" srcId="{21BDA2A8-97ED-41E1-9ABB-3520E09FB5C2}" destId="{0B4F22DD-7337-4B8D-907E-0E9DB138266B}" srcOrd="0" destOrd="0" presId="urn:microsoft.com/office/officeart/2005/8/layout/hProcess4"/>
    <dgm:cxn modelId="{E6A8DA6F-1A40-4C12-AC45-52EEC5E10880}" type="presOf" srcId="{F6938E5E-1C18-4B8A-8E0A-207BD44E1373}" destId="{4A398DF3-1EB6-4066-894E-0831282EB17C}" srcOrd="0" destOrd="0" presId="urn:microsoft.com/office/officeart/2005/8/layout/hProcess4"/>
    <dgm:cxn modelId="{51441465-EA73-442B-A6B8-57DD3DA7C1C5}" type="presOf" srcId="{21BDA2A8-97ED-41E1-9ABB-3520E09FB5C2}" destId="{AE2166B5-16DD-43FA-A8EB-85C57D16F943}" srcOrd="1" destOrd="0" presId="urn:microsoft.com/office/officeart/2005/8/layout/hProcess4"/>
    <dgm:cxn modelId="{025A627F-1088-43AA-AD63-BA3B1E81FEA9}" type="presOf" srcId="{755BE73C-EFC6-4A7D-8098-A894218AF3A0}" destId="{4FBDF4A5-69F7-4452-8B9F-C68DD67BF631}" srcOrd="0" destOrd="0" presId="urn:microsoft.com/office/officeart/2005/8/layout/hProcess4"/>
    <dgm:cxn modelId="{2FC0F57B-2DF1-4070-AD51-568A7B158FBD}" type="presOf" srcId="{642F8453-85A8-45DA-9DC8-58FD1FD29CAB}" destId="{1001A3D3-F5C0-4C32-B156-827675909B29}" srcOrd="0" destOrd="0" presId="urn:microsoft.com/office/officeart/2005/8/layout/hProcess4"/>
    <dgm:cxn modelId="{8C8F8D3C-CFD7-4673-821A-5D955BD896AF}" srcId="{AD2E2558-D0F7-4CE2-9F13-90B3EB6EB122}" destId="{80ACB17C-83E5-417C-85E8-6D92BCA2B1EF}" srcOrd="3" destOrd="0" parTransId="{FCC74009-CA65-40DD-9AF2-8D0A36E437DC}" sibTransId="{5070BE3B-1BF0-4C1F-BEF3-6B3C9BE5E536}"/>
    <dgm:cxn modelId="{FEFCF052-C628-484D-8F9C-D7D1D43CF7B9}" type="presOf" srcId="{56D317DB-570F-43AD-B01B-D01933D59EFC}" destId="{301794D5-C83D-414B-B931-904A88102C9E}" srcOrd="0" destOrd="0" presId="urn:microsoft.com/office/officeart/2005/8/layout/hProcess4"/>
    <dgm:cxn modelId="{391AEB77-EA96-484F-850C-D70A84A20F84}" type="presOf" srcId="{662912EC-CD02-4F1C-A62F-FC41AFFD9AD2}" destId="{EE174D34-AF86-4617-AF25-679BB28B32CF}" srcOrd="0" destOrd="0" presId="urn:microsoft.com/office/officeart/2005/8/layout/hProcess4"/>
    <dgm:cxn modelId="{DD1038B5-961C-4F87-AD3B-BA76F32CF8CB}" srcId="{F6938E5E-1C18-4B8A-8E0A-207BD44E1373}" destId="{AD2E2558-D0F7-4CE2-9F13-90B3EB6EB122}" srcOrd="2" destOrd="0" parTransId="{0073AD56-9E87-404D-A3D8-CEA9D75B8678}" sibTransId="{27825E5A-ADEE-482D-BE38-C3749F2C06FD}"/>
    <dgm:cxn modelId="{F5174E1B-D330-4C4E-96E6-849D3856546B}" srcId="{642F8453-85A8-45DA-9DC8-58FD1FD29CAB}" destId="{21BDA2A8-97ED-41E1-9ABB-3520E09FB5C2}" srcOrd="0" destOrd="0" parTransId="{DD10BCF0-9522-4F53-860C-59AE0A0B7CC0}" sibTransId="{58639C59-58C9-46D1-858F-3C90A0B2B369}"/>
    <dgm:cxn modelId="{7D3C2695-C299-4639-A31B-D75F66FF6715}" type="presOf" srcId="{D32E1EE1-4728-42A8-8B50-80E4EB354976}" destId="{AE2166B5-16DD-43FA-A8EB-85C57D16F943}" srcOrd="1" destOrd="1" presId="urn:microsoft.com/office/officeart/2005/8/layout/hProcess4"/>
    <dgm:cxn modelId="{88170D3C-90D2-416B-AE4F-5F42C8924645}" srcId="{AD2E2558-D0F7-4CE2-9F13-90B3EB6EB122}" destId="{81158120-7C38-46F7-8518-4AD2B9D53063}" srcOrd="2" destOrd="0" parTransId="{280FB350-E904-4975-B5C7-7712C2E41DF9}" sibTransId="{E48DD0CD-AB5F-4323-9F74-7224D1315C67}"/>
    <dgm:cxn modelId="{3DCA896C-9B04-47B5-BA95-28E9E112451B}" srcId="{AD2E2558-D0F7-4CE2-9F13-90B3EB6EB122}" destId="{9D0A7E69-E300-4BCC-94AA-C39F7AAF6EC6}" srcOrd="0" destOrd="0" parTransId="{C0B22DE1-D8CB-476D-A625-EF9EED5B943B}" sibTransId="{EB4310D1-B756-4734-9190-67EB90DE98EC}"/>
    <dgm:cxn modelId="{B143D0AF-CA16-4EE8-9D42-902FB27A1D8B}" type="presOf" srcId="{9D0A7E69-E300-4BCC-94AA-C39F7AAF6EC6}" destId="{44FA1FAF-6260-4778-A53C-D6E528768313}" srcOrd="0" destOrd="0" presId="urn:microsoft.com/office/officeart/2005/8/layout/hProcess4"/>
    <dgm:cxn modelId="{ADD5F553-B930-4B89-BA6C-007AD10F778E}" type="presOf" srcId="{CDDB9914-897F-461C-B23F-19413836832C}" destId="{83D472E3-3EA3-4667-A314-42D5F52F75D6}" srcOrd="0" destOrd="0" presId="urn:microsoft.com/office/officeart/2005/8/layout/hProcess4"/>
    <dgm:cxn modelId="{5A87E23B-C26E-45F3-8D7B-093517016259}" type="presOf" srcId="{27825E5A-ADEE-482D-BE38-C3749F2C06FD}" destId="{92475E44-9474-4F49-972A-0243C4C951C4}" srcOrd="0" destOrd="0" presId="urn:microsoft.com/office/officeart/2005/8/layout/hProcess4"/>
    <dgm:cxn modelId="{387AC226-FC87-4CE3-A99F-DEAB066CF673}" srcId="{642F8453-85A8-45DA-9DC8-58FD1FD29CAB}" destId="{D32E1EE1-4728-42A8-8B50-80E4EB354976}" srcOrd="1" destOrd="0" parTransId="{6271601B-3E8E-437E-928A-7872B9805AEE}" sibTransId="{815D0722-3C10-4437-9BDE-54A348B291CC}"/>
    <dgm:cxn modelId="{189202D4-F9AA-403D-8EA3-06601D926DBE}" type="presOf" srcId="{F95804A4-E3B8-444B-8E56-B2D381F693F6}" destId="{A488FB63-066A-465E-BD54-FB0EEAD5F5D5}" srcOrd="0" destOrd="0" presId="urn:microsoft.com/office/officeart/2005/8/layout/hProcess4"/>
    <dgm:cxn modelId="{1945B993-F379-4045-A145-A3FD4FA03306}" type="presParOf" srcId="{4A398DF3-1EB6-4066-894E-0831282EB17C}" destId="{EF0E8029-0160-444C-9C8F-67F5F136912A}" srcOrd="0" destOrd="0" presId="urn:microsoft.com/office/officeart/2005/8/layout/hProcess4"/>
    <dgm:cxn modelId="{BB87CA54-C4D0-4B11-B8B4-787319A21161}" type="presParOf" srcId="{4A398DF3-1EB6-4066-894E-0831282EB17C}" destId="{8AAABA79-AFBC-4063-B1AE-036FD105F698}" srcOrd="1" destOrd="0" presId="urn:microsoft.com/office/officeart/2005/8/layout/hProcess4"/>
    <dgm:cxn modelId="{7FBA6EF4-CFCC-4C44-B66C-0BFA8445D663}" type="presParOf" srcId="{4A398DF3-1EB6-4066-894E-0831282EB17C}" destId="{E787EA57-AE12-45E3-8F80-2017B1AF301F}" srcOrd="2" destOrd="0" presId="urn:microsoft.com/office/officeart/2005/8/layout/hProcess4"/>
    <dgm:cxn modelId="{48B72F37-B8FD-4748-9C92-0A08409F29B5}" type="presParOf" srcId="{E787EA57-AE12-45E3-8F80-2017B1AF301F}" destId="{8C9FFC7E-4BBD-4296-9B9A-46953DF24309}" srcOrd="0" destOrd="0" presId="urn:microsoft.com/office/officeart/2005/8/layout/hProcess4"/>
    <dgm:cxn modelId="{C982B4A3-322D-41C0-918D-FBD147254240}" type="presParOf" srcId="{8C9FFC7E-4BBD-4296-9B9A-46953DF24309}" destId="{DB4CF8A0-F3D7-4E17-85C6-4EB1CB7CB0D2}" srcOrd="0" destOrd="0" presId="urn:microsoft.com/office/officeart/2005/8/layout/hProcess4"/>
    <dgm:cxn modelId="{7041AF0D-2876-44A9-B9A7-B1AF47D65C48}" type="presParOf" srcId="{8C9FFC7E-4BBD-4296-9B9A-46953DF24309}" destId="{FF0F316F-AAF2-4BBE-AAE7-627F34F65118}" srcOrd="1" destOrd="0" presId="urn:microsoft.com/office/officeart/2005/8/layout/hProcess4"/>
    <dgm:cxn modelId="{8F025468-339D-4BA6-BDDE-7B6B3FC46327}" type="presParOf" srcId="{8C9FFC7E-4BBD-4296-9B9A-46953DF24309}" destId="{B58A3589-7B62-4F6C-B011-CE7533949D08}" srcOrd="2" destOrd="0" presId="urn:microsoft.com/office/officeart/2005/8/layout/hProcess4"/>
    <dgm:cxn modelId="{B060618B-42F3-4418-8E97-4F80369ABED0}" type="presParOf" srcId="{8C9FFC7E-4BBD-4296-9B9A-46953DF24309}" destId="{301794D5-C83D-414B-B931-904A88102C9E}" srcOrd="3" destOrd="0" presId="urn:microsoft.com/office/officeart/2005/8/layout/hProcess4"/>
    <dgm:cxn modelId="{00B40344-E4EB-49A7-82EF-C92442D36E81}" type="presParOf" srcId="{8C9FFC7E-4BBD-4296-9B9A-46953DF24309}" destId="{1187CB5C-8EAC-42A2-9325-585D4D37426E}" srcOrd="4" destOrd="0" presId="urn:microsoft.com/office/officeart/2005/8/layout/hProcess4"/>
    <dgm:cxn modelId="{C61916F8-AFBF-45AB-BC21-33155DD9ECCD}" type="presParOf" srcId="{E787EA57-AE12-45E3-8F80-2017B1AF301F}" destId="{EE174D34-AF86-4617-AF25-679BB28B32CF}" srcOrd="1" destOrd="0" presId="urn:microsoft.com/office/officeart/2005/8/layout/hProcess4"/>
    <dgm:cxn modelId="{43B808D3-49E2-485F-8FC0-511F3780D925}" type="presParOf" srcId="{E787EA57-AE12-45E3-8F80-2017B1AF301F}" destId="{A91C343B-AF56-4339-9D2C-FB00C2E933F6}" srcOrd="2" destOrd="0" presId="urn:microsoft.com/office/officeart/2005/8/layout/hProcess4"/>
    <dgm:cxn modelId="{A4DFCA91-FAC2-4CAF-A30C-6B009EB68350}" type="presParOf" srcId="{A91C343B-AF56-4339-9D2C-FB00C2E933F6}" destId="{EA34C997-47C6-4585-916B-BBD3A21D0BEF}" srcOrd="0" destOrd="0" presId="urn:microsoft.com/office/officeart/2005/8/layout/hProcess4"/>
    <dgm:cxn modelId="{078C4E4C-A8D4-4814-840D-701E6AB9FB23}" type="presParOf" srcId="{A91C343B-AF56-4339-9D2C-FB00C2E933F6}" destId="{0B4F22DD-7337-4B8D-907E-0E9DB138266B}" srcOrd="1" destOrd="0" presId="urn:microsoft.com/office/officeart/2005/8/layout/hProcess4"/>
    <dgm:cxn modelId="{17B33774-BDAA-4CEA-AA8B-C5BA9A1AD43C}" type="presParOf" srcId="{A91C343B-AF56-4339-9D2C-FB00C2E933F6}" destId="{AE2166B5-16DD-43FA-A8EB-85C57D16F943}" srcOrd="2" destOrd="0" presId="urn:microsoft.com/office/officeart/2005/8/layout/hProcess4"/>
    <dgm:cxn modelId="{939EDF41-4E69-4DA5-A753-813B8219F2B3}" type="presParOf" srcId="{A91C343B-AF56-4339-9D2C-FB00C2E933F6}" destId="{1001A3D3-F5C0-4C32-B156-827675909B29}" srcOrd="3" destOrd="0" presId="urn:microsoft.com/office/officeart/2005/8/layout/hProcess4"/>
    <dgm:cxn modelId="{2FE0176B-E332-4169-BA40-2CA0C68BA1FA}" type="presParOf" srcId="{A91C343B-AF56-4339-9D2C-FB00C2E933F6}" destId="{47E435DB-D9EB-435E-AF4F-CC0508878EC4}" srcOrd="4" destOrd="0" presId="urn:microsoft.com/office/officeart/2005/8/layout/hProcess4"/>
    <dgm:cxn modelId="{FFBE4324-99E4-43C1-AB9E-C79868D5898B}" type="presParOf" srcId="{E787EA57-AE12-45E3-8F80-2017B1AF301F}" destId="{A488FB63-066A-465E-BD54-FB0EEAD5F5D5}" srcOrd="3" destOrd="0" presId="urn:microsoft.com/office/officeart/2005/8/layout/hProcess4"/>
    <dgm:cxn modelId="{58E1030D-A5FA-4EC0-B13F-963F4CBCB05D}" type="presParOf" srcId="{E787EA57-AE12-45E3-8F80-2017B1AF301F}" destId="{2219F0E4-E488-4D95-AC23-59EB37CD67CE}" srcOrd="4" destOrd="0" presId="urn:microsoft.com/office/officeart/2005/8/layout/hProcess4"/>
    <dgm:cxn modelId="{09BAEBB4-1B74-444F-A084-50BE533C4A04}" type="presParOf" srcId="{2219F0E4-E488-4D95-AC23-59EB37CD67CE}" destId="{44F0E58C-9307-4EFB-94D9-83339ABD4EC8}" srcOrd="0" destOrd="0" presId="urn:microsoft.com/office/officeart/2005/8/layout/hProcess4"/>
    <dgm:cxn modelId="{40AA63AD-DB83-4B10-8340-45AC98CA5D77}" type="presParOf" srcId="{2219F0E4-E488-4D95-AC23-59EB37CD67CE}" destId="{44FA1FAF-6260-4778-A53C-D6E528768313}" srcOrd="1" destOrd="0" presId="urn:microsoft.com/office/officeart/2005/8/layout/hProcess4"/>
    <dgm:cxn modelId="{99D029CB-7D37-4FDC-AC55-89A702E4586D}" type="presParOf" srcId="{2219F0E4-E488-4D95-AC23-59EB37CD67CE}" destId="{46D51483-8583-4700-8AB9-F160F5326C18}" srcOrd="2" destOrd="0" presId="urn:microsoft.com/office/officeart/2005/8/layout/hProcess4"/>
    <dgm:cxn modelId="{7E6FDD57-FEDA-49D4-A0CE-A18A98F948D6}" type="presParOf" srcId="{2219F0E4-E488-4D95-AC23-59EB37CD67CE}" destId="{5F7B39D9-6B5B-4CAE-B132-25AA6BEA0E74}" srcOrd="3" destOrd="0" presId="urn:microsoft.com/office/officeart/2005/8/layout/hProcess4"/>
    <dgm:cxn modelId="{9B01915C-3C98-4BE9-A982-6317E6CAAFAF}" type="presParOf" srcId="{2219F0E4-E488-4D95-AC23-59EB37CD67CE}" destId="{8B3F953F-5084-4F95-8C4B-AF080352D5D0}" srcOrd="4" destOrd="0" presId="urn:microsoft.com/office/officeart/2005/8/layout/hProcess4"/>
    <dgm:cxn modelId="{A7D33338-EB4D-4A11-B836-CB65A1EC19B2}" type="presParOf" srcId="{E787EA57-AE12-45E3-8F80-2017B1AF301F}" destId="{92475E44-9474-4F49-972A-0243C4C951C4}" srcOrd="5" destOrd="0" presId="urn:microsoft.com/office/officeart/2005/8/layout/hProcess4"/>
    <dgm:cxn modelId="{A0DAA9A1-F968-4C84-9A09-9D0ED30BD966}" type="presParOf" srcId="{E787EA57-AE12-45E3-8F80-2017B1AF301F}" destId="{A0409373-9E02-417A-8B2B-5C692D985E9E}" srcOrd="6" destOrd="0" presId="urn:microsoft.com/office/officeart/2005/8/layout/hProcess4"/>
    <dgm:cxn modelId="{20E6D547-24B8-4BED-B268-5855C010A113}" type="presParOf" srcId="{A0409373-9E02-417A-8B2B-5C692D985E9E}" destId="{A15EBEA6-7FBD-474E-B9F7-BA574D2F81FC}" srcOrd="0" destOrd="0" presId="urn:microsoft.com/office/officeart/2005/8/layout/hProcess4"/>
    <dgm:cxn modelId="{115B798F-B1A7-43FA-AD00-979214101243}" type="presParOf" srcId="{A0409373-9E02-417A-8B2B-5C692D985E9E}" destId="{4FBDF4A5-69F7-4452-8B9F-C68DD67BF631}" srcOrd="1" destOrd="0" presId="urn:microsoft.com/office/officeart/2005/8/layout/hProcess4"/>
    <dgm:cxn modelId="{469032FF-18A1-4982-B9ED-8C09A81495B5}" type="presParOf" srcId="{A0409373-9E02-417A-8B2B-5C692D985E9E}" destId="{3A23B9A3-B0FC-4379-9700-9B1AAB580CE3}" srcOrd="2" destOrd="0" presId="urn:microsoft.com/office/officeart/2005/8/layout/hProcess4"/>
    <dgm:cxn modelId="{97BD2CDD-A753-4480-9AD7-D8FBCD6F477E}" type="presParOf" srcId="{A0409373-9E02-417A-8B2B-5C692D985E9E}" destId="{83D472E3-3EA3-4667-A314-42D5F52F75D6}" srcOrd="3" destOrd="0" presId="urn:microsoft.com/office/officeart/2005/8/layout/hProcess4"/>
    <dgm:cxn modelId="{1BD5DDF6-C38C-45BF-8467-2BFFE5F7DE76}" type="presParOf" srcId="{A0409373-9E02-417A-8B2B-5C692D985E9E}" destId="{97CAE8D4-88E4-4817-A0E1-74A3683BCD58}"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A6739F-CF23-42A3-B917-DE5EFEE6FE2E}"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60D39309-CE03-42B0-9A61-5C3BC4ABCBE9}">
      <dgm:prSet phldrT="[Texto]" custT="1"/>
      <dgm:spPr/>
      <dgm:t>
        <a:bodyPr/>
        <a:lstStyle/>
        <a:p>
          <a:pPr algn="just"/>
          <a:r>
            <a:rPr lang="es-ES" sz="1800" dirty="0" smtClean="0"/>
            <a:t>Se recomienda el uso de un número limitado de alternativas para el análisis </a:t>
          </a:r>
          <a:r>
            <a:rPr lang="es-ES" sz="1800" dirty="0" err="1" smtClean="0"/>
            <a:t>multicriterio</a:t>
          </a:r>
          <a:r>
            <a:rPr lang="es-ES" sz="1800" dirty="0" smtClean="0"/>
            <a:t>, pues mientras más alternativas se tenga, menor será la visión sobre el problema a resolver, para el caso de PROMETHEE &gt;7.</a:t>
          </a:r>
          <a:endParaRPr lang="es-EC" sz="1800" dirty="0"/>
        </a:p>
      </dgm:t>
    </dgm:pt>
    <dgm:pt modelId="{F5B275BB-C351-4790-811C-6A8B5006430D}" type="parTrans" cxnId="{93DF7793-9A67-49B2-B3B1-5853F152A583}">
      <dgm:prSet/>
      <dgm:spPr/>
      <dgm:t>
        <a:bodyPr/>
        <a:lstStyle/>
        <a:p>
          <a:endParaRPr lang="es-EC" sz="2800"/>
        </a:p>
      </dgm:t>
    </dgm:pt>
    <dgm:pt modelId="{6A2D5B4D-EECE-401E-875E-E76412EB5F76}" type="sibTrans" cxnId="{93DF7793-9A67-49B2-B3B1-5853F152A583}">
      <dgm:prSet custT="1">
        <dgm:style>
          <a:lnRef idx="1">
            <a:schemeClr val="accent1"/>
          </a:lnRef>
          <a:fillRef idx="2">
            <a:schemeClr val="accent1"/>
          </a:fillRef>
          <a:effectRef idx="1">
            <a:schemeClr val="accent1"/>
          </a:effectRef>
          <a:fontRef idx="minor">
            <a:schemeClr val="dk1"/>
          </a:fontRef>
        </dgm:style>
      </dgm:prSet>
      <dgm:spPr/>
      <dgm:t>
        <a:bodyPr/>
        <a:lstStyle/>
        <a:p>
          <a:endParaRPr lang="es-EC" sz="4400"/>
        </a:p>
      </dgm:t>
    </dgm:pt>
    <dgm:pt modelId="{02A53CC3-E953-4715-A1A8-AACC2A2E51DB}">
      <dgm:prSet custT="1"/>
      <dgm:spPr/>
      <dgm:t>
        <a:bodyPr/>
        <a:lstStyle/>
        <a:p>
          <a:pPr algn="just"/>
          <a:r>
            <a:rPr lang="es-ES" sz="1800" dirty="0" smtClean="0"/>
            <a:t>Se recomienda el generar charlas en la zona para controlar la erosión, mediante la concienciación de los pobladores, y dando a conocer las consecuencias de la misma con el paso de los años, será una labor dura pero así la gente ayudará a cuidar este recurso.</a:t>
          </a:r>
          <a:endParaRPr lang="es-EC" sz="1800" dirty="0"/>
        </a:p>
      </dgm:t>
    </dgm:pt>
    <dgm:pt modelId="{EF7630C0-8924-4CC5-8D85-6ACE90ABCCC7}" type="parTrans" cxnId="{2F4040CE-92AD-4ED4-A5C7-410EDD2153FE}">
      <dgm:prSet/>
      <dgm:spPr/>
      <dgm:t>
        <a:bodyPr/>
        <a:lstStyle/>
        <a:p>
          <a:endParaRPr lang="es-EC" sz="2800"/>
        </a:p>
      </dgm:t>
    </dgm:pt>
    <dgm:pt modelId="{C7A6B492-F4B5-48DC-BFEC-26F941A812B7}" type="sibTrans" cxnId="{2F4040CE-92AD-4ED4-A5C7-410EDD2153FE}">
      <dgm:prSet custT="1">
        <dgm:style>
          <a:lnRef idx="1">
            <a:schemeClr val="accent1"/>
          </a:lnRef>
          <a:fillRef idx="2">
            <a:schemeClr val="accent1"/>
          </a:fillRef>
          <a:effectRef idx="1">
            <a:schemeClr val="accent1"/>
          </a:effectRef>
          <a:fontRef idx="minor">
            <a:schemeClr val="dk1"/>
          </a:fontRef>
        </dgm:style>
      </dgm:prSet>
      <dgm:spPr/>
      <dgm:t>
        <a:bodyPr/>
        <a:lstStyle/>
        <a:p>
          <a:endParaRPr lang="es-EC" sz="4400"/>
        </a:p>
      </dgm:t>
    </dgm:pt>
    <dgm:pt modelId="{FE629275-074D-4CA1-B1B1-FE15D067FD79}">
      <dgm:prSet custT="1"/>
      <dgm:spPr/>
      <dgm:t>
        <a:bodyPr/>
        <a:lstStyle/>
        <a:p>
          <a:pPr algn="just"/>
          <a:r>
            <a:rPr lang="es-ES" sz="1800" dirty="0" smtClean="0"/>
            <a:t>Resulta necesario que el plan de ordenamiento territorial de la zona, impulse el aprovechamiento de estos recursos, pues en el plan actual 2012-2025, es poco en cuanto se habla del abastecimiento energético basado en estos recursos, el desconocimiento del alto potencial eólico y solar en la zona limita a los pobladores y dirigentes de aprovechar estos recursos para su beneficio.</a:t>
          </a:r>
          <a:endParaRPr lang="es-EC" sz="1800" dirty="0"/>
        </a:p>
      </dgm:t>
    </dgm:pt>
    <dgm:pt modelId="{6705DBDE-3C90-45F2-81F8-27E44798946E}" type="parTrans" cxnId="{F25F6342-17BF-4E27-8E5F-32ABCE80B3B6}">
      <dgm:prSet/>
      <dgm:spPr/>
      <dgm:t>
        <a:bodyPr/>
        <a:lstStyle/>
        <a:p>
          <a:endParaRPr lang="es-EC" sz="2800"/>
        </a:p>
      </dgm:t>
    </dgm:pt>
    <dgm:pt modelId="{700357BB-8868-4807-ABD2-5C4C8AB3F103}" type="sibTrans" cxnId="{F25F6342-17BF-4E27-8E5F-32ABCE80B3B6}">
      <dgm:prSet/>
      <dgm:spPr/>
      <dgm:t>
        <a:bodyPr/>
        <a:lstStyle/>
        <a:p>
          <a:endParaRPr lang="es-EC" sz="2800"/>
        </a:p>
      </dgm:t>
    </dgm:pt>
    <dgm:pt modelId="{9FCA3964-D157-4F89-BF14-3C0E2F36B45A}" type="pres">
      <dgm:prSet presAssocID="{78A6739F-CF23-42A3-B917-DE5EFEE6FE2E}" presName="outerComposite" presStyleCnt="0">
        <dgm:presLayoutVars>
          <dgm:chMax val="5"/>
          <dgm:dir/>
          <dgm:resizeHandles val="exact"/>
        </dgm:presLayoutVars>
      </dgm:prSet>
      <dgm:spPr/>
      <dgm:t>
        <a:bodyPr/>
        <a:lstStyle/>
        <a:p>
          <a:endParaRPr lang="es-EC"/>
        </a:p>
      </dgm:t>
    </dgm:pt>
    <dgm:pt modelId="{D6D62AFE-55AC-4D0B-B17F-71E45B6116EF}" type="pres">
      <dgm:prSet presAssocID="{78A6739F-CF23-42A3-B917-DE5EFEE6FE2E}" presName="dummyMaxCanvas" presStyleCnt="0">
        <dgm:presLayoutVars/>
      </dgm:prSet>
      <dgm:spPr/>
    </dgm:pt>
    <dgm:pt modelId="{A782E185-6D12-42DE-A5FF-2D461C7AEFBB}" type="pres">
      <dgm:prSet presAssocID="{78A6739F-CF23-42A3-B917-DE5EFEE6FE2E}" presName="ThreeNodes_1" presStyleLbl="node1" presStyleIdx="0" presStyleCnt="3">
        <dgm:presLayoutVars>
          <dgm:bulletEnabled val="1"/>
        </dgm:presLayoutVars>
      </dgm:prSet>
      <dgm:spPr/>
      <dgm:t>
        <a:bodyPr/>
        <a:lstStyle/>
        <a:p>
          <a:endParaRPr lang="es-EC"/>
        </a:p>
      </dgm:t>
    </dgm:pt>
    <dgm:pt modelId="{4C714DEC-5F6A-4C61-AD21-F01A9916DD06}" type="pres">
      <dgm:prSet presAssocID="{78A6739F-CF23-42A3-B917-DE5EFEE6FE2E}" presName="ThreeNodes_2" presStyleLbl="node1" presStyleIdx="1" presStyleCnt="3">
        <dgm:presLayoutVars>
          <dgm:bulletEnabled val="1"/>
        </dgm:presLayoutVars>
      </dgm:prSet>
      <dgm:spPr/>
      <dgm:t>
        <a:bodyPr/>
        <a:lstStyle/>
        <a:p>
          <a:endParaRPr lang="es-EC"/>
        </a:p>
      </dgm:t>
    </dgm:pt>
    <dgm:pt modelId="{05A4A9D6-BBF2-4325-97B8-AF65B8A57640}" type="pres">
      <dgm:prSet presAssocID="{78A6739F-CF23-42A3-B917-DE5EFEE6FE2E}" presName="ThreeNodes_3" presStyleLbl="node1" presStyleIdx="2" presStyleCnt="3" custScaleX="108897">
        <dgm:presLayoutVars>
          <dgm:bulletEnabled val="1"/>
        </dgm:presLayoutVars>
      </dgm:prSet>
      <dgm:spPr/>
      <dgm:t>
        <a:bodyPr/>
        <a:lstStyle/>
        <a:p>
          <a:endParaRPr lang="es-EC"/>
        </a:p>
      </dgm:t>
    </dgm:pt>
    <dgm:pt modelId="{3EA7D384-5979-47EF-BB36-AB8F25D00449}" type="pres">
      <dgm:prSet presAssocID="{78A6739F-CF23-42A3-B917-DE5EFEE6FE2E}" presName="ThreeConn_1-2" presStyleLbl="fgAccFollowNode1" presStyleIdx="0" presStyleCnt="2">
        <dgm:presLayoutVars>
          <dgm:bulletEnabled val="1"/>
        </dgm:presLayoutVars>
      </dgm:prSet>
      <dgm:spPr/>
      <dgm:t>
        <a:bodyPr/>
        <a:lstStyle/>
        <a:p>
          <a:endParaRPr lang="es-EC"/>
        </a:p>
      </dgm:t>
    </dgm:pt>
    <dgm:pt modelId="{9030276D-0B39-4C0A-917D-351149113355}" type="pres">
      <dgm:prSet presAssocID="{78A6739F-CF23-42A3-B917-DE5EFEE6FE2E}" presName="ThreeConn_2-3" presStyleLbl="fgAccFollowNode1" presStyleIdx="1" presStyleCnt="2">
        <dgm:presLayoutVars>
          <dgm:bulletEnabled val="1"/>
        </dgm:presLayoutVars>
      </dgm:prSet>
      <dgm:spPr/>
      <dgm:t>
        <a:bodyPr/>
        <a:lstStyle/>
        <a:p>
          <a:endParaRPr lang="es-EC"/>
        </a:p>
      </dgm:t>
    </dgm:pt>
    <dgm:pt modelId="{156D93EC-572A-496D-9BC9-3044A55CDC3D}" type="pres">
      <dgm:prSet presAssocID="{78A6739F-CF23-42A3-B917-DE5EFEE6FE2E}" presName="ThreeNodes_1_text" presStyleLbl="node1" presStyleIdx="2" presStyleCnt="3">
        <dgm:presLayoutVars>
          <dgm:bulletEnabled val="1"/>
        </dgm:presLayoutVars>
      </dgm:prSet>
      <dgm:spPr/>
      <dgm:t>
        <a:bodyPr/>
        <a:lstStyle/>
        <a:p>
          <a:endParaRPr lang="es-EC"/>
        </a:p>
      </dgm:t>
    </dgm:pt>
    <dgm:pt modelId="{4C643B94-8906-4196-B4D3-91912EA4D1C1}" type="pres">
      <dgm:prSet presAssocID="{78A6739F-CF23-42A3-B917-DE5EFEE6FE2E}" presName="ThreeNodes_2_text" presStyleLbl="node1" presStyleIdx="2" presStyleCnt="3">
        <dgm:presLayoutVars>
          <dgm:bulletEnabled val="1"/>
        </dgm:presLayoutVars>
      </dgm:prSet>
      <dgm:spPr/>
      <dgm:t>
        <a:bodyPr/>
        <a:lstStyle/>
        <a:p>
          <a:endParaRPr lang="es-EC"/>
        </a:p>
      </dgm:t>
    </dgm:pt>
    <dgm:pt modelId="{1FDD102E-69F1-430D-9A7D-BBB262DF7C08}" type="pres">
      <dgm:prSet presAssocID="{78A6739F-CF23-42A3-B917-DE5EFEE6FE2E}" presName="ThreeNodes_3_text" presStyleLbl="node1" presStyleIdx="2" presStyleCnt="3">
        <dgm:presLayoutVars>
          <dgm:bulletEnabled val="1"/>
        </dgm:presLayoutVars>
      </dgm:prSet>
      <dgm:spPr/>
      <dgm:t>
        <a:bodyPr/>
        <a:lstStyle/>
        <a:p>
          <a:endParaRPr lang="es-EC"/>
        </a:p>
      </dgm:t>
    </dgm:pt>
  </dgm:ptLst>
  <dgm:cxnLst>
    <dgm:cxn modelId="{2F4040CE-92AD-4ED4-A5C7-410EDD2153FE}" srcId="{78A6739F-CF23-42A3-B917-DE5EFEE6FE2E}" destId="{02A53CC3-E953-4715-A1A8-AACC2A2E51DB}" srcOrd="1" destOrd="0" parTransId="{EF7630C0-8924-4CC5-8D85-6ACE90ABCCC7}" sibTransId="{C7A6B492-F4B5-48DC-BFEC-26F941A812B7}"/>
    <dgm:cxn modelId="{13FB9ABE-3747-4FC2-BF40-F7C0EFF6CBBA}" type="presOf" srcId="{C7A6B492-F4B5-48DC-BFEC-26F941A812B7}" destId="{9030276D-0B39-4C0A-917D-351149113355}" srcOrd="0" destOrd="0" presId="urn:microsoft.com/office/officeart/2005/8/layout/vProcess5"/>
    <dgm:cxn modelId="{93DF7793-9A67-49B2-B3B1-5853F152A583}" srcId="{78A6739F-CF23-42A3-B917-DE5EFEE6FE2E}" destId="{60D39309-CE03-42B0-9A61-5C3BC4ABCBE9}" srcOrd="0" destOrd="0" parTransId="{F5B275BB-C351-4790-811C-6A8B5006430D}" sibTransId="{6A2D5B4D-EECE-401E-875E-E76412EB5F76}"/>
    <dgm:cxn modelId="{D8670BC1-E1C2-4A3F-A2F9-485A53E357A2}" type="presOf" srcId="{FE629275-074D-4CA1-B1B1-FE15D067FD79}" destId="{05A4A9D6-BBF2-4325-97B8-AF65B8A57640}" srcOrd="0" destOrd="0" presId="urn:microsoft.com/office/officeart/2005/8/layout/vProcess5"/>
    <dgm:cxn modelId="{DB5B45D2-19BC-4F88-9C8B-769D29608414}" type="presOf" srcId="{60D39309-CE03-42B0-9A61-5C3BC4ABCBE9}" destId="{A782E185-6D12-42DE-A5FF-2D461C7AEFBB}" srcOrd="0" destOrd="0" presId="urn:microsoft.com/office/officeart/2005/8/layout/vProcess5"/>
    <dgm:cxn modelId="{FCC2AFEA-722A-4247-873B-4C12DC78CAC7}" type="presOf" srcId="{FE629275-074D-4CA1-B1B1-FE15D067FD79}" destId="{1FDD102E-69F1-430D-9A7D-BBB262DF7C08}" srcOrd="1" destOrd="0" presId="urn:microsoft.com/office/officeart/2005/8/layout/vProcess5"/>
    <dgm:cxn modelId="{74CCF8C8-A1AC-4DDD-B434-54F2E9E128C3}" type="presOf" srcId="{02A53CC3-E953-4715-A1A8-AACC2A2E51DB}" destId="{4C714DEC-5F6A-4C61-AD21-F01A9916DD06}" srcOrd="0" destOrd="0" presId="urn:microsoft.com/office/officeart/2005/8/layout/vProcess5"/>
    <dgm:cxn modelId="{F25F6342-17BF-4E27-8E5F-32ABCE80B3B6}" srcId="{78A6739F-CF23-42A3-B917-DE5EFEE6FE2E}" destId="{FE629275-074D-4CA1-B1B1-FE15D067FD79}" srcOrd="2" destOrd="0" parTransId="{6705DBDE-3C90-45F2-81F8-27E44798946E}" sibTransId="{700357BB-8868-4807-ABD2-5C4C8AB3F103}"/>
    <dgm:cxn modelId="{B9BD108F-7EB7-4074-AC40-A9F4C7E4F6EC}" type="presOf" srcId="{6A2D5B4D-EECE-401E-875E-E76412EB5F76}" destId="{3EA7D384-5979-47EF-BB36-AB8F25D00449}" srcOrd="0" destOrd="0" presId="urn:microsoft.com/office/officeart/2005/8/layout/vProcess5"/>
    <dgm:cxn modelId="{580759CB-2AC0-4898-BA33-184625E4C0EA}" type="presOf" srcId="{78A6739F-CF23-42A3-B917-DE5EFEE6FE2E}" destId="{9FCA3964-D157-4F89-BF14-3C0E2F36B45A}" srcOrd="0" destOrd="0" presId="urn:microsoft.com/office/officeart/2005/8/layout/vProcess5"/>
    <dgm:cxn modelId="{EA351291-5F8E-4C3F-9821-AE9D61EB9711}" type="presOf" srcId="{02A53CC3-E953-4715-A1A8-AACC2A2E51DB}" destId="{4C643B94-8906-4196-B4D3-91912EA4D1C1}" srcOrd="1" destOrd="0" presId="urn:microsoft.com/office/officeart/2005/8/layout/vProcess5"/>
    <dgm:cxn modelId="{AE99F7C6-A94D-44FF-8969-948D210E6311}" type="presOf" srcId="{60D39309-CE03-42B0-9A61-5C3BC4ABCBE9}" destId="{156D93EC-572A-496D-9BC9-3044A55CDC3D}" srcOrd="1" destOrd="0" presId="urn:microsoft.com/office/officeart/2005/8/layout/vProcess5"/>
    <dgm:cxn modelId="{6170F50A-1591-4A1E-8690-EC078839B08D}" type="presParOf" srcId="{9FCA3964-D157-4F89-BF14-3C0E2F36B45A}" destId="{D6D62AFE-55AC-4D0B-B17F-71E45B6116EF}" srcOrd="0" destOrd="0" presId="urn:microsoft.com/office/officeart/2005/8/layout/vProcess5"/>
    <dgm:cxn modelId="{40BA4A1F-90F2-4376-87E8-CE74AA58F018}" type="presParOf" srcId="{9FCA3964-D157-4F89-BF14-3C0E2F36B45A}" destId="{A782E185-6D12-42DE-A5FF-2D461C7AEFBB}" srcOrd="1" destOrd="0" presId="urn:microsoft.com/office/officeart/2005/8/layout/vProcess5"/>
    <dgm:cxn modelId="{62D6653A-E38F-4473-BC13-B58181856781}" type="presParOf" srcId="{9FCA3964-D157-4F89-BF14-3C0E2F36B45A}" destId="{4C714DEC-5F6A-4C61-AD21-F01A9916DD06}" srcOrd="2" destOrd="0" presId="urn:microsoft.com/office/officeart/2005/8/layout/vProcess5"/>
    <dgm:cxn modelId="{7CDE9F68-8565-4217-9AD2-1E6872F987BA}" type="presParOf" srcId="{9FCA3964-D157-4F89-BF14-3C0E2F36B45A}" destId="{05A4A9D6-BBF2-4325-97B8-AF65B8A57640}" srcOrd="3" destOrd="0" presId="urn:microsoft.com/office/officeart/2005/8/layout/vProcess5"/>
    <dgm:cxn modelId="{C2879E3B-356A-481E-A293-411CC641BAD5}" type="presParOf" srcId="{9FCA3964-D157-4F89-BF14-3C0E2F36B45A}" destId="{3EA7D384-5979-47EF-BB36-AB8F25D00449}" srcOrd="4" destOrd="0" presId="urn:microsoft.com/office/officeart/2005/8/layout/vProcess5"/>
    <dgm:cxn modelId="{BC930144-F1BA-4767-8039-904AB0520C64}" type="presParOf" srcId="{9FCA3964-D157-4F89-BF14-3C0E2F36B45A}" destId="{9030276D-0B39-4C0A-917D-351149113355}" srcOrd="5" destOrd="0" presId="urn:microsoft.com/office/officeart/2005/8/layout/vProcess5"/>
    <dgm:cxn modelId="{2D22DB6C-16AE-4447-8CC1-D19BFFFA4B12}" type="presParOf" srcId="{9FCA3964-D157-4F89-BF14-3C0E2F36B45A}" destId="{156D93EC-572A-496D-9BC9-3044A55CDC3D}" srcOrd="6" destOrd="0" presId="urn:microsoft.com/office/officeart/2005/8/layout/vProcess5"/>
    <dgm:cxn modelId="{F298EEE2-971F-46D4-AB53-AA88B45F49AD}" type="presParOf" srcId="{9FCA3964-D157-4F89-BF14-3C0E2F36B45A}" destId="{4C643B94-8906-4196-B4D3-91912EA4D1C1}" srcOrd="7" destOrd="0" presId="urn:microsoft.com/office/officeart/2005/8/layout/vProcess5"/>
    <dgm:cxn modelId="{7E597859-3FC1-40F4-B62D-777613315E05}" type="presParOf" srcId="{9FCA3964-D157-4F89-BF14-3C0E2F36B45A}" destId="{1FDD102E-69F1-430D-9A7D-BBB262DF7C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670326-2C7B-4F00-A7FD-F516AB04F9AE}"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es-EC"/>
        </a:p>
      </dgm:t>
    </dgm:pt>
    <dgm:pt modelId="{12730D8C-0C6C-4E4E-A125-9E5CC36535EC}">
      <dgm:prSet phldrT="[Texto]" custT="1"/>
      <dgm:spPr/>
      <dgm:t>
        <a:bodyPr vert="vert"/>
        <a:lstStyle/>
        <a:p>
          <a:pPr algn="just"/>
          <a:r>
            <a:rPr lang="es-ES" sz="1800" dirty="0" smtClean="0"/>
            <a:t>Determinar la ubicación adecuada para la implementación  de centrales eléctricas de energía renovable (eólica y solar) en las provincias de la Sierra ecuatoriana, mediante el análisis </a:t>
          </a:r>
          <a:r>
            <a:rPr lang="es-ES" sz="1800" dirty="0" err="1" smtClean="0"/>
            <a:t>multicriterio</a:t>
          </a:r>
          <a:r>
            <a:rPr lang="es-ES" sz="1800" dirty="0" smtClean="0"/>
            <a:t> AHP y PROMETHEE, con la ayuda de un SIG, para apoyar en la solución de problemas energéticos rurales y mejorar el aprovechamiento de suelos erosionados</a:t>
          </a:r>
          <a:r>
            <a:rPr lang="es-ES" sz="1600" dirty="0" smtClean="0"/>
            <a:t>.</a:t>
          </a:r>
          <a:endParaRPr lang="es-EC" sz="1600" dirty="0"/>
        </a:p>
      </dgm:t>
    </dgm:pt>
    <dgm:pt modelId="{0B40248A-E639-4253-B888-CBB185645128}" type="parTrans" cxnId="{DAEA14E7-8FDA-44B0-91CB-9B872BEB4D6E}">
      <dgm:prSet/>
      <dgm:spPr/>
      <dgm:t>
        <a:bodyPr/>
        <a:lstStyle/>
        <a:p>
          <a:endParaRPr lang="es-EC" sz="4800"/>
        </a:p>
      </dgm:t>
    </dgm:pt>
    <dgm:pt modelId="{56ADC5EE-3B8C-491E-8F3F-E33BE946D1AA}" type="sibTrans" cxnId="{DAEA14E7-8FDA-44B0-91CB-9B872BEB4D6E}">
      <dgm:prSet/>
      <dgm:spPr/>
      <dgm:t>
        <a:bodyPr/>
        <a:lstStyle/>
        <a:p>
          <a:endParaRPr lang="es-EC" sz="4800"/>
        </a:p>
      </dgm:t>
    </dgm:pt>
    <dgm:pt modelId="{985D591A-18AD-4041-9BA0-1CC54905D120}">
      <dgm:prSet phldrT="[Texto]" custT="1"/>
      <dgm:spPr/>
      <dgm:t>
        <a:bodyPr/>
        <a:lstStyle/>
        <a:p>
          <a:pPr algn="just"/>
          <a:r>
            <a:rPr lang="es-ES" sz="1600" dirty="0" smtClean="0"/>
            <a:t>Determinar zonas erosionadas mediante un análisis de imágenes satelitales </a:t>
          </a:r>
          <a:r>
            <a:rPr lang="es-ES" sz="1600" dirty="0" err="1" smtClean="0"/>
            <a:t>Landsat</a:t>
          </a:r>
          <a:r>
            <a:rPr lang="es-ES" sz="1600" dirty="0" smtClean="0"/>
            <a:t> 7 de la región Sierra del Ecuador.</a:t>
          </a:r>
          <a:endParaRPr lang="es-EC" sz="1600" dirty="0"/>
        </a:p>
      </dgm:t>
    </dgm:pt>
    <dgm:pt modelId="{74EF585C-59A6-4A0F-A3EA-39BF5438A03B}" type="parTrans" cxnId="{1B6B0112-94AF-476D-94F5-554A8597305C}">
      <dgm:prSet custT="1"/>
      <dgm:spPr/>
      <dgm:t>
        <a:bodyPr/>
        <a:lstStyle/>
        <a:p>
          <a:endParaRPr lang="es-EC" sz="1200"/>
        </a:p>
      </dgm:t>
    </dgm:pt>
    <dgm:pt modelId="{26588FCD-7BC3-4F09-A2F2-28BA17AD92A0}" type="sibTrans" cxnId="{1B6B0112-94AF-476D-94F5-554A8597305C}">
      <dgm:prSet/>
      <dgm:spPr/>
      <dgm:t>
        <a:bodyPr/>
        <a:lstStyle/>
        <a:p>
          <a:endParaRPr lang="es-EC" sz="4800"/>
        </a:p>
      </dgm:t>
    </dgm:pt>
    <dgm:pt modelId="{1BDC2580-D976-4E22-915C-C4E8BD814306}">
      <dgm:prSet phldrT="[Texto]" custT="1"/>
      <dgm:spPr/>
      <dgm:t>
        <a:bodyPr/>
        <a:lstStyle/>
        <a:p>
          <a:pPr algn="just"/>
          <a:r>
            <a:rPr lang="es-ES" sz="1600" dirty="0" smtClean="0"/>
            <a:t>Realizar un estudio de cambio de suelo erosionado con las imágenes satelitales </a:t>
          </a:r>
          <a:r>
            <a:rPr lang="es-ES" sz="1600" dirty="0" err="1" smtClean="0"/>
            <a:t>Landsat</a:t>
          </a:r>
          <a:r>
            <a:rPr lang="es-ES" sz="1600" dirty="0" smtClean="0"/>
            <a:t> 7 de la región Sierra del Ecuador entre los años 1999 y 2019.</a:t>
          </a:r>
          <a:endParaRPr lang="es-EC" sz="1600" dirty="0"/>
        </a:p>
      </dgm:t>
    </dgm:pt>
    <dgm:pt modelId="{BBA4DADB-2B73-46D3-A5D0-6899719FD80F}" type="parTrans" cxnId="{500CB600-6F9D-4B4B-9A64-66607CEA321C}">
      <dgm:prSet custT="1"/>
      <dgm:spPr/>
      <dgm:t>
        <a:bodyPr/>
        <a:lstStyle/>
        <a:p>
          <a:endParaRPr lang="es-EC" sz="1200"/>
        </a:p>
      </dgm:t>
    </dgm:pt>
    <dgm:pt modelId="{BC2D0132-B02B-4878-B2F0-5EABD1B5E708}" type="sibTrans" cxnId="{500CB600-6F9D-4B4B-9A64-66607CEA321C}">
      <dgm:prSet/>
      <dgm:spPr/>
      <dgm:t>
        <a:bodyPr/>
        <a:lstStyle/>
        <a:p>
          <a:endParaRPr lang="es-EC" sz="4800"/>
        </a:p>
      </dgm:t>
    </dgm:pt>
    <dgm:pt modelId="{C0A0F88F-A7EC-4878-BD30-CE86B255EC28}">
      <dgm:prSet phldrT="[Texto]" custT="1"/>
      <dgm:spPr/>
      <dgm:t>
        <a:bodyPr/>
        <a:lstStyle/>
        <a:p>
          <a:pPr algn="just"/>
          <a:r>
            <a:rPr lang="es-ES" sz="1600" dirty="0" smtClean="0"/>
            <a:t>Manipular criterios y restricciones geoespaciales en un Sistema de Información Geográfica mediante algebra de mapas para determinar zonas con mayor potencial eólico y fotovoltaico. </a:t>
          </a:r>
          <a:endParaRPr lang="es-EC" sz="1600" dirty="0"/>
        </a:p>
      </dgm:t>
    </dgm:pt>
    <dgm:pt modelId="{4B8B4BEE-749F-46D7-9EE4-838231FF00F5}" type="parTrans" cxnId="{E8497276-EE42-40C6-9F1F-FE51F2C21A2F}">
      <dgm:prSet custT="1"/>
      <dgm:spPr/>
      <dgm:t>
        <a:bodyPr/>
        <a:lstStyle/>
        <a:p>
          <a:endParaRPr lang="es-EC" sz="1200"/>
        </a:p>
      </dgm:t>
    </dgm:pt>
    <dgm:pt modelId="{46E894F5-9DCE-480F-A50A-54C6CECA8551}" type="sibTrans" cxnId="{E8497276-EE42-40C6-9F1F-FE51F2C21A2F}">
      <dgm:prSet/>
      <dgm:spPr/>
      <dgm:t>
        <a:bodyPr/>
        <a:lstStyle/>
        <a:p>
          <a:endParaRPr lang="es-EC" sz="4800"/>
        </a:p>
      </dgm:t>
    </dgm:pt>
    <dgm:pt modelId="{FEFAB371-555A-45C8-A40E-94D7E967CF1E}">
      <dgm:prSet phldrT="[Texto]" custT="1"/>
      <dgm:spPr/>
      <dgm:t>
        <a:bodyPr/>
        <a:lstStyle/>
        <a:p>
          <a:pPr algn="just"/>
          <a:r>
            <a:rPr lang="es-ES" sz="1600" dirty="0" smtClean="0"/>
            <a:t>Determinar los pesos de cada criterio para la implementación de la metodología de ubicación adecuada de  centrales de energías renovables (eólica y fotovoltaica).</a:t>
          </a:r>
          <a:endParaRPr lang="es-EC" sz="1600" dirty="0"/>
        </a:p>
      </dgm:t>
    </dgm:pt>
    <dgm:pt modelId="{AA82F091-4CE9-4F10-8B57-25FB0827DC2E}" type="parTrans" cxnId="{1F18ABF4-4F00-4C9F-8C35-6AC1C89F0102}">
      <dgm:prSet custT="1"/>
      <dgm:spPr/>
      <dgm:t>
        <a:bodyPr/>
        <a:lstStyle/>
        <a:p>
          <a:endParaRPr lang="es-EC" sz="1200"/>
        </a:p>
      </dgm:t>
    </dgm:pt>
    <dgm:pt modelId="{A6B1E6AB-E0E8-4625-910C-7A849E98D18A}" type="sibTrans" cxnId="{1F18ABF4-4F00-4C9F-8C35-6AC1C89F0102}">
      <dgm:prSet/>
      <dgm:spPr/>
      <dgm:t>
        <a:bodyPr/>
        <a:lstStyle/>
        <a:p>
          <a:endParaRPr lang="es-EC" sz="4800"/>
        </a:p>
      </dgm:t>
    </dgm:pt>
    <dgm:pt modelId="{63203ACA-E2FC-4BFD-BEE7-4389665D33D6}">
      <dgm:prSet phldrT="[Texto]" custT="1"/>
      <dgm:spPr/>
      <dgm:t>
        <a:bodyPr/>
        <a:lstStyle/>
        <a:p>
          <a:r>
            <a:rPr lang="es-ES" sz="1600" dirty="0" smtClean="0"/>
            <a:t>Realizar la evaluación </a:t>
          </a:r>
          <a:r>
            <a:rPr lang="es-ES" sz="1600" dirty="0" err="1" smtClean="0"/>
            <a:t>multicriterio</a:t>
          </a:r>
          <a:r>
            <a:rPr lang="es-ES" sz="1600" dirty="0" smtClean="0"/>
            <a:t> AHP y PROMETHEE de al menos 4 zonas  con mayor potencial eólico y fotovoltaico para determinar el sitio adecuado para el emplazamiento de energías renovables (eólica y fotovoltaica) en la región Sierra del Ecuador.</a:t>
          </a:r>
          <a:endParaRPr lang="es-EC" sz="1600" dirty="0"/>
        </a:p>
      </dgm:t>
    </dgm:pt>
    <dgm:pt modelId="{B1937996-0E43-4456-BC23-BE01B38421D0}" type="parTrans" cxnId="{AC220990-8BF0-4D69-B7D1-2681FDC88D42}">
      <dgm:prSet custT="1"/>
      <dgm:spPr/>
      <dgm:t>
        <a:bodyPr/>
        <a:lstStyle/>
        <a:p>
          <a:endParaRPr lang="es-EC" sz="1200"/>
        </a:p>
      </dgm:t>
    </dgm:pt>
    <dgm:pt modelId="{1DA35637-BA86-42DC-9A47-ECBFB28C703C}" type="sibTrans" cxnId="{AC220990-8BF0-4D69-B7D1-2681FDC88D42}">
      <dgm:prSet/>
      <dgm:spPr/>
      <dgm:t>
        <a:bodyPr/>
        <a:lstStyle/>
        <a:p>
          <a:endParaRPr lang="es-EC" sz="4800"/>
        </a:p>
      </dgm:t>
    </dgm:pt>
    <dgm:pt modelId="{11B6724C-7058-4F0E-8522-8E51EB5CA7B4}">
      <dgm:prSet phldrT="[Texto]" custT="1"/>
      <dgm:spPr/>
      <dgm:t>
        <a:bodyPr/>
        <a:lstStyle/>
        <a:p>
          <a:pPr algn="just"/>
          <a:r>
            <a:rPr lang="es-ES" sz="1600" dirty="0" smtClean="0"/>
            <a:t>Realizar un análisis GAIA, en el software visual PROMETHEE de las zonas estratégicas de ubicación de centrales eléctricas de energía renovable (eólica y fotovoltaica).</a:t>
          </a:r>
          <a:endParaRPr lang="es-EC" sz="1600" dirty="0"/>
        </a:p>
      </dgm:t>
    </dgm:pt>
    <dgm:pt modelId="{508AA6F5-8116-4EC4-9529-57065B8C8FC1}" type="parTrans" cxnId="{32FEE763-3D27-4E61-80D3-56E4057CAC3D}">
      <dgm:prSet custT="1"/>
      <dgm:spPr/>
      <dgm:t>
        <a:bodyPr/>
        <a:lstStyle/>
        <a:p>
          <a:endParaRPr lang="es-EC" sz="1200"/>
        </a:p>
      </dgm:t>
    </dgm:pt>
    <dgm:pt modelId="{2B01CC92-96F2-497E-8E92-E661ED2E0BD2}" type="sibTrans" cxnId="{32FEE763-3D27-4E61-80D3-56E4057CAC3D}">
      <dgm:prSet/>
      <dgm:spPr/>
      <dgm:t>
        <a:bodyPr/>
        <a:lstStyle/>
        <a:p>
          <a:endParaRPr lang="es-EC" sz="4800"/>
        </a:p>
      </dgm:t>
    </dgm:pt>
    <dgm:pt modelId="{8A4340FC-B778-4545-885C-F1767FA9E8BC}" type="pres">
      <dgm:prSet presAssocID="{63670326-2C7B-4F00-A7FD-F516AB04F9AE}" presName="Name0" presStyleCnt="0">
        <dgm:presLayoutVars>
          <dgm:chPref val="1"/>
          <dgm:dir/>
          <dgm:animOne val="branch"/>
          <dgm:animLvl val="lvl"/>
          <dgm:resizeHandles val="exact"/>
        </dgm:presLayoutVars>
      </dgm:prSet>
      <dgm:spPr/>
      <dgm:t>
        <a:bodyPr/>
        <a:lstStyle/>
        <a:p>
          <a:endParaRPr lang="es-EC"/>
        </a:p>
      </dgm:t>
    </dgm:pt>
    <dgm:pt modelId="{F749BE0E-A0F4-46EF-A8B6-B5182B13EF38}" type="pres">
      <dgm:prSet presAssocID="{12730D8C-0C6C-4E4E-A125-9E5CC36535EC}" presName="root1" presStyleCnt="0"/>
      <dgm:spPr/>
    </dgm:pt>
    <dgm:pt modelId="{EE841F81-5448-45BA-A679-E08F743808A7}" type="pres">
      <dgm:prSet presAssocID="{12730D8C-0C6C-4E4E-A125-9E5CC36535EC}" presName="LevelOneTextNode" presStyleLbl="node0" presStyleIdx="0" presStyleCnt="1" custScaleX="586407" custScaleY="139526">
        <dgm:presLayoutVars>
          <dgm:chPref val="3"/>
        </dgm:presLayoutVars>
      </dgm:prSet>
      <dgm:spPr/>
      <dgm:t>
        <a:bodyPr/>
        <a:lstStyle/>
        <a:p>
          <a:endParaRPr lang="es-EC"/>
        </a:p>
      </dgm:t>
    </dgm:pt>
    <dgm:pt modelId="{5353C161-BC2A-4B1E-9384-AEBEB7124690}" type="pres">
      <dgm:prSet presAssocID="{12730D8C-0C6C-4E4E-A125-9E5CC36535EC}" presName="level2hierChild" presStyleCnt="0"/>
      <dgm:spPr/>
    </dgm:pt>
    <dgm:pt modelId="{F1CE13CD-C5CE-4E3B-818F-942C3F283359}" type="pres">
      <dgm:prSet presAssocID="{74EF585C-59A6-4A0F-A3EA-39BF5438A03B}" presName="conn2-1" presStyleLbl="parChTrans1D2" presStyleIdx="0" presStyleCnt="6"/>
      <dgm:spPr/>
      <dgm:t>
        <a:bodyPr/>
        <a:lstStyle/>
        <a:p>
          <a:endParaRPr lang="es-EC"/>
        </a:p>
      </dgm:t>
    </dgm:pt>
    <dgm:pt modelId="{D799F6B6-9060-4697-839B-041CF637737A}" type="pres">
      <dgm:prSet presAssocID="{74EF585C-59A6-4A0F-A3EA-39BF5438A03B}" presName="connTx" presStyleLbl="parChTrans1D2" presStyleIdx="0" presStyleCnt="6"/>
      <dgm:spPr/>
      <dgm:t>
        <a:bodyPr/>
        <a:lstStyle/>
        <a:p>
          <a:endParaRPr lang="es-EC"/>
        </a:p>
      </dgm:t>
    </dgm:pt>
    <dgm:pt modelId="{737AD554-7D58-4B96-B94A-F3672B27B6C8}" type="pres">
      <dgm:prSet presAssocID="{985D591A-18AD-4041-9BA0-1CC54905D120}" presName="root2" presStyleCnt="0"/>
      <dgm:spPr/>
    </dgm:pt>
    <dgm:pt modelId="{6BFC133C-22C2-49E3-91AD-532FC5145E9F}" type="pres">
      <dgm:prSet presAssocID="{985D591A-18AD-4041-9BA0-1CC54905D120}" presName="LevelTwoTextNode" presStyleLbl="node2" presStyleIdx="0" presStyleCnt="6" custScaleX="359664" custScaleY="152385">
        <dgm:presLayoutVars>
          <dgm:chPref val="3"/>
        </dgm:presLayoutVars>
      </dgm:prSet>
      <dgm:spPr/>
      <dgm:t>
        <a:bodyPr/>
        <a:lstStyle/>
        <a:p>
          <a:endParaRPr lang="es-EC"/>
        </a:p>
      </dgm:t>
    </dgm:pt>
    <dgm:pt modelId="{E83D3034-7B57-43EE-B750-80BFA344DD0B}" type="pres">
      <dgm:prSet presAssocID="{985D591A-18AD-4041-9BA0-1CC54905D120}" presName="level3hierChild" presStyleCnt="0"/>
      <dgm:spPr/>
    </dgm:pt>
    <dgm:pt modelId="{34C9BB2E-D371-4421-AF64-136C38F0947D}" type="pres">
      <dgm:prSet presAssocID="{BBA4DADB-2B73-46D3-A5D0-6899719FD80F}" presName="conn2-1" presStyleLbl="parChTrans1D2" presStyleIdx="1" presStyleCnt="6"/>
      <dgm:spPr/>
      <dgm:t>
        <a:bodyPr/>
        <a:lstStyle/>
        <a:p>
          <a:endParaRPr lang="es-EC"/>
        </a:p>
      </dgm:t>
    </dgm:pt>
    <dgm:pt modelId="{1033F52A-5FFE-4959-A1F0-5379C060D047}" type="pres">
      <dgm:prSet presAssocID="{BBA4DADB-2B73-46D3-A5D0-6899719FD80F}" presName="connTx" presStyleLbl="parChTrans1D2" presStyleIdx="1" presStyleCnt="6"/>
      <dgm:spPr/>
      <dgm:t>
        <a:bodyPr/>
        <a:lstStyle/>
        <a:p>
          <a:endParaRPr lang="es-EC"/>
        </a:p>
      </dgm:t>
    </dgm:pt>
    <dgm:pt modelId="{C696DCF3-EC6E-44D1-A180-1F5274032013}" type="pres">
      <dgm:prSet presAssocID="{1BDC2580-D976-4E22-915C-C4E8BD814306}" presName="root2" presStyleCnt="0"/>
      <dgm:spPr/>
    </dgm:pt>
    <dgm:pt modelId="{CB6E448A-8F81-49BC-A052-ABC01CF069BB}" type="pres">
      <dgm:prSet presAssocID="{1BDC2580-D976-4E22-915C-C4E8BD814306}" presName="LevelTwoTextNode" presStyleLbl="node2" presStyleIdx="1" presStyleCnt="6" custScaleX="361818" custScaleY="128448">
        <dgm:presLayoutVars>
          <dgm:chPref val="3"/>
        </dgm:presLayoutVars>
      </dgm:prSet>
      <dgm:spPr/>
      <dgm:t>
        <a:bodyPr/>
        <a:lstStyle/>
        <a:p>
          <a:endParaRPr lang="es-EC"/>
        </a:p>
      </dgm:t>
    </dgm:pt>
    <dgm:pt modelId="{D6663269-E9BD-4962-B529-7361AAA3AF5F}" type="pres">
      <dgm:prSet presAssocID="{1BDC2580-D976-4E22-915C-C4E8BD814306}" presName="level3hierChild" presStyleCnt="0"/>
      <dgm:spPr/>
    </dgm:pt>
    <dgm:pt modelId="{6018C9BF-95A4-4B3A-B261-55D963A42501}" type="pres">
      <dgm:prSet presAssocID="{4B8B4BEE-749F-46D7-9EE4-838231FF00F5}" presName="conn2-1" presStyleLbl="parChTrans1D2" presStyleIdx="2" presStyleCnt="6"/>
      <dgm:spPr/>
      <dgm:t>
        <a:bodyPr/>
        <a:lstStyle/>
        <a:p>
          <a:endParaRPr lang="es-EC"/>
        </a:p>
      </dgm:t>
    </dgm:pt>
    <dgm:pt modelId="{FF4E8C8E-FC46-4048-9BF6-E6FE70A3FB70}" type="pres">
      <dgm:prSet presAssocID="{4B8B4BEE-749F-46D7-9EE4-838231FF00F5}" presName="connTx" presStyleLbl="parChTrans1D2" presStyleIdx="2" presStyleCnt="6"/>
      <dgm:spPr/>
      <dgm:t>
        <a:bodyPr/>
        <a:lstStyle/>
        <a:p>
          <a:endParaRPr lang="es-EC"/>
        </a:p>
      </dgm:t>
    </dgm:pt>
    <dgm:pt modelId="{7CFE7A78-3BE8-49BC-AEDD-663FB229C06F}" type="pres">
      <dgm:prSet presAssocID="{C0A0F88F-A7EC-4878-BD30-CE86B255EC28}" presName="root2" presStyleCnt="0"/>
      <dgm:spPr/>
    </dgm:pt>
    <dgm:pt modelId="{2B1C8D59-A50B-486B-809B-2C586BEE35C6}" type="pres">
      <dgm:prSet presAssocID="{C0A0F88F-A7EC-4878-BD30-CE86B255EC28}" presName="LevelTwoTextNode" presStyleLbl="node2" presStyleIdx="2" presStyleCnt="6" custScaleX="362477" custScaleY="165741">
        <dgm:presLayoutVars>
          <dgm:chPref val="3"/>
        </dgm:presLayoutVars>
      </dgm:prSet>
      <dgm:spPr/>
      <dgm:t>
        <a:bodyPr/>
        <a:lstStyle/>
        <a:p>
          <a:endParaRPr lang="es-EC"/>
        </a:p>
      </dgm:t>
    </dgm:pt>
    <dgm:pt modelId="{21846C37-AF5E-4637-9855-A8CAC35C45E9}" type="pres">
      <dgm:prSet presAssocID="{C0A0F88F-A7EC-4878-BD30-CE86B255EC28}" presName="level3hierChild" presStyleCnt="0"/>
      <dgm:spPr/>
    </dgm:pt>
    <dgm:pt modelId="{9F0B0C15-B275-42B8-8F30-8EBB717B6C23}" type="pres">
      <dgm:prSet presAssocID="{AA82F091-4CE9-4F10-8B57-25FB0827DC2E}" presName="conn2-1" presStyleLbl="parChTrans1D2" presStyleIdx="3" presStyleCnt="6"/>
      <dgm:spPr/>
      <dgm:t>
        <a:bodyPr/>
        <a:lstStyle/>
        <a:p>
          <a:endParaRPr lang="es-EC"/>
        </a:p>
      </dgm:t>
    </dgm:pt>
    <dgm:pt modelId="{EFEB6B6C-9F31-456B-A5B7-6369C4A4B8BB}" type="pres">
      <dgm:prSet presAssocID="{AA82F091-4CE9-4F10-8B57-25FB0827DC2E}" presName="connTx" presStyleLbl="parChTrans1D2" presStyleIdx="3" presStyleCnt="6"/>
      <dgm:spPr/>
      <dgm:t>
        <a:bodyPr/>
        <a:lstStyle/>
        <a:p>
          <a:endParaRPr lang="es-EC"/>
        </a:p>
      </dgm:t>
    </dgm:pt>
    <dgm:pt modelId="{3DFA3B0E-70CC-4AC5-85CD-381DD81F5A69}" type="pres">
      <dgm:prSet presAssocID="{FEFAB371-555A-45C8-A40E-94D7E967CF1E}" presName="root2" presStyleCnt="0"/>
      <dgm:spPr/>
    </dgm:pt>
    <dgm:pt modelId="{A1DEA5E1-8C9B-482B-8D18-19D5E5F60658}" type="pres">
      <dgm:prSet presAssocID="{FEFAB371-555A-45C8-A40E-94D7E967CF1E}" presName="LevelTwoTextNode" presStyleLbl="node2" presStyleIdx="3" presStyleCnt="6" custScaleX="365966" custScaleY="122486">
        <dgm:presLayoutVars>
          <dgm:chPref val="3"/>
        </dgm:presLayoutVars>
      </dgm:prSet>
      <dgm:spPr/>
      <dgm:t>
        <a:bodyPr/>
        <a:lstStyle/>
        <a:p>
          <a:endParaRPr lang="es-EC"/>
        </a:p>
      </dgm:t>
    </dgm:pt>
    <dgm:pt modelId="{49D4880C-6046-43C5-9953-05DE4FAABDC8}" type="pres">
      <dgm:prSet presAssocID="{FEFAB371-555A-45C8-A40E-94D7E967CF1E}" presName="level3hierChild" presStyleCnt="0"/>
      <dgm:spPr/>
    </dgm:pt>
    <dgm:pt modelId="{6CE3D40E-9362-42B1-B2A7-FD19BADCFEF0}" type="pres">
      <dgm:prSet presAssocID="{B1937996-0E43-4456-BC23-BE01B38421D0}" presName="conn2-1" presStyleLbl="parChTrans1D2" presStyleIdx="4" presStyleCnt="6"/>
      <dgm:spPr/>
      <dgm:t>
        <a:bodyPr/>
        <a:lstStyle/>
        <a:p>
          <a:endParaRPr lang="es-EC"/>
        </a:p>
      </dgm:t>
    </dgm:pt>
    <dgm:pt modelId="{8FF4345E-6BCF-4899-B655-395988532918}" type="pres">
      <dgm:prSet presAssocID="{B1937996-0E43-4456-BC23-BE01B38421D0}" presName="connTx" presStyleLbl="parChTrans1D2" presStyleIdx="4" presStyleCnt="6"/>
      <dgm:spPr/>
      <dgm:t>
        <a:bodyPr/>
        <a:lstStyle/>
        <a:p>
          <a:endParaRPr lang="es-EC"/>
        </a:p>
      </dgm:t>
    </dgm:pt>
    <dgm:pt modelId="{FDE0DB00-73CD-438A-8C05-F71DB77FB2C6}" type="pres">
      <dgm:prSet presAssocID="{63203ACA-E2FC-4BFD-BEE7-4389665D33D6}" presName="root2" presStyleCnt="0"/>
      <dgm:spPr/>
    </dgm:pt>
    <dgm:pt modelId="{04C8D8B0-644F-4309-9191-EE39089B3E68}" type="pres">
      <dgm:prSet presAssocID="{63203ACA-E2FC-4BFD-BEE7-4389665D33D6}" presName="LevelTwoTextNode" presStyleLbl="node2" presStyleIdx="4" presStyleCnt="6" custScaleX="366965" custScaleY="161432">
        <dgm:presLayoutVars>
          <dgm:chPref val="3"/>
        </dgm:presLayoutVars>
      </dgm:prSet>
      <dgm:spPr/>
      <dgm:t>
        <a:bodyPr/>
        <a:lstStyle/>
        <a:p>
          <a:endParaRPr lang="es-EC"/>
        </a:p>
      </dgm:t>
    </dgm:pt>
    <dgm:pt modelId="{81186498-DA53-4196-8F3E-FFC32BA1DAEA}" type="pres">
      <dgm:prSet presAssocID="{63203ACA-E2FC-4BFD-BEE7-4389665D33D6}" presName="level3hierChild" presStyleCnt="0"/>
      <dgm:spPr/>
    </dgm:pt>
    <dgm:pt modelId="{F84099D4-9C47-4294-BCB0-F374044CD06F}" type="pres">
      <dgm:prSet presAssocID="{508AA6F5-8116-4EC4-9529-57065B8C8FC1}" presName="conn2-1" presStyleLbl="parChTrans1D2" presStyleIdx="5" presStyleCnt="6"/>
      <dgm:spPr/>
      <dgm:t>
        <a:bodyPr/>
        <a:lstStyle/>
        <a:p>
          <a:endParaRPr lang="es-EC"/>
        </a:p>
      </dgm:t>
    </dgm:pt>
    <dgm:pt modelId="{742A6EB0-3195-4B49-AA70-F9E3C754CBB8}" type="pres">
      <dgm:prSet presAssocID="{508AA6F5-8116-4EC4-9529-57065B8C8FC1}" presName="connTx" presStyleLbl="parChTrans1D2" presStyleIdx="5" presStyleCnt="6"/>
      <dgm:spPr/>
      <dgm:t>
        <a:bodyPr/>
        <a:lstStyle/>
        <a:p>
          <a:endParaRPr lang="es-EC"/>
        </a:p>
      </dgm:t>
    </dgm:pt>
    <dgm:pt modelId="{D8F84406-DF86-4BFD-AE03-58FB44B959C1}" type="pres">
      <dgm:prSet presAssocID="{11B6724C-7058-4F0E-8522-8E51EB5CA7B4}" presName="root2" presStyleCnt="0"/>
      <dgm:spPr/>
    </dgm:pt>
    <dgm:pt modelId="{56403F92-4E89-4DA0-AB16-C46E5A2C3A0F}" type="pres">
      <dgm:prSet presAssocID="{11B6724C-7058-4F0E-8522-8E51EB5CA7B4}" presName="LevelTwoTextNode" presStyleLbl="node2" presStyleIdx="5" presStyleCnt="6" custScaleX="371234">
        <dgm:presLayoutVars>
          <dgm:chPref val="3"/>
        </dgm:presLayoutVars>
      </dgm:prSet>
      <dgm:spPr/>
      <dgm:t>
        <a:bodyPr/>
        <a:lstStyle/>
        <a:p>
          <a:endParaRPr lang="es-EC"/>
        </a:p>
      </dgm:t>
    </dgm:pt>
    <dgm:pt modelId="{C9DD4F75-4BF0-42C6-B243-4BA4A2615BA4}" type="pres">
      <dgm:prSet presAssocID="{11B6724C-7058-4F0E-8522-8E51EB5CA7B4}" presName="level3hierChild" presStyleCnt="0"/>
      <dgm:spPr/>
    </dgm:pt>
  </dgm:ptLst>
  <dgm:cxnLst>
    <dgm:cxn modelId="{500CB600-6F9D-4B4B-9A64-66607CEA321C}" srcId="{12730D8C-0C6C-4E4E-A125-9E5CC36535EC}" destId="{1BDC2580-D976-4E22-915C-C4E8BD814306}" srcOrd="1" destOrd="0" parTransId="{BBA4DADB-2B73-46D3-A5D0-6899719FD80F}" sibTransId="{BC2D0132-B02B-4878-B2F0-5EABD1B5E708}"/>
    <dgm:cxn modelId="{3EC6AADE-14C9-4E63-A228-09AD89046D58}" type="presOf" srcId="{12730D8C-0C6C-4E4E-A125-9E5CC36535EC}" destId="{EE841F81-5448-45BA-A679-E08F743808A7}" srcOrd="0" destOrd="0" presId="urn:microsoft.com/office/officeart/2008/layout/HorizontalMultiLevelHierarchy"/>
    <dgm:cxn modelId="{83A2C1A8-C7FD-4FC0-B7BD-1CC72DCBEDAB}" type="presOf" srcId="{74EF585C-59A6-4A0F-A3EA-39BF5438A03B}" destId="{D799F6B6-9060-4697-839B-041CF637737A}" srcOrd="1" destOrd="0" presId="urn:microsoft.com/office/officeart/2008/layout/HorizontalMultiLevelHierarchy"/>
    <dgm:cxn modelId="{E32D2E8E-C7B0-44D5-8587-66C0D72571C0}" type="presOf" srcId="{985D591A-18AD-4041-9BA0-1CC54905D120}" destId="{6BFC133C-22C2-49E3-91AD-532FC5145E9F}" srcOrd="0" destOrd="0" presId="urn:microsoft.com/office/officeart/2008/layout/HorizontalMultiLevelHierarchy"/>
    <dgm:cxn modelId="{E1B6477B-66BE-45B6-B7D0-2E190FFC8F1D}" type="presOf" srcId="{508AA6F5-8116-4EC4-9529-57065B8C8FC1}" destId="{F84099D4-9C47-4294-BCB0-F374044CD06F}" srcOrd="0" destOrd="0" presId="urn:microsoft.com/office/officeart/2008/layout/HorizontalMultiLevelHierarchy"/>
    <dgm:cxn modelId="{E8497276-EE42-40C6-9F1F-FE51F2C21A2F}" srcId="{12730D8C-0C6C-4E4E-A125-9E5CC36535EC}" destId="{C0A0F88F-A7EC-4878-BD30-CE86B255EC28}" srcOrd="2" destOrd="0" parTransId="{4B8B4BEE-749F-46D7-9EE4-838231FF00F5}" sibTransId="{46E894F5-9DCE-480F-A50A-54C6CECA8551}"/>
    <dgm:cxn modelId="{1F18ABF4-4F00-4C9F-8C35-6AC1C89F0102}" srcId="{12730D8C-0C6C-4E4E-A125-9E5CC36535EC}" destId="{FEFAB371-555A-45C8-A40E-94D7E967CF1E}" srcOrd="3" destOrd="0" parTransId="{AA82F091-4CE9-4F10-8B57-25FB0827DC2E}" sibTransId="{A6B1E6AB-E0E8-4625-910C-7A849E98D18A}"/>
    <dgm:cxn modelId="{DAEA14E7-8FDA-44B0-91CB-9B872BEB4D6E}" srcId="{63670326-2C7B-4F00-A7FD-F516AB04F9AE}" destId="{12730D8C-0C6C-4E4E-A125-9E5CC36535EC}" srcOrd="0" destOrd="0" parTransId="{0B40248A-E639-4253-B888-CBB185645128}" sibTransId="{56ADC5EE-3B8C-491E-8F3F-E33BE946D1AA}"/>
    <dgm:cxn modelId="{2639716A-1146-4EAE-954F-A4515F9AFA73}" type="presOf" srcId="{AA82F091-4CE9-4F10-8B57-25FB0827DC2E}" destId="{9F0B0C15-B275-42B8-8F30-8EBB717B6C23}" srcOrd="0" destOrd="0" presId="urn:microsoft.com/office/officeart/2008/layout/HorizontalMultiLevelHierarchy"/>
    <dgm:cxn modelId="{1F5E7864-0BCA-4C44-A3F6-E5A90D169DF7}" type="presOf" srcId="{63670326-2C7B-4F00-A7FD-F516AB04F9AE}" destId="{8A4340FC-B778-4545-885C-F1767FA9E8BC}" srcOrd="0" destOrd="0" presId="urn:microsoft.com/office/officeart/2008/layout/HorizontalMultiLevelHierarchy"/>
    <dgm:cxn modelId="{AC220990-8BF0-4D69-B7D1-2681FDC88D42}" srcId="{12730D8C-0C6C-4E4E-A125-9E5CC36535EC}" destId="{63203ACA-E2FC-4BFD-BEE7-4389665D33D6}" srcOrd="4" destOrd="0" parTransId="{B1937996-0E43-4456-BC23-BE01B38421D0}" sibTransId="{1DA35637-BA86-42DC-9A47-ECBFB28C703C}"/>
    <dgm:cxn modelId="{1B6B0112-94AF-476D-94F5-554A8597305C}" srcId="{12730D8C-0C6C-4E4E-A125-9E5CC36535EC}" destId="{985D591A-18AD-4041-9BA0-1CC54905D120}" srcOrd="0" destOrd="0" parTransId="{74EF585C-59A6-4A0F-A3EA-39BF5438A03B}" sibTransId="{26588FCD-7BC3-4F09-A2F2-28BA17AD92A0}"/>
    <dgm:cxn modelId="{77219B8C-2B3C-4E23-AF22-D1313171DF23}" type="presOf" srcId="{FEFAB371-555A-45C8-A40E-94D7E967CF1E}" destId="{A1DEA5E1-8C9B-482B-8D18-19D5E5F60658}" srcOrd="0" destOrd="0" presId="urn:microsoft.com/office/officeart/2008/layout/HorizontalMultiLevelHierarchy"/>
    <dgm:cxn modelId="{E2E2F7C2-EDA1-4BA2-8BD1-E27A105337AE}" type="presOf" srcId="{63203ACA-E2FC-4BFD-BEE7-4389665D33D6}" destId="{04C8D8B0-644F-4309-9191-EE39089B3E68}" srcOrd="0" destOrd="0" presId="urn:microsoft.com/office/officeart/2008/layout/HorizontalMultiLevelHierarchy"/>
    <dgm:cxn modelId="{B5260DE1-0D05-4686-B628-4EB7B75ED0F4}" type="presOf" srcId="{BBA4DADB-2B73-46D3-A5D0-6899719FD80F}" destId="{34C9BB2E-D371-4421-AF64-136C38F0947D}" srcOrd="0" destOrd="0" presId="urn:microsoft.com/office/officeart/2008/layout/HorizontalMultiLevelHierarchy"/>
    <dgm:cxn modelId="{951C8A02-2512-4DC7-AF56-A8B20EB4B16F}" type="presOf" srcId="{BBA4DADB-2B73-46D3-A5D0-6899719FD80F}" destId="{1033F52A-5FFE-4959-A1F0-5379C060D047}" srcOrd="1" destOrd="0" presId="urn:microsoft.com/office/officeart/2008/layout/HorizontalMultiLevelHierarchy"/>
    <dgm:cxn modelId="{BDA70666-8B74-4D89-BC92-AA9DCB83ABD7}" type="presOf" srcId="{74EF585C-59A6-4A0F-A3EA-39BF5438A03B}" destId="{F1CE13CD-C5CE-4E3B-818F-942C3F283359}" srcOrd="0" destOrd="0" presId="urn:microsoft.com/office/officeart/2008/layout/HorizontalMultiLevelHierarchy"/>
    <dgm:cxn modelId="{62F9C458-D4AF-441F-84CA-94D490401DFD}" type="presOf" srcId="{11B6724C-7058-4F0E-8522-8E51EB5CA7B4}" destId="{56403F92-4E89-4DA0-AB16-C46E5A2C3A0F}" srcOrd="0" destOrd="0" presId="urn:microsoft.com/office/officeart/2008/layout/HorizontalMultiLevelHierarchy"/>
    <dgm:cxn modelId="{41DCDA0A-B050-43BD-A410-11C6A205B0B4}" type="presOf" srcId="{508AA6F5-8116-4EC4-9529-57065B8C8FC1}" destId="{742A6EB0-3195-4B49-AA70-F9E3C754CBB8}" srcOrd="1" destOrd="0" presId="urn:microsoft.com/office/officeart/2008/layout/HorizontalMultiLevelHierarchy"/>
    <dgm:cxn modelId="{875F0FE7-1515-4606-84C3-40DE2A13EDCE}" type="presOf" srcId="{AA82F091-4CE9-4F10-8B57-25FB0827DC2E}" destId="{EFEB6B6C-9F31-456B-A5B7-6369C4A4B8BB}" srcOrd="1" destOrd="0" presId="urn:microsoft.com/office/officeart/2008/layout/HorizontalMultiLevelHierarchy"/>
    <dgm:cxn modelId="{07F71661-7322-4EC4-84E0-9B683999638E}" type="presOf" srcId="{1BDC2580-D976-4E22-915C-C4E8BD814306}" destId="{CB6E448A-8F81-49BC-A052-ABC01CF069BB}" srcOrd="0" destOrd="0" presId="urn:microsoft.com/office/officeart/2008/layout/HorizontalMultiLevelHierarchy"/>
    <dgm:cxn modelId="{7A8BFC79-F470-4312-92B0-5D0D3C368C04}" type="presOf" srcId="{B1937996-0E43-4456-BC23-BE01B38421D0}" destId="{8FF4345E-6BCF-4899-B655-395988532918}" srcOrd="1" destOrd="0" presId="urn:microsoft.com/office/officeart/2008/layout/HorizontalMultiLevelHierarchy"/>
    <dgm:cxn modelId="{A632A8AA-C877-4480-9661-F84AEB3DF210}" type="presOf" srcId="{B1937996-0E43-4456-BC23-BE01B38421D0}" destId="{6CE3D40E-9362-42B1-B2A7-FD19BADCFEF0}" srcOrd="0" destOrd="0" presId="urn:microsoft.com/office/officeart/2008/layout/HorizontalMultiLevelHierarchy"/>
    <dgm:cxn modelId="{BCE74B4E-2688-4E7F-AA89-6370AC967A7C}" type="presOf" srcId="{4B8B4BEE-749F-46D7-9EE4-838231FF00F5}" destId="{6018C9BF-95A4-4B3A-B261-55D963A42501}" srcOrd="0" destOrd="0" presId="urn:microsoft.com/office/officeart/2008/layout/HorizontalMultiLevelHierarchy"/>
    <dgm:cxn modelId="{32FEE763-3D27-4E61-80D3-56E4057CAC3D}" srcId="{12730D8C-0C6C-4E4E-A125-9E5CC36535EC}" destId="{11B6724C-7058-4F0E-8522-8E51EB5CA7B4}" srcOrd="5" destOrd="0" parTransId="{508AA6F5-8116-4EC4-9529-57065B8C8FC1}" sibTransId="{2B01CC92-96F2-497E-8E92-E661ED2E0BD2}"/>
    <dgm:cxn modelId="{326838C6-2DE4-49D8-ABAE-A47234430AE0}" type="presOf" srcId="{4B8B4BEE-749F-46D7-9EE4-838231FF00F5}" destId="{FF4E8C8E-FC46-4048-9BF6-E6FE70A3FB70}" srcOrd="1" destOrd="0" presId="urn:microsoft.com/office/officeart/2008/layout/HorizontalMultiLevelHierarchy"/>
    <dgm:cxn modelId="{80B3F8BC-E8D7-4B8F-BAE0-648323BA1A7C}" type="presOf" srcId="{C0A0F88F-A7EC-4878-BD30-CE86B255EC28}" destId="{2B1C8D59-A50B-486B-809B-2C586BEE35C6}" srcOrd="0" destOrd="0" presId="urn:microsoft.com/office/officeart/2008/layout/HorizontalMultiLevelHierarchy"/>
    <dgm:cxn modelId="{AAFC605A-017F-4D61-9C54-6CF21BD2BDD7}" type="presParOf" srcId="{8A4340FC-B778-4545-885C-F1767FA9E8BC}" destId="{F749BE0E-A0F4-46EF-A8B6-B5182B13EF38}" srcOrd="0" destOrd="0" presId="urn:microsoft.com/office/officeart/2008/layout/HorizontalMultiLevelHierarchy"/>
    <dgm:cxn modelId="{9FBA14C8-3A0F-4420-8BF2-FC642D693B86}" type="presParOf" srcId="{F749BE0E-A0F4-46EF-A8B6-B5182B13EF38}" destId="{EE841F81-5448-45BA-A679-E08F743808A7}" srcOrd="0" destOrd="0" presId="urn:microsoft.com/office/officeart/2008/layout/HorizontalMultiLevelHierarchy"/>
    <dgm:cxn modelId="{3D99E495-653D-4603-B905-397535136AD5}" type="presParOf" srcId="{F749BE0E-A0F4-46EF-A8B6-B5182B13EF38}" destId="{5353C161-BC2A-4B1E-9384-AEBEB7124690}" srcOrd="1" destOrd="0" presId="urn:microsoft.com/office/officeart/2008/layout/HorizontalMultiLevelHierarchy"/>
    <dgm:cxn modelId="{5D05EFC2-9367-4A94-95D2-E5340B468973}" type="presParOf" srcId="{5353C161-BC2A-4B1E-9384-AEBEB7124690}" destId="{F1CE13CD-C5CE-4E3B-818F-942C3F283359}" srcOrd="0" destOrd="0" presId="urn:microsoft.com/office/officeart/2008/layout/HorizontalMultiLevelHierarchy"/>
    <dgm:cxn modelId="{EF86A49D-CCBC-4535-927E-CF6007AB4680}" type="presParOf" srcId="{F1CE13CD-C5CE-4E3B-818F-942C3F283359}" destId="{D799F6B6-9060-4697-839B-041CF637737A}" srcOrd="0" destOrd="0" presId="urn:microsoft.com/office/officeart/2008/layout/HorizontalMultiLevelHierarchy"/>
    <dgm:cxn modelId="{AC16B12F-A658-4495-AD25-B47B859D08D9}" type="presParOf" srcId="{5353C161-BC2A-4B1E-9384-AEBEB7124690}" destId="{737AD554-7D58-4B96-B94A-F3672B27B6C8}" srcOrd="1" destOrd="0" presId="urn:microsoft.com/office/officeart/2008/layout/HorizontalMultiLevelHierarchy"/>
    <dgm:cxn modelId="{23653052-EAB8-4696-B414-DB035A04FFBA}" type="presParOf" srcId="{737AD554-7D58-4B96-B94A-F3672B27B6C8}" destId="{6BFC133C-22C2-49E3-91AD-532FC5145E9F}" srcOrd="0" destOrd="0" presId="urn:microsoft.com/office/officeart/2008/layout/HorizontalMultiLevelHierarchy"/>
    <dgm:cxn modelId="{F0106176-2B7D-4618-BA1B-41351D21C585}" type="presParOf" srcId="{737AD554-7D58-4B96-B94A-F3672B27B6C8}" destId="{E83D3034-7B57-43EE-B750-80BFA344DD0B}" srcOrd="1" destOrd="0" presId="urn:microsoft.com/office/officeart/2008/layout/HorizontalMultiLevelHierarchy"/>
    <dgm:cxn modelId="{EE95CB57-3AC0-43EF-AB73-EDC9E640641E}" type="presParOf" srcId="{5353C161-BC2A-4B1E-9384-AEBEB7124690}" destId="{34C9BB2E-D371-4421-AF64-136C38F0947D}" srcOrd="2" destOrd="0" presId="urn:microsoft.com/office/officeart/2008/layout/HorizontalMultiLevelHierarchy"/>
    <dgm:cxn modelId="{FCED0F74-C40C-4F41-AB90-E59FA754FB64}" type="presParOf" srcId="{34C9BB2E-D371-4421-AF64-136C38F0947D}" destId="{1033F52A-5FFE-4959-A1F0-5379C060D047}" srcOrd="0" destOrd="0" presId="urn:microsoft.com/office/officeart/2008/layout/HorizontalMultiLevelHierarchy"/>
    <dgm:cxn modelId="{FB17B6B7-A909-4587-B608-450B8D42A623}" type="presParOf" srcId="{5353C161-BC2A-4B1E-9384-AEBEB7124690}" destId="{C696DCF3-EC6E-44D1-A180-1F5274032013}" srcOrd="3" destOrd="0" presId="urn:microsoft.com/office/officeart/2008/layout/HorizontalMultiLevelHierarchy"/>
    <dgm:cxn modelId="{F8B8C52B-8F81-4BF9-B2EB-53117431EA32}" type="presParOf" srcId="{C696DCF3-EC6E-44D1-A180-1F5274032013}" destId="{CB6E448A-8F81-49BC-A052-ABC01CF069BB}" srcOrd="0" destOrd="0" presId="urn:microsoft.com/office/officeart/2008/layout/HorizontalMultiLevelHierarchy"/>
    <dgm:cxn modelId="{5DA7D29C-882A-4567-91B7-A6500CC0570D}" type="presParOf" srcId="{C696DCF3-EC6E-44D1-A180-1F5274032013}" destId="{D6663269-E9BD-4962-B529-7361AAA3AF5F}" srcOrd="1" destOrd="0" presId="urn:microsoft.com/office/officeart/2008/layout/HorizontalMultiLevelHierarchy"/>
    <dgm:cxn modelId="{F1233D04-43BB-4F28-84A6-1B1A7205BB6A}" type="presParOf" srcId="{5353C161-BC2A-4B1E-9384-AEBEB7124690}" destId="{6018C9BF-95A4-4B3A-B261-55D963A42501}" srcOrd="4" destOrd="0" presId="urn:microsoft.com/office/officeart/2008/layout/HorizontalMultiLevelHierarchy"/>
    <dgm:cxn modelId="{7391DCED-CD09-4838-8709-4F5C404AFFD4}" type="presParOf" srcId="{6018C9BF-95A4-4B3A-B261-55D963A42501}" destId="{FF4E8C8E-FC46-4048-9BF6-E6FE70A3FB70}" srcOrd="0" destOrd="0" presId="urn:microsoft.com/office/officeart/2008/layout/HorizontalMultiLevelHierarchy"/>
    <dgm:cxn modelId="{C02EC81F-E47F-4073-96AE-B7508A54104E}" type="presParOf" srcId="{5353C161-BC2A-4B1E-9384-AEBEB7124690}" destId="{7CFE7A78-3BE8-49BC-AEDD-663FB229C06F}" srcOrd="5" destOrd="0" presId="urn:microsoft.com/office/officeart/2008/layout/HorizontalMultiLevelHierarchy"/>
    <dgm:cxn modelId="{9325D067-1DA8-4ADB-8983-D3A1F98586DF}" type="presParOf" srcId="{7CFE7A78-3BE8-49BC-AEDD-663FB229C06F}" destId="{2B1C8D59-A50B-486B-809B-2C586BEE35C6}" srcOrd="0" destOrd="0" presId="urn:microsoft.com/office/officeart/2008/layout/HorizontalMultiLevelHierarchy"/>
    <dgm:cxn modelId="{847A6522-7DC7-43C0-8822-9732997BFBC7}" type="presParOf" srcId="{7CFE7A78-3BE8-49BC-AEDD-663FB229C06F}" destId="{21846C37-AF5E-4637-9855-A8CAC35C45E9}" srcOrd="1" destOrd="0" presId="urn:microsoft.com/office/officeart/2008/layout/HorizontalMultiLevelHierarchy"/>
    <dgm:cxn modelId="{B75F448F-B72E-4AF5-BFE6-543CB41B7B31}" type="presParOf" srcId="{5353C161-BC2A-4B1E-9384-AEBEB7124690}" destId="{9F0B0C15-B275-42B8-8F30-8EBB717B6C23}" srcOrd="6" destOrd="0" presId="urn:microsoft.com/office/officeart/2008/layout/HorizontalMultiLevelHierarchy"/>
    <dgm:cxn modelId="{0120F8F2-E8D6-49B0-B1C2-C1AB44F91F4F}" type="presParOf" srcId="{9F0B0C15-B275-42B8-8F30-8EBB717B6C23}" destId="{EFEB6B6C-9F31-456B-A5B7-6369C4A4B8BB}" srcOrd="0" destOrd="0" presId="urn:microsoft.com/office/officeart/2008/layout/HorizontalMultiLevelHierarchy"/>
    <dgm:cxn modelId="{6B4D38FC-E847-48F7-8650-525209909880}" type="presParOf" srcId="{5353C161-BC2A-4B1E-9384-AEBEB7124690}" destId="{3DFA3B0E-70CC-4AC5-85CD-381DD81F5A69}" srcOrd="7" destOrd="0" presId="urn:microsoft.com/office/officeart/2008/layout/HorizontalMultiLevelHierarchy"/>
    <dgm:cxn modelId="{19FE2047-6C70-44C5-8B43-9704418A38A1}" type="presParOf" srcId="{3DFA3B0E-70CC-4AC5-85CD-381DD81F5A69}" destId="{A1DEA5E1-8C9B-482B-8D18-19D5E5F60658}" srcOrd="0" destOrd="0" presId="urn:microsoft.com/office/officeart/2008/layout/HorizontalMultiLevelHierarchy"/>
    <dgm:cxn modelId="{C3D9A0CD-ADA5-4FC1-9CD9-75472750978E}" type="presParOf" srcId="{3DFA3B0E-70CC-4AC5-85CD-381DD81F5A69}" destId="{49D4880C-6046-43C5-9953-05DE4FAABDC8}" srcOrd="1" destOrd="0" presId="urn:microsoft.com/office/officeart/2008/layout/HorizontalMultiLevelHierarchy"/>
    <dgm:cxn modelId="{7B060B49-64B9-477E-8727-59C795DF284B}" type="presParOf" srcId="{5353C161-BC2A-4B1E-9384-AEBEB7124690}" destId="{6CE3D40E-9362-42B1-B2A7-FD19BADCFEF0}" srcOrd="8" destOrd="0" presId="urn:microsoft.com/office/officeart/2008/layout/HorizontalMultiLevelHierarchy"/>
    <dgm:cxn modelId="{85B095CC-9BA2-4099-B54E-C8EA3F41C701}" type="presParOf" srcId="{6CE3D40E-9362-42B1-B2A7-FD19BADCFEF0}" destId="{8FF4345E-6BCF-4899-B655-395988532918}" srcOrd="0" destOrd="0" presId="urn:microsoft.com/office/officeart/2008/layout/HorizontalMultiLevelHierarchy"/>
    <dgm:cxn modelId="{72851BF7-F7E2-4D72-8D17-4BC050B209BD}" type="presParOf" srcId="{5353C161-BC2A-4B1E-9384-AEBEB7124690}" destId="{FDE0DB00-73CD-438A-8C05-F71DB77FB2C6}" srcOrd="9" destOrd="0" presId="urn:microsoft.com/office/officeart/2008/layout/HorizontalMultiLevelHierarchy"/>
    <dgm:cxn modelId="{4E203BF9-4587-4310-B8E5-F880FD378C31}" type="presParOf" srcId="{FDE0DB00-73CD-438A-8C05-F71DB77FB2C6}" destId="{04C8D8B0-644F-4309-9191-EE39089B3E68}" srcOrd="0" destOrd="0" presId="urn:microsoft.com/office/officeart/2008/layout/HorizontalMultiLevelHierarchy"/>
    <dgm:cxn modelId="{B64CCA3D-F10A-47AD-B0A8-D4B820FAE461}" type="presParOf" srcId="{FDE0DB00-73CD-438A-8C05-F71DB77FB2C6}" destId="{81186498-DA53-4196-8F3E-FFC32BA1DAEA}" srcOrd="1" destOrd="0" presId="urn:microsoft.com/office/officeart/2008/layout/HorizontalMultiLevelHierarchy"/>
    <dgm:cxn modelId="{92D4B7E3-396A-4ACA-B8ED-725EB9135D54}" type="presParOf" srcId="{5353C161-BC2A-4B1E-9384-AEBEB7124690}" destId="{F84099D4-9C47-4294-BCB0-F374044CD06F}" srcOrd="10" destOrd="0" presId="urn:microsoft.com/office/officeart/2008/layout/HorizontalMultiLevelHierarchy"/>
    <dgm:cxn modelId="{6E0A9A07-B448-4628-9816-DF35456A3A6D}" type="presParOf" srcId="{F84099D4-9C47-4294-BCB0-F374044CD06F}" destId="{742A6EB0-3195-4B49-AA70-F9E3C754CBB8}" srcOrd="0" destOrd="0" presId="urn:microsoft.com/office/officeart/2008/layout/HorizontalMultiLevelHierarchy"/>
    <dgm:cxn modelId="{8848B6D6-1483-4678-8106-2AF059A114E9}" type="presParOf" srcId="{5353C161-BC2A-4B1E-9384-AEBEB7124690}" destId="{D8F84406-DF86-4BFD-AE03-58FB44B959C1}" srcOrd="11" destOrd="0" presId="urn:microsoft.com/office/officeart/2008/layout/HorizontalMultiLevelHierarchy"/>
    <dgm:cxn modelId="{7097BFF6-D746-4D55-B389-8ACFC609D760}" type="presParOf" srcId="{D8F84406-DF86-4BFD-AE03-58FB44B959C1}" destId="{56403F92-4E89-4DA0-AB16-C46E5A2C3A0F}" srcOrd="0" destOrd="0" presId="urn:microsoft.com/office/officeart/2008/layout/HorizontalMultiLevelHierarchy"/>
    <dgm:cxn modelId="{3B57E3E4-2204-4D76-856C-DDC8F9FD04C7}" type="presParOf" srcId="{D8F84406-DF86-4BFD-AE03-58FB44B959C1}" destId="{C9DD4F75-4BF0-42C6-B243-4BA4A2615BA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38E5E-1C18-4B8A-8E0A-207BD44E137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56D317DB-570F-43AD-B01B-D01933D59EFC}">
      <dgm:prSet phldrT="[Texto]" custT="1"/>
      <dgm:spPr/>
      <dgm:t>
        <a:bodyPr/>
        <a:lstStyle/>
        <a:p>
          <a:pPr algn="ctr"/>
          <a:r>
            <a:rPr lang="es-EC" sz="2400" b="1" dirty="0" smtClean="0"/>
            <a:t>Eólica</a:t>
          </a:r>
        </a:p>
      </dgm:t>
    </dgm:pt>
    <dgm:pt modelId="{496122B2-49FB-47E0-B3CD-A0D7EB2BE4FF}" type="parTrans" cxnId="{D9DE2A16-A2FB-4937-B24D-2A79ED21FD17}">
      <dgm:prSet/>
      <dgm:spPr/>
      <dgm:t>
        <a:bodyPr/>
        <a:lstStyle/>
        <a:p>
          <a:pPr algn="ctr"/>
          <a:endParaRPr lang="es-EC" sz="2000"/>
        </a:p>
      </dgm:t>
    </dgm:pt>
    <dgm:pt modelId="{662912EC-CD02-4F1C-A62F-FC41AFFD9AD2}" type="sibTrans" cxnId="{D9DE2A16-A2FB-4937-B24D-2A79ED21FD17}">
      <dgm:prSet/>
      <dgm:spPr/>
      <dgm:t>
        <a:bodyPr/>
        <a:lstStyle/>
        <a:p>
          <a:pPr algn="ctr"/>
          <a:endParaRPr lang="es-EC" sz="2000"/>
        </a:p>
      </dgm:t>
    </dgm:pt>
    <dgm:pt modelId="{3B6E46FE-9630-4FD0-B9C0-BCD94423A1CF}">
      <dgm:prSet phldrT="[Texto]" custT="1"/>
      <dgm:spPr/>
      <dgm:t>
        <a:bodyPr/>
        <a:lstStyle/>
        <a:p>
          <a:pPr algn="just"/>
          <a:r>
            <a:rPr lang="es-ES" sz="1800" dirty="0" smtClean="0"/>
            <a:t>Energía cinética de las masas de aire.</a:t>
          </a:r>
          <a:endParaRPr lang="es-EC" sz="1800" dirty="0"/>
        </a:p>
      </dgm:t>
    </dgm:pt>
    <dgm:pt modelId="{04DD1054-8AA5-467A-93D4-E97DE1441FE1}" type="parTrans" cxnId="{89757AAD-AFAC-41DC-9635-A55413243700}">
      <dgm:prSet/>
      <dgm:spPr/>
      <dgm:t>
        <a:bodyPr/>
        <a:lstStyle/>
        <a:p>
          <a:pPr algn="ctr"/>
          <a:endParaRPr lang="es-EC" sz="2000"/>
        </a:p>
      </dgm:t>
    </dgm:pt>
    <dgm:pt modelId="{75B5D36B-7146-4B97-9911-548C304FD844}" type="sibTrans" cxnId="{89757AAD-AFAC-41DC-9635-A55413243700}">
      <dgm:prSet/>
      <dgm:spPr/>
      <dgm:t>
        <a:bodyPr/>
        <a:lstStyle/>
        <a:p>
          <a:pPr algn="ctr"/>
          <a:endParaRPr lang="es-EC" sz="2000"/>
        </a:p>
      </dgm:t>
    </dgm:pt>
    <dgm:pt modelId="{642F8453-85A8-45DA-9DC8-58FD1FD29CAB}">
      <dgm:prSet phldrT="[Texto]" custT="1"/>
      <dgm:spPr/>
      <dgm:t>
        <a:bodyPr/>
        <a:lstStyle/>
        <a:p>
          <a:pPr algn="ctr"/>
          <a:r>
            <a:rPr lang="es-ES" sz="2400" b="1" dirty="0" smtClean="0"/>
            <a:t>Proyecto</a:t>
          </a:r>
          <a:r>
            <a:rPr lang="es-ES" sz="2400" b="1" baseline="0" dirty="0" smtClean="0"/>
            <a:t> Eólico</a:t>
          </a:r>
          <a:endParaRPr lang="es-EC" sz="2400" b="1" dirty="0"/>
        </a:p>
      </dgm:t>
    </dgm:pt>
    <dgm:pt modelId="{6370B8A8-A606-4455-B78C-40BF45903050}" type="parTrans" cxnId="{80E9DEF8-2767-4892-9ACF-B2D208EEDAEE}">
      <dgm:prSet/>
      <dgm:spPr/>
      <dgm:t>
        <a:bodyPr/>
        <a:lstStyle/>
        <a:p>
          <a:pPr algn="ctr"/>
          <a:endParaRPr lang="es-EC" sz="2000"/>
        </a:p>
      </dgm:t>
    </dgm:pt>
    <dgm:pt modelId="{F95804A4-E3B8-444B-8E56-B2D381F693F6}" type="sibTrans" cxnId="{80E9DEF8-2767-4892-9ACF-B2D208EEDAEE}">
      <dgm:prSet/>
      <dgm:spPr/>
      <dgm:t>
        <a:bodyPr/>
        <a:lstStyle/>
        <a:p>
          <a:pPr algn="ctr"/>
          <a:endParaRPr lang="es-EC" sz="2000"/>
        </a:p>
      </dgm:t>
    </dgm:pt>
    <dgm:pt modelId="{21BDA2A8-97ED-41E1-9ABB-3520E09FB5C2}">
      <dgm:prSet phldrT="[Texto]" custT="1"/>
      <dgm:spPr/>
      <dgm:t>
        <a:bodyPr/>
        <a:lstStyle/>
        <a:p>
          <a:pPr algn="just"/>
          <a:r>
            <a:rPr lang="es-ES" sz="1800" dirty="0" smtClean="0"/>
            <a:t>Identificación, Medición, número, impacto, financiamiento, construcción, explotación,  </a:t>
          </a:r>
          <a:endParaRPr lang="es-EC" sz="1800" dirty="0"/>
        </a:p>
      </dgm:t>
    </dgm:pt>
    <dgm:pt modelId="{DD10BCF0-9522-4F53-860C-59AE0A0B7CC0}" type="parTrans" cxnId="{F5174E1B-D330-4C4E-96E6-849D3856546B}">
      <dgm:prSet/>
      <dgm:spPr/>
      <dgm:t>
        <a:bodyPr/>
        <a:lstStyle/>
        <a:p>
          <a:pPr algn="ctr"/>
          <a:endParaRPr lang="es-EC" sz="2000"/>
        </a:p>
      </dgm:t>
    </dgm:pt>
    <dgm:pt modelId="{58639C59-58C9-46D1-858F-3C90A0B2B369}" type="sibTrans" cxnId="{F5174E1B-D330-4C4E-96E6-849D3856546B}">
      <dgm:prSet/>
      <dgm:spPr/>
      <dgm:t>
        <a:bodyPr/>
        <a:lstStyle/>
        <a:p>
          <a:pPr algn="ctr"/>
          <a:endParaRPr lang="es-EC" sz="2000"/>
        </a:p>
      </dgm:t>
    </dgm:pt>
    <dgm:pt modelId="{AD2E2558-D0F7-4CE2-9F13-90B3EB6EB122}">
      <dgm:prSet phldrT="[Texto]" custT="1"/>
      <dgm:spPr/>
      <dgm:t>
        <a:bodyPr/>
        <a:lstStyle/>
        <a:p>
          <a:pPr algn="ctr"/>
          <a:r>
            <a:rPr lang="es-EC" sz="2400" b="1" dirty="0" smtClean="0"/>
            <a:t>Energía Solar</a:t>
          </a:r>
          <a:endParaRPr lang="es-EC" sz="2400" b="1" dirty="0"/>
        </a:p>
      </dgm:t>
    </dgm:pt>
    <dgm:pt modelId="{0073AD56-9E87-404D-A3D8-CEA9D75B8678}" type="parTrans" cxnId="{DD1038B5-961C-4F87-AD3B-BA76F32CF8CB}">
      <dgm:prSet/>
      <dgm:spPr/>
      <dgm:t>
        <a:bodyPr/>
        <a:lstStyle/>
        <a:p>
          <a:pPr algn="ctr"/>
          <a:endParaRPr lang="es-EC" sz="2000"/>
        </a:p>
      </dgm:t>
    </dgm:pt>
    <dgm:pt modelId="{27825E5A-ADEE-482D-BE38-C3749F2C06FD}" type="sibTrans" cxnId="{DD1038B5-961C-4F87-AD3B-BA76F32CF8CB}">
      <dgm:prSet/>
      <dgm:spPr/>
      <dgm:t>
        <a:bodyPr/>
        <a:lstStyle/>
        <a:p>
          <a:pPr algn="ctr"/>
          <a:endParaRPr lang="es-EC" sz="2000"/>
        </a:p>
      </dgm:t>
    </dgm:pt>
    <dgm:pt modelId="{9D0A7E69-E300-4BCC-94AA-C39F7AAF6EC6}">
      <dgm:prSet phldrT="[Texto]" custT="1"/>
      <dgm:spPr/>
      <dgm:t>
        <a:bodyPr/>
        <a:lstStyle/>
        <a:p>
          <a:pPr algn="ctr"/>
          <a:r>
            <a:rPr lang="es-EC" sz="1800" dirty="0" smtClean="0"/>
            <a:t>Fotovoltaica</a:t>
          </a:r>
          <a:endParaRPr lang="es-EC" sz="1800" dirty="0"/>
        </a:p>
      </dgm:t>
    </dgm:pt>
    <dgm:pt modelId="{C0B22DE1-D8CB-476D-A625-EF9EED5B943B}" type="parTrans" cxnId="{3DCA896C-9B04-47B5-BA95-28E9E112451B}">
      <dgm:prSet/>
      <dgm:spPr/>
      <dgm:t>
        <a:bodyPr/>
        <a:lstStyle/>
        <a:p>
          <a:pPr algn="ctr"/>
          <a:endParaRPr lang="es-EC" sz="2000"/>
        </a:p>
      </dgm:t>
    </dgm:pt>
    <dgm:pt modelId="{EB4310D1-B756-4734-9190-67EB90DE98EC}" type="sibTrans" cxnId="{3DCA896C-9B04-47B5-BA95-28E9E112451B}">
      <dgm:prSet/>
      <dgm:spPr/>
      <dgm:t>
        <a:bodyPr/>
        <a:lstStyle/>
        <a:p>
          <a:pPr algn="ctr"/>
          <a:endParaRPr lang="es-EC" sz="2000"/>
        </a:p>
      </dgm:t>
    </dgm:pt>
    <dgm:pt modelId="{755BE73C-EFC6-4A7D-8098-A894218AF3A0}">
      <dgm:prSet phldrT="[Texto]" custT="1"/>
      <dgm:spPr/>
      <dgm:t>
        <a:bodyPr/>
        <a:lstStyle/>
        <a:p>
          <a:pPr algn="just"/>
          <a:r>
            <a:rPr lang="es-EC" sz="1800" dirty="0" smtClean="0"/>
            <a:t>Eólico San Cristóbal</a:t>
          </a:r>
          <a:endParaRPr lang="es-EC" sz="1800" dirty="0"/>
        </a:p>
      </dgm:t>
    </dgm:pt>
    <dgm:pt modelId="{D5A48056-F0D8-4419-902F-45584C4FF42A}" type="parTrans" cxnId="{C1A4015F-4E3C-4415-9CEB-AEE12EC78901}">
      <dgm:prSet/>
      <dgm:spPr/>
      <dgm:t>
        <a:bodyPr/>
        <a:lstStyle/>
        <a:p>
          <a:pPr algn="ctr"/>
          <a:endParaRPr lang="es-EC" sz="2000"/>
        </a:p>
      </dgm:t>
    </dgm:pt>
    <dgm:pt modelId="{A4585348-CB0E-4E53-BBF4-2E38BC97EE0F}" type="sibTrans" cxnId="{C1A4015F-4E3C-4415-9CEB-AEE12EC78901}">
      <dgm:prSet/>
      <dgm:spPr/>
      <dgm:t>
        <a:bodyPr/>
        <a:lstStyle/>
        <a:p>
          <a:pPr algn="ctr"/>
          <a:endParaRPr lang="es-EC" sz="2000"/>
        </a:p>
      </dgm:t>
    </dgm:pt>
    <dgm:pt modelId="{CDDB9914-897F-461C-B23F-19413836832C}">
      <dgm:prSet phldrT="[Texto]" custT="1"/>
      <dgm:spPr/>
      <dgm:t>
        <a:bodyPr/>
        <a:lstStyle/>
        <a:p>
          <a:pPr algn="ctr"/>
          <a:r>
            <a:rPr lang="es-EC" sz="2400" b="1" dirty="0" smtClean="0"/>
            <a:t>Proyectos Ecuador</a:t>
          </a:r>
          <a:endParaRPr lang="es-EC" sz="2400" b="1" dirty="0"/>
        </a:p>
      </dgm:t>
    </dgm:pt>
    <dgm:pt modelId="{ACDAD2E6-41C1-467A-95CB-D510F551F920}" type="parTrans" cxnId="{3DFFFE3A-FAD7-4325-8056-7E02EA9B1C58}">
      <dgm:prSet/>
      <dgm:spPr/>
      <dgm:t>
        <a:bodyPr/>
        <a:lstStyle/>
        <a:p>
          <a:pPr algn="ctr"/>
          <a:endParaRPr lang="es-EC" sz="2000"/>
        </a:p>
      </dgm:t>
    </dgm:pt>
    <dgm:pt modelId="{C3F07854-72EC-41BE-867D-A918515253B7}" type="sibTrans" cxnId="{3DFFFE3A-FAD7-4325-8056-7E02EA9B1C58}">
      <dgm:prSet/>
      <dgm:spPr/>
      <dgm:t>
        <a:bodyPr/>
        <a:lstStyle/>
        <a:p>
          <a:pPr algn="ctr"/>
          <a:endParaRPr lang="es-EC" sz="2000"/>
        </a:p>
      </dgm:t>
    </dgm:pt>
    <dgm:pt modelId="{80ACB17C-83E5-417C-85E8-6D92BCA2B1EF}">
      <dgm:prSet phldrT="[Texto]" custT="1"/>
      <dgm:spPr/>
      <dgm:t>
        <a:bodyPr/>
        <a:lstStyle/>
        <a:p>
          <a:pPr algn="ctr"/>
          <a:endParaRPr lang="es-EC" sz="1800" dirty="0"/>
        </a:p>
      </dgm:t>
    </dgm:pt>
    <dgm:pt modelId="{FCC74009-CA65-40DD-9AF2-8D0A36E437DC}" type="parTrans" cxnId="{8C8F8D3C-CFD7-4673-821A-5D955BD896AF}">
      <dgm:prSet/>
      <dgm:spPr/>
      <dgm:t>
        <a:bodyPr/>
        <a:lstStyle/>
        <a:p>
          <a:pPr algn="ctr"/>
          <a:endParaRPr lang="es-EC" sz="2000"/>
        </a:p>
      </dgm:t>
    </dgm:pt>
    <dgm:pt modelId="{5070BE3B-1BF0-4C1F-BEF3-6B3C9BE5E536}" type="sibTrans" cxnId="{8C8F8D3C-CFD7-4673-821A-5D955BD896AF}">
      <dgm:prSet/>
      <dgm:spPr/>
      <dgm:t>
        <a:bodyPr/>
        <a:lstStyle/>
        <a:p>
          <a:pPr algn="ctr"/>
          <a:endParaRPr lang="es-EC" sz="2000"/>
        </a:p>
      </dgm:t>
    </dgm:pt>
    <dgm:pt modelId="{F68C9D31-424F-427A-8D4F-DB66355FE192}">
      <dgm:prSet phldrT="[Texto]" custT="1"/>
      <dgm:spPr/>
      <dgm:t>
        <a:bodyPr/>
        <a:lstStyle/>
        <a:p>
          <a:pPr algn="just"/>
          <a:r>
            <a:rPr lang="es-ES" sz="1800" dirty="0" smtClean="0"/>
            <a:t>Depende de la altura y la influencia de la superficie</a:t>
          </a:r>
          <a:endParaRPr lang="es-EC" sz="1800" dirty="0"/>
        </a:p>
      </dgm:t>
    </dgm:pt>
    <dgm:pt modelId="{7057685D-68E8-4715-A170-8D19E0DC45DE}" type="parTrans" cxnId="{F298A4D7-6900-4A6E-BF3E-E3C5A3AE21D4}">
      <dgm:prSet/>
      <dgm:spPr/>
      <dgm:t>
        <a:bodyPr/>
        <a:lstStyle/>
        <a:p>
          <a:endParaRPr lang="es-EC"/>
        </a:p>
      </dgm:t>
    </dgm:pt>
    <dgm:pt modelId="{856E2914-408B-428F-AC59-D4922BBBE330}" type="sibTrans" cxnId="{F298A4D7-6900-4A6E-BF3E-E3C5A3AE21D4}">
      <dgm:prSet/>
      <dgm:spPr/>
      <dgm:t>
        <a:bodyPr/>
        <a:lstStyle/>
        <a:p>
          <a:endParaRPr lang="es-EC"/>
        </a:p>
      </dgm:t>
    </dgm:pt>
    <dgm:pt modelId="{40F364FE-2DB2-49D6-9A12-175EAED0A6E9}">
      <dgm:prSet phldrT="[Texto]" custT="1"/>
      <dgm:spPr/>
      <dgm:t>
        <a:bodyPr/>
        <a:lstStyle/>
        <a:p>
          <a:pPr algn="ctr"/>
          <a:r>
            <a:rPr lang="es-ES" sz="1800" dirty="0" err="1" smtClean="0"/>
            <a:t>Termica</a:t>
          </a:r>
          <a:endParaRPr lang="es-EC" sz="1800" dirty="0"/>
        </a:p>
      </dgm:t>
    </dgm:pt>
    <dgm:pt modelId="{DD54BC20-B33D-405A-A79B-652B142C0E9E}" type="parTrans" cxnId="{171A063F-1D2D-4ED3-ACA1-4ABB1F53CD17}">
      <dgm:prSet/>
      <dgm:spPr/>
      <dgm:t>
        <a:bodyPr/>
        <a:lstStyle/>
        <a:p>
          <a:endParaRPr lang="es-EC"/>
        </a:p>
      </dgm:t>
    </dgm:pt>
    <dgm:pt modelId="{0BE86CD9-4C2E-4A4D-8D44-8BBEA37B2B6C}" type="sibTrans" cxnId="{171A063F-1D2D-4ED3-ACA1-4ABB1F53CD17}">
      <dgm:prSet/>
      <dgm:spPr/>
      <dgm:t>
        <a:bodyPr/>
        <a:lstStyle/>
        <a:p>
          <a:endParaRPr lang="es-EC"/>
        </a:p>
      </dgm:t>
    </dgm:pt>
    <dgm:pt modelId="{A7A4E53E-1A02-4CBC-99CA-32E5ADCA6533}">
      <dgm:prSet phldrT="[Texto]" custT="1"/>
      <dgm:spPr/>
      <dgm:t>
        <a:bodyPr/>
        <a:lstStyle/>
        <a:p>
          <a:pPr algn="just"/>
          <a:endParaRPr lang="es-EC" sz="1800" dirty="0"/>
        </a:p>
      </dgm:t>
    </dgm:pt>
    <dgm:pt modelId="{86866CBA-93D8-4B4C-BADD-B8C55B087FF6}" type="parTrans" cxnId="{4668810E-9C7A-4E61-B15C-20760C92C841}">
      <dgm:prSet/>
      <dgm:spPr/>
      <dgm:t>
        <a:bodyPr/>
        <a:lstStyle/>
        <a:p>
          <a:endParaRPr lang="es-EC"/>
        </a:p>
      </dgm:t>
    </dgm:pt>
    <dgm:pt modelId="{4A0127EE-BD77-4785-AB88-DB0D494EBDBC}" type="sibTrans" cxnId="{4668810E-9C7A-4E61-B15C-20760C92C841}">
      <dgm:prSet/>
      <dgm:spPr/>
      <dgm:t>
        <a:bodyPr/>
        <a:lstStyle/>
        <a:p>
          <a:endParaRPr lang="es-EC"/>
        </a:p>
      </dgm:t>
    </dgm:pt>
    <dgm:pt modelId="{56310C0D-C053-487C-BB81-2140E93316FD}">
      <dgm:prSet phldrT="[Texto]" custT="1"/>
      <dgm:spPr/>
      <dgm:t>
        <a:bodyPr/>
        <a:lstStyle/>
        <a:p>
          <a:pPr algn="just"/>
          <a:r>
            <a:rPr lang="es-ES" sz="1800" dirty="0" smtClean="0"/>
            <a:t>E. </a:t>
          </a:r>
          <a:r>
            <a:rPr lang="es-ES" sz="1800" dirty="0" err="1" smtClean="0"/>
            <a:t>Villonaco</a:t>
          </a:r>
          <a:endParaRPr lang="es-EC" sz="1800" dirty="0"/>
        </a:p>
      </dgm:t>
    </dgm:pt>
    <dgm:pt modelId="{AABCAE2A-38FC-4694-A3E3-380DF0524CA2}" type="parTrans" cxnId="{931902A9-E021-4D67-8196-F88753213435}">
      <dgm:prSet/>
      <dgm:spPr/>
      <dgm:t>
        <a:bodyPr/>
        <a:lstStyle/>
        <a:p>
          <a:endParaRPr lang="es-EC"/>
        </a:p>
      </dgm:t>
    </dgm:pt>
    <dgm:pt modelId="{0AF7FE7F-BBDE-4B24-BA5F-C0C07E103C43}" type="sibTrans" cxnId="{931902A9-E021-4D67-8196-F88753213435}">
      <dgm:prSet/>
      <dgm:spPr/>
      <dgm:t>
        <a:bodyPr/>
        <a:lstStyle/>
        <a:p>
          <a:endParaRPr lang="es-EC"/>
        </a:p>
      </dgm:t>
    </dgm:pt>
    <dgm:pt modelId="{E17F0C0C-6E95-45C9-9049-E67A203804D8}">
      <dgm:prSet phldrT="[Texto]" custT="1"/>
      <dgm:spPr/>
      <dgm:t>
        <a:bodyPr/>
        <a:lstStyle/>
        <a:p>
          <a:pPr algn="just"/>
          <a:r>
            <a:rPr lang="es-ES" sz="1800" dirty="0" smtClean="0"/>
            <a:t>S. Euro-Solar</a:t>
          </a:r>
          <a:endParaRPr lang="es-EC" sz="1800" dirty="0"/>
        </a:p>
      </dgm:t>
    </dgm:pt>
    <dgm:pt modelId="{E8318364-DC82-4D92-8C8D-465B60ED0CE1}" type="parTrans" cxnId="{E46E055D-924D-4845-9807-9B4C0E34786F}">
      <dgm:prSet/>
      <dgm:spPr/>
      <dgm:t>
        <a:bodyPr/>
        <a:lstStyle/>
        <a:p>
          <a:endParaRPr lang="es-EC"/>
        </a:p>
      </dgm:t>
    </dgm:pt>
    <dgm:pt modelId="{82B1EBD9-836E-45AD-9CEF-56F13CDB4343}" type="sibTrans" cxnId="{E46E055D-924D-4845-9807-9B4C0E34786F}">
      <dgm:prSet/>
      <dgm:spPr/>
      <dgm:t>
        <a:bodyPr/>
        <a:lstStyle/>
        <a:p>
          <a:endParaRPr lang="es-EC"/>
        </a:p>
      </dgm:t>
    </dgm:pt>
    <dgm:pt modelId="{6FAC5B0A-E871-4B56-9A51-16981CEAF4F8}">
      <dgm:prSet phldrT="[Texto]" custT="1"/>
      <dgm:spPr/>
      <dgm:t>
        <a:bodyPr/>
        <a:lstStyle/>
        <a:p>
          <a:pPr algn="just"/>
          <a:r>
            <a:rPr lang="es-ES" sz="1800" dirty="0" smtClean="0"/>
            <a:t>F. Esmeraldas</a:t>
          </a:r>
          <a:endParaRPr lang="es-EC" sz="1800" dirty="0"/>
        </a:p>
      </dgm:t>
    </dgm:pt>
    <dgm:pt modelId="{29509917-BCC5-46DE-9CC5-FAACC46D63EA}" type="parTrans" cxnId="{51426CA9-65CE-4D4D-BA4F-5BB6EAE04B3C}">
      <dgm:prSet/>
      <dgm:spPr/>
      <dgm:t>
        <a:bodyPr/>
        <a:lstStyle/>
        <a:p>
          <a:endParaRPr lang="es-EC"/>
        </a:p>
      </dgm:t>
    </dgm:pt>
    <dgm:pt modelId="{9E831C2B-7472-4C4D-B58A-0AEB2D732C50}" type="sibTrans" cxnId="{51426CA9-65CE-4D4D-BA4F-5BB6EAE04B3C}">
      <dgm:prSet/>
      <dgm:spPr/>
      <dgm:t>
        <a:bodyPr/>
        <a:lstStyle/>
        <a:p>
          <a:endParaRPr lang="es-EC"/>
        </a:p>
      </dgm:t>
    </dgm:pt>
    <dgm:pt modelId="{4A398DF3-1EB6-4066-894E-0831282EB17C}" type="pres">
      <dgm:prSet presAssocID="{F6938E5E-1C18-4B8A-8E0A-207BD44E1373}" presName="Name0" presStyleCnt="0">
        <dgm:presLayoutVars>
          <dgm:dir/>
          <dgm:animLvl val="lvl"/>
          <dgm:resizeHandles val="exact"/>
        </dgm:presLayoutVars>
      </dgm:prSet>
      <dgm:spPr/>
      <dgm:t>
        <a:bodyPr/>
        <a:lstStyle/>
        <a:p>
          <a:endParaRPr lang="es-EC"/>
        </a:p>
      </dgm:t>
    </dgm:pt>
    <dgm:pt modelId="{EF0E8029-0160-444C-9C8F-67F5F136912A}" type="pres">
      <dgm:prSet presAssocID="{F6938E5E-1C18-4B8A-8E0A-207BD44E1373}" presName="tSp" presStyleCnt="0"/>
      <dgm:spPr/>
    </dgm:pt>
    <dgm:pt modelId="{8AAABA79-AFBC-4063-B1AE-036FD105F698}" type="pres">
      <dgm:prSet presAssocID="{F6938E5E-1C18-4B8A-8E0A-207BD44E1373}" presName="bSp" presStyleCnt="0"/>
      <dgm:spPr/>
    </dgm:pt>
    <dgm:pt modelId="{E787EA57-AE12-45E3-8F80-2017B1AF301F}" type="pres">
      <dgm:prSet presAssocID="{F6938E5E-1C18-4B8A-8E0A-207BD44E1373}" presName="process" presStyleCnt="0"/>
      <dgm:spPr/>
    </dgm:pt>
    <dgm:pt modelId="{8C9FFC7E-4BBD-4296-9B9A-46953DF24309}" type="pres">
      <dgm:prSet presAssocID="{56D317DB-570F-43AD-B01B-D01933D59EFC}" presName="composite1" presStyleCnt="0"/>
      <dgm:spPr/>
    </dgm:pt>
    <dgm:pt modelId="{DB4CF8A0-F3D7-4E17-85C6-4EB1CB7CB0D2}" type="pres">
      <dgm:prSet presAssocID="{56D317DB-570F-43AD-B01B-D01933D59EFC}" presName="dummyNode1" presStyleLbl="node1" presStyleIdx="0" presStyleCnt="4"/>
      <dgm:spPr/>
    </dgm:pt>
    <dgm:pt modelId="{FF0F316F-AAF2-4BBE-AAE7-627F34F65118}" type="pres">
      <dgm:prSet presAssocID="{56D317DB-570F-43AD-B01B-D01933D59EFC}" presName="childNode1" presStyleLbl="bgAcc1" presStyleIdx="0" presStyleCnt="4" custScaleY="180507" custLinFactNeighborX="4123" custLinFactNeighborY="-7435">
        <dgm:presLayoutVars>
          <dgm:bulletEnabled val="1"/>
        </dgm:presLayoutVars>
      </dgm:prSet>
      <dgm:spPr/>
      <dgm:t>
        <a:bodyPr/>
        <a:lstStyle/>
        <a:p>
          <a:endParaRPr lang="es-EC"/>
        </a:p>
      </dgm:t>
    </dgm:pt>
    <dgm:pt modelId="{B58A3589-7B62-4F6C-B011-CE7533949D08}" type="pres">
      <dgm:prSet presAssocID="{56D317DB-570F-43AD-B01B-D01933D59EFC}" presName="childNode1tx" presStyleLbl="bgAcc1" presStyleIdx="0" presStyleCnt="4">
        <dgm:presLayoutVars>
          <dgm:bulletEnabled val="1"/>
        </dgm:presLayoutVars>
      </dgm:prSet>
      <dgm:spPr/>
      <dgm:t>
        <a:bodyPr/>
        <a:lstStyle/>
        <a:p>
          <a:endParaRPr lang="es-EC"/>
        </a:p>
      </dgm:t>
    </dgm:pt>
    <dgm:pt modelId="{301794D5-C83D-414B-B931-904A88102C9E}" type="pres">
      <dgm:prSet presAssocID="{56D317DB-570F-43AD-B01B-D01933D59EFC}" presName="parentNode1" presStyleLbl="node1" presStyleIdx="0" presStyleCnt="4">
        <dgm:presLayoutVars>
          <dgm:chMax val="1"/>
          <dgm:bulletEnabled val="1"/>
        </dgm:presLayoutVars>
      </dgm:prSet>
      <dgm:spPr/>
      <dgm:t>
        <a:bodyPr/>
        <a:lstStyle/>
        <a:p>
          <a:endParaRPr lang="es-EC"/>
        </a:p>
      </dgm:t>
    </dgm:pt>
    <dgm:pt modelId="{1187CB5C-8EAC-42A2-9325-585D4D37426E}" type="pres">
      <dgm:prSet presAssocID="{56D317DB-570F-43AD-B01B-D01933D59EFC}" presName="connSite1" presStyleCnt="0"/>
      <dgm:spPr/>
    </dgm:pt>
    <dgm:pt modelId="{EE174D34-AF86-4617-AF25-679BB28B32CF}" type="pres">
      <dgm:prSet presAssocID="{662912EC-CD02-4F1C-A62F-FC41AFFD9AD2}" presName="Name9" presStyleLbl="sibTrans2D1" presStyleIdx="0" presStyleCnt="3"/>
      <dgm:spPr/>
      <dgm:t>
        <a:bodyPr/>
        <a:lstStyle/>
        <a:p>
          <a:endParaRPr lang="es-EC"/>
        </a:p>
      </dgm:t>
    </dgm:pt>
    <dgm:pt modelId="{A91C343B-AF56-4339-9D2C-FB00C2E933F6}" type="pres">
      <dgm:prSet presAssocID="{642F8453-85A8-45DA-9DC8-58FD1FD29CAB}" presName="composite2" presStyleCnt="0"/>
      <dgm:spPr/>
    </dgm:pt>
    <dgm:pt modelId="{EA34C997-47C6-4585-916B-BBD3A21D0BEF}" type="pres">
      <dgm:prSet presAssocID="{642F8453-85A8-45DA-9DC8-58FD1FD29CAB}" presName="dummyNode2" presStyleLbl="node1" presStyleIdx="0" presStyleCnt="4"/>
      <dgm:spPr/>
    </dgm:pt>
    <dgm:pt modelId="{0B4F22DD-7337-4B8D-907E-0E9DB138266B}" type="pres">
      <dgm:prSet presAssocID="{642F8453-85A8-45DA-9DC8-58FD1FD29CAB}" presName="childNode2" presStyleLbl="bgAcc1" presStyleIdx="1" presStyleCnt="4" custScaleX="126475" custScaleY="136105">
        <dgm:presLayoutVars>
          <dgm:bulletEnabled val="1"/>
        </dgm:presLayoutVars>
      </dgm:prSet>
      <dgm:spPr/>
      <dgm:t>
        <a:bodyPr/>
        <a:lstStyle/>
        <a:p>
          <a:endParaRPr lang="es-EC"/>
        </a:p>
      </dgm:t>
    </dgm:pt>
    <dgm:pt modelId="{AE2166B5-16DD-43FA-A8EB-85C57D16F943}" type="pres">
      <dgm:prSet presAssocID="{642F8453-85A8-45DA-9DC8-58FD1FD29CAB}" presName="childNode2tx" presStyleLbl="bgAcc1" presStyleIdx="1" presStyleCnt="4">
        <dgm:presLayoutVars>
          <dgm:bulletEnabled val="1"/>
        </dgm:presLayoutVars>
      </dgm:prSet>
      <dgm:spPr/>
      <dgm:t>
        <a:bodyPr/>
        <a:lstStyle/>
        <a:p>
          <a:endParaRPr lang="es-EC"/>
        </a:p>
      </dgm:t>
    </dgm:pt>
    <dgm:pt modelId="{1001A3D3-F5C0-4C32-B156-827675909B29}" type="pres">
      <dgm:prSet presAssocID="{642F8453-85A8-45DA-9DC8-58FD1FD29CAB}" presName="parentNode2" presStyleLbl="node1" presStyleIdx="1" presStyleCnt="4" custScaleX="114322" custLinFactNeighborX="14537" custLinFactNeighborY="-68826">
        <dgm:presLayoutVars>
          <dgm:chMax val="0"/>
          <dgm:bulletEnabled val="1"/>
        </dgm:presLayoutVars>
      </dgm:prSet>
      <dgm:spPr/>
      <dgm:t>
        <a:bodyPr/>
        <a:lstStyle/>
        <a:p>
          <a:endParaRPr lang="es-EC"/>
        </a:p>
      </dgm:t>
    </dgm:pt>
    <dgm:pt modelId="{47E435DB-D9EB-435E-AF4F-CC0508878EC4}" type="pres">
      <dgm:prSet presAssocID="{642F8453-85A8-45DA-9DC8-58FD1FD29CAB}" presName="connSite2" presStyleCnt="0"/>
      <dgm:spPr/>
    </dgm:pt>
    <dgm:pt modelId="{A488FB63-066A-465E-BD54-FB0EEAD5F5D5}" type="pres">
      <dgm:prSet presAssocID="{F95804A4-E3B8-444B-8E56-B2D381F693F6}" presName="Name18" presStyleLbl="sibTrans2D1" presStyleIdx="1" presStyleCnt="3"/>
      <dgm:spPr/>
      <dgm:t>
        <a:bodyPr/>
        <a:lstStyle/>
        <a:p>
          <a:endParaRPr lang="es-EC"/>
        </a:p>
      </dgm:t>
    </dgm:pt>
    <dgm:pt modelId="{2219F0E4-E488-4D95-AC23-59EB37CD67CE}" type="pres">
      <dgm:prSet presAssocID="{AD2E2558-D0F7-4CE2-9F13-90B3EB6EB122}" presName="composite1" presStyleCnt="0"/>
      <dgm:spPr/>
    </dgm:pt>
    <dgm:pt modelId="{44F0E58C-9307-4EFB-94D9-83339ABD4EC8}" type="pres">
      <dgm:prSet presAssocID="{AD2E2558-D0F7-4CE2-9F13-90B3EB6EB122}" presName="dummyNode1" presStyleLbl="node1" presStyleIdx="1" presStyleCnt="4"/>
      <dgm:spPr/>
    </dgm:pt>
    <dgm:pt modelId="{44FA1FAF-6260-4778-A53C-D6E528768313}" type="pres">
      <dgm:prSet presAssocID="{AD2E2558-D0F7-4CE2-9F13-90B3EB6EB122}" presName="childNode1" presStyleLbl="bgAcc1" presStyleIdx="2" presStyleCnt="4" custLinFactNeighborY="2077">
        <dgm:presLayoutVars>
          <dgm:bulletEnabled val="1"/>
        </dgm:presLayoutVars>
      </dgm:prSet>
      <dgm:spPr/>
      <dgm:t>
        <a:bodyPr/>
        <a:lstStyle/>
        <a:p>
          <a:endParaRPr lang="es-EC"/>
        </a:p>
      </dgm:t>
    </dgm:pt>
    <dgm:pt modelId="{46D51483-8583-4700-8AB9-F160F5326C18}" type="pres">
      <dgm:prSet presAssocID="{AD2E2558-D0F7-4CE2-9F13-90B3EB6EB122}" presName="childNode1tx" presStyleLbl="bgAcc1" presStyleIdx="2" presStyleCnt="4">
        <dgm:presLayoutVars>
          <dgm:bulletEnabled val="1"/>
        </dgm:presLayoutVars>
      </dgm:prSet>
      <dgm:spPr/>
      <dgm:t>
        <a:bodyPr/>
        <a:lstStyle/>
        <a:p>
          <a:endParaRPr lang="es-EC"/>
        </a:p>
      </dgm:t>
    </dgm:pt>
    <dgm:pt modelId="{5F7B39D9-6B5B-4CAE-B132-25AA6BEA0E74}" type="pres">
      <dgm:prSet presAssocID="{AD2E2558-D0F7-4CE2-9F13-90B3EB6EB122}" presName="parentNode1" presStyleLbl="node1" presStyleIdx="2" presStyleCnt="4">
        <dgm:presLayoutVars>
          <dgm:chMax val="1"/>
          <dgm:bulletEnabled val="1"/>
        </dgm:presLayoutVars>
      </dgm:prSet>
      <dgm:spPr/>
      <dgm:t>
        <a:bodyPr/>
        <a:lstStyle/>
        <a:p>
          <a:endParaRPr lang="es-EC"/>
        </a:p>
      </dgm:t>
    </dgm:pt>
    <dgm:pt modelId="{8B3F953F-5084-4F95-8C4B-AF080352D5D0}" type="pres">
      <dgm:prSet presAssocID="{AD2E2558-D0F7-4CE2-9F13-90B3EB6EB122}" presName="connSite1" presStyleCnt="0"/>
      <dgm:spPr/>
    </dgm:pt>
    <dgm:pt modelId="{92475E44-9474-4F49-972A-0243C4C951C4}" type="pres">
      <dgm:prSet presAssocID="{27825E5A-ADEE-482D-BE38-C3749F2C06FD}" presName="Name9" presStyleLbl="sibTrans2D1" presStyleIdx="2" presStyleCnt="3"/>
      <dgm:spPr/>
      <dgm:t>
        <a:bodyPr/>
        <a:lstStyle/>
        <a:p>
          <a:endParaRPr lang="es-EC"/>
        </a:p>
      </dgm:t>
    </dgm:pt>
    <dgm:pt modelId="{A0409373-9E02-417A-8B2B-5C692D985E9E}" type="pres">
      <dgm:prSet presAssocID="{CDDB9914-897F-461C-B23F-19413836832C}" presName="composite2" presStyleCnt="0"/>
      <dgm:spPr/>
    </dgm:pt>
    <dgm:pt modelId="{A15EBEA6-7FBD-474E-B9F7-BA574D2F81FC}" type="pres">
      <dgm:prSet presAssocID="{CDDB9914-897F-461C-B23F-19413836832C}" presName="dummyNode2" presStyleLbl="node1" presStyleIdx="2" presStyleCnt="4"/>
      <dgm:spPr/>
    </dgm:pt>
    <dgm:pt modelId="{4FBDF4A5-69F7-4452-8B9F-C68DD67BF631}" type="pres">
      <dgm:prSet presAssocID="{CDDB9914-897F-461C-B23F-19413836832C}" presName="childNode2" presStyleLbl="bgAcc1" presStyleIdx="3" presStyleCnt="4" custScaleX="114619" custScaleY="132024">
        <dgm:presLayoutVars>
          <dgm:bulletEnabled val="1"/>
        </dgm:presLayoutVars>
      </dgm:prSet>
      <dgm:spPr/>
      <dgm:t>
        <a:bodyPr/>
        <a:lstStyle/>
        <a:p>
          <a:endParaRPr lang="es-EC"/>
        </a:p>
      </dgm:t>
    </dgm:pt>
    <dgm:pt modelId="{3A23B9A3-B0FC-4379-9700-9B1AAB580CE3}" type="pres">
      <dgm:prSet presAssocID="{CDDB9914-897F-461C-B23F-19413836832C}" presName="childNode2tx" presStyleLbl="bgAcc1" presStyleIdx="3" presStyleCnt="4">
        <dgm:presLayoutVars>
          <dgm:bulletEnabled val="1"/>
        </dgm:presLayoutVars>
      </dgm:prSet>
      <dgm:spPr/>
      <dgm:t>
        <a:bodyPr/>
        <a:lstStyle/>
        <a:p>
          <a:endParaRPr lang="es-EC"/>
        </a:p>
      </dgm:t>
    </dgm:pt>
    <dgm:pt modelId="{83D472E3-3EA3-4667-A314-42D5F52F75D6}" type="pres">
      <dgm:prSet presAssocID="{CDDB9914-897F-461C-B23F-19413836832C}" presName="parentNode2" presStyleLbl="node1" presStyleIdx="3" presStyleCnt="4">
        <dgm:presLayoutVars>
          <dgm:chMax val="0"/>
          <dgm:bulletEnabled val="1"/>
        </dgm:presLayoutVars>
      </dgm:prSet>
      <dgm:spPr/>
      <dgm:t>
        <a:bodyPr/>
        <a:lstStyle/>
        <a:p>
          <a:endParaRPr lang="es-EC"/>
        </a:p>
      </dgm:t>
    </dgm:pt>
    <dgm:pt modelId="{97CAE8D4-88E4-4817-A0E1-74A3683BCD58}" type="pres">
      <dgm:prSet presAssocID="{CDDB9914-897F-461C-B23F-19413836832C}" presName="connSite2" presStyleCnt="0"/>
      <dgm:spPr/>
    </dgm:pt>
  </dgm:ptLst>
  <dgm:cxnLst>
    <dgm:cxn modelId="{7F01029B-239E-4EBE-B17D-52B6663500D0}" type="presOf" srcId="{27825E5A-ADEE-482D-BE38-C3749F2C06FD}" destId="{92475E44-9474-4F49-972A-0243C4C951C4}" srcOrd="0" destOrd="0" presId="urn:microsoft.com/office/officeart/2005/8/layout/hProcess4"/>
    <dgm:cxn modelId="{2562BAA0-204D-4638-B5CF-5BA342364BA8}" type="presOf" srcId="{E17F0C0C-6E95-45C9-9049-E67A203804D8}" destId="{3A23B9A3-B0FC-4379-9700-9B1AAB580CE3}" srcOrd="1" destOrd="2" presId="urn:microsoft.com/office/officeart/2005/8/layout/hProcess4"/>
    <dgm:cxn modelId="{931902A9-E021-4D67-8196-F88753213435}" srcId="{CDDB9914-897F-461C-B23F-19413836832C}" destId="{56310C0D-C053-487C-BB81-2140E93316FD}" srcOrd="1" destOrd="0" parTransId="{AABCAE2A-38FC-4694-A3E3-380DF0524CA2}" sibTransId="{0AF7FE7F-BBDE-4B24-BA5F-C0C07E103C43}"/>
    <dgm:cxn modelId="{D9DE2A16-A2FB-4937-B24D-2A79ED21FD17}" srcId="{F6938E5E-1C18-4B8A-8E0A-207BD44E1373}" destId="{56D317DB-570F-43AD-B01B-D01933D59EFC}" srcOrd="0" destOrd="0" parTransId="{496122B2-49FB-47E0-B3CD-A0D7EB2BE4FF}" sibTransId="{662912EC-CD02-4F1C-A62F-FC41AFFD9AD2}"/>
    <dgm:cxn modelId="{9ED870C7-79AF-4275-83BC-17A8F997D6D1}" type="presOf" srcId="{21BDA2A8-97ED-41E1-9ABB-3520E09FB5C2}" destId="{0B4F22DD-7337-4B8D-907E-0E9DB138266B}" srcOrd="0" destOrd="0" presId="urn:microsoft.com/office/officeart/2005/8/layout/hProcess4"/>
    <dgm:cxn modelId="{F298A4D7-6900-4A6E-BF3E-E3C5A3AE21D4}" srcId="{56D317DB-570F-43AD-B01B-D01933D59EFC}" destId="{F68C9D31-424F-427A-8D4F-DB66355FE192}" srcOrd="1" destOrd="0" parTransId="{7057685D-68E8-4715-A170-8D19E0DC45DE}" sibTransId="{856E2914-408B-428F-AC59-D4922BBBE330}"/>
    <dgm:cxn modelId="{8961DD27-3092-40F6-83F4-27223E8F8A48}" type="presOf" srcId="{A7A4E53E-1A02-4CBC-99CA-32E5ADCA6533}" destId="{4FBDF4A5-69F7-4452-8B9F-C68DD67BF631}" srcOrd="0" destOrd="4" presId="urn:microsoft.com/office/officeart/2005/8/layout/hProcess4"/>
    <dgm:cxn modelId="{B5721243-CB9E-484C-B988-0D8E47250131}" type="presOf" srcId="{6FAC5B0A-E871-4B56-9A51-16981CEAF4F8}" destId="{3A23B9A3-B0FC-4379-9700-9B1AAB580CE3}" srcOrd="1" destOrd="3" presId="urn:microsoft.com/office/officeart/2005/8/layout/hProcess4"/>
    <dgm:cxn modelId="{E46E055D-924D-4845-9807-9B4C0E34786F}" srcId="{CDDB9914-897F-461C-B23F-19413836832C}" destId="{E17F0C0C-6E95-45C9-9049-E67A203804D8}" srcOrd="2" destOrd="0" parTransId="{E8318364-DC82-4D92-8C8D-465B60ED0CE1}" sibTransId="{82B1EBD9-836E-45AD-9CEF-56F13CDB4343}"/>
    <dgm:cxn modelId="{3DFFFE3A-FAD7-4325-8056-7E02EA9B1C58}" srcId="{F6938E5E-1C18-4B8A-8E0A-207BD44E1373}" destId="{CDDB9914-897F-461C-B23F-19413836832C}" srcOrd="3" destOrd="0" parTransId="{ACDAD2E6-41C1-467A-95CB-D510F551F920}" sibTransId="{C3F07854-72EC-41BE-867D-A918515253B7}"/>
    <dgm:cxn modelId="{34AC116B-A92E-435D-8D4F-46998555C404}" type="presOf" srcId="{40F364FE-2DB2-49D6-9A12-175EAED0A6E9}" destId="{46D51483-8583-4700-8AB9-F160F5326C18}" srcOrd="1" destOrd="1" presId="urn:microsoft.com/office/officeart/2005/8/layout/hProcess4"/>
    <dgm:cxn modelId="{DD1038B5-961C-4F87-AD3B-BA76F32CF8CB}" srcId="{F6938E5E-1C18-4B8A-8E0A-207BD44E1373}" destId="{AD2E2558-D0F7-4CE2-9F13-90B3EB6EB122}" srcOrd="2" destOrd="0" parTransId="{0073AD56-9E87-404D-A3D8-CEA9D75B8678}" sibTransId="{27825E5A-ADEE-482D-BE38-C3749F2C06FD}"/>
    <dgm:cxn modelId="{E9A509ED-8307-46AF-A28C-6B301A69B185}" type="presOf" srcId="{3B6E46FE-9630-4FD0-B9C0-BCD94423A1CF}" destId="{B58A3589-7B62-4F6C-B011-CE7533949D08}" srcOrd="1" destOrd="0" presId="urn:microsoft.com/office/officeart/2005/8/layout/hProcess4"/>
    <dgm:cxn modelId="{D447B081-F95F-4587-BF2C-BBED9D4C7A6E}" type="presOf" srcId="{56310C0D-C053-487C-BB81-2140E93316FD}" destId="{4FBDF4A5-69F7-4452-8B9F-C68DD67BF631}" srcOrd="0" destOrd="1" presId="urn:microsoft.com/office/officeart/2005/8/layout/hProcess4"/>
    <dgm:cxn modelId="{8C8F8D3C-CFD7-4673-821A-5D955BD896AF}" srcId="{AD2E2558-D0F7-4CE2-9F13-90B3EB6EB122}" destId="{80ACB17C-83E5-417C-85E8-6D92BCA2B1EF}" srcOrd="2" destOrd="0" parTransId="{FCC74009-CA65-40DD-9AF2-8D0A36E437DC}" sibTransId="{5070BE3B-1BF0-4C1F-BEF3-6B3C9BE5E536}"/>
    <dgm:cxn modelId="{541B5086-C748-497F-88D7-F35931A78A33}" type="presOf" srcId="{F6938E5E-1C18-4B8A-8E0A-207BD44E1373}" destId="{4A398DF3-1EB6-4066-894E-0831282EB17C}" srcOrd="0" destOrd="0" presId="urn:microsoft.com/office/officeart/2005/8/layout/hProcess4"/>
    <dgm:cxn modelId="{AF7C7849-21D8-4F2E-9967-4523F59BAB06}" type="presOf" srcId="{80ACB17C-83E5-417C-85E8-6D92BCA2B1EF}" destId="{44FA1FAF-6260-4778-A53C-D6E528768313}" srcOrd="0" destOrd="2" presId="urn:microsoft.com/office/officeart/2005/8/layout/hProcess4"/>
    <dgm:cxn modelId="{89757AAD-AFAC-41DC-9635-A55413243700}" srcId="{56D317DB-570F-43AD-B01B-D01933D59EFC}" destId="{3B6E46FE-9630-4FD0-B9C0-BCD94423A1CF}" srcOrd="0" destOrd="0" parTransId="{04DD1054-8AA5-467A-93D4-E97DE1441FE1}" sibTransId="{75B5D36B-7146-4B97-9911-548C304FD844}"/>
    <dgm:cxn modelId="{8E7F996F-9E2F-4764-837D-E08576E18A71}" type="presOf" srcId="{642F8453-85A8-45DA-9DC8-58FD1FD29CAB}" destId="{1001A3D3-F5C0-4C32-B156-827675909B29}" srcOrd="0" destOrd="0" presId="urn:microsoft.com/office/officeart/2005/8/layout/hProcess4"/>
    <dgm:cxn modelId="{C1A4015F-4E3C-4415-9CEB-AEE12EC78901}" srcId="{CDDB9914-897F-461C-B23F-19413836832C}" destId="{755BE73C-EFC6-4A7D-8098-A894218AF3A0}" srcOrd="0" destOrd="0" parTransId="{D5A48056-F0D8-4419-902F-45584C4FF42A}" sibTransId="{A4585348-CB0E-4E53-BBF4-2E38BC97EE0F}"/>
    <dgm:cxn modelId="{4668810E-9C7A-4E61-B15C-20760C92C841}" srcId="{CDDB9914-897F-461C-B23F-19413836832C}" destId="{A7A4E53E-1A02-4CBC-99CA-32E5ADCA6533}" srcOrd="4" destOrd="0" parTransId="{86866CBA-93D8-4B4C-BADD-B8C55B087FF6}" sibTransId="{4A0127EE-BD77-4785-AB88-DB0D494EBDBC}"/>
    <dgm:cxn modelId="{AD0801EC-3819-4000-B519-CD06FAB9C09B}" type="presOf" srcId="{F68C9D31-424F-427A-8D4F-DB66355FE192}" destId="{B58A3589-7B62-4F6C-B011-CE7533949D08}" srcOrd="1" destOrd="1" presId="urn:microsoft.com/office/officeart/2005/8/layout/hProcess4"/>
    <dgm:cxn modelId="{3DCA896C-9B04-47B5-BA95-28E9E112451B}" srcId="{AD2E2558-D0F7-4CE2-9F13-90B3EB6EB122}" destId="{9D0A7E69-E300-4BCC-94AA-C39F7AAF6EC6}" srcOrd="0" destOrd="0" parTransId="{C0B22DE1-D8CB-476D-A625-EF9EED5B943B}" sibTransId="{EB4310D1-B756-4734-9190-67EB90DE98EC}"/>
    <dgm:cxn modelId="{A6351888-71B3-492D-8034-6E798DD7C754}" type="presOf" srcId="{A7A4E53E-1A02-4CBC-99CA-32E5ADCA6533}" destId="{3A23B9A3-B0FC-4379-9700-9B1AAB580CE3}" srcOrd="1" destOrd="4" presId="urn:microsoft.com/office/officeart/2005/8/layout/hProcess4"/>
    <dgm:cxn modelId="{3E54A28A-20AE-4611-A262-EA489429AF0C}" type="presOf" srcId="{21BDA2A8-97ED-41E1-9ABB-3520E09FB5C2}" destId="{AE2166B5-16DD-43FA-A8EB-85C57D16F943}" srcOrd="1" destOrd="0" presId="urn:microsoft.com/office/officeart/2005/8/layout/hProcess4"/>
    <dgm:cxn modelId="{63544191-4644-4202-A551-DBFC67DE0E0A}" type="presOf" srcId="{6FAC5B0A-E871-4B56-9A51-16981CEAF4F8}" destId="{4FBDF4A5-69F7-4452-8B9F-C68DD67BF631}" srcOrd="0" destOrd="3" presId="urn:microsoft.com/office/officeart/2005/8/layout/hProcess4"/>
    <dgm:cxn modelId="{19319669-22C5-4979-871B-5820D23D2136}" type="presOf" srcId="{F68C9D31-424F-427A-8D4F-DB66355FE192}" destId="{FF0F316F-AAF2-4BBE-AAE7-627F34F65118}" srcOrd="0" destOrd="1" presId="urn:microsoft.com/office/officeart/2005/8/layout/hProcess4"/>
    <dgm:cxn modelId="{8358492A-6CF6-4783-A0FB-CD36F64864A2}" type="presOf" srcId="{AD2E2558-D0F7-4CE2-9F13-90B3EB6EB122}" destId="{5F7B39D9-6B5B-4CAE-B132-25AA6BEA0E74}" srcOrd="0" destOrd="0" presId="urn:microsoft.com/office/officeart/2005/8/layout/hProcess4"/>
    <dgm:cxn modelId="{78D4792C-0B47-421C-8F50-9F5B652210CF}" type="presOf" srcId="{662912EC-CD02-4F1C-A62F-FC41AFFD9AD2}" destId="{EE174D34-AF86-4617-AF25-679BB28B32CF}" srcOrd="0" destOrd="0" presId="urn:microsoft.com/office/officeart/2005/8/layout/hProcess4"/>
    <dgm:cxn modelId="{28083838-6939-4250-A4FD-134BFA1D6EBD}" type="presOf" srcId="{9D0A7E69-E300-4BCC-94AA-C39F7AAF6EC6}" destId="{44FA1FAF-6260-4778-A53C-D6E528768313}" srcOrd="0" destOrd="0" presId="urn:microsoft.com/office/officeart/2005/8/layout/hProcess4"/>
    <dgm:cxn modelId="{B5F55F93-BB89-4F68-AE64-07A20A36A784}" type="presOf" srcId="{40F364FE-2DB2-49D6-9A12-175EAED0A6E9}" destId="{44FA1FAF-6260-4778-A53C-D6E528768313}" srcOrd="0" destOrd="1" presId="urn:microsoft.com/office/officeart/2005/8/layout/hProcess4"/>
    <dgm:cxn modelId="{FE3DE4E4-1E13-4A49-8C32-2749AE7B33A6}" type="presOf" srcId="{755BE73C-EFC6-4A7D-8098-A894218AF3A0}" destId="{3A23B9A3-B0FC-4379-9700-9B1AAB580CE3}" srcOrd="1" destOrd="0" presId="urn:microsoft.com/office/officeart/2005/8/layout/hProcess4"/>
    <dgm:cxn modelId="{02B00077-84F3-4971-B3E8-BDDDEA72AA7B}" type="presOf" srcId="{3B6E46FE-9630-4FD0-B9C0-BCD94423A1CF}" destId="{FF0F316F-AAF2-4BBE-AAE7-627F34F65118}" srcOrd="0" destOrd="0" presId="urn:microsoft.com/office/officeart/2005/8/layout/hProcess4"/>
    <dgm:cxn modelId="{A0A63E06-DE8B-422F-BE0D-FAE6B72FACA0}" type="presOf" srcId="{56D317DB-570F-43AD-B01B-D01933D59EFC}" destId="{301794D5-C83D-414B-B931-904A88102C9E}" srcOrd="0" destOrd="0" presId="urn:microsoft.com/office/officeart/2005/8/layout/hProcess4"/>
    <dgm:cxn modelId="{E3903EA8-2D9A-4964-9501-39A0200D572F}" type="presOf" srcId="{CDDB9914-897F-461C-B23F-19413836832C}" destId="{83D472E3-3EA3-4667-A314-42D5F52F75D6}" srcOrd="0" destOrd="0" presId="urn:microsoft.com/office/officeart/2005/8/layout/hProcess4"/>
    <dgm:cxn modelId="{60ED0B17-FADA-4F59-9457-D998A274299B}" type="presOf" srcId="{80ACB17C-83E5-417C-85E8-6D92BCA2B1EF}" destId="{46D51483-8583-4700-8AB9-F160F5326C18}" srcOrd="1" destOrd="2" presId="urn:microsoft.com/office/officeart/2005/8/layout/hProcess4"/>
    <dgm:cxn modelId="{171A063F-1D2D-4ED3-ACA1-4ABB1F53CD17}" srcId="{AD2E2558-D0F7-4CE2-9F13-90B3EB6EB122}" destId="{40F364FE-2DB2-49D6-9A12-175EAED0A6E9}" srcOrd="1" destOrd="0" parTransId="{DD54BC20-B33D-405A-A79B-652B142C0E9E}" sibTransId="{0BE86CD9-4C2E-4A4D-8D44-8BBEA37B2B6C}"/>
    <dgm:cxn modelId="{51426CA9-65CE-4D4D-BA4F-5BB6EAE04B3C}" srcId="{CDDB9914-897F-461C-B23F-19413836832C}" destId="{6FAC5B0A-E871-4B56-9A51-16981CEAF4F8}" srcOrd="3" destOrd="0" parTransId="{29509917-BCC5-46DE-9CC5-FAACC46D63EA}" sibTransId="{9E831C2B-7472-4C4D-B58A-0AEB2D732C50}"/>
    <dgm:cxn modelId="{241B83FD-6E0D-435D-871F-8A2CCEDF03D8}" type="presOf" srcId="{56310C0D-C053-487C-BB81-2140E93316FD}" destId="{3A23B9A3-B0FC-4379-9700-9B1AAB580CE3}" srcOrd="1" destOrd="1" presId="urn:microsoft.com/office/officeart/2005/8/layout/hProcess4"/>
    <dgm:cxn modelId="{15DC485C-6CDB-4831-8D99-D65BD488B46A}" type="presOf" srcId="{755BE73C-EFC6-4A7D-8098-A894218AF3A0}" destId="{4FBDF4A5-69F7-4452-8B9F-C68DD67BF631}" srcOrd="0" destOrd="0" presId="urn:microsoft.com/office/officeart/2005/8/layout/hProcess4"/>
    <dgm:cxn modelId="{AD951ADC-FD99-4835-91BD-923CD8E38565}" type="presOf" srcId="{E17F0C0C-6E95-45C9-9049-E67A203804D8}" destId="{4FBDF4A5-69F7-4452-8B9F-C68DD67BF631}" srcOrd="0" destOrd="2" presId="urn:microsoft.com/office/officeart/2005/8/layout/hProcess4"/>
    <dgm:cxn modelId="{5B1071F1-AC26-4C62-9181-2B52187D7E23}" type="presOf" srcId="{F95804A4-E3B8-444B-8E56-B2D381F693F6}" destId="{A488FB63-066A-465E-BD54-FB0EEAD5F5D5}" srcOrd="0" destOrd="0" presId="urn:microsoft.com/office/officeart/2005/8/layout/hProcess4"/>
    <dgm:cxn modelId="{80E9DEF8-2767-4892-9ACF-B2D208EEDAEE}" srcId="{F6938E5E-1C18-4B8A-8E0A-207BD44E1373}" destId="{642F8453-85A8-45DA-9DC8-58FD1FD29CAB}" srcOrd="1" destOrd="0" parTransId="{6370B8A8-A606-4455-B78C-40BF45903050}" sibTransId="{F95804A4-E3B8-444B-8E56-B2D381F693F6}"/>
    <dgm:cxn modelId="{F5174E1B-D330-4C4E-96E6-849D3856546B}" srcId="{642F8453-85A8-45DA-9DC8-58FD1FD29CAB}" destId="{21BDA2A8-97ED-41E1-9ABB-3520E09FB5C2}" srcOrd="0" destOrd="0" parTransId="{DD10BCF0-9522-4F53-860C-59AE0A0B7CC0}" sibTransId="{58639C59-58C9-46D1-858F-3C90A0B2B369}"/>
    <dgm:cxn modelId="{F028F03C-CB38-4C32-8207-110E1281FF5C}" type="presOf" srcId="{9D0A7E69-E300-4BCC-94AA-C39F7AAF6EC6}" destId="{46D51483-8583-4700-8AB9-F160F5326C18}" srcOrd="1" destOrd="0" presId="urn:microsoft.com/office/officeart/2005/8/layout/hProcess4"/>
    <dgm:cxn modelId="{37FBE7B4-45E3-45EA-A6DC-D128DF9E30D0}" type="presParOf" srcId="{4A398DF3-1EB6-4066-894E-0831282EB17C}" destId="{EF0E8029-0160-444C-9C8F-67F5F136912A}" srcOrd="0" destOrd="0" presId="urn:microsoft.com/office/officeart/2005/8/layout/hProcess4"/>
    <dgm:cxn modelId="{B5CEC70B-5615-4B0A-815A-5404A8D8CB8E}" type="presParOf" srcId="{4A398DF3-1EB6-4066-894E-0831282EB17C}" destId="{8AAABA79-AFBC-4063-B1AE-036FD105F698}" srcOrd="1" destOrd="0" presId="urn:microsoft.com/office/officeart/2005/8/layout/hProcess4"/>
    <dgm:cxn modelId="{02E81E6B-919D-4DFA-B250-9B729B4E9A11}" type="presParOf" srcId="{4A398DF3-1EB6-4066-894E-0831282EB17C}" destId="{E787EA57-AE12-45E3-8F80-2017B1AF301F}" srcOrd="2" destOrd="0" presId="urn:microsoft.com/office/officeart/2005/8/layout/hProcess4"/>
    <dgm:cxn modelId="{9917B634-D0D5-482E-8766-4B3FCDEEB476}" type="presParOf" srcId="{E787EA57-AE12-45E3-8F80-2017B1AF301F}" destId="{8C9FFC7E-4BBD-4296-9B9A-46953DF24309}" srcOrd="0" destOrd="0" presId="urn:microsoft.com/office/officeart/2005/8/layout/hProcess4"/>
    <dgm:cxn modelId="{7063F6E3-3F7E-47F8-A1B6-78674898317F}" type="presParOf" srcId="{8C9FFC7E-4BBD-4296-9B9A-46953DF24309}" destId="{DB4CF8A0-F3D7-4E17-85C6-4EB1CB7CB0D2}" srcOrd="0" destOrd="0" presId="urn:microsoft.com/office/officeart/2005/8/layout/hProcess4"/>
    <dgm:cxn modelId="{C2526F75-4AF4-4716-B8C2-F602539623E4}" type="presParOf" srcId="{8C9FFC7E-4BBD-4296-9B9A-46953DF24309}" destId="{FF0F316F-AAF2-4BBE-AAE7-627F34F65118}" srcOrd="1" destOrd="0" presId="urn:microsoft.com/office/officeart/2005/8/layout/hProcess4"/>
    <dgm:cxn modelId="{12CF5B60-CA3E-4726-9DDA-7076B0E43EDE}" type="presParOf" srcId="{8C9FFC7E-4BBD-4296-9B9A-46953DF24309}" destId="{B58A3589-7B62-4F6C-B011-CE7533949D08}" srcOrd="2" destOrd="0" presId="urn:microsoft.com/office/officeart/2005/8/layout/hProcess4"/>
    <dgm:cxn modelId="{891CB95E-FAE9-4B2C-B9A6-82D4B8D6996D}" type="presParOf" srcId="{8C9FFC7E-4BBD-4296-9B9A-46953DF24309}" destId="{301794D5-C83D-414B-B931-904A88102C9E}" srcOrd="3" destOrd="0" presId="urn:microsoft.com/office/officeart/2005/8/layout/hProcess4"/>
    <dgm:cxn modelId="{CB02D250-2D29-4589-A164-02AC54B3164C}" type="presParOf" srcId="{8C9FFC7E-4BBD-4296-9B9A-46953DF24309}" destId="{1187CB5C-8EAC-42A2-9325-585D4D37426E}" srcOrd="4" destOrd="0" presId="urn:microsoft.com/office/officeart/2005/8/layout/hProcess4"/>
    <dgm:cxn modelId="{0F843B45-40DD-499E-8F05-335F935956BC}" type="presParOf" srcId="{E787EA57-AE12-45E3-8F80-2017B1AF301F}" destId="{EE174D34-AF86-4617-AF25-679BB28B32CF}" srcOrd="1" destOrd="0" presId="urn:microsoft.com/office/officeart/2005/8/layout/hProcess4"/>
    <dgm:cxn modelId="{52E91A0A-0E2C-4089-9BAA-A15B58041EAF}" type="presParOf" srcId="{E787EA57-AE12-45E3-8F80-2017B1AF301F}" destId="{A91C343B-AF56-4339-9D2C-FB00C2E933F6}" srcOrd="2" destOrd="0" presId="urn:microsoft.com/office/officeart/2005/8/layout/hProcess4"/>
    <dgm:cxn modelId="{E818CB4A-E791-4A02-AF46-4889B35EA74A}" type="presParOf" srcId="{A91C343B-AF56-4339-9D2C-FB00C2E933F6}" destId="{EA34C997-47C6-4585-916B-BBD3A21D0BEF}" srcOrd="0" destOrd="0" presId="urn:microsoft.com/office/officeart/2005/8/layout/hProcess4"/>
    <dgm:cxn modelId="{2647E8C3-B89E-4719-BCC1-8B5B96013DDE}" type="presParOf" srcId="{A91C343B-AF56-4339-9D2C-FB00C2E933F6}" destId="{0B4F22DD-7337-4B8D-907E-0E9DB138266B}" srcOrd="1" destOrd="0" presId="urn:microsoft.com/office/officeart/2005/8/layout/hProcess4"/>
    <dgm:cxn modelId="{E67F4EF2-762C-4328-BE28-B7F989927437}" type="presParOf" srcId="{A91C343B-AF56-4339-9D2C-FB00C2E933F6}" destId="{AE2166B5-16DD-43FA-A8EB-85C57D16F943}" srcOrd="2" destOrd="0" presId="urn:microsoft.com/office/officeart/2005/8/layout/hProcess4"/>
    <dgm:cxn modelId="{77A0DDE0-7DEE-49F2-90A0-ADC98945DA50}" type="presParOf" srcId="{A91C343B-AF56-4339-9D2C-FB00C2E933F6}" destId="{1001A3D3-F5C0-4C32-B156-827675909B29}" srcOrd="3" destOrd="0" presId="urn:microsoft.com/office/officeart/2005/8/layout/hProcess4"/>
    <dgm:cxn modelId="{CF520DF6-F184-4273-8EBE-89FB1D56C9AD}" type="presParOf" srcId="{A91C343B-AF56-4339-9D2C-FB00C2E933F6}" destId="{47E435DB-D9EB-435E-AF4F-CC0508878EC4}" srcOrd="4" destOrd="0" presId="urn:microsoft.com/office/officeart/2005/8/layout/hProcess4"/>
    <dgm:cxn modelId="{61A25F2D-8E29-4FA5-8D6A-49AD62CBEDC5}" type="presParOf" srcId="{E787EA57-AE12-45E3-8F80-2017B1AF301F}" destId="{A488FB63-066A-465E-BD54-FB0EEAD5F5D5}" srcOrd="3" destOrd="0" presId="urn:microsoft.com/office/officeart/2005/8/layout/hProcess4"/>
    <dgm:cxn modelId="{B01AC06B-3DAF-4CED-96F9-8C193DD0E90A}" type="presParOf" srcId="{E787EA57-AE12-45E3-8F80-2017B1AF301F}" destId="{2219F0E4-E488-4D95-AC23-59EB37CD67CE}" srcOrd="4" destOrd="0" presId="urn:microsoft.com/office/officeart/2005/8/layout/hProcess4"/>
    <dgm:cxn modelId="{50AFBE9D-7FE3-4B44-98D6-178354243834}" type="presParOf" srcId="{2219F0E4-E488-4D95-AC23-59EB37CD67CE}" destId="{44F0E58C-9307-4EFB-94D9-83339ABD4EC8}" srcOrd="0" destOrd="0" presId="urn:microsoft.com/office/officeart/2005/8/layout/hProcess4"/>
    <dgm:cxn modelId="{69752C12-9624-4B46-A296-0E24591C4A6C}" type="presParOf" srcId="{2219F0E4-E488-4D95-AC23-59EB37CD67CE}" destId="{44FA1FAF-6260-4778-A53C-D6E528768313}" srcOrd="1" destOrd="0" presId="urn:microsoft.com/office/officeart/2005/8/layout/hProcess4"/>
    <dgm:cxn modelId="{792DF0B1-293D-46CB-8843-18E964D9A126}" type="presParOf" srcId="{2219F0E4-E488-4D95-AC23-59EB37CD67CE}" destId="{46D51483-8583-4700-8AB9-F160F5326C18}" srcOrd="2" destOrd="0" presId="urn:microsoft.com/office/officeart/2005/8/layout/hProcess4"/>
    <dgm:cxn modelId="{E67794F6-1985-4F12-B43E-420EB9084CEF}" type="presParOf" srcId="{2219F0E4-E488-4D95-AC23-59EB37CD67CE}" destId="{5F7B39D9-6B5B-4CAE-B132-25AA6BEA0E74}" srcOrd="3" destOrd="0" presId="urn:microsoft.com/office/officeart/2005/8/layout/hProcess4"/>
    <dgm:cxn modelId="{E63EEED2-60DD-4722-B4AF-9E4B2CF01C88}" type="presParOf" srcId="{2219F0E4-E488-4D95-AC23-59EB37CD67CE}" destId="{8B3F953F-5084-4F95-8C4B-AF080352D5D0}" srcOrd="4" destOrd="0" presId="urn:microsoft.com/office/officeart/2005/8/layout/hProcess4"/>
    <dgm:cxn modelId="{F9AFF931-5A44-4C9D-9D67-A74A7C8AF17E}" type="presParOf" srcId="{E787EA57-AE12-45E3-8F80-2017B1AF301F}" destId="{92475E44-9474-4F49-972A-0243C4C951C4}" srcOrd="5" destOrd="0" presId="urn:microsoft.com/office/officeart/2005/8/layout/hProcess4"/>
    <dgm:cxn modelId="{C34FE7CA-F846-4E30-8F9B-142ADE5E9AF5}" type="presParOf" srcId="{E787EA57-AE12-45E3-8F80-2017B1AF301F}" destId="{A0409373-9E02-417A-8B2B-5C692D985E9E}" srcOrd="6" destOrd="0" presId="urn:microsoft.com/office/officeart/2005/8/layout/hProcess4"/>
    <dgm:cxn modelId="{45C2589F-59F2-40F5-8F75-C5A3A646CBE5}" type="presParOf" srcId="{A0409373-9E02-417A-8B2B-5C692D985E9E}" destId="{A15EBEA6-7FBD-474E-B9F7-BA574D2F81FC}" srcOrd="0" destOrd="0" presId="urn:microsoft.com/office/officeart/2005/8/layout/hProcess4"/>
    <dgm:cxn modelId="{B10F5A31-7469-42C5-8420-7BD830EEAAAE}" type="presParOf" srcId="{A0409373-9E02-417A-8B2B-5C692D985E9E}" destId="{4FBDF4A5-69F7-4452-8B9F-C68DD67BF631}" srcOrd="1" destOrd="0" presId="urn:microsoft.com/office/officeart/2005/8/layout/hProcess4"/>
    <dgm:cxn modelId="{AC8674D3-D8EE-4FFB-975D-4B301F254040}" type="presParOf" srcId="{A0409373-9E02-417A-8B2B-5C692D985E9E}" destId="{3A23B9A3-B0FC-4379-9700-9B1AAB580CE3}" srcOrd="2" destOrd="0" presId="urn:microsoft.com/office/officeart/2005/8/layout/hProcess4"/>
    <dgm:cxn modelId="{71DA69C4-3CCF-447D-BF04-543E6DD99D45}" type="presParOf" srcId="{A0409373-9E02-417A-8B2B-5C692D985E9E}" destId="{83D472E3-3EA3-4667-A314-42D5F52F75D6}" srcOrd="3" destOrd="0" presId="urn:microsoft.com/office/officeart/2005/8/layout/hProcess4"/>
    <dgm:cxn modelId="{124DDDDE-9566-4E3F-BC72-C81077917408}" type="presParOf" srcId="{A0409373-9E02-417A-8B2B-5C692D985E9E}" destId="{97CAE8D4-88E4-4817-A0E1-74A3683BCD5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38E5E-1C18-4B8A-8E0A-207BD44E137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56D317DB-570F-43AD-B01B-D01933D59EFC}">
      <dgm:prSet phldrT="[Texto]" custT="1"/>
      <dgm:spPr/>
      <dgm:t>
        <a:bodyPr/>
        <a:lstStyle/>
        <a:p>
          <a:pPr algn="ctr"/>
          <a:r>
            <a:rPr lang="es-ES" sz="2400" b="1" dirty="0" smtClean="0"/>
            <a:t>Erosión</a:t>
          </a:r>
          <a:endParaRPr lang="es-EC" sz="2400" b="1" dirty="0" smtClean="0"/>
        </a:p>
      </dgm:t>
    </dgm:pt>
    <dgm:pt modelId="{496122B2-49FB-47E0-B3CD-A0D7EB2BE4FF}" type="parTrans" cxnId="{D9DE2A16-A2FB-4937-B24D-2A79ED21FD17}">
      <dgm:prSet/>
      <dgm:spPr/>
      <dgm:t>
        <a:bodyPr/>
        <a:lstStyle/>
        <a:p>
          <a:pPr algn="ctr"/>
          <a:endParaRPr lang="es-EC" sz="2000"/>
        </a:p>
      </dgm:t>
    </dgm:pt>
    <dgm:pt modelId="{662912EC-CD02-4F1C-A62F-FC41AFFD9AD2}" type="sibTrans" cxnId="{D9DE2A16-A2FB-4937-B24D-2A79ED21FD17}">
      <dgm:prSet/>
      <dgm:spPr/>
      <dgm:t>
        <a:bodyPr/>
        <a:lstStyle/>
        <a:p>
          <a:pPr algn="ctr"/>
          <a:endParaRPr lang="es-EC" sz="2000"/>
        </a:p>
      </dgm:t>
    </dgm:pt>
    <dgm:pt modelId="{3B6E46FE-9630-4FD0-B9C0-BCD94423A1CF}">
      <dgm:prSet phldrT="[Texto]" custT="1"/>
      <dgm:spPr/>
      <dgm:t>
        <a:bodyPr/>
        <a:lstStyle/>
        <a:p>
          <a:pPr algn="just"/>
          <a:r>
            <a:rPr lang="es-ES" sz="1800" dirty="0" smtClean="0"/>
            <a:t>Pérdida del suelo en sus horizontes superficiales</a:t>
          </a:r>
          <a:endParaRPr lang="es-EC" sz="1800" dirty="0"/>
        </a:p>
      </dgm:t>
    </dgm:pt>
    <dgm:pt modelId="{04DD1054-8AA5-467A-93D4-E97DE1441FE1}" type="parTrans" cxnId="{89757AAD-AFAC-41DC-9635-A55413243700}">
      <dgm:prSet/>
      <dgm:spPr/>
      <dgm:t>
        <a:bodyPr/>
        <a:lstStyle/>
        <a:p>
          <a:pPr algn="ctr"/>
          <a:endParaRPr lang="es-EC" sz="2000"/>
        </a:p>
      </dgm:t>
    </dgm:pt>
    <dgm:pt modelId="{75B5D36B-7146-4B97-9911-548C304FD844}" type="sibTrans" cxnId="{89757AAD-AFAC-41DC-9635-A55413243700}">
      <dgm:prSet/>
      <dgm:spPr/>
      <dgm:t>
        <a:bodyPr/>
        <a:lstStyle/>
        <a:p>
          <a:pPr algn="ctr"/>
          <a:endParaRPr lang="es-EC" sz="2000"/>
        </a:p>
      </dgm:t>
    </dgm:pt>
    <dgm:pt modelId="{642F8453-85A8-45DA-9DC8-58FD1FD29CAB}">
      <dgm:prSet phldrT="[Texto]" custT="1"/>
      <dgm:spPr/>
      <dgm:t>
        <a:bodyPr/>
        <a:lstStyle/>
        <a:p>
          <a:pPr algn="ctr"/>
          <a:r>
            <a:rPr lang="es-ES" sz="2400" b="1" dirty="0" smtClean="0"/>
            <a:t>Teledetección</a:t>
          </a:r>
          <a:endParaRPr lang="es-EC" sz="2400" b="1" dirty="0"/>
        </a:p>
      </dgm:t>
    </dgm:pt>
    <dgm:pt modelId="{6370B8A8-A606-4455-B78C-40BF45903050}" type="parTrans" cxnId="{80E9DEF8-2767-4892-9ACF-B2D208EEDAEE}">
      <dgm:prSet/>
      <dgm:spPr/>
      <dgm:t>
        <a:bodyPr/>
        <a:lstStyle/>
        <a:p>
          <a:pPr algn="ctr"/>
          <a:endParaRPr lang="es-EC" sz="2000"/>
        </a:p>
      </dgm:t>
    </dgm:pt>
    <dgm:pt modelId="{F95804A4-E3B8-444B-8E56-B2D381F693F6}" type="sibTrans" cxnId="{80E9DEF8-2767-4892-9ACF-B2D208EEDAEE}">
      <dgm:prSet/>
      <dgm:spPr/>
      <dgm:t>
        <a:bodyPr/>
        <a:lstStyle/>
        <a:p>
          <a:pPr algn="ctr"/>
          <a:endParaRPr lang="es-EC" sz="2000"/>
        </a:p>
      </dgm:t>
    </dgm:pt>
    <dgm:pt modelId="{21BDA2A8-97ED-41E1-9ABB-3520E09FB5C2}">
      <dgm:prSet phldrT="[Texto]" custT="1"/>
      <dgm:spPr/>
      <dgm:t>
        <a:bodyPr/>
        <a:lstStyle/>
        <a:p>
          <a:pPr algn="just"/>
          <a:r>
            <a:rPr lang="es-ES" sz="1800" dirty="0" smtClean="0"/>
            <a:t>Ciencia y técnica para obtener información de la superficie del planeta a la distancia.</a:t>
          </a:r>
          <a:endParaRPr lang="es-EC" sz="1800" dirty="0"/>
        </a:p>
      </dgm:t>
    </dgm:pt>
    <dgm:pt modelId="{DD10BCF0-9522-4F53-860C-59AE0A0B7CC0}" type="parTrans" cxnId="{F5174E1B-D330-4C4E-96E6-849D3856546B}">
      <dgm:prSet/>
      <dgm:spPr/>
      <dgm:t>
        <a:bodyPr/>
        <a:lstStyle/>
        <a:p>
          <a:pPr algn="ctr"/>
          <a:endParaRPr lang="es-EC" sz="2000"/>
        </a:p>
      </dgm:t>
    </dgm:pt>
    <dgm:pt modelId="{58639C59-58C9-46D1-858F-3C90A0B2B369}" type="sibTrans" cxnId="{F5174E1B-D330-4C4E-96E6-849D3856546B}">
      <dgm:prSet/>
      <dgm:spPr/>
      <dgm:t>
        <a:bodyPr/>
        <a:lstStyle/>
        <a:p>
          <a:pPr algn="ctr"/>
          <a:endParaRPr lang="es-EC" sz="2000"/>
        </a:p>
      </dgm:t>
    </dgm:pt>
    <dgm:pt modelId="{AD2E2558-D0F7-4CE2-9F13-90B3EB6EB122}">
      <dgm:prSet phldrT="[Texto]" custT="1"/>
      <dgm:spPr/>
      <dgm:t>
        <a:bodyPr/>
        <a:lstStyle/>
        <a:p>
          <a:pPr algn="ctr"/>
          <a:r>
            <a:rPr lang="es-EC" sz="2400" b="1" dirty="0" err="1" smtClean="0"/>
            <a:t>Landsat</a:t>
          </a:r>
          <a:r>
            <a:rPr lang="es-EC" sz="2400" b="1" dirty="0" smtClean="0"/>
            <a:t> 7 ETM+</a:t>
          </a:r>
          <a:endParaRPr lang="es-EC" sz="2400" b="1" dirty="0"/>
        </a:p>
      </dgm:t>
    </dgm:pt>
    <dgm:pt modelId="{0073AD56-9E87-404D-A3D8-CEA9D75B8678}" type="parTrans" cxnId="{DD1038B5-961C-4F87-AD3B-BA76F32CF8CB}">
      <dgm:prSet/>
      <dgm:spPr/>
      <dgm:t>
        <a:bodyPr/>
        <a:lstStyle/>
        <a:p>
          <a:pPr algn="ctr"/>
          <a:endParaRPr lang="es-EC" sz="2000"/>
        </a:p>
      </dgm:t>
    </dgm:pt>
    <dgm:pt modelId="{27825E5A-ADEE-482D-BE38-C3749F2C06FD}" type="sibTrans" cxnId="{DD1038B5-961C-4F87-AD3B-BA76F32CF8CB}">
      <dgm:prSet/>
      <dgm:spPr/>
      <dgm:t>
        <a:bodyPr/>
        <a:lstStyle/>
        <a:p>
          <a:pPr algn="ctr"/>
          <a:endParaRPr lang="es-EC" sz="2000"/>
        </a:p>
      </dgm:t>
    </dgm:pt>
    <dgm:pt modelId="{9D0A7E69-E300-4BCC-94AA-C39F7AAF6EC6}">
      <dgm:prSet phldrT="[Texto]" custT="1"/>
      <dgm:spPr/>
      <dgm:t>
        <a:bodyPr/>
        <a:lstStyle/>
        <a:p>
          <a:pPr algn="ctr"/>
          <a:r>
            <a:rPr lang="es-ES" sz="1800" dirty="0" smtClean="0"/>
            <a:t>15/04/1999</a:t>
          </a:r>
          <a:endParaRPr lang="es-EC" sz="1800" dirty="0"/>
        </a:p>
      </dgm:t>
    </dgm:pt>
    <dgm:pt modelId="{C0B22DE1-D8CB-476D-A625-EF9EED5B943B}" type="parTrans" cxnId="{3DCA896C-9B04-47B5-BA95-28E9E112451B}">
      <dgm:prSet/>
      <dgm:spPr/>
      <dgm:t>
        <a:bodyPr/>
        <a:lstStyle/>
        <a:p>
          <a:pPr algn="ctr"/>
          <a:endParaRPr lang="es-EC" sz="2000"/>
        </a:p>
      </dgm:t>
    </dgm:pt>
    <dgm:pt modelId="{EB4310D1-B756-4734-9190-67EB90DE98EC}" type="sibTrans" cxnId="{3DCA896C-9B04-47B5-BA95-28E9E112451B}">
      <dgm:prSet/>
      <dgm:spPr/>
      <dgm:t>
        <a:bodyPr/>
        <a:lstStyle/>
        <a:p>
          <a:pPr algn="ctr"/>
          <a:endParaRPr lang="es-EC" sz="2000"/>
        </a:p>
      </dgm:t>
    </dgm:pt>
    <dgm:pt modelId="{755BE73C-EFC6-4A7D-8098-A894218AF3A0}">
      <dgm:prSet phldrT="[Texto]" custT="1"/>
      <dgm:spPr/>
      <dgm:t>
        <a:bodyPr/>
        <a:lstStyle/>
        <a:p>
          <a:pPr algn="just"/>
          <a:r>
            <a:rPr lang="es-EC" sz="1800" dirty="0" smtClean="0"/>
            <a:t>Eólico San Cristóbal</a:t>
          </a:r>
          <a:endParaRPr lang="es-EC" sz="1800" dirty="0"/>
        </a:p>
      </dgm:t>
    </dgm:pt>
    <dgm:pt modelId="{D5A48056-F0D8-4419-902F-45584C4FF42A}" type="parTrans" cxnId="{C1A4015F-4E3C-4415-9CEB-AEE12EC78901}">
      <dgm:prSet/>
      <dgm:spPr/>
      <dgm:t>
        <a:bodyPr/>
        <a:lstStyle/>
        <a:p>
          <a:pPr algn="ctr"/>
          <a:endParaRPr lang="es-EC" sz="2000"/>
        </a:p>
      </dgm:t>
    </dgm:pt>
    <dgm:pt modelId="{A4585348-CB0E-4E53-BBF4-2E38BC97EE0F}" type="sibTrans" cxnId="{C1A4015F-4E3C-4415-9CEB-AEE12EC78901}">
      <dgm:prSet/>
      <dgm:spPr/>
      <dgm:t>
        <a:bodyPr/>
        <a:lstStyle/>
        <a:p>
          <a:pPr algn="ctr"/>
          <a:endParaRPr lang="es-EC" sz="2000"/>
        </a:p>
      </dgm:t>
    </dgm:pt>
    <dgm:pt modelId="{CDDB9914-897F-461C-B23F-19413836832C}">
      <dgm:prSet phldrT="[Texto]" custT="1"/>
      <dgm:spPr/>
      <dgm:t>
        <a:bodyPr/>
        <a:lstStyle/>
        <a:p>
          <a:pPr algn="ctr"/>
          <a:r>
            <a:rPr lang="es-EC" sz="2400" b="1" dirty="0" smtClean="0"/>
            <a:t>Proyectos Ecuador</a:t>
          </a:r>
          <a:endParaRPr lang="es-EC" sz="2400" b="1" dirty="0"/>
        </a:p>
      </dgm:t>
    </dgm:pt>
    <dgm:pt modelId="{ACDAD2E6-41C1-467A-95CB-D510F551F920}" type="parTrans" cxnId="{3DFFFE3A-FAD7-4325-8056-7E02EA9B1C58}">
      <dgm:prSet/>
      <dgm:spPr/>
      <dgm:t>
        <a:bodyPr/>
        <a:lstStyle/>
        <a:p>
          <a:pPr algn="ctr"/>
          <a:endParaRPr lang="es-EC" sz="2000"/>
        </a:p>
      </dgm:t>
    </dgm:pt>
    <dgm:pt modelId="{C3F07854-72EC-41BE-867D-A918515253B7}" type="sibTrans" cxnId="{3DFFFE3A-FAD7-4325-8056-7E02EA9B1C58}">
      <dgm:prSet/>
      <dgm:spPr/>
      <dgm:t>
        <a:bodyPr/>
        <a:lstStyle/>
        <a:p>
          <a:pPr algn="ctr"/>
          <a:endParaRPr lang="es-EC" sz="2000"/>
        </a:p>
      </dgm:t>
    </dgm:pt>
    <dgm:pt modelId="{80ACB17C-83E5-417C-85E8-6D92BCA2B1EF}">
      <dgm:prSet phldrT="[Texto]" custT="1"/>
      <dgm:spPr/>
      <dgm:t>
        <a:bodyPr/>
        <a:lstStyle/>
        <a:p>
          <a:pPr algn="ctr"/>
          <a:endParaRPr lang="es-EC" sz="1800" dirty="0"/>
        </a:p>
      </dgm:t>
    </dgm:pt>
    <dgm:pt modelId="{FCC74009-CA65-40DD-9AF2-8D0A36E437DC}" type="parTrans" cxnId="{8C8F8D3C-CFD7-4673-821A-5D955BD896AF}">
      <dgm:prSet/>
      <dgm:spPr/>
      <dgm:t>
        <a:bodyPr/>
        <a:lstStyle/>
        <a:p>
          <a:pPr algn="ctr"/>
          <a:endParaRPr lang="es-EC" sz="2000"/>
        </a:p>
      </dgm:t>
    </dgm:pt>
    <dgm:pt modelId="{5070BE3B-1BF0-4C1F-BEF3-6B3C9BE5E536}" type="sibTrans" cxnId="{8C8F8D3C-CFD7-4673-821A-5D955BD896AF}">
      <dgm:prSet/>
      <dgm:spPr/>
      <dgm:t>
        <a:bodyPr/>
        <a:lstStyle/>
        <a:p>
          <a:pPr algn="ctr"/>
          <a:endParaRPr lang="es-EC" sz="2000"/>
        </a:p>
      </dgm:t>
    </dgm:pt>
    <dgm:pt modelId="{A7A4E53E-1A02-4CBC-99CA-32E5ADCA6533}">
      <dgm:prSet phldrT="[Texto]" custT="1"/>
      <dgm:spPr/>
      <dgm:t>
        <a:bodyPr/>
        <a:lstStyle/>
        <a:p>
          <a:pPr algn="just"/>
          <a:endParaRPr lang="es-EC" sz="1800" dirty="0"/>
        </a:p>
      </dgm:t>
    </dgm:pt>
    <dgm:pt modelId="{86866CBA-93D8-4B4C-BADD-B8C55B087FF6}" type="parTrans" cxnId="{4668810E-9C7A-4E61-B15C-20760C92C841}">
      <dgm:prSet/>
      <dgm:spPr/>
      <dgm:t>
        <a:bodyPr/>
        <a:lstStyle/>
        <a:p>
          <a:endParaRPr lang="es-EC"/>
        </a:p>
      </dgm:t>
    </dgm:pt>
    <dgm:pt modelId="{4A0127EE-BD77-4785-AB88-DB0D494EBDBC}" type="sibTrans" cxnId="{4668810E-9C7A-4E61-B15C-20760C92C841}">
      <dgm:prSet/>
      <dgm:spPr/>
      <dgm:t>
        <a:bodyPr/>
        <a:lstStyle/>
        <a:p>
          <a:endParaRPr lang="es-EC"/>
        </a:p>
      </dgm:t>
    </dgm:pt>
    <dgm:pt modelId="{56310C0D-C053-487C-BB81-2140E93316FD}">
      <dgm:prSet phldrT="[Texto]" custT="1"/>
      <dgm:spPr/>
      <dgm:t>
        <a:bodyPr/>
        <a:lstStyle/>
        <a:p>
          <a:pPr algn="just"/>
          <a:r>
            <a:rPr lang="es-ES" sz="1800" dirty="0" smtClean="0"/>
            <a:t>E. </a:t>
          </a:r>
          <a:r>
            <a:rPr lang="es-ES" sz="1800" dirty="0" err="1" smtClean="0"/>
            <a:t>Villonaco</a:t>
          </a:r>
          <a:endParaRPr lang="es-EC" sz="1800" dirty="0"/>
        </a:p>
      </dgm:t>
    </dgm:pt>
    <dgm:pt modelId="{AABCAE2A-38FC-4694-A3E3-380DF0524CA2}" type="parTrans" cxnId="{931902A9-E021-4D67-8196-F88753213435}">
      <dgm:prSet/>
      <dgm:spPr/>
      <dgm:t>
        <a:bodyPr/>
        <a:lstStyle/>
        <a:p>
          <a:endParaRPr lang="es-EC"/>
        </a:p>
      </dgm:t>
    </dgm:pt>
    <dgm:pt modelId="{0AF7FE7F-BBDE-4B24-BA5F-C0C07E103C43}" type="sibTrans" cxnId="{931902A9-E021-4D67-8196-F88753213435}">
      <dgm:prSet/>
      <dgm:spPr/>
      <dgm:t>
        <a:bodyPr/>
        <a:lstStyle/>
        <a:p>
          <a:endParaRPr lang="es-EC"/>
        </a:p>
      </dgm:t>
    </dgm:pt>
    <dgm:pt modelId="{E17F0C0C-6E95-45C9-9049-E67A203804D8}">
      <dgm:prSet phldrT="[Texto]" custT="1"/>
      <dgm:spPr/>
      <dgm:t>
        <a:bodyPr/>
        <a:lstStyle/>
        <a:p>
          <a:pPr algn="just"/>
          <a:r>
            <a:rPr lang="es-ES" sz="1800" dirty="0" smtClean="0"/>
            <a:t>S. Euro-Solar</a:t>
          </a:r>
          <a:endParaRPr lang="es-EC" sz="1800" dirty="0"/>
        </a:p>
      </dgm:t>
    </dgm:pt>
    <dgm:pt modelId="{E8318364-DC82-4D92-8C8D-465B60ED0CE1}" type="parTrans" cxnId="{E46E055D-924D-4845-9807-9B4C0E34786F}">
      <dgm:prSet/>
      <dgm:spPr/>
      <dgm:t>
        <a:bodyPr/>
        <a:lstStyle/>
        <a:p>
          <a:endParaRPr lang="es-EC"/>
        </a:p>
      </dgm:t>
    </dgm:pt>
    <dgm:pt modelId="{82B1EBD9-836E-45AD-9CEF-56F13CDB4343}" type="sibTrans" cxnId="{E46E055D-924D-4845-9807-9B4C0E34786F}">
      <dgm:prSet/>
      <dgm:spPr/>
      <dgm:t>
        <a:bodyPr/>
        <a:lstStyle/>
        <a:p>
          <a:endParaRPr lang="es-EC"/>
        </a:p>
      </dgm:t>
    </dgm:pt>
    <dgm:pt modelId="{6FAC5B0A-E871-4B56-9A51-16981CEAF4F8}">
      <dgm:prSet phldrT="[Texto]" custT="1"/>
      <dgm:spPr/>
      <dgm:t>
        <a:bodyPr/>
        <a:lstStyle/>
        <a:p>
          <a:pPr algn="just"/>
          <a:r>
            <a:rPr lang="es-ES" sz="1800" dirty="0" smtClean="0"/>
            <a:t>F. Esmeraldas</a:t>
          </a:r>
          <a:endParaRPr lang="es-EC" sz="1800" dirty="0"/>
        </a:p>
      </dgm:t>
    </dgm:pt>
    <dgm:pt modelId="{29509917-BCC5-46DE-9CC5-FAACC46D63EA}" type="parTrans" cxnId="{51426CA9-65CE-4D4D-BA4F-5BB6EAE04B3C}">
      <dgm:prSet/>
      <dgm:spPr/>
      <dgm:t>
        <a:bodyPr/>
        <a:lstStyle/>
        <a:p>
          <a:endParaRPr lang="es-EC"/>
        </a:p>
      </dgm:t>
    </dgm:pt>
    <dgm:pt modelId="{9E831C2B-7472-4C4D-B58A-0AEB2D732C50}" type="sibTrans" cxnId="{51426CA9-65CE-4D4D-BA4F-5BB6EAE04B3C}">
      <dgm:prSet/>
      <dgm:spPr/>
      <dgm:t>
        <a:bodyPr/>
        <a:lstStyle/>
        <a:p>
          <a:endParaRPr lang="es-EC"/>
        </a:p>
      </dgm:t>
    </dgm:pt>
    <dgm:pt modelId="{B2D25023-DAD1-4F92-8729-7B226D8FB2FC}">
      <dgm:prSet phldrT="[Texto]" custT="1"/>
      <dgm:spPr/>
      <dgm:t>
        <a:bodyPr/>
        <a:lstStyle/>
        <a:p>
          <a:pPr algn="just"/>
          <a:r>
            <a:rPr lang="es-ES" sz="1800" dirty="0" smtClean="0"/>
            <a:t>Mal manejo</a:t>
          </a:r>
          <a:endParaRPr lang="es-EC" sz="1800" dirty="0"/>
        </a:p>
      </dgm:t>
    </dgm:pt>
    <dgm:pt modelId="{5B060E78-06AF-439E-BE8F-A589EEB02466}" type="parTrans" cxnId="{9B1BE762-2A18-43E9-A566-325FC1829445}">
      <dgm:prSet/>
      <dgm:spPr/>
      <dgm:t>
        <a:bodyPr/>
        <a:lstStyle/>
        <a:p>
          <a:endParaRPr lang="es-EC"/>
        </a:p>
      </dgm:t>
    </dgm:pt>
    <dgm:pt modelId="{D906728C-765F-4D75-BE10-6B8018B82010}" type="sibTrans" cxnId="{9B1BE762-2A18-43E9-A566-325FC1829445}">
      <dgm:prSet/>
      <dgm:spPr/>
      <dgm:t>
        <a:bodyPr/>
        <a:lstStyle/>
        <a:p>
          <a:endParaRPr lang="es-EC"/>
        </a:p>
      </dgm:t>
    </dgm:pt>
    <dgm:pt modelId="{D77569AC-EB7F-4C2A-A6F4-C09E619FC9AD}">
      <dgm:prSet phldrT="[Texto]" custT="1"/>
      <dgm:spPr/>
      <dgm:t>
        <a:bodyPr/>
        <a:lstStyle/>
        <a:p>
          <a:pPr algn="ctr"/>
          <a:endParaRPr lang="es-EC" sz="1800" dirty="0"/>
        </a:p>
      </dgm:t>
    </dgm:pt>
    <dgm:pt modelId="{3ED5F7F1-41AA-403A-B764-94AB217F6765}" type="parTrans" cxnId="{21DC9D99-1F4F-4E35-BEDD-C9A4436C5CD5}">
      <dgm:prSet/>
      <dgm:spPr/>
    </dgm:pt>
    <dgm:pt modelId="{0A6B9DCC-1A8B-4B93-BE2F-E1E1E62F4ECF}" type="sibTrans" cxnId="{21DC9D99-1F4F-4E35-BEDD-C9A4436C5CD5}">
      <dgm:prSet/>
      <dgm:spPr/>
    </dgm:pt>
    <dgm:pt modelId="{44740745-6A39-4D47-8729-6FF62187DDF9}">
      <dgm:prSet phldrT="[Texto]" custT="1"/>
      <dgm:spPr/>
      <dgm:t>
        <a:bodyPr/>
        <a:lstStyle/>
        <a:p>
          <a:pPr algn="ctr"/>
          <a:endParaRPr lang="es-EC" sz="1800" dirty="0"/>
        </a:p>
      </dgm:t>
    </dgm:pt>
    <dgm:pt modelId="{AFDD1869-25D2-41A7-AA4B-5430FD2696F8}" type="parTrans" cxnId="{29AC8BEE-2C7A-4E51-AF43-949F9E019BA8}">
      <dgm:prSet/>
      <dgm:spPr/>
    </dgm:pt>
    <dgm:pt modelId="{318176EE-CD46-4B41-991F-881338EC128E}" type="sibTrans" cxnId="{29AC8BEE-2C7A-4E51-AF43-949F9E019BA8}">
      <dgm:prSet/>
      <dgm:spPr/>
    </dgm:pt>
    <dgm:pt modelId="{D3087005-F4FB-4205-904D-7BB9FC7741E2}">
      <dgm:prSet phldrT="[Texto]" custT="1"/>
      <dgm:spPr/>
      <dgm:t>
        <a:bodyPr/>
        <a:lstStyle/>
        <a:p>
          <a:pPr algn="ctr"/>
          <a:r>
            <a:rPr lang="es-ES" sz="1800" dirty="0" smtClean="0"/>
            <a:t>8 Bandas</a:t>
          </a:r>
          <a:endParaRPr lang="es-EC" sz="1800" dirty="0"/>
        </a:p>
      </dgm:t>
    </dgm:pt>
    <dgm:pt modelId="{00DF8158-69EB-4803-8C5A-6A547D9A1683}" type="parTrans" cxnId="{F107DBB8-CA4A-419B-8B38-D26469F3B7AE}">
      <dgm:prSet/>
      <dgm:spPr/>
    </dgm:pt>
    <dgm:pt modelId="{FDA95322-2927-4AF3-BD15-2189A07FA5BD}" type="sibTrans" cxnId="{F107DBB8-CA4A-419B-8B38-D26469F3B7AE}">
      <dgm:prSet/>
      <dgm:spPr/>
    </dgm:pt>
    <dgm:pt modelId="{4A398DF3-1EB6-4066-894E-0831282EB17C}" type="pres">
      <dgm:prSet presAssocID="{F6938E5E-1C18-4B8A-8E0A-207BD44E1373}" presName="Name0" presStyleCnt="0">
        <dgm:presLayoutVars>
          <dgm:dir/>
          <dgm:animLvl val="lvl"/>
          <dgm:resizeHandles val="exact"/>
        </dgm:presLayoutVars>
      </dgm:prSet>
      <dgm:spPr/>
      <dgm:t>
        <a:bodyPr/>
        <a:lstStyle/>
        <a:p>
          <a:endParaRPr lang="es-EC"/>
        </a:p>
      </dgm:t>
    </dgm:pt>
    <dgm:pt modelId="{EF0E8029-0160-444C-9C8F-67F5F136912A}" type="pres">
      <dgm:prSet presAssocID="{F6938E5E-1C18-4B8A-8E0A-207BD44E1373}" presName="tSp" presStyleCnt="0"/>
      <dgm:spPr/>
    </dgm:pt>
    <dgm:pt modelId="{8AAABA79-AFBC-4063-B1AE-036FD105F698}" type="pres">
      <dgm:prSet presAssocID="{F6938E5E-1C18-4B8A-8E0A-207BD44E1373}" presName="bSp" presStyleCnt="0"/>
      <dgm:spPr/>
    </dgm:pt>
    <dgm:pt modelId="{E787EA57-AE12-45E3-8F80-2017B1AF301F}" type="pres">
      <dgm:prSet presAssocID="{F6938E5E-1C18-4B8A-8E0A-207BD44E1373}" presName="process" presStyleCnt="0"/>
      <dgm:spPr/>
    </dgm:pt>
    <dgm:pt modelId="{8C9FFC7E-4BBD-4296-9B9A-46953DF24309}" type="pres">
      <dgm:prSet presAssocID="{56D317DB-570F-43AD-B01B-D01933D59EFC}" presName="composite1" presStyleCnt="0"/>
      <dgm:spPr/>
    </dgm:pt>
    <dgm:pt modelId="{DB4CF8A0-F3D7-4E17-85C6-4EB1CB7CB0D2}" type="pres">
      <dgm:prSet presAssocID="{56D317DB-570F-43AD-B01B-D01933D59EFC}" presName="dummyNode1" presStyleLbl="node1" presStyleIdx="0" presStyleCnt="4"/>
      <dgm:spPr/>
    </dgm:pt>
    <dgm:pt modelId="{FF0F316F-AAF2-4BBE-AAE7-627F34F65118}" type="pres">
      <dgm:prSet presAssocID="{56D317DB-570F-43AD-B01B-D01933D59EFC}" presName="childNode1" presStyleLbl="bgAcc1" presStyleIdx="0" presStyleCnt="4" custScaleY="180507" custLinFactNeighborX="4123" custLinFactNeighborY="-7435">
        <dgm:presLayoutVars>
          <dgm:bulletEnabled val="1"/>
        </dgm:presLayoutVars>
      </dgm:prSet>
      <dgm:spPr/>
      <dgm:t>
        <a:bodyPr/>
        <a:lstStyle/>
        <a:p>
          <a:endParaRPr lang="es-EC"/>
        </a:p>
      </dgm:t>
    </dgm:pt>
    <dgm:pt modelId="{B58A3589-7B62-4F6C-B011-CE7533949D08}" type="pres">
      <dgm:prSet presAssocID="{56D317DB-570F-43AD-B01B-D01933D59EFC}" presName="childNode1tx" presStyleLbl="bgAcc1" presStyleIdx="0" presStyleCnt="4">
        <dgm:presLayoutVars>
          <dgm:bulletEnabled val="1"/>
        </dgm:presLayoutVars>
      </dgm:prSet>
      <dgm:spPr/>
      <dgm:t>
        <a:bodyPr/>
        <a:lstStyle/>
        <a:p>
          <a:endParaRPr lang="es-EC"/>
        </a:p>
      </dgm:t>
    </dgm:pt>
    <dgm:pt modelId="{301794D5-C83D-414B-B931-904A88102C9E}" type="pres">
      <dgm:prSet presAssocID="{56D317DB-570F-43AD-B01B-D01933D59EFC}" presName="parentNode1" presStyleLbl="node1" presStyleIdx="0" presStyleCnt="4">
        <dgm:presLayoutVars>
          <dgm:chMax val="1"/>
          <dgm:bulletEnabled val="1"/>
        </dgm:presLayoutVars>
      </dgm:prSet>
      <dgm:spPr/>
      <dgm:t>
        <a:bodyPr/>
        <a:lstStyle/>
        <a:p>
          <a:endParaRPr lang="es-EC"/>
        </a:p>
      </dgm:t>
    </dgm:pt>
    <dgm:pt modelId="{1187CB5C-8EAC-42A2-9325-585D4D37426E}" type="pres">
      <dgm:prSet presAssocID="{56D317DB-570F-43AD-B01B-D01933D59EFC}" presName="connSite1" presStyleCnt="0"/>
      <dgm:spPr/>
    </dgm:pt>
    <dgm:pt modelId="{EE174D34-AF86-4617-AF25-679BB28B32CF}" type="pres">
      <dgm:prSet presAssocID="{662912EC-CD02-4F1C-A62F-FC41AFFD9AD2}" presName="Name9" presStyleLbl="sibTrans2D1" presStyleIdx="0" presStyleCnt="3"/>
      <dgm:spPr/>
      <dgm:t>
        <a:bodyPr/>
        <a:lstStyle/>
        <a:p>
          <a:endParaRPr lang="es-EC"/>
        </a:p>
      </dgm:t>
    </dgm:pt>
    <dgm:pt modelId="{A91C343B-AF56-4339-9D2C-FB00C2E933F6}" type="pres">
      <dgm:prSet presAssocID="{642F8453-85A8-45DA-9DC8-58FD1FD29CAB}" presName="composite2" presStyleCnt="0"/>
      <dgm:spPr/>
    </dgm:pt>
    <dgm:pt modelId="{EA34C997-47C6-4585-916B-BBD3A21D0BEF}" type="pres">
      <dgm:prSet presAssocID="{642F8453-85A8-45DA-9DC8-58FD1FD29CAB}" presName="dummyNode2" presStyleLbl="node1" presStyleIdx="0" presStyleCnt="4"/>
      <dgm:spPr/>
    </dgm:pt>
    <dgm:pt modelId="{0B4F22DD-7337-4B8D-907E-0E9DB138266B}" type="pres">
      <dgm:prSet presAssocID="{642F8453-85A8-45DA-9DC8-58FD1FD29CAB}" presName="childNode2" presStyleLbl="bgAcc1" presStyleIdx="1" presStyleCnt="4" custScaleX="126475" custScaleY="136105">
        <dgm:presLayoutVars>
          <dgm:bulletEnabled val="1"/>
        </dgm:presLayoutVars>
      </dgm:prSet>
      <dgm:spPr/>
      <dgm:t>
        <a:bodyPr/>
        <a:lstStyle/>
        <a:p>
          <a:endParaRPr lang="es-EC"/>
        </a:p>
      </dgm:t>
    </dgm:pt>
    <dgm:pt modelId="{AE2166B5-16DD-43FA-A8EB-85C57D16F943}" type="pres">
      <dgm:prSet presAssocID="{642F8453-85A8-45DA-9DC8-58FD1FD29CAB}" presName="childNode2tx" presStyleLbl="bgAcc1" presStyleIdx="1" presStyleCnt="4">
        <dgm:presLayoutVars>
          <dgm:bulletEnabled val="1"/>
        </dgm:presLayoutVars>
      </dgm:prSet>
      <dgm:spPr/>
      <dgm:t>
        <a:bodyPr/>
        <a:lstStyle/>
        <a:p>
          <a:endParaRPr lang="es-EC"/>
        </a:p>
      </dgm:t>
    </dgm:pt>
    <dgm:pt modelId="{1001A3D3-F5C0-4C32-B156-827675909B29}" type="pres">
      <dgm:prSet presAssocID="{642F8453-85A8-45DA-9DC8-58FD1FD29CAB}" presName="parentNode2" presStyleLbl="node1" presStyleIdx="1" presStyleCnt="4" custScaleX="114322" custLinFactNeighborX="14537" custLinFactNeighborY="-68826">
        <dgm:presLayoutVars>
          <dgm:chMax val="0"/>
          <dgm:bulletEnabled val="1"/>
        </dgm:presLayoutVars>
      </dgm:prSet>
      <dgm:spPr/>
      <dgm:t>
        <a:bodyPr/>
        <a:lstStyle/>
        <a:p>
          <a:endParaRPr lang="es-EC"/>
        </a:p>
      </dgm:t>
    </dgm:pt>
    <dgm:pt modelId="{47E435DB-D9EB-435E-AF4F-CC0508878EC4}" type="pres">
      <dgm:prSet presAssocID="{642F8453-85A8-45DA-9DC8-58FD1FD29CAB}" presName="connSite2" presStyleCnt="0"/>
      <dgm:spPr/>
    </dgm:pt>
    <dgm:pt modelId="{A488FB63-066A-465E-BD54-FB0EEAD5F5D5}" type="pres">
      <dgm:prSet presAssocID="{F95804A4-E3B8-444B-8E56-B2D381F693F6}" presName="Name18" presStyleLbl="sibTrans2D1" presStyleIdx="1" presStyleCnt="3"/>
      <dgm:spPr/>
      <dgm:t>
        <a:bodyPr/>
        <a:lstStyle/>
        <a:p>
          <a:endParaRPr lang="es-EC"/>
        </a:p>
      </dgm:t>
    </dgm:pt>
    <dgm:pt modelId="{2219F0E4-E488-4D95-AC23-59EB37CD67CE}" type="pres">
      <dgm:prSet presAssocID="{AD2E2558-D0F7-4CE2-9F13-90B3EB6EB122}" presName="composite1" presStyleCnt="0"/>
      <dgm:spPr/>
    </dgm:pt>
    <dgm:pt modelId="{44F0E58C-9307-4EFB-94D9-83339ABD4EC8}" type="pres">
      <dgm:prSet presAssocID="{AD2E2558-D0F7-4CE2-9F13-90B3EB6EB122}" presName="dummyNode1" presStyleLbl="node1" presStyleIdx="1" presStyleCnt="4"/>
      <dgm:spPr/>
    </dgm:pt>
    <dgm:pt modelId="{44FA1FAF-6260-4778-A53C-D6E528768313}" type="pres">
      <dgm:prSet presAssocID="{AD2E2558-D0F7-4CE2-9F13-90B3EB6EB122}" presName="childNode1" presStyleLbl="bgAcc1" presStyleIdx="2" presStyleCnt="4" custLinFactNeighborY="2077">
        <dgm:presLayoutVars>
          <dgm:bulletEnabled val="1"/>
        </dgm:presLayoutVars>
      </dgm:prSet>
      <dgm:spPr/>
      <dgm:t>
        <a:bodyPr/>
        <a:lstStyle/>
        <a:p>
          <a:endParaRPr lang="es-EC"/>
        </a:p>
      </dgm:t>
    </dgm:pt>
    <dgm:pt modelId="{46D51483-8583-4700-8AB9-F160F5326C18}" type="pres">
      <dgm:prSet presAssocID="{AD2E2558-D0F7-4CE2-9F13-90B3EB6EB122}" presName="childNode1tx" presStyleLbl="bgAcc1" presStyleIdx="2" presStyleCnt="4">
        <dgm:presLayoutVars>
          <dgm:bulletEnabled val="1"/>
        </dgm:presLayoutVars>
      </dgm:prSet>
      <dgm:spPr/>
      <dgm:t>
        <a:bodyPr/>
        <a:lstStyle/>
        <a:p>
          <a:endParaRPr lang="es-EC"/>
        </a:p>
      </dgm:t>
    </dgm:pt>
    <dgm:pt modelId="{5F7B39D9-6B5B-4CAE-B132-25AA6BEA0E74}" type="pres">
      <dgm:prSet presAssocID="{AD2E2558-D0F7-4CE2-9F13-90B3EB6EB122}" presName="parentNode1" presStyleLbl="node1" presStyleIdx="2" presStyleCnt="4">
        <dgm:presLayoutVars>
          <dgm:chMax val="1"/>
          <dgm:bulletEnabled val="1"/>
        </dgm:presLayoutVars>
      </dgm:prSet>
      <dgm:spPr/>
      <dgm:t>
        <a:bodyPr/>
        <a:lstStyle/>
        <a:p>
          <a:endParaRPr lang="es-EC"/>
        </a:p>
      </dgm:t>
    </dgm:pt>
    <dgm:pt modelId="{8B3F953F-5084-4F95-8C4B-AF080352D5D0}" type="pres">
      <dgm:prSet presAssocID="{AD2E2558-D0F7-4CE2-9F13-90B3EB6EB122}" presName="connSite1" presStyleCnt="0"/>
      <dgm:spPr/>
    </dgm:pt>
    <dgm:pt modelId="{92475E44-9474-4F49-972A-0243C4C951C4}" type="pres">
      <dgm:prSet presAssocID="{27825E5A-ADEE-482D-BE38-C3749F2C06FD}" presName="Name9" presStyleLbl="sibTrans2D1" presStyleIdx="2" presStyleCnt="3"/>
      <dgm:spPr/>
      <dgm:t>
        <a:bodyPr/>
        <a:lstStyle/>
        <a:p>
          <a:endParaRPr lang="es-EC"/>
        </a:p>
      </dgm:t>
    </dgm:pt>
    <dgm:pt modelId="{A0409373-9E02-417A-8B2B-5C692D985E9E}" type="pres">
      <dgm:prSet presAssocID="{CDDB9914-897F-461C-B23F-19413836832C}" presName="composite2" presStyleCnt="0"/>
      <dgm:spPr/>
    </dgm:pt>
    <dgm:pt modelId="{A15EBEA6-7FBD-474E-B9F7-BA574D2F81FC}" type="pres">
      <dgm:prSet presAssocID="{CDDB9914-897F-461C-B23F-19413836832C}" presName="dummyNode2" presStyleLbl="node1" presStyleIdx="2" presStyleCnt="4"/>
      <dgm:spPr/>
    </dgm:pt>
    <dgm:pt modelId="{4FBDF4A5-69F7-4452-8B9F-C68DD67BF631}" type="pres">
      <dgm:prSet presAssocID="{CDDB9914-897F-461C-B23F-19413836832C}" presName="childNode2" presStyleLbl="bgAcc1" presStyleIdx="3" presStyleCnt="4" custScaleX="114619" custScaleY="132024">
        <dgm:presLayoutVars>
          <dgm:bulletEnabled val="1"/>
        </dgm:presLayoutVars>
      </dgm:prSet>
      <dgm:spPr/>
      <dgm:t>
        <a:bodyPr/>
        <a:lstStyle/>
        <a:p>
          <a:endParaRPr lang="es-EC"/>
        </a:p>
      </dgm:t>
    </dgm:pt>
    <dgm:pt modelId="{3A23B9A3-B0FC-4379-9700-9B1AAB580CE3}" type="pres">
      <dgm:prSet presAssocID="{CDDB9914-897F-461C-B23F-19413836832C}" presName="childNode2tx" presStyleLbl="bgAcc1" presStyleIdx="3" presStyleCnt="4">
        <dgm:presLayoutVars>
          <dgm:bulletEnabled val="1"/>
        </dgm:presLayoutVars>
      </dgm:prSet>
      <dgm:spPr/>
      <dgm:t>
        <a:bodyPr/>
        <a:lstStyle/>
        <a:p>
          <a:endParaRPr lang="es-EC"/>
        </a:p>
      </dgm:t>
    </dgm:pt>
    <dgm:pt modelId="{83D472E3-3EA3-4667-A314-42D5F52F75D6}" type="pres">
      <dgm:prSet presAssocID="{CDDB9914-897F-461C-B23F-19413836832C}" presName="parentNode2" presStyleLbl="node1" presStyleIdx="3" presStyleCnt="4">
        <dgm:presLayoutVars>
          <dgm:chMax val="0"/>
          <dgm:bulletEnabled val="1"/>
        </dgm:presLayoutVars>
      </dgm:prSet>
      <dgm:spPr/>
      <dgm:t>
        <a:bodyPr/>
        <a:lstStyle/>
        <a:p>
          <a:endParaRPr lang="es-EC"/>
        </a:p>
      </dgm:t>
    </dgm:pt>
    <dgm:pt modelId="{97CAE8D4-88E4-4817-A0E1-74A3683BCD58}" type="pres">
      <dgm:prSet presAssocID="{CDDB9914-897F-461C-B23F-19413836832C}" presName="connSite2" presStyleCnt="0"/>
      <dgm:spPr/>
    </dgm:pt>
  </dgm:ptLst>
  <dgm:cxnLst>
    <dgm:cxn modelId="{333EE499-840C-4259-932B-4E30B7805D84}" type="presOf" srcId="{D77569AC-EB7F-4C2A-A6F4-C09E619FC9AD}" destId="{44FA1FAF-6260-4778-A53C-D6E528768313}" srcOrd="0" destOrd="3" presId="urn:microsoft.com/office/officeart/2005/8/layout/hProcess4"/>
    <dgm:cxn modelId="{2C1B9237-FE63-4874-9DAC-DED17273F3F6}" type="presOf" srcId="{F95804A4-E3B8-444B-8E56-B2D381F693F6}" destId="{A488FB63-066A-465E-BD54-FB0EEAD5F5D5}" srcOrd="0" destOrd="0" presId="urn:microsoft.com/office/officeart/2005/8/layout/hProcess4"/>
    <dgm:cxn modelId="{3DCA896C-9B04-47B5-BA95-28E9E112451B}" srcId="{AD2E2558-D0F7-4CE2-9F13-90B3EB6EB122}" destId="{9D0A7E69-E300-4BCC-94AA-C39F7AAF6EC6}" srcOrd="0" destOrd="0" parTransId="{C0B22DE1-D8CB-476D-A625-EF9EED5B943B}" sibTransId="{EB4310D1-B756-4734-9190-67EB90DE98EC}"/>
    <dgm:cxn modelId="{E46E055D-924D-4845-9807-9B4C0E34786F}" srcId="{CDDB9914-897F-461C-B23F-19413836832C}" destId="{E17F0C0C-6E95-45C9-9049-E67A203804D8}" srcOrd="2" destOrd="0" parTransId="{E8318364-DC82-4D92-8C8D-465B60ED0CE1}" sibTransId="{82B1EBD9-836E-45AD-9CEF-56F13CDB4343}"/>
    <dgm:cxn modelId="{4668810E-9C7A-4E61-B15C-20760C92C841}" srcId="{CDDB9914-897F-461C-B23F-19413836832C}" destId="{A7A4E53E-1A02-4CBC-99CA-32E5ADCA6533}" srcOrd="4" destOrd="0" parTransId="{86866CBA-93D8-4B4C-BADD-B8C55B087FF6}" sibTransId="{4A0127EE-BD77-4785-AB88-DB0D494EBDBC}"/>
    <dgm:cxn modelId="{1616F584-CC1A-422B-96C3-0FD0CBB74A20}" type="presOf" srcId="{D3087005-F4FB-4205-904D-7BB9FC7741E2}" destId="{44FA1FAF-6260-4778-A53C-D6E528768313}" srcOrd="0" destOrd="1" presId="urn:microsoft.com/office/officeart/2005/8/layout/hProcess4"/>
    <dgm:cxn modelId="{9C253AF0-3EF1-4B3A-80A0-9CA6912D1F50}" type="presOf" srcId="{CDDB9914-897F-461C-B23F-19413836832C}" destId="{83D472E3-3EA3-4667-A314-42D5F52F75D6}" srcOrd="0" destOrd="0" presId="urn:microsoft.com/office/officeart/2005/8/layout/hProcess4"/>
    <dgm:cxn modelId="{8836A22B-1345-4459-8386-ECFF0570DEE0}" type="presOf" srcId="{3B6E46FE-9630-4FD0-B9C0-BCD94423A1CF}" destId="{FF0F316F-AAF2-4BBE-AAE7-627F34F65118}" srcOrd="0" destOrd="0" presId="urn:microsoft.com/office/officeart/2005/8/layout/hProcess4"/>
    <dgm:cxn modelId="{06179BB4-79D1-4B08-B6F0-4DDB3EDB4584}" type="presOf" srcId="{D77569AC-EB7F-4C2A-A6F4-C09E619FC9AD}" destId="{46D51483-8583-4700-8AB9-F160F5326C18}" srcOrd="1" destOrd="3" presId="urn:microsoft.com/office/officeart/2005/8/layout/hProcess4"/>
    <dgm:cxn modelId="{F107DBB8-CA4A-419B-8B38-D26469F3B7AE}" srcId="{AD2E2558-D0F7-4CE2-9F13-90B3EB6EB122}" destId="{D3087005-F4FB-4205-904D-7BB9FC7741E2}" srcOrd="1" destOrd="0" parTransId="{00DF8158-69EB-4803-8C5A-6A547D9A1683}" sibTransId="{FDA95322-2927-4AF3-BD15-2189A07FA5BD}"/>
    <dgm:cxn modelId="{9E9100BC-01A5-4AD8-B437-DABD5C64AE84}" type="presOf" srcId="{662912EC-CD02-4F1C-A62F-FC41AFFD9AD2}" destId="{EE174D34-AF86-4617-AF25-679BB28B32CF}" srcOrd="0" destOrd="0" presId="urn:microsoft.com/office/officeart/2005/8/layout/hProcess4"/>
    <dgm:cxn modelId="{F548C439-C558-408C-ADEB-0CACF0B668BB}" type="presOf" srcId="{9D0A7E69-E300-4BCC-94AA-C39F7AAF6EC6}" destId="{44FA1FAF-6260-4778-A53C-D6E528768313}" srcOrd="0" destOrd="0" presId="urn:microsoft.com/office/officeart/2005/8/layout/hProcess4"/>
    <dgm:cxn modelId="{29AC8BEE-2C7A-4E51-AF43-949F9E019BA8}" srcId="{AD2E2558-D0F7-4CE2-9F13-90B3EB6EB122}" destId="{44740745-6A39-4D47-8729-6FF62187DDF9}" srcOrd="2" destOrd="0" parTransId="{AFDD1869-25D2-41A7-AA4B-5430FD2696F8}" sibTransId="{318176EE-CD46-4B41-991F-881338EC128E}"/>
    <dgm:cxn modelId="{E5559A21-1E85-4FBC-819C-70B8A8B57B04}" type="presOf" srcId="{6FAC5B0A-E871-4B56-9A51-16981CEAF4F8}" destId="{4FBDF4A5-69F7-4452-8B9F-C68DD67BF631}" srcOrd="0" destOrd="3" presId="urn:microsoft.com/office/officeart/2005/8/layout/hProcess4"/>
    <dgm:cxn modelId="{3DFFFE3A-FAD7-4325-8056-7E02EA9B1C58}" srcId="{F6938E5E-1C18-4B8A-8E0A-207BD44E1373}" destId="{CDDB9914-897F-461C-B23F-19413836832C}" srcOrd="3" destOrd="0" parTransId="{ACDAD2E6-41C1-467A-95CB-D510F551F920}" sibTransId="{C3F07854-72EC-41BE-867D-A918515253B7}"/>
    <dgm:cxn modelId="{B0F9111C-A596-40EB-BAFA-A0B7F88A5CF8}" type="presOf" srcId="{44740745-6A39-4D47-8729-6FF62187DDF9}" destId="{44FA1FAF-6260-4778-A53C-D6E528768313}" srcOrd="0" destOrd="2" presId="urn:microsoft.com/office/officeart/2005/8/layout/hProcess4"/>
    <dgm:cxn modelId="{80E9DEF8-2767-4892-9ACF-B2D208EEDAEE}" srcId="{F6938E5E-1C18-4B8A-8E0A-207BD44E1373}" destId="{642F8453-85A8-45DA-9DC8-58FD1FD29CAB}" srcOrd="1" destOrd="0" parTransId="{6370B8A8-A606-4455-B78C-40BF45903050}" sibTransId="{F95804A4-E3B8-444B-8E56-B2D381F693F6}"/>
    <dgm:cxn modelId="{C3A2B814-0B98-46C5-A74C-EA3E74E380A9}" type="presOf" srcId="{21BDA2A8-97ED-41E1-9ABB-3520E09FB5C2}" destId="{0B4F22DD-7337-4B8D-907E-0E9DB138266B}" srcOrd="0" destOrd="0" presId="urn:microsoft.com/office/officeart/2005/8/layout/hProcess4"/>
    <dgm:cxn modelId="{3472242C-3F48-4D60-ACD6-603EC958B741}" type="presOf" srcId="{755BE73C-EFC6-4A7D-8098-A894218AF3A0}" destId="{4FBDF4A5-69F7-4452-8B9F-C68DD67BF631}" srcOrd="0" destOrd="0" presId="urn:microsoft.com/office/officeart/2005/8/layout/hProcess4"/>
    <dgm:cxn modelId="{DD1038B5-961C-4F87-AD3B-BA76F32CF8CB}" srcId="{F6938E5E-1C18-4B8A-8E0A-207BD44E1373}" destId="{AD2E2558-D0F7-4CE2-9F13-90B3EB6EB122}" srcOrd="2" destOrd="0" parTransId="{0073AD56-9E87-404D-A3D8-CEA9D75B8678}" sibTransId="{27825E5A-ADEE-482D-BE38-C3749F2C06FD}"/>
    <dgm:cxn modelId="{19823286-BA4D-458E-85F5-FB92D422A4BD}" type="presOf" srcId="{80ACB17C-83E5-417C-85E8-6D92BCA2B1EF}" destId="{46D51483-8583-4700-8AB9-F160F5326C18}" srcOrd="1" destOrd="4" presId="urn:microsoft.com/office/officeart/2005/8/layout/hProcess4"/>
    <dgm:cxn modelId="{C1A4015F-4E3C-4415-9CEB-AEE12EC78901}" srcId="{CDDB9914-897F-461C-B23F-19413836832C}" destId="{755BE73C-EFC6-4A7D-8098-A894218AF3A0}" srcOrd="0" destOrd="0" parTransId="{D5A48056-F0D8-4419-902F-45584C4FF42A}" sibTransId="{A4585348-CB0E-4E53-BBF4-2E38BC97EE0F}"/>
    <dgm:cxn modelId="{51426CA9-65CE-4D4D-BA4F-5BB6EAE04B3C}" srcId="{CDDB9914-897F-461C-B23F-19413836832C}" destId="{6FAC5B0A-E871-4B56-9A51-16981CEAF4F8}" srcOrd="3" destOrd="0" parTransId="{29509917-BCC5-46DE-9CC5-FAACC46D63EA}" sibTransId="{9E831C2B-7472-4C4D-B58A-0AEB2D732C50}"/>
    <dgm:cxn modelId="{CC5ADA14-D2F2-4185-B556-D8077A5146D4}" type="presOf" srcId="{642F8453-85A8-45DA-9DC8-58FD1FD29CAB}" destId="{1001A3D3-F5C0-4C32-B156-827675909B29}" srcOrd="0" destOrd="0" presId="urn:microsoft.com/office/officeart/2005/8/layout/hProcess4"/>
    <dgm:cxn modelId="{91791C67-C477-45A3-8DE8-45E44C43A7F5}" type="presOf" srcId="{56310C0D-C053-487C-BB81-2140E93316FD}" destId="{3A23B9A3-B0FC-4379-9700-9B1AAB580CE3}" srcOrd="1" destOrd="1" presId="urn:microsoft.com/office/officeart/2005/8/layout/hProcess4"/>
    <dgm:cxn modelId="{DDD119E4-3E89-4B37-9148-139553CA4CFB}" type="presOf" srcId="{F6938E5E-1C18-4B8A-8E0A-207BD44E1373}" destId="{4A398DF3-1EB6-4066-894E-0831282EB17C}" srcOrd="0" destOrd="0" presId="urn:microsoft.com/office/officeart/2005/8/layout/hProcess4"/>
    <dgm:cxn modelId="{B708058B-D42F-49DD-9E8D-A530AE90CEE9}" type="presOf" srcId="{E17F0C0C-6E95-45C9-9049-E67A203804D8}" destId="{4FBDF4A5-69F7-4452-8B9F-C68DD67BF631}" srcOrd="0" destOrd="2" presId="urn:microsoft.com/office/officeart/2005/8/layout/hProcess4"/>
    <dgm:cxn modelId="{9B1BE762-2A18-43E9-A566-325FC1829445}" srcId="{56D317DB-570F-43AD-B01B-D01933D59EFC}" destId="{B2D25023-DAD1-4F92-8729-7B226D8FB2FC}" srcOrd="1" destOrd="0" parTransId="{5B060E78-06AF-439E-BE8F-A589EEB02466}" sibTransId="{D906728C-765F-4D75-BE10-6B8018B82010}"/>
    <dgm:cxn modelId="{E5E2DE21-123F-470E-A63D-EEBFC1E93C87}" type="presOf" srcId="{755BE73C-EFC6-4A7D-8098-A894218AF3A0}" destId="{3A23B9A3-B0FC-4379-9700-9B1AAB580CE3}" srcOrd="1" destOrd="0" presId="urn:microsoft.com/office/officeart/2005/8/layout/hProcess4"/>
    <dgm:cxn modelId="{3220B87C-92EF-4B84-AF50-B396765A5F85}" type="presOf" srcId="{9D0A7E69-E300-4BCC-94AA-C39F7AAF6EC6}" destId="{46D51483-8583-4700-8AB9-F160F5326C18}" srcOrd="1" destOrd="0" presId="urn:microsoft.com/office/officeart/2005/8/layout/hProcess4"/>
    <dgm:cxn modelId="{21DC9D99-1F4F-4E35-BEDD-C9A4436C5CD5}" srcId="{AD2E2558-D0F7-4CE2-9F13-90B3EB6EB122}" destId="{D77569AC-EB7F-4C2A-A6F4-C09E619FC9AD}" srcOrd="3" destOrd="0" parTransId="{3ED5F7F1-41AA-403A-B764-94AB217F6765}" sibTransId="{0A6B9DCC-1A8B-4B93-BE2F-E1E1E62F4ECF}"/>
    <dgm:cxn modelId="{EC6DF08D-6A29-4CC0-8C9A-BAAABCAC2AFD}" type="presOf" srcId="{B2D25023-DAD1-4F92-8729-7B226D8FB2FC}" destId="{FF0F316F-AAF2-4BBE-AAE7-627F34F65118}" srcOrd="0" destOrd="1" presId="urn:microsoft.com/office/officeart/2005/8/layout/hProcess4"/>
    <dgm:cxn modelId="{6EDB8333-A091-4565-A4EE-9CE4FA1315AB}" type="presOf" srcId="{AD2E2558-D0F7-4CE2-9F13-90B3EB6EB122}" destId="{5F7B39D9-6B5B-4CAE-B132-25AA6BEA0E74}" srcOrd="0" destOrd="0" presId="urn:microsoft.com/office/officeart/2005/8/layout/hProcess4"/>
    <dgm:cxn modelId="{E6D05ED6-1354-4AA6-BAB9-99589B918376}" type="presOf" srcId="{A7A4E53E-1A02-4CBC-99CA-32E5ADCA6533}" destId="{3A23B9A3-B0FC-4379-9700-9B1AAB580CE3}" srcOrd="1" destOrd="4" presId="urn:microsoft.com/office/officeart/2005/8/layout/hProcess4"/>
    <dgm:cxn modelId="{5C523576-C837-42BA-9486-CA0466ECEC26}" type="presOf" srcId="{27825E5A-ADEE-482D-BE38-C3749F2C06FD}" destId="{92475E44-9474-4F49-972A-0243C4C951C4}" srcOrd="0" destOrd="0" presId="urn:microsoft.com/office/officeart/2005/8/layout/hProcess4"/>
    <dgm:cxn modelId="{B9862DBB-525B-4F06-877C-CAEAD3D76AF7}" type="presOf" srcId="{3B6E46FE-9630-4FD0-B9C0-BCD94423A1CF}" destId="{B58A3589-7B62-4F6C-B011-CE7533949D08}" srcOrd="1" destOrd="0" presId="urn:microsoft.com/office/officeart/2005/8/layout/hProcess4"/>
    <dgm:cxn modelId="{ADF9CA81-7B63-4B17-B8A0-231E6C3087A4}" type="presOf" srcId="{21BDA2A8-97ED-41E1-9ABB-3520E09FB5C2}" destId="{AE2166B5-16DD-43FA-A8EB-85C57D16F943}" srcOrd="1" destOrd="0" presId="urn:microsoft.com/office/officeart/2005/8/layout/hProcess4"/>
    <dgm:cxn modelId="{6A838442-0FEB-48DC-A244-7C1D47428F12}" type="presOf" srcId="{6FAC5B0A-E871-4B56-9A51-16981CEAF4F8}" destId="{3A23B9A3-B0FC-4379-9700-9B1AAB580CE3}" srcOrd="1" destOrd="3" presId="urn:microsoft.com/office/officeart/2005/8/layout/hProcess4"/>
    <dgm:cxn modelId="{20BECA60-F831-4602-9663-8FF75AAAD963}" type="presOf" srcId="{E17F0C0C-6E95-45C9-9049-E67A203804D8}" destId="{3A23B9A3-B0FC-4379-9700-9B1AAB580CE3}" srcOrd="1" destOrd="2" presId="urn:microsoft.com/office/officeart/2005/8/layout/hProcess4"/>
    <dgm:cxn modelId="{89757AAD-AFAC-41DC-9635-A55413243700}" srcId="{56D317DB-570F-43AD-B01B-D01933D59EFC}" destId="{3B6E46FE-9630-4FD0-B9C0-BCD94423A1CF}" srcOrd="0" destOrd="0" parTransId="{04DD1054-8AA5-467A-93D4-E97DE1441FE1}" sibTransId="{75B5D36B-7146-4B97-9911-548C304FD844}"/>
    <dgm:cxn modelId="{3A861A39-7BC5-4657-BDEC-3EE7AD657B8D}" type="presOf" srcId="{56310C0D-C053-487C-BB81-2140E93316FD}" destId="{4FBDF4A5-69F7-4452-8B9F-C68DD67BF631}" srcOrd="0" destOrd="1" presId="urn:microsoft.com/office/officeart/2005/8/layout/hProcess4"/>
    <dgm:cxn modelId="{F5174E1B-D330-4C4E-96E6-849D3856546B}" srcId="{642F8453-85A8-45DA-9DC8-58FD1FD29CAB}" destId="{21BDA2A8-97ED-41E1-9ABB-3520E09FB5C2}" srcOrd="0" destOrd="0" parTransId="{DD10BCF0-9522-4F53-860C-59AE0A0B7CC0}" sibTransId="{58639C59-58C9-46D1-858F-3C90A0B2B369}"/>
    <dgm:cxn modelId="{D9DE2A16-A2FB-4937-B24D-2A79ED21FD17}" srcId="{F6938E5E-1C18-4B8A-8E0A-207BD44E1373}" destId="{56D317DB-570F-43AD-B01B-D01933D59EFC}" srcOrd="0" destOrd="0" parTransId="{496122B2-49FB-47E0-B3CD-A0D7EB2BE4FF}" sibTransId="{662912EC-CD02-4F1C-A62F-FC41AFFD9AD2}"/>
    <dgm:cxn modelId="{CF017FFE-9B47-47D4-91F1-5F3940ADC362}" type="presOf" srcId="{56D317DB-570F-43AD-B01B-D01933D59EFC}" destId="{301794D5-C83D-414B-B931-904A88102C9E}" srcOrd="0" destOrd="0" presId="urn:microsoft.com/office/officeart/2005/8/layout/hProcess4"/>
    <dgm:cxn modelId="{184EDE62-B7F6-4A7D-8441-A79BB5F08EF2}" type="presOf" srcId="{44740745-6A39-4D47-8729-6FF62187DDF9}" destId="{46D51483-8583-4700-8AB9-F160F5326C18}" srcOrd="1" destOrd="2" presId="urn:microsoft.com/office/officeart/2005/8/layout/hProcess4"/>
    <dgm:cxn modelId="{85C4E1AD-D254-4A14-B954-9ACC9148AC36}" type="presOf" srcId="{B2D25023-DAD1-4F92-8729-7B226D8FB2FC}" destId="{B58A3589-7B62-4F6C-B011-CE7533949D08}" srcOrd="1" destOrd="1" presId="urn:microsoft.com/office/officeart/2005/8/layout/hProcess4"/>
    <dgm:cxn modelId="{D0BA4E25-17CA-4F5E-AA10-7B70C5770E68}" type="presOf" srcId="{A7A4E53E-1A02-4CBC-99CA-32E5ADCA6533}" destId="{4FBDF4A5-69F7-4452-8B9F-C68DD67BF631}" srcOrd="0" destOrd="4" presId="urn:microsoft.com/office/officeart/2005/8/layout/hProcess4"/>
    <dgm:cxn modelId="{5855B528-C480-4591-B526-AA8A8620A8F9}" type="presOf" srcId="{D3087005-F4FB-4205-904D-7BB9FC7741E2}" destId="{46D51483-8583-4700-8AB9-F160F5326C18}" srcOrd="1" destOrd="1" presId="urn:microsoft.com/office/officeart/2005/8/layout/hProcess4"/>
    <dgm:cxn modelId="{931902A9-E021-4D67-8196-F88753213435}" srcId="{CDDB9914-897F-461C-B23F-19413836832C}" destId="{56310C0D-C053-487C-BB81-2140E93316FD}" srcOrd="1" destOrd="0" parTransId="{AABCAE2A-38FC-4694-A3E3-380DF0524CA2}" sibTransId="{0AF7FE7F-BBDE-4B24-BA5F-C0C07E103C43}"/>
    <dgm:cxn modelId="{8C8F8D3C-CFD7-4673-821A-5D955BD896AF}" srcId="{AD2E2558-D0F7-4CE2-9F13-90B3EB6EB122}" destId="{80ACB17C-83E5-417C-85E8-6D92BCA2B1EF}" srcOrd="4" destOrd="0" parTransId="{FCC74009-CA65-40DD-9AF2-8D0A36E437DC}" sibTransId="{5070BE3B-1BF0-4C1F-BEF3-6B3C9BE5E536}"/>
    <dgm:cxn modelId="{C512E020-B293-4113-A88A-07830281F12F}" type="presOf" srcId="{80ACB17C-83E5-417C-85E8-6D92BCA2B1EF}" destId="{44FA1FAF-6260-4778-A53C-D6E528768313}" srcOrd="0" destOrd="4" presId="urn:microsoft.com/office/officeart/2005/8/layout/hProcess4"/>
    <dgm:cxn modelId="{592FC882-A5B9-488D-A9E6-74A03760461B}" type="presParOf" srcId="{4A398DF3-1EB6-4066-894E-0831282EB17C}" destId="{EF0E8029-0160-444C-9C8F-67F5F136912A}" srcOrd="0" destOrd="0" presId="urn:microsoft.com/office/officeart/2005/8/layout/hProcess4"/>
    <dgm:cxn modelId="{81A5932F-ED7C-473D-988B-F4272F6BA8B7}" type="presParOf" srcId="{4A398DF3-1EB6-4066-894E-0831282EB17C}" destId="{8AAABA79-AFBC-4063-B1AE-036FD105F698}" srcOrd="1" destOrd="0" presId="urn:microsoft.com/office/officeart/2005/8/layout/hProcess4"/>
    <dgm:cxn modelId="{BFBF3A58-FBDA-4D43-AE2D-0871A6304BF5}" type="presParOf" srcId="{4A398DF3-1EB6-4066-894E-0831282EB17C}" destId="{E787EA57-AE12-45E3-8F80-2017B1AF301F}" srcOrd="2" destOrd="0" presId="urn:microsoft.com/office/officeart/2005/8/layout/hProcess4"/>
    <dgm:cxn modelId="{E320B61B-7F80-4262-9A8B-D61E1911FA95}" type="presParOf" srcId="{E787EA57-AE12-45E3-8F80-2017B1AF301F}" destId="{8C9FFC7E-4BBD-4296-9B9A-46953DF24309}" srcOrd="0" destOrd="0" presId="urn:microsoft.com/office/officeart/2005/8/layout/hProcess4"/>
    <dgm:cxn modelId="{792DB1BA-CF64-4E7E-B296-7D55B759EFE7}" type="presParOf" srcId="{8C9FFC7E-4BBD-4296-9B9A-46953DF24309}" destId="{DB4CF8A0-F3D7-4E17-85C6-4EB1CB7CB0D2}" srcOrd="0" destOrd="0" presId="urn:microsoft.com/office/officeart/2005/8/layout/hProcess4"/>
    <dgm:cxn modelId="{B87E359E-6F17-4D8D-B8C2-DACFCB8F513D}" type="presParOf" srcId="{8C9FFC7E-4BBD-4296-9B9A-46953DF24309}" destId="{FF0F316F-AAF2-4BBE-AAE7-627F34F65118}" srcOrd="1" destOrd="0" presId="urn:microsoft.com/office/officeart/2005/8/layout/hProcess4"/>
    <dgm:cxn modelId="{9C8AB52A-2356-4B37-B3C7-0537A91E3981}" type="presParOf" srcId="{8C9FFC7E-4BBD-4296-9B9A-46953DF24309}" destId="{B58A3589-7B62-4F6C-B011-CE7533949D08}" srcOrd="2" destOrd="0" presId="urn:microsoft.com/office/officeart/2005/8/layout/hProcess4"/>
    <dgm:cxn modelId="{35B1976C-D840-497C-B967-4D15B4214951}" type="presParOf" srcId="{8C9FFC7E-4BBD-4296-9B9A-46953DF24309}" destId="{301794D5-C83D-414B-B931-904A88102C9E}" srcOrd="3" destOrd="0" presId="urn:microsoft.com/office/officeart/2005/8/layout/hProcess4"/>
    <dgm:cxn modelId="{9662B663-4159-4744-A1CC-FC1100D96CAD}" type="presParOf" srcId="{8C9FFC7E-4BBD-4296-9B9A-46953DF24309}" destId="{1187CB5C-8EAC-42A2-9325-585D4D37426E}" srcOrd="4" destOrd="0" presId="urn:microsoft.com/office/officeart/2005/8/layout/hProcess4"/>
    <dgm:cxn modelId="{484FAF29-B404-4275-BF7C-7FC55CCA12E8}" type="presParOf" srcId="{E787EA57-AE12-45E3-8F80-2017B1AF301F}" destId="{EE174D34-AF86-4617-AF25-679BB28B32CF}" srcOrd="1" destOrd="0" presId="urn:microsoft.com/office/officeart/2005/8/layout/hProcess4"/>
    <dgm:cxn modelId="{2CE85E93-8A56-4E5D-BED5-367E2E32E6CA}" type="presParOf" srcId="{E787EA57-AE12-45E3-8F80-2017B1AF301F}" destId="{A91C343B-AF56-4339-9D2C-FB00C2E933F6}" srcOrd="2" destOrd="0" presId="urn:microsoft.com/office/officeart/2005/8/layout/hProcess4"/>
    <dgm:cxn modelId="{E3DD900D-CFFF-4344-89EC-A1E34F28B48C}" type="presParOf" srcId="{A91C343B-AF56-4339-9D2C-FB00C2E933F6}" destId="{EA34C997-47C6-4585-916B-BBD3A21D0BEF}" srcOrd="0" destOrd="0" presId="urn:microsoft.com/office/officeart/2005/8/layout/hProcess4"/>
    <dgm:cxn modelId="{BEE0F85F-21C8-4F39-BDA1-862450A8A43D}" type="presParOf" srcId="{A91C343B-AF56-4339-9D2C-FB00C2E933F6}" destId="{0B4F22DD-7337-4B8D-907E-0E9DB138266B}" srcOrd="1" destOrd="0" presId="urn:microsoft.com/office/officeart/2005/8/layout/hProcess4"/>
    <dgm:cxn modelId="{2476B946-EBFA-4871-ABBB-65C760436B1B}" type="presParOf" srcId="{A91C343B-AF56-4339-9D2C-FB00C2E933F6}" destId="{AE2166B5-16DD-43FA-A8EB-85C57D16F943}" srcOrd="2" destOrd="0" presId="urn:microsoft.com/office/officeart/2005/8/layout/hProcess4"/>
    <dgm:cxn modelId="{5BD0BC03-A1EA-4FA6-A39A-FE4F1818207A}" type="presParOf" srcId="{A91C343B-AF56-4339-9D2C-FB00C2E933F6}" destId="{1001A3D3-F5C0-4C32-B156-827675909B29}" srcOrd="3" destOrd="0" presId="urn:microsoft.com/office/officeart/2005/8/layout/hProcess4"/>
    <dgm:cxn modelId="{68CA0E19-BD06-443A-9B21-FE45BE7EF6BD}" type="presParOf" srcId="{A91C343B-AF56-4339-9D2C-FB00C2E933F6}" destId="{47E435DB-D9EB-435E-AF4F-CC0508878EC4}" srcOrd="4" destOrd="0" presId="urn:microsoft.com/office/officeart/2005/8/layout/hProcess4"/>
    <dgm:cxn modelId="{973311BF-F09D-4573-B103-A9FCB8415825}" type="presParOf" srcId="{E787EA57-AE12-45E3-8F80-2017B1AF301F}" destId="{A488FB63-066A-465E-BD54-FB0EEAD5F5D5}" srcOrd="3" destOrd="0" presId="urn:microsoft.com/office/officeart/2005/8/layout/hProcess4"/>
    <dgm:cxn modelId="{0A61337F-0A7A-4844-95D7-07348FB7CC98}" type="presParOf" srcId="{E787EA57-AE12-45E3-8F80-2017B1AF301F}" destId="{2219F0E4-E488-4D95-AC23-59EB37CD67CE}" srcOrd="4" destOrd="0" presId="urn:microsoft.com/office/officeart/2005/8/layout/hProcess4"/>
    <dgm:cxn modelId="{48A95E23-83F0-472D-AD28-DA434A16F99D}" type="presParOf" srcId="{2219F0E4-E488-4D95-AC23-59EB37CD67CE}" destId="{44F0E58C-9307-4EFB-94D9-83339ABD4EC8}" srcOrd="0" destOrd="0" presId="urn:microsoft.com/office/officeart/2005/8/layout/hProcess4"/>
    <dgm:cxn modelId="{1870098A-13C5-4C6D-922A-6D5EB459F1AD}" type="presParOf" srcId="{2219F0E4-E488-4D95-AC23-59EB37CD67CE}" destId="{44FA1FAF-6260-4778-A53C-D6E528768313}" srcOrd="1" destOrd="0" presId="urn:microsoft.com/office/officeart/2005/8/layout/hProcess4"/>
    <dgm:cxn modelId="{E9394260-E1E3-41F7-941D-508501732B65}" type="presParOf" srcId="{2219F0E4-E488-4D95-AC23-59EB37CD67CE}" destId="{46D51483-8583-4700-8AB9-F160F5326C18}" srcOrd="2" destOrd="0" presId="urn:microsoft.com/office/officeart/2005/8/layout/hProcess4"/>
    <dgm:cxn modelId="{CC392FF1-30BD-4481-8406-8BE175FDDE7A}" type="presParOf" srcId="{2219F0E4-E488-4D95-AC23-59EB37CD67CE}" destId="{5F7B39D9-6B5B-4CAE-B132-25AA6BEA0E74}" srcOrd="3" destOrd="0" presId="urn:microsoft.com/office/officeart/2005/8/layout/hProcess4"/>
    <dgm:cxn modelId="{38690B74-3DF8-4F9E-BFCC-290E38179FB6}" type="presParOf" srcId="{2219F0E4-E488-4D95-AC23-59EB37CD67CE}" destId="{8B3F953F-5084-4F95-8C4B-AF080352D5D0}" srcOrd="4" destOrd="0" presId="urn:microsoft.com/office/officeart/2005/8/layout/hProcess4"/>
    <dgm:cxn modelId="{DEBC2CBA-9308-4865-8907-38E1A7E88CE8}" type="presParOf" srcId="{E787EA57-AE12-45E3-8F80-2017B1AF301F}" destId="{92475E44-9474-4F49-972A-0243C4C951C4}" srcOrd="5" destOrd="0" presId="urn:microsoft.com/office/officeart/2005/8/layout/hProcess4"/>
    <dgm:cxn modelId="{A2EF4878-879A-439D-B520-421F754CFF0B}" type="presParOf" srcId="{E787EA57-AE12-45E3-8F80-2017B1AF301F}" destId="{A0409373-9E02-417A-8B2B-5C692D985E9E}" srcOrd="6" destOrd="0" presId="urn:microsoft.com/office/officeart/2005/8/layout/hProcess4"/>
    <dgm:cxn modelId="{C156A48C-E3D6-4418-AB9F-9875985521E4}" type="presParOf" srcId="{A0409373-9E02-417A-8B2B-5C692D985E9E}" destId="{A15EBEA6-7FBD-474E-B9F7-BA574D2F81FC}" srcOrd="0" destOrd="0" presId="urn:microsoft.com/office/officeart/2005/8/layout/hProcess4"/>
    <dgm:cxn modelId="{DCD0B431-34CA-48FC-9D97-48F6B7157772}" type="presParOf" srcId="{A0409373-9E02-417A-8B2B-5C692D985E9E}" destId="{4FBDF4A5-69F7-4452-8B9F-C68DD67BF631}" srcOrd="1" destOrd="0" presId="urn:microsoft.com/office/officeart/2005/8/layout/hProcess4"/>
    <dgm:cxn modelId="{58141DB2-1069-4248-81EA-D3FBF8F046C8}" type="presParOf" srcId="{A0409373-9E02-417A-8B2B-5C692D985E9E}" destId="{3A23B9A3-B0FC-4379-9700-9B1AAB580CE3}" srcOrd="2" destOrd="0" presId="urn:microsoft.com/office/officeart/2005/8/layout/hProcess4"/>
    <dgm:cxn modelId="{C876B7F6-8963-4B70-8298-C4531CEFAC2C}" type="presParOf" srcId="{A0409373-9E02-417A-8B2B-5C692D985E9E}" destId="{83D472E3-3EA3-4667-A314-42D5F52F75D6}" srcOrd="3" destOrd="0" presId="urn:microsoft.com/office/officeart/2005/8/layout/hProcess4"/>
    <dgm:cxn modelId="{92626331-C72A-42A1-8278-B90E0EE5D00E}" type="presParOf" srcId="{A0409373-9E02-417A-8B2B-5C692D985E9E}" destId="{97CAE8D4-88E4-4817-A0E1-74A3683BCD5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1AFC36-70F1-4996-9210-2E5B1A10E1E8}"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24DAB133-BD40-48B0-993B-10B84342EEEE}">
      <dgm:prSet phldrT="[Texto]"/>
      <dgm:spPr/>
      <dgm:t>
        <a:bodyPr/>
        <a:lstStyle/>
        <a:p>
          <a:r>
            <a:rPr lang="es-EC" dirty="0" smtClean="0">
              <a:solidFill>
                <a:schemeClr val="tx1"/>
              </a:solidFill>
              <a:effectLst/>
              <a:latin typeface="+mn-lt"/>
              <a:ea typeface="+mn-ea"/>
              <a:cs typeface="+mn-cs"/>
            </a:rPr>
            <a:t>Comparaciones pareadas</a:t>
          </a:r>
          <a:endParaRPr lang="es-EC" dirty="0"/>
        </a:p>
      </dgm:t>
    </dgm:pt>
    <dgm:pt modelId="{6C1A04EA-3807-4384-BD8A-33ACD9B26D57}" type="parTrans" cxnId="{8F3D4332-3E6B-45EB-9CBB-20A65934E64A}">
      <dgm:prSet/>
      <dgm:spPr/>
      <dgm:t>
        <a:bodyPr/>
        <a:lstStyle/>
        <a:p>
          <a:endParaRPr lang="es-EC"/>
        </a:p>
      </dgm:t>
    </dgm:pt>
    <dgm:pt modelId="{6BCAF1AD-C876-480A-84D1-155D182C6ADC}" type="sibTrans" cxnId="{8F3D4332-3E6B-45EB-9CBB-20A65934E64A}">
      <dgm:prSet/>
      <dgm:spPr/>
      <dgm:t>
        <a:bodyPr/>
        <a:lstStyle/>
        <a:p>
          <a:endParaRPr lang="es-EC"/>
        </a:p>
      </dgm:t>
    </dgm:pt>
    <dgm:pt modelId="{3A52FCAC-E82F-4252-BE7E-61A23707B481}">
      <dgm:prSet phldrT="[Texto]"/>
      <dgm:spPr/>
      <dgm:t>
        <a:bodyPr/>
        <a:lstStyle/>
        <a:p>
          <a:r>
            <a:rPr lang="es-EC" dirty="0" smtClean="0">
              <a:solidFill>
                <a:schemeClr val="tx1"/>
              </a:solidFill>
              <a:effectLst/>
              <a:latin typeface="+mn-lt"/>
              <a:ea typeface="+mn-ea"/>
              <a:cs typeface="+mn-cs"/>
            </a:rPr>
            <a:t>Juicios de valor</a:t>
          </a:r>
          <a:endParaRPr lang="es-EC" dirty="0"/>
        </a:p>
      </dgm:t>
    </dgm:pt>
    <dgm:pt modelId="{E0095577-0FF6-4531-99E1-D8328C8E1EFD}" type="parTrans" cxnId="{FD6A5550-F32B-4AC5-A645-A635A3699C37}">
      <dgm:prSet/>
      <dgm:spPr/>
      <dgm:t>
        <a:bodyPr/>
        <a:lstStyle/>
        <a:p>
          <a:endParaRPr lang="es-EC"/>
        </a:p>
      </dgm:t>
    </dgm:pt>
    <dgm:pt modelId="{C9A6E87A-774B-420F-BF6B-73083A1550F0}" type="sibTrans" cxnId="{FD6A5550-F32B-4AC5-A645-A635A3699C37}">
      <dgm:prSet/>
      <dgm:spPr/>
      <dgm:t>
        <a:bodyPr/>
        <a:lstStyle/>
        <a:p>
          <a:endParaRPr lang="es-EC"/>
        </a:p>
      </dgm:t>
    </dgm:pt>
    <dgm:pt modelId="{A694330E-1F06-4DDD-AD7C-D31D181C9369}">
      <dgm:prSet phldrT="[Texto]"/>
      <dgm:spPr/>
      <dgm:t>
        <a:bodyPr/>
        <a:lstStyle/>
        <a:p>
          <a:r>
            <a:rPr lang="es-EC" dirty="0" smtClean="0"/>
            <a:t>Criterios cualitativos o cuantitativos</a:t>
          </a:r>
          <a:endParaRPr lang="es-EC" dirty="0"/>
        </a:p>
      </dgm:t>
    </dgm:pt>
    <dgm:pt modelId="{3F09282D-1CCE-4BD9-BD1F-90E7817AEB28}" type="parTrans" cxnId="{AE709080-A61D-4F2C-B2C9-B74D716FEF2A}">
      <dgm:prSet/>
      <dgm:spPr/>
      <dgm:t>
        <a:bodyPr/>
        <a:lstStyle/>
        <a:p>
          <a:endParaRPr lang="es-EC"/>
        </a:p>
      </dgm:t>
    </dgm:pt>
    <dgm:pt modelId="{0C06F9D3-94F9-423B-86FD-D27605860BFF}" type="sibTrans" cxnId="{AE709080-A61D-4F2C-B2C9-B74D716FEF2A}">
      <dgm:prSet/>
      <dgm:spPr/>
      <dgm:t>
        <a:bodyPr/>
        <a:lstStyle/>
        <a:p>
          <a:endParaRPr lang="es-EC"/>
        </a:p>
      </dgm:t>
    </dgm:pt>
    <dgm:pt modelId="{3797E12A-D9A1-4EBD-9593-1937202365EF}">
      <dgm:prSet phldrT="[Texto]"/>
      <dgm:spPr/>
      <dgm:t>
        <a:bodyPr/>
        <a:lstStyle/>
        <a:p>
          <a:r>
            <a:rPr lang="es-EC" dirty="0" smtClean="0"/>
            <a:t>Preferencias de los criterios</a:t>
          </a:r>
          <a:endParaRPr lang="es-EC" dirty="0"/>
        </a:p>
      </dgm:t>
    </dgm:pt>
    <dgm:pt modelId="{79CE6047-D96B-49EF-AB76-F5934E5C98C7}" type="parTrans" cxnId="{EE882C90-7373-42F9-8779-04DE2E34DABA}">
      <dgm:prSet/>
      <dgm:spPr/>
      <dgm:t>
        <a:bodyPr/>
        <a:lstStyle/>
        <a:p>
          <a:endParaRPr lang="es-EC"/>
        </a:p>
      </dgm:t>
    </dgm:pt>
    <dgm:pt modelId="{681FFE29-A90D-4C7C-8016-93F97DEE5464}" type="sibTrans" cxnId="{EE882C90-7373-42F9-8779-04DE2E34DABA}">
      <dgm:prSet/>
      <dgm:spPr/>
      <dgm:t>
        <a:bodyPr/>
        <a:lstStyle/>
        <a:p>
          <a:endParaRPr lang="es-EC"/>
        </a:p>
      </dgm:t>
    </dgm:pt>
    <dgm:pt modelId="{B2514A28-AEB7-45CB-8A19-C9D5F9E8BA8D}">
      <dgm:prSet phldrT="[Texto]"/>
      <dgm:spPr/>
      <dgm:t>
        <a:bodyPr/>
        <a:lstStyle/>
        <a:p>
          <a:pPr algn="ctr"/>
          <a:r>
            <a:rPr lang="es-EC" dirty="0" smtClean="0"/>
            <a:t>Consistencia</a:t>
          </a:r>
          <a:endParaRPr lang="es-EC" dirty="0"/>
        </a:p>
      </dgm:t>
    </dgm:pt>
    <dgm:pt modelId="{C8B51B9E-8170-4ED9-A0E9-69289DC1E590}" type="parTrans" cxnId="{3D9FF9B5-D50B-40F2-B0BA-4F1B00622CD8}">
      <dgm:prSet/>
      <dgm:spPr/>
      <dgm:t>
        <a:bodyPr/>
        <a:lstStyle/>
        <a:p>
          <a:endParaRPr lang="es-EC"/>
        </a:p>
      </dgm:t>
    </dgm:pt>
    <dgm:pt modelId="{1A718FC1-EEE7-44A5-A98D-580E1BF16E6F}" type="sibTrans" cxnId="{3D9FF9B5-D50B-40F2-B0BA-4F1B00622CD8}">
      <dgm:prSet/>
      <dgm:spPr/>
      <dgm:t>
        <a:bodyPr/>
        <a:lstStyle/>
        <a:p>
          <a:endParaRPr lang="es-EC"/>
        </a:p>
      </dgm:t>
    </dgm:pt>
    <dgm:pt modelId="{511232C0-C2A7-4EF7-8EB1-D3F32577B41F}" type="pres">
      <dgm:prSet presAssocID="{BD1AFC36-70F1-4996-9210-2E5B1A10E1E8}" presName="diagram" presStyleCnt="0">
        <dgm:presLayoutVars>
          <dgm:dir/>
          <dgm:resizeHandles val="exact"/>
        </dgm:presLayoutVars>
      </dgm:prSet>
      <dgm:spPr/>
      <dgm:t>
        <a:bodyPr/>
        <a:lstStyle/>
        <a:p>
          <a:endParaRPr lang="es-EC"/>
        </a:p>
      </dgm:t>
    </dgm:pt>
    <dgm:pt modelId="{FB28CD97-63AE-4A17-9601-E617F4B4B7AE}" type="pres">
      <dgm:prSet presAssocID="{24DAB133-BD40-48B0-993B-10B84342EEEE}" presName="node" presStyleLbl="node1" presStyleIdx="0" presStyleCnt="5">
        <dgm:presLayoutVars>
          <dgm:bulletEnabled val="1"/>
        </dgm:presLayoutVars>
      </dgm:prSet>
      <dgm:spPr/>
      <dgm:t>
        <a:bodyPr/>
        <a:lstStyle/>
        <a:p>
          <a:endParaRPr lang="es-EC"/>
        </a:p>
      </dgm:t>
    </dgm:pt>
    <dgm:pt modelId="{9AA59CD8-A5AF-4150-B13F-00E7CCE7F3CA}" type="pres">
      <dgm:prSet presAssocID="{6BCAF1AD-C876-480A-84D1-155D182C6ADC}" presName="sibTrans" presStyleCnt="0"/>
      <dgm:spPr/>
    </dgm:pt>
    <dgm:pt modelId="{16DD3B0F-59BF-40D5-BA78-4AD48DC88056}" type="pres">
      <dgm:prSet presAssocID="{3A52FCAC-E82F-4252-BE7E-61A23707B481}" presName="node" presStyleLbl="node1" presStyleIdx="1" presStyleCnt="5">
        <dgm:presLayoutVars>
          <dgm:bulletEnabled val="1"/>
        </dgm:presLayoutVars>
      </dgm:prSet>
      <dgm:spPr/>
      <dgm:t>
        <a:bodyPr/>
        <a:lstStyle/>
        <a:p>
          <a:endParaRPr lang="es-EC"/>
        </a:p>
      </dgm:t>
    </dgm:pt>
    <dgm:pt modelId="{17AF3F20-E548-465A-BE97-72F7275B89BF}" type="pres">
      <dgm:prSet presAssocID="{C9A6E87A-774B-420F-BF6B-73083A1550F0}" presName="sibTrans" presStyleCnt="0"/>
      <dgm:spPr/>
    </dgm:pt>
    <dgm:pt modelId="{7F409C2D-5D6E-48F1-BDC0-A697CCAB4B68}" type="pres">
      <dgm:prSet presAssocID="{A694330E-1F06-4DDD-AD7C-D31D181C9369}" presName="node" presStyleLbl="node1" presStyleIdx="2" presStyleCnt="5">
        <dgm:presLayoutVars>
          <dgm:bulletEnabled val="1"/>
        </dgm:presLayoutVars>
      </dgm:prSet>
      <dgm:spPr/>
      <dgm:t>
        <a:bodyPr/>
        <a:lstStyle/>
        <a:p>
          <a:endParaRPr lang="es-EC"/>
        </a:p>
      </dgm:t>
    </dgm:pt>
    <dgm:pt modelId="{6A54F2C1-4D9F-4612-A5AE-FDA0AB3CD5C2}" type="pres">
      <dgm:prSet presAssocID="{0C06F9D3-94F9-423B-86FD-D27605860BFF}" presName="sibTrans" presStyleCnt="0"/>
      <dgm:spPr/>
    </dgm:pt>
    <dgm:pt modelId="{A3179DF3-6591-49AD-A583-3B70E7A69074}" type="pres">
      <dgm:prSet presAssocID="{3797E12A-D9A1-4EBD-9593-1937202365EF}" presName="node" presStyleLbl="node1" presStyleIdx="3" presStyleCnt="5">
        <dgm:presLayoutVars>
          <dgm:bulletEnabled val="1"/>
        </dgm:presLayoutVars>
      </dgm:prSet>
      <dgm:spPr/>
      <dgm:t>
        <a:bodyPr/>
        <a:lstStyle/>
        <a:p>
          <a:endParaRPr lang="es-EC"/>
        </a:p>
      </dgm:t>
    </dgm:pt>
    <dgm:pt modelId="{78FED0F0-33B3-45BE-AE55-140007AFAC15}" type="pres">
      <dgm:prSet presAssocID="{681FFE29-A90D-4C7C-8016-93F97DEE5464}" presName="sibTrans" presStyleCnt="0"/>
      <dgm:spPr/>
    </dgm:pt>
    <dgm:pt modelId="{1321107F-9AAF-460B-A21A-D327A9A597CC}" type="pres">
      <dgm:prSet presAssocID="{B2514A28-AEB7-45CB-8A19-C9D5F9E8BA8D}" presName="node" presStyleLbl="node1" presStyleIdx="4" presStyleCnt="5">
        <dgm:presLayoutVars>
          <dgm:bulletEnabled val="1"/>
        </dgm:presLayoutVars>
      </dgm:prSet>
      <dgm:spPr/>
      <dgm:t>
        <a:bodyPr/>
        <a:lstStyle/>
        <a:p>
          <a:endParaRPr lang="es-EC"/>
        </a:p>
      </dgm:t>
    </dgm:pt>
  </dgm:ptLst>
  <dgm:cxnLst>
    <dgm:cxn modelId="{ED391783-DBED-45E6-B20E-64E7EECE678E}" type="presOf" srcId="{3A52FCAC-E82F-4252-BE7E-61A23707B481}" destId="{16DD3B0F-59BF-40D5-BA78-4AD48DC88056}" srcOrd="0" destOrd="0" presId="urn:microsoft.com/office/officeart/2005/8/layout/default"/>
    <dgm:cxn modelId="{AE709080-A61D-4F2C-B2C9-B74D716FEF2A}" srcId="{BD1AFC36-70F1-4996-9210-2E5B1A10E1E8}" destId="{A694330E-1F06-4DDD-AD7C-D31D181C9369}" srcOrd="2" destOrd="0" parTransId="{3F09282D-1CCE-4BD9-BD1F-90E7817AEB28}" sibTransId="{0C06F9D3-94F9-423B-86FD-D27605860BFF}"/>
    <dgm:cxn modelId="{3E3069CF-59C0-4F3A-AB56-31D7351D33EB}" type="presOf" srcId="{A694330E-1F06-4DDD-AD7C-D31D181C9369}" destId="{7F409C2D-5D6E-48F1-BDC0-A697CCAB4B68}" srcOrd="0" destOrd="0" presId="urn:microsoft.com/office/officeart/2005/8/layout/default"/>
    <dgm:cxn modelId="{2F0E53EB-6D76-49D2-9476-C5977C1B1E0F}" type="presOf" srcId="{3797E12A-D9A1-4EBD-9593-1937202365EF}" destId="{A3179DF3-6591-49AD-A583-3B70E7A69074}" srcOrd="0" destOrd="0" presId="urn:microsoft.com/office/officeart/2005/8/layout/default"/>
    <dgm:cxn modelId="{4A5A746D-9CBD-42CC-AFB6-F32F00CA9890}" type="presOf" srcId="{24DAB133-BD40-48B0-993B-10B84342EEEE}" destId="{FB28CD97-63AE-4A17-9601-E617F4B4B7AE}" srcOrd="0" destOrd="0" presId="urn:microsoft.com/office/officeart/2005/8/layout/default"/>
    <dgm:cxn modelId="{8F3D4332-3E6B-45EB-9CBB-20A65934E64A}" srcId="{BD1AFC36-70F1-4996-9210-2E5B1A10E1E8}" destId="{24DAB133-BD40-48B0-993B-10B84342EEEE}" srcOrd="0" destOrd="0" parTransId="{6C1A04EA-3807-4384-BD8A-33ACD9B26D57}" sibTransId="{6BCAF1AD-C876-480A-84D1-155D182C6ADC}"/>
    <dgm:cxn modelId="{3D9FF9B5-D50B-40F2-B0BA-4F1B00622CD8}" srcId="{BD1AFC36-70F1-4996-9210-2E5B1A10E1E8}" destId="{B2514A28-AEB7-45CB-8A19-C9D5F9E8BA8D}" srcOrd="4" destOrd="0" parTransId="{C8B51B9E-8170-4ED9-A0E9-69289DC1E590}" sibTransId="{1A718FC1-EEE7-44A5-A98D-580E1BF16E6F}"/>
    <dgm:cxn modelId="{377B1F57-0EBF-4A33-9F71-345B89CF80B3}" type="presOf" srcId="{B2514A28-AEB7-45CB-8A19-C9D5F9E8BA8D}" destId="{1321107F-9AAF-460B-A21A-D327A9A597CC}" srcOrd="0" destOrd="0" presId="urn:microsoft.com/office/officeart/2005/8/layout/default"/>
    <dgm:cxn modelId="{69B0289F-69B3-4EDF-AFB8-DA6E96897164}" type="presOf" srcId="{BD1AFC36-70F1-4996-9210-2E5B1A10E1E8}" destId="{511232C0-C2A7-4EF7-8EB1-D3F32577B41F}" srcOrd="0" destOrd="0" presId="urn:microsoft.com/office/officeart/2005/8/layout/default"/>
    <dgm:cxn modelId="{EE882C90-7373-42F9-8779-04DE2E34DABA}" srcId="{BD1AFC36-70F1-4996-9210-2E5B1A10E1E8}" destId="{3797E12A-D9A1-4EBD-9593-1937202365EF}" srcOrd="3" destOrd="0" parTransId="{79CE6047-D96B-49EF-AB76-F5934E5C98C7}" sibTransId="{681FFE29-A90D-4C7C-8016-93F97DEE5464}"/>
    <dgm:cxn modelId="{FD6A5550-F32B-4AC5-A645-A635A3699C37}" srcId="{BD1AFC36-70F1-4996-9210-2E5B1A10E1E8}" destId="{3A52FCAC-E82F-4252-BE7E-61A23707B481}" srcOrd="1" destOrd="0" parTransId="{E0095577-0FF6-4531-99E1-D8328C8E1EFD}" sibTransId="{C9A6E87A-774B-420F-BF6B-73083A1550F0}"/>
    <dgm:cxn modelId="{3005E9AB-4894-4006-9BBA-D65B43E3185D}" type="presParOf" srcId="{511232C0-C2A7-4EF7-8EB1-D3F32577B41F}" destId="{FB28CD97-63AE-4A17-9601-E617F4B4B7AE}" srcOrd="0" destOrd="0" presId="urn:microsoft.com/office/officeart/2005/8/layout/default"/>
    <dgm:cxn modelId="{47FDE2BB-9291-4BDD-8F74-82286161345C}" type="presParOf" srcId="{511232C0-C2A7-4EF7-8EB1-D3F32577B41F}" destId="{9AA59CD8-A5AF-4150-B13F-00E7CCE7F3CA}" srcOrd="1" destOrd="0" presId="urn:microsoft.com/office/officeart/2005/8/layout/default"/>
    <dgm:cxn modelId="{951E9098-33CF-465F-9861-3B6301338AEF}" type="presParOf" srcId="{511232C0-C2A7-4EF7-8EB1-D3F32577B41F}" destId="{16DD3B0F-59BF-40D5-BA78-4AD48DC88056}" srcOrd="2" destOrd="0" presId="urn:microsoft.com/office/officeart/2005/8/layout/default"/>
    <dgm:cxn modelId="{1D26216D-809B-4B77-8857-507DC526351D}" type="presParOf" srcId="{511232C0-C2A7-4EF7-8EB1-D3F32577B41F}" destId="{17AF3F20-E548-465A-BE97-72F7275B89BF}" srcOrd="3" destOrd="0" presId="urn:microsoft.com/office/officeart/2005/8/layout/default"/>
    <dgm:cxn modelId="{83685C98-6670-4921-9266-952277F397C4}" type="presParOf" srcId="{511232C0-C2A7-4EF7-8EB1-D3F32577B41F}" destId="{7F409C2D-5D6E-48F1-BDC0-A697CCAB4B68}" srcOrd="4" destOrd="0" presId="urn:microsoft.com/office/officeart/2005/8/layout/default"/>
    <dgm:cxn modelId="{193C25A0-55CB-47D9-837E-D0EBCBD8B792}" type="presParOf" srcId="{511232C0-C2A7-4EF7-8EB1-D3F32577B41F}" destId="{6A54F2C1-4D9F-4612-A5AE-FDA0AB3CD5C2}" srcOrd="5" destOrd="0" presId="urn:microsoft.com/office/officeart/2005/8/layout/default"/>
    <dgm:cxn modelId="{E399958D-DDB2-48F4-B41E-0D6B5982BC47}" type="presParOf" srcId="{511232C0-C2A7-4EF7-8EB1-D3F32577B41F}" destId="{A3179DF3-6591-49AD-A583-3B70E7A69074}" srcOrd="6" destOrd="0" presId="urn:microsoft.com/office/officeart/2005/8/layout/default"/>
    <dgm:cxn modelId="{1A8F2258-71EB-43C1-85A1-31BE96171ECF}" type="presParOf" srcId="{511232C0-C2A7-4EF7-8EB1-D3F32577B41F}" destId="{78FED0F0-33B3-45BE-AE55-140007AFAC15}" srcOrd="7" destOrd="0" presId="urn:microsoft.com/office/officeart/2005/8/layout/default"/>
    <dgm:cxn modelId="{5D3FECA3-3108-4423-BB31-954246615EAE}" type="presParOf" srcId="{511232C0-C2A7-4EF7-8EB1-D3F32577B41F}" destId="{1321107F-9AAF-460B-A21A-D327A9A597C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1AFC36-70F1-4996-9210-2E5B1A10E1E8}"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24DAB133-BD40-48B0-993B-10B84342EEEE}">
      <dgm:prSet phldrT="[Texto]"/>
      <dgm:spPr/>
      <dgm:t>
        <a:bodyPr/>
        <a:lstStyle/>
        <a:p>
          <a:r>
            <a:rPr lang="es-ES" dirty="0" smtClean="0"/>
            <a:t>Función e índice de preferencia</a:t>
          </a:r>
          <a:endParaRPr lang="es-EC" dirty="0"/>
        </a:p>
      </dgm:t>
    </dgm:pt>
    <dgm:pt modelId="{6C1A04EA-3807-4384-BD8A-33ACD9B26D57}" type="parTrans" cxnId="{8F3D4332-3E6B-45EB-9CBB-20A65934E64A}">
      <dgm:prSet/>
      <dgm:spPr/>
      <dgm:t>
        <a:bodyPr/>
        <a:lstStyle/>
        <a:p>
          <a:endParaRPr lang="es-EC"/>
        </a:p>
      </dgm:t>
    </dgm:pt>
    <dgm:pt modelId="{6BCAF1AD-C876-480A-84D1-155D182C6ADC}" type="sibTrans" cxnId="{8F3D4332-3E6B-45EB-9CBB-20A65934E64A}">
      <dgm:prSet/>
      <dgm:spPr/>
      <dgm:t>
        <a:bodyPr/>
        <a:lstStyle/>
        <a:p>
          <a:endParaRPr lang="es-EC"/>
        </a:p>
      </dgm:t>
    </dgm:pt>
    <dgm:pt modelId="{3A52FCAC-E82F-4252-BE7E-61A23707B481}">
      <dgm:prSet phldrT="[Texto]"/>
      <dgm:spPr/>
      <dgm:t>
        <a:bodyPr/>
        <a:lstStyle/>
        <a:p>
          <a:r>
            <a:rPr lang="es-ES" dirty="0" smtClean="0">
              <a:solidFill>
                <a:schemeClr val="tx1"/>
              </a:solidFill>
              <a:effectLst/>
              <a:latin typeface="+mn-lt"/>
              <a:ea typeface="+mn-ea"/>
              <a:cs typeface="+mn-cs"/>
            </a:rPr>
            <a:t>Maximizar o minimizar</a:t>
          </a:r>
          <a:endParaRPr lang="es-EC" dirty="0"/>
        </a:p>
      </dgm:t>
    </dgm:pt>
    <dgm:pt modelId="{E0095577-0FF6-4531-99E1-D8328C8E1EFD}" type="parTrans" cxnId="{FD6A5550-F32B-4AC5-A645-A635A3699C37}">
      <dgm:prSet/>
      <dgm:spPr/>
      <dgm:t>
        <a:bodyPr/>
        <a:lstStyle/>
        <a:p>
          <a:endParaRPr lang="es-EC"/>
        </a:p>
      </dgm:t>
    </dgm:pt>
    <dgm:pt modelId="{C9A6E87A-774B-420F-BF6B-73083A1550F0}" type="sibTrans" cxnId="{FD6A5550-F32B-4AC5-A645-A635A3699C37}">
      <dgm:prSet/>
      <dgm:spPr/>
      <dgm:t>
        <a:bodyPr/>
        <a:lstStyle/>
        <a:p>
          <a:endParaRPr lang="es-EC"/>
        </a:p>
      </dgm:t>
    </dgm:pt>
    <dgm:pt modelId="{A694330E-1F06-4DDD-AD7C-D31D181C9369}">
      <dgm:prSet phldrT="[Texto]"/>
      <dgm:spPr/>
      <dgm:t>
        <a:bodyPr/>
        <a:lstStyle/>
        <a:p>
          <a:r>
            <a:rPr lang="es-ES" dirty="0" smtClean="0"/>
            <a:t>Los pesos los determina el decisor</a:t>
          </a:r>
          <a:endParaRPr lang="es-EC" dirty="0"/>
        </a:p>
      </dgm:t>
    </dgm:pt>
    <dgm:pt modelId="{3F09282D-1CCE-4BD9-BD1F-90E7817AEB28}" type="parTrans" cxnId="{AE709080-A61D-4F2C-B2C9-B74D716FEF2A}">
      <dgm:prSet/>
      <dgm:spPr/>
      <dgm:t>
        <a:bodyPr/>
        <a:lstStyle/>
        <a:p>
          <a:endParaRPr lang="es-EC"/>
        </a:p>
      </dgm:t>
    </dgm:pt>
    <dgm:pt modelId="{0C06F9D3-94F9-423B-86FD-D27605860BFF}" type="sibTrans" cxnId="{AE709080-A61D-4F2C-B2C9-B74D716FEF2A}">
      <dgm:prSet/>
      <dgm:spPr/>
      <dgm:t>
        <a:bodyPr/>
        <a:lstStyle/>
        <a:p>
          <a:endParaRPr lang="es-EC"/>
        </a:p>
      </dgm:t>
    </dgm:pt>
    <dgm:pt modelId="{3797E12A-D9A1-4EBD-9593-1937202365EF}">
      <dgm:prSet phldrT="[Texto]"/>
      <dgm:spPr/>
      <dgm:t>
        <a:bodyPr/>
        <a:lstStyle/>
        <a:p>
          <a:r>
            <a:rPr lang="es-EC" dirty="0" smtClean="0"/>
            <a:t>Comparación pareada</a:t>
          </a:r>
          <a:endParaRPr lang="es-EC" dirty="0"/>
        </a:p>
      </dgm:t>
    </dgm:pt>
    <dgm:pt modelId="{79CE6047-D96B-49EF-AB76-F5934E5C98C7}" type="parTrans" cxnId="{EE882C90-7373-42F9-8779-04DE2E34DABA}">
      <dgm:prSet/>
      <dgm:spPr/>
      <dgm:t>
        <a:bodyPr/>
        <a:lstStyle/>
        <a:p>
          <a:endParaRPr lang="es-EC"/>
        </a:p>
      </dgm:t>
    </dgm:pt>
    <dgm:pt modelId="{681FFE29-A90D-4C7C-8016-93F97DEE5464}" type="sibTrans" cxnId="{EE882C90-7373-42F9-8779-04DE2E34DABA}">
      <dgm:prSet/>
      <dgm:spPr/>
      <dgm:t>
        <a:bodyPr/>
        <a:lstStyle/>
        <a:p>
          <a:endParaRPr lang="es-EC"/>
        </a:p>
      </dgm:t>
    </dgm:pt>
    <dgm:pt modelId="{B2514A28-AEB7-45CB-8A19-C9D5F9E8BA8D}">
      <dgm:prSet phldrT="[Texto]"/>
      <dgm:spPr/>
      <dgm:t>
        <a:bodyPr/>
        <a:lstStyle/>
        <a:p>
          <a:pPr algn="ctr"/>
          <a:r>
            <a:rPr lang="es-ES" dirty="0" smtClean="0"/>
            <a:t>Análisis GAIA</a:t>
          </a:r>
          <a:endParaRPr lang="es-EC" dirty="0"/>
        </a:p>
      </dgm:t>
    </dgm:pt>
    <dgm:pt modelId="{C8B51B9E-8170-4ED9-A0E9-69289DC1E590}" type="parTrans" cxnId="{3D9FF9B5-D50B-40F2-B0BA-4F1B00622CD8}">
      <dgm:prSet/>
      <dgm:spPr/>
      <dgm:t>
        <a:bodyPr/>
        <a:lstStyle/>
        <a:p>
          <a:endParaRPr lang="es-EC"/>
        </a:p>
      </dgm:t>
    </dgm:pt>
    <dgm:pt modelId="{1A718FC1-EEE7-44A5-A98D-580E1BF16E6F}" type="sibTrans" cxnId="{3D9FF9B5-D50B-40F2-B0BA-4F1B00622CD8}">
      <dgm:prSet/>
      <dgm:spPr/>
      <dgm:t>
        <a:bodyPr/>
        <a:lstStyle/>
        <a:p>
          <a:endParaRPr lang="es-EC"/>
        </a:p>
      </dgm:t>
    </dgm:pt>
    <dgm:pt modelId="{511232C0-C2A7-4EF7-8EB1-D3F32577B41F}" type="pres">
      <dgm:prSet presAssocID="{BD1AFC36-70F1-4996-9210-2E5B1A10E1E8}" presName="diagram" presStyleCnt="0">
        <dgm:presLayoutVars>
          <dgm:dir/>
          <dgm:resizeHandles val="exact"/>
        </dgm:presLayoutVars>
      </dgm:prSet>
      <dgm:spPr/>
      <dgm:t>
        <a:bodyPr/>
        <a:lstStyle/>
        <a:p>
          <a:endParaRPr lang="es-EC"/>
        </a:p>
      </dgm:t>
    </dgm:pt>
    <dgm:pt modelId="{FB28CD97-63AE-4A17-9601-E617F4B4B7AE}" type="pres">
      <dgm:prSet presAssocID="{24DAB133-BD40-48B0-993B-10B84342EEEE}" presName="node" presStyleLbl="node1" presStyleIdx="0" presStyleCnt="5">
        <dgm:presLayoutVars>
          <dgm:bulletEnabled val="1"/>
        </dgm:presLayoutVars>
      </dgm:prSet>
      <dgm:spPr/>
      <dgm:t>
        <a:bodyPr/>
        <a:lstStyle/>
        <a:p>
          <a:endParaRPr lang="es-EC"/>
        </a:p>
      </dgm:t>
    </dgm:pt>
    <dgm:pt modelId="{9AA59CD8-A5AF-4150-B13F-00E7CCE7F3CA}" type="pres">
      <dgm:prSet presAssocID="{6BCAF1AD-C876-480A-84D1-155D182C6ADC}" presName="sibTrans" presStyleCnt="0"/>
      <dgm:spPr/>
    </dgm:pt>
    <dgm:pt modelId="{16DD3B0F-59BF-40D5-BA78-4AD48DC88056}" type="pres">
      <dgm:prSet presAssocID="{3A52FCAC-E82F-4252-BE7E-61A23707B481}" presName="node" presStyleLbl="node1" presStyleIdx="1" presStyleCnt="5">
        <dgm:presLayoutVars>
          <dgm:bulletEnabled val="1"/>
        </dgm:presLayoutVars>
      </dgm:prSet>
      <dgm:spPr/>
      <dgm:t>
        <a:bodyPr/>
        <a:lstStyle/>
        <a:p>
          <a:endParaRPr lang="es-EC"/>
        </a:p>
      </dgm:t>
    </dgm:pt>
    <dgm:pt modelId="{17AF3F20-E548-465A-BE97-72F7275B89BF}" type="pres">
      <dgm:prSet presAssocID="{C9A6E87A-774B-420F-BF6B-73083A1550F0}" presName="sibTrans" presStyleCnt="0"/>
      <dgm:spPr/>
    </dgm:pt>
    <dgm:pt modelId="{7F409C2D-5D6E-48F1-BDC0-A697CCAB4B68}" type="pres">
      <dgm:prSet presAssocID="{A694330E-1F06-4DDD-AD7C-D31D181C9369}" presName="node" presStyleLbl="node1" presStyleIdx="2" presStyleCnt="5">
        <dgm:presLayoutVars>
          <dgm:bulletEnabled val="1"/>
        </dgm:presLayoutVars>
      </dgm:prSet>
      <dgm:spPr/>
      <dgm:t>
        <a:bodyPr/>
        <a:lstStyle/>
        <a:p>
          <a:endParaRPr lang="es-EC"/>
        </a:p>
      </dgm:t>
    </dgm:pt>
    <dgm:pt modelId="{6A54F2C1-4D9F-4612-A5AE-FDA0AB3CD5C2}" type="pres">
      <dgm:prSet presAssocID="{0C06F9D3-94F9-423B-86FD-D27605860BFF}" presName="sibTrans" presStyleCnt="0"/>
      <dgm:spPr/>
    </dgm:pt>
    <dgm:pt modelId="{A3179DF3-6591-49AD-A583-3B70E7A69074}" type="pres">
      <dgm:prSet presAssocID="{3797E12A-D9A1-4EBD-9593-1937202365EF}" presName="node" presStyleLbl="node1" presStyleIdx="3" presStyleCnt="5">
        <dgm:presLayoutVars>
          <dgm:bulletEnabled val="1"/>
        </dgm:presLayoutVars>
      </dgm:prSet>
      <dgm:spPr/>
      <dgm:t>
        <a:bodyPr/>
        <a:lstStyle/>
        <a:p>
          <a:endParaRPr lang="es-EC"/>
        </a:p>
      </dgm:t>
    </dgm:pt>
    <dgm:pt modelId="{78FED0F0-33B3-45BE-AE55-140007AFAC15}" type="pres">
      <dgm:prSet presAssocID="{681FFE29-A90D-4C7C-8016-93F97DEE5464}" presName="sibTrans" presStyleCnt="0"/>
      <dgm:spPr/>
    </dgm:pt>
    <dgm:pt modelId="{1321107F-9AAF-460B-A21A-D327A9A597CC}" type="pres">
      <dgm:prSet presAssocID="{B2514A28-AEB7-45CB-8A19-C9D5F9E8BA8D}" presName="node" presStyleLbl="node1" presStyleIdx="4" presStyleCnt="5">
        <dgm:presLayoutVars>
          <dgm:bulletEnabled val="1"/>
        </dgm:presLayoutVars>
      </dgm:prSet>
      <dgm:spPr/>
      <dgm:t>
        <a:bodyPr/>
        <a:lstStyle/>
        <a:p>
          <a:endParaRPr lang="es-EC"/>
        </a:p>
      </dgm:t>
    </dgm:pt>
  </dgm:ptLst>
  <dgm:cxnLst>
    <dgm:cxn modelId="{3D9FF9B5-D50B-40F2-B0BA-4F1B00622CD8}" srcId="{BD1AFC36-70F1-4996-9210-2E5B1A10E1E8}" destId="{B2514A28-AEB7-45CB-8A19-C9D5F9E8BA8D}" srcOrd="4" destOrd="0" parTransId="{C8B51B9E-8170-4ED9-A0E9-69289DC1E590}" sibTransId="{1A718FC1-EEE7-44A5-A98D-580E1BF16E6F}"/>
    <dgm:cxn modelId="{2C5026F1-4F6A-4B02-85E1-134A41859AE7}" type="presOf" srcId="{3797E12A-D9A1-4EBD-9593-1937202365EF}" destId="{A3179DF3-6591-49AD-A583-3B70E7A69074}" srcOrd="0" destOrd="0" presId="urn:microsoft.com/office/officeart/2005/8/layout/default"/>
    <dgm:cxn modelId="{8F3D4332-3E6B-45EB-9CBB-20A65934E64A}" srcId="{BD1AFC36-70F1-4996-9210-2E5B1A10E1E8}" destId="{24DAB133-BD40-48B0-993B-10B84342EEEE}" srcOrd="0" destOrd="0" parTransId="{6C1A04EA-3807-4384-BD8A-33ACD9B26D57}" sibTransId="{6BCAF1AD-C876-480A-84D1-155D182C6ADC}"/>
    <dgm:cxn modelId="{310EA726-EACD-4360-BFEB-2DADCAA64C95}" type="presOf" srcId="{B2514A28-AEB7-45CB-8A19-C9D5F9E8BA8D}" destId="{1321107F-9AAF-460B-A21A-D327A9A597CC}" srcOrd="0" destOrd="0" presId="urn:microsoft.com/office/officeart/2005/8/layout/default"/>
    <dgm:cxn modelId="{AE709080-A61D-4F2C-B2C9-B74D716FEF2A}" srcId="{BD1AFC36-70F1-4996-9210-2E5B1A10E1E8}" destId="{A694330E-1F06-4DDD-AD7C-D31D181C9369}" srcOrd="2" destOrd="0" parTransId="{3F09282D-1CCE-4BD9-BD1F-90E7817AEB28}" sibTransId="{0C06F9D3-94F9-423B-86FD-D27605860BFF}"/>
    <dgm:cxn modelId="{36F4D5F0-38CA-4A6B-80C3-39BC7442CC77}" type="presOf" srcId="{BD1AFC36-70F1-4996-9210-2E5B1A10E1E8}" destId="{511232C0-C2A7-4EF7-8EB1-D3F32577B41F}" srcOrd="0" destOrd="0" presId="urn:microsoft.com/office/officeart/2005/8/layout/default"/>
    <dgm:cxn modelId="{2E745053-A7E0-4BA6-A7CA-15F50F4835D7}" type="presOf" srcId="{A694330E-1F06-4DDD-AD7C-D31D181C9369}" destId="{7F409C2D-5D6E-48F1-BDC0-A697CCAB4B68}" srcOrd="0" destOrd="0" presId="urn:microsoft.com/office/officeart/2005/8/layout/default"/>
    <dgm:cxn modelId="{8E01E211-CA9E-4C93-9EEB-DCA4F293113C}" type="presOf" srcId="{24DAB133-BD40-48B0-993B-10B84342EEEE}" destId="{FB28CD97-63AE-4A17-9601-E617F4B4B7AE}" srcOrd="0" destOrd="0" presId="urn:microsoft.com/office/officeart/2005/8/layout/default"/>
    <dgm:cxn modelId="{EE882C90-7373-42F9-8779-04DE2E34DABA}" srcId="{BD1AFC36-70F1-4996-9210-2E5B1A10E1E8}" destId="{3797E12A-D9A1-4EBD-9593-1937202365EF}" srcOrd="3" destOrd="0" parTransId="{79CE6047-D96B-49EF-AB76-F5934E5C98C7}" sibTransId="{681FFE29-A90D-4C7C-8016-93F97DEE5464}"/>
    <dgm:cxn modelId="{FD6A5550-F32B-4AC5-A645-A635A3699C37}" srcId="{BD1AFC36-70F1-4996-9210-2E5B1A10E1E8}" destId="{3A52FCAC-E82F-4252-BE7E-61A23707B481}" srcOrd="1" destOrd="0" parTransId="{E0095577-0FF6-4531-99E1-D8328C8E1EFD}" sibTransId="{C9A6E87A-774B-420F-BF6B-73083A1550F0}"/>
    <dgm:cxn modelId="{EAE7FA98-C7F9-42C9-8855-26DF4897A8D2}" type="presOf" srcId="{3A52FCAC-E82F-4252-BE7E-61A23707B481}" destId="{16DD3B0F-59BF-40D5-BA78-4AD48DC88056}" srcOrd="0" destOrd="0" presId="urn:microsoft.com/office/officeart/2005/8/layout/default"/>
    <dgm:cxn modelId="{F16A050D-C942-4DC5-B0AC-AD6E226A67AC}" type="presParOf" srcId="{511232C0-C2A7-4EF7-8EB1-D3F32577B41F}" destId="{FB28CD97-63AE-4A17-9601-E617F4B4B7AE}" srcOrd="0" destOrd="0" presId="urn:microsoft.com/office/officeart/2005/8/layout/default"/>
    <dgm:cxn modelId="{5BE63A99-1C16-4BDB-AC6C-C709888C546B}" type="presParOf" srcId="{511232C0-C2A7-4EF7-8EB1-D3F32577B41F}" destId="{9AA59CD8-A5AF-4150-B13F-00E7CCE7F3CA}" srcOrd="1" destOrd="0" presId="urn:microsoft.com/office/officeart/2005/8/layout/default"/>
    <dgm:cxn modelId="{13BBD55A-9121-4B99-B47E-46592D808F89}" type="presParOf" srcId="{511232C0-C2A7-4EF7-8EB1-D3F32577B41F}" destId="{16DD3B0F-59BF-40D5-BA78-4AD48DC88056}" srcOrd="2" destOrd="0" presId="urn:microsoft.com/office/officeart/2005/8/layout/default"/>
    <dgm:cxn modelId="{36C48730-AB01-4D9C-959B-D54C6A8B5C1C}" type="presParOf" srcId="{511232C0-C2A7-4EF7-8EB1-D3F32577B41F}" destId="{17AF3F20-E548-465A-BE97-72F7275B89BF}" srcOrd="3" destOrd="0" presId="urn:microsoft.com/office/officeart/2005/8/layout/default"/>
    <dgm:cxn modelId="{2A395F19-FB8B-48D6-BA05-29B193416F02}" type="presParOf" srcId="{511232C0-C2A7-4EF7-8EB1-D3F32577B41F}" destId="{7F409C2D-5D6E-48F1-BDC0-A697CCAB4B68}" srcOrd="4" destOrd="0" presId="urn:microsoft.com/office/officeart/2005/8/layout/default"/>
    <dgm:cxn modelId="{B9981A8B-C307-449B-A040-DA0761CCE2C2}" type="presParOf" srcId="{511232C0-C2A7-4EF7-8EB1-D3F32577B41F}" destId="{6A54F2C1-4D9F-4612-A5AE-FDA0AB3CD5C2}" srcOrd="5" destOrd="0" presId="urn:microsoft.com/office/officeart/2005/8/layout/default"/>
    <dgm:cxn modelId="{92DBABE6-CAFF-452A-8970-FE50B20B8183}" type="presParOf" srcId="{511232C0-C2A7-4EF7-8EB1-D3F32577B41F}" destId="{A3179DF3-6591-49AD-A583-3B70E7A69074}" srcOrd="6" destOrd="0" presId="urn:microsoft.com/office/officeart/2005/8/layout/default"/>
    <dgm:cxn modelId="{7A5BF8EE-2CE0-4B78-96BC-7248C9FC3563}" type="presParOf" srcId="{511232C0-C2A7-4EF7-8EB1-D3F32577B41F}" destId="{78FED0F0-33B3-45BE-AE55-140007AFAC15}" srcOrd="7" destOrd="0" presId="urn:microsoft.com/office/officeart/2005/8/layout/default"/>
    <dgm:cxn modelId="{DC50650C-1B1E-440E-91D3-A5DD4C0CC3E6}" type="presParOf" srcId="{511232C0-C2A7-4EF7-8EB1-D3F32577B41F}" destId="{1321107F-9AAF-460B-A21A-D327A9A597C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A6739F-CF23-42A3-B917-DE5EFEE6FE2E}"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9FA9BE99-D42A-4D1F-BCD2-C76C78682E58}">
      <dgm:prSet/>
      <dgm:spPr/>
      <dgm:t>
        <a:bodyPr/>
        <a:lstStyle/>
        <a:p>
          <a:r>
            <a:rPr lang="es-ES" dirty="0" smtClean="0"/>
            <a:t>Los datos de erosión obtenidos para el año 1999 son de un área estimada de 2502,94 km</a:t>
          </a:r>
          <a:r>
            <a:rPr lang="es-ES" baseline="30000" dirty="0" smtClean="0"/>
            <a:t>2</a:t>
          </a:r>
          <a:r>
            <a:rPr lang="es-ES" dirty="0" smtClean="0"/>
            <a:t> y para el año 2019 un área de 3351,90 km</a:t>
          </a:r>
          <a:r>
            <a:rPr lang="es-ES" baseline="30000" dirty="0" smtClean="0"/>
            <a:t>2</a:t>
          </a:r>
          <a:r>
            <a:rPr lang="es-ES" dirty="0" smtClean="0"/>
            <a:t>, obteniendo un incremento de 851,96 km</a:t>
          </a:r>
          <a:r>
            <a:rPr lang="es-ES" baseline="30000" dirty="0" smtClean="0"/>
            <a:t>2</a:t>
          </a:r>
          <a:r>
            <a:rPr lang="es-ES" dirty="0" smtClean="0"/>
            <a:t> de suelo erosionado al cabo de 20 años, lo que nos llama a la conciencia para el cuidado de este recurso, que a su vez resulta complejo, porque llegar a una concientización social sobre el cuidado del suelo, que es manejado principalmente por personas que viven de la producción del mismo, es un tema de discusión muy complejo.  </a:t>
          </a:r>
          <a:endParaRPr lang="es-EC" dirty="0"/>
        </a:p>
      </dgm:t>
    </dgm:pt>
    <dgm:pt modelId="{2AA66B55-ED79-44C0-B059-272BAB17CC06}" type="parTrans" cxnId="{6DA7D3A5-1FBB-4FC7-B127-8C6C705C7295}">
      <dgm:prSet/>
      <dgm:spPr/>
      <dgm:t>
        <a:bodyPr/>
        <a:lstStyle/>
        <a:p>
          <a:endParaRPr lang="es-EC"/>
        </a:p>
      </dgm:t>
    </dgm:pt>
    <dgm:pt modelId="{E606BA95-6F7D-44A3-85B6-6B0D5B695768}" type="sibTrans" cxnId="{6DA7D3A5-1FBB-4FC7-B127-8C6C705C7295}">
      <dgm:prSet/>
      <dgm:spPr/>
      <dgm:t>
        <a:bodyPr/>
        <a:lstStyle/>
        <a:p>
          <a:endParaRPr lang="es-EC"/>
        </a:p>
      </dgm:t>
    </dgm:pt>
    <dgm:pt modelId="{9660E718-734B-4852-9C80-BE042BF02B52}">
      <dgm:prSet/>
      <dgm:spPr/>
      <dgm:t>
        <a:bodyPr/>
        <a:lstStyle/>
        <a:p>
          <a:r>
            <a:rPr lang="es-ES" smtClean="0"/>
            <a:t>El objetivo principal del estudio, fue la determinación de zonas adecuadas para emplazamientos de energía eólica y fotovoltaica en suelos erosionados, esto se consiguió mediante el análisis multicriterio en un entorno SIG, facilitando la manipulación de todos los insumos.</a:t>
          </a:r>
          <a:endParaRPr lang="es-EC"/>
        </a:p>
      </dgm:t>
    </dgm:pt>
    <dgm:pt modelId="{6F16AA98-114E-42F4-9188-187D018A828E}" type="parTrans" cxnId="{6C0D67C0-8C61-4801-BF6A-A76F23C05745}">
      <dgm:prSet/>
      <dgm:spPr/>
      <dgm:t>
        <a:bodyPr/>
        <a:lstStyle/>
        <a:p>
          <a:endParaRPr lang="es-EC"/>
        </a:p>
      </dgm:t>
    </dgm:pt>
    <dgm:pt modelId="{835A7DB5-A7F9-4F3D-AA5F-0AFD8B2AA15F}" type="sibTrans" cxnId="{6C0D67C0-8C61-4801-BF6A-A76F23C05745}">
      <dgm:prSet/>
      <dgm:spPr/>
      <dgm:t>
        <a:bodyPr/>
        <a:lstStyle/>
        <a:p>
          <a:endParaRPr lang="es-EC"/>
        </a:p>
      </dgm:t>
    </dgm:pt>
    <dgm:pt modelId="{04388DC4-FA6B-4F64-93CC-DFF1A6B1224D}">
      <dgm:prSet/>
      <dgm:spPr/>
      <dgm:t>
        <a:bodyPr/>
        <a:lstStyle/>
        <a:p>
          <a:r>
            <a:rPr lang="es-ES" smtClean="0"/>
            <a:t>Los pesos de los criterios fueron determinados mediante la metodología propuesta por Saaty para el análisis AHP, con el juicio de valor de 3 expertos, estos mismos pesos al igual que el árbol de jerarquías de la metodología AHP, fueron utilizados en la metodología PROMETHEE, generando así, una metodología PROMETHEE “modificada”, que resulta ser más confiable que la propuesta inicialmente.</a:t>
          </a:r>
          <a:endParaRPr lang="es-EC"/>
        </a:p>
      </dgm:t>
    </dgm:pt>
    <dgm:pt modelId="{DB12E7DA-B3B6-4A5E-B893-B539E66FB95E}" type="parTrans" cxnId="{D5445C88-CFA4-4A86-B19E-3C40FC0BE9D6}">
      <dgm:prSet/>
      <dgm:spPr/>
      <dgm:t>
        <a:bodyPr/>
        <a:lstStyle/>
        <a:p>
          <a:endParaRPr lang="es-EC"/>
        </a:p>
      </dgm:t>
    </dgm:pt>
    <dgm:pt modelId="{7DF13084-ECE2-46AA-8C47-D1B42CE931F2}" type="sibTrans" cxnId="{D5445C88-CFA4-4A86-B19E-3C40FC0BE9D6}">
      <dgm:prSet/>
      <dgm:spPr/>
      <dgm:t>
        <a:bodyPr/>
        <a:lstStyle/>
        <a:p>
          <a:endParaRPr lang="es-EC"/>
        </a:p>
      </dgm:t>
    </dgm:pt>
    <dgm:pt modelId="{9FCA3964-D157-4F89-BF14-3C0E2F36B45A}" type="pres">
      <dgm:prSet presAssocID="{78A6739F-CF23-42A3-B917-DE5EFEE6FE2E}" presName="outerComposite" presStyleCnt="0">
        <dgm:presLayoutVars>
          <dgm:chMax val="5"/>
          <dgm:dir/>
          <dgm:resizeHandles val="exact"/>
        </dgm:presLayoutVars>
      </dgm:prSet>
      <dgm:spPr/>
      <dgm:t>
        <a:bodyPr/>
        <a:lstStyle/>
        <a:p>
          <a:endParaRPr lang="es-EC"/>
        </a:p>
      </dgm:t>
    </dgm:pt>
    <dgm:pt modelId="{D6D62AFE-55AC-4D0B-B17F-71E45B6116EF}" type="pres">
      <dgm:prSet presAssocID="{78A6739F-CF23-42A3-B917-DE5EFEE6FE2E}" presName="dummyMaxCanvas" presStyleCnt="0">
        <dgm:presLayoutVars/>
      </dgm:prSet>
      <dgm:spPr/>
    </dgm:pt>
    <dgm:pt modelId="{A782E185-6D12-42DE-A5FF-2D461C7AEFBB}" type="pres">
      <dgm:prSet presAssocID="{78A6739F-CF23-42A3-B917-DE5EFEE6FE2E}" presName="ThreeNodes_1" presStyleLbl="node1" presStyleIdx="0" presStyleCnt="3">
        <dgm:presLayoutVars>
          <dgm:bulletEnabled val="1"/>
        </dgm:presLayoutVars>
      </dgm:prSet>
      <dgm:spPr/>
      <dgm:t>
        <a:bodyPr/>
        <a:lstStyle/>
        <a:p>
          <a:endParaRPr lang="es-EC"/>
        </a:p>
      </dgm:t>
    </dgm:pt>
    <dgm:pt modelId="{4C714DEC-5F6A-4C61-AD21-F01A9916DD06}" type="pres">
      <dgm:prSet presAssocID="{78A6739F-CF23-42A3-B917-DE5EFEE6FE2E}" presName="ThreeNodes_2" presStyleLbl="node1" presStyleIdx="1" presStyleCnt="3">
        <dgm:presLayoutVars>
          <dgm:bulletEnabled val="1"/>
        </dgm:presLayoutVars>
      </dgm:prSet>
      <dgm:spPr/>
      <dgm:t>
        <a:bodyPr/>
        <a:lstStyle/>
        <a:p>
          <a:endParaRPr lang="es-EC"/>
        </a:p>
      </dgm:t>
    </dgm:pt>
    <dgm:pt modelId="{05A4A9D6-BBF2-4325-97B8-AF65B8A57640}" type="pres">
      <dgm:prSet presAssocID="{78A6739F-CF23-42A3-B917-DE5EFEE6FE2E}" presName="ThreeNodes_3" presStyleLbl="node1" presStyleIdx="2" presStyleCnt="3">
        <dgm:presLayoutVars>
          <dgm:bulletEnabled val="1"/>
        </dgm:presLayoutVars>
      </dgm:prSet>
      <dgm:spPr/>
      <dgm:t>
        <a:bodyPr/>
        <a:lstStyle/>
        <a:p>
          <a:endParaRPr lang="es-EC"/>
        </a:p>
      </dgm:t>
    </dgm:pt>
    <dgm:pt modelId="{3EA7D384-5979-47EF-BB36-AB8F25D00449}" type="pres">
      <dgm:prSet presAssocID="{78A6739F-CF23-42A3-B917-DE5EFEE6FE2E}" presName="ThreeConn_1-2" presStyleLbl="fgAccFollowNode1" presStyleIdx="0" presStyleCnt="2">
        <dgm:presLayoutVars>
          <dgm:bulletEnabled val="1"/>
        </dgm:presLayoutVars>
      </dgm:prSet>
      <dgm:spPr/>
      <dgm:t>
        <a:bodyPr/>
        <a:lstStyle/>
        <a:p>
          <a:endParaRPr lang="es-EC"/>
        </a:p>
      </dgm:t>
    </dgm:pt>
    <dgm:pt modelId="{9030276D-0B39-4C0A-917D-351149113355}" type="pres">
      <dgm:prSet presAssocID="{78A6739F-CF23-42A3-B917-DE5EFEE6FE2E}" presName="ThreeConn_2-3" presStyleLbl="fgAccFollowNode1" presStyleIdx="1" presStyleCnt="2">
        <dgm:presLayoutVars>
          <dgm:bulletEnabled val="1"/>
        </dgm:presLayoutVars>
      </dgm:prSet>
      <dgm:spPr/>
      <dgm:t>
        <a:bodyPr/>
        <a:lstStyle/>
        <a:p>
          <a:endParaRPr lang="es-EC"/>
        </a:p>
      </dgm:t>
    </dgm:pt>
    <dgm:pt modelId="{156D93EC-572A-496D-9BC9-3044A55CDC3D}" type="pres">
      <dgm:prSet presAssocID="{78A6739F-CF23-42A3-B917-DE5EFEE6FE2E}" presName="ThreeNodes_1_text" presStyleLbl="node1" presStyleIdx="2" presStyleCnt="3">
        <dgm:presLayoutVars>
          <dgm:bulletEnabled val="1"/>
        </dgm:presLayoutVars>
      </dgm:prSet>
      <dgm:spPr/>
      <dgm:t>
        <a:bodyPr/>
        <a:lstStyle/>
        <a:p>
          <a:endParaRPr lang="es-EC"/>
        </a:p>
      </dgm:t>
    </dgm:pt>
    <dgm:pt modelId="{4C643B94-8906-4196-B4D3-91912EA4D1C1}" type="pres">
      <dgm:prSet presAssocID="{78A6739F-CF23-42A3-B917-DE5EFEE6FE2E}" presName="ThreeNodes_2_text" presStyleLbl="node1" presStyleIdx="2" presStyleCnt="3">
        <dgm:presLayoutVars>
          <dgm:bulletEnabled val="1"/>
        </dgm:presLayoutVars>
      </dgm:prSet>
      <dgm:spPr/>
      <dgm:t>
        <a:bodyPr/>
        <a:lstStyle/>
        <a:p>
          <a:endParaRPr lang="es-EC"/>
        </a:p>
      </dgm:t>
    </dgm:pt>
    <dgm:pt modelId="{1FDD102E-69F1-430D-9A7D-BBB262DF7C08}" type="pres">
      <dgm:prSet presAssocID="{78A6739F-CF23-42A3-B917-DE5EFEE6FE2E}" presName="ThreeNodes_3_text" presStyleLbl="node1" presStyleIdx="2" presStyleCnt="3">
        <dgm:presLayoutVars>
          <dgm:bulletEnabled val="1"/>
        </dgm:presLayoutVars>
      </dgm:prSet>
      <dgm:spPr/>
      <dgm:t>
        <a:bodyPr/>
        <a:lstStyle/>
        <a:p>
          <a:endParaRPr lang="es-EC"/>
        </a:p>
      </dgm:t>
    </dgm:pt>
  </dgm:ptLst>
  <dgm:cxnLst>
    <dgm:cxn modelId="{70A3A086-10E7-442A-B1A7-E60CA815B270}" type="presOf" srcId="{835A7DB5-A7F9-4F3D-AA5F-0AFD8B2AA15F}" destId="{3EA7D384-5979-47EF-BB36-AB8F25D00449}" srcOrd="0" destOrd="0" presId="urn:microsoft.com/office/officeart/2005/8/layout/vProcess5"/>
    <dgm:cxn modelId="{DCD1CB2E-88D3-414F-903F-84C1B9A143B4}" type="presOf" srcId="{04388DC4-FA6B-4F64-93CC-DFF1A6B1224D}" destId="{1FDD102E-69F1-430D-9A7D-BBB262DF7C08}" srcOrd="1" destOrd="0" presId="urn:microsoft.com/office/officeart/2005/8/layout/vProcess5"/>
    <dgm:cxn modelId="{9E527796-18D7-4C3F-8FDB-42BA6CABB6A8}" type="presOf" srcId="{9660E718-734B-4852-9C80-BE042BF02B52}" destId="{A782E185-6D12-42DE-A5FF-2D461C7AEFBB}" srcOrd="0" destOrd="0" presId="urn:microsoft.com/office/officeart/2005/8/layout/vProcess5"/>
    <dgm:cxn modelId="{6DA7D3A5-1FBB-4FC7-B127-8C6C705C7295}" srcId="{78A6739F-CF23-42A3-B917-DE5EFEE6FE2E}" destId="{9FA9BE99-D42A-4D1F-BCD2-C76C78682E58}" srcOrd="1" destOrd="0" parTransId="{2AA66B55-ED79-44C0-B059-272BAB17CC06}" sibTransId="{E606BA95-6F7D-44A3-85B6-6B0D5B695768}"/>
    <dgm:cxn modelId="{645C1EA5-573D-4596-87A1-2E2ED174AF8E}" type="presOf" srcId="{04388DC4-FA6B-4F64-93CC-DFF1A6B1224D}" destId="{05A4A9D6-BBF2-4325-97B8-AF65B8A57640}" srcOrd="0" destOrd="0" presId="urn:microsoft.com/office/officeart/2005/8/layout/vProcess5"/>
    <dgm:cxn modelId="{62934205-30A3-4A32-B791-EE0482C1D21C}" type="presOf" srcId="{78A6739F-CF23-42A3-B917-DE5EFEE6FE2E}" destId="{9FCA3964-D157-4F89-BF14-3C0E2F36B45A}" srcOrd="0" destOrd="0" presId="urn:microsoft.com/office/officeart/2005/8/layout/vProcess5"/>
    <dgm:cxn modelId="{C6F346D6-C98D-42D7-9A6A-A693BEB8F46E}" type="presOf" srcId="{9660E718-734B-4852-9C80-BE042BF02B52}" destId="{156D93EC-572A-496D-9BC9-3044A55CDC3D}" srcOrd="1" destOrd="0" presId="urn:microsoft.com/office/officeart/2005/8/layout/vProcess5"/>
    <dgm:cxn modelId="{D5445C88-CFA4-4A86-B19E-3C40FC0BE9D6}" srcId="{78A6739F-CF23-42A3-B917-DE5EFEE6FE2E}" destId="{04388DC4-FA6B-4F64-93CC-DFF1A6B1224D}" srcOrd="2" destOrd="0" parTransId="{DB12E7DA-B3B6-4A5E-B893-B539E66FB95E}" sibTransId="{7DF13084-ECE2-46AA-8C47-D1B42CE931F2}"/>
    <dgm:cxn modelId="{F1B639E5-02B0-48F6-A505-4A4867F38358}" type="presOf" srcId="{9FA9BE99-D42A-4D1F-BCD2-C76C78682E58}" destId="{4C714DEC-5F6A-4C61-AD21-F01A9916DD06}" srcOrd="0" destOrd="0" presId="urn:microsoft.com/office/officeart/2005/8/layout/vProcess5"/>
    <dgm:cxn modelId="{2EB9621E-DB54-48F3-A7DB-857C6E7E12A0}" type="presOf" srcId="{E606BA95-6F7D-44A3-85B6-6B0D5B695768}" destId="{9030276D-0B39-4C0A-917D-351149113355}" srcOrd="0" destOrd="0" presId="urn:microsoft.com/office/officeart/2005/8/layout/vProcess5"/>
    <dgm:cxn modelId="{6C0D67C0-8C61-4801-BF6A-A76F23C05745}" srcId="{78A6739F-CF23-42A3-B917-DE5EFEE6FE2E}" destId="{9660E718-734B-4852-9C80-BE042BF02B52}" srcOrd="0" destOrd="0" parTransId="{6F16AA98-114E-42F4-9188-187D018A828E}" sibTransId="{835A7DB5-A7F9-4F3D-AA5F-0AFD8B2AA15F}"/>
    <dgm:cxn modelId="{733D35AE-1A5D-4098-BEE3-BBBF5F02D452}" type="presOf" srcId="{9FA9BE99-D42A-4D1F-BCD2-C76C78682E58}" destId="{4C643B94-8906-4196-B4D3-91912EA4D1C1}" srcOrd="1" destOrd="0" presId="urn:microsoft.com/office/officeart/2005/8/layout/vProcess5"/>
    <dgm:cxn modelId="{79A47409-2232-4EB6-9A98-23DDBC6E9EC9}" type="presParOf" srcId="{9FCA3964-D157-4F89-BF14-3C0E2F36B45A}" destId="{D6D62AFE-55AC-4D0B-B17F-71E45B6116EF}" srcOrd="0" destOrd="0" presId="urn:microsoft.com/office/officeart/2005/8/layout/vProcess5"/>
    <dgm:cxn modelId="{EE401BB6-9CD4-409E-8483-846F27A85193}" type="presParOf" srcId="{9FCA3964-D157-4F89-BF14-3C0E2F36B45A}" destId="{A782E185-6D12-42DE-A5FF-2D461C7AEFBB}" srcOrd="1" destOrd="0" presId="urn:microsoft.com/office/officeart/2005/8/layout/vProcess5"/>
    <dgm:cxn modelId="{C224A2D1-1DF2-4189-AE72-01BB3AD00A4F}" type="presParOf" srcId="{9FCA3964-D157-4F89-BF14-3C0E2F36B45A}" destId="{4C714DEC-5F6A-4C61-AD21-F01A9916DD06}" srcOrd="2" destOrd="0" presId="urn:microsoft.com/office/officeart/2005/8/layout/vProcess5"/>
    <dgm:cxn modelId="{430DB025-1365-4545-9DDE-3AE45405A538}" type="presParOf" srcId="{9FCA3964-D157-4F89-BF14-3C0E2F36B45A}" destId="{05A4A9D6-BBF2-4325-97B8-AF65B8A57640}" srcOrd="3" destOrd="0" presId="urn:microsoft.com/office/officeart/2005/8/layout/vProcess5"/>
    <dgm:cxn modelId="{035177D5-EDA9-4CA2-8774-0679A69A001D}" type="presParOf" srcId="{9FCA3964-D157-4F89-BF14-3C0E2F36B45A}" destId="{3EA7D384-5979-47EF-BB36-AB8F25D00449}" srcOrd="4" destOrd="0" presId="urn:microsoft.com/office/officeart/2005/8/layout/vProcess5"/>
    <dgm:cxn modelId="{0E960442-BBD3-4063-B84E-C932B71AD317}" type="presParOf" srcId="{9FCA3964-D157-4F89-BF14-3C0E2F36B45A}" destId="{9030276D-0B39-4C0A-917D-351149113355}" srcOrd="5" destOrd="0" presId="urn:microsoft.com/office/officeart/2005/8/layout/vProcess5"/>
    <dgm:cxn modelId="{0B468465-12A1-4F54-897C-418998B2B151}" type="presParOf" srcId="{9FCA3964-D157-4F89-BF14-3C0E2F36B45A}" destId="{156D93EC-572A-496D-9BC9-3044A55CDC3D}" srcOrd="6" destOrd="0" presId="urn:microsoft.com/office/officeart/2005/8/layout/vProcess5"/>
    <dgm:cxn modelId="{40EE5550-A791-4199-8C84-B32BB241DFDF}" type="presParOf" srcId="{9FCA3964-D157-4F89-BF14-3C0E2F36B45A}" destId="{4C643B94-8906-4196-B4D3-91912EA4D1C1}" srcOrd="7" destOrd="0" presId="urn:microsoft.com/office/officeart/2005/8/layout/vProcess5"/>
    <dgm:cxn modelId="{AB1D0500-835E-44CC-9B9E-43DA3A07B704}" type="presParOf" srcId="{9FCA3964-D157-4F89-BF14-3C0E2F36B45A}" destId="{1FDD102E-69F1-430D-9A7D-BBB262DF7C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A6739F-CF23-42A3-B917-DE5EFEE6FE2E}"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60D39309-CE03-42B0-9A61-5C3BC4ABCBE9}">
      <dgm:prSet phldrT="[Texto]" custT="1"/>
      <dgm:spPr/>
      <dgm:t>
        <a:bodyPr/>
        <a:lstStyle/>
        <a:p>
          <a:pPr algn="just"/>
          <a:r>
            <a:rPr lang="es-ES" sz="1600" dirty="0" smtClean="0"/>
            <a:t>Como resultado de la jerarquización AHP, se tiene para el potencial fotovoltaico las siguientes preferencias: </a:t>
          </a:r>
          <a:r>
            <a:rPr lang="es-ES" sz="1600" dirty="0" err="1" smtClean="0"/>
            <a:t>Cangahua</a:t>
          </a:r>
          <a:r>
            <a:rPr lang="es-ES" sz="1600" dirty="0" smtClean="0"/>
            <a:t>, Zapotillo, Olmedo, </a:t>
          </a:r>
          <a:r>
            <a:rPr lang="es-ES" sz="1600" dirty="0" err="1" smtClean="0"/>
            <a:t>Guangaje</a:t>
          </a:r>
          <a:r>
            <a:rPr lang="es-ES" sz="1600" dirty="0" smtClean="0"/>
            <a:t>, en ese orden, mientras que para el potencial eólico se tiene la siguiente jerarquización: </a:t>
          </a:r>
          <a:r>
            <a:rPr lang="es-ES" sz="1600" dirty="0" err="1" smtClean="0"/>
            <a:t>Cangahua</a:t>
          </a:r>
          <a:r>
            <a:rPr lang="es-ES" sz="1600" dirty="0" smtClean="0"/>
            <a:t>, </a:t>
          </a:r>
          <a:r>
            <a:rPr lang="es-ES" sz="1600" dirty="0" err="1" smtClean="0"/>
            <a:t>Guangaje</a:t>
          </a:r>
          <a:r>
            <a:rPr lang="es-ES" sz="1600" dirty="0" smtClean="0"/>
            <a:t>, </a:t>
          </a:r>
          <a:r>
            <a:rPr lang="es-ES" sz="1600" dirty="0" err="1" smtClean="0"/>
            <a:t>Monterapata</a:t>
          </a:r>
          <a:r>
            <a:rPr lang="es-ES" sz="1600" dirty="0" smtClean="0"/>
            <a:t> y Olmedo. Por otro lado para el caso de la metodología PROMETHEE, el flujo neto de jerarquización del potencial fotovoltaico es: </a:t>
          </a:r>
          <a:r>
            <a:rPr lang="es-ES" sz="1600" dirty="0" err="1" smtClean="0"/>
            <a:t>Cangahua</a:t>
          </a:r>
          <a:r>
            <a:rPr lang="es-ES" sz="1600" dirty="0" smtClean="0"/>
            <a:t>, Zapotillo, </a:t>
          </a:r>
          <a:r>
            <a:rPr lang="es-ES" sz="1600" dirty="0" err="1" smtClean="0"/>
            <a:t>Guangaje</a:t>
          </a:r>
          <a:r>
            <a:rPr lang="es-ES" sz="1600" dirty="0" smtClean="0"/>
            <a:t> y Olmedo, del mismo modo para el potencial eólico se jerarquiza de la siguiente manera: </a:t>
          </a:r>
          <a:r>
            <a:rPr lang="es-ES" sz="1600" dirty="0" err="1" smtClean="0"/>
            <a:t>Cangahua</a:t>
          </a:r>
          <a:r>
            <a:rPr lang="es-ES" sz="1600" dirty="0" smtClean="0"/>
            <a:t>, </a:t>
          </a:r>
          <a:r>
            <a:rPr lang="es-ES" sz="1600" dirty="0" err="1" smtClean="0"/>
            <a:t>Guangaje</a:t>
          </a:r>
          <a:r>
            <a:rPr lang="es-ES" sz="1600" dirty="0" smtClean="0"/>
            <a:t>, Olmedo y </a:t>
          </a:r>
          <a:r>
            <a:rPr lang="es-ES" sz="1600" dirty="0" err="1" smtClean="0"/>
            <a:t>Monterapata</a:t>
          </a:r>
          <a:r>
            <a:rPr lang="es-ES" sz="1600" dirty="0" smtClean="0"/>
            <a:t>, en ese orden.</a:t>
          </a:r>
          <a:endParaRPr lang="es-EC" sz="1600" dirty="0"/>
        </a:p>
      </dgm:t>
    </dgm:pt>
    <dgm:pt modelId="{F5B275BB-C351-4790-811C-6A8B5006430D}" type="parTrans" cxnId="{93DF7793-9A67-49B2-B3B1-5853F152A583}">
      <dgm:prSet/>
      <dgm:spPr/>
      <dgm:t>
        <a:bodyPr/>
        <a:lstStyle/>
        <a:p>
          <a:endParaRPr lang="es-EC" sz="2800"/>
        </a:p>
      </dgm:t>
    </dgm:pt>
    <dgm:pt modelId="{6A2D5B4D-EECE-401E-875E-E76412EB5F76}" type="sibTrans" cxnId="{93DF7793-9A67-49B2-B3B1-5853F152A583}">
      <dgm:prSet custT="1">
        <dgm:style>
          <a:lnRef idx="1">
            <a:schemeClr val="accent1"/>
          </a:lnRef>
          <a:fillRef idx="2">
            <a:schemeClr val="accent1"/>
          </a:fillRef>
          <a:effectRef idx="1">
            <a:schemeClr val="accent1"/>
          </a:effectRef>
          <a:fontRef idx="minor">
            <a:schemeClr val="dk1"/>
          </a:fontRef>
        </dgm:style>
      </dgm:prSet>
      <dgm:spPr/>
      <dgm:t>
        <a:bodyPr/>
        <a:lstStyle/>
        <a:p>
          <a:endParaRPr lang="es-EC" sz="4400"/>
        </a:p>
      </dgm:t>
    </dgm:pt>
    <dgm:pt modelId="{02A53CC3-E953-4715-A1A8-AACC2A2E51DB}">
      <dgm:prSet custT="1"/>
      <dgm:spPr/>
      <dgm:t>
        <a:bodyPr/>
        <a:lstStyle/>
        <a:p>
          <a:pPr algn="just"/>
          <a:r>
            <a:rPr lang="es-ES" sz="1600" dirty="0" smtClean="0"/>
            <a:t>Para el caso de la implementación de una central energética mixta (eólica y solar),  mediante el análisis PROMETHEE, se determinó la prioridad para </a:t>
          </a:r>
          <a:r>
            <a:rPr lang="es-ES" sz="1600" dirty="0" err="1" smtClean="0"/>
            <a:t>Cangahua</a:t>
          </a:r>
          <a:r>
            <a:rPr lang="es-ES" sz="1600" dirty="0" smtClean="0"/>
            <a:t>, seguida de </a:t>
          </a:r>
          <a:r>
            <a:rPr lang="es-ES" sz="1600" dirty="0" err="1" smtClean="0"/>
            <a:t>Guangaje</a:t>
          </a:r>
          <a:r>
            <a:rPr lang="es-ES" sz="1600" dirty="0" smtClean="0"/>
            <a:t> y Olmedo, en la cual, </a:t>
          </a:r>
          <a:r>
            <a:rPr lang="es-ES" sz="1600" dirty="0" err="1" smtClean="0"/>
            <a:t>Cangahua</a:t>
          </a:r>
          <a:r>
            <a:rPr lang="es-ES" sz="1600" dirty="0" smtClean="0"/>
            <a:t> posee una superficie de 22,96 hectáreas, tanto para el recurso eólico como para el recurso solar, de la cual, para el caso eólico se cuenta con una energía total disponible de 384,1 </a:t>
          </a:r>
          <a:r>
            <a:rPr lang="es-ES" sz="1600" dirty="0" err="1" smtClean="0"/>
            <a:t>GWh</a:t>
          </a:r>
          <a:r>
            <a:rPr lang="es-ES" sz="1600" dirty="0" smtClean="0"/>
            <a:t> </a:t>
          </a:r>
          <a:r>
            <a:rPr lang="es-EC" sz="1600" dirty="0" smtClean="0"/>
            <a:t>(</a:t>
          </a:r>
          <a:r>
            <a:rPr lang="es-EC" sz="1600" dirty="0" err="1" smtClean="0"/>
            <a:t>Almonacid</a:t>
          </a:r>
          <a:r>
            <a:rPr lang="es-EC" sz="1600" dirty="0" smtClean="0"/>
            <a:t> &amp; </a:t>
          </a:r>
          <a:r>
            <a:rPr lang="es-EC" sz="1600" dirty="0" err="1" smtClean="0"/>
            <a:t>Nahuelhual</a:t>
          </a:r>
          <a:r>
            <a:rPr lang="es-EC" sz="1600" dirty="0" smtClean="0"/>
            <a:t>, 2009)</a:t>
          </a:r>
          <a:r>
            <a:rPr lang="es-ES" sz="1600" dirty="0" smtClean="0"/>
            <a:t>, mientras que para el factor solar se estima una energía total disponible de 20 </a:t>
          </a:r>
          <a:r>
            <a:rPr lang="es-ES" sz="1600" dirty="0" err="1" smtClean="0"/>
            <a:t>GWh</a:t>
          </a:r>
          <a:r>
            <a:rPr lang="es-ES" sz="1600" dirty="0" smtClean="0"/>
            <a:t>/año para ser aprovechada, tomando en cuenta que en la actualidad el costo de producción de energía eólica es de 6 centavos por </a:t>
          </a:r>
          <a:r>
            <a:rPr lang="es-ES" sz="1600" dirty="0" err="1" smtClean="0"/>
            <a:t>KWh</a:t>
          </a:r>
          <a:r>
            <a:rPr lang="es-ES" sz="1600" dirty="0" smtClean="0"/>
            <a:t> y para la energía fotovoltaica de 10 centavos por </a:t>
          </a:r>
          <a:r>
            <a:rPr lang="es-ES" sz="1600" dirty="0" err="1" smtClean="0"/>
            <a:t>KWh</a:t>
          </a:r>
          <a:r>
            <a:rPr lang="es-ES" sz="1600" dirty="0" smtClean="0"/>
            <a:t>.</a:t>
          </a:r>
          <a:endParaRPr lang="es-EC" sz="1600" dirty="0"/>
        </a:p>
      </dgm:t>
    </dgm:pt>
    <dgm:pt modelId="{EF7630C0-8924-4CC5-8D85-6ACE90ABCCC7}" type="parTrans" cxnId="{2F4040CE-92AD-4ED4-A5C7-410EDD2153FE}">
      <dgm:prSet/>
      <dgm:spPr/>
      <dgm:t>
        <a:bodyPr/>
        <a:lstStyle/>
        <a:p>
          <a:endParaRPr lang="es-EC" sz="2800"/>
        </a:p>
      </dgm:t>
    </dgm:pt>
    <dgm:pt modelId="{C7A6B492-F4B5-48DC-BFEC-26F941A812B7}" type="sibTrans" cxnId="{2F4040CE-92AD-4ED4-A5C7-410EDD2153FE}">
      <dgm:prSet custT="1">
        <dgm:style>
          <a:lnRef idx="1">
            <a:schemeClr val="accent1"/>
          </a:lnRef>
          <a:fillRef idx="2">
            <a:schemeClr val="accent1"/>
          </a:fillRef>
          <a:effectRef idx="1">
            <a:schemeClr val="accent1"/>
          </a:effectRef>
          <a:fontRef idx="minor">
            <a:schemeClr val="dk1"/>
          </a:fontRef>
        </dgm:style>
      </dgm:prSet>
      <dgm:spPr/>
      <dgm:t>
        <a:bodyPr/>
        <a:lstStyle/>
        <a:p>
          <a:endParaRPr lang="es-EC" sz="4400"/>
        </a:p>
      </dgm:t>
    </dgm:pt>
    <dgm:pt modelId="{FE629275-074D-4CA1-B1B1-FE15D067FD79}">
      <dgm:prSet custT="1"/>
      <dgm:spPr/>
      <dgm:t>
        <a:bodyPr/>
        <a:lstStyle/>
        <a:p>
          <a:pPr algn="just"/>
          <a:r>
            <a:rPr lang="es-ES" sz="1600" dirty="0" smtClean="0"/>
            <a:t>La metodología AHP presenta un modelo que estructura más al problema, la generación de pesos es más sistemática, además presenta un modelo de cálculo de consistencia para cada matriz de comparación pareada, pero es débil en cuanto a la representación gráfica del problema, mientras que para la metodología PROMETHEE, los pesos son determinados por el decisor, dejando un grado de libertad para que este tome las decisiones, que en muchos de los casos al no ser un experto en el tema, puede ocasionar resultados no deseados, además el problema no se ve bien estructurado, si los criterios aumentan se va perdiendo la visión del problema, mientras que la representación gráfica del problema es un arma fuerte al momento de tomar decisiones y ver al problema desde otras perspectivas.</a:t>
          </a:r>
          <a:r>
            <a:rPr lang="es-EC" sz="1600" dirty="0" smtClean="0"/>
            <a:t> </a:t>
          </a:r>
        </a:p>
      </dgm:t>
    </dgm:pt>
    <dgm:pt modelId="{6705DBDE-3C90-45F2-81F8-27E44798946E}" type="parTrans" cxnId="{F25F6342-17BF-4E27-8E5F-32ABCE80B3B6}">
      <dgm:prSet/>
      <dgm:spPr/>
      <dgm:t>
        <a:bodyPr/>
        <a:lstStyle/>
        <a:p>
          <a:endParaRPr lang="es-EC" sz="2800"/>
        </a:p>
      </dgm:t>
    </dgm:pt>
    <dgm:pt modelId="{700357BB-8868-4807-ABD2-5C4C8AB3F103}" type="sibTrans" cxnId="{F25F6342-17BF-4E27-8E5F-32ABCE80B3B6}">
      <dgm:prSet/>
      <dgm:spPr/>
      <dgm:t>
        <a:bodyPr/>
        <a:lstStyle/>
        <a:p>
          <a:endParaRPr lang="es-EC" sz="2800"/>
        </a:p>
      </dgm:t>
    </dgm:pt>
    <dgm:pt modelId="{9FCA3964-D157-4F89-BF14-3C0E2F36B45A}" type="pres">
      <dgm:prSet presAssocID="{78A6739F-CF23-42A3-B917-DE5EFEE6FE2E}" presName="outerComposite" presStyleCnt="0">
        <dgm:presLayoutVars>
          <dgm:chMax val="5"/>
          <dgm:dir/>
          <dgm:resizeHandles val="exact"/>
        </dgm:presLayoutVars>
      </dgm:prSet>
      <dgm:spPr/>
      <dgm:t>
        <a:bodyPr/>
        <a:lstStyle/>
        <a:p>
          <a:endParaRPr lang="es-EC"/>
        </a:p>
      </dgm:t>
    </dgm:pt>
    <dgm:pt modelId="{D6D62AFE-55AC-4D0B-B17F-71E45B6116EF}" type="pres">
      <dgm:prSet presAssocID="{78A6739F-CF23-42A3-B917-DE5EFEE6FE2E}" presName="dummyMaxCanvas" presStyleCnt="0">
        <dgm:presLayoutVars/>
      </dgm:prSet>
      <dgm:spPr/>
    </dgm:pt>
    <dgm:pt modelId="{A782E185-6D12-42DE-A5FF-2D461C7AEFBB}" type="pres">
      <dgm:prSet presAssocID="{78A6739F-CF23-42A3-B917-DE5EFEE6FE2E}" presName="ThreeNodes_1" presStyleLbl="node1" presStyleIdx="0" presStyleCnt="3" custLinFactNeighborX="7374" custLinFactNeighborY="8810">
        <dgm:presLayoutVars>
          <dgm:bulletEnabled val="1"/>
        </dgm:presLayoutVars>
      </dgm:prSet>
      <dgm:spPr/>
      <dgm:t>
        <a:bodyPr/>
        <a:lstStyle/>
        <a:p>
          <a:endParaRPr lang="es-EC"/>
        </a:p>
      </dgm:t>
    </dgm:pt>
    <dgm:pt modelId="{4C714DEC-5F6A-4C61-AD21-F01A9916DD06}" type="pres">
      <dgm:prSet presAssocID="{78A6739F-CF23-42A3-B917-DE5EFEE6FE2E}" presName="ThreeNodes_2" presStyleLbl="node1" presStyleIdx="1" presStyleCnt="3">
        <dgm:presLayoutVars>
          <dgm:bulletEnabled val="1"/>
        </dgm:presLayoutVars>
      </dgm:prSet>
      <dgm:spPr/>
      <dgm:t>
        <a:bodyPr/>
        <a:lstStyle/>
        <a:p>
          <a:endParaRPr lang="es-EC"/>
        </a:p>
      </dgm:t>
    </dgm:pt>
    <dgm:pt modelId="{05A4A9D6-BBF2-4325-97B8-AF65B8A57640}" type="pres">
      <dgm:prSet presAssocID="{78A6739F-CF23-42A3-B917-DE5EFEE6FE2E}" presName="ThreeNodes_3" presStyleLbl="node1" presStyleIdx="2" presStyleCnt="3" custScaleX="108824" custScaleY="114404">
        <dgm:presLayoutVars>
          <dgm:bulletEnabled val="1"/>
        </dgm:presLayoutVars>
      </dgm:prSet>
      <dgm:spPr/>
      <dgm:t>
        <a:bodyPr/>
        <a:lstStyle/>
        <a:p>
          <a:endParaRPr lang="es-EC"/>
        </a:p>
      </dgm:t>
    </dgm:pt>
    <dgm:pt modelId="{3EA7D384-5979-47EF-BB36-AB8F25D00449}" type="pres">
      <dgm:prSet presAssocID="{78A6739F-CF23-42A3-B917-DE5EFEE6FE2E}" presName="ThreeConn_1-2" presStyleLbl="fgAccFollowNode1" presStyleIdx="0" presStyleCnt="2">
        <dgm:presLayoutVars>
          <dgm:bulletEnabled val="1"/>
        </dgm:presLayoutVars>
      </dgm:prSet>
      <dgm:spPr/>
      <dgm:t>
        <a:bodyPr/>
        <a:lstStyle/>
        <a:p>
          <a:endParaRPr lang="es-EC"/>
        </a:p>
      </dgm:t>
    </dgm:pt>
    <dgm:pt modelId="{9030276D-0B39-4C0A-917D-351149113355}" type="pres">
      <dgm:prSet presAssocID="{78A6739F-CF23-42A3-B917-DE5EFEE6FE2E}" presName="ThreeConn_2-3" presStyleLbl="fgAccFollowNode1" presStyleIdx="1" presStyleCnt="2">
        <dgm:presLayoutVars>
          <dgm:bulletEnabled val="1"/>
        </dgm:presLayoutVars>
      </dgm:prSet>
      <dgm:spPr/>
      <dgm:t>
        <a:bodyPr/>
        <a:lstStyle/>
        <a:p>
          <a:endParaRPr lang="es-EC"/>
        </a:p>
      </dgm:t>
    </dgm:pt>
    <dgm:pt modelId="{156D93EC-572A-496D-9BC9-3044A55CDC3D}" type="pres">
      <dgm:prSet presAssocID="{78A6739F-CF23-42A3-B917-DE5EFEE6FE2E}" presName="ThreeNodes_1_text" presStyleLbl="node1" presStyleIdx="2" presStyleCnt="3">
        <dgm:presLayoutVars>
          <dgm:bulletEnabled val="1"/>
        </dgm:presLayoutVars>
      </dgm:prSet>
      <dgm:spPr/>
      <dgm:t>
        <a:bodyPr/>
        <a:lstStyle/>
        <a:p>
          <a:endParaRPr lang="es-EC"/>
        </a:p>
      </dgm:t>
    </dgm:pt>
    <dgm:pt modelId="{4C643B94-8906-4196-B4D3-91912EA4D1C1}" type="pres">
      <dgm:prSet presAssocID="{78A6739F-CF23-42A3-B917-DE5EFEE6FE2E}" presName="ThreeNodes_2_text" presStyleLbl="node1" presStyleIdx="2" presStyleCnt="3">
        <dgm:presLayoutVars>
          <dgm:bulletEnabled val="1"/>
        </dgm:presLayoutVars>
      </dgm:prSet>
      <dgm:spPr/>
      <dgm:t>
        <a:bodyPr/>
        <a:lstStyle/>
        <a:p>
          <a:endParaRPr lang="es-EC"/>
        </a:p>
      </dgm:t>
    </dgm:pt>
    <dgm:pt modelId="{1FDD102E-69F1-430D-9A7D-BBB262DF7C08}" type="pres">
      <dgm:prSet presAssocID="{78A6739F-CF23-42A3-B917-DE5EFEE6FE2E}" presName="ThreeNodes_3_text" presStyleLbl="node1" presStyleIdx="2" presStyleCnt="3">
        <dgm:presLayoutVars>
          <dgm:bulletEnabled val="1"/>
        </dgm:presLayoutVars>
      </dgm:prSet>
      <dgm:spPr/>
      <dgm:t>
        <a:bodyPr/>
        <a:lstStyle/>
        <a:p>
          <a:endParaRPr lang="es-EC"/>
        </a:p>
      </dgm:t>
    </dgm:pt>
  </dgm:ptLst>
  <dgm:cxnLst>
    <dgm:cxn modelId="{F46DDF06-DC79-4397-8D59-C9CB51216855}" type="presOf" srcId="{C7A6B492-F4B5-48DC-BFEC-26F941A812B7}" destId="{9030276D-0B39-4C0A-917D-351149113355}" srcOrd="0" destOrd="0" presId="urn:microsoft.com/office/officeart/2005/8/layout/vProcess5"/>
    <dgm:cxn modelId="{F25F6342-17BF-4E27-8E5F-32ABCE80B3B6}" srcId="{78A6739F-CF23-42A3-B917-DE5EFEE6FE2E}" destId="{FE629275-074D-4CA1-B1B1-FE15D067FD79}" srcOrd="2" destOrd="0" parTransId="{6705DBDE-3C90-45F2-81F8-27E44798946E}" sibTransId="{700357BB-8868-4807-ABD2-5C4C8AB3F103}"/>
    <dgm:cxn modelId="{C3F50474-DD25-4606-B909-BEDF3907FA26}" type="presOf" srcId="{6A2D5B4D-EECE-401E-875E-E76412EB5F76}" destId="{3EA7D384-5979-47EF-BB36-AB8F25D00449}" srcOrd="0" destOrd="0" presId="urn:microsoft.com/office/officeart/2005/8/layout/vProcess5"/>
    <dgm:cxn modelId="{9680C6F4-1CCE-433D-A059-D901495ED9B7}" type="presOf" srcId="{FE629275-074D-4CA1-B1B1-FE15D067FD79}" destId="{05A4A9D6-BBF2-4325-97B8-AF65B8A57640}" srcOrd="0" destOrd="0" presId="urn:microsoft.com/office/officeart/2005/8/layout/vProcess5"/>
    <dgm:cxn modelId="{F3F334AD-5DAC-4745-8F98-BF32FC7B9D91}" type="presOf" srcId="{60D39309-CE03-42B0-9A61-5C3BC4ABCBE9}" destId="{156D93EC-572A-496D-9BC9-3044A55CDC3D}" srcOrd="1" destOrd="0" presId="urn:microsoft.com/office/officeart/2005/8/layout/vProcess5"/>
    <dgm:cxn modelId="{93DF7793-9A67-49B2-B3B1-5853F152A583}" srcId="{78A6739F-CF23-42A3-B917-DE5EFEE6FE2E}" destId="{60D39309-CE03-42B0-9A61-5C3BC4ABCBE9}" srcOrd="0" destOrd="0" parTransId="{F5B275BB-C351-4790-811C-6A8B5006430D}" sibTransId="{6A2D5B4D-EECE-401E-875E-E76412EB5F76}"/>
    <dgm:cxn modelId="{D54B13CD-C671-49E2-8AB8-55FAF0F7AE58}" type="presOf" srcId="{02A53CC3-E953-4715-A1A8-AACC2A2E51DB}" destId="{4C714DEC-5F6A-4C61-AD21-F01A9916DD06}" srcOrd="0" destOrd="0" presId="urn:microsoft.com/office/officeart/2005/8/layout/vProcess5"/>
    <dgm:cxn modelId="{0D562B6A-00A8-4EC2-87AE-2C8B88DBC97E}" type="presOf" srcId="{78A6739F-CF23-42A3-B917-DE5EFEE6FE2E}" destId="{9FCA3964-D157-4F89-BF14-3C0E2F36B45A}" srcOrd="0" destOrd="0" presId="urn:microsoft.com/office/officeart/2005/8/layout/vProcess5"/>
    <dgm:cxn modelId="{AEE0972B-CEBE-4C15-BB20-E7D244CE5A71}" type="presOf" srcId="{60D39309-CE03-42B0-9A61-5C3BC4ABCBE9}" destId="{A782E185-6D12-42DE-A5FF-2D461C7AEFBB}" srcOrd="0" destOrd="0" presId="urn:microsoft.com/office/officeart/2005/8/layout/vProcess5"/>
    <dgm:cxn modelId="{4415ADD7-A344-4FFF-AE84-A6FA7F33FA90}" type="presOf" srcId="{FE629275-074D-4CA1-B1B1-FE15D067FD79}" destId="{1FDD102E-69F1-430D-9A7D-BBB262DF7C08}" srcOrd="1" destOrd="0" presId="urn:microsoft.com/office/officeart/2005/8/layout/vProcess5"/>
    <dgm:cxn modelId="{2F4040CE-92AD-4ED4-A5C7-410EDD2153FE}" srcId="{78A6739F-CF23-42A3-B917-DE5EFEE6FE2E}" destId="{02A53CC3-E953-4715-A1A8-AACC2A2E51DB}" srcOrd="1" destOrd="0" parTransId="{EF7630C0-8924-4CC5-8D85-6ACE90ABCCC7}" sibTransId="{C7A6B492-F4B5-48DC-BFEC-26F941A812B7}"/>
    <dgm:cxn modelId="{BC4BA0AD-0A98-42A8-87ED-17F9C0AC55CE}" type="presOf" srcId="{02A53CC3-E953-4715-A1A8-AACC2A2E51DB}" destId="{4C643B94-8906-4196-B4D3-91912EA4D1C1}" srcOrd="1" destOrd="0" presId="urn:microsoft.com/office/officeart/2005/8/layout/vProcess5"/>
    <dgm:cxn modelId="{DCB8B8F7-B762-4DEE-B949-D6FF420EC776}" type="presParOf" srcId="{9FCA3964-D157-4F89-BF14-3C0E2F36B45A}" destId="{D6D62AFE-55AC-4D0B-B17F-71E45B6116EF}" srcOrd="0" destOrd="0" presId="urn:microsoft.com/office/officeart/2005/8/layout/vProcess5"/>
    <dgm:cxn modelId="{584DFC14-AC06-4222-BA32-18D30AEC119E}" type="presParOf" srcId="{9FCA3964-D157-4F89-BF14-3C0E2F36B45A}" destId="{A782E185-6D12-42DE-A5FF-2D461C7AEFBB}" srcOrd="1" destOrd="0" presId="urn:microsoft.com/office/officeart/2005/8/layout/vProcess5"/>
    <dgm:cxn modelId="{9579445F-37C3-4B42-A96B-06CC220DC460}" type="presParOf" srcId="{9FCA3964-D157-4F89-BF14-3C0E2F36B45A}" destId="{4C714DEC-5F6A-4C61-AD21-F01A9916DD06}" srcOrd="2" destOrd="0" presId="urn:microsoft.com/office/officeart/2005/8/layout/vProcess5"/>
    <dgm:cxn modelId="{4A5EEDDF-4947-462B-92F0-7CC9245B7704}" type="presParOf" srcId="{9FCA3964-D157-4F89-BF14-3C0E2F36B45A}" destId="{05A4A9D6-BBF2-4325-97B8-AF65B8A57640}" srcOrd="3" destOrd="0" presId="urn:microsoft.com/office/officeart/2005/8/layout/vProcess5"/>
    <dgm:cxn modelId="{7B9A5ADD-49F9-4C4A-A00C-EDFC1F9C0E1A}" type="presParOf" srcId="{9FCA3964-D157-4F89-BF14-3C0E2F36B45A}" destId="{3EA7D384-5979-47EF-BB36-AB8F25D00449}" srcOrd="4" destOrd="0" presId="urn:microsoft.com/office/officeart/2005/8/layout/vProcess5"/>
    <dgm:cxn modelId="{6CE19CAB-3169-4CC8-91D4-AA905B0B610F}" type="presParOf" srcId="{9FCA3964-D157-4F89-BF14-3C0E2F36B45A}" destId="{9030276D-0B39-4C0A-917D-351149113355}" srcOrd="5" destOrd="0" presId="urn:microsoft.com/office/officeart/2005/8/layout/vProcess5"/>
    <dgm:cxn modelId="{3AF11E6E-7E33-43A0-9811-EC206D4D34EA}" type="presParOf" srcId="{9FCA3964-D157-4F89-BF14-3C0E2F36B45A}" destId="{156D93EC-572A-496D-9BC9-3044A55CDC3D}" srcOrd="6" destOrd="0" presId="urn:microsoft.com/office/officeart/2005/8/layout/vProcess5"/>
    <dgm:cxn modelId="{76BB8BB0-95B6-4E5D-8479-DA0B26BDF631}" type="presParOf" srcId="{9FCA3964-D157-4F89-BF14-3C0E2F36B45A}" destId="{4C643B94-8906-4196-B4D3-91912EA4D1C1}" srcOrd="7" destOrd="0" presId="urn:microsoft.com/office/officeart/2005/8/layout/vProcess5"/>
    <dgm:cxn modelId="{1BC18792-21B6-49A4-B458-3EED5AF74CF9}" type="presParOf" srcId="{9FCA3964-D157-4F89-BF14-3C0E2F36B45A}" destId="{1FDD102E-69F1-430D-9A7D-BBB262DF7C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A6739F-CF23-42A3-B917-DE5EFEE6FE2E}"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9FA9BE99-D42A-4D1F-BCD2-C76C78682E58}">
      <dgm:prSet custT="1"/>
      <dgm:spPr/>
      <dgm:t>
        <a:bodyPr/>
        <a:lstStyle/>
        <a:p>
          <a:pPr algn="just"/>
          <a:r>
            <a:rPr lang="es-ES" sz="1600" dirty="0" smtClean="0"/>
            <a:t>Se recomienda contar con información actualizada para el estudio, ya que para el caso de los datos de velocidad de vientos, irradiación solar, etc., las entidades encargadas de proveer la información, contaban con datos del año 2008, es decir casi 12 años desactualizada, por tal motivo se tuvo que recurrir a fuentes externas y adquirir información actualizada para el análisis, se plantea para posteriores estudios, el comparar los datos según la época y observar si hay una tendencia de aumento o disminución con respecto al recurso eólico y solar.</a:t>
          </a:r>
          <a:endParaRPr lang="es-EC" sz="1600" dirty="0"/>
        </a:p>
      </dgm:t>
    </dgm:pt>
    <dgm:pt modelId="{2AA66B55-ED79-44C0-B059-272BAB17CC06}" type="parTrans" cxnId="{6DA7D3A5-1FBB-4FC7-B127-8C6C705C7295}">
      <dgm:prSet/>
      <dgm:spPr/>
      <dgm:t>
        <a:bodyPr/>
        <a:lstStyle/>
        <a:p>
          <a:endParaRPr lang="es-EC"/>
        </a:p>
      </dgm:t>
    </dgm:pt>
    <dgm:pt modelId="{E606BA95-6F7D-44A3-85B6-6B0D5B695768}" type="sibTrans" cxnId="{6DA7D3A5-1FBB-4FC7-B127-8C6C705C7295}">
      <dgm:prSet/>
      <dgm:spPr/>
      <dgm:t>
        <a:bodyPr/>
        <a:lstStyle/>
        <a:p>
          <a:endParaRPr lang="es-EC"/>
        </a:p>
      </dgm:t>
    </dgm:pt>
    <dgm:pt modelId="{9660E718-734B-4852-9C80-BE042BF02B52}">
      <dgm:prSet custT="1"/>
      <dgm:spPr/>
      <dgm:t>
        <a:bodyPr/>
        <a:lstStyle/>
        <a:p>
          <a:pPr algn="just"/>
          <a:r>
            <a:rPr lang="es-ES" sz="1600" dirty="0" smtClean="0"/>
            <a:t>Se recomienda el contar con imágenes satelitales de mejor resolución, ya que para la zona de estudio, en el tiempo que se realizó el análisis, no se pudo contar con imágenes satelitales gratuitas con las resoluciones deseadas.</a:t>
          </a:r>
          <a:endParaRPr lang="es-EC" sz="1600" dirty="0"/>
        </a:p>
      </dgm:t>
    </dgm:pt>
    <dgm:pt modelId="{6F16AA98-114E-42F4-9188-187D018A828E}" type="parTrans" cxnId="{6C0D67C0-8C61-4801-BF6A-A76F23C05745}">
      <dgm:prSet/>
      <dgm:spPr/>
      <dgm:t>
        <a:bodyPr/>
        <a:lstStyle/>
        <a:p>
          <a:endParaRPr lang="es-EC"/>
        </a:p>
      </dgm:t>
    </dgm:pt>
    <dgm:pt modelId="{835A7DB5-A7F9-4F3D-AA5F-0AFD8B2AA15F}" type="sibTrans" cxnId="{6C0D67C0-8C61-4801-BF6A-A76F23C05745}">
      <dgm:prSet/>
      <dgm:spPr/>
      <dgm:t>
        <a:bodyPr/>
        <a:lstStyle/>
        <a:p>
          <a:endParaRPr lang="es-EC"/>
        </a:p>
      </dgm:t>
    </dgm:pt>
    <dgm:pt modelId="{04388DC4-FA6B-4F64-93CC-DFF1A6B1224D}">
      <dgm:prSet custT="1"/>
      <dgm:spPr/>
      <dgm:t>
        <a:bodyPr/>
        <a:lstStyle/>
        <a:p>
          <a:pPr algn="just"/>
          <a:r>
            <a:rPr lang="es-ES" sz="1600" dirty="0" smtClean="0"/>
            <a:t>Se recomienda proponer otras metodologías para la determinación de zonas erosionadas, y ampliar el tema de estudio, por ejemplo la utilización de la ecuación universal de pérdida de suelo que mediante el uso de algunas variables predice la erosión de este recurso.</a:t>
          </a:r>
          <a:endParaRPr lang="es-EC" sz="1600" dirty="0"/>
        </a:p>
      </dgm:t>
    </dgm:pt>
    <dgm:pt modelId="{DB12E7DA-B3B6-4A5E-B893-B539E66FB95E}" type="parTrans" cxnId="{D5445C88-CFA4-4A86-B19E-3C40FC0BE9D6}">
      <dgm:prSet/>
      <dgm:spPr/>
      <dgm:t>
        <a:bodyPr/>
        <a:lstStyle/>
        <a:p>
          <a:endParaRPr lang="es-EC"/>
        </a:p>
      </dgm:t>
    </dgm:pt>
    <dgm:pt modelId="{7DF13084-ECE2-46AA-8C47-D1B42CE931F2}" type="sibTrans" cxnId="{D5445C88-CFA4-4A86-B19E-3C40FC0BE9D6}">
      <dgm:prSet/>
      <dgm:spPr/>
      <dgm:t>
        <a:bodyPr/>
        <a:lstStyle/>
        <a:p>
          <a:endParaRPr lang="es-EC"/>
        </a:p>
      </dgm:t>
    </dgm:pt>
    <dgm:pt modelId="{9FCA3964-D157-4F89-BF14-3C0E2F36B45A}" type="pres">
      <dgm:prSet presAssocID="{78A6739F-CF23-42A3-B917-DE5EFEE6FE2E}" presName="outerComposite" presStyleCnt="0">
        <dgm:presLayoutVars>
          <dgm:chMax val="5"/>
          <dgm:dir/>
          <dgm:resizeHandles val="exact"/>
        </dgm:presLayoutVars>
      </dgm:prSet>
      <dgm:spPr/>
      <dgm:t>
        <a:bodyPr/>
        <a:lstStyle/>
        <a:p>
          <a:endParaRPr lang="es-EC"/>
        </a:p>
      </dgm:t>
    </dgm:pt>
    <dgm:pt modelId="{D6D62AFE-55AC-4D0B-B17F-71E45B6116EF}" type="pres">
      <dgm:prSet presAssocID="{78A6739F-CF23-42A3-B917-DE5EFEE6FE2E}" presName="dummyMaxCanvas" presStyleCnt="0">
        <dgm:presLayoutVars/>
      </dgm:prSet>
      <dgm:spPr/>
    </dgm:pt>
    <dgm:pt modelId="{A782E185-6D12-42DE-A5FF-2D461C7AEFBB}" type="pres">
      <dgm:prSet presAssocID="{78A6739F-CF23-42A3-B917-DE5EFEE6FE2E}" presName="ThreeNodes_1" presStyleLbl="node1" presStyleIdx="0" presStyleCnt="3">
        <dgm:presLayoutVars>
          <dgm:bulletEnabled val="1"/>
        </dgm:presLayoutVars>
      </dgm:prSet>
      <dgm:spPr/>
      <dgm:t>
        <a:bodyPr/>
        <a:lstStyle/>
        <a:p>
          <a:endParaRPr lang="es-EC"/>
        </a:p>
      </dgm:t>
    </dgm:pt>
    <dgm:pt modelId="{4C714DEC-5F6A-4C61-AD21-F01A9916DD06}" type="pres">
      <dgm:prSet presAssocID="{78A6739F-CF23-42A3-B917-DE5EFEE6FE2E}" presName="ThreeNodes_2" presStyleLbl="node1" presStyleIdx="1" presStyleCnt="3">
        <dgm:presLayoutVars>
          <dgm:bulletEnabled val="1"/>
        </dgm:presLayoutVars>
      </dgm:prSet>
      <dgm:spPr/>
      <dgm:t>
        <a:bodyPr/>
        <a:lstStyle/>
        <a:p>
          <a:endParaRPr lang="es-EC"/>
        </a:p>
      </dgm:t>
    </dgm:pt>
    <dgm:pt modelId="{05A4A9D6-BBF2-4325-97B8-AF65B8A57640}" type="pres">
      <dgm:prSet presAssocID="{78A6739F-CF23-42A3-B917-DE5EFEE6FE2E}" presName="ThreeNodes_3" presStyleLbl="node1" presStyleIdx="2" presStyleCnt="3">
        <dgm:presLayoutVars>
          <dgm:bulletEnabled val="1"/>
        </dgm:presLayoutVars>
      </dgm:prSet>
      <dgm:spPr/>
      <dgm:t>
        <a:bodyPr/>
        <a:lstStyle/>
        <a:p>
          <a:endParaRPr lang="es-EC"/>
        </a:p>
      </dgm:t>
    </dgm:pt>
    <dgm:pt modelId="{3EA7D384-5979-47EF-BB36-AB8F25D00449}" type="pres">
      <dgm:prSet presAssocID="{78A6739F-CF23-42A3-B917-DE5EFEE6FE2E}" presName="ThreeConn_1-2" presStyleLbl="fgAccFollowNode1" presStyleIdx="0" presStyleCnt="2">
        <dgm:presLayoutVars>
          <dgm:bulletEnabled val="1"/>
        </dgm:presLayoutVars>
      </dgm:prSet>
      <dgm:spPr/>
      <dgm:t>
        <a:bodyPr/>
        <a:lstStyle/>
        <a:p>
          <a:endParaRPr lang="es-EC"/>
        </a:p>
      </dgm:t>
    </dgm:pt>
    <dgm:pt modelId="{9030276D-0B39-4C0A-917D-351149113355}" type="pres">
      <dgm:prSet presAssocID="{78A6739F-CF23-42A3-B917-DE5EFEE6FE2E}" presName="ThreeConn_2-3" presStyleLbl="fgAccFollowNode1" presStyleIdx="1" presStyleCnt="2">
        <dgm:presLayoutVars>
          <dgm:bulletEnabled val="1"/>
        </dgm:presLayoutVars>
      </dgm:prSet>
      <dgm:spPr/>
      <dgm:t>
        <a:bodyPr/>
        <a:lstStyle/>
        <a:p>
          <a:endParaRPr lang="es-EC"/>
        </a:p>
      </dgm:t>
    </dgm:pt>
    <dgm:pt modelId="{156D93EC-572A-496D-9BC9-3044A55CDC3D}" type="pres">
      <dgm:prSet presAssocID="{78A6739F-CF23-42A3-B917-DE5EFEE6FE2E}" presName="ThreeNodes_1_text" presStyleLbl="node1" presStyleIdx="2" presStyleCnt="3">
        <dgm:presLayoutVars>
          <dgm:bulletEnabled val="1"/>
        </dgm:presLayoutVars>
      </dgm:prSet>
      <dgm:spPr/>
      <dgm:t>
        <a:bodyPr/>
        <a:lstStyle/>
        <a:p>
          <a:endParaRPr lang="es-EC"/>
        </a:p>
      </dgm:t>
    </dgm:pt>
    <dgm:pt modelId="{4C643B94-8906-4196-B4D3-91912EA4D1C1}" type="pres">
      <dgm:prSet presAssocID="{78A6739F-CF23-42A3-B917-DE5EFEE6FE2E}" presName="ThreeNodes_2_text" presStyleLbl="node1" presStyleIdx="2" presStyleCnt="3">
        <dgm:presLayoutVars>
          <dgm:bulletEnabled val="1"/>
        </dgm:presLayoutVars>
      </dgm:prSet>
      <dgm:spPr/>
      <dgm:t>
        <a:bodyPr/>
        <a:lstStyle/>
        <a:p>
          <a:endParaRPr lang="es-EC"/>
        </a:p>
      </dgm:t>
    </dgm:pt>
    <dgm:pt modelId="{1FDD102E-69F1-430D-9A7D-BBB262DF7C08}" type="pres">
      <dgm:prSet presAssocID="{78A6739F-CF23-42A3-B917-DE5EFEE6FE2E}" presName="ThreeNodes_3_text" presStyleLbl="node1" presStyleIdx="2" presStyleCnt="3">
        <dgm:presLayoutVars>
          <dgm:bulletEnabled val="1"/>
        </dgm:presLayoutVars>
      </dgm:prSet>
      <dgm:spPr/>
      <dgm:t>
        <a:bodyPr/>
        <a:lstStyle/>
        <a:p>
          <a:endParaRPr lang="es-EC"/>
        </a:p>
      </dgm:t>
    </dgm:pt>
  </dgm:ptLst>
  <dgm:cxnLst>
    <dgm:cxn modelId="{39C52E13-4FF3-493B-9CFE-804A7D9B2555}" type="presOf" srcId="{835A7DB5-A7F9-4F3D-AA5F-0AFD8B2AA15F}" destId="{3EA7D384-5979-47EF-BB36-AB8F25D00449}" srcOrd="0" destOrd="0" presId="urn:microsoft.com/office/officeart/2005/8/layout/vProcess5"/>
    <dgm:cxn modelId="{744EF7AB-1A62-4BA9-A258-06176FA728B2}" type="presOf" srcId="{9FA9BE99-D42A-4D1F-BCD2-C76C78682E58}" destId="{4C714DEC-5F6A-4C61-AD21-F01A9916DD06}" srcOrd="0" destOrd="0" presId="urn:microsoft.com/office/officeart/2005/8/layout/vProcess5"/>
    <dgm:cxn modelId="{6DA7D3A5-1FBB-4FC7-B127-8C6C705C7295}" srcId="{78A6739F-CF23-42A3-B917-DE5EFEE6FE2E}" destId="{9FA9BE99-D42A-4D1F-BCD2-C76C78682E58}" srcOrd="1" destOrd="0" parTransId="{2AA66B55-ED79-44C0-B059-272BAB17CC06}" sibTransId="{E606BA95-6F7D-44A3-85B6-6B0D5B695768}"/>
    <dgm:cxn modelId="{DB2B8461-9677-44EE-8F1F-419A2417756F}" type="presOf" srcId="{9660E718-734B-4852-9C80-BE042BF02B52}" destId="{156D93EC-572A-496D-9BC9-3044A55CDC3D}" srcOrd="1" destOrd="0" presId="urn:microsoft.com/office/officeart/2005/8/layout/vProcess5"/>
    <dgm:cxn modelId="{5FFEC5C9-80DA-40BE-B366-7536CAA08411}" type="presOf" srcId="{78A6739F-CF23-42A3-B917-DE5EFEE6FE2E}" destId="{9FCA3964-D157-4F89-BF14-3C0E2F36B45A}" srcOrd="0" destOrd="0" presId="urn:microsoft.com/office/officeart/2005/8/layout/vProcess5"/>
    <dgm:cxn modelId="{D5445C88-CFA4-4A86-B19E-3C40FC0BE9D6}" srcId="{78A6739F-CF23-42A3-B917-DE5EFEE6FE2E}" destId="{04388DC4-FA6B-4F64-93CC-DFF1A6B1224D}" srcOrd="2" destOrd="0" parTransId="{DB12E7DA-B3B6-4A5E-B893-B539E66FB95E}" sibTransId="{7DF13084-ECE2-46AA-8C47-D1B42CE931F2}"/>
    <dgm:cxn modelId="{1CED0453-256C-4CFB-9468-3A61DF718862}" type="presOf" srcId="{04388DC4-FA6B-4F64-93CC-DFF1A6B1224D}" destId="{1FDD102E-69F1-430D-9A7D-BBB262DF7C08}" srcOrd="1" destOrd="0" presId="urn:microsoft.com/office/officeart/2005/8/layout/vProcess5"/>
    <dgm:cxn modelId="{BC559167-329A-44A2-A4AC-DBCC84257D07}" type="presOf" srcId="{9660E718-734B-4852-9C80-BE042BF02B52}" destId="{A782E185-6D12-42DE-A5FF-2D461C7AEFBB}" srcOrd="0" destOrd="0" presId="urn:microsoft.com/office/officeart/2005/8/layout/vProcess5"/>
    <dgm:cxn modelId="{DE85CB56-538E-4FBA-8D71-7CDE6D5276FB}" type="presOf" srcId="{9FA9BE99-D42A-4D1F-BCD2-C76C78682E58}" destId="{4C643B94-8906-4196-B4D3-91912EA4D1C1}" srcOrd="1" destOrd="0" presId="urn:microsoft.com/office/officeart/2005/8/layout/vProcess5"/>
    <dgm:cxn modelId="{D428B0F2-6A3D-4A08-8414-2AD46F869CE1}" type="presOf" srcId="{E606BA95-6F7D-44A3-85B6-6B0D5B695768}" destId="{9030276D-0B39-4C0A-917D-351149113355}" srcOrd="0" destOrd="0" presId="urn:microsoft.com/office/officeart/2005/8/layout/vProcess5"/>
    <dgm:cxn modelId="{6C0D67C0-8C61-4801-BF6A-A76F23C05745}" srcId="{78A6739F-CF23-42A3-B917-DE5EFEE6FE2E}" destId="{9660E718-734B-4852-9C80-BE042BF02B52}" srcOrd="0" destOrd="0" parTransId="{6F16AA98-114E-42F4-9188-187D018A828E}" sibTransId="{835A7DB5-A7F9-4F3D-AA5F-0AFD8B2AA15F}"/>
    <dgm:cxn modelId="{58D1623F-7C83-41BA-AE5E-E081225207C8}" type="presOf" srcId="{04388DC4-FA6B-4F64-93CC-DFF1A6B1224D}" destId="{05A4A9D6-BBF2-4325-97B8-AF65B8A57640}" srcOrd="0" destOrd="0" presId="urn:microsoft.com/office/officeart/2005/8/layout/vProcess5"/>
    <dgm:cxn modelId="{0295D516-B14C-47B7-8747-8EB5429823B0}" type="presParOf" srcId="{9FCA3964-D157-4F89-BF14-3C0E2F36B45A}" destId="{D6D62AFE-55AC-4D0B-B17F-71E45B6116EF}" srcOrd="0" destOrd="0" presId="urn:microsoft.com/office/officeart/2005/8/layout/vProcess5"/>
    <dgm:cxn modelId="{8FA36CEC-1C3F-4FE5-9571-712B20AF2A00}" type="presParOf" srcId="{9FCA3964-D157-4F89-BF14-3C0E2F36B45A}" destId="{A782E185-6D12-42DE-A5FF-2D461C7AEFBB}" srcOrd="1" destOrd="0" presId="urn:microsoft.com/office/officeart/2005/8/layout/vProcess5"/>
    <dgm:cxn modelId="{30A2C92D-BFC7-425F-B181-BEC64FB8F184}" type="presParOf" srcId="{9FCA3964-D157-4F89-BF14-3C0E2F36B45A}" destId="{4C714DEC-5F6A-4C61-AD21-F01A9916DD06}" srcOrd="2" destOrd="0" presId="urn:microsoft.com/office/officeart/2005/8/layout/vProcess5"/>
    <dgm:cxn modelId="{6985F5B5-1E6B-45AD-96D6-E409DB8B5B11}" type="presParOf" srcId="{9FCA3964-D157-4F89-BF14-3C0E2F36B45A}" destId="{05A4A9D6-BBF2-4325-97B8-AF65B8A57640}" srcOrd="3" destOrd="0" presId="urn:microsoft.com/office/officeart/2005/8/layout/vProcess5"/>
    <dgm:cxn modelId="{C1907164-C431-456A-AE30-5E3F8AAE6B05}" type="presParOf" srcId="{9FCA3964-D157-4F89-BF14-3C0E2F36B45A}" destId="{3EA7D384-5979-47EF-BB36-AB8F25D00449}" srcOrd="4" destOrd="0" presId="urn:microsoft.com/office/officeart/2005/8/layout/vProcess5"/>
    <dgm:cxn modelId="{B4B9ADD8-CBE2-41F4-8D53-6669B5BD812A}" type="presParOf" srcId="{9FCA3964-D157-4F89-BF14-3C0E2F36B45A}" destId="{9030276D-0B39-4C0A-917D-351149113355}" srcOrd="5" destOrd="0" presId="urn:microsoft.com/office/officeart/2005/8/layout/vProcess5"/>
    <dgm:cxn modelId="{3856A60C-67FB-4BEE-BAEC-4EAC21F82141}" type="presParOf" srcId="{9FCA3964-D157-4F89-BF14-3C0E2F36B45A}" destId="{156D93EC-572A-496D-9BC9-3044A55CDC3D}" srcOrd="6" destOrd="0" presId="urn:microsoft.com/office/officeart/2005/8/layout/vProcess5"/>
    <dgm:cxn modelId="{C21DFC57-AA3D-464A-B70C-912B5E5B4A00}" type="presParOf" srcId="{9FCA3964-D157-4F89-BF14-3C0E2F36B45A}" destId="{4C643B94-8906-4196-B4D3-91912EA4D1C1}" srcOrd="7" destOrd="0" presId="urn:microsoft.com/office/officeart/2005/8/layout/vProcess5"/>
    <dgm:cxn modelId="{1A127542-7A2C-4564-8E33-BCD792452BAD}" type="presParOf" srcId="{9FCA3964-D157-4F89-BF14-3C0E2F36B45A}" destId="{1FDD102E-69F1-430D-9A7D-BBB262DF7C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EC"/>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D3C74C9-866E-4D65-B74A-B827DF38C8EB}" type="datetimeFigureOut">
              <a:rPr lang="es-EC" smtClean="0"/>
              <a:t>25/7/2020</a:t>
            </a:fld>
            <a:endParaRPr lang="es-EC"/>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s-EC"/>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BF6F2CB-5B51-4784-8422-158609582000}" type="slidenum">
              <a:rPr lang="es-EC" smtClean="0"/>
              <a:t>‹Nº›</a:t>
            </a:fld>
            <a:endParaRPr lang="es-EC"/>
          </a:p>
        </p:txBody>
      </p:sp>
    </p:spTree>
    <p:extLst>
      <p:ext uri="{BB962C8B-B14F-4D97-AF65-F5344CB8AC3E}">
        <p14:creationId xmlns:p14="http://schemas.microsoft.com/office/powerpoint/2010/main" val="313958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2</a:t>
            </a:fld>
            <a:endParaRPr lang="es-EC"/>
          </a:p>
        </p:txBody>
      </p:sp>
    </p:spTree>
    <p:extLst>
      <p:ext uri="{BB962C8B-B14F-4D97-AF65-F5344CB8AC3E}">
        <p14:creationId xmlns:p14="http://schemas.microsoft.com/office/powerpoint/2010/main" val="208133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producto L1TP, está previamente georreferenciado por lo cual no se realizó la corrección geométrica, las correcciones que se realizaron fueron la radiométrica, atmosférica y topográfica.</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Para el caso de la corrección radiométrica se utilizó el programa ENVI 5.3 la herramienta “</a:t>
            </a:r>
            <a:r>
              <a:rPr lang="es-ES" sz="1200" kern="1200" dirty="0" err="1" smtClean="0">
                <a:solidFill>
                  <a:schemeClr val="tx1"/>
                </a:solidFill>
                <a:effectLst/>
                <a:latin typeface="+mn-lt"/>
                <a:ea typeface="+mn-ea"/>
                <a:cs typeface="+mn-cs"/>
              </a:rPr>
              <a:t>Radiometric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Calibration</a:t>
            </a:r>
            <a:r>
              <a:rPr lang="es-ES"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corrección atmosférica se realizó con la herramienta “FLAASH”, al igual que la corrección topográfica para así dar por terminada la fase de corrección de las imágenes satelitales.</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realizó la corrección del bandeado o “</a:t>
            </a:r>
            <a:r>
              <a:rPr lang="es-ES" sz="1200" kern="1200" dirty="0" err="1" smtClean="0">
                <a:solidFill>
                  <a:schemeClr val="tx1"/>
                </a:solidFill>
                <a:effectLst/>
                <a:latin typeface="+mn-lt"/>
                <a:ea typeface="+mn-ea"/>
                <a:cs typeface="+mn-cs"/>
              </a:rPr>
              <a:t>striping</a:t>
            </a:r>
            <a:r>
              <a:rPr lang="es-ES" sz="1200" kern="1200" dirty="0" smtClean="0">
                <a:solidFill>
                  <a:schemeClr val="tx1"/>
                </a:solidFill>
                <a:effectLst/>
                <a:latin typeface="+mn-lt"/>
                <a:ea typeface="+mn-ea"/>
                <a:cs typeface="+mn-cs"/>
              </a:rPr>
              <a:t>”, con la herramienta </a:t>
            </a:r>
            <a:r>
              <a:rPr lang="es-ES" sz="1200" kern="1200" dirty="0" err="1" smtClean="0">
                <a:solidFill>
                  <a:schemeClr val="tx1"/>
                </a:solidFill>
                <a:effectLst/>
                <a:latin typeface="+mn-lt"/>
                <a:ea typeface="+mn-ea"/>
                <a:cs typeface="+mn-cs"/>
              </a:rPr>
              <a:t>Landsat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Gapfill</a:t>
            </a:r>
            <a:r>
              <a:rPr lang="es-ES" sz="1200" kern="1200" dirty="0" smtClean="0">
                <a:solidFill>
                  <a:schemeClr val="tx1"/>
                </a:solidFill>
                <a:effectLst/>
                <a:latin typeface="+mn-lt"/>
                <a:ea typeface="+mn-ea"/>
                <a:cs typeface="+mn-cs"/>
              </a:rPr>
              <a:t> de ENVI.</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17</a:t>
            </a:fld>
            <a:endParaRPr lang="es-EC"/>
          </a:p>
        </p:txBody>
      </p:sp>
    </p:spTree>
    <p:extLst>
      <p:ext uri="{BB962C8B-B14F-4D97-AF65-F5344CB8AC3E}">
        <p14:creationId xmlns:p14="http://schemas.microsoft.com/office/powerpoint/2010/main" val="205214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Fernández y Herrero (2001), en su estudio “Análisis visual de imágenes obtenidas del sensor ETM+”, menciona que una combinación en falso color para la identificación de zonas erosionadas es la combinación (3,5,4)</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18</a:t>
            </a:fld>
            <a:endParaRPr lang="es-EC"/>
          </a:p>
        </p:txBody>
      </p:sp>
    </p:spTree>
    <p:extLst>
      <p:ext uri="{BB962C8B-B14F-4D97-AF65-F5344CB8AC3E}">
        <p14:creationId xmlns:p14="http://schemas.microsoft.com/office/powerpoint/2010/main" val="364611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100 </a:t>
            </a:r>
            <a:r>
              <a:rPr lang="es-EC" dirty="0" err="1" smtClean="0"/>
              <a:t>Areas</a:t>
            </a:r>
            <a:r>
              <a:rPr lang="es-EC" dirty="0" smtClean="0"/>
              <a:t> de </a:t>
            </a:r>
            <a:r>
              <a:rPr lang="es-EC" dirty="0" err="1" smtClean="0"/>
              <a:t>entrnamiento</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19</a:t>
            </a:fld>
            <a:endParaRPr lang="es-EC"/>
          </a:p>
        </p:txBody>
      </p:sp>
    </p:spTree>
    <p:extLst>
      <p:ext uri="{BB962C8B-B14F-4D97-AF65-F5344CB8AC3E}">
        <p14:creationId xmlns:p14="http://schemas.microsoft.com/office/powerpoint/2010/main" val="20984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Consejo Nacional de Electricidad presentó en el año 2008 el atlas solar </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25</a:t>
            </a:fld>
            <a:endParaRPr lang="es-EC"/>
          </a:p>
        </p:txBody>
      </p:sp>
    </p:spTree>
    <p:extLst>
      <p:ext uri="{BB962C8B-B14F-4D97-AF65-F5344CB8AC3E}">
        <p14:creationId xmlns:p14="http://schemas.microsoft.com/office/powerpoint/2010/main" val="78396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Ministerio de Electricidad y Energías Renovables en el año 2013, presenta el atlas eólico del Ecuador</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26</a:t>
            </a:fld>
            <a:endParaRPr lang="es-EC"/>
          </a:p>
        </p:txBody>
      </p:sp>
    </p:spTree>
    <p:extLst>
      <p:ext uri="{BB962C8B-B14F-4D97-AF65-F5344CB8AC3E}">
        <p14:creationId xmlns:p14="http://schemas.microsoft.com/office/powerpoint/2010/main" val="386446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MATRIZ DE PRIORIDADES</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39</a:t>
            </a:fld>
            <a:endParaRPr lang="es-EC"/>
          </a:p>
        </p:txBody>
      </p:sp>
    </p:spTree>
    <p:extLst>
      <p:ext uri="{BB962C8B-B14F-4D97-AF65-F5344CB8AC3E}">
        <p14:creationId xmlns:p14="http://schemas.microsoft.com/office/powerpoint/2010/main" val="3552328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44</a:t>
            </a:fld>
            <a:endParaRPr lang="es-EC"/>
          </a:p>
        </p:txBody>
      </p:sp>
    </p:spTree>
    <p:extLst>
      <p:ext uri="{BB962C8B-B14F-4D97-AF65-F5344CB8AC3E}">
        <p14:creationId xmlns:p14="http://schemas.microsoft.com/office/powerpoint/2010/main" val="224792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1" kern="1200" dirty="0" smtClean="0">
                <a:solidFill>
                  <a:schemeClr val="tx1"/>
                </a:solidFill>
                <a:effectLst/>
                <a:latin typeface="+mn-lt"/>
                <a:ea typeface="+mn-ea"/>
                <a:cs typeface="+mn-cs"/>
              </a:rPr>
              <a:t>Matriz de flujo de superación</a:t>
            </a:r>
          </a:p>
          <a:p>
            <a:r>
              <a:rPr lang="es-EC" sz="1200" b="1" i="1" kern="1200" dirty="0" smtClean="0">
                <a:solidFill>
                  <a:schemeClr val="tx1"/>
                </a:solidFill>
                <a:effectLst/>
                <a:latin typeface="+mn-lt"/>
                <a:ea typeface="+mn-ea"/>
                <a:cs typeface="+mn-cs"/>
              </a:rPr>
              <a:t>Matriz de flujo neto</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48</a:t>
            </a:fld>
            <a:endParaRPr lang="es-EC"/>
          </a:p>
        </p:txBody>
      </p:sp>
    </p:spTree>
    <p:extLst>
      <p:ext uri="{BB962C8B-B14F-4D97-AF65-F5344CB8AC3E}">
        <p14:creationId xmlns:p14="http://schemas.microsoft.com/office/powerpoint/2010/main" val="3559908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1" kern="1200" dirty="0" smtClean="0">
                <a:solidFill>
                  <a:schemeClr val="tx1"/>
                </a:solidFill>
                <a:effectLst/>
                <a:latin typeface="+mn-lt"/>
                <a:ea typeface="+mn-ea"/>
                <a:cs typeface="+mn-cs"/>
              </a:rPr>
              <a:t>Matriz de flujo de superación</a:t>
            </a:r>
          </a:p>
          <a:p>
            <a:r>
              <a:rPr lang="es-EC" sz="1200" b="1" i="1" kern="1200" dirty="0" smtClean="0">
                <a:solidFill>
                  <a:schemeClr val="tx1"/>
                </a:solidFill>
                <a:effectLst/>
                <a:latin typeface="+mn-lt"/>
                <a:ea typeface="+mn-ea"/>
                <a:cs typeface="+mn-cs"/>
              </a:rPr>
              <a:t>Matriz de flujo neto</a:t>
            </a:r>
          </a:p>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49</a:t>
            </a:fld>
            <a:endParaRPr lang="es-EC"/>
          </a:p>
        </p:txBody>
      </p:sp>
    </p:spTree>
    <p:extLst>
      <p:ext uri="{BB962C8B-B14F-4D97-AF65-F5344CB8AC3E}">
        <p14:creationId xmlns:p14="http://schemas.microsoft.com/office/powerpoint/2010/main" val="422565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1999 son de un área estimada de 2502,94 km</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 y para el año 2019 un área de 3351,90 km</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 obteniendo un incremento de 851,96 km</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 de suelo erosionado al cabo de 20 años,</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53</a:t>
            </a:fld>
            <a:endParaRPr lang="es-EC"/>
          </a:p>
        </p:txBody>
      </p:sp>
    </p:spTree>
    <p:extLst>
      <p:ext uri="{BB962C8B-B14F-4D97-AF65-F5344CB8AC3E}">
        <p14:creationId xmlns:p14="http://schemas.microsoft.com/office/powerpoint/2010/main" val="238723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3</a:t>
            </a:fld>
            <a:endParaRPr lang="es-EC"/>
          </a:p>
        </p:txBody>
      </p:sp>
    </p:spTree>
    <p:extLst>
      <p:ext uri="{BB962C8B-B14F-4D97-AF65-F5344CB8AC3E}">
        <p14:creationId xmlns:p14="http://schemas.microsoft.com/office/powerpoint/2010/main" val="367624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MATERIALIZAR</a:t>
            </a:r>
          </a:p>
          <a:p>
            <a:r>
              <a:rPr lang="es-EC" dirty="0" smtClean="0"/>
              <a:t>RTK</a:t>
            </a:r>
          </a:p>
          <a:p>
            <a:r>
              <a:rPr lang="es-EC" dirty="0" smtClean="0"/>
              <a:t>AGUA</a:t>
            </a:r>
            <a:r>
              <a:rPr lang="es-EC" baseline="0" dirty="0" smtClean="0"/>
              <a:t> BOMBA</a:t>
            </a:r>
          </a:p>
          <a:p>
            <a:r>
              <a:rPr lang="es-EC" baseline="0" dirty="0" smtClean="0"/>
              <a:t>TRACTOR</a:t>
            </a:r>
          </a:p>
          <a:p>
            <a:r>
              <a:rPr lang="es-EC" baseline="0" dirty="0" smtClean="0"/>
              <a:t>SEVICIO ELECTRICO</a:t>
            </a:r>
          </a:p>
          <a:p>
            <a:r>
              <a:rPr lang="es-EC" baseline="0" dirty="0" smtClean="0"/>
              <a:t>ACCESIBILIDAD</a:t>
            </a:r>
          </a:p>
          <a:p>
            <a:r>
              <a:rPr lang="es-EC" baseline="0" dirty="0" smtClean="0"/>
              <a:t>PENDIENTE</a:t>
            </a:r>
          </a:p>
          <a:p>
            <a:r>
              <a:rPr lang="es-EC" baseline="0" dirty="0" smtClean="0"/>
              <a:t>EROSION</a:t>
            </a:r>
          </a:p>
          <a:p>
            <a:endParaRPr lang="es-EC" baseline="0" dirty="0" smtClean="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54</a:t>
            </a:fld>
            <a:endParaRPr lang="es-EC"/>
          </a:p>
        </p:txBody>
      </p:sp>
    </p:spTree>
    <p:extLst>
      <p:ext uri="{BB962C8B-B14F-4D97-AF65-F5344CB8AC3E}">
        <p14:creationId xmlns:p14="http://schemas.microsoft.com/office/powerpoint/2010/main" val="265618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55</a:t>
            </a:fld>
            <a:endParaRPr lang="es-EC"/>
          </a:p>
        </p:txBody>
      </p:sp>
    </p:spTree>
    <p:extLst>
      <p:ext uri="{BB962C8B-B14F-4D97-AF65-F5344CB8AC3E}">
        <p14:creationId xmlns:p14="http://schemas.microsoft.com/office/powerpoint/2010/main" val="3759812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2BB753A-D6B1-421E-8466-43898AE9A45F}" type="slidenum">
              <a:rPr lang="es-EC" smtClean="0"/>
              <a:t>56</a:t>
            </a:fld>
            <a:endParaRPr lang="es-EC"/>
          </a:p>
        </p:txBody>
      </p:sp>
    </p:spTree>
    <p:extLst>
      <p:ext uri="{BB962C8B-B14F-4D97-AF65-F5344CB8AC3E}">
        <p14:creationId xmlns:p14="http://schemas.microsoft.com/office/powerpoint/2010/main" val="200260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2BB753A-D6B1-421E-8466-43898AE9A45F}" type="slidenum">
              <a:rPr lang="es-EC" smtClean="0"/>
              <a:t>57</a:t>
            </a:fld>
            <a:endParaRPr lang="es-EC"/>
          </a:p>
        </p:txBody>
      </p:sp>
    </p:spTree>
    <p:extLst>
      <p:ext uri="{BB962C8B-B14F-4D97-AF65-F5344CB8AC3E}">
        <p14:creationId xmlns:p14="http://schemas.microsoft.com/office/powerpoint/2010/main" val="3645160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2BB753A-D6B1-421E-8466-43898AE9A45F}" type="slidenum">
              <a:rPr lang="es-EC" smtClean="0"/>
              <a:t>58</a:t>
            </a:fld>
            <a:endParaRPr lang="es-EC"/>
          </a:p>
        </p:txBody>
      </p:sp>
    </p:spTree>
    <p:extLst>
      <p:ext uri="{BB962C8B-B14F-4D97-AF65-F5344CB8AC3E}">
        <p14:creationId xmlns:p14="http://schemas.microsoft.com/office/powerpoint/2010/main" val="187939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2BB753A-D6B1-421E-8466-43898AE9A45F}" type="slidenum">
              <a:rPr lang="es-EC" smtClean="0"/>
              <a:t>59</a:t>
            </a:fld>
            <a:endParaRPr lang="es-EC"/>
          </a:p>
        </p:txBody>
      </p:sp>
    </p:spTree>
    <p:extLst>
      <p:ext uri="{BB962C8B-B14F-4D97-AF65-F5344CB8AC3E}">
        <p14:creationId xmlns:p14="http://schemas.microsoft.com/office/powerpoint/2010/main" val="66914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62,58% </a:t>
            </a:r>
            <a:r>
              <a:rPr lang="es-EC" dirty="0" err="1" smtClean="0"/>
              <a:t>hidro</a:t>
            </a:r>
            <a:endParaRPr lang="es-EC" dirty="0" smtClean="0"/>
          </a:p>
          <a:p>
            <a:r>
              <a:rPr lang="es-EC" dirty="0" smtClean="0"/>
              <a:t>35,05 % térmica</a:t>
            </a:r>
          </a:p>
          <a:p>
            <a:r>
              <a:rPr lang="es-EC" dirty="0" smtClean="0"/>
              <a:t>0,33 foto</a:t>
            </a:r>
          </a:p>
          <a:p>
            <a:r>
              <a:rPr lang="es-EC" dirty="0" smtClean="0"/>
              <a:t>0,26 </a:t>
            </a:r>
            <a:r>
              <a:rPr lang="es-EC" dirty="0" err="1" smtClean="0"/>
              <a:t>eol</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4</a:t>
            </a:fld>
            <a:endParaRPr lang="es-EC"/>
          </a:p>
        </p:txBody>
      </p:sp>
    </p:spTree>
    <p:extLst>
      <p:ext uri="{BB962C8B-B14F-4D97-AF65-F5344CB8AC3E}">
        <p14:creationId xmlns:p14="http://schemas.microsoft.com/office/powerpoint/2010/main" val="169936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Energías alternativas</a:t>
            </a:r>
            <a:r>
              <a:rPr lang="es-ES" baseline="0" dirty="0" smtClean="0"/>
              <a:t> a los hidrocarburos,  </a:t>
            </a:r>
            <a:r>
              <a:rPr lang="es-ES" baseline="0" dirty="0" err="1" smtClean="0"/>
              <a:t>hidruaulica</a:t>
            </a:r>
            <a:r>
              <a:rPr lang="es-ES" baseline="0" dirty="0" smtClean="0"/>
              <a:t> limitada por los ríos y ubicaciones caudal, embalses impacto, </a:t>
            </a:r>
          </a:p>
          <a:p>
            <a:r>
              <a:rPr lang="es-ES" baseline="0" dirty="0" err="1" smtClean="0"/>
              <a:t>Energias</a:t>
            </a:r>
            <a:r>
              <a:rPr lang="es-ES" baseline="0" dirty="0" smtClean="0"/>
              <a:t> no tan limpias del todo, sus desechos mas manejables, países aprovechar lo que tienen</a:t>
            </a:r>
          </a:p>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7</a:t>
            </a:fld>
            <a:endParaRPr lang="es-EC"/>
          </a:p>
        </p:txBody>
      </p:sp>
    </p:spTree>
    <p:extLst>
      <p:ext uri="{BB962C8B-B14F-4D97-AF65-F5344CB8AC3E}">
        <p14:creationId xmlns:p14="http://schemas.microsoft.com/office/powerpoint/2010/main" val="401559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Sensor, objeto y flujo energético, adquisición por </a:t>
            </a:r>
            <a:r>
              <a:rPr lang="es-EC" sz="1200" kern="1200" dirty="0" smtClean="0">
                <a:solidFill>
                  <a:schemeClr val="tx1"/>
                </a:solidFill>
                <a:effectLst/>
                <a:latin typeface="+mn-lt"/>
                <a:ea typeface="+mn-ea"/>
                <a:cs typeface="+mn-cs"/>
              </a:rPr>
              <a:t>por reflexión (luz solar), por  emisión (energía emitida por el objeto) y por emisión-reflexión</a:t>
            </a:r>
          </a:p>
          <a:p>
            <a:r>
              <a:rPr lang="es-EC" sz="1200" kern="1200" dirty="0" smtClean="0">
                <a:solidFill>
                  <a:schemeClr val="tx1"/>
                </a:solidFill>
                <a:effectLst/>
                <a:latin typeface="+mn-lt"/>
                <a:ea typeface="+mn-ea"/>
                <a:cs typeface="+mn-cs"/>
              </a:rPr>
              <a:t>ETM+ (</a:t>
            </a:r>
            <a:r>
              <a:rPr lang="es-EC" sz="1200" kern="1200" dirty="0" err="1" smtClean="0">
                <a:solidFill>
                  <a:schemeClr val="tx1"/>
                </a:solidFill>
                <a:effectLst/>
                <a:latin typeface="+mn-lt"/>
                <a:ea typeface="+mn-ea"/>
                <a:cs typeface="+mn-cs"/>
              </a:rPr>
              <a:t>Enhanced</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Thematic</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Mapper</a:t>
            </a:r>
            <a:r>
              <a:rPr lang="es-EC" sz="1200" kern="1200" dirty="0" smtClean="0">
                <a:solidFill>
                  <a:schemeClr val="tx1"/>
                </a:solidFill>
                <a:effectLst/>
                <a:latin typeface="+mn-lt"/>
                <a:ea typeface="+mn-ea"/>
                <a:cs typeface="+mn-cs"/>
              </a:rPr>
              <a:t> Plus,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81° latitud norte, a los 81° latitud sur y en todas las longitudes, 705 ± 5 km  altura, resolución radio (8bits), temporal</a:t>
            </a:r>
            <a:r>
              <a:rPr lang="es-EC" sz="1200" kern="1200" baseline="0" dirty="0" smtClean="0">
                <a:solidFill>
                  <a:schemeClr val="tx1"/>
                </a:solidFill>
                <a:effectLst/>
                <a:latin typeface="+mn-lt"/>
                <a:ea typeface="+mn-ea"/>
                <a:cs typeface="+mn-cs"/>
              </a:rPr>
              <a:t> 16 días, R. espectral o espacial 8 bandas( 1-azul,verde, 2-verde, 3-rojo, 4-NIR, 5-IOndaCorta, 6-I.térmico, IOC, 8-PAN, </a:t>
            </a:r>
            <a:r>
              <a:rPr lang="es-EC" sz="1200" kern="1200" dirty="0" smtClean="0">
                <a:solidFill>
                  <a:schemeClr val="tx1"/>
                </a:solidFill>
                <a:effectLst/>
                <a:latin typeface="+mn-lt"/>
                <a:ea typeface="+mn-ea"/>
                <a:cs typeface="+mn-cs"/>
              </a:rPr>
              <a:t>escala 1:100000,</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Precisión planimetría 50 metros (0.5 mm-90%)  y unidad mínima de mapeo 5ha/100m</a:t>
            </a:r>
          </a:p>
          <a:p>
            <a:endParaRPr lang="es-ES" dirty="0" smtClean="0"/>
          </a:p>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8</a:t>
            </a:fld>
            <a:endParaRPr lang="es-EC"/>
          </a:p>
        </p:txBody>
      </p:sp>
    </p:spTree>
    <p:extLst>
      <p:ext uri="{BB962C8B-B14F-4D97-AF65-F5344CB8AC3E}">
        <p14:creationId xmlns:p14="http://schemas.microsoft.com/office/powerpoint/2010/main" val="409232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método de </a:t>
            </a:r>
            <a:r>
              <a:rPr lang="es-EC" sz="1200" kern="1200" dirty="0" err="1">
                <a:solidFill>
                  <a:schemeClr val="tx1"/>
                </a:solidFill>
                <a:effectLst/>
                <a:latin typeface="+mn-lt"/>
                <a:ea typeface="+mn-ea"/>
                <a:cs typeface="+mn-cs"/>
              </a:rPr>
              <a:t>Saaty</a:t>
            </a:r>
            <a:r>
              <a:rPr lang="es-EC" sz="1200" kern="1200" dirty="0">
                <a:solidFill>
                  <a:schemeClr val="tx1"/>
                </a:solidFill>
                <a:effectLst/>
                <a:latin typeface="+mn-lt"/>
                <a:ea typeface="+mn-ea"/>
                <a:cs typeface="+mn-cs"/>
              </a:rPr>
              <a:t> también conocido como el proceso de jerarquía analítica (AHP) es una teoría de la medición, a través de comparaciones por pares para obtener escalas de prioridad, esto se realiza por medio de juicios de expertos para encontrar las alternativas más idóneas. (</a:t>
            </a:r>
            <a:r>
              <a:rPr lang="es-EC" sz="1200" kern="1200" dirty="0" err="1">
                <a:solidFill>
                  <a:schemeClr val="tx1"/>
                </a:solidFill>
                <a:effectLst/>
                <a:latin typeface="+mn-lt"/>
                <a:ea typeface="+mn-ea"/>
                <a:cs typeface="+mn-cs"/>
              </a:rPr>
              <a:t>Saaty</a:t>
            </a:r>
            <a:r>
              <a:rPr lang="es-EC" sz="1200" kern="1200" dirty="0">
                <a:solidFill>
                  <a:schemeClr val="tx1"/>
                </a:solidFill>
                <a:effectLst/>
                <a:latin typeface="+mn-lt"/>
                <a:ea typeface="+mn-ea"/>
                <a:cs typeface="+mn-cs"/>
              </a:rPr>
              <a:t> , 2008) Las comparaciones se realizan con datos tangibles como intangibles, y permite organizar los diferentes criterios de decisión además de las alternativas. </a:t>
            </a:r>
          </a:p>
          <a:p>
            <a:r>
              <a:rPr lang="es-EC" sz="1200" kern="1200" dirty="0">
                <a:solidFill>
                  <a:schemeClr val="tx1"/>
                </a:solidFill>
                <a:effectLst/>
                <a:latin typeface="+mn-lt"/>
                <a:ea typeface="+mn-ea"/>
                <a:cs typeface="+mn-cs"/>
              </a:rPr>
              <a:t>Para realizar el proceso analítico jerárquico se siguen los siguientes pasos (</a:t>
            </a:r>
            <a:r>
              <a:rPr lang="es-EC" sz="1200" kern="1200" dirty="0" err="1">
                <a:solidFill>
                  <a:schemeClr val="tx1"/>
                </a:solidFill>
                <a:effectLst/>
                <a:latin typeface="+mn-lt"/>
                <a:ea typeface="+mn-ea"/>
                <a:cs typeface="+mn-cs"/>
              </a:rPr>
              <a:t>Saaty</a:t>
            </a:r>
            <a:r>
              <a:rPr lang="es-EC" sz="1200" kern="1200" dirty="0">
                <a:solidFill>
                  <a:schemeClr val="tx1"/>
                </a:solidFill>
                <a:effectLst/>
                <a:latin typeface="+mn-lt"/>
                <a:ea typeface="+mn-ea"/>
                <a:cs typeface="+mn-cs"/>
              </a:rPr>
              <a:t> , 2008):</a:t>
            </a:r>
          </a:p>
          <a:p>
            <a:pPr lvl="0"/>
            <a:r>
              <a:rPr lang="es-EC" sz="1200" kern="1200" dirty="0">
                <a:solidFill>
                  <a:schemeClr val="tx1"/>
                </a:solidFill>
                <a:effectLst/>
                <a:latin typeface="+mn-lt"/>
                <a:ea typeface="+mn-ea"/>
                <a:cs typeface="+mn-cs"/>
              </a:rPr>
              <a:t>Definir el problema y determinar el conocimiento buscado.</a:t>
            </a:r>
          </a:p>
          <a:p>
            <a:pPr lvl="0"/>
            <a:r>
              <a:rPr lang="es-EC" sz="1200" kern="1200" dirty="0">
                <a:solidFill>
                  <a:schemeClr val="tx1"/>
                </a:solidFill>
                <a:effectLst/>
                <a:latin typeface="+mn-lt"/>
                <a:ea typeface="+mn-ea"/>
                <a:cs typeface="+mn-cs"/>
              </a:rPr>
              <a:t>Estructurar la jerarquía de decisión, primero nivel los objetivos de decisión, segundo nivel los criterios a utilizarse y tercer nivel con las alternativas de decisión. </a:t>
            </a:r>
          </a:p>
          <a:p>
            <a:pPr lvl="0"/>
            <a:r>
              <a:rPr lang="es-EC" sz="1200" kern="1200" dirty="0">
                <a:solidFill>
                  <a:schemeClr val="tx1"/>
                </a:solidFill>
                <a:effectLst/>
                <a:latin typeface="+mn-lt"/>
                <a:ea typeface="+mn-ea"/>
                <a:cs typeface="+mn-cs"/>
              </a:rPr>
              <a:t>Construir las matrices de comparación pareada </a:t>
            </a:r>
          </a:p>
          <a:p>
            <a:pPr lvl="0"/>
            <a:r>
              <a:rPr lang="es-EC" sz="1200" kern="1200" dirty="0">
                <a:solidFill>
                  <a:schemeClr val="tx1"/>
                </a:solidFill>
                <a:effectLst/>
                <a:latin typeface="+mn-lt"/>
                <a:ea typeface="+mn-ea"/>
                <a:cs typeface="+mn-cs"/>
              </a:rPr>
              <a:t>Usar las prioridades obtenidas en cada nivel para obtener los pesos finales de cada criterio y alternativa.</a:t>
            </a:r>
          </a:p>
          <a:p>
            <a:r>
              <a:rPr lang="es-EC" sz="1200" kern="1200" dirty="0">
                <a:solidFill>
                  <a:schemeClr val="tx1"/>
                </a:solidFill>
                <a:effectLst/>
                <a:latin typeface="+mn-lt"/>
                <a:ea typeface="+mn-ea"/>
                <a:cs typeface="+mn-cs"/>
              </a:rPr>
              <a:t>La matriz construida debe de cumplir las siguientes propiedades (</a:t>
            </a:r>
            <a:r>
              <a:rPr lang="es-EC" sz="1200" kern="1200" dirty="0" err="1">
                <a:solidFill>
                  <a:schemeClr val="tx1"/>
                </a:solidFill>
                <a:effectLst/>
                <a:latin typeface="+mn-lt"/>
                <a:ea typeface="+mn-ea"/>
                <a:cs typeface="+mn-cs"/>
              </a:rPr>
              <a:t>Saaty</a:t>
            </a:r>
            <a:r>
              <a:rPr lang="es-EC" sz="1200" kern="1200" dirty="0">
                <a:solidFill>
                  <a:schemeClr val="tx1"/>
                </a:solidFill>
                <a:effectLst/>
                <a:latin typeface="+mn-lt"/>
                <a:ea typeface="+mn-ea"/>
                <a:cs typeface="+mn-cs"/>
              </a:rPr>
              <a:t>, 1986): </a:t>
            </a:r>
          </a:p>
          <a:p>
            <a:pPr lvl="0"/>
            <a:r>
              <a:rPr lang="es-EC" sz="1200" kern="1200" dirty="0">
                <a:solidFill>
                  <a:schemeClr val="tx1"/>
                </a:solidFill>
                <a:effectLst/>
                <a:latin typeface="+mn-lt"/>
                <a:ea typeface="+mn-ea"/>
                <a:cs typeface="+mn-cs"/>
              </a:rPr>
              <a:t>Reciprocidad: Si </a:t>
            </a:r>
            <a:r>
              <a:rPr lang="es-EC" sz="1200" kern="1200" dirty="0" err="1">
                <a:solidFill>
                  <a:schemeClr val="tx1"/>
                </a:solidFill>
                <a:effectLst/>
                <a:latin typeface="+mn-lt"/>
                <a:ea typeface="+mn-ea"/>
                <a:cs typeface="+mn-cs"/>
              </a:rPr>
              <a:t>aij</a:t>
            </a:r>
            <a:r>
              <a:rPr lang="es-EC" sz="1200" kern="1200" dirty="0">
                <a:solidFill>
                  <a:schemeClr val="tx1"/>
                </a:solidFill>
                <a:effectLst/>
                <a:latin typeface="+mn-lt"/>
                <a:ea typeface="+mn-ea"/>
                <a:cs typeface="+mn-cs"/>
              </a:rPr>
              <a:t> = x, entonces </a:t>
            </a:r>
            <a:r>
              <a:rPr lang="es-EC" sz="1200" kern="1200" dirty="0" err="1">
                <a:solidFill>
                  <a:schemeClr val="tx1"/>
                </a:solidFill>
                <a:effectLst/>
                <a:latin typeface="+mn-lt"/>
                <a:ea typeface="+mn-ea"/>
                <a:cs typeface="+mn-cs"/>
              </a:rPr>
              <a:t>aji</a:t>
            </a:r>
            <a:r>
              <a:rPr lang="es-EC" sz="1200" kern="1200" dirty="0">
                <a:solidFill>
                  <a:schemeClr val="tx1"/>
                </a:solidFill>
                <a:effectLst/>
                <a:latin typeface="+mn-lt"/>
                <a:ea typeface="+mn-ea"/>
                <a:cs typeface="+mn-cs"/>
              </a:rPr>
              <a:t> = 1/x, con 1/ 9 ≤x ≤9.</a:t>
            </a:r>
          </a:p>
          <a:p>
            <a:pPr lvl="0"/>
            <a:r>
              <a:rPr lang="es-EC" sz="1200" kern="1200" dirty="0">
                <a:solidFill>
                  <a:schemeClr val="tx1"/>
                </a:solidFill>
                <a:effectLst/>
                <a:latin typeface="+mn-lt"/>
                <a:ea typeface="+mn-ea"/>
                <a:cs typeface="+mn-cs"/>
              </a:rPr>
              <a:t>Homogeneidad: Si los elementos i y j son considerados igualmente importantes entonces </a:t>
            </a:r>
            <a:r>
              <a:rPr lang="es-EC" sz="1200" kern="1200" dirty="0" err="1">
                <a:solidFill>
                  <a:schemeClr val="tx1"/>
                </a:solidFill>
                <a:effectLst/>
                <a:latin typeface="+mn-lt"/>
                <a:ea typeface="+mn-ea"/>
                <a:cs typeface="+mn-cs"/>
              </a:rPr>
              <a:t>aij</a:t>
            </a:r>
            <a:r>
              <a:rPr lang="es-EC" sz="1200" kern="1200" dirty="0">
                <a:solidFill>
                  <a:schemeClr val="tx1"/>
                </a:solidFill>
                <a:effectLst/>
                <a:latin typeface="+mn-lt"/>
                <a:ea typeface="+mn-ea"/>
                <a:cs typeface="+mn-cs"/>
              </a:rPr>
              <a:t> = </a:t>
            </a:r>
            <a:r>
              <a:rPr lang="es-EC" sz="1200" kern="1200" dirty="0" err="1">
                <a:solidFill>
                  <a:schemeClr val="tx1"/>
                </a:solidFill>
                <a:effectLst/>
                <a:latin typeface="+mn-lt"/>
                <a:ea typeface="+mn-ea"/>
                <a:cs typeface="+mn-cs"/>
              </a:rPr>
              <a:t>aji</a:t>
            </a:r>
            <a:r>
              <a:rPr lang="es-EC" sz="1200" kern="1200" dirty="0">
                <a:solidFill>
                  <a:schemeClr val="tx1"/>
                </a:solidFill>
                <a:effectLst/>
                <a:latin typeface="+mn-lt"/>
                <a:ea typeface="+mn-ea"/>
                <a:cs typeface="+mn-cs"/>
              </a:rPr>
              <a:t> = 1, además </a:t>
            </a:r>
            <a:r>
              <a:rPr lang="es-EC" sz="1200" kern="1200" dirty="0" err="1">
                <a:solidFill>
                  <a:schemeClr val="tx1"/>
                </a:solidFill>
                <a:effectLst/>
                <a:latin typeface="+mn-lt"/>
                <a:ea typeface="+mn-ea"/>
                <a:cs typeface="+mn-cs"/>
              </a:rPr>
              <a:t>aii</a:t>
            </a:r>
            <a:r>
              <a:rPr lang="es-EC" sz="1200" kern="1200" dirty="0">
                <a:solidFill>
                  <a:schemeClr val="tx1"/>
                </a:solidFill>
                <a:effectLst/>
                <a:latin typeface="+mn-lt"/>
                <a:ea typeface="+mn-ea"/>
                <a:cs typeface="+mn-cs"/>
              </a:rPr>
              <a:t> = 1 para todo i.</a:t>
            </a:r>
          </a:p>
          <a:p>
            <a:pPr lvl="0"/>
            <a:r>
              <a:rPr lang="es-EC" sz="1200" kern="1200" dirty="0">
                <a:solidFill>
                  <a:schemeClr val="tx1"/>
                </a:solidFill>
                <a:effectLst/>
                <a:latin typeface="+mn-lt"/>
                <a:ea typeface="+mn-ea"/>
                <a:cs typeface="+mn-cs"/>
              </a:rPr>
              <a:t>Consistencia: Se satisface que </a:t>
            </a:r>
            <a:r>
              <a:rPr lang="es-EC" sz="1200" kern="1200" dirty="0" err="1">
                <a:solidFill>
                  <a:schemeClr val="tx1"/>
                </a:solidFill>
                <a:effectLst/>
                <a:latin typeface="+mn-lt"/>
                <a:ea typeface="+mn-ea"/>
                <a:cs typeface="+mn-cs"/>
              </a:rPr>
              <a:t>aik</a:t>
            </a:r>
            <a:r>
              <a:rPr lang="es-EC" sz="1200" kern="1200" dirty="0">
                <a:solidFill>
                  <a:schemeClr val="tx1"/>
                </a:solidFill>
                <a:effectLst/>
                <a:latin typeface="+mn-lt"/>
                <a:ea typeface="+mn-ea"/>
                <a:cs typeface="+mn-cs"/>
              </a:rPr>
              <a:t> * </a:t>
            </a:r>
            <a:r>
              <a:rPr lang="es-EC" sz="1200" kern="1200" dirty="0" err="1">
                <a:solidFill>
                  <a:schemeClr val="tx1"/>
                </a:solidFill>
                <a:effectLst/>
                <a:latin typeface="+mn-lt"/>
                <a:ea typeface="+mn-ea"/>
                <a:cs typeface="+mn-cs"/>
              </a:rPr>
              <a:t>akj</a:t>
            </a:r>
            <a:r>
              <a:rPr lang="es-EC" sz="1200" kern="1200" dirty="0">
                <a:solidFill>
                  <a:schemeClr val="tx1"/>
                </a:solidFill>
                <a:effectLst/>
                <a:latin typeface="+mn-lt"/>
                <a:ea typeface="+mn-ea"/>
                <a:cs typeface="+mn-cs"/>
              </a:rPr>
              <a:t> = </a:t>
            </a:r>
            <a:r>
              <a:rPr lang="es-EC" sz="1200" kern="1200" dirty="0" err="1">
                <a:solidFill>
                  <a:schemeClr val="tx1"/>
                </a:solidFill>
                <a:effectLst/>
                <a:latin typeface="+mn-lt"/>
                <a:ea typeface="+mn-ea"/>
                <a:cs typeface="+mn-cs"/>
              </a:rPr>
              <a:t>aij</a:t>
            </a:r>
            <a:r>
              <a:rPr lang="es-EC" sz="1200" kern="1200" dirty="0">
                <a:solidFill>
                  <a:schemeClr val="tx1"/>
                </a:solidFill>
                <a:effectLst/>
                <a:latin typeface="+mn-lt"/>
                <a:ea typeface="+mn-ea"/>
                <a:cs typeface="+mn-cs"/>
              </a:rPr>
              <a:t> para todo 1 ≤i, j, k ≤ n.</a:t>
            </a:r>
          </a:p>
          <a:p>
            <a:endParaRPr lang="es-EC" dirty="0"/>
          </a:p>
        </p:txBody>
      </p:sp>
      <p:sp>
        <p:nvSpPr>
          <p:cNvPr id="4" name="Marcador de número de diapositiva 3"/>
          <p:cNvSpPr>
            <a:spLocks noGrp="1"/>
          </p:cNvSpPr>
          <p:nvPr>
            <p:ph type="sldNum" sz="quarter" idx="5"/>
          </p:nvPr>
        </p:nvSpPr>
        <p:spPr/>
        <p:txBody>
          <a:bodyPr/>
          <a:lstStyle/>
          <a:p>
            <a:fld id="{12BB753A-D6B1-421E-8466-43898AE9A45F}" type="slidenum">
              <a:rPr lang="es-EC" smtClean="0"/>
              <a:t>9</a:t>
            </a:fld>
            <a:endParaRPr lang="es-EC"/>
          </a:p>
        </p:txBody>
      </p:sp>
    </p:spTree>
    <p:extLst>
      <p:ext uri="{BB962C8B-B14F-4D97-AF65-F5344CB8AC3E}">
        <p14:creationId xmlns:p14="http://schemas.microsoft.com/office/powerpoint/2010/main" val="147168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Evolutivo, es decir, pueden incorporarse o borrarse alternativas o criterios mientras se va avanzando con la investigación. </a:t>
                </a:r>
              </a:p>
              <a:p>
                <a:pPr lvl="0"/>
                <a:r>
                  <a:rPr lang="es-ES" sz="1200" kern="1200" dirty="0" smtClean="0">
                    <a:solidFill>
                      <a:schemeClr val="tx1"/>
                    </a:solidFill>
                    <a:effectLst/>
                    <a:latin typeface="+mn-lt"/>
                    <a:ea typeface="+mn-ea"/>
                    <a:cs typeface="+mn-cs"/>
                  </a:rPr>
                  <a:t>Ante cualquier diferencia mayor a cero en la matriz de diferencias implica una preferencia estricta, por tanto, no se considera a la hora de establecer la preferencia el tamaño del desvío, determinando para el caso de maximizar el criterio, la siguiente expresión.</a:t>
                </a:r>
                <a:endParaRPr lang="es-EC"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𝑃</m:t>
                          </m:r>
                        </m:e>
                        <m:sub>
                          <m:r>
                            <a:rPr lang="es-ES" sz="1200" i="1" kern="1200">
                              <a:solidFill>
                                <a:schemeClr val="tx1"/>
                              </a:solidFill>
                              <a:effectLst/>
                              <a:latin typeface="Cambria Math" panose="02040503050406030204" pitchFamily="18" charset="0"/>
                              <a:ea typeface="+mn-ea"/>
                              <a:cs typeface="+mn-cs"/>
                            </a:rPr>
                            <m:t>𝑗</m:t>
                          </m:r>
                        </m:sub>
                      </m:sSub>
                      <m:d>
                        <m:dPr>
                          <m:ctrlPr>
                            <a:rPr lang="es-EC" sz="1200" i="1" kern="1200">
                              <a:solidFill>
                                <a:schemeClr val="tx1"/>
                              </a:solidFill>
                              <a:effectLst/>
                              <a:latin typeface="Cambria Math" panose="02040503050406030204" pitchFamily="18" charset="0"/>
                              <a:ea typeface="+mn-ea"/>
                              <a:cs typeface="+mn-cs"/>
                            </a:rPr>
                          </m:ctrlPr>
                        </m:dPr>
                        <m:e>
                          <m:r>
                            <a:rPr lang="es-ES" sz="1200" i="1" kern="1200">
                              <a:solidFill>
                                <a:schemeClr val="tx1"/>
                              </a:solidFill>
                              <a:effectLst/>
                              <a:latin typeface="Cambria Math" panose="02040503050406030204" pitchFamily="18" charset="0"/>
                              <a:ea typeface="+mn-ea"/>
                              <a:cs typeface="+mn-cs"/>
                            </a:rPr>
                            <m:t>𝑑</m:t>
                          </m:r>
                        </m:e>
                      </m:d>
                      <m:r>
                        <a:rPr lang="es-ES" sz="1200" i="1" kern="1200">
                          <a:solidFill>
                            <a:schemeClr val="tx1"/>
                          </a:solidFill>
                          <a:effectLst/>
                          <a:latin typeface="Cambria Math" panose="02040503050406030204" pitchFamily="18" charset="0"/>
                          <a:ea typeface="+mn-ea"/>
                          <a:cs typeface="+mn-cs"/>
                        </a:rPr>
                        <m:t>=</m:t>
                      </m:r>
                      <m:d>
                        <m:dPr>
                          <m:begChr m:val="{"/>
                          <m:endChr m:val="}"/>
                          <m:ctrlPr>
                            <a:rPr lang="es-EC" sz="12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s-EC" sz="1200" i="1" kern="1200">
                                  <a:solidFill>
                                    <a:schemeClr val="tx1"/>
                                  </a:solidFill>
                                  <a:effectLst/>
                                  <a:latin typeface="Cambria Math" panose="02040503050406030204" pitchFamily="18" charset="0"/>
                                  <a:ea typeface="+mn-ea"/>
                                  <a:cs typeface="+mn-cs"/>
                                </a:rPr>
                              </m:ctrlPr>
                            </m:mPr>
                            <m:mr>
                              <m:e>
                                <m:r>
                                  <a:rPr lang="es-ES" sz="1200" i="1" kern="1200">
                                    <a:solidFill>
                                      <a:schemeClr val="tx1"/>
                                    </a:solidFill>
                                    <a:effectLst/>
                                    <a:latin typeface="Cambria Math" panose="02040503050406030204" pitchFamily="18" charset="0"/>
                                    <a:ea typeface="+mn-ea"/>
                                    <a:cs typeface="+mn-cs"/>
                                  </a:rPr>
                                  <m:t>0 </m:t>
                                </m:r>
                                <m:r>
                                  <a:rPr lang="es-ES" sz="1200" i="1" kern="1200">
                                    <a:solidFill>
                                      <a:schemeClr val="tx1"/>
                                    </a:solidFill>
                                    <a:effectLst/>
                                    <a:latin typeface="Cambria Math" panose="02040503050406030204" pitchFamily="18" charset="0"/>
                                    <a:ea typeface="+mn-ea"/>
                                    <a:cs typeface="+mn-cs"/>
                                  </a:rPr>
                                  <m:t>𝑠𝑖</m:t>
                                </m:r>
                                <m:r>
                                  <a:rPr lang="es-ES" sz="1200" i="1" kern="1200">
                                    <a:solidFill>
                                      <a:schemeClr val="tx1"/>
                                    </a:solidFill>
                                    <a:effectLst/>
                                    <a:latin typeface="Cambria Math" panose="02040503050406030204" pitchFamily="18" charset="0"/>
                                    <a:ea typeface="+mn-ea"/>
                                    <a:cs typeface="+mn-cs"/>
                                  </a:rPr>
                                  <m:t>  </m:t>
                                </m:r>
                                <m:r>
                                  <a:rPr lang="es-ES" sz="1200" i="1" kern="1200">
                                    <a:solidFill>
                                      <a:schemeClr val="tx1"/>
                                    </a:solidFill>
                                    <a:effectLst/>
                                    <a:latin typeface="Cambria Math" panose="02040503050406030204" pitchFamily="18" charset="0"/>
                                    <a:ea typeface="+mn-ea"/>
                                    <a:cs typeface="+mn-cs"/>
                                  </a:rPr>
                                  <m:t>𝑑</m:t>
                                </m:r>
                                <m:r>
                                  <a:rPr lang="es-ES" sz="1200" i="1" kern="1200">
                                    <a:solidFill>
                                      <a:schemeClr val="tx1"/>
                                    </a:solidFill>
                                    <a:effectLst/>
                                    <a:latin typeface="Cambria Math" panose="02040503050406030204" pitchFamily="18" charset="0"/>
                                    <a:ea typeface="+mn-ea"/>
                                    <a:cs typeface="+mn-cs"/>
                                  </a:rPr>
                                  <m:t>≤0</m:t>
                                </m:r>
                              </m:e>
                            </m:mr>
                            <m:mr>
                              <m:e>
                                <m:r>
                                  <a:rPr lang="es-ES" sz="1200" i="1" kern="1200">
                                    <a:solidFill>
                                      <a:schemeClr val="tx1"/>
                                    </a:solidFill>
                                    <a:effectLst/>
                                    <a:latin typeface="Cambria Math" panose="02040503050406030204" pitchFamily="18" charset="0"/>
                                    <a:ea typeface="+mn-ea"/>
                                    <a:cs typeface="+mn-cs"/>
                                  </a:rPr>
                                  <m:t>1 </m:t>
                                </m:r>
                                <m:r>
                                  <a:rPr lang="es-ES" sz="1200" i="1" kern="1200">
                                    <a:solidFill>
                                      <a:schemeClr val="tx1"/>
                                    </a:solidFill>
                                    <a:effectLst/>
                                    <a:latin typeface="Cambria Math" panose="02040503050406030204" pitchFamily="18" charset="0"/>
                                    <a:ea typeface="+mn-ea"/>
                                    <a:cs typeface="+mn-cs"/>
                                  </a:rPr>
                                  <m:t>𝑠𝑖</m:t>
                                </m:r>
                                <m:r>
                                  <a:rPr lang="es-ES" sz="1200" i="1" kern="1200">
                                    <a:solidFill>
                                      <a:schemeClr val="tx1"/>
                                    </a:solidFill>
                                    <a:effectLst/>
                                    <a:latin typeface="Cambria Math" panose="02040503050406030204" pitchFamily="18" charset="0"/>
                                    <a:ea typeface="+mn-ea"/>
                                    <a:cs typeface="+mn-cs"/>
                                  </a:rPr>
                                  <m:t> </m:t>
                                </m:r>
                                <m:r>
                                  <a:rPr lang="es-ES" sz="1200" i="1" kern="1200">
                                    <a:solidFill>
                                      <a:schemeClr val="tx1"/>
                                    </a:solidFill>
                                    <a:effectLst/>
                                    <a:latin typeface="Cambria Math" panose="02040503050406030204" pitchFamily="18" charset="0"/>
                                    <a:ea typeface="+mn-ea"/>
                                    <a:cs typeface="+mn-cs"/>
                                  </a:rPr>
                                  <m:t>𝑑</m:t>
                                </m:r>
                                <m:r>
                                  <a:rPr lang="es-ES" sz="1200" i="1" kern="1200">
                                    <a:solidFill>
                                      <a:schemeClr val="tx1"/>
                                    </a:solidFill>
                                    <a:effectLst/>
                                    <a:latin typeface="Cambria Math" panose="02040503050406030204" pitchFamily="18" charset="0"/>
                                    <a:ea typeface="+mn-ea"/>
                                    <a:cs typeface="+mn-cs"/>
                                  </a:rPr>
                                  <m:t>&gt;0</m:t>
                                </m:r>
                              </m:e>
                            </m:mr>
                          </m:m>
                        </m:e>
                      </m:d>
                    </m:oMath>
                  </m:oMathPara>
                </a14:m>
                <a:endParaRPr lang="es-EC"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Para el caso de minimizar un criterio, se aplica la función de preferencia expresada de la siguiente forma:</a:t>
                </a:r>
                <a:endParaRPr lang="es-EC"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𝑃</m:t>
                          </m:r>
                        </m:e>
                        <m:sub>
                          <m:r>
                            <a:rPr lang="es-ES" sz="1200" i="1" kern="1200">
                              <a:solidFill>
                                <a:schemeClr val="tx1"/>
                              </a:solidFill>
                              <a:effectLst/>
                              <a:latin typeface="Cambria Math" panose="02040503050406030204" pitchFamily="18" charset="0"/>
                              <a:ea typeface="+mn-ea"/>
                              <a:cs typeface="+mn-cs"/>
                            </a:rPr>
                            <m:t>𝑗</m:t>
                          </m:r>
                        </m:sub>
                      </m:sSub>
                      <m:d>
                        <m:dPr>
                          <m:ctrlPr>
                            <a:rPr lang="es-EC" sz="1200" i="1" kern="1200">
                              <a:solidFill>
                                <a:schemeClr val="tx1"/>
                              </a:solidFill>
                              <a:effectLst/>
                              <a:latin typeface="Cambria Math" panose="02040503050406030204" pitchFamily="18" charset="0"/>
                              <a:ea typeface="+mn-ea"/>
                              <a:cs typeface="+mn-cs"/>
                            </a:rPr>
                          </m:ctrlPr>
                        </m:dPr>
                        <m:e>
                          <m:r>
                            <a:rPr lang="es-ES" sz="1200" i="1" kern="1200">
                              <a:solidFill>
                                <a:schemeClr val="tx1"/>
                              </a:solidFill>
                              <a:effectLst/>
                              <a:latin typeface="Cambria Math" panose="02040503050406030204" pitchFamily="18" charset="0"/>
                              <a:ea typeface="+mn-ea"/>
                              <a:cs typeface="+mn-cs"/>
                            </a:rPr>
                            <m:t>𝑑</m:t>
                          </m:r>
                        </m:e>
                      </m:d>
                      <m:r>
                        <a:rPr lang="es-ES" sz="1200" i="1" kern="1200">
                          <a:solidFill>
                            <a:schemeClr val="tx1"/>
                          </a:solidFill>
                          <a:effectLst/>
                          <a:latin typeface="Cambria Math" panose="02040503050406030204" pitchFamily="18" charset="0"/>
                          <a:ea typeface="+mn-ea"/>
                          <a:cs typeface="+mn-cs"/>
                        </a:rPr>
                        <m:t>=</m:t>
                      </m:r>
                      <m:d>
                        <m:dPr>
                          <m:begChr m:val="{"/>
                          <m:endChr m:val="}"/>
                          <m:ctrlPr>
                            <a:rPr lang="es-EC" sz="12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s-EC" sz="1200" i="1" kern="1200">
                                  <a:solidFill>
                                    <a:schemeClr val="tx1"/>
                                  </a:solidFill>
                                  <a:effectLst/>
                                  <a:latin typeface="Cambria Math" panose="02040503050406030204" pitchFamily="18" charset="0"/>
                                  <a:ea typeface="+mn-ea"/>
                                  <a:cs typeface="+mn-cs"/>
                                </a:rPr>
                              </m:ctrlPr>
                            </m:mPr>
                            <m:mr>
                              <m:e>
                                <m:r>
                                  <a:rPr lang="es-ES" sz="1200" i="1" kern="1200">
                                    <a:solidFill>
                                      <a:schemeClr val="tx1"/>
                                    </a:solidFill>
                                    <a:effectLst/>
                                    <a:latin typeface="Cambria Math" panose="02040503050406030204" pitchFamily="18" charset="0"/>
                                    <a:ea typeface="+mn-ea"/>
                                    <a:cs typeface="+mn-cs"/>
                                  </a:rPr>
                                  <m:t>1 </m:t>
                                </m:r>
                                <m:r>
                                  <a:rPr lang="es-ES" sz="1200" i="1" kern="1200">
                                    <a:solidFill>
                                      <a:schemeClr val="tx1"/>
                                    </a:solidFill>
                                    <a:effectLst/>
                                    <a:latin typeface="Cambria Math" panose="02040503050406030204" pitchFamily="18" charset="0"/>
                                    <a:ea typeface="+mn-ea"/>
                                    <a:cs typeface="+mn-cs"/>
                                  </a:rPr>
                                  <m:t>𝑠𝑖</m:t>
                                </m:r>
                                <m:r>
                                  <a:rPr lang="es-ES" sz="1200" i="1" kern="1200">
                                    <a:solidFill>
                                      <a:schemeClr val="tx1"/>
                                    </a:solidFill>
                                    <a:effectLst/>
                                    <a:latin typeface="Cambria Math" panose="02040503050406030204" pitchFamily="18" charset="0"/>
                                    <a:ea typeface="+mn-ea"/>
                                    <a:cs typeface="+mn-cs"/>
                                  </a:rPr>
                                  <m:t>  </m:t>
                                </m:r>
                                <m:r>
                                  <a:rPr lang="es-ES" sz="1200" i="1" kern="1200">
                                    <a:solidFill>
                                      <a:schemeClr val="tx1"/>
                                    </a:solidFill>
                                    <a:effectLst/>
                                    <a:latin typeface="Cambria Math" panose="02040503050406030204" pitchFamily="18" charset="0"/>
                                    <a:ea typeface="+mn-ea"/>
                                    <a:cs typeface="+mn-cs"/>
                                  </a:rPr>
                                  <m:t>𝑑</m:t>
                                </m:r>
                                <m:r>
                                  <a:rPr lang="es-ES" sz="1200" i="1" kern="1200">
                                    <a:solidFill>
                                      <a:schemeClr val="tx1"/>
                                    </a:solidFill>
                                    <a:effectLst/>
                                    <a:latin typeface="Cambria Math" panose="02040503050406030204" pitchFamily="18" charset="0"/>
                                    <a:ea typeface="+mn-ea"/>
                                    <a:cs typeface="+mn-cs"/>
                                  </a:rPr>
                                  <m:t>≤0</m:t>
                                </m:r>
                              </m:e>
                            </m:mr>
                            <m:mr>
                              <m:e>
                                <m:r>
                                  <a:rPr lang="es-ES" sz="1200" i="1" kern="1200">
                                    <a:solidFill>
                                      <a:schemeClr val="tx1"/>
                                    </a:solidFill>
                                    <a:effectLst/>
                                    <a:latin typeface="Cambria Math" panose="02040503050406030204" pitchFamily="18" charset="0"/>
                                    <a:ea typeface="+mn-ea"/>
                                    <a:cs typeface="+mn-cs"/>
                                  </a:rPr>
                                  <m:t>0 </m:t>
                                </m:r>
                                <m:r>
                                  <a:rPr lang="es-ES" sz="1200" i="1" kern="1200">
                                    <a:solidFill>
                                      <a:schemeClr val="tx1"/>
                                    </a:solidFill>
                                    <a:effectLst/>
                                    <a:latin typeface="Cambria Math" panose="02040503050406030204" pitchFamily="18" charset="0"/>
                                    <a:ea typeface="+mn-ea"/>
                                    <a:cs typeface="+mn-cs"/>
                                  </a:rPr>
                                  <m:t>𝑠𝑖</m:t>
                                </m:r>
                                <m:r>
                                  <a:rPr lang="es-ES" sz="1200" i="1" kern="1200">
                                    <a:solidFill>
                                      <a:schemeClr val="tx1"/>
                                    </a:solidFill>
                                    <a:effectLst/>
                                    <a:latin typeface="Cambria Math" panose="02040503050406030204" pitchFamily="18" charset="0"/>
                                    <a:ea typeface="+mn-ea"/>
                                    <a:cs typeface="+mn-cs"/>
                                  </a:rPr>
                                  <m:t> </m:t>
                                </m:r>
                                <m:r>
                                  <a:rPr lang="es-ES" sz="1200" i="1" kern="1200">
                                    <a:solidFill>
                                      <a:schemeClr val="tx1"/>
                                    </a:solidFill>
                                    <a:effectLst/>
                                    <a:latin typeface="Cambria Math" panose="02040503050406030204" pitchFamily="18" charset="0"/>
                                    <a:ea typeface="+mn-ea"/>
                                    <a:cs typeface="+mn-cs"/>
                                  </a:rPr>
                                  <m:t>𝑑</m:t>
                                </m:r>
                                <m:r>
                                  <a:rPr lang="es-ES" sz="1200" i="1" kern="1200">
                                    <a:solidFill>
                                      <a:schemeClr val="tx1"/>
                                    </a:solidFill>
                                    <a:effectLst/>
                                    <a:latin typeface="Cambria Math" panose="02040503050406030204" pitchFamily="18" charset="0"/>
                                    <a:ea typeface="+mn-ea"/>
                                    <a:cs typeface="+mn-cs"/>
                                  </a:rPr>
                                  <m:t>&gt;0</m:t>
                                </m:r>
                              </m:e>
                            </m:mr>
                          </m:m>
                        </m:e>
                      </m:d>
                    </m:oMath>
                  </m:oMathPara>
                </a14:m>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Evolutivo, es decir, pueden incorporarse o borrarse alternativas o criterios mientras se va avanzando con la investigación. </a:t>
                </a:r>
              </a:p>
              <a:p>
                <a:pPr lvl="0"/>
                <a:r>
                  <a:rPr lang="es-ES" sz="1200" kern="1200" dirty="0" smtClean="0">
                    <a:solidFill>
                      <a:schemeClr val="tx1"/>
                    </a:solidFill>
                    <a:effectLst/>
                    <a:latin typeface="+mn-lt"/>
                    <a:ea typeface="+mn-ea"/>
                    <a:cs typeface="+mn-cs"/>
                  </a:rPr>
                  <a:t>Ante cualquier diferencia mayor a cero en la matriz de diferencias implica una preferencia estricta, por tanto, no se considera a la hora de establecer la preferencia el tamaño del desvío, determinando para el caso de maximizar el criterio, la siguiente expresión.</a:t>
                </a:r>
                <a:endParaRPr lang="es-EC" sz="1200" kern="1200" dirty="0">
                  <a:solidFill>
                    <a:schemeClr val="tx1"/>
                  </a:solidFill>
                  <a:effectLst/>
                  <a:latin typeface="+mn-lt"/>
                  <a:ea typeface="+mn-ea"/>
                  <a:cs typeface="+mn-cs"/>
                </a:endParaRPr>
              </a:p>
              <a:p>
                <a:r>
                  <a:rPr lang="es-ES" sz="1200" i="0" kern="1200">
                    <a:solidFill>
                      <a:schemeClr val="tx1"/>
                    </a:solidFill>
                    <a:effectLst/>
                    <a:latin typeface="+mn-lt"/>
                    <a:ea typeface="+mn-ea"/>
                    <a:cs typeface="+mn-cs"/>
                  </a:rPr>
                  <a:t>𝑃</a:t>
                </a:r>
                <a:r>
                  <a:rPr lang="es-EC"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𝑗</a:t>
                </a:r>
                <a:r>
                  <a:rPr lang="es-EC" sz="1200" i="0" kern="1200">
                    <a:solidFill>
                      <a:schemeClr val="tx1"/>
                    </a:solidFill>
                    <a:effectLst/>
                    <a:latin typeface="+mn-lt"/>
                    <a:ea typeface="+mn-ea"/>
                    <a:cs typeface="+mn-cs"/>
                  </a:rPr>
                  <a:t> (</a:t>
                </a:r>
                <a:r>
                  <a:rPr lang="es-ES" sz="1200" i="0" kern="1200">
                    <a:solidFill>
                      <a:schemeClr val="tx1"/>
                    </a:solidFill>
                    <a:effectLst/>
                    <a:latin typeface="+mn-lt"/>
                    <a:ea typeface="+mn-ea"/>
                    <a:cs typeface="+mn-cs"/>
                  </a:rPr>
                  <a:t>𝑑)=</a:t>
                </a:r>
                <a:r>
                  <a:rPr lang="es-EC" sz="1200" i="0" kern="1200">
                    <a:solidFill>
                      <a:schemeClr val="tx1"/>
                    </a:solidFill>
                    <a:effectLst/>
                    <a:latin typeface="+mn-lt"/>
                    <a:ea typeface="+mn-ea"/>
                    <a:cs typeface="+mn-cs"/>
                  </a:rPr>
                  <a:t>{■8(</a:t>
                </a:r>
                <a:r>
                  <a:rPr lang="es-ES" sz="1200" i="0" kern="1200">
                    <a:solidFill>
                      <a:schemeClr val="tx1"/>
                    </a:solidFill>
                    <a:effectLst/>
                    <a:latin typeface="+mn-lt"/>
                    <a:ea typeface="+mn-ea"/>
                    <a:cs typeface="+mn-cs"/>
                  </a:rPr>
                  <a:t>0 𝑠𝑖  𝑑≤0@1 𝑠𝑖 𝑑&gt;0)}</a:t>
                </a:r>
                <a:endParaRPr lang="es-EC"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Para el caso de minimizar un criterio, se aplica la función de preferencia expresada de la siguiente forma:</a:t>
                </a:r>
                <a:endParaRPr lang="es-EC" sz="1200" kern="1200" dirty="0">
                  <a:solidFill>
                    <a:schemeClr val="tx1"/>
                  </a:solidFill>
                  <a:effectLst/>
                  <a:latin typeface="+mn-lt"/>
                  <a:ea typeface="+mn-ea"/>
                  <a:cs typeface="+mn-cs"/>
                </a:endParaRPr>
              </a:p>
              <a:p>
                <a:r>
                  <a:rPr lang="es-ES" sz="1200" i="0" kern="1200">
                    <a:solidFill>
                      <a:schemeClr val="tx1"/>
                    </a:solidFill>
                    <a:effectLst/>
                    <a:latin typeface="+mn-lt"/>
                    <a:ea typeface="+mn-ea"/>
                    <a:cs typeface="+mn-cs"/>
                  </a:rPr>
                  <a:t>𝑃</a:t>
                </a:r>
                <a:r>
                  <a:rPr lang="es-EC"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𝑗</a:t>
                </a:r>
                <a:r>
                  <a:rPr lang="es-EC" sz="1200" i="0" kern="1200">
                    <a:solidFill>
                      <a:schemeClr val="tx1"/>
                    </a:solidFill>
                    <a:effectLst/>
                    <a:latin typeface="+mn-lt"/>
                    <a:ea typeface="+mn-ea"/>
                    <a:cs typeface="+mn-cs"/>
                  </a:rPr>
                  <a:t> (</a:t>
                </a:r>
                <a:r>
                  <a:rPr lang="es-ES" sz="1200" i="0" kern="1200">
                    <a:solidFill>
                      <a:schemeClr val="tx1"/>
                    </a:solidFill>
                    <a:effectLst/>
                    <a:latin typeface="+mn-lt"/>
                    <a:ea typeface="+mn-ea"/>
                    <a:cs typeface="+mn-cs"/>
                  </a:rPr>
                  <a:t>𝑑)=</a:t>
                </a:r>
                <a:r>
                  <a:rPr lang="es-EC" sz="1200" i="0" kern="1200">
                    <a:solidFill>
                      <a:schemeClr val="tx1"/>
                    </a:solidFill>
                    <a:effectLst/>
                    <a:latin typeface="+mn-lt"/>
                    <a:ea typeface="+mn-ea"/>
                    <a:cs typeface="+mn-cs"/>
                  </a:rPr>
                  <a:t>{■8(</a:t>
                </a:r>
                <a:r>
                  <a:rPr lang="es-ES" sz="1200" i="0" kern="1200">
                    <a:solidFill>
                      <a:schemeClr val="tx1"/>
                    </a:solidFill>
                    <a:effectLst/>
                    <a:latin typeface="+mn-lt"/>
                    <a:ea typeface="+mn-ea"/>
                    <a:cs typeface="+mn-cs"/>
                  </a:rPr>
                  <a:t>1 𝑠𝑖  𝑑≤0@0 𝑠𝑖 𝑑&gt;0)}</a:t>
                </a: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mc:Fallback>
      </mc:AlternateContent>
      <p:sp>
        <p:nvSpPr>
          <p:cNvPr id="4" name="Marcador de número de diapositiva 3"/>
          <p:cNvSpPr>
            <a:spLocks noGrp="1"/>
          </p:cNvSpPr>
          <p:nvPr>
            <p:ph type="sldNum" sz="quarter" idx="5"/>
          </p:nvPr>
        </p:nvSpPr>
        <p:spPr/>
        <p:txBody>
          <a:bodyPr/>
          <a:lstStyle/>
          <a:p>
            <a:fld id="{12BB753A-D6B1-421E-8466-43898AE9A45F}" type="slidenum">
              <a:rPr lang="es-EC" smtClean="0"/>
              <a:t>11</a:t>
            </a:fld>
            <a:endParaRPr lang="es-EC"/>
          </a:p>
        </p:txBody>
      </p:sp>
    </p:spTree>
    <p:extLst>
      <p:ext uri="{BB962C8B-B14F-4D97-AF65-F5344CB8AC3E}">
        <p14:creationId xmlns:p14="http://schemas.microsoft.com/office/powerpoint/2010/main" val="72524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14</a:t>
            </a:fld>
            <a:endParaRPr lang="es-EC"/>
          </a:p>
        </p:txBody>
      </p:sp>
    </p:spTree>
    <p:extLst>
      <p:ext uri="{BB962C8B-B14F-4D97-AF65-F5344CB8AC3E}">
        <p14:creationId xmlns:p14="http://schemas.microsoft.com/office/powerpoint/2010/main" val="89273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Comisión Federal de Electricidad de México, en su estudio para el proyecto “Línea de </a:t>
            </a:r>
            <a:r>
              <a:rPr lang="es-ES" sz="1200" kern="1200" dirty="0" err="1" smtClean="0">
                <a:solidFill>
                  <a:schemeClr val="tx1"/>
                </a:solidFill>
                <a:effectLst/>
                <a:latin typeface="+mn-lt"/>
                <a:ea typeface="+mn-ea"/>
                <a:cs typeface="+mn-cs"/>
              </a:rPr>
              <a:t>subtransmisión</a:t>
            </a:r>
            <a:r>
              <a:rPr lang="es-ES" sz="1200" kern="1200" dirty="0" smtClean="0">
                <a:solidFill>
                  <a:schemeClr val="tx1"/>
                </a:solidFill>
                <a:effectLst/>
                <a:latin typeface="+mn-lt"/>
                <a:ea typeface="+mn-ea"/>
                <a:cs typeface="+mn-cs"/>
              </a:rPr>
              <a:t> Eléctrica 115 KV Vicente Guerrero – Los Charcos y subestación eléctrica los Charcos”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Laura </a:t>
            </a:r>
            <a:r>
              <a:rPr lang="es-ES" sz="1200" kern="1200" dirty="0" err="1" smtClean="0">
                <a:solidFill>
                  <a:schemeClr val="tx1"/>
                </a:solidFill>
                <a:effectLst/>
                <a:latin typeface="+mn-lt"/>
                <a:ea typeface="+mn-ea"/>
                <a:cs typeface="+mn-cs"/>
              </a:rPr>
              <a:t>Alemany</a:t>
            </a:r>
            <a:r>
              <a:rPr lang="es-ES" sz="1200" kern="1200" dirty="0" smtClean="0">
                <a:solidFill>
                  <a:schemeClr val="tx1"/>
                </a:solidFill>
                <a:effectLst/>
                <a:latin typeface="+mn-lt"/>
                <a:ea typeface="+mn-ea"/>
                <a:cs typeface="+mn-cs"/>
              </a:rPr>
              <a:t> Gómez y </a:t>
            </a:r>
            <a:r>
              <a:rPr lang="es-ES" sz="1200" kern="1200" dirty="0" err="1" smtClean="0">
                <a:solidFill>
                  <a:schemeClr val="tx1"/>
                </a:solidFill>
                <a:effectLst/>
                <a:latin typeface="+mn-lt"/>
                <a:ea typeface="+mn-ea"/>
                <a:cs typeface="+mn-cs"/>
              </a:rPr>
              <a:t>Edurne</a:t>
            </a:r>
            <a:r>
              <a:rPr lang="es-ES" sz="1200" kern="1200" dirty="0" smtClean="0">
                <a:solidFill>
                  <a:schemeClr val="tx1"/>
                </a:solidFill>
                <a:effectLst/>
                <a:latin typeface="+mn-lt"/>
                <a:ea typeface="+mn-ea"/>
                <a:cs typeface="+mn-cs"/>
              </a:rPr>
              <a:t> Castell Marcos, 2013, en su estudio: “SIG y Visor Web de energía Solar y Eólica, aplicación práctica en el país Vasco</a:t>
            </a:r>
            <a:endParaRPr lang="es-EC" dirty="0"/>
          </a:p>
        </p:txBody>
      </p:sp>
      <p:sp>
        <p:nvSpPr>
          <p:cNvPr id="4" name="Marcador de número de diapositiva 3"/>
          <p:cNvSpPr>
            <a:spLocks noGrp="1"/>
          </p:cNvSpPr>
          <p:nvPr>
            <p:ph type="sldNum" sz="quarter" idx="10"/>
          </p:nvPr>
        </p:nvSpPr>
        <p:spPr/>
        <p:txBody>
          <a:bodyPr/>
          <a:lstStyle/>
          <a:p>
            <a:fld id="{4BF6F2CB-5B51-4784-8422-158609582000}" type="slidenum">
              <a:rPr lang="es-EC" smtClean="0"/>
              <a:t>16</a:t>
            </a:fld>
            <a:endParaRPr lang="es-EC"/>
          </a:p>
        </p:txBody>
      </p:sp>
    </p:spTree>
    <p:extLst>
      <p:ext uri="{BB962C8B-B14F-4D97-AF65-F5344CB8AC3E}">
        <p14:creationId xmlns:p14="http://schemas.microsoft.com/office/powerpoint/2010/main" val="255791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37F5C8-0B52-418F-AD94-E67E14790A6A}" type="datetimeFigureOut">
              <a:rPr lang="es-EC" smtClean="0"/>
              <a:t>25/7/2020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DED5DB-6A60-47DC-B219-239B39B6876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2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37F5C8-0B52-418F-AD94-E67E14790A6A}" type="datetimeFigureOut">
              <a:rPr lang="es-EC" smtClean="0"/>
              <a:t>25/7/2020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315935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37F5C8-0B52-418F-AD94-E67E14790A6A}" type="datetimeFigureOut">
              <a:rPr lang="es-EC" smtClean="0"/>
              <a:t>25/7/2020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425289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37F5C8-0B52-418F-AD94-E67E14790A6A}" type="datetimeFigureOut">
              <a:rPr lang="es-EC" smtClean="0"/>
              <a:t>25/7/2020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101770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37F5C8-0B52-418F-AD94-E67E14790A6A}" type="datetimeFigureOut">
              <a:rPr lang="es-EC" smtClean="0"/>
              <a:t>25/7/2020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DED5DB-6A60-47DC-B219-239B39B6876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6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37F5C8-0B52-418F-AD94-E67E14790A6A}" type="datetimeFigureOut">
              <a:rPr lang="es-EC" smtClean="0"/>
              <a:t>25/7/2020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327828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37F5C8-0B52-418F-AD94-E67E14790A6A}" type="datetimeFigureOut">
              <a:rPr lang="es-EC" smtClean="0"/>
              <a:t>25/7/2020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14576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37F5C8-0B52-418F-AD94-E67E14790A6A}" type="datetimeFigureOut">
              <a:rPr lang="es-EC" smtClean="0"/>
              <a:t>25/7/2020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175477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137F5C8-0B52-418F-AD94-E67E14790A6A}" type="datetimeFigureOut">
              <a:rPr lang="es-EC" smtClean="0"/>
              <a:t>25/7/2020</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197724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37F5C8-0B52-418F-AD94-E67E14790A6A}" type="datetimeFigureOut">
              <a:rPr lang="es-EC" smtClean="0"/>
              <a:t>25/7/2020</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DED5DB-6A60-47DC-B219-239B39B68765}" type="slidenum">
              <a:rPr lang="es-EC" smtClean="0"/>
              <a:t>‹Nº›</a:t>
            </a:fld>
            <a:endParaRPr lang="es-EC"/>
          </a:p>
        </p:txBody>
      </p:sp>
    </p:spTree>
    <p:extLst>
      <p:ext uri="{BB962C8B-B14F-4D97-AF65-F5344CB8AC3E}">
        <p14:creationId xmlns:p14="http://schemas.microsoft.com/office/powerpoint/2010/main" val="305982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37F5C8-0B52-418F-AD94-E67E14790A6A}" type="datetimeFigureOut">
              <a:rPr lang="es-EC" smtClean="0"/>
              <a:t>25/7/2020</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ED5DB-6A60-47DC-B219-239B39B68765}" type="slidenum">
              <a:rPr lang="es-EC" smtClean="0"/>
              <a:t>‹Nº›</a:t>
            </a:fld>
            <a:endParaRPr lang="es-EC"/>
          </a:p>
        </p:txBody>
      </p:sp>
    </p:spTree>
    <p:extLst>
      <p:ext uri="{BB962C8B-B14F-4D97-AF65-F5344CB8AC3E}">
        <p14:creationId xmlns:p14="http://schemas.microsoft.com/office/powerpoint/2010/main" val="53837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37F5C8-0B52-418F-AD94-E67E14790A6A}" type="datetimeFigureOut">
              <a:rPr lang="es-EC" smtClean="0"/>
              <a:t>25/7/2020</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DED5DB-6A60-47DC-B219-239B39B68765}"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81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9.png"/><Relationship Id="rId4" Type="http://schemas.openxmlformats.org/officeDocument/2006/relationships/diagramLayout" Target="../diagrams/layout6.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56.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49.png"/><Relationship Id="rId5" Type="http://schemas.openxmlformats.org/officeDocument/2006/relationships/image" Target="../media/image54.jpeg"/><Relationship Id="rId10" Type="http://schemas.openxmlformats.org/officeDocument/2006/relationships/image" Target="../media/image48.png"/><Relationship Id="rId4" Type="http://schemas.openxmlformats.org/officeDocument/2006/relationships/image" Target="../media/image53.jpe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jpe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8951" y="3099135"/>
            <a:ext cx="9273623" cy="1128198"/>
          </a:xfrm>
        </p:spPr>
        <p:txBody>
          <a:bodyPr>
            <a:noAutofit/>
          </a:bodyPr>
          <a:lstStyle/>
          <a:p>
            <a:pPr algn="ctr"/>
            <a:r>
              <a:rPr lang="es-EC" sz="2400" b="1" dirty="0" smtClean="0"/>
              <a:t>“DETERMINACIÓN DE ZONAS ÓPTIMAS PARA UBICACIÓN DE ENERGÍAS ALTERNATIVAS (EÓLICA Y FOTOVOLTAICA) EN LAS PROVINCIAS DE LA REGIÓN SIERRA DEL ECUADOR MEDIANTE EVALUACIÓN MULTICRITERIO”</a:t>
            </a:r>
            <a:endParaRPr lang="es-EC" sz="2400" b="1" dirty="0"/>
          </a:p>
        </p:txBody>
      </p:sp>
      <p:pic>
        <p:nvPicPr>
          <p:cNvPr id="4" name="Picture 2" descr="http://blogs.espe.edu.ec/wp-content/uploads/2013/09/Logo-RP-UFA-ESPE.jpg">
            <a:extLst>
              <a:ext uri="{FF2B5EF4-FFF2-40B4-BE49-F238E27FC236}">
                <a16:creationId xmlns:a16="http://schemas.microsoft.com/office/drawing/2014/main" xmlns="" id="{7820D921-CDBD-4BF6-93C6-1F8A56821D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2420709" y="497607"/>
            <a:ext cx="6751491" cy="1389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ítulo 1">
            <a:extLst>
              <a:ext uri="{FF2B5EF4-FFF2-40B4-BE49-F238E27FC236}">
                <a16:creationId xmlns:a16="http://schemas.microsoft.com/office/drawing/2014/main" xmlns="" id="{9CC88313-C0AA-4EE6-BC04-74EC9740611B}"/>
              </a:ext>
            </a:extLst>
          </p:cNvPr>
          <p:cNvSpPr txBox="1">
            <a:spLocks/>
          </p:cNvSpPr>
          <p:nvPr/>
        </p:nvSpPr>
        <p:spPr>
          <a:xfrm>
            <a:off x="1288951" y="2066168"/>
            <a:ext cx="9403245" cy="52866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EC" sz="2400" dirty="0"/>
              <a:t>DEPARTAMENTO DE CIENCIAS DE LA TIERRA Y CONSTRUCCIÓN</a:t>
            </a:r>
          </a:p>
        </p:txBody>
      </p:sp>
      <p:sp>
        <p:nvSpPr>
          <p:cNvPr id="6" name="Título 5">
            <a:extLst>
              <a:ext uri="{FF2B5EF4-FFF2-40B4-BE49-F238E27FC236}">
                <a16:creationId xmlns:a16="http://schemas.microsoft.com/office/drawing/2014/main" xmlns="" id="{E8636811-39A3-4AF5-A63F-9BF5859E3B7F}"/>
              </a:ext>
            </a:extLst>
          </p:cNvPr>
          <p:cNvSpPr txBox="1">
            <a:spLocks/>
          </p:cNvSpPr>
          <p:nvPr/>
        </p:nvSpPr>
        <p:spPr>
          <a:xfrm>
            <a:off x="945607" y="2501741"/>
            <a:ext cx="10058400" cy="466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dirty="0" smtClean="0"/>
              <a:t>INGENIERÍA GEOGRÁFICA Y DEL MEDIO AMBIENTE</a:t>
            </a:r>
            <a:endParaRPr lang="es-EC" sz="2400" dirty="0"/>
          </a:p>
        </p:txBody>
      </p:sp>
      <p:sp>
        <p:nvSpPr>
          <p:cNvPr id="7" name="Subtítulo 2">
            <a:extLst>
              <a:ext uri="{FF2B5EF4-FFF2-40B4-BE49-F238E27FC236}">
                <a16:creationId xmlns:a16="http://schemas.microsoft.com/office/drawing/2014/main" xmlns="" id="{4F188AE9-B855-4043-9C4C-F4AE3DF1590E}"/>
              </a:ext>
            </a:extLst>
          </p:cNvPr>
          <p:cNvSpPr txBox="1">
            <a:spLocks/>
          </p:cNvSpPr>
          <p:nvPr/>
        </p:nvSpPr>
        <p:spPr>
          <a:xfrm>
            <a:off x="1100051" y="4455620"/>
            <a:ext cx="10058400" cy="17655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smtClean="0"/>
              <a:t>Autor</a:t>
            </a:r>
            <a:r>
              <a:rPr lang="en-US" b="1" dirty="0" smtClean="0"/>
              <a:t>: </a:t>
            </a:r>
            <a:r>
              <a:rPr lang="es-ES" dirty="0" smtClean="0"/>
              <a:t>Jonathan Carvajal</a:t>
            </a:r>
            <a:endParaRPr lang="es-EC" dirty="0" smtClean="0"/>
          </a:p>
          <a:p>
            <a:pPr algn="l"/>
            <a:r>
              <a:rPr lang="es-EC" b="1" dirty="0" smtClean="0"/>
              <a:t>Director: </a:t>
            </a:r>
            <a:r>
              <a:rPr lang="es-EC" dirty="0" smtClean="0"/>
              <a:t>Ing. Wilson Jácome </a:t>
            </a:r>
            <a:r>
              <a:rPr lang="es-EC" dirty="0" err="1" smtClean="0"/>
              <a:t>MSc</a:t>
            </a:r>
            <a:r>
              <a:rPr lang="es-EC" dirty="0" smtClean="0"/>
              <a:t>.</a:t>
            </a:r>
          </a:p>
          <a:p>
            <a:pPr algn="l"/>
            <a:r>
              <a:rPr lang="es-EC" b="1" dirty="0" smtClean="0"/>
              <a:t>Oponente designado: </a:t>
            </a:r>
            <a:r>
              <a:rPr lang="es-EC" dirty="0" smtClean="0"/>
              <a:t>Ing. Izar </a:t>
            </a:r>
            <a:r>
              <a:rPr lang="es-EC" dirty="0" err="1" smtClean="0"/>
              <a:t>Sinde</a:t>
            </a:r>
            <a:r>
              <a:rPr lang="es-EC" dirty="0" smtClean="0"/>
              <a:t> </a:t>
            </a:r>
            <a:r>
              <a:rPr lang="es-EC" dirty="0" err="1" smtClean="0"/>
              <a:t>MSc</a:t>
            </a:r>
            <a:r>
              <a:rPr lang="es-EC" dirty="0" smtClean="0"/>
              <a:t>.</a:t>
            </a:r>
          </a:p>
          <a:p>
            <a:pPr algn="l"/>
            <a:endParaRPr lang="es-EC" dirty="0"/>
          </a:p>
        </p:txBody>
      </p:sp>
    </p:spTree>
    <p:extLst>
      <p:ext uri="{BB962C8B-B14F-4D97-AF65-F5344CB8AC3E}">
        <p14:creationId xmlns:p14="http://schemas.microsoft.com/office/powerpoint/2010/main" val="929190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40454"/>
            <a:ext cx="10058400" cy="748453"/>
          </a:xfrm>
        </p:spPr>
        <p:txBody>
          <a:bodyPr/>
          <a:lstStyle/>
          <a:p>
            <a:r>
              <a:rPr lang="es-ES" dirty="0" smtClean="0"/>
              <a:t>CALCULO DE LA CONSISTENCIA</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78873" y="2161309"/>
                <a:ext cx="10476807" cy="3707785"/>
              </a:xfrm>
            </p:spPr>
            <p:txBody>
              <a:bodyPr>
                <a:normAutofit/>
              </a:bodyPr>
              <a:lstStyle/>
              <a:p>
                <a:r>
                  <a:rPr lang="es-EC" b="1" dirty="0"/>
                  <a:t>Donde:</a:t>
                </a:r>
                <a:endParaRPr lang="es-EC" dirty="0"/>
              </a:p>
              <a:p>
                <a:r>
                  <a:rPr lang="es-EC" dirty="0"/>
                  <a:t>A = matriz de comparación</a:t>
                </a:r>
              </a:p>
              <a:p>
                <a:r>
                  <a:rPr lang="es-EC" dirty="0"/>
                  <a:t>W= matriz de pesos</a:t>
                </a:r>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𝑚𝑎𝑥</m:t>
                        </m:r>
                      </m:sub>
                    </m:sSub>
                  </m:oMath>
                </a14:m>
                <a:r>
                  <a:rPr lang="es-EC" dirty="0"/>
                  <a:t>= número de elementos de la matriz normalizada</a:t>
                </a:r>
              </a:p>
              <a:p>
                <a14:m>
                  <m:oMath xmlns:m="http://schemas.openxmlformats.org/officeDocument/2006/math">
                    <m:r>
                      <a:rPr lang="es-EC" i="1">
                        <a:latin typeface="Cambria Math" panose="02040503050406030204" pitchFamily="18" charset="0"/>
                      </a:rPr>
                      <m:t>𝑅𝐶</m:t>
                    </m:r>
                    <m:r>
                      <a:rPr lang="es-EC" i="1">
                        <a:latin typeface="Cambria Math" panose="02040503050406030204" pitchFamily="18" charset="0"/>
                      </a:rPr>
                      <m:t> (</m:t>
                    </m:r>
                    <m:r>
                      <a:rPr lang="es-EC" i="1">
                        <a:latin typeface="Cambria Math" panose="02040503050406030204" pitchFamily="18" charset="0"/>
                      </a:rPr>
                      <m:t>𝑟𝑎𝑧</m:t>
                    </m:r>
                    <m:r>
                      <a:rPr lang="es-EC" i="1">
                        <a:latin typeface="Cambria Math" panose="02040503050406030204" pitchFamily="18" charset="0"/>
                      </a:rPr>
                      <m:t>ó</m:t>
                    </m:r>
                    <m:r>
                      <a:rPr lang="es-EC" i="1">
                        <a:latin typeface="Cambria Math" panose="02040503050406030204" pitchFamily="18" charset="0"/>
                      </a:rPr>
                      <m:t>𝑛</m:t>
                    </m:r>
                    <m:r>
                      <a:rPr lang="es-EC" i="1">
                        <a:latin typeface="Cambria Math" panose="02040503050406030204" pitchFamily="18" charset="0"/>
                      </a:rPr>
                      <m:t> </m:t>
                    </m:r>
                    <m:r>
                      <a:rPr lang="es-EC" i="1">
                        <a:latin typeface="Cambria Math" panose="02040503050406030204" pitchFamily="18" charset="0"/>
                      </a:rPr>
                      <m:t>𝑑𝑒</m:t>
                    </m:r>
                    <m:r>
                      <a:rPr lang="es-EC" i="1">
                        <a:latin typeface="Cambria Math" panose="02040503050406030204" pitchFamily="18" charset="0"/>
                      </a:rPr>
                      <m:t> </m:t>
                    </m:r>
                    <m:r>
                      <a:rPr lang="es-EC" i="1">
                        <a:latin typeface="Cambria Math" panose="02040503050406030204" pitchFamily="18" charset="0"/>
                      </a:rPr>
                      <m:t>𝑐𝑜𝑛𝑠𝑖𝑠𝑡𝑒𝑛𝑐𝑖𝑎</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𝐼𝐶</m:t>
                        </m:r>
                        <m:r>
                          <a:rPr lang="es-EC" i="1">
                            <a:latin typeface="Cambria Math" panose="02040503050406030204" pitchFamily="18" charset="0"/>
                          </a:rPr>
                          <m:t>(í</m:t>
                        </m:r>
                        <m:r>
                          <a:rPr lang="es-EC" i="1">
                            <a:latin typeface="Cambria Math" panose="02040503050406030204" pitchFamily="18" charset="0"/>
                          </a:rPr>
                          <m:t>𝑛𝑑𝑖𝑐𝑒</m:t>
                        </m:r>
                        <m:r>
                          <a:rPr lang="es-EC" i="1">
                            <a:latin typeface="Cambria Math" panose="02040503050406030204" pitchFamily="18" charset="0"/>
                          </a:rPr>
                          <m:t> </m:t>
                        </m:r>
                        <m:r>
                          <a:rPr lang="es-EC" i="1">
                            <a:latin typeface="Cambria Math" panose="02040503050406030204" pitchFamily="18" charset="0"/>
                          </a:rPr>
                          <m:t>𝑑𝑒</m:t>
                        </m:r>
                        <m:r>
                          <a:rPr lang="es-EC" i="1">
                            <a:latin typeface="Cambria Math" panose="02040503050406030204" pitchFamily="18" charset="0"/>
                          </a:rPr>
                          <m:t> </m:t>
                        </m:r>
                        <m:r>
                          <a:rPr lang="es-EC" i="1">
                            <a:latin typeface="Cambria Math" panose="02040503050406030204" pitchFamily="18" charset="0"/>
                          </a:rPr>
                          <m:t>𝑐𝑜𝑛𝑠𝑖𝑠𝑡𝑒𝑛𝑐𝑖𝑎</m:t>
                        </m:r>
                        <m:r>
                          <a:rPr lang="es-EC" i="1">
                            <a:latin typeface="Cambria Math" panose="02040503050406030204" pitchFamily="18" charset="0"/>
                          </a:rPr>
                          <m:t>)</m:t>
                        </m:r>
                      </m:num>
                      <m:den>
                        <m:r>
                          <a:rPr lang="es-EC" i="1">
                            <a:latin typeface="Cambria Math" panose="02040503050406030204" pitchFamily="18" charset="0"/>
                          </a:rPr>
                          <m:t>𝐼𝐴</m:t>
                        </m:r>
                        <m:r>
                          <a:rPr lang="es-EC" i="1">
                            <a:latin typeface="Cambria Math" panose="02040503050406030204" pitchFamily="18" charset="0"/>
                          </a:rPr>
                          <m:t>(í</m:t>
                        </m:r>
                        <m:r>
                          <a:rPr lang="es-EC" i="1">
                            <a:latin typeface="Cambria Math" panose="02040503050406030204" pitchFamily="18" charset="0"/>
                          </a:rPr>
                          <m:t>𝑛𝑑𝑖𝑐𝑑𝑒</m:t>
                        </m:r>
                        <m:r>
                          <a:rPr lang="es-EC" i="1">
                            <a:latin typeface="Cambria Math" panose="02040503050406030204" pitchFamily="18" charset="0"/>
                          </a:rPr>
                          <m:t> </m:t>
                        </m:r>
                        <m:r>
                          <a:rPr lang="es-EC" i="1">
                            <a:latin typeface="Cambria Math" panose="02040503050406030204" pitchFamily="18" charset="0"/>
                          </a:rPr>
                          <m:t>𝑑</m:t>
                        </m:r>
                        <m:r>
                          <a:rPr lang="es-EC" i="1">
                            <a:latin typeface="Cambria Math" panose="02040503050406030204" pitchFamily="18" charset="0"/>
                          </a:rPr>
                          <m:t> </m:t>
                        </m:r>
                        <m:r>
                          <a:rPr lang="es-EC" i="1">
                            <a:latin typeface="Cambria Math" panose="02040503050406030204" pitchFamily="18" charset="0"/>
                          </a:rPr>
                          <m:t>𝑐𝑜𝑛𝑠𝑖𝑠𝑡𝑒𝑛𝑐𝑖𝑎</m:t>
                        </m:r>
                        <m:r>
                          <a:rPr lang="es-EC" i="1">
                            <a:latin typeface="Cambria Math" panose="02040503050406030204" pitchFamily="18" charset="0"/>
                          </a:rPr>
                          <m:t> </m:t>
                        </m:r>
                        <m:r>
                          <a:rPr lang="es-EC" i="1">
                            <a:latin typeface="Cambria Math" panose="02040503050406030204" pitchFamily="18" charset="0"/>
                          </a:rPr>
                          <m:t>𝑎𝑙𝑒𝑎𝑡𝑜𝑟𝑖𝑎</m:t>
                        </m:r>
                        <m:r>
                          <a:rPr lang="es-EC" i="1">
                            <a:latin typeface="Cambria Math" panose="02040503050406030204" pitchFamily="18" charset="0"/>
                          </a:rPr>
                          <m:t>)</m:t>
                        </m:r>
                      </m:den>
                    </m:f>
                  </m:oMath>
                </a14:m>
                <a:endParaRPr lang="es-EC" dirty="0"/>
              </a:p>
              <a:p>
                <a:r>
                  <a:rPr lang="es-EC" dirty="0"/>
                  <a:t>Además, se sabe que el índice de consistencia (IA) se calcula:</a:t>
                </a:r>
              </a:p>
              <a:p>
                <a14:m>
                  <m:oMath xmlns:m="http://schemas.openxmlformats.org/officeDocument/2006/math">
                    <m:r>
                      <a:rPr lang="es-EC" i="1">
                        <a:latin typeface="Cambria Math" panose="02040503050406030204" pitchFamily="18" charset="0"/>
                      </a:rPr>
                      <m:t>𝐼𝐶</m:t>
                    </m:r>
                    <m:r>
                      <a:rPr lang="es-EC"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𝑚𝑎𝑥</m:t>
                            </m:r>
                          </m:sub>
                        </m:sSub>
                        <m:r>
                          <a:rPr lang="es-EC" i="1">
                            <a:latin typeface="Cambria Math" panose="02040503050406030204" pitchFamily="18" charset="0"/>
                          </a:rPr>
                          <m:t>−</m:t>
                        </m:r>
                        <m:r>
                          <a:rPr lang="es-EC" i="1">
                            <a:latin typeface="Cambria Math" panose="02040503050406030204" pitchFamily="18" charset="0"/>
                          </a:rPr>
                          <m:t>𝑛</m:t>
                        </m:r>
                      </m:num>
                      <m:den>
                        <m:r>
                          <a:rPr lang="es-EC" i="1">
                            <a:latin typeface="Cambria Math" panose="02040503050406030204" pitchFamily="18" charset="0"/>
                          </a:rPr>
                          <m:t>𝑛</m:t>
                        </m:r>
                        <m:r>
                          <a:rPr lang="es-EC" i="1">
                            <a:latin typeface="Cambria Math" panose="02040503050406030204" pitchFamily="18" charset="0"/>
                          </a:rPr>
                          <m:t>−1</m:t>
                        </m:r>
                      </m:den>
                    </m:f>
                  </m:oMath>
                </a14:m>
                <a:endParaRPr lang="es-EC" dirty="0"/>
              </a:p>
              <a:p>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78873" y="2161309"/>
                <a:ext cx="10476807" cy="3707785"/>
              </a:xfrm>
              <a:blipFill rotWithShape="0">
                <a:blip r:embed="rId2"/>
                <a:stretch>
                  <a:fillRect l="-1454" t="-18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5666510" y="1023593"/>
                <a:ext cx="6096000" cy="2275431"/>
              </a:xfrm>
              <a:prstGeom prst="rect">
                <a:avLst/>
              </a:prstGeom>
            </p:spPr>
            <p:txBody>
              <a:bodyPr>
                <a:spAutoFit/>
              </a:bodyPr>
              <a:lstStyle/>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𝐴</m:t>
                      </m:r>
                      <m:r>
                        <a:rPr lang="es-EC" i="1">
                          <a:latin typeface="Cambria Math" panose="02040503050406030204" pitchFamily="18" charset="0"/>
                          <a:ea typeface="Calibri" panose="020F0502020204030204" pitchFamily="34" charset="0"/>
                          <a:cs typeface="Arial" panose="020B0604020202020204" pitchFamily="34" charset="0"/>
                        </a:rPr>
                        <m:t>∗</m:t>
                      </m:r>
                      <m:r>
                        <a:rPr lang="es-EC" i="1">
                          <a:latin typeface="Cambria Math" panose="02040503050406030204" pitchFamily="18" charset="0"/>
                          <a:ea typeface="Calibri" panose="020F0502020204030204" pitchFamily="34" charset="0"/>
                          <a:cs typeface="Arial" panose="020B0604020202020204" pitchFamily="34" charset="0"/>
                        </a:rPr>
                        <m:t>𝑊</m:t>
                      </m:r>
                      <m:r>
                        <a:rPr lang="es-EC" i="1">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𝑛</m:t>
                          </m:r>
                        </m:e>
                        <m:sub>
                          <m:r>
                            <a:rPr lang="es-EC" i="1">
                              <a:effectLst/>
                              <a:latin typeface="Cambria Math" panose="02040503050406030204" pitchFamily="18" charset="0"/>
                              <a:ea typeface="Calibri" panose="020F0502020204030204" pitchFamily="34" charset="0"/>
                              <a:cs typeface="Arial" panose="020B0604020202020204" pitchFamily="34" charset="0"/>
                            </a:rPr>
                            <m:t>𝑚𝑎𝑥</m:t>
                          </m:r>
                        </m:sub>
                      </m:sSub>
                      <m:r>
                        <a:rPr lang="es-EC" i="1">
                          <a:effectLst/>
                          <a:latin typeface="Cambria Math" panose="02040503050406030204" pitchFamily="18" charset="0"/>
                          <a:ea typeface="Calibri" panose="020F0502020204030204" pitchFamily="34" charset="0"/>
                          <a:cs typeface="Arial" panose="020B0604020202020204" pitchFamily="34" charset="0"/>
                        </a:rPr>
                        <m:t>𝑊</m:t>
                      </m:r>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50000"/>
                  </a:lnSpc>
                  <a:spcAft>
                    <a:spcPts val="1200"/>
                  </a:spcAft>
                </a:pPr>
                <a14:m>
                  <m:oMath xmlns:m="http://schemas.openxmlformats.org/officeDocument/2006/math">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m>
                          <m:mPr>
                            <m:mcs>
                              <m:mc>
                                <m:mcPr>
                                  <m:count m:val="3"/>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1</m:t>
                              </m:r>
                            </m:e>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1</m:t>
                                  </m:r>
                                </m:sub>
                              </m:sSub>
                              <m:r>
                                <a:rPr lang="es-EC"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2</m:t>
                                  </m:r>
                                </m:sub>
                              </m:sSub>
                            </m:e>
                            <m:e>
                              <m:m>
                                <m:mPr>
                                  <m:mcs>
                                    <m:mc>
                                      <m:mcPr>
                                        <m:count m:val="2"/>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e>
                                    <m:r>
                                      <a:rPr lang="es-EC" i="1">
                                        <a:effectLst/>
                                        <a:latin typeface="Cambria Math" panose="02040503050406030204" pitchFamily="18" charset="0"/>
                                        <a:ea typeface="Calibri" panose="020F0502020204030204" pitchFamily="34" charset="0"/>
                                        <a:cs typeface="Arial" panose="020B0604020202020204" pitchFamily="34" charset="0"/>
                                      </a:rPr>
                                      <m:t> </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1</m:t>
                                        </m:r>
                                      </m:sub>
                                    </m:sSub>
                                    <m:r>
                                      <a:rPr lang="es-EC"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𝑛</m:t>
                                        </m:r>
                                      </m:sub>
                                    </m:sSub>
                                  </m:e>
                                </m:mr>
                              </m:m>
                            </m:e>
                          </m:m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2</m:t>
                                  </m:r>
                                </m:sub>
                              </m:sSub>
                              <m:r>
                                <a:rPr lang="es-EC"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1</m:t>
                                  </m:r>
                                </m:sub>
                              </m:sSub>
                            </m:e>
                            <m:e>
                              <m:r>
                                <a:rPr lang="es-EC" i="1">
                                  <a:effectLst/>
                                  <a:latin typeface="Cambria Math" panose="02040503050406030204" pitchFamily="18" charset="0"/>
                                  <a:ea typeface="Calibri" panose="020F0502020204030204" pitchFamily="34" charset="0"/>
                                  <a:cs typeface="Arial" panose="020B0604020202020204" pitchFamily="34" charset="0"/>
                                </a:rPr>
                                <m:t>1</m:t>
                              </m:r>
                            </m:e>
                            <m:e>
                              <m:m>
                                <m:mPr>
                                  <m:mcs>
                                    <m:mc>
                                      <m:mcPr>
                                        <m:count m:val="2"/>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2</m:t>
                                        </m:r>
                                      </m:sub>
                                    </m:sSub>
                                    <m:r>
                                      <a:rPr lang="es-EC"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𝑛</m:t>
                                        </m:r>
                                      </m:sub>
                                    </m:sSub>
                                  </m:e>
                                </m:mr>
                              </m:m>
                            </m:e>
                          </m:mr>
                          <m:m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m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𝑛</m:t>
                                        </m:r>
                                      </m:sub>
                                    </m:sSub>
                                    <m:r>
                                      <a:rPr lang="es-EC"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𝑛</m:t>
                                        </m:r>
                                      </m:sub>
                                    </m:sSub>
                                  </m:e>
                                </m:mr>
                              </m:m>
                            </m:e>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m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𝑛</m:t>
                                        </m:r>
                                      </m:sub>
                                    </m:sSub>
                                    <m:r>
                                      <a:rPr lang="es-EC"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2</m:t>
                                        </m:r>
                                      </m:sub>
                                    </m:sSub>
                                  </m:e>
                                </m:mr>
                              </m:m>
                            </m:e>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m>
                                      <m:mPr>
                                        <m:mcs>
                                          <m:mc>
                                            <m:mcPr>
                                              <m:count m:val="2"/>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e>
                                          <m:r>
                                            <a:rPr lang="es-EC" i="1">
                                              <a:effectLst/>
                                              <a:latin typeface="Cambria Math" panose="02040503050406030204" pitchFamily="18" charset="0"/>
                                              <a:ea typeface="Calibri" panose="020F0502020204030204" pitchFamily="34" charset="0"/>
                                              <a:cs typeface="Arial" panose="020B0604020202020204" pitchFamily="34" charset="0"/>
                                            </a:rPr>
                                            <m:t>⋮</m:t>
                                          </m:r>
                                        </m:e>
                                      </m:mr>
                                    </m:m>
                                  </m:e>
                                </m:mr>
                                <m:mr>
                                  <m:e>
                                    <m:m>
                                      <m:mPr>
                                        <m:mcs>
                                          <m:mc>
                                            <m:mcPr>
                                              <m:count m:val="2"/>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e>
                                          <m:r>
                                            <a:rPr lang="es-EC" i="1">
                                              <a:effectLst/>
                                              <a:latin typeface="Cambria Math" panose="02040503050406030204" pitchFamily="18" charset="0"/>
                                              <a:ea typeface="Calibri" panose="020F0502020204030204" pitchFamily="34" charset="0"/>
                                              <a:cs typeface="Arial" panose="020B0604020202020204" pitchFamily="34" charset="0"/>
                                            </a:rPr>
                                            <m:t>1</m:t>
                                          </m:r>
                                        </m:e>
                                      </m:mr>
                                    </m:m>
                                  </m:e>
                                </m:mr>
                              </m:m>
                            </m:e>
                          </m:mr>
                        </m:m>
                      </m:e>
                    </m:d>
                  </m:oMath>
                </a14:m>
                <a:r>
                  <a:rPr lang="es-EC" dirty="0">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1</m:t>
                                  </m:r>
                                </m:sub>
                              </m:sSub>
                            </m:e>
                          </m:mr>
                          <m:m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2</m:t>
                                        </m:r>
                                      </m:sub>
                                    </m:sSub>
                                  </m:e>
                                </m:mr>
                                <m:m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m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𝑛</m:t>
                                              </m:r>
                                            </m:sub>
                                          </m:sSub>
                                        </m:e>
                                      </m:mr>
                                    </m:m>
                                  </m:e>
                                </m:mr>
                              </m:m>
                            </m:e>
                          </m:mr>
                        </m:m>
                      </m:e>
                    </m:d>
                    <m:r>
                      <a:rPr lang="es-EC" i="1">
                        <a:effectLst/>
                        <a:latin typeface="Cambria Math" panose="02040503050406030204" pitchFamily="18" charset="0"/>
                        <a:ea typeface="Calibri" panose="020F0502020204030204" pitchFamily="34" charset="0"/>
                        <a:cs typeface="Arial" panose="020B0604020202020204" pitchFamily="34" charset="0"/>
                      </a:rPr>
                      <m:t>=</m:t>
                    </m:r>
                    <m:r>
                      <a:rPr lang="es-EC" i="1">
                        <a:effectLst/>
                        <a:latin typeface="Cambria Math" panose="02040503050406030204" pitchFamily="18" charset="0"/>
                        <a:ea typeface="Calibri" panose="020F0502020204030204" pitchFamily="34" charset="0"/>
                        <a:cs typeface="Arial" panose="020B0604020202020204" pitchFamily="34" charset="0"/>
                      </a:rPr>
                      <m:t>𝑛</m:t>
                    </m:r>
                    <m:r>
                      <a:rPr lang="es-EC"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1</m:t>
                                  </m:r>
                                </m:sub>
                              </m:sSub>
                            </m:e>
                          </m:mr>
                          <m:m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2</m:t>
                                        </m:r>
                                      </m:sub>
                                    </m:sSub>
                                  </m:e>
                                </m:mr>
                                <m:m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r>
                                            <a:rPr lang="es-EC" i="1">
                                              <a:effectLst/>
                                              <a:latin typeface="Cambria Math" panose="02040503050406030204" pitchFamily="18" charset="0"/>
                                              <a:ea typeface="Calibri" panose="020F0502020204030204" pitchFamily="34" charset="0"/>
                                              <a:cs typeface="Arial" panose="020B0604020202020204" pitchFamily="34" charset="0"/>
                                            </a:rPr>
                                            <m:t>⋮</m:t>
                                          </m:r>
                                        </m:e>
                                      </m:mr>
                                      <m:m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𝑤</m:t>
                                              </m:r>
                                            </m:e>
                                            <m:sub>
                                              <m:r>
                                                <a:rPr lang="es-EC" i="1">
                                                  <a:effectLst/>
                                                  <a:latin typeface="Cambria Math" panose="02040503050406030204" pitchFamily="18" charset="0"/>
                                                  <a:ea typeface="Calibri" panose="020F0502020204030204" pitchFamily="34" charset="0"/>
                                                  <a:cs typeface="Arial" panose="020B0604020202020204" pitchFamily="34" charset="0"/>
                                                </a:rPr>
                                                <m:t>𝑛</m:t>
                                              </m:r>
                                            </m:sub>
                                          </m:sSub>
                                        </m:e>
                                      </m:mr>
                                    </m:m>
                                  </m:e>
                                </m:mr>
                              </m:m>
                            </m:e>
                          </m:mr>
                        </m:m>
                      </m:e>
                    </m:d>
                  </m:oMath>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666510" y="1023593"/>
                <a:ext cx="6096000" cy="2275431"/>
              </a:xfrm>
              <a:prstGeom prst="rect">
                <a:avLst/>
              </a:prstGeom>
              <a:blipFill rotWithShape="0">
                <a:blip r:embed="rId3"/>
                <a:stretch>
                  <a:fillRect/>
                </a:stretch>
              </a:blipFill>
            </p:spPr>
            <p:txBody>
              <a:bodyPr/>
              <a:lstStyle/>
              <a:p>
                <a:r>
                  <a:rPr lang="es-EC">
                    <a:noFill/>
                  </a:rPr>
                  <a:t> </a:t>
                </a:r>
              </a:p>
            </p:txBody>
          </p:sp>
        </mc:Fallback>
      </mc:AlternateContent>
      <p:graphicFrame>
        <p:nvGraphicFramePr>
          <p:cNvPr id="5" name="Tabla 4"/>
          <p:cNvGraphicFramePr>
            <a:graphicFrameLocks noGrp="1"/>
          </p:cNvGraphicFramePr>
          <p:nvPr>
            <p:extLst>
              <p:ext uri="{D42A27DB-BD31-4B8C-83A1-F6EECF244321}">
                <p14:modId xmlns:p14="http://schemas.microsoft.com/office/powerpoint/2010/main" val="2734553015"/>
              </p:ext>
            </p:extLst>
          </p:nvPr>
        </p:nvGraphicFramePr>
        <p:xfrm>
          <a:off x="2507671" y="5092616"/>
          <a:ext cx="9476510" cy="1371600"/>
        </p:xfrm>
        <a:graphic>
          <a:graphicData uri="http://schemas.openxmlformats.org/drawingml/2006/table">
            <a:tbl>
              <a:tblPr firstRow="1" firstCol="1" bandRow="1">
                <a:tableStyleId>{3B4B98B0-60AC-42C2-AFA5-B58CD77FA1E5}</a:tableStyleId>
              </a:tblPr>
              <a:tblGrid>
                <a:gridCol w="1719395"/>
                <a:gridCol w="620525"/>
                <a:gridCol w="181609"/>
                <a:gridCol w="1037398"/>
                <a:gridCol w="845369"/>
                <a:gridCol w="845369"/>
                <a:gridCol w="845369"/>
                <a:gridCol w="845369"/>
                <a:gridCol w="845369"/>
                <a:gridCol w="845369"/>
                <a:gridCol w="845369"/>
              </a:tblGrid>
              <a:tr h="601327">
                <a:tc>
                  <a:txBody>
                    <a:bodyPr/>
                    <a:lstStyle/>
                    <a:p>
                      <a:pPr indent="457200" algn="l">
                        <a:lnSpc>
                          <a:spcPct val="150000"/>
                        </a:lnSpc>
                        <a:spcAft>
                          <a:spcPts val="0"/>
                        </a:spcAft>
                      </a:pPr>
                      <a:r>
                        <a:rPr lang="es-EC" sz="1000" dirty="0" smtClean="0">
                          <a:effectLst/>
                        </a:rPr>
                        <a:t>Número </a:t>
                      </a:r>
                      <a:r>
                        <a:rPr lang="es-EC" sz="1000" dirty="0">
                          <a:effectLst/>
                        </a:rPr>
                        <a:t>de elementos que se comparan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009">
                <a:tc>
                  <a:txBody>
                    <a:bodyPr/>
                    <a:lstStyle/>
                    <a:p>
                      <a:pPr indent="457200" algn="l">
                        <a:lnSpc>
                          <a:spcPct val="150000"/>
                        </a:lnSpc>
                        <a:spcAft>
                          <a:spcPts val="0"/>
                        </a:spcAft>
                      </a:pPr>
                      <a:r>
                        <a:rPr lang="es-EC" sz="1000" dirty="0">
                          <a:effectLst/>
                        </a:rPr>
                        <a:t>Índice aleatorio de consistencia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a:effectLst/>
                        </a:rPr>
                        <a:t> </a:t>
                      </a:r>
                      <a:endParaRPr lang="es-EC" sz="1100">
                        <a:effectLst/>
                      </a:endParaRPr>
                    </a:p>
                    <a:p>
                      <a:pPr indent="457200" algn="ctr">
                        <a:lnSpc>
                          <a:spcPct val="150000"/>
                        </a:lnSpc>
                        <a:spcAft>
                          <a:spcPts val="0"/>
                        </a:spcAft>
                      </a:pPr>
                      <a:r>
                        <a:rPr lang="es-EC" sz="10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0,52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0,88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1,11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1,25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1,34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1,40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1,45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0"/>
                        </a:spcAft>
                      </a:pPr>
                      <a:r>
                        <a:rPr lang="es-EC" sz="1000" dirty="0">
                          <a:effectLst/>
                        </a:rPr>
                        <a:t> </a:t>
                      </a:r>
                      <a:endParaRPr lang="es-EC" sz="1100" dirty="0">
                        <a:effectLst/>
                      </a:endParaRPr>
                    </a:p>
                    <a:p>
                      <a:pPr indent="457200" algn="ctr">
                        <a:lnSpc>
                          <a:spcPct val="150000"/>
                        </a:lnSpc>
                        <a:spcAft>
                          <a:spcPts val="0"/>
                        </a:spcAft>
                      </a:pPr>
                      <a:r>
                        <a:rPr lang="es-EC" sz="1000" dirty="0" smtClean="0">
                          <a:effectLst/>
                        </a:rPr>
                        <a:t>1,48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58624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AB3FEC-C000-4B3B-B324-42270A690F49}"/>
              </a:ext>
            </a:extLst>
          </p:cNvPr>
          <p:cNvSpPr>
            <a:spLocks noGrp="1"/>
          </p:cNvSpPr>
          <p:nvPr>
            <p:ph type="title"/>
          </p:nvPr>
        </p:nvSpPr>
        <p:spPr/>
        <p:txBody>
          <a:bodyPr>
            <a:normAutofit fontScale="90000"/>
          </a:bodyPr>
          <a:lstStyle/>
          <a:p>
            <a:r>
              <a:rPr lang="en-US" b="1" dirty="0" smtClean="0"/>
              <a:t>“</a:t>
            </a:r>
            <a:r>
              <a:rPr lang="en-US" b="1" dirty="0"/>
              <a:t>Preference Ranking  Organization Method for Enrichment Evaluations” PROMETHEE</a:t>
            </a:r>
            <a:endParaRPr lang="es-EC" b="1" dirty="0"/>
          </a:p>
        </p:txBody>
      </p:sp>
      <p:sp>
        <p:nvSpPr>
          <p:cNvPr id="4" name="CuadroTexto 3">
            <a:extLst>
              <a:ext uri="{FF2B5EF4-FFF2-40B4-BE49-F238E27FC236}">
                <a16:creationId xmlns:a16="http://schemas.microsoft.com/office/drawing/2014/main" xmlns="" id="{53D9C487-3195-4513-9103-48FB39A82305}"/>
              </a:ext>
            </a:extLst>
          </p:cNvPr>
          <p:cNvSpPr txBox="1"/>
          <p:nvPr/>
        </p:nvSpPr>
        <p:spPr>
          <a:xfrm>
            <a:off x="0" y="6279009"/>
            <a:ext cx="3657600" cy="584775"/>
          </a:xfrm>
          <a:prstGeom prst="rect">
            <a:avLst/>
          </a:prstGeom>
          <a:noFill/>
        </p:spPr>
        <p:txBody>
          <a:bodyPr wrap="square" rtlCol="0">
            <a:spAutoFit/>
          </a:bodyPr>
          <a:lstStyle/>
          <a:p>
            <a:r>
              <a:rPr lang="es-EC" sz="3200" b="1" dirty="0">
                <a:solidFill>
                  <a:schemeClr val="bg1"/>
                </a:solidFill>
              </a:rPr>
              <a:t>MARCO TEÓRICO</a:t>
            </a:r>
          </a:p>
        </p:txBody>
      </p:sp>
      <p:graphicFrame>
        <p:nvGraphicFramePr>
          <p:cNvPr id="9" name="Diagrama 8">
            <a:extLst>
              <a:ext uri="{FF2B5EF4-FFF2-40B4-BE49-F238E27FC236}">
                <a16:creationId xmlns:a16="http://schemas.microsoft.com/office/drawing/2014/main" xmlns="" id="{EDF425CF-DF61-4C57-A8F0-D6EB8EC199E4}"/>
              </a:ext>
            </a:extLst>
          </p:cNvPr>
          <p:cNvGraphicFramePr/>
          <p:nvPr>
            <p:extLst>
              <p:ext uri="{D42A27DB-BD31-4B8C-83A1-F6EECF244321}">
                <p14:modId xmlns:p14="http://schemas.microsoft.com/office/powerpoint/2010/main" val="2121227210"/>
              </p:ext>
            </p:extLst>
          </p:nvPr>
        </p:nvGraphicFramePr>
        <p:xfrm>
          <a:off x="1693230" y="2033032"/>
          <a:ext cx="5168900" cy="395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PROMETHEE &amp; GAIA Softwa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9300" y="4745241"/>
            <a:ext cx="2112759" cy="21127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ángulo 5"/>
              <p:cNvSpPr/>
              <p:nvPr/>
            </p:nvSpPr>
            <p:spPr>
              <a:xfrm>
                <a:off x="6096000" y="2014561"/>
                <a:ext cx="6096000" cy="1329082"/>
              </a:xfrm>
              <a:prstGeom prst="rect">
                <a:avLst/>
              </a:prstGeom>
            </p:spPr>
            <p:txBody>
              <a:bodyPr>
                <a:spAutoFit/>
              </a:bodyPr>
              <a:lstStyle/>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𝑃</m:t>
                          </m:r>
                        </m:e>
                        <m:sub>
                          <m:r>
                            <a:rPr lang="es-ES" i="1">
                              <a:effectLst/>
                              <a:latin typeface="Cambria Math" panose="02040503050406030204" pitchFamily="18" charset="0"/>
                              <a:ea typeface="Calibri" panose="020F0502020204030204" pitchFamily="34" charset="0"/>
                              <a:cs typeface="Arial" panose="020B0604020202020204" pitchFamily="34" charset="0"/>
                            </a:rPr>
                            <m:t>𝑗</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𝐺</m:t>
                          </m:r>
                        </m:e>
                        <m:sub>
                          <m:r>
                            <a:rPr lang="es-ES" i="1">
                              <a:effectLst/>
                              <a:latin typeface="Cambria Math" panose="02040503050406030204" pitchFamily="18" charset="0"/>
                              <a:ea typeface="Calibri" panose="020F0502020204030204" pitchFamily="34" charset="0"/>
                              <a:cs typeface="Arial" panose="020B0604020202020204" pitchFamily="34" charset="0"/>
                            </a:rPr>
                            <m:t>𝑗</m:t>
                          </m:r>
                        </m:sub>
                      </m:sSub>
                      <m:d>
                        <m:dPr>
                          <m:begChr m:val="["/>
                          <m:endChr m:val="]"/>
                          <m:ctrlPr>
                            <a:rPr lang="es-EC"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𝑓</m:t>
                              </m:r>
                            </m:e>
                            <m:sub>
                              <m:r>
                                <a:rPr lang="es-ES" i="1">
                                  <a:effectLst/>
                                  <a:latin typeface="Cambria Math" panose="02040503050406030204" pitchFamily="18" charset="0"/>
                                  <a:ea typeface="Calibri" panose="020F0502020204030204" pitchFamily="34" charset="0"/>
                                  <a:cs typeface="Arial" panose="020B0604020202020204" pitchFamily="34" charset="0"/>
                                </a:rPr>
                                <m:t>𝑗</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𝑓</m:t>
                              </m:r>
                            </m:e>
                            <m:sub>
                              <m:r>
                                <a:rPr lang="es-ES" i="1">
                                  <a:effectLst/>
                                  <a:latin typeface="Cambria Math" panose="02040503050406030204" pitchFamily="18" charset="0"/>
                                  <a:ea typeface="Calibri" panose="020F0502020204030204" pitchFamily="34" charset="0"/>
                                  <a:cs typeface="Arial" panose="020B0604020202020204" pitchFamily="34" charset="0"/>
                                </a:rPr>
                                <m:t>𝑗</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e>
                      </m:d>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6985" algn="just">
                  <a:lnSpc>
                    <a:spcPct val="20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0</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𝑃</m:t>
                          </m:r>
                        </m:e>
                        <m:sub>
                          <m:r>
                            <a:rPr lang="es-ES" i="1">
                              <a:effectLst/>
                              <a:latin typeface="Cambria Math" panose="02040503050406030204" pitchFamily="18" charset="0"/>
                              <a:ea typeface="Calibri" panose="020F0502020204030204" pitchFamily="34" charset="0"/>
                              <a:cs typeface="Arial" panose="020B0604020202020204" pitchFamily="34" charset="0"/>
                            </a:rPr>
                            <m:t>𝑗</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096000" y="2014561"/>
                <a:ext cx="6096000" cy="1329082"/>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632743" y="3620844"/>
                <a:ext cx="2773131" cy="908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𝜋</m:t>
                          </m:r>
                        </m:e>
                        <m:sub>
                          <m:r>
                            <a:rPr lang="es-EC" i="1">
                              <a:latin typeface="Cambria Math" panose="02040503050406030204" pitchFamily="18" charset="0"/>
                            </a:rPr>
                            <m:t>𝑟</m:t>
                          </m:r>
                        </m:sub>
                      </m:sSub>
                      <m:d>
                        <m:dPr>
                          <m:ctrlPr>
                            <a:rPr lang="es-EC" i="1">
                              <a:latin typeface="Cambria Math" panose="02040503050406030204" pitchFamily="18" charset="0"/>
                            </a:rPr>
                          </m:ctrlPr>
                        </m:dPr>
                        <m:e>
                          <m:r>
                            <a:rPr lang="es-EC" i="1">
                              <a:latin typeface="Cambria Math" panose="02040503050406030204" pitchFamily="18" charset="0"/>
                            </a:rPr>
                            <m:t>𝑎</m:t>
                          </m:r>
                          <m:r>
                            <a:rPr lang="es-EC" i="0">
                              <a:latin typeface="Cambria Math" panose="02040503050406030204" pitchFamily="18" charset="0"/>
                            </a:rPr>
                            <m:t>,</m:t>
                          </m:r>
                          <m:r>
                            <a:rPr lang="es-EC" i="1">
                              <a:latin typeface="Cambria Math" panose="02040503050406030204" pitchFamily="18" charset="0"/>
                            </a:rPr>
                            <m:t>𝑏</m:t>
                          </m:r>
                        </m:e>
                      </m:d>
                      <m:r>
                        <a:rPr lang="es-EC" i="0">
                          <a:latin typeface="Cambria Math" panose="02040503050406030204" pitchFamily="18" charset="0"/>
                        </a:rPr>
                        <m:t>=</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𝑘</m:t>
                          </m:r>
                        </m:sup>
                        <m:e>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𝑎</m:t>
                          </m:r>
                          <m:r>
                            <a:rPr lang="es-EC" i="0">
                              <a:latin typeface="Cambria Math" panose="02040503050406030204" pitchFamily="18" charset="0"/>
                            </a:rPr>
                            <m:t>,</m:t>
                          </m:r>
                          <m:r>
                            <a:rPr lang="es-EC" i="1">
                              <a:latin typeface="Cambria Math" panose="02040503050406030204" pitchFamily="18" charset="0"/>
                            </a:rPr>
                            <m:t>𝑏</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𝑊</m:t>
                              </m:r>
                            </m:e>
                            <m:sub>
                              <m:r>
                                <a:rPr lang="es-EC" i="1">
                                  <a:latin typeface="Cambria Math" panose="02040503050406030204" pitchFamily="18" charset="0"/>
                                </a:rPr>
                                <m:t>𝑟𝑗</m:t>
                              </m:r>
                            </m:sub>
                          </m:sSub>
                        </m:e>
                      </m:nary>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7632743" y="3620844"/>
                <a:ext cx="2773131" cy="908197"/>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49251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680" y="272749"/>
            <a:ext cx="4763193" cy="1450757"/>
          </a:xfrm>
        </p:spPr>
        <p:txBody>
          <a:bodyPr/>
          <a:lstStyle/>
          <a:p>
            <a:r>
              <a:rPr lang="es-ES" dirty="0" smtClean="0"/>
              <a:t>PROMETHEE I</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235527" y="2010967"/>
                <a:ext cx="6096000" cy="3889013"/>
              </a:xfrm>
              <a:prstGeom prst="rect">
                <a:avLst/>
              </a:prstGeom>
            </p:spPr>
            <p:txBody>
              <a:bodyPr>
                <a:spAutoFit/>
              </a:bodyPr>
              <a:lstStyle/>
              <a:p>
                <a:pPr indent="457200" algn="just">
                  <a:lnSpc>
                    <a:spcPct val="200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Flujos de superación o </a:t>
                </a:r>
                <a:r>
                  <a:rPr lang="es-ES" dirty="0" err="1">
                    <a:latin typeface="Arial" panose="020B0604020202020204" pitchFamily="34" charset="0"/>
                    <a:ea typeface="Calibri" panose="020F0502020204030204" pitchFamily="34" charset="0"/>
                    <a:cs typeface="Times New Roman" panose="02020603050405020304" pitchFamily="18" charset="0"/>
                  </a:rPr>
                  <a:t>sobrecalificación</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 i="1">
                              <a:effectLst/>
                              <a:latin typeface="Cambria Math" panose="02040503050406030204" pitchFamily="18" charset="0"/>
                              <a:ea typeface="Calibri" panose="020F0502020204030204" pitchFamily="34" charset="0"/>
                              <a:cs typeface="Arial" panose="020B0604020202020204" pitchFamily="34" charset="0"/>
                            </a:rPr>
                            <m:t>1</m:t>
                          </m:r>
                        </m:num>
                        <m:den>
                          <m:r>
                            <a:rPr lang="es-ES" i="1">
                              <a:effectLst/>
                              <a:latin typeface="Cambria Math" panose="02040503050406030204" pitchFamily="18" charset="0"/>
                              <a:ea typeface="Calibri" panose="020F0502020204030204" pitchFamily="34" charset="0"/>
                              <a:cs typeface="Arial" panose="020B0604020202020204" pitchFamily="34" charset="0"/>
                            </a:rPr>
                            <m:t>𝑛</m:t>
                          </m:r>
                          <m:r>
                            <a:rPr lang="es-ES" i="1">
                              <a:effectLst/>
                              <a:latin typeface="Cambria Math" panose="02040503050406030204" pitchFamily="18" charset="0"/>
                              <a:ea typeface="Calibri" panose="020F0502020204030204" pitchFamily="34" charset="0"/>
                              <a:cs typeface="Arial" panose="020B0604020202020204" pitchFamily="34" charset="0"/>
                            </a:rPr>
                            <m:t>−1</m:t>
                          </m:r>
                        </m:den>
                      </m:f>
                      <m:r>
                        <a:rPr lang="es-ES"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supHide m:val="on"/>
                          <m:ctrlPr>
                            <a:rPr lang="es-EC" i="1">
                              <a:effectLst/>
                              <a:latin typeface="Cambria Math" panose="02040503050406030204" pitchFamily="18" charset="0"/>
                              <a:ea typeface="Calibri" panose="020F0502020204030204" pitchFamily="34" charset="0"/>
                              <a:cs typeface="Arial" panose="020B0604020202020204" pitchFamily="34" charset="0"/>
                            </a:rPr>
                          </m:ctrlPr>
                        </m:naryPr>
                        <m:sub>
                          <m:r>
                            <a:rPr lang="es-ES" i="1">
                              <a:effectLst/>
                              <a:latin typeface="Cambria Math" panose="02040503050406030204" pitchFamily="18" charset="0"/>
                              <a:ea typeface="Calibri" panose="020F0502020204030204" pitchFamily="34" charset="0"/>
                              <a:cs typeface="Arial" panose="020B0604020202020204" pitchFamily="34" charset="0"/>
                            </a:rPr>
                            <m:t>𝑥</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𝐴</m:t>
                          </m:r>
                        </m:sub>
                        <m:sup/>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𝜋</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m:t>
                          </m:r>
                        </m:e>
                      </m:nary>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 i="1">
                              <a:effectLst/>
                              <a:latin typeface="Cambria Math" panose="02040503050406030204" pitchFamily="18" charset="0"/>
                              <a:ea typeface="Calibri" panose="020F0502020204030204" pitchFamily="34" charset="0"/>
                              <a:cs typeface="Arial" panose="020B0604020202020204" pitchFamily="34" charset="0"/>
                            </a:rPr>
                            <m:t>1</m:t>
                          </m:r>
                        </m:num>
                        <m:den>
                          <m:r>
                            <a:rPr lang="es-ES" i="1">
                              <a:effectLst/>
                              <a:latin typeface="Cambria Math" panose="02040503050406030204" pitchFamily="18" charset="0"/>
                              <a:ea typeface="Calibri" panose="020F0502020204030204" pitchFamily="34" charset="0"/>
                              <a:cs typeface="Arial" panose="020B0604020202020204" pitchFamily="34" charset="0"/>
                            </a:rPr>
                            <m:t>𝑛</m:t>
                          </m:r>
                          <m:r>
                            <a:rPr lang="es-ES" i="1">
                              <a:effectLst/>
                              <a:latin typeface="Cambria Math" panose="02040503050406030204" pitchFamily="18" charset="0"/>
                              <a:ea typeface="Calibri" panose="020F0502020204030204" pitchFamily="34" charset="0"/>
                              <a:cs typeface="Arial" panose="020B0604020202020204" pitchFamily="34" charset="0"/>
                            </a:rPr>
                            <m:t>−1</m:t>
                          </m:r>
                        </m:den>
                      </m:f>
                      <m:r>
                        <a:rPr lang="es-ES"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supHide m:val="on"/>
                          <m:ctrlPr>
                            <a:rPr lang="es-EC" i="1">
                              <a:effectLst/>
                              <a:latin typeface="Cambria Math" panose="02040503050406030204" pitchFamily="18" charset="0"/>
                              <a:ea typeface="Calibri" panose="020F0502020204030204" pitchFamily="34" charset="0"/>
                              <a:cs typeface="Arial" panose="020B0604020202020204" pitchFamily="34" charset="0"/>
                            </a:rPr>
                          </m:ctrlPr>
                        </m:naryPr>
                        <m:sub>
                          <m:r>
                            <a:rPr lang="es-ES" i="1">
                              <a:effectLst/>
                              <a:latin typeface="Cambria Math" panose="02040503050406030204" pitchFamily="18" charset="0"/>
                              <a:ea typeface="Calibri" panose="020F0502020204030204" pitchFamily="34" charset="0"/>
                              <a:cs typeface="Arial" panose="020B0604020202020204" pitchFamily="34" charset="0"/>
                            </a:rPr>
                            <m:t>𝑥</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𝐴</m:t>
                          </m:r>
                        </m:sub>
                        <m:sup/>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𝜋</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e>
                      </m:nary>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sSubSup>
                      <m:sSubSupPr>
                        <m:ctrlPr>
                          <a:rPr lang="es-EC" i="1">
                            <a:effectLst/>
                            <a:latin typeface="Cambria Math" panose="02040503050406030204" pitchFamily="18"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𝑦</m:t>
                    </m:r>
                    <m:r>
                      <a:rPr lang="es-ES" i="1">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s-EC" i="1">
                            <a:effectLst/>
                            <a:latin typeface="Cambria Math" panose="02040503050406030204" pitchFamily="18"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oMath>
                </a14:m>
                <a:r>
                  <a:rPr lang="es-ES" dirty="0">
                    <a:effectLst/>
                    <a:latin typeface="Arial" panose="020B0604020202020204" pitchFamily="34" charset="0"/>
                    <a:ea typeface="Calibri" panose="020F0502020204030204" pitchFamily="34" charset="0"/>
                  </a:rPr>
                  <a:t>, estos miden la fuerza y debilidad entre alternativas </a:t>
                </a:r>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235527" y="2010967"/>
                <a:ext cx="6096000" cy="3889013"/>
              </a:xfrm>
              <a:prstGeom prst="rect">
                <a:avLst/>
              </a:prstGeom>
              <a:blipFill rotWithShape="0">
                <a:blip r:embed="rId2"/>
                <a:stretch>
                  <a:fillRect l="-900" b="-141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763491" y="1943992"/>
                <a:ext cx="6096000" cy="4022961"/>
              </a:xfrm>
              <a:prstGeom prst="rect">
                <a:avLst/>
              </a:prstGeom>
            </p:spPr>
            <p:txBody>
              <a:bodyPr>
                <a:spAutoFit/>
              </a:bodyPr>
              <a:lstStyle/>
              <a:p>
                <a:pPr marL="342900" lvl="0" indent="-342900" algn="just">
                  <a:lnSpc>
                    <a:spcPct val="200000"/>
                  </a:lnSpc>
                  <a:spcAft>
                    <a:spcPts val="0"/>
                  </a:spcAft>
                  <a:buFont typeface="Times New Roman" panose="02020603050405020304" pitchFamily="18" charset="0"/>
                  <a:buChar char="-"/>
                </a:pPr>
                <a:r>
                  <a:rPr lang="es-ES" dirty="0">
                    <a:latin typeface="Arial" panose="020B0604020202020204" pitchFamily="34" charset="0"/>
                    <a:ea typeface="Calibri" panose="020F0502020204030204" pitchFamily="34" charset="0"/>
                    <a:cs typeface="Times New Roman" panose="02020603050405020304" pitchFamily="18" charset="0"/>
                  </a:rPr>
                  <a:t>Clasificación Parcial (Preferencia, Indiferencia e </a:t>
                </a:r>
                <a:r>
                  <a:rPr lang="es-ES" dirty="0" err="1">
                    <a:latin typeface="Arial" panose="020B0604020202020204" pitchFamily="34" charset="0"/>
                    <a:ea typeface="Calibri" panose="020F0502020204030204" pitchFamily="34" charset="0"/>
                    <a:cs typeface="Times New Roman" panose="02020603050405020304" pitchFamily="18" charset="0"/>
                  </a:rPr>
                  <a:t>Incomparabilidad</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𝑎𝑃</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r>
                        <a:rPr lang="es-ES"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i="1">
                              <a:effectLst/>
                              <a:latin typeface="Cambria Math" panose="02040503050406030204" pitchFamily="18" charset="0"/>
                              <a:ea typeface="Calibri" panose="020F0502020204030204" pitchFamily="34" charset="0"/>
                              <a:cs typeface="Arial" panose="020B0604020202020204" pitchFamily="34" charset="0"/>
                            </a:rPr>
                          </m:ctrlPr>
                        </m:dP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&gt;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𝑦</m:t>
                                </m:r>
                                <m:r>
                                  <a:rPr lang="es-ES" i="1">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&lt;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m:t>
                                </m:r>
                              </m:e>
                            </m:mr>
                            <m:m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𝑦</m:t>
                                      </m:r>
                                      <m:r>
                                        <a:rPr lang="es-ES" i="1">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&lt;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m:t>
                                      </m:r>
                                    </m:e>
                                  </m:mr>
                                  <m:mr>
                                    <m:e>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&gt;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𝑦</m:t>
                                      </m:r>
                                      <m:r>
                                        <a:rPr lang="es-ES" i="1">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e>
                                  </m:mr>
                                </m:m>
                              </m:e>
                            </m:mr>
                          </m:m>
                        </m:e>
                      </m:d>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𝑎𝐼</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r>
                        <a:rPr lang="es-ES"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i="1">
                              <a:effectLst/>
                              <a:latin typeface="Cambria Math" panose="02040503050406030204" pitchFamily="18" charset="0"/>
                              <a:ea typeface="Calibri" panose="020F0502020204030204" pitchFamily="34" charset="0"/>
                              <a:cs typeface="Arial" panose="020B0604020202020204" pitchFamily="34" charset="0"/>
                            </a:rPr>
                          </m:ctrlPr>
                        </m:dPr>
                        <m:e>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𝑦</m:t>
                          </m:r>
                          <m:r>
                            <a:rPr lang="es-ES" i="1">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e>
                      </m:d>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12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𝑎𝑅</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r>
                        <a:rPr lang="es-ES"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i="1">
                              <a:effectLst/>
                              <a:latin typeface="Cambria Math" panose="02040503050406030204" pitchFamily="18" charset="0"/>
                              <a:ea typeface="Calibri" panose="020F0502020204030204" pitchFamily="34" charset="0"/>
                              <a:cs typeface="Arial" panose="020B0604020202020204" pitchFamily="34" charset="0"/>
                            </a:rPr>
                          </m:ctrlPr>
                        </m:dPr>
                        <m:e>
                          <m:m>
                            <m:mPr>
                              <m:mcs>
                                <m:mc>
                                  <m:mcPr>
                                    <m:count m:val="1"/>
                                    <m:mcJc m:val="center"/>
                                  </m:mcPr>
                                </m:mc>
                              </m:mcs>
                              <m:ctrlPr>
                                <a:rPr lang="es-EC" i="1">
                                  <a:effectLst/>
                                  <a:latin typeface="Cambria Math" panose="02040503050406030204" pitchFamily="18" charset="0"/>
                                  <a:ea typeface="Calibri" panose="020F0502020204030204" pitchFamily="34" charset="0"/>
                                  <a:cs typeface="Arial" panose="020B0604020202020204" pitchFamily="34" charset="0"/>
                                </a:rPr>
                              </m:ctrlPr>
                            </m:mPr>
                            <m:mr>
                              <m:e>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&gt;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𝑦</m:t>
                                </m:r>
                                <m:r>
                                  <a:rPr lang="es-ES" i="1">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&gt;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m:t>
                                </m:r>
                              </m:e>
                            </m:mr>
                            <m:mr>
                              <m:e>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&lt;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r>
                                  <a:rPr lang="es-ES" i="1">
                                    <a:effectLst/>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𝑦</m:t>
                                </m:r>
                                <m:r>
                                  <a:rPr lang="es-ES" i="1">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&lt;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e>
                            </m:mr>
                          </m:m>
                        </m:e>
                      </m:d>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763491" y="1943992"/>
                <a:ext cx="6096000" cy="4022961"/>
              </a:xfrm>
              <a:prstGeom prst="rect">
                <a:avLst/>
              </a:prstGeom>
              <a:blipFill rotWithShape="0">
                <a:blip r:embed="rId3"/>
                <a:stretch>
                  <a:fillRect l="-600" r="-900"/>
                </a:stretch>
              </a:blipFill>
            </p:spPr>
            <p:txBody>
              <a:bodyPr/>
              <a:lstStyle/>
              <a:p>
                <a:r>
                  <a:rPr lang="es-EC">
                    <a:noFill/>
                  </a:rPr>
                  <a:t> </a:t>
                </a:r>
              </a:p>
            </p:txBody>
          </p:sp>
        </mc:Fallback>
      </mc:AlternateContent>
      <p:pic>
        <p:nvPicPr>
          <p:cNvPr id="7" name="Picture 2" descr="PROMETHEE &amp; GAIA Softw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9241" y="0"/>
            <a:ext cx="2112759" cy="211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0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97280" y="394977"/>
            <a:ext cx="4763193"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smtClean="0"/>
              <a:t>PROMETHEE II</a:t>
            </a:r>
            <a:endParaRPr lang="es-EC" dirty="0"/>
          </a:p>
        </p:txBody>
      </p:sp>
      <mc:AlternateContent xmlns:mc="http://schemas.openxmlformats.org/markup-compatibility/2006" xmlns:a14="http://schemas.microsoft.com/office/drawing/2010/main">
        <mc:Choice Requires="a14">
          <p:sp>
            <p:nvSpPr>
              <p:cNvPr id="5" name="Rectángulo 4"/>
              <p:cNvSpPr/>
              <p:nvPr/>
            </p:nvSpPr>
            <p:spPr>
              <a:xfrm>
                <a:off x="540327" y="1879664"/>
                <a:ext cx="6096000" cy="3098669"/>
              </a:xfrm>
              <a:prstGeom prst="rect">
                <a:avLst/>
              </a:prstGeom>
            </p:spPr>
            <p:txBody>
              <a:bodyPr>
                <a:spAutoFit/>
              </a:bodyPr>
              <a:lstStyle/>
              <a:p>
                <a:pPr marL="342900" lvl="0" indent="-342900" algn="just">
                  <a:lnSpc>
                    <a:spcPct val="200000"/>
                  </a:lnSpc>
                  <a:spcAft>
                    <a:spcPts val="0"/>
                  </a:spcAft>
                  <a:buFont typeface="Times New Roman" panose="02020603050405020304" pitchFamily="18" charset="0"/>
                  <a:buChar char="-"/>
                </a:pPr>
                <a:r>
                  <a:rPr lang="es-ES" u="sng" dirty="0">
                    <a:latin typeface="Arial" panose="020B0604020202020204" pitchFamily="34" charset="0"/>
                    <a:ea typeface="Calibri" panose="020F0502020204030204" pitchFamily="34" charset="0"/>
                    <a:cs typeface="Times New Roman" panose="02020603050405020304" pitchFamily="18" charset="0"/>
                  </a:rPr>
                  <a:t>Flujo neto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Sup>
                        <m:sSubSupPr>
                          <m:ctrlPr>
                            <a:rPr lang="es-EC" i="1">
                              <a:effectLst/>
                              <a:latin typeface="Cambria Math" panose="02040503050406030204" pitchFamily="18" charset="0"/>
                              <a:ea typeface="Calibri" panose="020F0502020204030204" pitchFamily="34" charset="0"/>
                              <a:cs typeface="Arial" panose="020B0604020202020204" pitchFamily="34" charset="0"/>
                            </a:rPr>
                          </m:ctrlPr>
                        </m:sSubSup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up>
                          <m:r>
                            <a:rPr lang="es-ES" i="1">
                              <a:effectLst/>
                              <a:latin typeface="Cambria Math" panose="02040503050406030204" pitchFamily="18" charset="0"/>
                              <a:ea typeface="Calibri" panose="020F0502020204030204" pitchFamily="34" charset="0"/>
                              <a:cs typeface="Arial" panose="020B0604020202020204" pitchFamily="34" charset="0"/>
                            </a:rPr>
                            <m:t>−</m:t>
                          </m:r>
                        </m:sup>
                      </m:sSub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−1</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 ≤1</m:t>
                      </m:r>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s-EC" i="1">
                              <a:effectLst/>
                              <a:latin typeface="Cambria Math" panose="02040503050406030204" pitchFamily="18" charset="0"/>
                              <a:ea typeface="Calibri" panose="020F0502020204030204" pitchFamily="34" charset="0"/>
                              <a:cs typeface="Arial" panose="020B0604020202020204" pitchFamily="34" charset="0"/>
                            </a:rPr>
                          </m:ctrlPr>
                        </m:naryPr>
                        <m:sub>
                          <m:r>
                            <a:rPr lang="es-ES" i="1">
                              <a:effectLst/>
                              <a:latin typeface="Cambria Math" panose="02040503050406030204" pitchFamily="18" charset="0"/>
                              <a:ea typeface="Calibri" panose="020F0502020204030204" pitchFamily="34" charset="0"/>
                              <a:cs typeface="Arial" panose="020B0604020202020204" pitchFamily="34" charset="0"/>
                            </a:rPr>
                            <m:t>𝑥</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𝐴</m:t>
                          </m:r>
                        </m:sub>
                        <m:sup/>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=0</m:t>
                          </m:r>
                        </m:e>
                      </m:nary>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40327" y="1879664"/>
                <a:ext cx="6096000" cy="3098669"/>
              </a:xfrm>
              <a:prstGeom prst="rect">
                <a:avLst/>
              </a:prstGeom>
              <a:blipFill rotWithShape="0">
                <a:blip r:embed="rId2"/>
                <a:stretch>
                  <a:fillRect l="-7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721927" y="2197893"/>
                <a:ext cx="6096000" cy="2462213"/>
              </a:xfrm>
              <a:prstGeom prst="rect">
                <a:avLst/>
              </a:prstGeom>
            </p:spPr>
            <p:txBody>
              <a:bodyPr>
                <a:spAutoFit/>
              </a:bodyPr>
              <a:lstStyle/>
              <a:p>
                <a:pPr marL="342900" lvl="0" indent="-342900" algn="just">
                  <a:lnSpc>
                    <a:spcPct val="200000"/>
                  </a:lnSpc>
                  <a:spcAft>
                    <a:spcPts val="0"/>
                  </a:spcAft>
                  <a:buFont typeface="Times New Roman" panose="02020603050405020304" pitchFamily="18" charset="0"/>
                  <a:buChar char="-"/>
                </a:pPr>
                <a:r>
                  <a:rPr lang="es-ES" dirty="0">
                    <a:latin typeface="Arial" panose="020B0604020202020204" pitchFamily="34" charset="0"/>
                    <a:ea typeface="Calibri" panose="020F0502020204030204" pitchFamily="34" charset="0"/>
                    <a:cs typeface="Times New Roman" panose="02020603050405020304" pitchFamily="18" charset="0"/>
                  </a:rPr>
                  <a:t>Clasificación Parcial (Preferencia, Indiferencia e </a:t>
                </a:r>
                <a:r>
                  <a:rPr lang="es-ES" dirty="0" err="1">
                    <a:latin typeface="Arial" panose="020B0604020202020204" pitchFamily="34" charset="0"/>
                    <a:ea typeface="Calibri" panose="020F0502020204030204" pitchFamily="34" charset="0"/>
                    <a:cs typeface="Times New Roman" panose="02020603050405020304" pitchFamily="18" charset="0"/>
                  </a:rPr>
                  <a:t>Incomparabilidad</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𝑎𝑃</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r>
                        <a:rPr lang="es-ES"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&gt;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e>
                      </m:d>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12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𝑎𝐼</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𝑏</m:t>
                      </m:r>
                      <m:r>
                        <a:rPr lang="es-ES"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𝑎</m:t>
                              </m:r>
                            </m:e>
                          </m:d>
                          <m:r>
                            <a:rPr lang="es-ES"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m:t>
                              </m:r>
                            </m:e>
                            <m:sub>
                              <m:r>
                                <a:rPr lang="es-ES" i="1">
                                  <a:effectLst/>
                                  <a:latin typeface="Cambria Math" panose="02040503050406030204" pitchFamily="18" charset="0"/>
                                  <a:ea typeface="Calibri" panose="020F0502020204030204" pitchFamily="34" charset="0"/>
                                  <a:cs typeface="Arial" panose="020B0604020202020204" pitchFamily="34" charset="0"/>
                                </a:rPr>
                                <m:t>𝑟</m:t>
                              </m:r>
                            </m:sub>
                          </m:sSub>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𝑏</m:t>
                              </m:r>
                            </m:e>
                          </m:d>
                        </m:e>
                      </m:d>
                    </m:oMath>
                  </m:oMathPara>
                </a14:m>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721927" y="2197893"/>
                <a:ext cx="6096000" cy="2462213"/>
              </a:xfrm>
              <a:prstGeom prst="rect">
                <a:avLst/>
              </a:prstGeom>
              <a:blipFill rotWithShape="0">
                <a:blip r:embed="rId3"/>
                <a:stretch>
                  <a:fillRect l="-700" r="-800"/>
                </a:stretch>
              </a:blipFill>
            </p:spPr>
            <p:txBody>
              <a:bodyPr/>
              <a:lstStyle/>
              <a:p>
                <a:r>
                  <a:rPr lang="es-EC">
                    <a:noFill/>
                  </a:rPr>
                  <a:t> </a:t>
                </a:r>
              </a:p>
            </p:txBody>
          </p:sp>
        </mc:Fallback>
      </mc:AlternateContent>
      <p:pic>
        <p:nvPicPr>
          <p:cNvPr id="7" name="Picture 2" descr="PROMETHEE &amp; GAIA Softw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9300" y="4745241"/>
            <a:ext cx="2112759" cy="211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22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87776" y="2806262"/>
            <a:ext cx="4168403" cy="886022"/>
          </a:xfrm>
        </p:spPr>
        <p:txBody>
          <a:bodyPr>
            <a:normAutofit/>
          </a:bodyPr>
          <a:lstStyle/>
          <a:p>
            <a:r>
              <a:rPr lang="es-ES" dirty="0" smtClean="0"/>
              <a:t>METODOLOGÍA</a:t>
            </a:r>
            <a:endParaRPr lang="es-EC" dirty="0"/>
          </a:p>
        </p:txBody>
      </p:sp>
      <p:pic>
        <p:nvPicPr>
          <p:cNvPr id="1026" name="Picture 2" descr="Ver las imágenes de orig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3" t="7826" r="11456"/>
          <a:stretch/>
        </p:blipFill>
        <p:spPr bwMode="auto">
          <a:xfrm>
            <a:off x="283778" y="220717"/>
            <a:ext cx="1529256" cy="133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 las imágenes de or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5866" y="220717"/>
            <a:ext cx="1334706" cy="133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9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153" y="0"/>
            <a:ext cx="10058400" cy="670560"/>
          </a:xfrm>
        </p:spPr>
        <p:txBody>
          <a:bodyPr>
            <a:normAutofit fontScale="90000"/>
          </a:bodyPr>
          <a:lstStyle/>
          <a:p>
            <a:r>
              <a:rPr lang="es-ES" dirty="0" smtClean="0"/>
              <a:t>Recopilación de la información</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2562798556"/>
              </p:ext>
            </p:extLst>
          </p:nvPr>
        </p:nvGraphicFramePr>
        <p:xfrm>
          <a:off x="252153" y="670560"/>
          <a:ext cx="9291897" cy="5726280"/>
        </p:xfrm>
        <a:graphic>
          <a:graphicData uri="http://schemas.openxmlformats.org/drawingml/2006/table">
            <a:tbl>
              <a:tblPr firstRow="1" firstCol="1" bandRow="1">
                <a:tableStyleId>{69012ECD-51FC-41F1-AA8D-1B2483CD663E}</a:tableStyleId>
              </a:tblPr>
              <a:tblGrid>
                <a:gridCol w="2146556"/>
                <a:gridCol w="2146556"/>
                <a:gridCol w="1469773"/>
                <a:gridCol w="2457450"/>
                <a:gridCol w="1071562"/>
              </a:tblGrid>
              <a:tr h="270493">
                <a:tc>
                  <a:txBody>
                    <a:bodyPr/>
                    <a:lstStyle/>
                    <a:p>
                      <a:pPr indent="457200" algn="just">
                        <a:lnSpc>
                          <a:spcPct val="150000"/>
                        </a:lnSpc>
                        <a:spcAft>
                          <a:spcPts val="0"/>
                        </a:spcAft>
                      </a:pPr>
                      <a:r>
                        <a:rPr lang="es-EC" sz="1200" dirty="0">
                          <a:effectLst/>
                        </a:rPr>
                        <a:t>Sistema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Información recopilada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Escala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Fuente de información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Año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405740">
                <a:tc rowSpan="5">
                  <a:txBody>
                    <a:bodyPr/>
                    <a:lstStyle/>
                    <a:p>
                      <a:pPr marL="0" indent="0" algn="just">
                        <a:lnSpc>
                          <a:spcPct val="150000"/>
                        </a:lnSpc>
                        <a:spcAft>
                          <a:spcPts val="0"/>
                        </a:spcAft>
                      </a:pPr>
                      <a:r>
                        <a:rPr lang="es-EC" sz="1200" dirty="0">
                          <a:effectLst/>
                        </a:rPr>
                        <a:t>Información Base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l">
                        <a:lnSpc>
                          <a:spcPct val="150000"/>
                        </a:lnSpc>
                        <a:spcAft>
                          <a:spcPts val="0"/>
                        </a:spcAft>
                      </a:pPr>
                      <a:r>
                        <a:rPr lang="es-EC" sz="1200" dirty="0">
                          <a:effectLst/>
                        </a:rPr>
                        <a:t>Curvas de nivel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1:25000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Instituto Geográfico Militar (IGM)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405740">
                <a:tc vMerge="1">
                  <a:txBody>
                    <a:bodyPr/>
                    <a:lstStyle/>
                    <a:p>
                      <a:endParaRPr lang="es-EC"/>
                    </a:p>
                  </a:txBody>
                  <a:tcPr/>
                </a:tc>
                <a:tc>
                  <a:txBody>
                    <a:bodyPr/>
                    <a:lstStyle/>
                    <a:p>
                      <a:pPr marL="0" indent="0" algn="l">
                        <a:lnSpc>
                          <a:spcPct val="150000"/>
                        </a:lnSpc>
                        <a:spcAft>
                          <a:spcPts val="0"/>
                        </a:spcAft>
                      </a:pPr>
                      <a:r>
                        <a:rPr lang="es-EC" sz="1200" dirty="0">
                          <a:effectLst/>
                        </a:rPr>
                        <a:t>Ríos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dirty="0">
                          <a:effectLst/>
                        </a:rPr>
                        <a:t>1:50000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Instituto Geográfico Militar (IGM)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405740">
                <a:tc vMerge="1">
                  <a:txBody>
                    <a:bodyPr/>
                    <a:lstStyle/>
                    <a:p>
                      <a:endParaRPr lang="es-EC"/>
                    </a:p>
                  </a:txBody>
                  <a:tcPr/>
                </a:tc>
                <a:tc>
                  <a:txBody>
                    <a:bodyPr/>
                    <a:lstStyle/>
                    <a:p>
                      <a:pPr marL="0" indent="0" algn="l">
                        <a:lnSpc>
                          <a:spcPct val="150000"/>
                        </a:lnSpc>
                        <a:spcAft>
                          <a:spcPts val="0"/>
                        </a:spcAft>
                      </a:pPr>
                      <a:r>
                        <a:rPr lang="es-EC" sz="1200" dirty="0">
                          <a:effectLst/>
                        </a:rPr>
                        <a:t>Núcleos urbanos y poblados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1:50000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Instituto Geográfico Militar (IGM)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270493">
                <a:tc vMerge="1">
                  <a:txBody>
                    <a:bodyPr/>
                    <a:lstStyle/>
                    <a:p>
                      <a:endParaRPr lang="es-EC"/>
                    </a:p>
                  </a:txBody>
                  <a:tcPr/>
                </a:tc>
                <a:tc>
                  <a:txBody>
                    <a:bodyPr/>
                    <a:lstStyle/>
                    <a:p>
                      <a:pPr marL="0" indent="0" algn="l">
                        <a:lnSpc>
                          <a:spcPct val="150000"/>
                        </a:lnSpc>
                        <a:spcAft>
                          <a:spcPts val="0"/>
                        </a:spcAft>
                      </a:pPr>
                      <a:r>
                        <a:rPr lang="es-EC" sz="1200" dirty="0" err="1">
                          <a:effectLst/>
                        </a:rPr>
                        <a:t>MDT´s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1:5000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err="1" smtClean="0">
                          <a:effectLst/>
                        </a:rPr>
                        <a:t>Sigtierras</a:t>
                      </a:r>
                      <a:r>
                        <a:rPr lang="es-EC" sz="1200" dirty="0" smtClean="0">
                          <a:effectLst/>
                        </a:rPr>
                        <a:t> (MAGAP)</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2015</a:t>
                      </a:r>
                      <a:r>
                        <a:rPr lang="es-EC" sz="11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811481">
                <a:tc vMerge="1">
                  <a:txBody>
                    <a:bodyPr/>
                    <a:lstStyle/>
                    <a:p>
                      <a:endParaRPr lang="es-EC"/>
                    </a:p>
                  </a:txBody>
                  <a:tcPr/>
                </a:tc>
                <a:tc>
                  <a:txBody>
                    <a:bodyPr/>
                    <a:lstStyle/>
                    <a:p>
                      <a:pPr marL="0" indent="0" algn="l">
                        <a:lnSpc>
                          <a:spcPct val="150000"/>
                        </a:lnSpc>
                        <a:spcAft>
                          <a:spcPts val="0"/>
                        </a:spcAft>
                      </a:pPr>
                      <a:r>
                        <a:rPr lang="es-EC" sz="1200" dirty="0">
                          <a:effectLst/>
                        </a:rPr>
                        <a:t>Sistema Nacional de Bosques Protectores y vegetación protectora.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1:50000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MAE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405740">
                <a:tc rowSpan="4">
                  <a:txBody>
                    <a:bodyPr/>
                    <a:lstStyle/>
                    <a:p>
                      <a:pPr marL="0" indent="0" algn="just">
                        <a:lnSpc>
                          <a:spcPct val="150000"/>
                        </a:lnSpc>
                        <a:spcAft>
                          <a:spcPts val="0"/>
                        </a:spcAft>
                      </a:pPr>
                      <a:r>
                        <a:rPr lang="es-EC" sz="1200" dirty="0">
                          <a:effectLst/>
                        </a:rPr>
                        <a:t>Sistema Ambiental</a:t>
                      </a:r>
                    </a:p>
                    <a:p>
                      <a:pPr indent="457200" algn="just">
                        <a:lnSpc>
                          <a:spcPct val="150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l">
                        <a:lnSpc>
                          <a:spcPct val="150000"/>
                        </a:lnSpc>
                        <a:spcAft>
                          <a:spcPts val="0"/>
                        </a:spcAft>
                      </a:pPr>
                      <a:r>
                        <a:rPr lang="es-EC" sz="1200" dirty="0">
                          <a:effectLst/>
                        </a:rPr>
                        <a:t>Erosión Suelo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1:25000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MAGAP</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 2016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405740">
                <a:tc vMerge="1">
                  <a:txBody>
                    <a:bodyPr/>
                    <a:lstStyle/>
                    <a:p>
                      <a:endParaRPr lang="es-EC"/>
                    </a:p>
                  </a:txBody>
                  <a:tcPr/>
                </a:tc>
                <a:tc>
                  <a:txBody>
                    <a:bodyPr/>
                    <a:lstStyle/>
                    <a:p>
                      <a:pPr marL="0" indent="0" algn="l">
                        <a:lnSpc>
                          <a:spcPct val="150000"/>
                        </a:lnSpc>
                        <a:spcAft>
                          <a:spcPts val="0"/>
                        </a:spcAft>
                      </a:pPr>
                      <a:r>
                        <a:rPr lang="es-EC" sz="1200" dirty="0">
                          <a:effectLst/>
                        </a:rPr>
                        <a:t>Irradiación Global Horizontal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1:25000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n-US" sz="1200" dirty="0" err="1">
                          <a:effectLst/>
                        </a:rPr>
                        <a:t>Wolrd</a:t>
                      </a:r>
                      <a:r>
                        <a:rPr lang="en-US" sz="1200" dirty="0">
                          <a:effectLst/>
                        </a:rPr>
                        <a:t> Bank Group (Solar-</a:t>
                      </a:r>
                      <a:r>
                        <a:rPr lang="en-US" sz="1200" dirty="0" err="1">
                          <a:effectLst/>
                        </a:rPr>
                        <a:t>Gis</a:t>
                      </a:r>
                      <a:r>
                        <a:rPr lang="en-US" sz="1200" dirty="0">
                          <a:effectLst/>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405740">
                <a:tc vMerge="1">
                  <a:txBody>
                    <a:bodyPr/>
                    <a:lstStyle/>
                    <a:p>
                      <a:endParaRPr lang="es-EC"/>
                    </a:p>
                  </a:txBody>
                  <a:tcPr/>
                </a:tc>
                <a:tc>
                  <a:txBody>
                    <a:bodyPr/>
                    <a:lstStyle/>
                    <a:p>
                      <a:pPr marL="0" indent="0" algn="l">
                        <a:lnSpc>
                          <a:spcPct val="150000"/>
                        </a:lnSpc>
                        <a:spcAft>
                          <a:spcPts val="0"/>
                        </a:spcAft>
                      </a:pPr>
                      <a:r>
                        <a:rPr lang="es-EC" sz="1200" dirty="0">
                          <a:effectLst/>
                        </a:rPr>
                        <a:t>Velocidad de viento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1:25000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n-US" sz="1200" dirty="0" err="1">
                          <a:effectLst/>
                        </a:rPr>
                        <a:t>Wolrd</a:t>
                      </a:r>
                      <a:r>
                        <a:rPr lang="en-US" sz="1200" dirty="0">
                          <a:effectLst/>
                        </a:rPr>
                        <a:t> Bank Group (Global Wind Atlas)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270493">
                <a:tc vMerge="1">
                  <a:txBody>
                    <a:bodyPr/>
                    <a:lstStyle/>
                    <a:p>
                      <a:pPr indent="457200" algn="just">
                        <a:lnSpc>
                          <a:spcPct val="150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l">
                        <a:lnSpc>
                          <a:spcPct val="150000"/>
                        </a:lnSpc>
                        <a:spcAft>
                          <a:spcPts val="0"/>
                        </a:spcAft>
                      </a:pPr>
                      <a:r>
                        <a:rPr lang="es-EC" sz="1200" dirty="0">
                          <a:effectLst/>
                        </a:rPr>
                        <a:t>Ruta aves migratorias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1:100000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Seo, </a:t>
                      </a:r>
                      <a:r>
                        <a:rPr lang="es-EC" sz="1200" dirty="0" err="1">
                          <a:effectLst/>
                        </a:rPr>
                        <a:t>Birdlife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270493">
                <a:tc rowSpan="3">
                  <a:txBody>
                    <a:bodyPr/>
                    <a:lstStyle/>
                    <a:p>
                      <a:pPr marL="0" indent="0" algn="just">
                        <a:lnSpc>
                          <a:spcPct val="150000"/>
                        </a:lnSpc>
                        <a:spcAft>
                          <a:spcPts val="0"/>
                        </a:spcAft>
                      </a:pPr>
                      <a:r>
                        <a:rPr lang="es-EC" sz="1200" dirty="0">
                          <a:effectLst/>
                        </a:rPr>
                        <a:t>Sistema de Movilidad, Energía y Conectividad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l">
                        <a:lnSpc>
                          <a:spcPct val="150000"/>
                        </a:lnSpc>
                        <a:spcAft>
                          <a:spcPts val="0"/>
                        </a:spcAft>
                      </a:pPr>
                      <a:r>
                        <a:rPr lang="es-EC" sz="1200" dirty="0">
                          <a:effectLst/>
                        </a:rPr>
                        <a:t>Proyecto Generación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1:50000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CONELEC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270493">
                <a:tc vMerge="1">
                  <a:txBody>
                    <a:bodyPr/>
                    <a:lstStyle/>
                    <a:p>
                      <a:endParaRPr lang="es-EC"/>
                    </a:p>
                  </a:txBody>
                  <a:tcPr/>
                </a:tc>
                <a:tc>
                  <a:txBody>
                    <a:bodyPr/>
                    <a:lstStyle/>
                    <a:p>
                      <a:pPr indent="457200" algn="l">
                        <a:lnSpc>
                          <a:spcPct val="150000"/>
                        </a:lnSpc>
                        <a:spcAft>
                          <a:spcPts val="0"/>
                        </a:spcAft>
                      </a:pPr>
                      <a:r>
                        <a:rPr lang="es-EC" sz="1200" dirty="0">
                          <a:effectLst/>
                        </a:rPr>
                        <a:t>Red vial estatal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1:50000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MTOP</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405740">
                <a:tc vMerge="1">
                  <a:txBody>
                    <a:bodyPr/>
                    <a:lstStyle/>
                    <a:p>
                      <a:endParaRPr lang="es-EC"/>
                    </a:p>
                  </a:txBody>
                  <a:tcPr/>
                </a:tc>
                <a:tc>
                  <a:txBody>
                    <a:bodyPr/>
                    <a:lstStyle/>
                    <a:p>
                      <a:pPr marL="0" indent="0" algn="l">
                        <a:lnSpc>
                          <a:spcPct val="150000"/>
                        </a:lnSpc>
                        <a:spcAft>
                          <a:spcPts val="0"/>
                        </a:spcAft>
                      </a:pPr>
                      <a:r>
                        <a:rPr lang="es-EC" sz="1200" dirty="0">
                          <a:effectLst/>
                        </a:rPr>
                        <a:t>Red de transmisión y Sub-transmisión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1:50000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CONELEC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2009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r h="383966">
                <a:tc>
                  <a:txBody>
                    <a:bodyPr/>
                    <a:lstStyle/>
                    <a:p>
                      <a:pPr marL="0" indent="0" algn="just">
                        <a:lnSpc>
                          <a:spcPct val="150000"/>
                        </a:lnSpc>
                        <a:spcAft>
                          <a:spcPts val="0"/>
                        </a:spcAft>
                      </a:pPr>
                      <a:r>
                        <a:rPr lang="es-EC" sz="1200" dirty="0">
                          <a:effectLst/>
                        </a:rPr>
                        <a:t>Otros Insumos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l">
                        <a:lnSpc>
                          <a:spcPct val="150000"/>
                        </a:lnSpc>
                        <a:spcAft>
                          <a:spcPts val="0"/>
                        </a:spcAft>
                      </a:pPr>
                      <a:r>
                        <a:rPr lang="es-EC" sz="1200" dirty="0">
                          <a:effectLst/>
                        </a:rPr>
                        <a:t>Imágenes satelitales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a:effectLst/>
                        </a:rPr>
                        <a:t>1:100000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just">
                        <a:lnSpc>
                          <a:spcPct val="150000"/>
                        </a:lnSpc>
                        <a:spcAft>
                          <a:spcPts val="0"/>
                        </a:spcAft>
                      </a:pPr>
                      <a:r>
                        <a:rPr lang="es-EC" sz="1200" dirty="0">
                          <a:effectLst/>
                        </a:rPr>
                        <a:t>USGS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indent="457200" algn="just">
                        <a:lnSpc>
                          <a:spcPct val="150000"/>
                        </a:lnSpc>
                        <a:spcAft>
                          <a:spcPts val="0"/>
                        </a:spcAft>
                      </a:pPr>
                      <a:r>
                        <a:rPr lang="es-EC" sz="1200" dirty="0">
                          <a:effectLst/>
                        </a:rPr>
                        <a:t>1999-2019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r>
            </a:tbl>
          </a:graphicData>
        </a:graphic>
      </p:graphicFrame>
      <p:pic>
        <p:nvPicPr>
          <p:cNvPr id="10" name="Picture 2" descr="Resultado de imagen para IGM">
            <a:extLst>
              <a:ext uri="{FF2B5EF4-FFF2-40B4-BE49-F238E27FC236}">
                <a16:creationId xmlns:a16="http://schemas.microsoft.com/office/drawing/2014/main" xmlns="" id="{2C19EB43-5966-4E27-836F-BC2DD209A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130" y="179070"/>
            <a:ext cx="2188952" cy="78218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xmlns="" id="{125FFA48-9C72-494B-9129-B67711FBF34B}"/>
              </a:ext>
            </a:extLst>
          </p:cNvPr>
          <p:cNvPicPr>
            <a:picLocks noChangeAspect="1"/>
          </p:cNvPicPr>
          <p:nvPr/>
        </p:nvPicPr>
        <p:blipFill rotWithShape="1">
          <a:blip r:embed="rId3"/>
          <a:srcRect l="42589" t="50000" r="14071" b="21653"/>
          <a:stretch/>
        </p:blipFill>
        <p:spPr>
          <a:xfrm>
            <a:off x="9737582" y="2473966"/>
            <a:ext cx="2067039" cy="760105"/>
          </a:xfrm>
          <a:prstGeom prst="rect">
            <a:avLst/>
          </a:prstGeom>
        </p:spPr>
      </p:pic>
      <p:pic>
        <p:nvPicPr>
          <p:cNvPr id="6150" name="Picture 6" descr="El MAE inspecciona y exige acciones correctivas por derrame e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9856" y="963596"/>
            <a:ext cx="2253500" cy="126759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ateriales para medios | Solarg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4687" y="3448181"/>
            <a:ext cx="1950811" cy="487703"/>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0" descr="ESTADÍSTICA DEL SECTOR ELÉCTRICO ECUATORIANO AÑO 200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12" descr="ESTADÍSTICA DEL SECTOR ELÉCTRICO ECUATORIANO AÑO 200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4" descr="Presentación de PowerPoint"/>
          <p:cNvSpPr>
            <a:spLocks noChangeAspect="1" noChangeArrowheads="1"/>
          </p:cNvSpPr>
          <p:nvPr/>
        </p:nvSpPr>
        <p:spPr bwMode="auto">
          <a:xfrm>
            <a:off x="10200366" y="5002075"/>
            <a:ext cx="156640" cy="1566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60" name="Picture 16" descr="ESTADÍSTICA DEL SECTOR ELÉCTRICO ECUATORIA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443" y="4082985"/>
            <a:ext cx="1909055" cy="63145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MTOP continúa estudios para Solución Vial Samanes – Ministerio d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5235" y="5670912"/>
            <a:ext cx="2249714" cy="112485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Archivo:USGS logo green.svg - Wikipedia, la enciclopedia lib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74687" y="4892354"/>
            <a:ext cx="1859332" cy="7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66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840" y="146573"/>
            <a:ext cx="6940732" cy="714883"/>
          </a:xfrm>
        </p:spPr>
        <p:txBody>
          <a:bodyPr>
            <a:normAutofit/>
          </a:bodyPr>
          <a:lstStyle/>
          <a:p>
            <a:r>
              <a:rPr lang="es-ES" dirty="0" smtClean="0"/>
              <a:t>Variables</a:t>
            </a:r>
            <a:endParaRPr lang="es-EC" dirty="0"/>
          </a:p>
        </p:txBody>
      </p:sp>
      <p:graphicFrame>
        <p:nvGraphicFramePr>
          <p:cNvPr id="4" name="Marcador de contenido 5">
            <a:extLst>
              <a:ext uri="{FF2B5EF4-FFF2-40B4-BE49-F238E27FC236}">
                <a16:creationId xmlns:a16="http://schemas.microsoft.com/office/drawing/2014/main" xmlns="" id="{98242070-1A37-4001-930E-FA75DD6CEC27}"/>
              </a:ext>
            </a:extLst>
          </p:cNvPr>
          <p:cNvGraphicFramePr>
            <a:graphicFrameLocks/>
          </p:cNvGraphicFramePr>
          <p:nvPr>
            <p:extLst>
              <p:ext uri="{D42A27DB-BD31-4B8C-83A1-F6EECF244321}">
                <p14:modId xmlns:p14="http://schemas.microsoft.com/office/powerpoint/2010/main" val="453314404"/>
              </p:ext>
            </p:extLst>
          </p:nvPr>
        </p:nvGraphicFramePr>
        <p:xfrm>
          <a:off x="304801" y="861458"/>
          <a:ext cx="11408227" cy="5970703"/>
        </p:xfrm>
        <a:graphic>
          <a:graphicData uri="http://schemas.openxmlformats.org/drawingml/2006/table">
            <a:tbl>
              <a:tblPr firstRow="1" firstCol="1" bandRow="1">
                <a:tableStyleId>{6E25E649-3F16-4E02-A733-19D2CDBF48F0}</a:tableStyleId>
              </a:tblPr>
              <a:tblGrid>
                <a:gridCol w="1779302">
                  <a:extLst>
                    <a:ext uri="{9D8B030D-6E8A-4147-A177-3AD203B41FA5}">
                      <a16:colId xmlns:a16="http://schemas.microsoft.com/office/drawing/2014/main" xmlns="" val="379469217"/>
                    </a:ext>
                  </a:extLst>
                </a:gridCol>
                <a:gridCol w="3852240">
                  <a:extLst>
                    <a:ext uri="{9D8B030D-6E8A-4147-A177-3AD203B41FA5}">
                      <a16:colId xmlns:a16="http://schemas.microsoft.com/office/drawing/2014/main" xmlns="" val="195395622"/>
                    </a:ext>
                  </a:extLst>
                </a:gridCol>
                <a:gridCol w="1285144"/>
                <a:gridCol w="2588616">
                  <a:extLst>
                    <a:ext uri="{9D8B030D-6E8A-4147-A177-3AD203B41FA5}">
                      <a16:colId xmlns:a16="http://schemas.microsoft.com/office/drawing/2014/main" xmlns="" val="2701410999"/>
                    </a:ext>
                  </a:extLst>
                </a:gridCol>
                <a:gridCol w="1902925">
                  <a:extLst>
                    <a:ext uri="{9D8B030D-6E8A-4147-A177-3AD203B41FA5}">
                      <a16:colId xmlns:a16="http://schemas.microsoft.com/office/drawing/2014/main" xmlns="" val="1721685100"/>
                    </a:ext>
                  </a:extLst>
                </a:gridCol>
              </a:tblGrid>
              <a:tr h="186752">
                <a:tc>
                  <a:txBody>
                    <a:bodyPr/>
                    <a:lstStyle/>
                    <a:p>
                      <a:pPr indent="0" algn="ctr">
                        <a:lnSpc>
                          <a:spcPct val="100000"/>
                        </a:lnSpc>
                        <a:spcAft>
                          <a:spcPts val="0"/>
                        </a:spcAft>
                      </a:pPr>
                      <a:r>
                        <a:rPr lang="es-EC" sz="1800" dirty="0" smtClean="0">
                          <a:effectLst/>
                        </a:rPr>
                        <a:t>Variable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B w="28575"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s-EC" sz="1800" dirty="0">
                          <a:effectLst/>
                        </a:rPr>
                        <a:t>Descripción </a:t>
                      </a:r>
                      <a:r>
                        <a:rPr lang="es-EC" sz="1800" dirty="0" smtClean="0">
                          <a:effectLst/>
                        </a:rPr>
                        <a:t>de</a:t>
                      </a:r>
                      <a:r>
                        <a:rPr lang="es-EC" sz="1800" baseline="0" dirty="0" smtClean="0">
                          <a:effectLst/>
                        </a:rPr>
                        <a:t> variable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Adecuado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Subtipo de </a:t>
                      </a:r>
                      <a:r>
                        <a:rPr lang="es-EC" sz="1800" dirty="0" smtClean="0">
                          <a:effectLst/>
                        </a:rPr>
                        <a:t>criterio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Unidad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extLst>
                  <a:ext uri="{0D108BD9-81ED-4DB2-BD59-A6C34878D82A}">
                    <a16:rowId xmlns:a16="http://schemas.microsoft.com/office/drawing/2014/main" xmlns="" val="1136887524"/>
                  </a:ext>
                </a:extLst>
              </a:tr>
              <a:tr h="373504">
                <a:tc>
                  <a:txBody>
                    <a:bodyPr/>
                    <a:lstStyle/>
                    <a:p>
                      <a:pPr indent="0" algn="ctr">
                        <a:lnSpc>
                          <a:spcPct val="100000"/>
                        </a:lnSpc>
                        <a:spcAft>
                          <a:spcPts val="0"/>
                        </a:spcAft>
                      </a:pPr>
                      <a:r>
                        <a:rPr lang="es-EC" sz="1800" dirty="0" smtClean="0">
                          <a:effectLst/>
                        </a:rPr>
                        <a:t>Erosión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C" sz="1800" dirty="0" smtClean="0">
                          <a:effectLst/>
                        </a:rPr>
                        <a:t>Zonas con suelo perdido</a:t>
                      </a:r>
                      <a:r>
                        <a:rPr lang="es-EC" sz="1800" baseline="0" dirty="0" smtClean="0">
                          <a:effectLst/>
                        </a:rPr>
                        <a:t> por la erosión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Zonas</a:t>
                      </a:r>
                      <a:r>
                        <a:rPr lang="es-ES" sz="1800" baseline="0" dirty="0" smtClean="0">
                          <a:effectLst/>
                          <a:latin typeface="Calibri" panose="020F0502020204030204" pitchFamily="34" charset="0"/>
                          <a:ea typeface="Calibri" panose="020F0502020204030204" pitchFamily="34" charset="0"/>
                          <a:cs typeface="Times New Roman" panose="02020603050405020304" pitchFamily="18" charset="0"/>
                        </a:rPr>
                        <a:t> erosionadas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a:effectLst/>
                        </a:rPr>
                        <a:t>Cuantitativa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r>
              <a:tr h="373504">
                <a:tc>
                  <a:txBody>
                    <a:bodyPr/>
                    <a:lstStyle/>
                    <a:p>
                      <a:pPr indent="0" algn="ctr">
                        <a:lnSpc>
                          <a:spcPct val="100000"/>
                        </a:lnSpc>
                        <a:spcAft>
                          <a:spcPts val="0"/>
                        </a:spcAft>
                      </a:pPr>
                      <a:r>
                        <a:rPr lang="es-EC" sz="1800" dirty="0" smtClean="0">
                          <a:effectLst/>
                        </a:rPr>
                        <a:t>Accesibilidad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C" sz="1800" dirty="0" smtClean="0">
                          <a:effectLst/>
                        </a:rPr>
                        <a:t>Distancia hasta las vías mas cercanas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0-200</a:t>
                      </a:r>
                      <a:r>
                        <a:rPr lang="es-ES" sz="1800" baseline="0" dirty="0" smtClean="0">
                          <a:effectLst/>
                          <a:latin typeface="Calibri" panose="020F0502020204030204" pitchFamily="34" charset="0"/>
                          <a:ea typeface="Calibri" panose="020F0502020204030204" pitchFamily="34" charset="0"/>
                          <a:cs typeface="Times New Roman" panose="02020603050405020304" pitchFamily="18" charset="0"/>
                        </a:rPr>
                        <a:t> 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a:effectLst/>
                        </a:rPr>
                        <a:t>Cualitativa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metro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extLst>
                  <a:ext uri="{0D108BD9-81ED-4DB2-BD59-A6C34878D82A}">
                    <a16:rowId xmlns:a16="http://schemas.microsoft.com/office/drawing/2014/main" xmlns="" val="2071306348"/>
                  </a:ext>
                </a:extLst>
              </a:tr>
              <a:tr h="472859">
                <a:tc>
                  <a:txBody>
                    <a:bodyPr/>
                    <a:lstStyle/>
                    <a:p>
                      <a:pPr indent="0" algn="ctr">
                        <a:lnSpc>
                          <a:spcPct val="100000"/>
                        </a:lnSpc>
                        <a:spcAft>
                          <a:spcPts val="0"/>
                        </a:spcAft>
                      </a:pPr>
                      <a:r>
                        <a:rPr lang="es-EC" sz="1800" dirty="0" smtClean="0">
                          <a:effectLst/>
                        </a:rPr>
                        <a:t>Conectividad eléctrica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C" sz="1800" dirty="0" smtClean="0">
                          <a:effectLst/>
                        </a:rPr>
                        <a:t>Distancia a líneas de transmisión y </a:t>
                      </a:r>
                      <a:r>
                        <a:rPr lang="es-EC" sz="1800" dirty="0" err="1" smtClean="0">
                          <a:effectLst/>
                        </a:rPr>
                        <a:t>subtransmisión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&gt;</a:t>
                      </a:r>
                      <a:r>
                        <a:rPr lang="es-ES" sz="1800" baseline="0" dirty="0" smtClean="0">
                          <a:effectLst/>
                          <a:latin typeface="Calibri" panose="020F0502020204030204" pitchFamily="34" charset="0"/>
                          <a:ea typeface="Calibri" panose="020F0502020204030204" pitchFamily="34" charset="0"/>
                          <a:cs typeface="Times New Roman" panose="02020603050405020304" pitchFamily="18" charset="0"/>
                        </a:rPr>
                        <a:t> 5 km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Cuantitativa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metro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extLst>
                  <a:ext uri="{0D108BD9-81ED-4DB2-BD59-A6C34878D82A}">
                    <a16:rowId xmlns:a16="http://schemas.microsoft.com/office/drawing/2014/main" xmlns="" val="2074461729"/>
                  </a:ext>
                </a:extLst>
              </a:tr>
              <a:tr h="373504">
                <a:tc>
                  <a:txBody>
                    <a:bodyPr/>
                    <a:lstStyle/>
                    <a:p>
                      <a:pPr indent="0" algn="ctr">
                        <a:lnSpc>
                          <a:spcPct val="100000"/>
                        </a:lnSpc>
                        <a:spcAft>
                          <a:spcPts val="0"/>
                        </a:spcAft>
                      </a:pPr>
                      <a:r>
                        <a:rPr lang="es-EC" sz="1800" dirty="0">
                          <a:effectLst/>
                        </a:rPr>
                        <a:t>Pendiente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C" sz="1800" dirty="0">
                          <a:effectLst/>
                        </a:rPr>
                        <a:t>Grados de inclinación de la superficie terrestre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&lt; 5 %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a:effectLst/>
                        </a:rPr>
                        <a:t>Cuantitativa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extLst>
                  <a:ext uri="{0D108BD9-81ED-4DB2-BD59-A6C34878D82A}">
                    <a16:rowId xmlns:a16="http://schemas.microsoft.com/office/drawing/2014/main" xmlns="" val="2025390315"/>
                  </a:ext>
                </a:extLst>
              </a:tr>
              <a:tr h="373504">
                <a:tc>
                  <a:txBody>
                    <a:bodyPr/>
                    <a:lstStyle/>
                    <a:p>
                      <a:pPr indent="0" algn="ctr">
                        <a:lnSpc>
                          <a:spcPct val="100000"/>
                        </a:lnSpc>
                        <a:spcAft>
                          <a:spcPts val="0"/>
                        </a:spcAft>
                      </a:pPr>
                      <a:r>
                        <a:rPr lang="es-EC" sz="1800" dirty="0" smtClean="0">
                          <a:effectLst/>
                        </a:rPr>
                        <a:t>Grado de insolación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C" sz="1800" dirty="0" smtClean="0">
                          <a:effectLst/>
                        </a:rPr>
                        <a:t>Irradiación</a:t>
                      </a:r>
                      <a:r>
                        <a:rPr lang="es-EC" sz="1800" baseline="0" dirty="0" smtClean="0">
                          <a:effectLst/>
                        </a:rPr>
                        <a:t> global horizontal anual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&gt;2000k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wh</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/m2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Cuantitativa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err="1" smtClean="0">
                          <a:effectLst/>
                          <a:latin typeface="+mn-lt"/>
                          <a:ea typeface="+mn-ea"/>
                          <a:cs typeface="+mn-cs"/>
                        </a:rPr>
                        <a:t>Kwh</a:t>
                      </a:r>
                      <a:r>
                        <a:rPr lang="es-ES" sz="1800" dirty="0" smtClean="0">
                          <a:effectLst/>
                          <a:latin typeface="+mn-lt"/>
                          <a:ea typeface="+mn-ea"/>
                          <a:cs typeface="+mn-cs"/>
                        </a:rPr>
                        <a:t>/m2/año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extLst>
                  <a:ext uri="{0D108BD9-81ED-4DB2-BD59-A6C34878D82A}">
                    <a16:rowId xmlns:a16="http://schemas.microsoft.com/office/drawing/2014/main" xmlns="" val="2474226028"/>
                  </a:ext>
                </a:extLst>
              </a:tr>
              <a:tr h="373504">
                <a:tc>
                  <a:txBody>
                    <a:bodyPr/>
                    <a:lstStyle/>
                    <a:p>
                      <a:pPr indent="0" algn="ctr">
                        <a:lnSpc>
                          <a:spcPct val="100000"/>
                        </a:lnSpc>
                        <a:spcAft>
                          <a:spcPts val="0"/>
                        </a:spcAft>
                      </a:pPr>
                      <a:r>
                        <a:rPr lang="es-EC" sz="1800" dirty="0" smtClean="0">
                          <a:effectLst/>
                        </a:rPr>
                        <a:t>Velocidad de viento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C" sz="1800" dirty="0" smtClean="0">
                          <a:effectLst/>
                        </a:rPr>
                        <a:t>Velocidades de viento</a:t>
                      </a:r>
                      <a:r>
                        <a:rPr lang="es-EC" sz="1800" baseline="0" dirty="0" smtClean="0">
                          <a:effectLst/>
                        </a:rPr>
                        <a:t> a 80 metros de altura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&gt; 7 m/s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a:effectLst/>
                        </a:rPr>
                        <a:t>Cualitativa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extLst>
                  <a:ext uri="{0D108BD9-81ED-4DB2-BD59-A6C34878D82A}">
                    <a16:rowId xmlns:a16="http://schemas.microsoft.com/office/drawing/2014/main" xmlns="" val="4120481972"/>
                  </a:ext>
                </a:extLst>
              </a:tr>
              <a:tr h="373504">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Cuerpos de agua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Distancia hasta</a:t>
                      </a:r>
                      <a:r>
                        <a:rPr lang="es-ES" sz="1800" baseline="0" dirty="0" smtClean="0">
                          <a:effectLst/>
                          <a:latin typeface="Calibri" panose="020F0502020204030204" pitchFamily="34" charset="0"/>
                          <a:ea typeface="Calibri" panose="020F0502020204030204" pitchFamily="34" charset="0"/>
                          <a:cs typeface="Times New Roman" panose="02020603050405020304" pitchFamily="18" charset="0"/>
                        </a:rPr>
                        <a:t> cuerpos de agua mas cercanos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&gt; 1000</a:t>
                      </a:r>
                      <a:r>
                        <a:rPr lang="es-ES" sz="1800" baseline="0" dirty="0" smtClean="0">
                          <a:effectLst/>
                          <a:latin typeface="Calibri" panose="020F0502020204030204" pitchFamily="34" charset="0"/>
                          <a:ea typeface="Calibri" panose="020F0502020204030204" pitchFamily="34" charset="0"/>
                          <a:cs typeface="Times New Roman" panose="02020603050405020304" pitchFamily="18" charset="0"/>
                        </a:rPr>
                        <a:t> 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Cuantitativa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metro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r>
              <a:tr h="560255">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Rutas migratorias de aves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Distancia hasta rutas de aves migratorias</a:t>
                      </a:r>
                      <a:r>
                        <a:rPr lang="es-ES" sz="1800" baseline="0" dirty="0" smtClean="0">
                          <a:effectLst/>
                          <a:latin typeface="Calibri" panose="020F0502020204030204" pitchFamily="34" charset="0"/>
                          <a:ea typeface="Calibri" panose="020F0502020204030204" pitchFamily="34" charset="0"/>
                          <a:cs typeface="Times New Roman" panose="02020603050405020304" pitchFamily="18" charset="0"/>
                        </a:rPr>
                        <a:t> mas cercanas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&gt; 1000 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Cuantitativa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metro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r>
              <a:tr h="747007">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Parques Nacionales y vegetación protectora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Distancias hasta Parques Nacionales y vegetación protectora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&gt; 1000 m</a:t>
                      </a:r>
                      <a:endParaRPr lang="es-EC"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Cuantitativa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metro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r>
              <a:tr h="373504">
                <a:tc>
                  <a:txBody>
                    <a:bodyPr/>
                    <a:lstStyle/>
                    <a:p>
                      <a:pPr indent="0" algn="ctr">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Núcleos Urbanos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Distancia hasta núcleos urbanos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&gt; 1000 m</a:t>
                      </a:r>
                      <a:endParaRPr lang="es-EC"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a:effectLst/>
                        </a:rPr>
                        <a:t>Cuantitativa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c>
                  <a:txBody>
                    <a:bodyPr/>
                    <a:lstStyle/>
                    <a:p>
                      <a:pPr indent="0" algn="ctr">
                        <a:lnSpc>
                          <a:spcPct val="100000"/>
                        </a:lnSpc>
                        <a:spcAft>
                          <a:spcPts val="0"/>
                        </a:spcAft>
                      </a:pPr>
                      <a:r>
                        <a:rPr lang="es-EC" sz="1800" dirty="0" smtClean="0">
                          <a:effectLst/>
                        </a:rPr>
                        <a:t>metro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13" marR="42913" marT="0" marB="0" anchor="ctr"/>
                </a:tc>
              </a:tr>
            </a:tbl>
          </a:graphicData>
        </a:graphic>
      </p:graphicFrame>
    </p:spTree>
    <p:extLst>
      <p:ext uri="{BB962C8B-B14F-4D97-AF65-F5344CB8AC3E}">
        <p14:creationId xmlns:p14="http://schemas.microsoft.com/office/powerpoint/2010/main" val="553908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90343" y="326579"/>
            <a:ext cx="5040858" cy="793931"/>
          </a:xfrm>
        </p:spPr>
        <p:txBody>
          <a:bodyPr/>
          <a:lstStyle/>
          <a:p>
            <a:r>
              <a:rPr lang="es-ES" dirty="0" smtClean="0"/>
              <a:t>Erosión 1999 - 2019</a:t>
            </a:r>
            <a:endParaRPr lang="es-EC" dirty="0"/>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71" y="1019209"/>
            <a:ext cx="2729185" cy="5011964"/>
          </a:xfrm>
          <a:prstGeom prst="rect">
            <a:avLst/>
          </a:prstGeom>
          <a:noFill/>
          <a:ln>
            <a:noFill/>
          </a:ln>
        </p:spPr>
      </p:pic>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8404" y="1369739"/>
            <a:ext cx="2738384" cy="4987517"/>
          </a:xfrm>
          <a:prstGeom prst="rect">
            <a:avLst/>
          </a:prstGeom>
          <a:noFill/>
          <a:ln>
            <a:noFill/>
          </a:ln>
        </p:spPr>
      </p:pic>
      <p:pic>
        <p:nvPicPr>
          <p:cNvPr id="6" name="Imagen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6788" y="1369740"/>
            <a:ext cx="2685143" cy="4842374"/>
          </a:xfrm>
          <a:prstGeom prst="rect">
            <a:avLst/>
          </a:prstGeom>
          <a:noFill/>
          <a:ln>
            <a:noFill/>
          </a:ln>
        </p:spPr>
      </p:pic>
      <p:sp>
        <p:nvSpPr>
          <p:cNvPr id="7" name="Flecha derecha 6"/>
          <p:cNvSpPr/>
          <p:nvPr/>
        </p:nvSpPr>
        <p:spPr>
          <a:xfrm>
            <a:off x="3602002" y="2481943"/>
            <a:ext cx="1886857"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3446746" y="3298674"/>
            <a:ext cx="2391658" cy="31393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ES" dirty="0" smtClean="0"/>
              <a:t>PRODUCTO L1P</a:t>
            </a:r>
          </a:p>
          <a:p>
            <a:pPr marL="285750" indent="-285750">
              <a:lnSpc>
                <a:spcPct val="200000"/>
              </a:lnSpc>
              <a:buFont typeface="Arial" panose="020B0604020202020204" pitchFamily="34" charset="0"/>
              <a:buChar char="•"/>
            </a:pPr>
            <a:r>
              <a:rPr lang="es-ES" dirty="0" smtClean="0"/>
              <a:t>C. RADIOMÉTRICA</a:t>
            </a:r>
          </a:p>
          <a:p>
            <a:pPr marL="285750" indent="-285750">
              <a:lnSpc>
                <a:spcPct val="200000"/>
              </a:lnSpc>
              <a:buFont typeface="Arial" panose="020B0604020202020204" pitchFamily="34" charset="0"/>
              <a:buChar char="•"/>
            </a:pPr>
            <a:r>
              <a:rPr lang="es-ES" dirty="0" smtClean="0"/>
              <a:t>C. ATMOSFÉRICA</a:t>
            </a:r>
          </a:p>
          <a:p>
            <a:pPr marL="285750" indent="-285750">
              <a:lnSpc>
                <a:spcPct val="200000"/>
              </a:lnSpc>
              <a:buFont typeface="Arial" panose="020B0604020202020204" pitchFamily="34" charset="0"/>
              <a:buChar char="•"/>
            </a:pPr>
            <a:r>
              <a:rPr lang="es-ES" dirty="0" smtClean="0"/>
              <a:t>C. TOPOGRÁFICA</a:t>
            </a:r>
          </a:p>
          <a:p>
            <a:pPr marL="285750" indent="-285750">
              <a:lnSpc>
                <a:spcPct val="200000"/>
              </a:lnSpc>
              <a:buFont typeface="Arial" panose="020B0604020202020204" pitchFamily="34" charset="0"/>
              <a:buChar char="•"/>
            </a:pPr>
            <a:r>
              <a:rPr lang="es-ES" dirty="0" smtClean="0"/>
              <a:t>C. BANDEADO</a:t>
            </a:r>
          </a:p>
          <a:p>
            <a:endParaRPr lang="es-EC" dirty="0"/>
          </a:p>
        </p:txBody>
      </p:sp>
      <p:sp>
        <p:nvSpPr>
          <p:cNvPr id="9" name="CuadroTexto 8"/>
          <p:cNvSpPr txBox="1"/>
          <p:nvPr/>
        </p:nvSpPr>
        <p:spPr>
          <a:xfrm>
            <a:off x="6059605" y="1524000"/>
            <a:ext cx="1880863" cy="369332"/>
          </a:xfrm>
          <a:prstGeom prst="rect">
            <a:avLst/>
          </a:prstGeom>
          <a:noFill/>
        </p:spPr>
        <p:txBody>
          <a:bodyPr wrap="square" rtlCol="0">
            <a:spAutoFit/>
          </a:bodyPr>
          <a:lstStyle/>
          <a:p>
            <a:r>
              <a:rPr lang="es-ES" dirty="0" smtClean="0"/>
              <a:t>14/NOV/ 1999</a:t>
            </a:r>
            <a:endParaRPr lang="es-EC" dirty="0"/>
          </a:p>
        </p:txBody>
      </p:sp>
      <p:sp>
        <p:nvSpPr>
          <p:cNvPr id="10" name="CuadroTexto 9"/>
          <p:cNvSpPr txBox="1"/>
          <p:nvPr/>
        </p:nvSpPr>
        <p:spPr>
          <a:xfrm>
            <a:off x="8679976" y="1524000"/>
            <a:ext cx="1842448" cy="369332"/>
          </a:xfrm>
          <a:prstGeom prst="rect">
            <a:avLst/>
          </a:prstGeom>
          <a:noFill/>
        </p:spPr>
        <p:txBody>
          <a:bodyPr wrap="square" rtlCol="0">
            <a:spAutoFit/>
          </a:bodyPr>
          <a:lstStyle/>
          <a:p>
            <a:r>
              <a:rPr lang="es-ES" dirty="0" smtClean="0"/>
              <a:t>01/AGO/ 2019</a:t>
            </a:r>
            <a:endParaRPr lang="es-EC" dirty="0"/>
          </a:p>
        </p:txBody>
      </p:sp>
    </p:spTree>
    <p:extLst>
      <p:ext uri="{BB962C8B-B14F-4D97-AF65-F5344CB8AC3E}">
        <p14:creationId xmlns:p14="http://schemas.microsoft.com/office/powerpoint/2010/main" val="1474821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6109" y="269780"/>
            <a:ext cx="7505337" cy="851989"/>
          </a:xfrm>
        </p:spPr>
        <p:txBody>
          <a:bodyPr>
            <a:normAutofit/>
          </a:bodyPr>
          <a:lstStyle/>
          <a:p>
            <a:r>
              <a:rPr lang="es-ES" b="1" dirty="0" smtClean="0"/>
              <a:t>MAPA DE SUELO EROSIONADO</a:t>
            </a:r>
            <a:endParaRPr lang="es-EC" b="1" dirty="0"/>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1375" t="386" r="858" b="563"/>
          <a:stretch/>
        </p:blipFill>
        <p:spPr bwMode="auto">
          <a:xfrm>
            <a:off x="474182" y="2141530"/>
            <a:ext cx="1865993" cy="3773578"/>
          </a:xfrm>
          <a:prstGeom prst="rect">
            <a:avLst/>
          </a:prstGeom>
          <a:noFill/>
          <a:ln>
            <a:noFill/>
          </a:ln>
          <a:extLst>
            <a:ext uri="{53640926-AAD7-44D8-BBD7-CCE9431645EC}">
              <a14:shadowObscured xmlns:a14="http://schemas.microsoft.com/office/drawing/2010/main"/>
            </a:ext>
          </a:extLst>
        </p:spPr>
      </p:pic>
      <p:sp>
        <p:nvSpPr>
          <p:cNvPr id="12" name="Cruz 11"/>
          <p:cNvSpPr/>
          <p:nvPr/>
        </p:nvSpPr>
        <p:spPr>
          <a:xfrm>
            <a:off x="2421739" y="3357219"/>
            <a:ext cx="962524" cy="899886"/>
          </a:xfrm>
          <a:prstGeom prst="plus">
            <a:avLst>
              <a:gd name="adj" fmla="val 39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ruz 13"/>
          <p:cNvSpPr/>
          <p:nvPr/>
        </p:nvSpPr>
        <p:spPr>
          <a:xfrm>
            <a:off x="7721604" y="3284372"/>
            <a:ext cx="962524" cy="899886"/>
          </a:xfrm>
          <a:prstGeom prst="plus">
            <a:avLst>
              <a:gd name="adj" fmla="val 39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a:extLst>
              <a:ext uri="{FF2B5EF4-FFF2-40B4-BE49-F238E27FC236}">
                <a16:creationId xmlns:a16="http://schemas.microsoft.com/office/drawing/2014/main" xmlns="" id="{125FFA48-9C72-494B-9129-B67711FBF34B}"/>
              </a:ext>
            </a:extLst>
          </p:cNvPr>
          <p:cNvPicPr>
            <a:picLocks noChangeAspect="1"/>
          </p:cNvPicPr>
          <p:nvPr/>
        </p:nvPicPr>
        <p:blipFill rotWithShape="1">
          <a:blip r:embed="rId4"/>
          <a:srcRect l="42589" t="50000" r="14071" b="21653"/>
          <a:stretch/>
        </p:blipFill>
        <p:spPr>
          <a:xfrm>
            <a:off x="8901380" y="3202138"/>
            <a:ext cx="3290620" cy="1210048"/>
          </a:xfrm>
          <a:prstGeom prst="rect">
            <a:avLst/>
          </a:prstGeom>
        </p:spPr>
      </p:pic>
      <p:sp>
        <p:nvSpPr>
          <p:cNvPr id="16" name="Título 1"/>
          <p:cNvSpPr txBox="1">
            <a:spLocks/>
          </p:cNvSpPr>
          <p:nvPr/>
        </p:nvSpPr>
        <p:spPr>
          <a:xfrm>
            <a:off x="3801292" y="1222687"/>
            <a:ext cx="4268651" cy="573314"/>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2800" dirty="0" smtClean="0"/>
              <a:t>CLASIFICACIÓN SUPERVISADA</a:t>
            </a:r>
            <a:endParaRPr lang="es-EC" sz="2800" dirty="0"/>
          </a:p>
        </p:txBody>
      </p:sp>
      <p:sp>
        <p:nvSpPr>
          <p:cNvPr id="17" name="CuadroTexto 16"/>
          <p:cNvSpPr txBox="1"/>
          <p:nvPr/>
        </p:nvSpPr>
        <p:spPr>
          <a:xfrm>
            <a:off x="4905226" y="2396240"/>
            <a:ext cx="1400622" cy="646331"/>
          </a:xfrm>
          <a:prstGeom prst="rect">
            <a:avLst/>
          </a:prstGeom>
          <a:noFill/>
        </p:spPr>
        <p:txBody>
          <a:bodyPr wrap="square" rtlCol="0">
            <a:spAutoFit/>
          </a:bodyPr>
          <a:lstStyle/>
          <a:p>
            <a:r>
              <a:rPr lang="es-ES" sz="3600" dirty="0" smtClean="0"/>
              <a:t>NDVI</a:t>
            </a:r>
            <a:endParaRPr lang="es-EC" sz="3600" dirty="0"/>
          </a:p>
        </p:txBody>
      </p:sp>
      <mc:AlternateContent xmlns:mc="http://schemas.openxmlformats.org/markup-compatibility/2006" xmlns:a14="http://schemas.microsoft.com/office/drawing/2010/main">
        <mc:Choice Requires="a14">
          <p:sp>
            <p:nvSpPr>
              <p:cNvPr id="21" name="CuadroTexto 20"/>
              <p:cNvSpPr txBox="1"/>
              <p:nvPr/>
            </p:nvSpPr>
            <p:spPr>
              <a:xfrm>
                <a:off x="3465827" y="3458066"/>
                <a:ext cx="3889829" cy="1140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𝑁𝐷𝑉𝐼</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𝑁𝐼𝑅</m:t>
                          </m:r>
                          <m:r>
                            <a:rPr lang="es-EC" i="1">
                              <a:latin typeface="Cambria Math" panose="02040503050406030204" pitchFamily="18" charset="0"/>
                            </a:rPr>
                            <m:t>−</m:t>
                          </m:r>
                          <m:r>
                            <a:rPr lang="es-EC" i="1">
                              <a:latin typeface="Cambria Math" panose="02040503050406030204" pitchFamily="18" charset="0"/>
                            </a:rPr>
                            <m:t>𝑅</m:t>
                          </m:r>
                        </m:num>
                        <m:den>
                          <m:r>
                            <a:rPr lang="es-EC" i="1">
                              <a:latin typeface="Cambria Math" panose="02040503050406030204" pitchFamily="18" charset="0"/>
                            </a:rPr>
                            <m:t>𝑁𝐼𝑅</m:t>
                          </m:r>
                          <m:r>
                            <a:rPr lang="es-EC" i="1">
                              <a:latin typeface="Cambria Math" panose="02040503050406030204" pitchFamily="18" charset="0"/>
                            </a:rPr>
                            <m:t>+</m:t>
                          </m:r>
                          <m:r>
                            <a:rPr lang="es-EC" i="1">
                              <a:latin typeface="Cambria Math" panose="02040503050406030204" pitchFamily="18" charset="0"/>
                            </a:rPr>
                            <m:t>𝑅</m:t>
                          </m:r>
                        </m:den>
                      </m:f>
                    </m:oMath>
                  </m:oMathPara>
                </a14:m>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𝑁𝐷𝑉𝐼</m:t>
                      </m:r>
                      <m:r>
                        <a:rPr lang="es-ES" i="1">
                          <a:latin typeface="Cambria Math" panose="02040503050406030204" pitchFamily="18" charset="0"/>
                        </a:rPr>
                        <m:t> </m:t>
                      </m:r>
                      <m:d>
                        <m:dPr>
                          <m:ctrlPr>
                            <a:rPr lang="es-EC" i="1">
                              <a:latin typeface="Cambria Math" panose="02040503050406030204" pitchFamily="18" charset="0"/>
                            </a:rPr>
                          </m:ctrlPr>
                        </m:dPr>
                        <m:e>
                          <m:r>
                            <a:rPr lang="es-ES" i="1">
                              <a:latin typeface="Cambria Math" panose="02040503050406030204" pitchFamily="18" charset="0"/>
                            </a:rPr>
                            <m:t>𝐿𝑎𝑛𝑑𝑠𝑎𝑡</m:t>
                          </m:r>
                          <m:r>
                            <a:rPr lang="es-ES" i="1">
                              <a:latin typeface="Cambria Math" panose="02040503050406030204" pitchFamily="18" charset="0"/>
                            </a:rPr>
                            <m:t> 7 </m:t>
                          </m:r>
                          <m:r>
                            <a:rPr lang="es-ES" i="1">
                              <a:latin typeface="Cambria Math" panose="02040503050406030204" pitchFamily="18" charset="0"/>
                            </a:rPr>
                            <m:t>𝐸𝑇𝑀</m:t>
                          </m:r>
                          <m:r>
                            <a:rPr lang="es-ES" i="1">
                              <a:latin typeface="Cambria Math" panose="02040503050406030204" pitchFamily="18" charset="0"/>
                            </a:rPr>
                            <m:t>+</m:t>
                          </m:r>
                        </m:e>
                      </m:d>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𝐵</m:t>
                          </m:r>
                          <m:r>
                            <a:rPr lang="es-ES" i="1">
                              <a:latin typeface="Cambria Math" panose="02040503050406030204" pitchFamily="18" charset="0"/>
                            </a:rPr>
                            <m:t>4−</m:t>
                          </m:r>
                          <m:r>
                            <a:rPr lang="es-ES" i="1">
                              <a:latin typeface="Cambria Math" panose="02040503050406030204" pitchFamily="18" charset="0"/>
                            </a:rPr>
                            <m:t>𝐵</m:t>
                          </m:r>
                          <m:r>
                            <a:rPr lang="es-ES" i="1">
                              <a:latin typeface="Cambria Math" panose="02040503050406030204" pitchFamily="18" charset="0"/>
                            </a:rPr>
                            <m:t>3</m:t>
                          </m:r>
                        </m:num>
                        <m:den>
                          <m:r>
                            <a:rPr lang="es-ES" i="1">
                              <a:latin typeface="Cambria Math" panose="02040503050406030204" pitchFamily="18" charset="0"/>
                            </a:rPr>
                            <m:t>𝐵</m:t>
                          </m:r>
                          <m:r>
                            <a:rPr lang="es-ES" i="1">
                              <a:latin typeface="Cambria Math" panose="02040503050406030204" pitchFamily="18" charset="0"/>
                            </a:rPr>
                            <m:t>4+</m:t>
                          </m:r>
                          <m:r>
                            <a:rPr lang="es-ES" i="1">
                              <a:latin typeface="Cambria Math" panose="02040503050406030204" pitchFamily="18" charset="0"/>
                            </a:rPr>
                            <m:t>𝐵</m:t>
                          </m:r>
                          <m:r>
                            <a:rPr lang="es-ES" i="1">
                              <a:latin typeface="Cambria Math" panose="02040503050406030204" pitchFamily="18" charset="0"/>
                            </a:rPr>
                            <m:t>3</m:t>
                          </m:r>
                        </m:den>
                      </m:f>
                    </m:oMath>
                  </m:oMathPara>
                </a14:m>
                <a:endParaRPr lang="es-EC"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3465827" y="3458066"/>
                <a:ext cx="3889829" cy="1140505"/>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7823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449944"/>
            <a:ext cx="10058400" cy="837474"/>
          </a:xfrm>
        </p:spPr>
        <p:txBody>
          <a:bodyPr/>
          <a:lstStyle/>
          <a:p>
            <a:r>
              <a:rPr lang="es-ES" dirty="0" smtClean="0"/>
              <a:t>Clasificación Supervisada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49721933"/>
              </p:ext>
            </p:extLst>
          </p:nvPr>
        </p:nvGraphicFramePr>
        <p:xfrm>
          <a:off x="211908" y="2261640"/>
          <a:ext cx="3169920" cy="3043235"/>
        </p:xfrm>
        <a:graphic>
          <a:graphicData uri="http://schemas.openxmlformats.org/drawingml/2006/table">
            <a:tbl>
              <a:tblPr firstRow="1" firstCol="1" bandRow="1">
                <a:tableStyleId>{69012ECD-51FC-41F1-AA8D-1B2483CD663E}</a:tableStyleId>
              </a:tblPr>
              <a:tblGrid>
                <a:gridCol w="3169920"/>
              </a:tblGrid>
              <a:tr h="444637">
                <a:tc>
                  <a:txBody>
                    <a:bodyPr/>
                    <a:lstStyle/>
                    <a:p>
                      <a:pPr indent="21590" algn="l">
                        <a:lnSpc>
                          <a:spcPct val="150000"/>
                        </a:lnSpc>
                        <a:spcAft>
                          <a:spcPts val="0"/>
                        </a:spcAft>
                      </a:pPr>
                      <a:r>
                        <a:rPr lang="es-EC" sz="2000" dirty="0">
                          <a:effectLst/>
                        </a:rPr>
                        <a:t>Clasificación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7207">
                <a:tc>
                  <a:txBody>
                    <a:bodyPr/>
                    <a:lstStyle/>
                    <a:p>
                      <a:pPr indent="21590" algn="l">
                        <a:lnSpc>
                          <a:spcPct val="150000"/>
                        </a:lnSpc>
                        <a:spcAft>
                          <a:spcPts val="0"/>
                        </a:spcAft>
                      </a:pPr>
                      <a:r>
                        <a:rPr lang="es-EC" sz="2000">
                          <a:effectLst/>
                        </a:rPr>
                        <a:t>Suelo Erosionado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7207">
                <a:tc>
                  <a:txBody>
                    <a:bodyPr/>
                    <a:lstStyle/>
                    <a:p>
                      <a:pPr indent="21590" algn="l">
                        <a:lnSpc>
                          <a:spcPct val="150000"/>
                        </a:lnSpc>
                        <a:spcAft>
                          <a:spcPts val="0"/>
                        </a:spcAft>
                      </a:pPr>
                      <a:r>
                        <a:rPr lang="es-EC" sz="2000">
                          <a:effectLst/>
                        </a:rPr>
                        <a:t>Vegetación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7207">
                <a:tc>
                  <a:txBody>
                    <a:bodyPr/>
                    <a:lstStyle/>
                    <a:p>
                      <a:pPr indent="21590" algn="l">
                        <a:lnSpc>
                          <a:spcPct val="150000"/>
                        </a:lnSpc>
                        <a:spcAft>
                          <a:spcPts val="0"/>
                        </a:spcAft>
                      </a:pPr>
                      <a:r>
                        <a:rPr lang="es-EC" sz="2000">
                          <a:effectLst/>
                        </a:rPr>
                        <a:t>Infraestructura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7207">
                <a:tc>
                  <a:txBody>
                    <a:bodyPr/>
                    <a:lstStyle/>
                    <a:p>
                      <a:pPr indent="21590" algn="l">
                        <a:lnSpc>
                          <a:spcPct val="150000"/>
                        </a:lnSpc>
                        <a:spcAft>
                          <a:spcPts val="0"/>
                        </a:spcAft>
                      </a:pPr>
                      <a:r>
                        <a:rPr lang="es-EC" sz="2000">
                          <a:effectLst/>
                        </a:rPr>
                        <a:t>Suelo desnudo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7207">
                <a:tc>
                  <a:txBody>
                    <a:bodyPr/>
                    <a:lstStyle/>
                    <a:p>
                      <a:pPr indent="21590" algn="l">
                        <a:lnSpc>
                          <a:spcPct val="150000"/>
                        </a:lnSpc>
                        <a:spcAft>
                          <a:spcPts val="0"/>
                        </a:spcAft>
                      </a:pPr>
                      <a:r>
                        <a:rPr lang="es-EC" sz="2000" dirty="0">
                          <a:effectLst/>
                        </a:rPr>
                        <a:t>Cuerpos de agua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a:blip r:embed="rId3"/>
          <a:stretch>
            <a:fillRect/>
          </a:stretch>
        </p:blipFill>
        <p:spPr>
          <a:xfrm>
            <a:off x="3680234" y="2130968"/>
            <a:ext cx="3446281" cy="3413670"/>
          </a:xfrm>
          <a:prstGeom prst="rect">
            <a:avLst/>
          </a:prstGeom>
        </p:spPr>
      </p:pic>
      <p:pic>
        <p:nvPicPr>
          <p:cNvPr id="6" name="Imagen 5"/>
          <p:cNvPicPr/>
          <p:nvPr/>
        </p:nvPicPr>
        <p:blipFill rotWithShape="1">
          <a:blip r:embed="rId4"/>
          <a:srcRect r="1866"/>
          <a:stretch/>
        </p:blipFill>
        <p:spPr bwMode="auto">
          <a:xfrm>
            <a:off x="9535886" y="2130968"/>
            <a:ext cx="2267267" cy="3863432"/>
          </a:xfrm>
          <a:prstGeom prst="rect">
            <a:avLst/>
          </a:prstGeom>
          <a:ln>
            <a:noFill/>
          </a:ln>
          <a:extLst>
            <a:ext uri="{53640926-AAD7-44D8-BBD7-CCE9431645EC}">
              <a14:shadowObscured xmlns:a14="http://schemas.microsoft.com/office/drawing/2010/main"/>
            </a:ext>
          </a:extLst>
        </p:spPr>
      </p:pic>
      <p:sp>
        <p:nvSpPr>
          <p:cNvPr id="7" name="Igual que 6"/>
          <p:cNvSpPr/>
          <p:nvPr/>
        </p:nvSpPr>
        <p:spPr>
          <a:xfrm>
            <a:off x="7647509" y="3451677"/>
            <a:ext cx="1741714" cy="8853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4691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6331" y="3172215"/>
            <a:ext cx="4168403" cy="886022"/>
          </a:xfrm>
        </p:spPr>
        <p:txBody>
          <a:bodyPr/>
          <a:lstStyle/>
          <a:p>
            <a:r>
              <a:rPr lang="es-ES" dirty="0" smtClean="0"/>
              <a:t>INTRODUCCIÓN</a:t>
            </a:r>
            <a:endParaRPr lang="es-EC" dirty="0"/>
          </a:p>
        </p:txBody>
      </p:sp>
      <p:pic>
        <p:nvPicPr>
          <p:cNvPr id="1026" name="Picture 2" descr="Ver las imágenes de orig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3" t="7826" r="11456"/>
          <a:stretch/>
        </p:blipFill>
        <p:spPr bwMode="auto">
          <a:xfrm>
            <a:off x="283778" y="220717"/>
            <a:ext cx="1529256" cy="133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 las imágenes de or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5866" y="220717"/>
            <a:ext cx="1334706" cy="133737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Los costes de eólica y solar bajan tanto que relegan a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8" descr="Los costes de eólica y solar bajan tanto que relegan a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650633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9859" y="232011"/>
            <a:ext cx="10058400" cy="727426"/>
          </a:xfrm>
        </p:spPr>
        <p:txBody>
          <a:bodyPr/>
          <a:lstStyle/>
          <a:p>
            <a:r>
              <a:rPr lang="es-EC" dirty="0" smtClean="0"/>
              <a:t>Matriz de Confusión</a:t>
            </a:r>
            <a:endParaRPr lang="es-EC" dirty="0"/>
          </a:p>
        </p:txBody>
      </p:sp>
      <p:pic>
        <p:nvPicPr>
          <p:cNvPr id="4" name="Marcador de contenido 3"/>
          <p:cNvPicPr>
            <a:picLocks noGrp="1"/>
          </p:cNvPicPr>
          <p:nvPr>
            <p:ph idx="1"/>
          </p:nvPr>
        </p:nvPicPr>
        <p:blipFill rotWithShape="1">
          <a:blip r:embed="rId2"/>
          <a:srcRect t="10848" r="30990"/>
          <a:stretch/>
        </p:blipFill>
        <p:spPr bwMode="auto">
          <a:xfrm>
            <a:off x="0" y="1812422"/>
            <a:ext cx="5909481" cy="5045578"/>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t="8821" r="43568"/>
          <a:stretch/>
        </p:blipFill>
        <p:spPr bwMode="auto">
          <a:xfrm>
            <a:off x="7178722" y="866633"/>
            <a:ext cx="5013278" cy="5991367"/>
          </a:xfrm>
          <a:prstGeom prst="rect">
            <a:avLst/>
          </a:prstGeom>
          <a:ln>
            <a:noFill/>
          </a:ln>
          <a:extLst>
            <a:ext uri="{53640926-AAD7-44D8-BBD7-CCE9431645EC}">
              <a14:shadowObscured xmlns:a14="http://schemas.microsoft.com/office/drawing/2010/main"/>
            </a:ext>
          </a:extLst>
        </p:spPr>
      </p:pic>
      <p:sp>
        <p:nvSpPr>
          <p:cNvPr id="6" name="Título 1"/>
          <p:cNvSpPr txBox="1">
            <a:spLocks/>
          </p:cNvSpPr>
          <p:nvPr/>
        </p:nvSpPr>
        <p:spPr>
          <a:xfrm>
            <a:off x="919860" y="1239108"/>
            <a:ext cx="1632272" cy="573314"/>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2800" dirty="0" smtClean="0"/>
              <a:t>Año 1999</a:t>
            </a:r>
            <a:endParaRPr lang="es-EC" sz="2800" dirty="0"/>
          </a:p>
        </p:txBody>
      </p:sp>
      <p:sp>
        <p:nvSpPr>
          <p:cNvPr id="7" name="Título 1"/>
          <p:cNvSpPr txBox="1">
            <a:spLocks/>
          </p:cNvSpPr>
          <p:nvPr/>
        </p:nvSpPr>
        <p:spPr>
          <a:xfrm>
            <a:off x="9345987" y="239302"/>
            <a:ext cx="1632272" cy="573314"/>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2800" dirty="0" smtClean="0"/>
              <a:t>Año 2019</a:t>
            </a:r>
            <a:endParaRPr lang="es-EC" sz="2800" dirty="0"/>
          </a:p>
        </p:txBody>
      </p:sp>
    </p:spTree>
    <p:extLst>
      <p:ext uri="{BB962C8B-B14F-4D97-AF65-F5344CB8AC3E}">
        <p14:creationId xmlns:p14="http://schemas.microsoft.com/office/powerpoint/2010/main" val="111927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189" y="0"/>
            <a:ext cx="10058400" cy="1450757"/>
          </a:xfrm>
        </p:spPr>
        <p:txBody>
          <a:bodyPr/>
          <a:lstStyle/>
          <a:p>
            <a:r>
              <a:rPr lang="es-ES" dirty="0" smtClean="0"/>
              <a:t>Estandarización de criterios</a:t>
            </a:r>
            <a:endParaRPr lang="es-EC" dirty="0"/>
          </a:p>
        </p:txBody>
      </p:sp>
      <p:graphicFrame>
        <p:nvGraphicFramePr>
          <p:cNvPr id="4" name="Marcador de contenido 5">
            <a:extLst>
              <a:ext uri="{FF2B5EF4-FFF2-40B4-BE49-F238E27FC236}">
                <a16:creationId xmlns:a16="http://schemas.microsoft.com/office/drawing/2014/main" xmlns="" id="{A9128058-7F1A-46F3-A2DC-FC5303921773}"/>
              </a:ext>
            </a:extLst>
          </p:cNvPr>
          <p:cNvGraphicFramePr>
            <a:graphicFrameLocks noGrp="1"/>
          </p:cNvGraphicFramePr>
          <p:nvPr>
            <p:ph idx="1"/>
            <p:extLst>
              <p:ext uri="{D42A27DB-BD31-4B8C-83A1-F6EECF244321}">
                <p14:modId xmlns:p14="http://schemas.microsoft.com/office/powerpoint/2010/main" val="3002554004"/>
              </p:ext>
            </p:extLst>
          </p:nvPr>
        </p:nvGraphicFramePr>
        <p:xfrm>
          <a:off x="1055189" y="1715144"/>
          <a:ext cx="5255394" cy="4611062"/>
        </p:xfrm>
        <a:graphic>
          <a:graphicData uri="http://schemas.openxmlformats.org/drawingml/2006/table">
            <a:tbl>
              <a:tblPr firstRow="1" firstCol="1" bandRow="1"/>
              <a:tblGrid>
                <a:gridCol w="1549954">
                  <a:extLst>
                    <a:ext uri="{9D8B030D-6E8A-4147-A177-3AD203B41FA5}">
                      <a16:colId xmlns:a16="http://schemas.microsoft.com/office/drawing/2014/main" xmlns="" val="1684715882"/>
                    </a:ext>
                  </a:extLst>
                </a:gridCol>
                <a:gridCol w="2325819">
                  <a:extLst>
                    <a:ext uri="{9D8B030D-6E8A-4147-A177-3AD203B41FA5}">
                      <a16:colId xmlns:a16="http://schemas.microsoft.com/office/drawing/2014/main" xmlns="" val="4276234337"/>
                    </a:ext>
                  </a:extLst>
                </a:gridCol>
                <a:gridCol w="1379621">
                  <a:extLst>
                    <a:ext uri="{9D8B030D-6E8A-4147-A177-3AD203B41FA5}">
                      <a16:colId xmlns:a16="http://schemas.microsoft.com/office/drawing/2014/main" xmlns="" val="222000921"/>
                    </a:ext>
                  </a:extLst>
                </a:gridCol>
              </a:tblGrid>
              <a:tr h="182245">
                <a:tc>
                  <a:txBody>
                    <a:bodyPr/>
                    <a:lstStyle/>
                    <a:p>
                      <a:pPr indent="0" algn="ctr">
                        <a:lnSpc>
                          <a:spcPct val="200000"/>
                        </a:lnSpc>
                        <a:spcAft>
                          <a:spcPts val="0"/>
                        </a:spcAft>
                      </a:pPr>
                      <a:r>
                        <a:rPr lang="es-EC" sz="1600" b="1" dirty="0">
                          <a:effectLst/>
                          <a:latin typeface="Arial" panose="020B0604020202020204" pitchFamily="34" charset="0"/>
                          <a:ea typeface="Calibri" panose="020F0502020204030204" pitchFamily="34" charset="0"/>
                          <a:cs typeface="Arial" panose="020B0604020202020204" pitchFamily="34" charset="0"/>
                        </a:rPr>
                        <a:t>Valor</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b="1">
                          <a:effectLst/>
                          <a:latin typeface="Arial" panose="020B0604020202020204" pitchFamily="34" charset="0"/>
                          <a:ea typeface="Calibri" panose="020F0502020204030204" pitchFamily="34" charset="0"/>
                          <a:cs typeface="Arial" panose="020B0604020202020204" pitchFamily="34" charset="0"/>
                        </a:rPr>
                        <a:t>Categoría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b="1" dirty="0">
                          <a:effectLst/>
                          <a:latin typeface="Arial" panose="020B0604020202020204" pitchFamily="34" charset="0"/>
                          <a:ea typeface="Calibri" panose="020F0502020204030204" pitchFamily="34" charset="0"/>
                          <a:cs typeface="Arial" panose="020B0604020202020204" pitchFamily="34" charset="0"/>
                        </a:rPr>
                        <a:t>Simbología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703828592"/>
                  </a:ext>
                </a:extLst>
              </a:tr>
              <a:tr h="636676">
                <a:tc>
                  <a:txBody>
                    <a:bodyPr/>
                    <a:lstStyle/>
                    <a:p>
                      <a:pPr indent="0" algn="ctr">
                        <a:lnSpc>
                          <a:spcPct val="200000"/>
                        </a:lnSpc>
                        <a:spcAft>
                          <a:spcPts val="0"/>
                        </a:spcAft>
                      </a:pPr>
                      <a:r>
                        <a:rPr lang="es-EC" sz="1600" b="1" dirty="0">
                          <a:effectLst/>
                          <a:latin typeface="Arial" panose="020B0604020202020204" pitchFamily="34" charset="0"/>
                          <a:ea typeface="Calibri" panose="020F0502020204030204" pitchFamily="34" charset="0"/>
                          <a:cs typeface="Arial" panose="020B0604020202020204" pitchFamily="34" charset="0"/>
                        </a:rPr>
                        <a:t>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dirty="0">
                          <a:effectLst/>
                          <a:latin typeface="Arial" panose="020B0604020202020204" pitchFamily="34" charset="0"/>
                          <a:ea typeface="Calibri" panose="020F0502020204030204" pitchFamily="34" charset="0"/>
                          <a:cs typeface="Arial" panose="020B0604020202020204" pitchFamily="34" charset="0"/>
                        </a:rPr>
                        <a:t>No adecuado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a:effectLst/>
                          <a:latin typeface="Arial" panose="020B0604020202020204" pitchFamily="34" charset="0"/>
                          <a:ea typeface="Calibri" panose="020F050202020403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0000"/>
                    </a:solidFill>
                  </a:tcPr>
                </a:tc>
                <a:extLst>
                  <a:ext uri="{0D108BD9-81ED-4DB2-BD59-A6C34878D82A}">
                    <a16:rowId xmlns:a16="http://schemas.microsoft.com/office/drawing/2014/main" xmlns="" val="3735738950"/>
                  </a:ext>
                </a:extLst>
              </a:tr>
              <a:tr h="845163">
                <a:tc>
                  <a:txBody>
                    <a:bodyPr/>
                    <a:lstStyle/>
                    <a:p>
                      <a:pPr indent="0" algn="ctr">
                        <a:lnSpc>
                          <a:spcPct val="200000"/>
                        </a:lnSpc>
                        <a:spcAft>
                          <a:spcPts val="0"/>
                        </a:spcAft>
                      </a:pPr>
                      <a:r>
                        <a:rPr lang="es-EC" sz="1600" b="1">
                          <a:effectLst/>
                          <a:latin typeface="Arial" panose="020B0604020202020204" pitchFamily="34" charset="0"/>
                          <a:ea typeface="Calibri" panose="020F0502020204030204" pitchFamily="34" charset="0"/>
                          <a:cs typeface="Arial" panose="020B0604020202020204" pitchFamily="34" charset="0"/>
                        </a:rPr>
                        <a:t>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dirty="0">
                          <a:effectLst/>
                          <a:latin typeface="Arial" panose="020B0604020202020204" pitchFamily="34" charset="0"/>
                          <a:ea typeface="Calibri" panose="020F0502020204030204" pitchFamily="34" charset="0"/>
                          <a:cs typeface="Arial" panose="020B0604020202020204" pitchFamily="34" charset="0"/>
                        </a:rPr>
                        <a:t>Ligeramente adecuado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a:effectLst/>
                          <a:latin typeface="Arial" panose="020B0604020202020204" pitchFamily="34" charset="0"/>
                          <a:ea typeface="Calibri" panose="020F050202020403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9900"/>
                    </a:solidFill>
                  </a:tcPr>
                </a:tc>
                <a:extLst>
                  <a:ext uri="{0D108BD9-81ED-4DB2-BD59-A6C34878D82A}">
                    <a16:rowId xmlns:a16="http://schemas.microsoft.com/office/drawing/2014/main" xmlns="" val="3446773354"/>
                  </a:ext>
                </a:extLst>
              </a:tr>
              <a:tr h="0">
                <a:tc>
                  <a:txBody>
                    <a:bodyPr/>
                    <a:lstStyle/>
                    <a:p>
                      <a:pPr indent="0" algn="ctr">
                        <a:lnSpc>
                          <a:spcPct val="200000"/>
                        </a:lnSpc>
                        <a:spcAft>
                          <a:spcPts val="0"/>
                        </a:spcAft>
                      </a:pPr>
                      <a:r>
                        <a:rPr lang="es-EC" sz="1600" b="1" dirty="0">
                          <a:effectLst/>
                          <a:latin typeface="Arial" panose="020B0604020202020204" pitchFamily="34" charset="0"/>
                          <a:ea typeface="Calibri" panose="020F0502020204030204" pitchFamily="34" charset="0"/>
                          <a:cs typeface="Arial" panose="020B0604020202020204" pitchFamily="34" charset="0"/>
                        </a:rPr>
                        <a:t>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dirty="0">
                          <a:effectLst/>
                          <a:latin typeface="Arial" panose="020B0604020202020204" pitchFamily="34" charset="0"/>
                          <a:ea typeface="Calibri" panose="020F0502020204030204" pitchFamily="34" charset="0"/>
                          <a:cs typeface="Arial" panose="020B0604020202020204" pitchFamily="34" charset="0"/>
                        </a:rPr>
                        <a:t>Moderadamente adecuado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a:effectLst/>
                          <a:latin typeface="Arial" panose="020B0604020202020204" pitchFamily="34" charset="0"/>
                          <a:ea typeface="Calibri" panose="020F050202020403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p>
                      <a:pPr indent="0" algn="ctr">
                        <a:lnSpc>
                          <a:spcPct val="200000"/>
                        </a:lnSpc>
                        <a:spcAft>
                          <a:spcPts val="0"/>
                        </a:spcAft>
                      </a:pPr>
                      <a:r>
                        <a:rPr lang="es-EC" sz="1600">
                          <a:effectLst/>
                          <a:latin typeface="Arial" panose="020B0604020202020204" pitchFamily="34" charset="0"/>
                          <a:ea typeface="Calibri" panose="020F050202020403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00"/>
                    </a:solidFill>
                  </a:tcPr>
                </a:tc>
                <a:extLst>
                  <a:ext uri="{0D108BD9-81ED-4DB2-BD59-A6C34878D82A}">
                    <a16:rowId xmlns:a16="http://schemas.microsoft.com/office/drawing/2014/main" xmlns="" val="2624862113"/>
                  </a:ext>
                </a:extLst>
              </a:tr>
              <a:tr h="690823">
                <a:tc>
                  <a:txBody>
                    <a:bodyPr/>
                    <a:lstStyle/>
                    <a:p>
                      <a:pPr indent="0" algn="ctr">
                        <a:lnSpc>
                          <a:spcPct val="200000"/>
                        </a:lnSpc>
                        <a:spcAft>
                          <a:spcPts val="0"/>
                        </a:spcAft>
                      </a:pPr>
                      <a:r>
                        <a:rPr lang="es-EC" sz="1600" b="1">
                          <a:effectLst/>
                          <a:latin typeface="Arial" panose="020B0604020202020204" pitchFamily="34" charset="0"/>
                          <a:ea typeface="Calibri" panose="020F0502020204030204" pitchFamily="34" charset="0"/>
                          <a:cs typeface="Arial" panose="020B0604020202020204" pitchFamily="34" charset="0"/>
                        </a:rPr>
                        <a:t>2</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a:effectLst/>
                          <a:latin typeface="Arial" panose="020B0604020202020204" pitchFamily="34" charset="0"/>
                          <a:ea typeface="Calibri" panose="020F0502020204030204" pitchFamily="34" charset="0"/>
                          <a:cs typeface="Arial" panose="020B0604020202020204" pitchFamily="34" charset="0"/>
                        </a:rPr>
                        <a:t>Muy adecuado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a:effectLst/>
                          <a:latin typeface="Arial" panose="020B0604020202020204" pitchFamily="34" charset="0"/>
                          <a:ea typeface="Calibri" panose="020F050202020403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2D050"/>
                    </a:solidFill>
                  </a:tcPr>
                </a:tc>
                <a:extLst>
                  <a:ext uri="{0D108BD9-81ED-4DB2-BD59-A6C34878D82A}">
                    <a16:rowId xmlns:a16="http://schemas.microsoft.com/office/drawing/2014/main" xmlns="" val="1571961454"/>
                  </a:ext>
                </a:extLst>
              </a:tr>
              <a:tr h="537210">
                <a:tc>
                  <a:txBody>
                    <a:bodyPr/>
                    <a:lstStyle/>
                    <a:p>
                      <a:pPr indent="0" algn="ctr">
                        <a:lnSpc>
                          <a:spcPct val="200000"/>
                        </a:lnSpc>
                        <a:spcAft>
                          <a:spcPts val="0"/>
                        </a:spcAft>
                      </a:pPr>
                      <a:r>
                        <a:rPr lang="es-EC" sz="1600" b="1" dirty="0">
                          <a:effectLst/>
                          <a:latin typeface="Arial" panose="020B0604020202020204" pitchFamily="34" charset="0"/>
                          <a:ea typeface="Calibri" panose="020F0502020204030204" pitchFamily="34" charset="0"/>
                          <a:cs typeface="Arial" panose="020B0604020202020204" pitchFamily="34" charset="0"/>
                        </a:rPr>
                        <a:t>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dirty="0">
                          <a:effectLst/>
                          <a:latin typeface="Arial" panose="020B0604020202020204" pitchFamily="34" charset="0"/>
                          <a:ea typeface="Calibri" panose="020F0502020204030204" pitchFamily="34" charset="0"/>
                          <a:cs typeface="Arial" panose="020B0604020202020204" pitchFamily="34" charset="0"/>
                        </a:rPr>
                        <a:t>Completamente adecuado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ctr">
                        <a:lnSpc>
                          <a:spcPct val="200000"/>
                        </a:lnSpc>
                        <a:spcAft>
                          <a:spcPts val="0"/>
                        </a:spcAft>
                      </a:pPr>
                      <a:r>
                        <a:rPr lang="es-EC" sz="1600" dirty="0">
                          <a:effectLst/>
                          <a:latin typeface="Arial" panose="020B0604020202020204" pitchFamily="34" charset="0"/>
                          <a:ea typeface="Calibri" panose="020F050202020403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gn="ctr">
                        <a:lnSpc>
                          <a:spcPct val="200000"/>
                        </a:lnSpc>
                        <a:spcAft>
                          <a:spcPts val="0"/>
                        </a:spcAft>
                      </a:pPr>
                      <a:r>
                        <a:rPr lang="es-EC" sz="1600" dirty="0">
                          <a:effectLst/>
                          <a:latin typeface="Arial" panose="020B0604020202020204" pitchFamily="34" charset="0"/>
                          <a:ea typeface="Calibri" panose="020F050202020403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A413"/>
                    </a:solidFill>
                  </a:tcPr>
                </a:tc>
                <a:extLst>
                  <a:ext uri="{0D108BD9-81ED-4DB2-BD59-A6C34878D82A}">
                    <a16:rowId xmlns:a16="http://schemas.microsoft.com/office/drawing/2014/main" xmlns="" val="2083726728"/>
                  </a:ext>
                </a:extLst>
              </a:tr>
            </a:tbl>
          </a:graphicData>
        </a:graphic>
      </p:graphicFrame>
      <p:sp>
        <p:nvSpPr>
          <p:cNvPr id="5" name="CuadroTexto 4">
            <a:extLst>
              <a:ext uri="{FF2B5EF4-FFF2-40B4-BE49-F238E27FC236}">
                <a16:creationId xmlns:a16="http://schemas.microsoft.com/office/drawing/2014/main" xmlns="" id="{3E41F4E0-61E7-4795-AF2D-621A1A9EE851}"/>
              </a:ext>
            </a:extLst>
          </p:cNvPr>
          <p:cNvSpPr txBox="1"/>
          <p:nvPr/>
        </p:nvSpPr>
        <p:spPr>
          <a:xfrm>
            <a:off x="8239837" y="2310523"/>
            <a:ext cx="2727158"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EC" dirty="0" smtClean="0"/>
              <a:t>Accesibilidad</a:t>
            </a: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Conectividad Eléctrica</a:t>
            </a: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Pendiente</a:t>
            </a: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S" dirty="0" smtClean="0"/>
              <a:t>Grado de Insolación</a:t>
            </a: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Velocidad de viento</a:t>
            </a: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Erosión</a:t>
            </a:r>
            <a:endParaRPr lang="es-EC" dirty="0"/>
          </a:p>
        </p:txBody>
      </p:sp>
      <p:sp>
        <p:nvSpPr>
          <p:cNvPr id="6" name="Flecha: a la derecha 6">
            <a:extLst>
              <a:ext uri="{FF2B5EF4-FFF2-40B4-BE49-F238E27FC236}">
                <a16:creationId xmlns:a16="http://schemas.microsoft.com/office/drawing/2014/main" xmlns="" id="{D3DE64B5-03F8-4B38-BA4E-E367988EC4C4}"/>
              </a:ext>
            </a:extLst>
          </p:cNvPr>
          <p:cNvSpPr/>
          <p:nvPr/>
        </p:nvSpPr>
        <p:spPr>
          <a:xfrm>
            <a:off x="6577263" y="3429000"/>
            <a:ext cx="1203158" cy="90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5255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PENDIENTES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94056661"/>
              </p:ext>
            </p:extLst>
          </p:nvPr>
        </p:nvGraphicFramePr>
        <p:xfrm>
          <a:off x="378051" y="2555852"/>
          <a:ext cx="4977719" cy="2239668"/>
        </p:xfrm>
        <a:graphic>
          <a:graphicData uri="http://schemas.openxmlformats.org/drawingml/2006/table">
            <a:tbl>
              <a:tblPr firstRow="1" firstCol="1" bandRow="1">
                <a:tableStyleId>{69012ECD-51FC-41F1-AA8D-1B2483CD663E}</a:tableStyleId>
              </a:tblPr>
              <a:tblGrid>
                <a:gridCol w="1369532"/>
                <a:gridCol w="3608187"/>
              </a:tblGrid>
              <a:tr h="335566">
                <a:tc>
                  <a:txBody>
                    <a:bodyPr/>
                    <a:lstStyle/>
                    <a:p>
                      <a:pPr marL="0" indent="0" algn="just">
                        <a:lnSpc>
                          <a:spcPct val="150000"/>
                        </a:lnSpc>
                        <a:spcAft>
                          <a:spcPts val="0"/>
                        </a:spcAft>
                      </a:pPr>
                      <a:r>
                        <a:rPr lang="es-EC" sz="1600" dirty="0">
                          <a:effectLst/>
                        </a:rPr>
                        <a:t>Escala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 pendiente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566">
                <a:tc>
                  <a:txBody>
                    <a:bodyPr/>
                    <a:lstStyle/>
                    <a:p>
                      <a:pPr marL="0" indent="0" algn="just">
                        <a:lnSpc>
                          <a:spcPct val="150000"/>
                        </a:lnSpc>
                        <a:spcAft>
                          <a:spcPts val="0"/>
                        </a:spcAft>
                      </a:pPr>
                      <a:r>
                        <a:rPr lang="es-EC" sz="1600" dirty="0">
                          <a:effectLst/>
                        </a:rPr>
                        <a:t>Óptimo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0-5 (muy ligeramente inclinado)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566">
                <a:tc>
                  <a:txBody>
                    <a:bodyPr/>
                    <a:lstStyle/>
                    <a:p>
                      <a:pPr marL="0" indent="0" algn="just">
                        <a:lnSpc>
                          <a:spcPct val="150000"/>
                        </a:lnSpc>
                        <a:spcAft>
                          <a:spcPts val="0"/>
                        </a:spcAft>
                      </a:pPr>
                      <a:r>
                        <a:rPr lang="es-EC" sz="1600" dirty="0">
                          <a:effectLst/>
                        </a:rPr>
                        <a:t>Bueno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5-15 (Fuertemente inclinado)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0868">
                <a:tc>
                  <a:txBody>
                    <a:bodyPr/>
                    <a:lstStyle/>
                    <a:p>
                      <a:pPr marL="0" indent="0" algn="just">
                        <a:lnSpc>
                          <a:spcPct val="150000"/>
                        </a:lnSpc>
                        <a:spcAft>
                          <a:spcPts val="0"/>
                        </a:spcAft>
                      </a:pPr>
                      <a:r>
                        <a:rPr lang="es-EC" sz="1600" dirty="0">
                          <a:effectLst/>
                        </a:rPr>
                        <a:t>Regular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15-30 (Moderadamente Escarpado)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566">
                <a:tc>
                  <a:txBody>
                    <a:bodyPr/>
                    <a:lstStyle/>
                    <a:p>
                      <a:pPr marL="0" indent="0" algn="just">
                        <a:lnSpc>
                          <a:spcPct val="150000"/>
                        </a:lnSpc>
                        <a:spcAft>
                          <a:spcPts val="0"/>
                        </a:spcAft>
                      </a:pPr>
                      <a:r>
                        <a:rPr lang="es-EC" sz="1600" dirty="0">
                          <a:effectLst/>
                        </a:rPr>
                        <a:t>Malo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30-60 (Escarpado)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566">
                <a:tc>
                  <a:txBody>
                    <a:bodyPr/>
                    <a:lstStyle/>
                    <a:p>
                      <a:pPr marL="0" indent="0" algn="just">
                        <a:lnSpc>
                          <a:spcPct val="150000"/>
                        </a:lnSpc>
                        <a:spcAft>
                          <a:spcPts val="0"/>
                        </a:spcAft>
                      </a:pPr>
                      <a:r>
                        <a:rPr lang="es-EC" sz="1600" dirty="0">
                          <a:effectLst/>
                        </a:rPr>
                        <a:t>Muy malo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&gt;60 (Muy escarpado)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rotWithShape="1">
          <a:blip r:embed="rId2"/>
          <a:srcRect b="1484"/>
          <a:stretch/>
        </p:blipFill>
        <p:spPr bwMode="auto">
          <a:xfrm>
            <a:off x="6516915" y="178388"/>
            <a:ext cx="4383314" cy="6004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0316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ACCESIBILIDAD</a:t>
            </a:r>
            <a:endParaRPr lang="es-EC" dirty="0"/>
          </a:p>
        </p:txBody>
      </p:sp>
      <p:pic>
        <p:nvPicPr>
          <p:cNvPr id="4" name="Imagen 3"/>
          <p:cNvPicPr/>
          <p:nvPr/>
        </p:nvPicPr>
        <p:blipFill>
          <a:blip r:embed="rId2"/>
          <a:stretch>
            <a:fillRect/>
          </a:stretch>
        </p:blipFill>
        <p:spPr>
          <a:xfrm>
            <a:off x="7039201" y="215899"/>
            <a:ext cx="3773942" cy="5923643"/>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309015452"/>
              </p:ext>
            </p:extLst>
          </p:nvPr>
        </p:nvGraphicFramePr>
        <p:xfrm>
          <a:off x="1906316" y="2576013"/>
          <a:ext cx="3072084" cy="2560320"/>
        </p:xfrm>
        <a:graphic>
          <a:graphicData uri="http://schemas.openxmlformats.org/drawingml/2006/table">
            <a:tbl>
              <a:tblPr firstRow="1" firstCol="1" bandRow="1">
                <a:tableStyleId>{69012ECD-51FC-41F1-AA8D-1B2483CD663E}</a:tableStyleId>
              </a:tblPr>
              <a:tblGrid>
                <a:gridCol w="1137987"/>
                <a:gridCol w="1934097"/>
              </a:tblGrid>
              <a:tr h="388303">
                <a:tc>
                  <a:txBody>
                    <a:bodyPr/>
                    <a:lstStyle/>
                    <a:p>
                      <a:pPr indent="21590" algn="just">
                        <a:lnSpc>
                          <a:spcPct val="200000"/>
                        </a:lnSpc>
                        <a:spcAft>
                          <a:spcPts val="0"/>
                        </a:spcAft>
                      </a:pPr>
                      <a:r>
                        <a:rPr lang="es-EC" sz="1400">
                          <a:effectLst/>
                        </a:rPr>
                        <a:t>Escala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200000"/>
                        </a:lnSpc>
                        <a:spcAft>
                          <a:spcPts val="0"/>
                        </a:spcAft>
                      </a:pPr>
                      <a:r>
                        <a:rPr lang="es-EC" sz="1400">
                          <a:effectLst/>
                        </a:rPr>
                        <a:t>Distancia (m)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303">
                <a:tc>
                  <a:txBody>
                    <a:bodyPr/>
                    <a:lstStyle/>
                    <a:p>
                      <a:pPr indent="21590" algn="just">
                        <a:lnSpc>
                          <a:spcPct val="200000"/>
                        </a:lnSpc>
                        <a:spcAft>
                          <a:spcPts val="0"/>
                        </a:spcAft>
                      </a:pPr>
                      <a:r>
                        <a:rPr lang="es-EC" sz="1400">
                          <a:effectLst/>
                        </a:rPr>
                        <a:t>Óptimo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200000"/>
                        </a:lnSpc>
                        <a:spcAft>
                          <a:spcPts val="0"/>
                        </a:spcAft>
                      </a:pPr>
                      <a:r>
                        <a:rPr lang="es-EC" sz="1400">
                          <a:effectLst/>
                        </a:rPr>
                        <a:t>0-200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303">
                <a:tc>
                  <a:txBody>
                    <a:bodyPr/>
                    <a:lstStyle/>
                    <a:p>
                      <a:pPr indent="21590" algn="just">
                        <a:lnSpc>
                          <a:spcPct val="200000"/>
                        </a:lnSpc>
                        <a:spcAft>
                          <a:spcPts val="0"/>
                        </a:spcAft>
                      </a:pPr>
                      <a:r>
                        <a:rPr lang="es-EC" sz="1400">
                          <a:effectLst/>
                        </a:rPr>
                        <a:t>Bueno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200000"/>
                        </a:lnSpc>
                        <a:spcAft>
                          <a:spcPts val="0"/>
                        </a:spcAft>
                      </a:pPr>
                      <a:r>
                        <a:rPr lang="es-EC" sz="1400">
                          <a:effectLst/>
                        </a:rPr>
                        <a:t>200-400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303">
                <a:tc>
                  <a:txBody>
                    <a:bodyPr/>
                    <a:lstStyle/>
                    <a:p>
                      <a:pPr indent="21590" algn="just">
                        <a:lnSpc>
                          <a:spcPct val="200000"/>
                        </a:lnSpc>
                        <a:spcAft>
                          <a:spcPts val="0"/>
                        </a:spcAft>
                      </a:pPr>
                      <a:r>
                        <a:rPr lang="es-EC" sz="1400">
                          <a:effectLst/>
                        </a:rPr>
                        <a:t>Regular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200000"/>
                        </a:lnSpc>
                        <a:spcAft>
                          <a:spcPts val="0"/>
                        </a:spcAft>
                      </a:pPr>
                      <a:r>
                        <a:rPr lang="es-EC" sz="1400">
                          <a:effectLst/>
                        </a:rPr>
                        <a:t>400-600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303">
                <a:tc>
                  <a:txBody>
                    <a:bodyPr/>
                    <a:lstStyle/>
                    <a:p>
                      <a:pPr indent="21590" algn="just">
                        <a:lnSpc>
                          <a:spcPct val="200000"/>
                        </a:lnSpc>
                        <a:spcAft>
                          <a:spcPts val="0"/>
                        </a:spcAft>
                      </a:pPr>
                      <a:r>
                        <a:rPr lang="es-EC" sz="1400">
                          <a:effectLst/>
                        </a:rPr>
                        <a:t>Malo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200000"/>
                        </a:lnSpc>
                        <a:spcAft>
                          <a:spcPts val="0"/>
                        </a:spcAft>
                      </a:pPr>
                      <a:r>
                        <a:rPr lang="es-EC" sz="1400">
                          <a:effectLst/>
                        </a:rPr>
                        <a:t>600-1000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303">
                <a:tc>
                  <a:txBody>
                    <a:bodyPr/>
                    <a:lstStyle/>
                    <a:p>
                      <a:pPr indent="21590" algn="just">
                        <a:lnSpc>
                          <a:spcPct val="200000"/>
                        </a:lnSpc>
                        <a:spcAft>
                          <a:spcPts val="0"/>
                        </a:spcAft>
                      </a:pPr>
                      <a:r>
                        <a:rPr lang="es-EC" sz="1400">
                          <a:effectLst/>
                        </a:rPr>
                        <a:t>Muy malo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200000"/>
                        </a:lnSpc>
                        <a:spcAft>
                          <a:spcPts val="0"/>
                        </a:spcAft>
                      </a:pPr>
                      <a:r>
                        <a:rPr lang="es-EC" sz="1400" dirty="0">
                          <a:effectLst/>
                        </a:rPr>
                        <a:t>&gt;1000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88997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Conectividad eléctrica</a:t>
            </a:r>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7520577" y="286603"/>
            <a:ext cx="3510280" cy="57368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179701787"/>
              </p:ext>
            </p:extLst>
          </p:nvPr>
        </p:nvGraphicFramePr>
        <p:xfrm>
          <a:off x="1683658" y="2453731"/>
          <a:ext cx="3831772" cy="2316480"/>
        </p:xfrm>
        <a:graphic>
          <a:graphicData uri="http://schemas.openxmlformats.org/drawingml/2006/table">
            <a:tbl>
              <a:tblPr firstRow="1" firstCol="1" bandRow="1">
                <a:tableStyleId>{69012ECD-51FC-41F1-AA8D-1B2483CD663E}</a:tableStyleId>
              </a:tblPr>
              <a:tblGrid>
                <a:gridCol w="1916500"/>
                <a:gridCol w="1915272"/>
              </a:tblGrid>
              <a:tr h="182880">
                <a:tc>
                  <a:txBody>
                    <a:bodyPr/>
                    <a:lstStyle/>
                    <a:p>
                      <a:pPr indent="457200" algn="just">
                        <a:lnSpc>
                          <a:spcPct val="200000"/>
                        </a:lnSpc>
                        <a:spcAft>
                          <a:spcPts val="0"/>
                        </a:spcAft>
                      </a:pPr>
                      <a:r>
                        <a:rPr lang="es-EC" sz="1600">
                          <a:effectLst/>
                        </a:rPr>
                        <a:t>Escala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200000"/>
                        </a:lnSpc>
                        <a:spcAft>
                          <a:spcPts val="0"/>
                        </a:spcAft>
                      </a:pPr>
                      <a:r>
                        <a:rPr lang="es-EC" sz="1600">
                          <a:effectLst/>
                        </a:rPr>
                        <a:t>Distancia (m)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600">
                          <a:effectLst/>
                        </a:rPr>
                        <a:t>ÓPTIMO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&gt;5000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600">
                          <a:effectLst/>
                        </a:rPr>
                        <a:t>BUENO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1000-5000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600">
                          <a:effectLst/>
                        </a:rPr>
                        <a:t>REGULAR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500-100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600">
                          <a:effectLst/>
                        </a:rPr>
                        <a:t>MALO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100-500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600">
                          <a:effectLst/>
                        </a:rPr>
                        <a:t>MUY MALO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0-100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48743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708" y="537029"/>
            <a:ext cx="5100321" cy="1156788"/>
          </a:xfrm>
        </p:spPr>
        <p:txBody>
          <a:bodyPr/>
          <a:lstStyle/>
          <a:p>
            <a:r>
              <a:rPr lang="es-ES" dirty="0" smtClean="0"/>
              <a:t>Grado de Insolación</a:t>
            </a:r>
            <a:endParaRPr lang="es-EC" dirty="0"/>
          </a:p>
        </p:txBody>
      </p:sp>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6544649" y="0"/>
            <a:ext cx="4065293" cy="6284686"/>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rcRect b="819"/>
          <a:stretch>
            <a:fillRect/>
          </a:stretch>
        </p:blipFill>
        <p:spPr bwMode="auto">
          <a:xfrm>
            <a:off x="2255974" y="2293756"/>
            <a:ext cx="2048510" cy="3344545"/>
          </a:xfrm>
          <a:prstGeom prst="rect">
            <a:avLst/>
          </a:prstGeom>
          <a:noFill/>
          <a:ln>
            <a:noFill/>
          </a:ln>
        </p:spPr>
      </p:pic>
    </p:spTree>
    <p:extLst>
      <p:ext uri="{BB962C8B-B14F-4D97-AF65-F5344CB8AC3E}">
        <p14:creationId xmlns:p14="http://schemas.microsoft.com/office/powerpoint/2010/main" val="1738275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Velocidad de viento</a:t>
            </a:r>
            <a:endParaRPr lang="es-EC" dirty="0"/>
          </a:p>
        </p:txBody>
      </p:sp>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7671888" y="286603"/>
            <a:ext cx="3605711" cy="5940304"/>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354138896"/>
              </p:ext>
            </p:extLst>
          </p:nvPr>
        </p:nvGraphicFramePr>
        <p:xfrm>
          <a:off x="2108449" y="2551702"/>
          <a:ext cx="3232808" cy="2194560"/>
        </p:xfrm>
        <a:graphic>
          <a:graphicData uri="http://schemas.openxmlformats.org/drawingml/2006/table">
            <a:tbl>
              <a:tblPr firstRow="1" firstCol="1" bandRow="1">
                <a:tableStyleId>{69012ECD-51FC-41F1-AA8D-1B2483CD663E}</a:tableStyleId>
              </a:tblPr>
              <a:tblGrid>
                <a:gridCol w="1291820"/>
                <a:gridCol w="1940988"/>
              </a:tblGrid>
              <a:tr h="182880">
                <a:tc>
                  <a:txBody>
                    <a:bodyPr/>
                    <a:lstStyle/>
                    <a:p>
                      <a:pPr indent="21590" algn="just">
                        <a:lnSpc>
                          <a:spcPct val="150000"/>
                        </a:lnSpc>
                        <a:spcAft>
                          <a:spcPts val="0"/>
                        </a:spcAft>
                      </a:pPr>
                      <a:r>
                        <a:rPr lang="es-EC" sz="1600" dirty="0">
                          <a:effectLst/>
                        </a:rPr>
                        <a:t>Escala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Velocidad (m/s)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ÓPTIMO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&gt;7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BUENO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a:effectLst/>
                        </a:rPr>
                        <a:t>6-7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REGULAR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4-6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MALO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2-4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DEFICIENTE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a:effectLst/>
                        </a:rPr>
                        <a:t>0-2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71034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Erosión</a:t>
            </a:r>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6357257" y="0"/>
            <a:ext cx="3991429" cy="6313714"/>
          </a:xfrm>
          <a:prstGeom prst="rect">
            <a:avLst/>
          </a:prstGeom>
        </p:spPr>
      </p:pic>
    </p:spTree>
    <p:extLst>
      <p:ext uri="{BB962C8B-B14F-4D97-AF65-F5344CB8AC3E}">
        <p14:creationId xmlns:p14="http://schemas.microsoft.com/office/powerpoint/2010/main" val="695447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2615" y="1770743"/>
            <a:ext cx="2209527" cy="537028"/>
          </a:xfrm>
        </p:spPr>
        <p:txBody>
          <a:bodyPr>
            <a:noAutofit/>
          </a:bodyPr>
          <a:lstStyle/>
          <a:p>
            <a:r>
              <a:rPr lang="es-ES" sz="1800" dirty="0" smtClean="0"/>
              <a:t>Parques Nacionales y vegetación protectora</a:t>
            </a:r>
            <a:endParaRPr lang="es-EC" sz="1800" dirty="0"/>
          </a:p>
        </p:txBody>
      </p:sp>
      <p:pic>
        <p:nvPicPr>
          <p:cNvPr id="4" name="Imagen 3"/>
          <p:cNvPicPr/>
          <p:nvPr/>
        </p:nvPicPr>
        <p:blipFill>
          <a:blip r:embed="rId2"/>
          <a:stretch>
            <a:fillRect/>
          </a:stretch>
        </p:blipFill>
        <p:spPr>
          <a:xfrm>
            <a:off x="450215" y="2307771"/>
            <a:ext cx="2583271" cy="3947886"/>
          </a:xfrm>
          <a:prstGeom prst="rect">
            <a:avLst/>
          </a:prstGeom>
        </p:spPr>
      </p:pic>
      <p:pic>
        <p:nvPicPr>
          <p:cNvPr id="5" name="Imagen 4"/>
          <p:cNvPicPr/>
          <p:nvPr/>
        </p:nvPicPr>
        <p:blipFill>
          <a:blip r:embed="rId3"/>
          <a:stretch>
            <a:fillRect/>
          </a:stretch>
        </p:blipFill>
        <p:spPr>
          <a:xfrm>
            <a:off x="3464763" y="2307771"/>
            <a:ext cx="2380343" cy="3947886"/>
          </a:xfrm>
          <a:prstGeom prst="rect">
            <a:avLst/>
          </a:prstGeom>
        </p:spPr>
      </p:pic>
      <p:pic>
        <p:nvPicPr>
          <p:cNvPr id="6" name="Imagen 5"/>
          <p:cNvPicPr/>
          <p:nvPr/>
        </p:nvPicPr>
        <p:blipFill>
          <a:blip r:embed="rId4"/>
          <a:stretch>
            <a:fillRect/>
          </a:stretch>
        </p:blipFill>
        <p:spPr>
          <a:xfrm>
            <a:off x="6390411" y="2307771"/>
            <a:ext cx="2753589" cy="3947886"/>
          </a:xfrm>
          <a:prstGeom prst="rect">
            <a:avLst/>
          </a:prstGeom>
        </p:spPr>
      </p:pic>
      <p:pic>
        <p:nvPicPr>
          <p:cNvPr id="7" name="Imagen 6"/>
          <p:cNvPicPr/>
          <p:nvPr/>
        </p:nvPicPr>
        <p:blipFill>
          <a:blip r:embed="rId5"/>
          <a:stretch>
            <a:fillRect/>
          </a:stretch>
        </p:blipFill>
        <p:spPr>
          <a:xfrm>
            <a:off x="9747364" y="2307771"/>
            <a:ext cx="2343036" cy="3947886"/>
          </a:xfrm>
          <a:prstGeom prst="rect">
            <a:avLst/>
          </a:prstGeom>
        </p:spPr>
      </p:pic>
      <p:sp>
        <p:nvSpPr>
          <p:cNvPr id="8" name="Título 1"/>
          <p:cNvSpPr txBox="1">
            <a:spLocks/>
          </p:cNvSpPr>
          <p:nvPr/>
        </p:nvSpPr>
        <p:spPr>
          <a:xfrm>
            <a:off x="4361815" y="558800"/>
            <a:ext cx="10058400" cy="663303"/>
          </a:xfrm>
          <a:prstGeom prst="rect">
            <a:avLst/>
          </a:prstGeom>
        </p:spPr>
        <p:txBody>
          <a:bodyPr vert="horz" lIns="91440" tIns="45720" rIns="91440" bIns="45720" rtlCol="0" anchor="b">
            <a:normAutofit fontScale="975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smtClean="0"/>
              <a:t>Restricciones</a:t>
            </a:r>
            <a:endParaRPr lang="es-EC" dirty="0"/>
          </a:p>
        </p:txBody>
      </p:sp>
      <p:sp>
        <p:nvSpPr>
          <p:cNvPr id="9" name="Título 1"/>
          <p:cNvSpPr txBox="1">
            <a:spLocks/>
          </p:cNvSpPr>
          <p:nvPr/>
        </p:nvSpPr>
        <p:spPr>
          <a:xfrm>
            <a:off x="9814118" y="1883229"/>
            <a:ext cx="2209527" cy="53702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1800" dirty="0" smtClean="0"/>
              <a:t>Rutas migratorias de aves</a:t>
            </a:r>
            <a:endParaRPr lang="es-EC" sz="1800" dirty="0"/>
          </a:p>
        </p:txBody>
      </p:sp>
      <p:sp>
        <p:nvSpPr>
          <p:cNvPr id="10" name="Título 1"/>
          <p:cNvSpPr txBox="1">
            <a:spLocks/>
          </p:cNvSpPr>
          <p:nvPr/>
        </p:nvSpPr>
        <p:spPr>
          <a:xfrm>
            <a:off x="7000815" y="1883229"/>
            <a:ext cx="1712299" cy="31205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800" dirty="0" smtClean="0"/>
              <a:t>Cuerpos de agua</a:t>
            </a:r>
            <a:endParaRPr lang="es-EC" sz="1800" dirty="0"/>
          </a:p>
        </p:txBody>
      </p:sp>
      <p:sp>
        <p:nvSpPr>
          <p:cNvPr id="11" name="Título 1"/>
          <p:cNvSpPr txBox="1">
            <a:spLocks/>
          </p:cNvSpPr>
          <p:nvPr/>
        </p:nvSpPr>
        <p:spPr>
          <a:xfrm>
            <a:off x="3819918" y="2002969"/>
            <a:ext cx="1670032" cy="246742"/>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800" dirty="0" smtClean="0"/>
              <a:t>Núcleos urbanos</a:t>
            </a:r>
            <a:endParaRPr lang="es-EC" sz="1800" dirty="0"/>
          </a:p>
        </p:txBody>
      </p:sp>
    </p:spTree>
    <p:extLst>
      <p:ext uri="{BB962C8B-B14F-4D97-AF65-F5344CB8AC3E}">
        <p14:creationId xmlns:p14="http://schemas.microsoft.com/office/powerpoint/2010/main" val="1042331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0370" y="-4354"/>
            <a:ext cx="8743406" cy="764903"/>
          </a:xfrm>
        </p:spPr>
        <p:txBody>
          <a:bodyPr>
            <a:normAutofit fontScale="90000"/>
          </a:bodyPr>
          <a:lstStyle/>
          <a:p>
            <a:r>
              <a:rPr lang="es-ES" dirty="0" smtClean="0"/>
              <a:t>Determinación de Pesos (Valoración)</a:t>
            </a:r>
            <a:endParaRPr lang="es-EC" dirty="0"/>
          </a:p>
        </p:txBody>
      </p:sp>
      <p:sp>
        <p:nvSpPr>
          <p:cNvPr id="5" name="Título 1"/>
          <p:cNvSpPr txBox="1">
            <a:spLocks/>
          </p:cNvSpPr>
          <p:nvPr/>
        </p:nvSpPr>
        <p:spPr>
          <a:xfrm>
            <a:off x="3013164" y="764903"/>
            <a:ext cx="6246949" cy="764903"/>
          </a:xfrm>
          <a:prstGeom prst="rect">
            <a:avLst/>
          </a:prstGeom>
        </p:spPr>
        <p:txBody>
          <a:bodyPr vert="horz" lIns="91440" tIns="45720" rIns="91440" bIns="45720" rtlCol="0" anchor="b">
            <a:normAutofit fontScale="77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smtClean="0"/>
              <a:t>Matriz de comparación pareada</a:t>
            </a:r>
            <a:endParaRPr lang="es-EC" dirty="0"/>
          </a:p>
        </p:txBody>
      </p:sp>
      <p:sp>
        <p:nvSpPr>
          <p:cNvPr id="11" name="Marcador de contenido 10"/>
          <p:cNvSpPr>
            <a:spLocks noGrp="1"/>
          </p:cNvSpPr>
          <p:nvPr>
            <p:ph idx="1"/>
          </p:nvPr>
        </p:nvSpPr>
        <p:spPr/>
        <p:txBody>
          <a:bodyPr/>
          <a:lstStyle/>
          <a:p>
            <a:endParaRPr lang="es-EC" dirty="0"/>
          </a:p>
        </p:txBody>
      </p:sp>
      <p:pic>
        <p:nvPicPr>
          <p:cNvPr id="12" name="Imagen 11"/>
          <p:cNvPicPr>
            <a:picLocks noChangeAspect="1"/>
          </p:cNvPicPr>
          <p:nvPr/>
        </p:nvPicPr>
        <p:blipFill>
          <a:blip r:embed="rId2"/>
          <a:stretch>
            <a:fillRect/>
          </a:stretch>
        </p:blipFill>
        <p:spPr>
          <a:xfrm>
            <a:off x="220888" y="1696325"/>
            <a:ext cx="11742371" cy="3848132"/>
          </a:xfrm>
          <a:prstGeom prst="rect">
            <a:avLst/>
          </a:prstGeom>
        </p:spPr>
      </p:pic>
    </p:spTree>
    <p:extLst>
      <p:ext uri="{BB962C8B-B14F-4D97-AF65-F5344CB8AC3E}">
        <p14:creationId xmlns:p14="http://schemas.microsoft.com/office/powerpoint/2010/main" val="79508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35572"/>
            <a:ext cx="10058400" cy="822960"/>
          </a:xfrm>
        </p:spPr>
        <p:txBody>
          <a:bodyPr/>
          <a:lstStyle/>
          <a:p>
            <a:r>
              <a:rPr lang="es-ES" dirty="0" smtClean="0"/>
              <a:t>Planteamiento del problema</a:t>
            </a:r>
            <a:endParaRPr lang="es-EC" dirty="0"/>
          </a:p>
        </p:txBody>
      </p:sp>
      <p:pic>
        <p:nvPicPr>
          <p:cNvPr id="4" name="Picture 2" descr="Qué son los combustibles fósiles y cómo se formaron - aquí l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942" y="1800850"/>
            <a:ext cx="2307022" cy="2307022"/>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curvada hacia la derecha 4"/>
          <p:cNvSpPr/>
          <p:nvPr/>
        </p:nvSpPr>
        <p:spPr>
          <a:xfrm rot="19247254">
            <a:off x="1471332" y="4296103"/>
            <a:ext cx="683402" cy="1814945"/>
          </a:xfrm>
          <a:prstGeom prst="curvedRightArrow">
            <a:avLst>
              <a:gd name="adj1" fmla="val 23986"/>
              <a:gd name="adj2" fmla="val 70670"/>
              <a:gd name="adj3" fmla="val 40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6" name="Picture 4" descr="Crecimiento Poblacional y Crecimiento Económico. - Home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346" y="4284436"/>
            <a:ext cx="2124075" cy="2152650"/>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curvada hacia la izquierda 6"/>
          <p:cNvSpPr/>
          <p:nvPr/>
        </p:nvSpPr>
        <p:spPr>
          <a:xfrm rot="13165892">
            <a:off x="3984606" y="2203562"/>
            <a:ext cx="651135" cy="17720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8" name="Picture 12" descr="Suspensión definitiva a política oficial contra renova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303" y="1800850"/>
            <a:ext cx="3025981" cy="2420785"/>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curvada hacia la derecha 8"/>
          <p:cNvSpPr/>
          <p:nvPr/>
        </p:nvSpPr>
        <p:spPr>
          <a:xfrm rot="19247254">
            <a:off x="6898475" y="4413139"/>
            <a:ext cx="683402" cy="1814945"/>
          </a:xfrm>
          <a:prstGeom prst="curvedRightArrow">
            <a:avLst>
              <a:gd name="adj1" fmla="val 23986"/>
              <a:gd name="adj2" fmla="val 70670"/>
              <a:gd name="adj3" fmla="val 40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 name="Picture 14" descr="El Telégrafo - Noticias del Ecuador y del mundo - La migración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6657" y="4401473"/>
            <a:ext cx="3649276" cy="172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51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365" y="467890"/>
            <a:ext cx="6421120" cy="822960"/>
          </a:xfrm>
        </p:spPr>
        <p:txBody>
          <a:bodyPr/>
          <a:lstStyle/>
          <a:p>
            <a:r>
              <a:rPr lang="es-ES" dirty="0" smtClean="0"/>
              <a:t>Cálculo de la Consistencia</a:t>
            </a:r>
            <a:endParaRPr lang="es-EC" dirty="0"/>
          </a:p>
        </p:txBody>
      </p:sp>
      <p:pic>
        <p:nvPicPr>
          <p:cNvPr id="11" name="Imagen 10"/>
          <p:cNvPicPr>
            <a:picLocks noChangeAspect="1"/>
          </p:cNvPicPr>
          <p:nvPr/>
        </p:nvPicPr>
        <p:blipFill>
          <a:blip r:embed="rId2"/>
          <a:stretch>
            <a:fillRect/>
          </a:stretch>
        </p:blipFill>
        <p:spPr>
          <a:xfrm>
            <a:off x="7011670" y="0"/>
            <a:ext cx="4848225" cy="6782738"/>
          </a:xfrm>
          <a:prstGeom prst="rect">
            <a:avLst/>
          </a:prstGeom>
        </p:spPr>
      </p:pic>
      <p:pic>
        <p:nvPicPr>
          <p:cNvPr id="12" name="Imagen 11"/>
          <p:cNvPicPr>
            <a:picLocks noChangeAspect="1"/>
          </p:cNvPicPr>
          <p:nvPr/>
        </p:nvPicPr>
        <p:blipFill>
          <a:blip r:embed="rId3"/>
          <a:stretch>
            <a:fillRect/>
          </a:stretch>
        </p:blipFill>
        <p:spPr>
          <a:xfrm>
            <a:off x="1882080" y="2522455"/>
            <a:ext cx="3227189" cy="2348346"/>
          </a:xfrm>
          <a:prstGeom prst="rect">
            <a:avLst/>
          </a:prstGeom>
        </p:spPr>
      </p:pic>
      <p:sp>
        <p:nvSpPr>
          <p:cNvPr id="13" name="Elipse 12"/>
          <p:cNvSpPr/>
          <p:nvPr/>
        </p:nvSpPr>
        <p:spPr>
          <a:xfrm>
            <a:off x="3572342" y="3232500"/>
            <a:ext cx="595746" cy="568038"/>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s-EC" sz="1100"/>
          </a:p>
        </p:txBody>
      </p:sp>
      <p:sp>
        <p:nvSpPr>
          <p:cNvPr id="14" name="Flecha curvada hacia arriba 13"/>
          <p:cNvSpPr/>
          <p:nvPr/>
        </p:nvSpPr>
        <p:spPr>
          <a:xfrm rot="16200000">
            <a:off x="3695297" y="3833442"/>
            <a:ext cx="1759527" cy="79317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C" sz="1100">
              <a:solidFill>
                <a:schemeClr val="tx1"/>
              </a:solidFill>
            </a:endParaRPr>
          </a:p>
        </p:txBody>
      </p:sp>
    </p:spTree>
    <p:extLst>
      <p:ext uri="{BB962C8B-B14F-4D97-AF65-F5344CB8AC3E}">
        <p14:creationId xmlns:p14="http://schemas.microsoft.com/office/powerpoint/2010/main" val="189816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PESOS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94869913"/>
              </p:ext>
            </p:extLst>
          </p:nvPr>
        </p:nvGraphicFramePr>
        <p:xfrm>
          <a:off x="957080" y="2696845"/>
          <a:ext cx="4616405" cy="2194560"/>
        </p:xfrm>
        <a:graphic>
          <a:graphicData uri="http://schemas.openxmlformats.org/drawingml/2006/table">
            <a:tbl>
              <a:tblPr firstRow="1" firstCol="1" bandRow="1">
                <a:tableStyleId>{69012ECD-51FC-41F1-AA8D-1B2483CD663E}</a:tableStyleId>
              </a:tblPr>
              <a:tblGrid>
                <a:gridCol w="2364596"/>
                <a:gridCol w="2251809"/>
              </a:tblGrid>
              <a:tr h="174625">
                <a:tc>
                  <a:txBody>
                    <a:bodyPr/>
                    <a:lstStyle/>
                    <a:p>
                      <a:pPr indent="21590" algn="just">
                        <a:lnSpc>
                          <a:spcPct val="150000"/>
                        </a:lnSpc>
                        <a:spcAft>
                          <a:spcPts val="0"/>
                        </a:spcAft>
                      </a:pPr>
                      <a:r>
                        <a:rPr lang="es-EC" sz="1600" dirty="0">
                          <a:effectLst/>
                        </a:rPr>
                        <a:t>Potencial Eólico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Vector de prioridades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0975">
                <a:tc>
                  <a:txBody>
                    <a:bodyPr/>
                    <a:lstStyle/>
                    <a:p>
                      <a:pPr indent="21590" algn="just">
                        <a:lnSpc>
                          <a:spcPct val="150000"/>
                        </a:lnSpc>
                        <a:spcAft>
                          <a:spcPts val="0"/>
                        </a:spcAft>
                      </a:pPr>
                      <a:r>
                        <a:rPr lang="es-EC" sz="1600">
                          <a:effectLst/>
                        </a:rPr>
                        <a:t>Velocidad de Viento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0,56208657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915">
                <a:tc>
                  <a:txBody>
                    <a:bodyPr/>
                    <a:lstStyle/>
                    <a:p>
                      <a:pPr indent="21590" algn="just">
                        <a:lnSpc>
                          <a:spcPct val="150000"/>
                        </a:lnSpc>
                        <a:spcAft>
                          <a:spcPts val="0"/>
                        </a:spcAft>
                      </a:pPr>
                      <a:r>
                        <a:rPr lang="es-EC" sz="1600">
                          <a:effectLst/>
                        </a:rPr>
                        <a:t>Erosión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a:effectLst/>
                        </a:rPr>
                        <a:t>0,18384763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3990">
                <a:tc>
                  <a:txBody>
                    <a:bodyPr/>
                    <a:lstStyle/>
                    <a:p>
                      <a:pPr indent="21590" algn="just">
                        <a:lnSpc>
                          <a:spcPct val="150000"/>
                        </a:lnSpc>
                        <a:spcAft>
                          <a:spcPts val="0"/>
                        </a:spcAft>
                      </a:pPr>
                      <a:r>
                        <a:rPr lang="es-EC" sz="1600">
                          <a:effectLst/>
                        </a:rPr>
                        <a:t>Conectividad Eléctrica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0,13038514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21590" algn="just">
                        <a:lnSpc>
                          <a:spcPct val="150000"/>
                        </a:lnSpc>
                        <a:spcAft>
                          <a:spcPts val="0"/>
                        </a:spcAft>
                      </a:pPr>
                      <a:r>
                        <a:rPr lang="es-EC" sz="1600">
                          <a:effectLst/>
                        </a:rPr>
                        <a:t>Pendiente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0,06929596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21590" algn="just">
                        <a:lnSpc>
                          <a:spcPct val="150000"/>
                        </a:lnSpc>
                        <a:spcAft>
                          <a:spcPts val="0"/>
                        </a:spcAft>
                      </a:pPr>
                      <a:r>
                        <a:rPr lang="es-EC" sz="1600">
                          <a:effectLst/>
                        </a:rPr>
                        <a:t>Accesibilidad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a:effectLst/>
                        </a:rPr>
                        <a:t>0,05438469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49070835"/>
              </p:ext>
            </p:extLst>
          </p:nvPr>
        </p:nvGraphicFramePr>
        <p:xfrm>
          <a:off x="6495643" y="2696845"/>
          <a:ext cx="4723900" cy="2194560"/>
        </p:xfrm>
        <a:graphic>
          <a:graphicData uri="http://schemas.openxmlformats.org/drawingml/2006/table">
            <a:tbl>
              <a:tblPr firstRow="1" firstCol="1" bandRow="1">
                <a:tableStyleId>{69012ECD-51FC-41F1-AA8D-1B2483CD663E}</a:tableStyleId>
              </a:tblPr>
              <a:tblGrid>
                <a:gridCol w="2140357"/>
                <a:gridCol w="2583543"/>
              </a:tblGrid>
              <a:tr h="189865">
                <a:tc>
                  <a:txBody>
                    <a:bodyPr/>
                    <a:lstStyle/>
                    <a:p>
                      <a:pPr marL="0" indent="0" algn="l">
                        <a:lnSpc>
                          <a:spcPct val="150000"/>
                        </a:lnSpc>
                        <a:spcAft>
                          <a:spcPts val="0"/>
                        </a:spcAft>
                      </a:pPr>
                      <a:r>
                        <a:rPr lang="es-EC" sz="1600" dirty="0">
                          <a:effectLst/>
                        </a:rPr>
                        <a:t>Potencial Fotovoltaico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l">
                        <a:lnSpc>
                          <a:spcPct val="150000"/>
                        </a:lnSpc>
                        <a:spcAft>
                          <a:spcPts val="0"/>
                        </a:spcAft>
                      </a:pPr>
                      <a:r>
                        <a:rPr lang="es-EC" sz="1600" dirty="0">
                          <a:effectLst/>
                        </a:rPr>
                        <a:t>Vector de prioridades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7165">
                <a:tc>
                  <a:txBody>
                    <a:bodyPr/>
                    <a:lstStyle/>
                    <a:p>
                      <a:pPr marL="0" indent="0" algn="just">
                        <a:lnSpc>
                          <a:spcPct val="150000"/>
                        </a:lnSpc>
                        <a:spcAft>
                          <a:spcPts val="0"/>
                        </a:spcAft>
                      </a:pPr>
                      <a:r>
                        <a:rPr lang="es-EC" sz="1600" dirty="0">
                          <a:effectLst/>
                        </a:rPr>
                        <a:t>Grado de Insolación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0,560648354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indent="0" algn="just">
                        <a:lnSpc>
                          <a:spcPct val="150000"/>
                        </a:lnSpc>
                        <a:spcAft>
                          <a:spcPts val="0"/>
                        </a:spcAft>
                      </a:pPr>
                      <a:r>
                        <a:rPr lang="es-EC" sz="1600" dirty="0">
                          <a:effectLst/>
                        </a:rPr>
                        <a:t>Erosión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0,212054722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3830">
                <a:tc>
                  <a:txBody>
                    <a:bodyPr/>
                    <a:lstStyle/>
                    <a:p>
                      <a:pPr marL="0" indent="0" algn="just">
                        <a:lnSpc>
                          <a:spcPct val="150000"/>
                        </a:lnSpc>
                        <a:spcAft>
                          <a:spcPts val="0"/>
                        </a:spcAft>
                      </a:pPr>
                      <a:r>
                        <a:rPr lang="es-EC" sz="1600" dirty="0">
                          <a:effectLst/>
                        </a:rPr>
                        <a:t>Conectividad Eléctrica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0,115161791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indent="0" algn="just">
                        <a:lnSpc>
                          <a:spcPct val="150000"/>
                        </a:lnSpc>
                        <a:spcAft>
                          <a:spcPts val="0"/>
                        </a:spcAft>
                      </a:pPr>
                      <a:r>
                        <a:rPr lang="es-EC" sz="1600" dirty="0">
                          <a:effectLst/>
                        </a:rPr>
                        <a:t>Pendiente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0,052592074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indent="0" algn="just">
                        <a:lnSpc>
                          <a:spcPct val="150000"/>
                        </a:lnSpc>
                        <a:spcAft>
                          <a:spcPts val="0"/>
                        </a:spcAft>
                      </a:pPr>
                      <a:r>
                        <a:rPr lang="es-EC" sz="1600" dirty="0">
                          <a:effectLst/>
                        </a:rPr>
                        <a:t>Accesibilidad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0,059543058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4097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4436" y="-41548"/>
            <a:ext cx="10058400" cy="764903"/>
          </a:xfrm>
        </p:spPr>
        <p:txBody>
          <a:bodyPr/>
          <a:lstStyle/>
          <a:p>
            <a:r>
              <a:rPr lang="es-ES" dirty="0" smtClean="0"/>
              <a:t>Modelo de Capacidad de Acogida</a:t>
            </a:r>
            <a:endParaRPr lang="es-EC" dirty="0"/>
          </a:p>
        </p:txBody>
      </p:sp>
      <p:pic>
        <p:nvPicPr>
          <p:cNvPr id="6" name="Imagen 5"/>
          <p:cNvPicPr/>
          <p:nvPr/>
        </p:nvPicPr>
        <p:blipFill rotWithShape="1">
          <a:blip r:embed="rId2"/>
          <a:srcRect b="1484"/>
          <a:stretch/>
        </p:blipFill>
        <p:spPr bwMode="auto">
          <a:xfrm>
            <a:off x="1425108" y="1248232"/>
            <a:ext cx="1451427" cy="2017485"/>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3"/>
          <a:stretch>
            <a:fillRect/>
          </a:stretch>
        </p:blipFill>
        <p:spPr>
          <a:xfrm>
            <a:off x="3471394" y="1262746"/>
            <a:ext cx="1364571" cy="2002971"/>
          </a:xfrm>
          <a:prstGeom prst="rect">
            <a:avLst/>
          </a:prstGeom>
        </p:spPr>
      </p:pic>
      <p:pic>
        <p:nvPicPr>
          <p:cNvPr id="8" name="Imagen 7"/>
          <p:cNvPicPr/>
          <p:nvPr/>
        </p:nvPicPr>
        <p:blipFill>
          <a:blip r:embed="rId4" cstate="print">
            <a:extLst>
              <a:ext uri="{28A0092B-C50C-407E-A947-70E740481C1C}">
                <a14:useLocalDpi xmlns:a14="http://schemas.microsoft.com/office/drawing/2010/main" val="0"/>
              </a:ext>
            </a:extLst>
          </a:blip>
          <a:stretch>
            <a:fillRect/>
          </a:stretch>
        </p:blipFill>
        <p:spPr>
          <a:xfrm>
            <a:off x="5562770" y="1262746"/>
            <a:ext cx="1334225" cy="2002971"/>
          </a:xfrm>
          <a:prstGeom prst="rect">
            <a:avLst/>
          </a:prstGeom>
        </p:spPr>
      </p:pic>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10328217" y="467548"/>
            <a:ext cx="1551938" cy="2002971"/>
          </a:xfrm>
          <a:prstGeom prst="rect">
            <a:avLst/>
          </a:prstGeom>
        </p:spPr>
      </p:pic>
      <p:pic>
        <p:nvPicPr>
          <p:cNvPr id="10" name="Imagen 9"/>
          <p:cNvPicPr/>
          <p:nvPr/>
        </p:nvPicPr>
        <p:blipFill>
          <a:blip r:embed="rId6" cstate="print">
            <a:extLst>
              <a:ext uri="{28A0092B-C50C-407E-A947-70E740481C1C}">
                <a14:useLocalDpi xmlns:a14="http://schemas.microsoft.com/office/drawing/2010/main" val="0"/>
              </a:ext>
            </a:extLst>
          </a:blip>
          <a:stretch>
            <a:fillRect/>
          </a:stretch>
        </p:blipFill>
        <p:spPr>
          <a:xfrm>
            <a:off x="10319018" y="2762067"/>
            <a:ext cx="1493882" cy="2002971"/>
          </a:xfrm>
          <a:prstGeom prst="rect">
            <a:avLst/>
          </a:prstGeom>
        </p:spPr>
      </p:pic>
      <p:pic>
        <p:nvPicPr>
          <p:cNvPr id="11" name="Imagen 10"/>
          <p:cNvPicPr/>
          <p:nvPr/>
        </p:nvPicPr>
        <p:blipFill>
          <a:blip r:embed="rId7" cstate="print">
            <a:extLst>
              <a:ext uri="{28A0092B-C50C-407E-A947-70E740481C1C}">
                <a14:useLocalDpi xmlns:a14="http://schemas.microsoft.com/office/drawing/2010/main" val="0"/>
              </a:ext>
            </a:extLst>
          </a:blip>
          <a:stretch>
            <a:fillRect/>
          </a:stretch>
        </p:blipFill>
        <p:spPr>
          <a:xfrm>
            <a:off x="7656353" y="1336041"/>
            <a:ext cx="1538515" cy="2002971"/>
          </a:xfrm>
          <a:prstGeom prst="rect">
            <a:avLst/>
          </a:prstGeom>
        </p:spPr>
      </p:pic>
      <p:sp>
        <p:nvSpPr>
          <p:cNvPr id="12" name="Cruz 11"/>
          <p:cNvSpPr/>
          <p:nvPr/>
        </p:nvSpPr>
        <p:spPr>
          <a:xfrm>
            <a:off x="2890391" y="2046516"/>
            <a:ext cx="435202" cy="435429"/>
          </a:xfrm>
          <a:prstGeom prst="plus">
            <a:avLst>
              <a:gd name="adj" fmla="val 38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ruz 12"/>
          <p:cNvSpPr/>
          <p:nvPr/>
        </p:nvSpPr>
        <p:spPr>
          <a:xfrm>
            <a:off x="4973076" y="2046516"/>
            <a:ext cx="435202" cy="435429"/>
          </a:xfrm>
          <a:prstGeom prst="plus">
            <a:avLst>
              <a:gd name="adj" fmla="val 38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ruz 13"/>
          <p:cNvSpPr/>
          <p:nvPr/>
        </p:nvSpPr>
        <p:spPr>
          <a:xfrm>
            <a:off x="7061589" y="2046516"/>
            <a:ext cx="435202" cy="435429"/>
          </a:xfrm>
          <a:prstGeom prst="plus">
            <a:avLst>
              <a:gd name="adj" fmla="val 38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ruz 14"/>
          <p:cNvSpPr/>
          <p:nvPr/>
        </p:nvSpPr>
        <p:spPr>
          <a:xfrm>
            <a:off x="9302747" y="2039259"/>
            <a:ext cx="435202" cy="435429"/>
          </a:xfrm>
          <a:prstGeom prst="plus">
            <a:avLst>
              <a:gd name="adj" fmla="val 38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p:cNvPicPr/>
          <p:nvPr/>
        </p:nvPicPr>
        <p:blipFill>
          <a:blip r:embed="rId8"/>
          <a:stretch>
            <a:fillRect/>
          </a:stretch>
        </p:blipFill>
        <p:spPr>
          <a:xfrm>
            <a:off x="2504951" y="3763553"/>
            <a:ext cx="1223064" cy="2100218"/>
          </a:xfrm>
          <a:prstGeom prst="rect">
            <a:avLst/>
          </a:prstGeom>
        </p:spPr>
      </p:pic>
      <p:pic>
        <p:nvPicPr>
          <p:cNvPr id="18" name="Imagen 17"/>
          <p:cNvPicPr/>
          <p:nvPr/>
        </p:nvPicPr>
        <p:blipFill>
          <a:blip r:embed="rId9"/>
          <a:stretch>
            <a:fillRect/>
          </a:stretch>
        </p:blipFill>
        <p:spPr>
          <a:xfrm>
            <a:off x="4214258" y="3763553"/>
            <a:ext cx="1126986" cy="2100218"/>
          </a:xfrm>
          <a:prstGeom prst="rect">
            <a:avLst/>
          </a:prstGeom>
        </p:spPr>
      </p:pic>
      <p:pic>
        <p:nvPicPr>
          <p:cNvPr id="19" name="Imagen 18"/>
          <p:cNvPicPr/>
          <p:nvPr/>
        </p:nvPicPr>
        <p:blipFill>
          <a:blip r:embed="rId10"/>
          <a:stretch>
            <a:fillRect/>
          </a:stretch>
        </p:blipFill>
        <p:spPr>
          <a:xfrm>
            <a:off x="5827487" y="3763553"/>
            <a:ext cx="1303702" cy="2100218"/>
          </a:xfrm>
          <a:prstGeom prst="rect">
            <a:avLst/>
          </a:prstGeom>
        </p:spPr>
      </p:pic>
      <p:pic>
        <p:nvPicPr>
          <p:cNvPr id="20" name="Imagen 19"/>
          <p:cNvPicPr/>
          <p:nvPr/>
        </p:nvPicPr>
        <p:blipFill>
          <a:blip r:embed="rId11"/>
          <a:stretch>
            <a:fillRect/>
          </a:stretch>
        </p:blipFill>
        <p:spPr>
          <a:xfrm>
            <a:off x="7642731" y="3763553"/>
            <a:ext cx="1109323" cy="2100218"/>
          </a:xfrm>
          <a:prstGeom prst="rect">
            <a:avLst/>
          </a:prstGeom>
        </p:spPr>
      </p:pic>
      <p:sp>
        <p:nvSpPr>
          <p:cNvPr id="29" name="Título 1"/>
          <p:cNvSpPr txBox="1">
            <a:spLocks/>
          </p:cNvSpPr>
          <p:nvPr/>
        </p:nvSpPr>
        <p:spPr>
          <a:xfrm>
            <a:off x="2123941" y="5863771"/>
            <a:ext cx="2209527" cy="53702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600" dirty="0" smtClean="0"/>
              <a:t>Parques Nacionales y vegetación protectora</a:t>
            </a:r>
            <a:endParaRPr lang="es-EC" sz="1600" dirty="0"/>
          </a:p>
        </p:txBody>
      </p:sp>
      <p:sp>
        <p:nvSpPr>
          <p:cNvPr id="30" name="Título 1"/>
          <p:cNvSpPr txBox="1">
            <a:spLocks/>
          </p:cNvSpPr>
          <p:nvPr/>
        </p:nvSpPr>
        <p:spPr>
          <a:xfrm>
            <a:off x="7299311" y="5751284"/>
            <a:ext cx="2209527" cy="53702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1600" dirty="0" smtClean="0"/>
              <a:t>Rutas migratorias de aves</a:t>
            </a:r>
            <a:endParaRPr lang="es-EC" sz="1600" dirty="0"/>
          </a:p>
        </p:txBody>
      </p:sp>
      <p:sp>
        <p:nvSpPr>
          <p:cNvPr id="31" name="Título 1"/>
          <p:cNvSpPr txBox="1">
            <a:spLocks/>
          </p:cNvSpPr>
          <p:nvPr/>
        </p:nvSpPr>
        <p:spPr>
          <a:xfrm>
            <a:off x="5827487" y="5976257"/>
            <a:ext cx="1712299" cy="31205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600" dirty="0" smtClean="0"/>
              <a:t>Cuerpos de agua</a:t>
            </a:r>
            <a:endParaRPr lang="es-EC" sz="1600" dirty="0"/>
          </a:p>
        </p:txBody>
      </p:sp>
      <p:sp>
        <p:nvSpPr>
          <p:cNvPr id="32" name="Título 1"/>
          <p:cNvSpPr txBox="1">
            <a:spLocks/>
          </p:cNvSpPr>
          <p:nvPr/>
        </p:nvSpPr>
        <p:spPr>
          <a:xfrm>
            <a:off x="4135259" y="6088741"/>
            <a:ext cx="1670032" cy="246742"/>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600" dirty="0" smtClean="0"/>
              <a:t>Núcleos urbanos</a:t>
            </a:r>
            <a:endParaRPr lang="es-EC" sz="1600" dirty="0"/>
          </a:p>
        </p:txBody>
      </p:sp>
      <p:sp>
        <p:nvSpPr>
          <p:cNvPr id="33" name="Menos 32"/>
          <p:cNvSpPr/>
          <p:nvPr/>
        </p:nvSpPr>
        <p:spPr>
          <a:xfrm>
            <a:off x="4392516" y="3249017"/>
            <a:ext cx="1702885" cy="56605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Título 1"/>
          <p:cNvSpPr txBox="1">
            <a:spLocks/>
          </p:cNvSpPr>
          <p:nvPr/>
        </p:nvSpPr>
        <p:spPr>
          <a:xfrm>
            <a:off x="1457316" y="646610"/>
            <a:ext cx="2209527" cy="53702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600" dirty="0" smtClean="0"/>
              <a:t>Pendientes</a:t>
            </a:r>
            <a:endParaRPr lang="es-EC" sz="1600" dirty="0"/>
          </a:p>
        </p:txBody>
      </p:sp>
      <p:sp>
        <p:nvSpPr>
          <p:cNvPr id="39" name="Título 1"/>
          <p:cNvSpPr txBox="1">
            <a:spLocks/>
          </p:cNvSpPr>
          <p:nvPr/>
        </p:nvSpPr>
        <p:spPr>
          <a:xfrm>
            <a:off x="7333707" y="639353"/>
            <a:ext cx="2209527" cy="53702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1600" dirty="0" smtClean="0"/>
              <a:t>Erosión</a:t>
            </a:r>
            <a:endParaRPr lang="es-EC" sz="1600" dirty="0"/>
          </a:p>
        </p:txBody>
      </p:sp>
      <p:sp>
        <p:nvSpPr>
          <p:cNvPr id="40" name="Título 1"/>
          <p:cNvSpPr txBox="1">
            <a:spLocks/>
          </p:cNvSpPr>
          <p:nvPr/>
        </p:nvSpPr>
        <p:spPr>
          <a:xfrm>
            <a:off x="5408278" y="862513"/>
            <a:ext cx="1712299" cy="31205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600" dirty="0" smtClean="0"/>
              <a:t>Conectividad</a:t>
            </a:r>
            <a:endParaRPr lang="es-EC" sz="1600" dirty="0"/>
          </a:p>
        </p:txBody>
      </p:sp>
      <p:sp>
        <p:nvSpPr>
          <p:cNvPr id="41" name="Título 1"/>
          <p:cNvSpPr txBox="1">
            <a:spLocks/>
          </p:cNvSpPr>
          <p:nvPr/>
        </p:nvSpPr>
        <p:spPr>
          <a:xfrm>
            <a:off x="3567949" y="961031"/>
            <a:ext cx="1670032" cy="246742"/>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600" dirty="0" smtClean="0"/>
              <a:t>Accesibilidad</a:t>
            </a:r>
            <a:endParaRPr lang="es-EC" sz="1600" dirty="0"/>
          </a:p>
        </p:txBody>
      </p:sp>
      <p:sp>
        <p:nvSpPr>
          <p:cNvPr id="42" name="Título 1"/>
          <p:cNvSpPr txBox="1">
            <a:spLocks/>
          </p:cNvSpPr>
          <p:nvPr/>
        </p:nvSpPr>
        <p:spPr>
          <a:xfrm>
            <a:off x="9982473" y="-66213"/>
            <a:ext cx="2209527" cy="53702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1600" dirty="0" smtClean="0"/>
              <a:t>Grado de Insolación</a:t>
            </a:r>
            <a:endParaRPr lang="es-EC" sz="1600" dirty="0"/>
          </a:p>
        </p:txBody>
      </p:sp>
      <p:sp>
        <p:nvSpPr>
          <p:cNvPr id="43" name="Título 1"/>
          <p:cNvSpPr txBox="1">
            <a:spLocks/>
          </p:cNvSpPr>
          <p:nvPr/>
        </p:nvSpPr>
        <p:spPr>
          <a:xfrm>
            <a:off x="9954226" y="2239010"/>
            <a:ext cx="2209527" cy="53702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1600" dirty="0" smtClean="0"/>
              <a:t>Velocidad de viento</a:t>
            </a:r>
            <a:endParaRPr lang="es-EC" sz="1600" dirty="0"/>
          </a:p>
        </p:txBody>
      </p:sp>
    </p:spTree>
    <p:extLst>
      <p:ext uri="{BB962C8B-B14F-4D97-AF65-F5344CB8AC3E}">
        <p14:creationId xmlns:p14="http://schemas.microsoft.com/office/powerpoint/2010/main" val="3349491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6171" y="2703621"/>
            <a:ext cx="4258491" cy="1450757"/>
          </a:xfrm>
        </p:spPr>
        <p:txBody>
          <a:bodyPr>
            <a:normAutofit fontScale="90000"/>
          </a:bodyPr>
          <a:lstStyle/>
          <a:p>
            <a:r>
              <a:rPr lang="es-ES" dirty="0" smtClean="0"/>
              <a:t>Mapa de Capacidad </a:t>
            </a:r>
            <a:br>
              <a:rPr lang="es-ES" dirty="0" smtClean="0"/>
            </a:br>
            <a:r>
              <a:rPr lang="es-ES" dirty="0" smtClean="0"/>
              <a:t>de acogida</a:t>
            </a:r>
            <a:endParaRPr lang="es-EC"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t="4446" b="3169"/>
          <a:stretch/>
        </p:blipFill>
        <p:spPr bwMode="auto">
          <a:xfrm>
            <a:off x="0" y="0"/>
            <a:ext cx="4746171" cy="6858000"/>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cstate="print">
            <a:extLst>
              <a:ext uri="{28A0092B-C50C-407E-A947-70E740481C1C}">
                <a14:useLocalDpi xmlns:a14="http://schemas.microsoft.com/office/drawing/2010/main" val="0"/>
              </a:ext>
            </a:extLst>
          </a:blip>
          <a:srcRect t="4145" b="3917"/>
          <a:stretch/>
        </p:blipFill>
        <p:spPr bwMode="auto">
          <a:xfrm>
            <a:off x="7184571" y="0"/>
            <a:ext cx="500742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0126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t="3073" b="3620"/>
          <a:stretch/>
        </p:blipFill>
        <p:spPr bwMode="auto">
          <a:xfrm>
            <a:off x="7358064" y="0"/>
            <a:ext cx="4726668" cy="6858000"/>
          </a:xfrm>
          <a:prstGeom prst="rect">
            <a:avLst/>
          </a:prstGeom>
          <a:ln>
            <a:noFill/>
          </a:ln>
          <a:extLst>
            <a:ext uri="{53640926-AAD7-44D8-BBD7-CCE9431645EC}">
              <a14:shadowObscured xmlns:a14="http://schemas.microsoft.com/office/drawing/2010/main"/>
            </a:ext>
          </a:extLst>
        </p:spPr>
      </p:pic>
      <p:sp>
        <p:nvSpPr>
          <p:cNvPr id="11" name="Título 1"/>
          <p:cNvSpPr>
            <a:spLocks noGrp="1"/>
          </p:cNvSpPr>
          <p:nvPr>
            <p:ph type="title"/>
          </p:nvPr>
        </p:nvSpPr>
        <p:spPr>
          <a:xfrm>
            <a:off x="823460" y="516755"/>
            <a:ext cx="4548777" cy="779417"/>
          </a:xfrm>
        </p:spPr>
        <p:txBody>
          <a:bodyPr>
            <a:normAutofit fontScale="90000"/>
          </a:bodyPr>
          <a:lstStyle/>
          <a:p>
            <a:r>
              <a:rPr lang="es-ES" dirty="0" smtClean="0"/>
              <a:t>Emplazamientos Fotovoltaicos</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442306340"/>
              </p:ext>
            </p:extLst>
          </p:nvPr>
        </p:nvGraphicFramePr>
        <p:xfrm>
          <a:off x="2080282" y="2657157"/>
          <a:ext cx="2865120" cy="2194560"/>
        </p:xfrm>
        <a:graphic>
          <a:graphicData uri="http://schemas.openxmlformats.org/drawingml/2006/table">
            <a:tbl>
              <a:tblPr firstRow="1" firstCol="1" bandRow="1">
                <a:tableStyleId>{69012ECD-51FC-41F1-AA8D-1B2483CD663E}</a:tableStyleId>
              </a:tblPr>
              <a:tblGrid>
                <a:gridCol w="1733006"/>
                <a:gridCol w="1132114"/>
              </a:tblGrid>
              <a:tr h="182880">
                <a:tc>
                  <a:txBody>
                    <a:bodyPr/>
                    <a:lstStyle/>
                    <a:p>
                      <a:pPr indent="21590" algn="just">
                        <a:lnSpc>
                          <a:spcPct val="150000"/>
                        </a:lnSpc>
                        <a:spcAft>
                          <a:spcPts val="0"/>
                        </a:spcAft>
                      </a:pPr>
                      <a:r>
                        <a:rPr lang="es-EC" sz="1600" dirty="0">
                          <a:effectLst/>
                        </a:rPr>
                        <a:t>Emplazamientos fotovoltaicos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a:effectLst/>
                        </a:rPr>
                        <a:t>Área (Ha)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Cangahua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 23,39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Guangaje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 98,97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dirty="0">
                          <a:effectLst/>
                        </a:rPr>
                        <a:t>Olmedo (Pesillo)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 24,91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Zapotillo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a:effectLst/>
                        </a:rPr>
                        <a:t> 61,03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66917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69"/>
          <a:stretch/>
        </p:blipFill>
        <p:spPr>
          <a:xfrm>
            <a:off x="7272339" y="71104"/>
            <a:ext cx="4919662" cy="6715776"/>
          </a:xfrm>
          <a:prstGeom prst="rect">
            <a:avLst/>
          </a:prstGeom>
        </p:spPr>
      </p:pic>
      <p:sp>
        <p:nvSpPr>
          <p:cNvPr id="8" name="Título 1"/>
          <p:cNvSpPr txBox="1">
            <a:spLocks/>
          </p:cNvSpPr>
          <p:nvPr/>
        </p:nvSpPr>
        <p:spPr>
          <a:xfrm>
            <a:off x="894898" y="588192"/>
            <a:ext cx="4548777" cy="779417"/>
          </a:xfrm>
          <a:prstGeom prst="rect">
            <a:avLst/>
          </a:prstGeom>
        </p:spPr>
        <p:txBody>
          <a:bodyPr vert="horz" lIns="91440" tIns="45720" rIns="91440" bIns="45720" rtlCol="0" anchor="b">
            <a:normAutofit fontScale="75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smtClean="0"/>
              <a:t>Emplazamientos Eólicos </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695812951"/>
              </p:ext>
            </p:extLst>
          </p:nvPr>
        </p:nvGraphicFramePr>
        <p:xfrm>
          <a:off x="1904017" y="2889451"/>
          <a:ext cx="3786051" cy="2194560"/>
        </p:xfrm>
        <a:graphic>
          <a:graphicData uri="http://schemas.openxmlformats.org/drawingml/2006/table">
            <a:tbl>
              <a:tblPr firstRow="1" firstCol="1" bandRow="1">
                <a:tableStyleId>{69012ECD-51FC-41F1-AA8D-1B2483CD663E}</a:tableStyleId>
              </a:tblPr>
              <a:tblGrid>
                <a:gridCol w="2247537"/>
                <a:gridCol w="1538514"/>
              </a:tblGrid>
              <a:tr h="438912">
                <a:tc>
                  <a:txBody>
                    <a:bodyPr/>
                    <a:lstStyle/>
                    <a:p>
                      <a:pPr marL="0" indent="0" algn="just">
                        <a:lnSpc>
                          <a:spcPct val="150000"/>
                        </a:lnSpc>
                        <a:spcAft>
                          <a:spcPts val="0"/>
                        </a:spcAft>
                      </a:pPr>
                      <a:r>
                        <a:rPr lang="es-EC" sz="1600" dirty="0">
                          <a:effectLst/>
                        </a:rPr>
                        <a:t>Emplazamientos Eólicos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Área (Ha)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8912">
                <a:tc>
                  <a:txBody>
                    <a:bodyPr/>
                    <a:lstStyle/>
                    <a:p>
                      <a:pPr marL="0" indent="0" algn="just">
                        <a:lnSpc>
                          <a:spcPct val="150000"/>
                        </a:lnSpc>
                        <a:spcAft>
                          <a:spcPts val="0"/>
                        </a:spcAft>
                      </a:pPr>
                      <a:r>
                        <a:rPr lang="es-EC" sz="1600" dirty="0" err="1">
                          <a:effectLst/>
                        </a:rPr>
                        <a:t>Montepata</a:t>
                      </a:r>
                      <a:r>
                        <a:rPr lang="es-EC" sz="1600" dirty="0">
                          <a:effectLst/>
                        </a:rPr>
                        <a:t> (</a:t>
                      </a:r>
                      <a:r>
                        <a:rPr lang="es-EC" sz="1600" dirty="0" err="1">
                          <a:effectLst/>
                        </a:rPr>
                        <a:t>Alsusí</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87,09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8912">
                <a:tc>
                  <a:txBody>
                    <a:bodyPr/>
                    <a:lstStyle/>
                    <a:p>
                      <a:pPr marL="0" indent="0" algn="just">
                        <a:lnSpc>
                          <a:spcPct val="150000"/>
                        </a:lnSpc>
                        <a:spcAft>
                          <a:spcPts val="0"/>
                        </a:spcAft>
                      </a:pPr>
                      <a:r>
                        <a:rPr lang="es-EC" sz="1600" dirty="0" err="1">
                          <a:effectLst/>
                        </a:rPr>
                        <a:t>Guangaje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87,75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8912">
                <a:tc>
                  <a:txBody>
                    <a:bodyPr/>
                    <a:lstStyle/>
                    <a:p>
                      <a:pPr marL="0" indent="0" algn="just">
                        <a:lnSpc>
                          <a:spcPct val="150000"/>
                        </a:lnSpc>
                        <a:spcAft>
                          <a:spcPts val="0"/>
                        </a:spcAft>
                      </a:pPr>
                      <a:r>
                        <a:rPr lang="es-EC" sz="1600" dirty="0">
                          <a:effectLst/>
                        </a:rPr>
                        <a:t>Olmedo(Pesillo)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a:effectLst/>
                        </a:rPr>
                        <a:t>40,41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8912">
                <a:tc>
                  <a:txBody>
                    <a:bodyPr/>
                    <a:lstStyle/>
                    <a:p>
                      <a:pPr marL="0" indent="0" algn="just">
                        <a:lnSpc>
                          <a:spcPct val="150000"/>
                        </a:lnSpc>
                        <a:spcAft>
                          <a:spcPts val="0"/>
                        </a:spcAft>
                      </a:pPr>
                      <a:r>
                        <a:rPr lang="es-EC" sz="1600" dirty="0" err="1">
                          <a:effectLst/>
                        </a:rPr>
                        <a:t>Cangahua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35,12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6303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2021"/>
          <a:stretch/>
        </p:blipFill>
        <p:spPr>
          <a:xfrm>
            <a:off x="2457450" y="309560"/>
            <a:ext cx="7408222" cy="2419352"/>
          </a:xfrm>
          <a:prstGeom prst="rect">
            <a:avLst/>
          </a:prstGeom>
        </p:spPr>
      </p:pic>
      <p:pic>
        <p:nvPicPr>
          <p:cNvPr id="5" name="Imagen 4"/>
          <p:cNvPicPr>
            <a:picLocks noChangeAspect="1"/>
          </p:cNvPicPr>
          <p:nvPr/>
        </p:nvPicPr>
        <p:blipFill rotWithShape="1">
          <a:blip r:embed="rId2"/>
          <a:srcRect r="49378"/>
          <a:stretch/>
        </p:blipFill>
        <p:spPr>
          <a:xfrm>
            <a:off x="2586037" y="3633786"/>
            <a:ext cx="7600951" cy="2352677"/>
          </a:xfrm>
          <a:prstGeom prst="rect">
            <a:avLst/>
          </a:prstGeom>
        </p:spPr>
      </p:pic>
    </p:spTree>
    <p:extLst>
      <p:ext uri="{BB962C8B-B14F-4D97-AF65-F5344CB8AC3E}">
        <p14:creationId xmlns:p14="http://schemas.microsoft.com/office/powerpoint/2010/main" val="3307628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62179"/>
            <a:ext cx="4751977" cy="822960"/>
          </a:xfrm>
        </p:spPr>
        <p:txBody>
          <a:bodyPr/>
          <a:lstStyle/>
          <a:p>
            <a:r>
              <a:rPr lang="es-ES" dirty="0" smtClean="0"/>
              <a:t>AHP (Priorización)</a:t>
            </a:r>
            <a:endParaRPr lang="es-EC" dirty="0"/>
          </a:p>
        </p:txBody>
      </p:sp>
      <p:pic>
        <p:nvPicPr>
          <p:cNvPr id="6" name="Imagen 5"/>
          <p:cNvPicPr>
            <a:picLocks noChangeAspect="1"/>
          </p:cNvPicPr>
          <p:nvPr/>
        </p:nvPicPr>
        <p:blipFill>
          <a:blip r:embed="rId2"/>
          <a:stretch>
            <a:fillRect/>
          </a:stretch>
        </p:blipFill>
        <p:spPr>
          <a:xfrm>
            <a:off x="388130" y="4313962"/>
            <a:ext cx="11476698" cy="1510393"/>
          </a:xfrm>
          <a:prstGeom prst="rect">
            <a:avLst/>
          </a:prstGeom>
        </p:spPr>
      </p:pic>
      <p:pic>
        <p:nvPicPr>
          <p:cNvPr id="8" name="Imagen 7"/>
          <p:cNvPicPr>
            <a:picLocks noChangeAspect="1"/>
          </p:cNvPicPr>
          <p:nvPr/>
        </p:nvPicPr>
        <p:blipFill>
          <a:blip r:embed="rId3"/>
          <a:stretch>
            <a:fillRect/>
          </a:stretch>
        </p:blipFill>
        <p:spPr>
          <a:xfrm>
            <a:off x="2405220" y="2055878"/>
            <a:ext cx="7442519" cy="1939566"/>
          </a:xfrm>
          <a:prstGeom prst="rect">
            <a:avLst/>
          </a:prstGeom>
        </p:spPr>
      </p:pic>
    </p:spTree>
    <p:extLst>
      <p:ext uri="{BB962C8B-B14F-4D97-AF65-F5344CB8AC3E}">
        <p14:creationId xmlns:p14="http://schemas.microsoft.com/office/powerpoint/2010/main" val="1208264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037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0" y="1409982"/>
            <a:ext cx="12192000" cy="3457577"/>
          </a:xfrm>
          <a:prstGeom prst="rect">
            <a:avLst/>
          </a:prstGeom>
        </p:spPr>
      </p:pic>
    </p:spTree>
    <p:extLst>
      <p:ext uri="{BB962C8B-B14F-4D97-AF65-F5344CB8AC3E}">
        <p14:creationId xmlns:p14="http://schemas.microsoft.com/office/powerpoint/2010/main" val="424717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35572"/>
            <a:ext cx="10058400" cy="822960"/>
          </a:xfrm>
        </p:spPr>
        <p:txBody>
          <a:bodyPr>
            <a:normAutofit/>
          </a:bodyPr>
          <a:lstStyle/>
          <a:p>
            <a:r>
              <a:rPr lang="es-ES" dirty="0" smtClean="0"/>
              <a:t>Justificación</a:t>
            </a:r>
            <a:endParaRPr lang="es-EC" dirty="0"/>
          </a:p>
        </p:txBody>
      </p:sp>
      <p:pic>
        <p:nvPicPr>
          <p:cNvPr id="2050" name="Picture 2" descr="Reglamentación INEN: Reglamentos técnicos ecuatorianos dentro d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1" y="4940993"/>
            <a:ext cx="2095500"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xmlns="" id="{D7993156-4879-410C-A8D0-47D36C4DFD5A}"/>
              </a:ext>
            </a:extLst>
          </p:cNvPr>
          <p:cNvGraphicFramePr/>
          <p:nvPr>
            <p:extLst>
              <p:ext uri="{D42A27DB-BD31-4B8C-83A1-F6EECF244321}">
                <p14:modId xmlns:p14="http://schemas.microsoft.com/office/powerpoint/2010/main" val="4098552256"/>
              </p:ext>
            </p:extLst>
          </p:nvPr>
        </p:nvGraphicFramePr>
        <p:xfrm>
          <a:off x="582385" y="2200064"/>
          <a:ext cx="11275041" cy="3248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4" descr="Tipos de energías renovables y sus características - FactorEnergí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4108" y="4116143"/>
            <a:ext cx="1998735" cy="13324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dicadores de desarrollo human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21939" y="2051889"/>
            <a:ext cx="1673225" cy="94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25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0" y="1410122"/>
            <a:ext cx="12192000" cy="2984457"/>
          </a:xfrm>
          <a:prstGeom prst="rect">
            <a:avLst/>
          </a:prstGeom>
        </p:spPr>
      </p:pic>
    </p:spTree>
    <p:extLst>
      <p:ext uri="{BB962C8B-B14F-4D97-AF65-F5344CB8AC3E}">
        <p14:creationId xmlns:p14="http://schemas.microsoft.com/office/powerpoint/2010/main" val="1689495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 y="2086828"/>
            <a:ext cx="10058400" cy="1450757"/>
          </a:xfrm>
        </p:spPr>
        <p:txBody>
          <a:bodyPr/>
          <a:lstStyle/>
          <a:p>
            <a:r>
              <a:rPr lang="es-ES" dirty="0" smtClean="0"/>
              <a:t>PROMETHEE</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700463" y="0"/>
            <a:ext cx="8491537" cy="6858000"/>
          </a:xfrm>
          <a:prstGeom prst="rect">
            <a:avLst/>
          </a:prstGeom>
        </p:spPr>
      </p:pic>
    </p:spTree>
    <p:extLst>
      <p:ext uri="{BB962C8B-B14F-4D97-AF65-F5344CB8AC3E}">
        <p14:creationId xmlns:p14="http://schemas.microsoft.com/office/powerpoint/2010/main" val="1889313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0" y="1055054"/>
            <a:ext cx="12192000" cy="3874134"/>
          </a:xfrm>
          <a:prstGeom prst="rect">
            <a:avLst/>
          </a:prstGeom>
        </p:spPr>
      </p:pic>
    </p:spTree>
    <p:extLst>
      <p:ext uri="{BB962C8B-B14F-4D97-AF65-F5344CB8AC3E}">
        <p14:creationId xmlns:p14="http://schemas.microsoft.com/office/powerpoint/2010/main" val="3980639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0" y="1415472"/>
            <a:ext cx="12192000" cy="2910868"/>
          </a:xfrm>
          <a:prstGeom prst="rect">
            <a:avLst/>
          </a:prstGeom>
        </p:spPr>
      </p:pic>
    </p:spTree>
    <p:extLst>
      <p:ext uri="{BB962C8B-B14F-4D97-AF65-F5344CB8AC3E}">
        <p14:creationId xmlns:p14="http://schemas.microsoft.com/office/powerpoint/2010/main" val="878811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87776" y="2806262"/>
            <a:ext cx="4168403" cy="886022"/>
          </a:xfrm>
        </p:spPr>
        <p:txBody>
          <a:bodyPr>
            <a:normAutofit/>
          </a:bodyPr>
          <a:lstStyle/>
          <a:p>
            <a:r>
              <a:rPr lang="es-ES" dirty="0" smtClean="0"/>
              <a:t>RESULTADOS</a:t>
            </a:r>
            <a:endParaRPr lang="es-EC" dirty="0"/>
          </a:p>
        </p:txBody>
      </p:sp>
      <p:pic>
        <p:nvPicPr>
          <p:cNvPr id="1026" name="Picture 2" descr="Ver las imágenes de orig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3" t="7826" r="11456"/>
          <a:stretch/>
        </p:blipFill>
        <p:spPr bwMode="auto">
          <a:xfrm>
            <a:off x="283778" y="220717"/>
            <a:ext cx="1529256" cy="133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 las imágenes de or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5866" y="220717"/>
            <a:ext cx="1334706" cy="133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27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4338" y="2703621"/>
            <a:ext cx="5629275" cy="1450757"/>
          </a:xfrm>
        </p:spPr>
        <p:txBody>
          <a:bodyPr/>
          <a:lstStyle/>
          <a:p>
            <a:r>
              <a:rPr lang="es-ES" dirty="0" smtClean="0"/>
              <a:t>MAPA DE CAPACIDAD DE ACOGIDA EÓLICO </a:t>
            </a:r>
            <a:endParaRPr lang="es-EC"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t="4145" b="3917"/>
          <a:stretch/>
        </p:blipFill>
        <p:spPr bwMode="auto">
          <a:xfrm>
            <a:off x="6300788" y="0"/>
            <a:ext cx="5891212"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5208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4338" y="2703621"/>
            <a:ext cx="5629275" cy="1450757"/>
          </a:xfrm>
        </p:spPr>
        <p:txBody>
          <a:bodyPr>
            <a:normAutofit fontScale="90000"/>
          </a:bodyPr>
          <a:lstStyle/>
          <a:p>
            <a:r>
              <a:rPr lang="es-ES" dirty="0" smtClean="0"/>
              <a:t>MAPA DE CAPACIDAD DE ACOGIDA FOTOVOLTAICO </a:t>
            </a:r>
            <a:endParaRPr lang="es-EC" dirty="0"/>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t="4446" b="3169"/>
          <a:stretch/>
        </p:blipFill>
        <p:spPr bwMode="auto">
          <a:xfrm>
            <a:off x="6586538" y="0"/>
            <a:ext cx="5605462"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6557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66057"/>
            <a:ext cx="10058400" cy="1171303"/>
          </a:xfrm>
        </p:spPr>
        <p:txBody>
          <a:bodyPr/>
          <a:lstStyle/>
          <a:p>
            <a:r>
              <a:rPr lang="es-ES" dirty="0" smtClean="0"/>
              <a:t>Metodología AHP</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55535238"/>
              </p:ext>
            </p:extLst>
          </p:nvPr>
        </p:nvGraphicFramePr>
        <p:xfrm>
          <a:off x="600392" y="2600325"/>
          <a:ext cx="4657408" cy="1828800"/>
        </p:xfrm>
        <a:graphic>
          <a:graphicData uri="http://schemas.openxmlformats.org/drawingml/2006/table">
            <a:tbl>
              <a:tblPr firstRow="1" firstCol="1" bandRow="1">
                <a:tableStyleId>{69012ECD-51FC-41F1-AA8D-1B2483CD663E}</a:tableStyleId>
              </a:tblPr>
              <a:tblGrid>
                <a:gridCol w="1211262"/>
                <a:gridCol w="1960246"/>
                <a:gridCol w="1485900"/>
              </a:tblGrid>
              <a:tr h="225425">
                <a:tc>
                  <a:txBody>
                    <a:bodyPr/>
                    <a:lstStyle/>
                    <a:p>
                      <a:pPr marL="0" indent="0" algn="just">
                        <a:lnSpc>
                          <a:spcPct val="150000"/>
                        </a:lnSpc>
                        <a:spcAft>
                          <a:spcPts val="0"/>
                        </a:spcAft>
                      </a:pPr>
                      <a:r>
                        <a:rPr lang="es-EC" sz="1600" dirty="0">
                          <a:effectLst/>
                        </a:rPr>
                        <a:t>JERARQUÍAS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indent="0" algn="just">
                        <a:lnSpc>
                          <a:spcPct val="150000"/>
                        </a:lnSpc>
                        <a:spcAft>
                          <a:spcPts val="0"/>
                        </a:spcAft>
                      </a:pPr>
                      <a:r>
                        <a:rPr lang="es-EC" sz="1600" dirty="0" smtClean="0">
                          <a:effectLst/>
                        </a:rPr>
                        <a:t>PRIORIDADES EÓLICAS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16535">
                <a:tc>
                  <a:txBody>
                    <a:bodyPr/>
                    <a:lstStyle/>
                    <a:p>
                      <a:pPr indent="457200" algn="just">
                        <a:lnSpc>
                          <a:spcPct val="150000"/>
                        </a:lnSpc>
                        <a:spcAft>
                          <a:spcPts val="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err="1">
                          <a:effectLst/>
                        </a:rPr>
                        <a:t>Monterapata</a:t>
                      </a:r>
                      <a:r>
                        <a:rPr lang="es-EC" sz="1600" dirty="0">
                          <a:effectLst/>
                        </a:rPr>
                        <a:t> (</a:t>
                      </a:r>
                      <a:r>
                        <a:rPr lang="es-EC" sz="1600" dirty="0" err="1">
                          <a:effectLst/>
                        </a:rPr>
                        <a:t>Alausí</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0,148824789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600">
                          <a:effectLst/>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err="1">
                          <a:effectLst/>
                        </a:rPr>
                        <a:t>Guangaje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0,255889785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395">
                <a:tc>
                  <a:txBody>
                    <a:bodyPr/>
                    <a:lstStyle/>
                    <a:p>
                      <a:pPr indent="457200" algn="just">
                        <a:lnSpc>
                          <a:spcPct val="150000"/>
                        </a:lnSpc>
                        <a:spcAft>
                          <a:spcPts val="0"/>
                        </a:spcAft>
                      </a:pPr>
                      <a:r>
                        <a:rPr lang="es-EC"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Olmedo (Pesillo)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0,11718207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6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err="1">
                          <a:effectLst/>
                        </a:rPr>
                        <a:t>Cangahua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600" dirty="0">
                          <a:effectLst/>
                        </a:rPr>
                        <a:t>0,478103356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136021900"/>
              </p:ext>
            </p:extLst>
          </p:nvPr>
        </p:nvGraphicFramePr>
        <p:xfrm>
          <a:off x="7047230" y="2600325"/>
          <a:ext cx="4839970" cy="1828800"/>
        </p:xfrm>
        <a:graphic>
          <a:graphicData uri="http://schemas.openxmlformats.org/drawingml/2006/table">
            <a:tbl>
              <a:tblPr firstRow="1" firstCol="1" bandRow="1">
                <a:tableStyleId>{69012ECD-51FC-41F1-AA8D-1B2483CD663E}</a:tableStyleId>
              </a:tblPr>
              <a:tblGrid>
                <a:gridCol w="1310958"/>
                <a:gridCol w="2124332"/>
                <a:gridCol w="1404680"/>
              </a:tblGrid>
              <a:tr h="179070">
                <a:tc>
                  <a:txBody>
                    <a:bodyPr/>
                    <a:lstStyle/>
                    <a:p>
                      <a:pPr indent="21590" algn="just">
                        <a:lnSpc>
                          <a:spcPct val="150000"/>
                        </a:lnSpc>
                        <a:spcAft>
                          <a:spcPts val="0"/>
                        </a:spcAft>
                      </a:pPr>
                      <a:r>
                        <a:rPr lang="es-EC" sz="1600" dirty="0">
                          <a:effectLst/>
                        </a:rPr>
                        <a:t> JERARQUÍAS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indent="21590" algn="just">
                        <a:lnSpc>
                          <a:spcPct val="150000"/>
                        </a:lnSpc>
                        <a:spcAft>
                          <a:spcPts val="0"/>
                        </a:spcAft>
                      </a:pPr>
                      <a:r>
                        <a:rPr lang="es-EC" sz="1600" dirty="0" smtClean="0">
                          <a:effectLst/>
                        </a:rPr>
                        <a:t>PRIORIDADES FOTOVOLTAICAS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82880">
                <a:tc>
                  <a:txBody>
                    <a:bodyPr/>
                    <a:lstStyle/>
                    <a:p>
                      <a:pPr indent="21590" algn="just">
                        <a:lnSpc>
                          <a:spcPct val="150000"/>
                        </a:lnSpc>
                        <a:spcAft>
                          <a:spcPts val="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err="1">
                          <a:effectLst/>
                        </a:rPr>
                        <a:t>Cangahua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0,401046837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Zapotillo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0,287150045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3830">
                <a:tc>
                  <a:txBody>
                    <a:bodyPr/>
                    <a:lstStyle/>
                    <a:p>
                      <a:pPr indent="21590" algn="just">
                        <a:lnSpc>
                          <a:spcPct val="150000"/>
                        </a:lnSpc>
                        <a:spcAft>
                          <a:spcPts val="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Olmedo (Pesillo)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0,17874334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a:effectLst/>
                        </a:rPr>
                        <a:t>Guangaje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600" dirty="0">
                          <a:effectLst/>
                        </a:rPr>
                        <a:t>0,133059778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20952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71463"/>
            <a:ext cx="10058400" cy="751522"/>
          </a:xfrm>
        </p:spPr>
        <p:txBody>
          <a:bodyPr/>
          <a:lstStyle/>
          <a:p>
            <a:r>
              <a:rPr lang="es-ES" dirty="0" smtClean="0"/>
              <a:t>Metodología PROMETHEE EÓLICO</a:t>
            </a:r>
            <a:endParaRPr lang="es-EC" dirty="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623040252"/>
                  </p:ext>
                </p:extLst>
              </p:nvPr>
            </p:nvGraphicFramePr>
            <p:xfrm>
              <a:off x="250036" y="1422114"/>
              <a:ext cx="4038597" cy="1706880"/>
            </p:xfrm>
            <a:graphic>
              <a:graphicData uri="http://schemas.openxmlformats.org/drawingml/2006/table">
                <a:tbl>
                  <a:tblPr firstRow="1" firstCol="1" bandRow="1">
                    <a:tableStyleId>{69012ECD-51FC-41F1-AA8D-1B2483CD663E}</a:tableStyleId>
                  </a:tblPr>
                  <a:tblGrid>
                    <a:gridCol w="1589022"/>
                    <a:gridCol w="1248002"/>
                    <a:gridCol w="1201573"/>
                  </a:tblGrid>
                  <a:tr h="175895">
                    <a:tc>
                      <a:txBody>
                        <a:bodyPr/>
                        <a:lstStyle/>
                        <a:p>
                          <a:pPr indent="457200" algn="just">
                            <a:lnSpc>
                              <a:spcPct val="150000"/>
                            </a:lnSpc>
                            <a:spcAft>
                              <a:spcPts val="0"/>
                            </a:spcAft>
                          </a:pPr>
                          <a:r>
                            <a:rPr lang="es-EC" sz="14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s-EC" sz="1400" i="1">
                                        <a:effectLst/>
                                        <a:latin typeface="Cambria Math" panose="02040503050406030204" pitchFamily="18" charset="0"/>
                                      </a:rPr>
                                    </m:ctrlPr>
                                  </m:sSubSupPr>
                                  <m:e>
                                    <m:r>
                                      <a:rPr lang="es-ES" sz="1400">
                                        <a:effectLst/>
                                        <a:latin typeface="Cambria Math" panose="02040503050406030204" pitchFamily="18" charset="0"/>
                                      </a:rPr>
                                      <m:t>∅</m:t>
                                    </m:r>
                                  </m:e>
                                  <m:sub>
                                    <m:r>
                                      <a:rPr lang="es-ES" sz="1400">
                                        <a:effectLst/>
                                        <a:latin typeface="Cambria Math" panose="02040503050406030204" pitchFamily="18" charset="0"/>
                                      </a:rPr>
                                      <m:t>𝒓</m:t>
                                    </m:r>
                                  </m:sub>
                                  <m:sup>
                                    <m:r>
                                      <a:rPr lang="es-ES" sz="1400">
                                        <a:effectLst/>
                                        <a:latin typeface="Cambria Math" panose="02040503050406030204" pitchFamily="18" charset="0"/>
                                      </a:rPr>
                                      <m:t>+</m:t>
                                    </m:r>
                                  </m:sup>
                                </m:sSubSup>
                                <m:d>
                                  <m:dPr>
                                    <m:ctrlPr>
                                      <a:rPr lang="es-EC" sz="1400" i="1">
                                        <a:effectLst/>
                                        <a:latin typeface="Cambria Math" panose="02040503050406030204" pitchFamily="18" charset="0"/>
                                      </a:rPr>
                                    </m:ctrlPr>
                                  </m:dPr>
                                  <m:e>
                                    <m:r>
                                      <a:rPr lang="es-ES" sz="1400">
                                        <a:effectLst/>
                                        <a:latin typeface="Cambria Math" panose="02040503050406030204" pitchFamily="18" charset="0"/>
                                      </a:rPr>
                                      <m:t>𝒂</m:t>
                                    </m:r>
                                  </m:e>
                                </m:d>
                              </m:oMath>
                            </m:oMathPara>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s-EC" sz="1400" i="1">
                                        <a:effectLst/>
                                        <a:latin typeface="Cambria Math" panose="02040503050406030204" pitchFamily="18" charset="0"/>
                                      </a:rPr>
                                    </m:ctrlPr>
                                  </m:sSubSupPr>
                                  <m:e>
                                    <m:r>
                                      <a:rPr lang="es-ES" sz="1400">
                                        <a:effectLst/>
                                        <a:latin typeface="Cambria Math" panose="02040503050406030204" pitchFamily="18" charset="0"/>
                                      </a:rPr>
                                      <m:t>∅</m:t>
                                    </m:r>
                                  </m:e>
                                  <m:sub>
                                    <m:r>
                                      <a:rPr lang="es-ES" sz="1400">
                                        <a:effectLst/>
                                        <a:latin typeface="Cambria Math" panose="02040503050406030204" pitchFamily="18" charset="0"/>
                                      </a:rPr>
                                      <m:t>𝒓</m:t>
                                    </m:r>
                                  </m:sub>
                                  <m:sup>
                                    <m:r>
                                      <a:rPr lang="es-ES" sz="1400">
                                        <a:effectLst/>
                                        <a:latin typeface="Cambria Math" panose="02040503050406030204" pitchFamily="18" charset="0"/>
                                      </a:rPr>
                                      <m:t>−</m:t>
                                    </m:r>
                                  </m:sup>
                                </m:sSubSup>
                                <m:d>
                                  <m:dPr>
                                    <m:ctrlPr>
                                      <a:rPr lang="es-EC" sz="1400" i="1">
                                        <a:effectLst/>
                                        <a:latin typeface="Cambria Math" panose="02040503050406030204" pitchFamily="18" charset="0"/>
                                      </a:rPr>
                                    </m:ctrlPr>
                                  </m:dPr>
                                  <m:e>
                                    <m:r>
                                      <a:rPr lang="es-ES" sz="1400">
                                        <a:effectLst/>
                                        <a:latin typeface="Cambria Math" panose="02040503050406030204" pitchFamily="18" charset="0"/>
                                      </a:rPr>
                                      <m:t>𝒂</m:t>
                                    </m:r>
                                  </m:e>
                                </m:d>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indent="0" algn="just">
                            <a:lnSpc>
                              <a:spcPct val="150000"/>
                            </a:lnSpc>
                            <a:spcAft>
                              <a:spcPts val="0"/>
                            </a:spcAft>
                          </a:pPr>
                          <a:r>
                            <a:rPr lang="es-EC" sz="1400" dirty="0" err="1">
                              <a:effectLst/>
                            </a:rPr>
                            <a:t>Montepara</a:t>
                          </a:r>
                          <a:r>
                            <a:rPr lang="es-EC" sz="1400" dirty="0">
                              <a:effectLst/>
                            </a:rPr>
                            <a:t> (</a:t>
                          </a:r>
                          <a:r>
                            <a:rPr lang="es-EC" sz="1400" dirty="0" err="1">
                              <a:effectLst/>
                            </a:rPr>
                            <a:t>Alausí</a:t>
                          </a:r>
                          <a:r>
                            <a:rPr lang="es-EC" sz="14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0,233333333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0,706666667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655">
                    <a:tc>
                      <a:txBody>
                        <a:bodyPr/>
                        <a:lstStyle/>
                        <a:p>
                          <a:pPr marL="0" indent="0" algn="just">
                            <a:lnSpc>
                              <a:spcPct val="150000"/>
                            </a:lnSpc>
                            <a:spcAft>
                              <a:spcPts val="0"/>
                            </a:spcAft>
                          </a:pPr>
                          <a:r>
                            <a:rPr lang="es-EC" sz="1400" dirty="0" err="1">
                              <a:effectLst/>
                            </a:rPr>
                            <a:t>Guangaje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0,53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0,386666667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indent="0" algn="just">
                            <a:lnSpc>
                              <a:spcPct val="150000"/>
                            </a:lnSpc>
                            <a:spcAft>
                              <a:spcPts val="0"/>
                            </a:spcAft>
                          </a:pPr>
                          <a:r>
                            <a:rPr lang="es-EC" sz="1400" dirty="0">
                              <a:effectLst/>
                            </a:rPr>
                            <a:t>Olmedo (Pesillo)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0,27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indent="0" algn="just">
                            <a:lnSpc>
                              <a:spcPct val="200000"/>
                            </a:lnSpc>
                            <a:spcAft>
                              <a:spcPts val="0"/>
                            </a:spcAft>
                          </a:pPr>
                          <a:r>
                            <a:rPr lang="es-EC" sz="1400" dirty="0" err="1">
                              <a:effectLst/>
                            </a:rPr>
                            <a:t>Cangahua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0"/>
                            </a:spcAft>
                          </a:pPr>
                          <a:r>
                            <a:rPr lang="es-EC" sz="1400" dirty="0">
                              <a:effectLst/>
                            </a:rPr>
                            <a:t>0,823333333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0"/>
                            </a:spcAft>
                          </a:pPr>
                          <a:r>
                            <a:rPr lang="es-EC" sz="1400" dirty="0">
                              <a:effectLst/>
                            </a:rPr>
                            <a:t>0,093333333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623040252"/>
                  </p:ext>
                </p:extLst>
              </p:nvPr>
            </p:nvGraphicFramePr>
            <p:xfrm>
              <a:off x="250036" y="1422114"/>
              <a:ext cx="4038597" cy="1736344"/>
            </p:xfrm>
            <a:graphic>
              <a:graphicData uri="http://schemas.openxmlformats.org/drawingml/2006/table">
                <a:tbl>
                  <a:tblPr firstRow="1" firstCol="1" bandRow="1">
                    <a:tableStyleId>{69012ECD-51FC-41F1-AA8D-1B2483CD663E}</a:tableStyleId>
                  </a:tblPr>
                  <a:tblGrid>
                    <a:gridCol w="1589022"/>
                    <a:gridCol w="1248002"/>
                    <a:gridCol w="1201573"/>
                  </a:tblGrid>
                  <a:tr h="349504">
                    <a:tc>
                      <a:txBody>
                        <a:bodyPr/>
                        <a:lstStyle/>
                        <a:p>
                          <a:pPr indent="457200" algn="just">
                            <a:lnSpc>
                              <a:spcPct val="150000"/>
                            </a:lnSpc>
                            <a:spcAft>
                              <a:spcPts val="0"/>
                            </a:spcAft>
                          </a:pPr>
                          <a:r>
                            <a:rPr lang="es-EC" sz="14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3"/>
                          <a:stretch>
                            <a:fillRect l="-128293" t="-1724" r="-97073" b="-406897"/>
                          </a:stretch>
                        </a:blipFill>
                      </a:tcPr>
                    </a:tc>
                    <a:tc>
                      <a:txBody>
                        <a:bodyPr/>
                        <a:lstStyle/>
                        <a:p>
                          <a:endParaRPr lang="es-EC"/>
                        </a:p>
                      </a:txBody>
                      <a:tcPr marL="68580" marR="68580" marT="0" marB="0">
                        <a:blipFill rotWithShape="0">
                          <a:blip r:embed="rId3"/>
                          <a:stretch>
                            <a:fillRect l="-237563" t="-1724" r="-1015" b="-406897"/>
                          </a:stretch>
                        </a:blipFill>
                      </a:tcPr>
                    </a:tc>
                  </a:tr>
                  <a:tr h="320040">
                    <a:tc>
                      <a:txBody>
                        <a:bodyPr/>
                        <a:lstStyle/>
                        <a:p>
                          <a:pPr marL="0" indent="0" algn="just">
                            <a:lnSpc>
                              <a:spcPct val="150000"/>
                            </a:lnSpc>
                            <a:spcAft>
                              <a:spcPts val="0"/>
                            </a:spcAft>
                          </a:pPr>
                          <a:r>
                            <a:rPr lang="es-EC" sz="1400" dirty="0" err="1">
                              <a:effectLst/>
                            </a:rPr>
                            <a:t>Montepara</a:t>
                          </a:r>
                          <a:r>
                            <a:rPr lang="es-EC" sz="1400" dirty="0">
                              <a:effectLst/>
                            </a:rPr>
                            <a:t> (</a:t>
                          </a:r>
                          <a:r>
                            <a:rPr lang="es-EC" sz="1400" dirty="0" err="1">
                              <a:effectLst/>
                            </a:rPr>
                            <a:t>Alausí</a:t>
                          </a:r>
                          <a:r>
                            <a:rPr lang="es-EC" sz="14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0,233333333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0,706666667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0040">
                    <a:tc>
                      <a:txBody>
                        <a:bodyPr/>
                        <a:lstStyle/>
                        <a:p>
                          <a:pPr marL="0" indent="0" algn="just">
                            <a:lnSpc>
                              <a:spcPct val="150000"/>
                            </a:lnSpc>
                            <a:spcAft>
                              <a:spcPts val="0"/>
                            </a:spcAft>
                          </a:pPr>
                          <a:r>
                            <a:rPr lang="es-EC" sz="1400" dirty="0" err="1">
                              <a:effectLst/>
                            </a:rPr>
                            <a:t>Guangaje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0,53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0,386666667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0040">
                    <a:tc>
                      <a:txBody>
                        <a:bodyPr/>
                        <a:lstStyle/>
                        <a:p>
                          <a:pPr marL="0" indent="0" algn="just">
                            <a:lnSpc>
                              <a:spcPct val="150000"/>
                            </a:lnSpc>
                            <a:spcAft>
                              <a:spcPts val="0"/>
                            </a:spcAft>
                          </a:pPr>
                          <a:r>
                            <a:rPr lang="es-EC" sz="1400" dirty="0">
                              <a:effectLst/>
                            </a:rPr>
                            <a:t>Olmedo (Pesillo)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0,27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6720">
                    <a:tc>
                      <a:txBody>
                        <a:bodyPr/>
                        <a:lstStyle/>
                        <a:p>
                          <a:pPr marL="0" indent="0" algn="just">
                            <a:lnSpc>
                              <a:spcPct val="200000"/>
                            </a:lnSpc>
                            <a:spcAft>
                              <a:spcPts val="0"/>
                            </a:spcAft>
                          </a:pPr>
                          <a:r>
                            <a:rPr lang="es-EC" sz="1400" dirty="0" err="1">
                              <a:effectLst/>
                            </a:rPr>
                            <a:t>Cangahua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0"/>
                            </a:spcAft>
                          </a:pPr>
                          <a:r>
                            <a:rPr lang="es-EC" sz="1400" dirty="0">
                              <a:effectLst/>
                            </a:rPr>
                            <a:t>0,823333333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0"/>
                            </a:spcAft>
                          </a:pPr>
                          <a:r>
                            <a:rPr lang="es-EC" sz="1400" dirty="0">
                              <a:effectLst/>
                            </a:rPr>
                            <a:t>0,093333333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5" name="Rectángulo 4"/>
          <p:cNvSpPr/>
          <p:nvPr/>
        </p:nvSpPr>
        <p:spPr>
          <a:xfrm>
            <a:off x="4519611" y="1208723"/>
            <a:ext cx="7110413" cy="3970318"/>
          </a:xfrm>
          <a:prstGeom prst="rect">
            <a:avLst/>
          </a:prstGeom>
        </p:spPr>
        <p:txBody>
          <a:bodyPr wrap="square">
            <a:spAutoFit/>
          </a:bodyPr>
          <a:lstStyle/>
          <a:p>
            <a:pPr marL="342900" lvl="0" indent="-342900" algn="just">
              <a:lnSpc>
                <a:spcPct val="200000"/>
              </a:lnSpc>
              <a:spcAft>
                <a:spcPts val="0"/>
              </a:spcAft>
              <a:buFont typeface="Times New Roman" panose="02020603050405020304" pitchFamily="18" charset="0"/>
              <a:buChar char="-"/>
            </a:pPr>
            <a:r>
              <a:rPr lang="es-ES" dirty="0" err="1">
                <a:latin typeface="Arial" panose="020B0604020202020204" pitchFamily="34" charset="0"/>
                <a:ea typeface="Calibri" panose="020F0502020204030204" pitchFamily="34" charset="0"/>
                <a:cs typeface="Times New Roman" panose="02020603050405020304" pitchFamily="18" charset="0"/>
              </a:rPr>
              <a:t>Cangahua</a:t>
            </a:r>
            <a:r>
              <a:rPr lang="es-ES" dirty="0">
                <a:latin typeface="Arial" panose="020B0604020202020204" pitchFamily="34" charset="0"/>
                <a:ea typeface="Calibri" panose="020F0502020204030204" pitchFamily="34" charset="0"/>
                <a:cs typeface="Times New Roman" panose="02020603050405020304" pitchFamily="18" charset="0"/>
              </a:rPr>
              <a:t> es preferida con respecto a Olmedo, </a:t>
            </a:r>
            <a:r>
              <a:rPr lang="es-ES" dirty="0" err="1">
                <a:latin typeface="Arial" panose="020B0604020202020204" pitchFamily="34" charset="0"/>
                <a:ea typeface="Calibri" panose="020F0502020204030204" pitchFamily="34" charset="0"/>
                <a:cs typeface="Times New Roman" panose="02020603050405020304" pitchFamily="18" charset="0"/>
              </a:rPr>
              <a:t>Guangaje</a:t>
            </a:r>
            <a:r>
              <a:rPr lang="es-ES" dirty="0">
                <a:latin typeface="Arial" panose="020B0604020202020204" pitchFamily="34" charset="0"/>
                <a:ea typeface="Calibri" panose="020F0502020204030204" pitchFamily="34" charset="0"/>
                <a:cs typeface="Times New Roman" panose="02020603050405020304" pitchFamily="18" charset="0"/>
              </a:rPr>
              <a:t> y </a:t>
            </a:r>
            <a:r>
              <a:rPr lang="es-ES" dirty="0" err="1">
                <a:latin typeface="Arial" panose="020B0604020202020204" pitchFamily="34" charset="0"/>
                <a:ea typeface="Calibri" panose="020F0502020204030204" pitchFamily="34" charset="0"/>
                <a:cs typeface="Times New Roman" panose="02020603050405020304" pitchFamily="18" charset="0"/>
              </a:rPr>
              <a:t>Montepara</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Times New Roman" panose="02020603050405020304" pitchFamily="18" charset="0"/>
              <a:buChar char="-"/>
            </a:pPr>
            <a:r>
              <a:rPr lang="es-ES" dirty="0" err="1">
                <a:latin typeface="Arial" panose="020B0604020202020204" pitchFamily="34" charset="0"/>
                <a:ea typeface="Calibri" panose="020F0502020204030204" pitchFamily="34" charset="0"/>
                <a:cs typeface="Times New Roman" panose="02020603050405020304" pitchFamily="18" charset="0"/>
              </a:rPr>
              <a:t>Guangaje</a:t>
            </a:r>
            <a:r>
              <a:rPr lang="es-ES" dirty="0">
                <a:latin typeface="Arial" panose="020B0604020202020204" pitchFamily="34" charset="0"/>
                <a:ea typeface="Calibri" panose="020F0502020204030204" pitchFamily="34" charset="0"/>
                <a:cs typeface="Times New Roman" panose="02020603050405020304" pitchFamily="18" charset="0"/>
              </a:rPr>
              <a:t> es preferida con respecto a </a:t>
            </a:r>
            <a:r>
              <a:rPr lang="es-ES" dirty="0" err="1">
                <a:latin typeface="Arial" panose="020B0604020202020204" pitchFamily="34" charset="0"/>
                <a:ea typeface="Calibri" panose="020F0502020204030204" pitchFamily="34" charset="0"/>
                <a:cs typeface="Times New Roman" panose="02020603050405020304" pitchFamily="18" charset="0"/>
              </a:rPr>
              <a:t>Montepara</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Alausí</a:t>
            </a:r>
            <a:r>
              <a:rPr lang="es-ES" dirty="0">
                <a:latin typeface="Arial" panose="020B0604020202020204" pitchFamily="34" charset="0"/>
                <a:ea typeface="Calibri" panose="020F0502020204030204" pitchFamily="34" charset="0"/>
                <a:cs typeface="Times New Roman" panose="02020603050405020304" pitchFamily="18" charset="0"/>
              </a:rPr>
              <a:t>) y Olmedo (Pesillo)</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Times New Roman" panose="02020603050405020304" pitchFamily="18" charset="0"/>
              <a:buChar char="-"/>
            </a:pPr>
            <a:r>
              <a:rPr lang="es-ES" dirty="0" err="1">
                <a:latin typeface="Arial" panose="020B0604020202020204" pitchFamily="34" charset="0"/>
                <a:ea typeface="Calibri" panose="020F0502020204030204" pitchFamily="34" charset="0"/>
                <a:cs typeface="Times New Roman" panose="02020603050405020304" pitchFamily="18" charset="0"/>
              </a:rPr>
              <a:t>Montepara</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err="1">
                <a:latin typeface="Arial" panose="020B0604020202020204" pitchFamily="34" charset="0"/>
                <a:ea typeface="Calibri" panose="020F0502020204030204" pitchFamily="34" charset="0"/>
                <a:cs typeface="Times New Roman" panose="02020603050405020304" pitchFamily="18" charset="0"/>
              </a:rPr>
              <a:t>Alausí</a:t>
            </a:r>
            <a:r>
              <a:rPr lang="es-ES" dirty="0">
                <a:latin typeface="Arial" panose="020B0604020202020204" pitchFamily="34" charset="0"/>
                <a:ea typeface="Calibri" panose="020F0502020204030204" pitchFamily="34" charset="0"/>
                <a:cs typeface="Times New Roman" panose="02020603050405020304" pitchFamily="18" charset="0"/>
              </a:rPr>
              <a:t>) es preferida con respecto a Olmedo (Pesillo)</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Times New Roman" panose="02020603050405020304" pitchFamily="18" charset="0"/>
              <a:buChar char="-"/>
            </a:pPr>
            <a:r>
              <a:rPr lang="es-ES" dirty="0">
                <a:latin typeface="Arial" panose="020B0604020202020204" pitchFamily="34" charset="0"/>
                <a:ea typeface="Calibri" panose="020F0502020204030204" pitchFamily="34" charset="0"/>
                <a:cs typeface="Times New Roman" panose="02020603050405020304" pitchFamily="18" charset="0"/>
              </a:rPr>
              <a:t>Olmedo (Pesillo) no es la más preferida relacionada con las otras alternativas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657490569"/>
              </p:ext>
            </p:extLst>
          </p:nvPr>
        </p:nvGraphicFramePr>
        <p:xfrm>
          <a:off x="111682" y="3557587"/>
          <a:ext cx="4315303" cy="2240280"/>
        </p:xfrm>
        <a:graphic>
          <a:graphicData uri="http://schemas.openxmlformats.org/drawingml/2006/table">
            <a:tbl>
              <a:tblPr firstRow="1" firstCol="1" bandRow="1">
                <a:tableStyleId>{69012ECD-51FC-41F1-AA8D-1B2483CD663E}</a:tableStyleId>
              </a:tblPr>
              <a:tblGrid>
                <a:gridCol w="1541698"/>
                <a:gridCol w="1260965"/>
                <a:gridCol w="1512640"/>
              </a:tblGrid>
              <a:tr h="249555">
                <a:tc>
                  <a:txBody>
                    <a:bodyPr/>
                    <a:lstStyle/>
                    <a:p>
                      <a:pPr marL="0" indent="0" algn="just">
                        <a:lnSpc>
                          <a:spcPct val="150000"/>
                        </a:lnSpc>
                        <a:spcAft>
                          <a:spcPts val="0"/>
                        </a:spcAft>
                      </a:pPr>
                      <a:r>
                        <a:rPr lang="es-EC" sz="1400" dirty="0">
                          <a:effectLst/>
                        </a:rPr>
                        <a:t> JERARQUIZACIÓN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 ALTERNATIVA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FLUJO NETO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645">
                <a:tc>
                  <a:txBody>
                    <a:bodyPr/>
                    <a:lstStyle/>
                    <a:p>
                      <a:pPr indent="457200" algn="just">
                        <a:lnSpc>
                          <a:spcPct val="150000"/>
                        </a:lnSpc>
                        <a:spcAft>
                          <a:spcPts val="0"/>
                        </a:spcAft>
                      </a:pPr>
                      <a:r>
                        <a:rPr lang="es-EC" sz="14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err="1">
                          <a:effectLst/>
                        </a:rPr>
                        <a:t>Monterapata</a:t>
                      </a:r>
                      <a:r>
                        <a:rPr lang="es-EC" sz="1400" dirty="0">
                          <a:effectLst/>
                        </a:rPr>
                        <a:t>   (</a:t>
                      </a:r>
                      <a:r>
                        <a:rPr lang="es-EC" sz="1400" dirty="0" err="1">
                          <a:effectLst/>
                        </a:rPr>
                        <a:t>Alausí</a:t>
                      </a:r>
                      <a:r>
                        <a:rPr lang="es-EC" sz="14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- 0,473333333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7165">
                <a:tc>
                  <a:txBody>
                    <a:bodyPr/>
                    <a:lstStyle/>
                    <a:p>
                      <a:pPr indent="457200" algn="just">
                        <a:lnSpc>
                          <a:spcPct val="150000"/>
                        </a:lnSpc>
                        <a:spcAft>
                          <a:spcPts val="0"/>
                        </a:spcAft>
                      </a:pPr>
                      <a:r>
                        <a:rPr lang="es-EC" sz="14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err="1">
                          <a:effectLst/>
                        </a:rPr>
                        <a:t>Guangaje</a:t>
                      </a:r>
                      <a:r>
                        <a:rPr lang="es-EC" sz="14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0,143333333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635">
                <a:tc>
                  <a:txBody>
                    <a:bodyPr/>
                    <a:lstStyle/>
                    <a:p>
                      <a:pPr indent="457200" algn="just">
                        <a:lnSpc>
                          <a:spcPct val="150000"/>
                        </a:lnSpc>
                        <a:spcAft>
                          <a:spcPts val="0"/>
                        </a:spcAft>
                      </a:pPr>
                      <a:r>
                        <a:rPr lang="es-EC" sz="1400">
                          <a:effectLst/>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Olmedo (Pesillo)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457200" algn="just">
                        <a:lnSpc>
                          <a:spcPct val="150000"/>
                        </a:lnSpc>
                        <a:spcAft>
                          <a:spcPts val="0"/>
                        </a:spcAft>
                      </a:pPr>
                      <a:r>
                        <a:rPr lang="es-EC"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err="1">
                          <a:effectLst/>
                        </a:rPr>
                        <a:t>Cangahua</a:t>
                      </a:r>
                      <a:r>
                        <a:rPr lang="es-EC" sz="14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C" sz="1400" dirty="0">
                          <a:effectLst/>
                        </a:rPr>
                        <a:t>0,73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29857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Marcador de contenido 4"/>
              <p:cNvGraphicFramePr>
                <a:graphicFrameLocks noGrp="1"/>
              </p:cNvGraphicFramePr>
              <p:nvPr>
                <p:ph idx="1"/>
                <p:extLst>
                  <p:ext uri="{D42A27DB-BD31-4B8C-83A1-F6EECF244321}">
                    <p14:modId xmlns:p14="http://schemas.microsoft.com/office/powerpoint/2010/main" val="2863257440"/>
                  </p:ext>
                </p:extLst>
              </p:nvPr>
            </p:nvGraphicFramePr>
            <p:xfrm>
              <a:off x="460374" y="1559322"/>
              <a:ext cx="5083175" cy="1600200"/>
            </p:xfrm>
            <a:graphic>
              <a:graphicData uri="http://schemas.openxmlformats.org/drawingml/2006/table">
                <a:tbl>
                  <a:tblPr firstRow="1" firstCol="1" bandRow="1">
                    <a:tableStyleId>{69012ECD-51FC-41F1-AA8D-1B2483CD663E}</a:tableStyleId>
                  </a:tblPr>
                  <a:tblGrid>
                    <a:gridCol w="2061375"/>
                    <a:gridCol w="1510900"/>
                    <a:gridCol w="1510900"/>
                  </a:tblGrid>
                  <a:tr h="182880">
                    <a:tc>
                      <a:txBody>
                        <a:bodyPr/>
                        <a:lstStyle/>
                        <a:p>
                          <a:pPr indent="21590" algn="just">
                            <a:lnSpc>
                              <a:spcPct val="150000"/>
                            </a:lnSpc>
                            <a:spcAft>
                              <a:spcPts val="0"/>
                            </a:spcAft>
                          </a:pPr>
                          <a:r>
                            <a:rPr lang="es-EC" sz="1400" dirty="0">
                              <a:effectLst/>
                            </a:rPr>
                            <a:t> Alternativa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s-EC" sz="1400" i="1">
                                        <a:effectLst/>
                                        <a:latin typeface="Cambria Math" panose="02040503050406030204" pitchFamily="18" charset="0"/>
                                      </a:rPr>
                                    </m:ctrlPr>
                                  </m:sSubSupPr>
                                  <m:e>
                                    <m:r>
                                      <a:rPr lang="es-ES" sz="1400">
                                        <a:effectLst/>
                                        <a:latin typeface="Cambria Math" panose="02040503050406030204" pitchFamily="18" charset="0"/>
                                      </a:rPr>
                                      <m:t>∅</m:t>
                                    </m:r>
                                  </m:e>
                                  <m:sub>
                                    <m:r>
                                      <a:rPr lang="es-ES" sz="1400">
                                        <a:effectLst/>
                                        <a:latin typeface="Cambria Math" panose="02040503050406030204" pitchFamily="18" charset="0"/>
                                      </a:rPr>
                                      <m:t>𝒓</m:t>
                                    </m:r>
                                  </m:sub>
                                  <m:sup>
                                    <m:r>
                                      <a:rPr lang="es-ES" sz="1400">
                                        <a:effectLst/>
                                        <a:latin typeface="Cambria Math" panose="02040503050406030204" pitchFamily="18" charset="0"/>
                                      </a:rPr>
                                      <m:t>+</m:t>
                                    </m:r>
                                  </m:sup>
                                </m:sSubSup>
                                <m:d>
                                  <m:dPr>
                                    <m:ctrlPr>
                                      <a:rPr lang="es-EC" sz="1400" i="1">
                                        <a:effectLst/>
                                        <a:latin typeface="Cambria Math" panose="02040503050406030204" pitchFamily="18" charset="0"/>
                                      </a:rPr>
                                    </m:ctrlPr>
                                  </m:dPr>
                                  <m:e>
                                    <m:r>
                                      <a:rPr lang="es-ES" sz="1400">
                                        <a:effectLst/>
                                        <a:latin typeface="Cambria Math" panose="02040503050406030204" pitchFamily="18" charset="0"/>
                                      </a:rPr>
                                      <m:t>𝒂</m:t>
                                    </m:r>
                                  </m:e>
                                </m:d>
                              </m:oMath>
                            </m:oMathPara>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s-EC" sz="1400" i="1">
                                        <a:effectLst/>
                                        <a:latin typeface="Cambria Math" panose="02040503050406030204" pitchFamily="18" charset="0"/>
                                      </a:rPr>
                                    </m:ctrlPr>
                                  </m:sSubSupPr>
                                  <m:e>
                                    <m:r>
                                      <a:rPr lang="es-ES" sz="1400">
                                        <a:effectLst/>
                                        <a:latin typeface="Cambria Math" panose="02040503050406030204" pitchFamily="18" charset="0"/>
                                      </a:rPr>
                                      <m:t>∅</m:t>
                                    </m:r>
                                  </m:e>
                                  <m:sub>
                                    <m:r>
                                      <a:rPr lang="es-ES" sz="1400">
                                        <a:effectLst/>
                                        <a:latin typeface="Cambria Math" panose="02040503050406030204" pitchFamily="18" charset="0"/>
                                      </a:rPr>
                                      <m:t>𝒓</m:t>
                                    </m:r>
                                  </m:sub>
                                  <m:sup>
                                    <m:r>
                                      <a:rPr lang="es-ES" sz="1400">
                                        <a:effectLst/>
                                        <a:latin typeface="Cambria Math" panose="02040503050406030204" pitchFamily="18" charset="0"/>
                                      </a:rPr>
                                      <m:t>−</m:t>
                                    </m:r>
                                  </m:sup>
                                </m:sSubSup>
                                <m:d>
                                  <m:dPr>
                                    <m:ctrlPr>
                                      <a:rPr lang="es-EC" sz="1400" i="1">
                                        <a:effectLst/>
                                        <a:latin typeface="Cambria Math" panose="02040503050406030204" pitchFamily="18" charset="0"/>
                                      </a:rPr>
                                    </m:ctrlPr>
                                  </m:dPr>
                                  <m:e>
                                    <m:r>
                                      <a:rPr lang="es-ES" sz="1400">
                                        <a:effectLst/>
                                        <a:latin typeface="Cambria Math" panose="02040503050406030204" pitchFamily="18" charset="0"/>
                                      </a:rPr>
                                      <m:t>𝒂</m:t>
                                    </m:r>
                                  </m:e>
                                </m:d>
                              </m:oMath>
                            </m:oMathPara>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3830">
                    <a:tc>
                      <a:txBody>
                        <a:bodyPr/>
                        <a:lstStyle/>
                        <a:p>
                          <a:pPr indent="21590" algn="just">
                            <a:lnSpc>
                              <a:spcPct val="150000"/>
                            </a:lnSpc>
                            <a:spcAft>
                              <a:spcPts val="0"/>
                            </a:spcAft>
                          </a:pPr>
                          <a:r>
                            <a:rPr lang="es-EC" sz="1400">
                              <a:effectLst/>
                            </a:rPr>
                            <a:t>Cangahua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0,706666667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0,153333333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400">
                              <a:effectLst/>
                            </a:rPr>
                            <a:t>Guangaje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0,286666667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0,713333333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8755">
                    <a:tc>
                      <a:txBody>
                        <a:bodyPr/>
                        <a:lstStyle/>
                        <a:p>
                          <a:pPr indent="21590" algn="just">
                            <a:lnSpc>
                              <a:spcPct val="150000"/>
                            </a:lnSpc>
                            <a:spcAft>
                              <a:spcPts val="0"/>
                            </a:spcAft>
                          </a:pPr>
                          <a:r>
                            <a:rPr lang="es-EC" sz="1400">
                              <a:effectLst/>
                            </a:rPr>
                            <a:t>Olmedo (Pesillo)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400">
                              <a:effectLst/>
                            </a:rPr>
                            <a:t>Zapotillo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0,596666667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0,263333333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5" name="Marcador de contenido 4"/>
              <p:cNvGraphicFramePr>
                <a:graphicFrameLocks noGrp="1"/>
              </p:cNvGraphicFramePr>
              <p:nvPr>
                <p:ph idx="1"/>
                <p:extLst>
                  <p:ext uri="{D42A27DB-BD31-4B8C-83A1-F6EECF244321}">
                    <p14:modId xmlns:p14="http://schemas.microsoft.com/office/powerpoint/2010/main" val="2863257440"/>
                  </p:ext>
                </p:extLst>
              </p:nvPr>
            </p:nvGraphicFramePr>
            <p:xfrm>
              <a:off x="460374" y="1559322"/>
              <a:ext cx="5083175" cy="1497332"/>
            </p:xfrm>
            <a:graphic>
              <a:graphicData uri="http://schemas.openxmlformats.org/drawingml/2006/table">
                <a:tbl>
                  <a:tblPr firstRow="1" firstCol="1" bandRow="1">
                    <a:tableStyleId>{69012ECD-51FC-41F1-AA8D-1B2483CD663E}</a:tableStyleId>
                  </a:tblPr>
                  <a:tblGrid>
                    <a:gridCol w="2061375"/>
                    <a:gridCol w="1510900"/>
                    <a:gridCol w="1510900"/>
                  </a:tblGrid>
                  <a:tr h="349504">
                    <a:tc>
                      <a:txBody>
                        <a:bodyPr/>
                        <a:lstStyle/>
                        <a:p>
                          <a:pPr indent="21590" algn="just">
                            <a:lnSpc>
                              <a:spcPct val="150000"/>
                            </a:lnSpc>
                            <a:spcAft>
                              <a:spcPts val="0"/>
                            </a:spcAft>
                          </a:pPr>
                          <a:r>
                            <a:rPr lang="es-EC" sz="1400" dirty="0">
                              <a:effectLst/>
                            </a:rPr>
                            <a:t> Alternativa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3"/>
                          <a:stretch>
                            <a:fillRect l="-137097" t="-1724" r="-100806" b="-355172"/>
                          </a:stretch>
                        </a:blipFill>
                      </a:tcPr>
                    </a:tc>
                    <a:tc>
                      <a:txBody>
                        <a:bodyPr/>
                        <a:lstStyle/>
                        <a:p>
                          <a:endParaRPr lang="es-EC"/>
                        </a:p>
                      </a:txBody>
                      <a:tcPr marL="68580" marR="68580" marT="0" marB="0">
                        <a:blipFill rotWithShape="0">
                          <a:blip r:embed="rId3"/>
                          <a:stretch>
                            <a:fillRect l="-237097" t="-1724" r="-806" b="-355172"/>
                          </a:stretch>
                        </a:blipFill>
                      </a:tcPr>
                    </a:tc>
                  </a:tr>
                  <a:tr h="286957">
                    <a:tc>
                      <a:txBody>
                        <a:bodyPr/>
                        <a:lstStyle/>
                        <a:p>
                          <a:pPr indent="21590" algn="just">
                            <a:lnSpc>
                              <a:spcPct val="150000"/>
                            </a:lnSpc>
                            <a:spcAft>
                              <a:spcPts val="0"/>
                            </a:spcAft>
                          </a:pPr>
                          <a:r>
                            <a:rPr lang="es-EC" sz="1400">
                              <a:effectLst/>
                            </a:rPr>
                            <a:t>Cangahua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0,706666667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0,153333333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957">
                    <a:tc>
                      <a:txBody>
                        <a:bodyPr/>
                        <a:lstStyle/>
                        <a:p>
                          <a:pPr indent="21590" algn="just">
                            <a:lnSpc>
                              <a:spcPct val="150000"/>
                            </a:lnSpc>
                            <a:spcAft>
                              <a:spcPts val="0"/>
                            </a:spcAft>
                          </a:pPr>
                          <a:r>
                            <a:rPr lang="es-EC" sz="1400">
                              <a:effectLst/>
                            </a:rPr>
                            <a:t>Guangaje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0,286666667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0,713333333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957">
                    <a:tc>
                      <a:txBody>
                        <a:bodyPr/>
                        <a:lstStyle/>
                        <a:p>
                          <a:pPr indent="21590" algn="just">
                            <a:lnSpc>
                              <a:spcPct val="150000"/>
                            </a:lnSpc>
                            <a:spcAft>
                              <a:spcPts val="0"/>
                            </a:spcAft>
                          </a:pPr>
                          <a:r>
                            <a:rPr lang="es-EC" sz="1400">
                              <a:effectLst/>
                            </a:rPr>
                            <a:t>Olmedo (Pesillo)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957">
                    <a:tc>
                      <a:txBody>
                        <a:bodyPr/>
                        <a:lstStyle/>
                        <a:p>
                          <a:pPr indent="21590" algn="just">
                            <a:lnSpc>
                              <a:spcPct val="150000"/>
                            </a:lnSpc>
                            <a:spcAft>
                              <a:spcPts val="0"/>
                            </a:spcAft>
                          </a:pPr>
                          <a:r>
                            <a:rPr lang="es-EC" sz="1400">
                              <a:effectLst/>
                            </a:rPr>
                            <a:t>Zapotillo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0,596666667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0,263333333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4" name="Título 1"/>
          <p:cNvSpPr>
            <a:spLocks noGrp="1"/>
          </p:cNvSpPr>
          <p:nvPr>
            <p:ph type="title"/>
          </p:nvPr>
        </p:nvSpPr>
        <p:spPr>
          <a:xfrm>
            <a:off x="1097280" y="271463"/>
            <a:ext cx="10058400" cy="751522"/>
          </a:xfrm>
        </p:spPr>
        <p:txBody>
          <a:bodyPr>
            <a:normAutofit fontScale="90000"/>
          </a:bodyPr>
          <a:lstStyle/>
          <a:p>
            <a:r>
              <a:rPr lang="es-ES" dirty="0" smtClean="0"/>
              <a:t>Metodología PROMETHEE FOTOVOLTAICO</a:t>
            </a:r>
            <a:endParaRPr lang="es-EC" dirty="0"/>
          </a:p>
        </p:txBody>
      </p:sp>
      <p:sp>
        <p:nvSpPr>
          <p:cNvPr id="6" name="Rectángulo 5"/>
          <p:cNvSpPr/>
          <p:nvPr/>
        </p:nvSpPr>
        <p:spPr>
          <a:xfrm>
            <a:off x="5657850" y="1338322"/>
            <a:ext cx="6096000" cy="4124206"/>
          </a:xfrm>
          <a:prstGeom prst="rect">
            <a:avLst/>
          </a:prstGeom>
        </p:spPr>
        <p:txBody>
          <a:bodyPr>
            <a:spAutoFit/>
          </a:bodyPr>
          <a:lstStyle/>
          <a:p>
            <a:pPr marL="342900" lvl="0" indent="-342900" algn="just">
              <a:lnSpc>
                <a:spcPct val="200000"/>
              </a:lnSpc>
              <a:spcAft>
                <a:spcPts val="0"/>
              </a:spcAft>
              <a:buFont typeface="Times New Roman" panose="02020603050405020304" pitchFamily="18" charset="0"/>
              <a:buChar char="-"/>
            </a:pPr>
            <a:r>
              <a:rPr lang="es-ES" dirty="0" err="1">
                <a:latin typeface="Arial" panose="020B0604020202020204" pitchFamily="34" charset="0"/>
                <a:ea typeface="Calibri" panose="020F0502020204030204" pitchFamily="34" charset="0"/>
                <a:cs typeface="Times New Roman" panose="02020603050405020304" pitchFamily="18" charset="0"/>
              </a:rPr>
              <a:t>Cangahua</a:t>
            </a:r>
            <a:r>
              <a:rPr lang="es-ES" dirty="0">
                <a:latin typeface="Arial" panose="020B0604020202020204" pitchFamily="34" charset="0"/>
                <a:ea typeface="Calibri" panose="020F0502020204030204" pitchFamily="34" charset="0"/>
                <a:cs typeface="Times New Roman" panose="02020603050405020304" pitchFamily="18" charset="0"/>
              </a:rPr>
              <a:t> es preferida con respecto a Zapotillo, </a:t>
            </a:r>
            <a:r>
              <a:rPr lang="es-ES" dirty="0" err="1">
                <a:latin typeface="Arial" panose="020B0604020202020204" pitchFamily="34" charset="0"/>
                <a:ea typeface="Calibri" panose="020F0502020204030204" pitchFamily="34" charset="0"/>
                <a:cs typeface="Times New Roman" panose="02020603050405020304" pitchFamily="18" charset="0"/>
              </a:rPr>
              <a:t>Guangaje</a:t>
            </a:r>
            <a:r>
              <a:rPr lang="es-ES" dirty="0">
                <a:latin typeface="Arial" panose="020B0604020202020204" pitchFamily="34" charset="0"/>
                <a:ea typeface="Calibri" panose="020F0502020204030204" pitchFamily="34" charset="0"/>
                <a:cs typeface="Times New Roman" panose="02020603050405020304" pitchFamily="18" charset="0"/>
              </a:rPr>
              <a:t> y Olmedo (Pesillo)</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Times New Roman" panose="02020603050405020304" pitchFamily="18" charset="0"/>
              <a:buChar char="-"/>
            </a:pPr>
            <a:r>
              <a:rPr lang="es-ES" dirty="0">
                <a:latin typeface="Arial" panose="020B0604020202020204" pitchFamily="34" charset="0"/>
                <a:ea typeface="Calibri" panose="020F0502020204030204" pitchFamily="34" charset="0"/>
                <a:cs typeface="Times New Roman" panose="02020603050405020304" pitchFamily="18" charset="0"/>
              </a:rPr>
              <a:t>Zapotillo es preferida con respecto a </a:t>
            </a:r>
            <a:r>
              <a:rPr lang="es-ES" dirty="0" err="1">
                <a:latin typeface="Arial" panose="020B0604020202020204" pitchFamily="34" charset="0"/>
                <a:ea typeface="Calibri" panose="020F0502020204030204" pitchFamily="34" charset="0"/>
                <a:cs typeface="Times New Roman" panose="02020603050405020304" pitchFamily="18" charset="0"/>
              </a:rPr>
              <a:t>Guangaje</a:t>
            </a:r>
            <a:r>
              <a:rPr lang="es-ES" dirty="0">
                <a:latin typeface="Arial" panose="020B0604020202020204" pitchFamily="34" charset="0"/>
                <a:ea typeface="Calibri" panose="020F0502020204030204" pitchFamily="34" charset="0"/>
                <a:cs typeface="Times New Roman" panose="02020603050405020304" pitchFamily="18" charset="0"/>
              </a:rPr>
              <a:t> y Olmedo (Pesillo)</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Times New Roman" panose="02020603050405020304" pitchFamily="18" charset="0"/>
              <a:buChar char="-"/>
            </a:pPr>
            <a:r>
              <a:rPr lang="es-ES" dirty="0" err="1">
                <a:latin typeface="Arial" panose="020B0604020202020204" pitchFamily="34" charset="0"/>
                <a:ea typeface="Calibri" panose="020F0502020204030204" pitchFamily="34" charset="0"/>
                <a:cs typeface="Times New Roman" panose="02020603050405020304" pitchFamily="18" charset="0"/>
              </a:rPr>
              <a:t>Guangaje</a:t>
            </a:r>
            <a:r>
              <a:rPr lang="es-ES" dirty="0">
                <a:latin typeface="Arial" panose="020B0604020202020204" pitchFamily="34" charset="0"/>
                <a:ea typeface="Calibri" panose="020F0502020204030204" pitchFamily="34" charset="0"/>
                <a:cs typeface="Times New Roman" panose="02020603050405020304" pitchFamily="18" charset="0"/>
              </a:rPr>
              <a:t> es incompatible con Olmedo (Pesillo)</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Bef>
                <a:spcPts val="1200"/>
              </a:spcBef>
              <a:spcAft>
                <a:spcPts val="1200"/>
              </a:spcAft>
              <a:buFont typeface="Times New Roman" panose="02020603050405020304" pitchFamily="18" charset="0"/>
              <a:buChar char="-"/>
            </a:pPr>
            <a:r>
              <a:rPr lang="es-ES" dirty="0">
                <a:latin typeface="Arial" panose="020B0604020202020204" pitchFamily="34" charset="0"/>
                <a:ea typeface="Calibri" panose="020F0502020204030204" pitchFamily="34" charset="0"/>
                <a:cs typeface="Times New Roman" panose="02020603050405020304" pitchFamily="18" charset="0"/>
              </a:rPr>
              <a:t>Olmedo (Pesillo) no es preferida sobre alguna alternativa.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4018163267"/>
                  </p:ext>
                </p:extLst>
              </p:nvPr>
            </p:nvGraphicFramePr>
            <p:xfrm>
              <a:off x="574675" y="3725323"/>
              <a:ext cx="4854575" cy="1600200"/>
            </p:xfrm>
            <a:graphic>
              <a:graphicData uri="http://schemas.openxmlformats.org/drawingml/2006/table">
                <a:tbl>
                  <a:tblPr firstRow="1" firstCol="1" bandRow="1">
                    <a:tableStyleId>{69012ECD-51FC-41F1-AA8D-1B2483CD663E}</a:tableStyleId>
                  </a:tblPr>
                  <a:tblGrid>
                    <a:gridCol w="1676479"/>
                    <a:gridCol w="1382129"/>
                    <a:gridCol w="1795967"/>
                  </a:tblGrid>
                  <a:tr h="182880">
                    <a:tc>
                      <a:txBody>
                        <a:bodyPr/>
                        <a:lstStyle/>
                        <a:p>
                          <a:pPr indent="21590" algn="just">
                            <a:lnSpc>
                              <a:spcPct val="150000"/>
                            </a:lnSpc>
                            <a:spcAft>
                              <a:spcPts val="0"/>
                            </a:spcAft>
                          </a:pPr>
                          <a:r>
                            <a:rPr lang="es-EC" sz="1400" dirty="0">
                              <a:effectLst/>
                            </a:rPr>
                            <a:t> JERARQUIZACIÓN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 ALTERNATIVA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FLUJO NETO </a:t>
                          </a:r>
                          <a14:m>
                            <m:oMath xmlns:m="http://schemas.openxmlformats.org/officeDocument/2006/math">
                              <m:sSub>
                                <m:sSubPr>
                                  <m:ctrlPr>
                                    <a:rPr lang="es-EC" sz="1400" i="1">
                                      <a:effectLst/>
                                      <a:latin typeface="Cambria Math" panose="02040503050406030204" pitchFamily="18" charset="0"/>
                                    </a:rPr>
                                  </m:ctrlPr>
                                </m:sSubPr>
                                <m:e>
                                  <m:r>
                                    <a:rPr lang="es-ES" sz="1400">
                                      <a:effectLst/>
                                      <a:latin typeface="Cambria Math" panose="02040503050406030204" pitchFamily="18" charset="0"/>
                                    </a:rPr>
                                    <m:t>∅</m:t>
                                  </m:r>
                                </m:e>
                                <m:sub>
                                  <m:r>
                                    <a:rPr lang="es-ES" sz="1400">
                                      <a:effectLst/>
                                      <a:latin typeface="Cambria Math" panose="02040503050406030204" pitchFamily="18" charset="0"/>
                                    </a:rPr>
                                    <m:t>𝒓</m:t>
                                  </m:r>
                                </m:sub>
                              </m:sSub>
                              <m:d>
                                <m:dPr>
                                  <m:ctrlPr>
                                    <a:rPr lang="es-EC" sz="1400" i="1">
                                      <a:effectLst/>
                                      <a:latin typeface="Cambria Math" panose="02040503050406030204" pitchFamily="18" charset="0"/>
                                    </a:rPr>
                                  </m:ctrlPr>
                                </m:dPr>
                                <m:e>
                                  <m:r>
                                    <a:rPr lang="es-ES" sz="1400">
                                      <a:effectLst/>
                                      <a:latin typeface="Cambria Math" panose="02040503050406030204" pitchFamily="18" charset="0"/>
                                    </a:rPr>
                                    <m:t>𝒂</m:t>
                                  </m:r>
                                </m:e>
                              </m:d>
                            </m:oMath>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Cangahua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0,553333333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Guangaje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-0,426666667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2080">
                    <a:tc>
                      <a:txBody>
                        <a:bodyPr/>
                        <a:lstStyle/>
                        <a:p>
                          <a:pPr indent="21590" algn="just">
                            <a:lnSpc>
                              <a:spcPct val="150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Olmedo (Pesillo)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indent="21590" algn="just">
                            <a:lnSpc>
                              <a:spcPct val="150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Zapotillo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0,333333333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4018163267"/>
                  </p:ext>
                </p:extLst>
              </p:nvPr>
            </p:nvGraphicFramePr>
            <p:xfrm>
              <a:off x="574675" y="3725323"/>
              <a:ext cx="4854575" cy="1434785"/>
            </p:xfrm>
            <a:graphic>
              <a:graphicData uri="http://schemas.openxmlformats.org/drawingml/2006/table">
                <a:tbl>
                  <a:tblPr firstRow="1" firstCol="1" bandRow="1">
                    <a:tableStyleId>{69012ECD-51FC-41F1-AA8D-1B2483CD663E}</a:tableStyleId>
                  </a:tblPr>
                  <a:tblGrid>
                    <a:gridCol w="1676479"/>
                    <a:gridCol w="1382129"/>
                    <a:gridCol w="1795967"/>
                  </a:tblGrid>
                  <a:tr h="286957">
                    <a:tc>
                      <a:txBody>
                        <a:bodyPr/>
                        <a:lstStyle/>
                        <a:p>
                          <a:pPr indent="21590" algn="just">
                            <a:lnSpc>
                              <a:spcPct val="150000"/>
                            </a:lnSpc>
                            <a:spcAft>
                              <a:spcPts val="0"/>
                            </a:spcAft>
                          </a:pPr>
                          <a:r>
                            <a:rPr lang="es-EC" sz="1400" dirty="0">
                              <a:effectLst/>
                            </a:rPr>
                            <a:t> JERARQUIZACIÓN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 ALTERNATIVA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70508" t="-2128" r="-678" b="-438298"/>
                          </a:stretch>
                        </a:blipFill>
                      </a:tcPr>
                    </a:tc>
                  </a:tr>
                  <a:tr h="286957">
                    <a:tc>
                      <a:txBody>
                        <a:bodyPr/>
                        <a:lstStyle/>
                        <a:p>
                          <a:pPr indent="21590" algn="just">
                            <a:lnSpc>
                              <a:spcPct val="150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Cangahua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0,553333333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957">
                    <a:tc>
                      <a:txBody>
                        <a:bodyPr/>
                        <a:lstStyle/>
                        <a:p>
                          <a:pPr indent="21590" algn="just">
                            <a:lnSpc>
                              <a:spcPct val="150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Guangaje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-0,426666667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957">
                    <a:tc>
                      <a:txBody>
                        <a:bodyPr/>
                        <a:lstStyle/>
                        <a:p>
                          <a:pPr indent="21590" algn="just">
                            <a:lnSpc>
                              <a:spcPct val="150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Olmedo (Pesillo)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a:effectLst/>
                            </a:rPr>
                            <a:t>-0,46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957">
                    <a:tc>
                      <a:txBody>
                        <a:bodyPr/>
                        <a:lstStyle/>
                        <a:p>
                          <a:pPr indent="21590" algn="just">
                            <a:lnSpc>
                              <a:spcPct val="150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Zapotillo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 algn="just">
                            <a:lnSpc>
                              <a:spcPct val="150000"/>
                            </a:lnSpc>
                            <a:spcAft>
                              <a:spcPts val="0"/>
                            </a:spcAft>
                          </a:pPr>
                          <a:r>
                            <a:rPr lang="es-EC" sz="1400" dirty="0">
                              <a:effectLst/>
                            </a:rPr>
                            <a:t>0,333333333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839042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589" y="156699"/>
            <a:ext cx="10058400" cy="822960"/>
          </a:xfrm>
        </p:spPr>
        <p:txBody>
          <a:bodyPr/>
          <a:lstStyle/>
          <a:p>
            <a:r>
              <a:rPr lang="es-ES" dirty="0" smtClean="0"/>
              <a:t>Objetivos</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801869777"/>
              </p:ext>
            </p:extLst>
          </p:nvPr>
        </p:nvGraphicFramePr>
        <p:xfrm>
          <a:off x="1122218" y="360218"/>
          <a:ext cx="10404764" cy="555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480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905" y="2886928"/>
            <a:ext cx="10058400" cy="1450757"/>
          </a:xfrm>
        </p:spPr>
        <p:txBody>
          <a:bodyPr>
            <a:normAutofit fontScale="90000"/>
          </a:bodyPr>
          <a:lstStyle/>
          <a:p>
            <a:r>
              <a:rPr lang="es-ES" dirty="0" smtClean="0"/>
              <a:t>ANALISIS </a:t>
            </a:r>
            <a:br>
              <a:rPr lang="es-ES" dirty="0" smtClean="0"/>
            </a:br>
            <a:r>
              <a:rPr lang="es-ES" dirty="0" smtClean="0"/>
              <a:t>GAIA</a:t>
            </a:r>
            <a:br>
              <a:rPr lang="es-ES" dirty="0" smtClean="0"/>
            </a:br>
            <a:r>
              <a:rPr lang="es-ES" dirty="0" smtClean="0"/>
              <a:t>FOTOVOLTAICO</a:t>
            </a:r>
            <a:endParaRPr lang="es-EC" dirty="0"/>
          </a:p>
        </p:txBody>
      </p:sp>
      <p:pic>
        <p:nvPicPr>
          <p:cNvPr id="4" name="Imagen 3"/>
          <p:cNvPicPr/>
          <p:nvPr/>
        </p:nvPicPr>
        <p:blipFill>
          <a:blip r:embed="rId2"/>
          <a:stretch>
            <a:fillRect/>
          </a:stretch>
        </p:blipFill>
        <p:spPr>
          <a:xfrm>
            <a:off x="3871913" y="-1"/>
            <a:ext cx="8320087" cy="6315075"/>
          </a:xfrm>
          <a:prstGeom prst="rect">
            <a:avLst/>
          </a:prstGeom>
        </p:spPr>
      </p:pic>
    </p:spTree>
    <p:extLst>
      <p:ext uri="{BB962C8B-B14F-4D97-AF65-F5344CB8AC3E}">
        <p14:creationId xmlns:p14="http://schemas.microsoft.com/office/powerpoint/2010/main" val="3574336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905" y="2886928"/>
            <a:ext cx="10058400" cy="1450757"/>
          </a:xfrm>
        </p:spPr>
        <p:txBody>
          <a:bodyPr>
            <a:normAutofit fontScale="90000"/>
          </a:bodyPr>
          <a:lstStyle/>
          <a:p>
            <a:r>
              <a:rPr lang="es-ES" dirty="0" smtClean="0"/>
              <a:t>ANALISIS </a:t>
            </a:r>
            <a:br>
              <a:rPr lang="es-ES" dirty="0" smtClean="0"/>
            </a:br>
            <a:r>
              <a:rPr lang="es-ES" dirty="0" smtClean="0"/>
              <a:t>GAIA</a:t>
            </a:r>
            <a:br>
              <a:rPr lang="es-ES" dirty="0" smtClean="0"/>
            </a:br>
            <a:r>
              <a:rPr lang="es-ES" dirty="0" smtClean="0"/>
              <a:t>EÓLICO</a:t>
            </a:r>
            <a:endParaRPr lang="es-EC" dirty="0"/>
          </a:p>
        </p:txBody>
      </p:sp>
      <p:pic>
        <p:nvPicPr>
          <p:cNvPr id="5" name="Imagen 4"/>
          <p:cNvPicPr/>
          <p:nvPr/>
        </p:nvPicPr>
        <p:blipFill>
          <a:blip r:embed="rId2"/>
          <a:stretch>
            <a:fillRect/>
          </a:stretch>
        </p:blipFill>
        <p:spPr>
          <a:xfrm>
            <a:off x="3128963" y="0"/>
            <a:ext cx="9063037" cy="6858000"/>
          </a:xfrm>
          <a:prstGeom prst="rect">
            <a:avLst/>
          </a:prstGeom>
        </p:spPr>
      </p:pic>
    </p:spTree>
    <p:extLst>
      <p:ext uri="{BB962C8B-B14F-4D97-AF65-F5344CB8AC3E}">
        <p14:creationId xmlns:p14="http://schemas.microsoft.com/office/powerpoint/2010/main" val="4240080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905" y="2886928"/>
            <a:ext cx="10058400" cy="1450757"/>
          </a:xfrm>
        </p:spPr>
        <p:txBody>
          <a:bodyPr>
            <a:normAutofit fontScale="90000"/>
          </a:bodyPr>
          <a:lstStyle/>
          <a:p>
            <a:r>
              <a:rPr lang="es-ES" dirty="0" smtClean="0"/>
              <a:t>ANALISIS </a:t>
            </a:r>
            <a:br>
              <a:rPr lang="es-ES" dirty="0" smtClean="0"/>
            </a:br>
            <a:r>
              <a:rPr lang="es-ES" dirty="0" smtClean="0"/>
              <a:t>GAIA</a:t>
            </a:r>
            <a:br>
              <a:rPr lang="es-ES" dirty="0" smtClean="0"/>
            </a:br>
            <a:r>
              <a:rPr lang="es-ES" dirty="0" smtClean="0"/>
              <a:t>MIXTO</a:t>
            </a:r>
            <a:endParaRPr lang="es-EC" dirty="0"/>
          </a:p>
        </p:txBody>
      </p:sp>
      <p:pic>
        <p:nvPicPr>
          <p:cNvPr id="4" name="Imagen 3"/>
          <p:cNvPicPr/>
          <p:nvPr/>
        </p:nvPicPr>
        <p:blipFill>
          <a:blip r:embed="rId2"/>
          <a:stretch>
            <a:fillRect/>
          </a:stretch>
        </p:blipFill>
        <p:spPr>
          <a:xfrm>
            <a:off x="2843213" y="0"/>
            <a:ext cx="9348787" cy="6858000"/>
          </a:xfrm>
          <a:prstGeom prst="rect">
            <a:avLst/>
          </a:prstGeom>
        </p:spPr>
      </p:pic>
    </p:spTree>
    <p:extLst>
      <p:ext uri="{BB962C8B-B14F-4D97-AF65-F5344CB8AC3E}">
        <p14:creationId xmlns:p14="http://schemas.microsoft.com/office/powerpoint/2010/main" val="2682127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rotWithShape="1">
          <a:blip r:embed="rId3" cstate="print">
            <a:extLst>
              <a:ext uri="{28A0092B-C50C-407E-A947-70E740481C1C}">
                <a14:useLocalDpi xmlns:a14="http://schemas.microsoft.com/office/drawing/2010/main" val="0"/>
              </a:ext>
            </a:extLst>
          </a:blip>
          <a:srcRect t="-237" b="-1"/>
          <a:stretch/>
        </p:blipFill>
        <p:spPr>
          <a:xfrm>
            <a:off x="0" y="0"/>
            <a:ext cx="12192000" cy="6858000"/>
          </a:xfrm>
          <a:prstGeom prst="rect">
            <a:avLst/>
          </a:prstGeom>
        </p:spPr>
      </p:pic>
    </p:spTree>
    <p:extLst>
      <p:ext uri="{BB962C8B-B14F-4D97-AF65-F5344CB8AC3E}">
        <p14:creationId xmlns:p14="http://schemas.microsoft.com/office/powerpoint/2010/main" val="2879121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5260658" cy="808672"/>
          </a:xfrm>
        </p:spPr>
        <p:txBody>
          <a:bodyPr/>
          <a:lstStyle/>
          <a:p>
            <a:r>
              <a:rPr lang="es-ES" dirty="0" smtClean="0"/>
              <a:t>TRABAJO DE CAMPO</a:t>
            </a:r>
            <a:endParaRPr lang="es-EC" dirty="0"/>
          </a:p>
        </p:txBody>
      </p:sp>
      <p:pic>
        <p:nvPicPr>
          <p:cNvPr id="5" name="Imagen 4"/>
          <p:cNvPicPr>
            <a:picLocks noChangeAspect="1"/>
          </p:cNvPicPr>
          <p:nvPr/>
        </p:nvPicPr>
        <p:blipFill>
          <a:blip r:embed="rId3"/>
          <a:stretch>
            <a:fillRect/>
          </a:stretch>
        </p:blipFill>
        <p:spPr>
          <a:xfrm>
            <a:off x="1155382" y="848588"/>
            <a:ext cx="3352801" cy="3951147"/>
          </a:xfrm>
          <a:prstGeom prst="rect">
            <a:avLst/>
          </a:prstGeom>
        </p:spPr>
      </p:pic>
      <p:pic>
        <p:nvPicPr>
          <p:cNvPr id="7" name="Imagen 6" descr="D:\Documentos de Asus\Desktop\NUEVA TESIS\fotos\IMG_586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5465" y="0"/>
            <a:ext cx="2756535" cy="3200400"/>
          </a:xfrm>
          <a:prstGeom prst="rect">
            <a:avLst/>
          </a:prstGeom>
          <a:noFill/>
          <a:ln>
            <a:noFill/>
          </a:ln>
        </p:spPr>
      </p:pic>
      <p:pic>
        <p:nvPicPr>
          <p:cNvPr id="8" name="Imagen 7" descr="D:\Documentos de Asus\Desktop\NUEVA TESIS\fotos\IMG_595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5465" y="4790440"/>
            <a:ext cx="2756535" cy="2067560"/>
          </a:xfrm>
          <a:prstGeom prst="rect">
            <a:avLst/>
          </a:prstGeom>
          <a:noFill/>
          <a:ln>
            <a:noFill/>
          </a:ln>
        </p:spPr>
      </p:pic>
      <p:pic>
        <p:nvPicPr>
          <p:cNvPr id="9" name="Imagen 8" descr="D:\Documentos de Asus\Desktop\NUEVA TESIS\fotos\IMG_5851.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5465" y="2824162"/>
            <a:ext cx="2794000" cy="2095500"/>
          </a:xfrm>
          <a:prstGeom prst="rect">
            <a:avLst/>
          </a:prstGeom>
          <a:noFill/>
          <a:ln>
            <a:noFill/>
          </a:ln>
        </p:spPr>
      </p:pic>
      <p:pic>
        <p:nvPicPr>
          <p:cNvPr id="10" name="Imagen 9" descr="D:\Documentos de Asus\Desktop\NUEVA TESIS\fotos\IMG_581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5880" y="4839651"/>
            <a:ext cx="2991803" cy="1992788"/>
          </a:xfrm>
          <a:prstGeom prst="rect">
            <a:avLst/>
          </a:prstGeom>
          <a:noFill/>
          <a:ln>
            <a:noFill/>
          </a:ln>
        </p:spPr>
      </p:pic>
      <p:pic>
        <p:nvPicPr>
          <p:cNvPr id="11" name="Imagen 10" descr="D:\Documentos de Asus\Desktop\NUEVA TESIS\fotos\IMG_5846.jpe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0658" y="3257552"/>
            <a:ext cx="4174807" cy="3621880"/>
          </a:xfrm>
          <a:prstGeom prst="rect">
            <a:avLst/>
          </a:prstGeom>
          <a:noFill/>
          <a:ln>
            <a:noFill/>
          </a:ln>
        </p:spPr>
      </p:pic>
      <p:sp>
        <p:nvSpPr>
          <p:cNvPr id="12" name="Elipse 11"/>
          <p:cNvSpPr/>
          <p:nvPr/>
        </p:nvSpPr>
        <p:spPr>
          <a:xfrm>
            <a:off x="5629275" y="3733165"/>
            <a:ext cx="1371600" cy="1057275"/>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13" name="Imagen 12" descr="D:\Documentos de Asus\Desktop\NUEVA TESIS\fotos\IMG_5938.jpe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0658" y="0"/>
            <a:ext cx="4174807" cy="3257551"/>
          </a:xfrm>
          <a:prstGeom prst="rect">
            <a:avLst/>
          </a:prstGeom>
          <a:noFill/>
          <a:ln>
            <a:noFill/>
          </a:ln>
        </p:spPr>
      </p:pic>
    </p:spTree>
    <p:extLst>
      <p:ext uri="{BB962C8B-B14F-4D97-AF65-F5344CB8AC3E}">
        <p14:creationId xmlns:p14="http://schemas.microsoft.com/office/powerpoint/2010/main" val="3977204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rotWithShape="1">
          <a:blip r:embed="rId3"/>
          <a:srcRect t="4132"/>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3528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7B724B-8213-4B08-B88D-FCFD49E6121A}"/>
              </a:ext>
            </a:extLst>
          </p:cNvPr>
          <p:cNvSpPr>
            <a:spLocks noGrp="1"/>
          </p:cNvSpPr>
          <p:nvPr>
            <p:ph type="title"/>
          </p:nvPr>
        </p:nvSpPr>
        <p:spPr>
          <a:xfrm>
            <a:off x="423512" y="176463"/>
            <a:ext cx="10058400" cy="742749"/>
          </a:xfrm>
        </p:spPr>
        <p:txBody>
          <a:bodyPr/>
          <a:lstStyle/>
          <a:p>
            <a:r>
              <a:rPr lang="es-EC" b="1" dirty="0"/>
              <a:t>Conclusiones</a:t>
            </a:r>
          </a:p>
        </p:txBody>
      </p:sp>
      <p:graphicFrame>
        <p:nvGraphicFramePr>
          <p:cNvPr id="5" name="Marcador de contenido 4">
            <a:extLst>
              <a:ext uri="{FF2B5EF4-FFF2-40B4-BE49-F238E27FC236}">
                <a16:creationId xmlns:a16="http://schemas.microsoft.com/office/drawing/2014/main" xmlns="" id="{014D562A-97F4-4C19-9E42-C84505DFA3B3}"/>
              </a:ext>
            </a:extLst>
          </p:cNvPr>
          <p:cNvGraphicFramePr>
            <a:graphicFrameLocks noGrp="1"/>
          </p:cNvGraphicFramePr>
          <p:nvPr>
            <p:ph idx="1"/>
            <p:extLst>
              <p:ext uri="{D42A27DB-BD31-4B8C-83A1-F6EECF244321}">
                <p14:modId xmlns:p14="http://schemas.microsoft.com/office/powerpoint/2010/main" val="1084501547"/>
              </p:ext>
            </p:extLst>
          </p:nvPr>
        </p:nvGraphicFramePr>
        <p:xfrm>
          <a:off x="216568" y="1171074"/>
          <a:ext cx="10939111" cy="502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474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014D562A-97F4-4C19-9E42-C84505DFA3B3}"/>
              </a:ext>
            </a:extLst>
          </p:cNvPr>
          <p:cNvGraphicFramePr>
            <a:graphicFrameLocks noGrp="1"/>
          </p:cNvGraphicFramePr>
          <p:nvPr>
            <p:ph idx="1"/>
            <p:extLst>
              <p:ext uri="{D42A27DB-BD31-4B8C-83A1-F6EECF244321}">
                <p14:modId xmlns:p14="http://schemas.microsoft.com/office/powerpoint/2010/main" val="3256899651"/>
              </p:ext>
            </p:extLst>
          </p:nvPr>
        </p:nvGraphicFramePr>
        <p:xfrm>
          <a:off x="216568" y="0"/>
          <a:ext cx="11975432" cy="619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507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7B724B-8213-4B08-B88D-FCFD49E6121A}"/>
              </a:ext>
            </a:extLst>
          </p:cNvPr>
          <p:cNvSpPr>
            <a:spLocks noGrp="1"/>
          </p:cNvSpPr>
          <p:nvPr>
            <p:ph type="title"/>
          </p:nvPr>
        </p:nvSpPr>
        <p:spPr>
          <a:xfrm>
            <a:off x="423512" y="176463"/>
            <a:ext cx="10058400" cy="742749"/>
          </a:xfrm>
        </p:spPr>
        <p:txBody>
          <a:bodyPr/>
          <a:lstStyle/>
          <a:p>
            <a:r>
              <a:rPr lang="es-ES" b="1" dirty="0" smtClean="0"/>
              <a:t>Recomendaciones</a:t>
            </a:r>
            <a:endParaRPr lang="es-EC" b="1" dirty="0"/>
          </a:p>
        </p:txBody>
      </p:sp>
      <p:graphicFrame>
        <p:nvGraphicFramePr>
          <p:cNvPr id="5" name="Marcador de contenido 4">
            <a:extLst>
              <a:ext uri="{FF2B5EF4-FFF2-40B4-BE49-F238E27FC236}">
                <a16:creationId xmlns:a16="http://schemas.microsoft.com/office/drawing/2014/main" xmlns="" id="{014D562A-97F4-4C19-9E42-C84505DFA3B3}"/>
              </a:ext>
            </a:extLst>
          </p:cNvPr>
          <p:cNvGraphicFramePr>
            <a:graphicFrameLocks noGrp="1"/>
          </p:cNvGraphicFramePr>
          <p:nvPr>
            <p:ph idx="1"/>
            <p:extLst>
              <p:ext uri="{D42A27DB-BD31-4B8C-83A1-F6EECF244321}">
                <p14:modId xmlns:p14="http://schemas.microsoft.com/office/powerpoint/2010/main" val="677641961"/>
              </p:ext>
            </p:extLst>
          </p:nvPr>
        </p:nvGraphicFramePr>
        <p:xfrm>
          <a:off x="216568" y="1171074"/>
          <a:ext cx="10939111" cy="502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7292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014D562A-97F4-4C19-9E42-C84505DFA3B3}"/>
              </a:ext>
            </a:extLst>
          </p:cNvPr>
          <p:cNvGraphicFramePr>
            <a:graphicFrameLocks noGrp="1"/>
          </p:cNvGraphicFramePr>
          <p:nvPr>
            <p:ph idx="1"/>
            <p:extLst>
              <p:ext uri="{D42A27DB-BD31-4B8C-83A1-F6EECF244321}">
                <p14:modId xmlns:p14="http://schemas.microsoft.com/office/powerpoint/2010/main" val="3332447510"/>
              </p:ext>
            </p:extLst>
          </p:nvPr>
        </p:nvGraphicFramePr>
        <p:xfrm>
          <a:off x="216568" y="0"/>
          <a:ext cx="10939111" cy="619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1431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04362DE-6C13-4E6D-9872-774806384555}"/>
              </a:ext>
            </a:extLst>
          </p:cNvPr>
          <p:cNvSpPr>
            <a:spLocks noGrp="1"/>
          </p:cNvSpPr>
          <p:nvPr>
            <p:ph idx="1"/>
          </p:nvPr>
        </p:nvSpPr>
        <p:spPr/>
        <p:txBody>
          <a:bodyPr/>
          <a:lstStyle/>
          <a:p>
            <a:endParaRPr lang="es-EC" dirty="0"/>
          </a:p>
        </p:txBody>
      </p:sp>
      <p:sp>
        <p:nvSpPr>
          <p:cNvPr id="4" name="Título 1">
            <a:extLst>
              <a:ext uri="{FF2B5EF4-FFF2-40B4-BE49-F238E27FC236}">
                <a16:creationId xmlns:a16="http://schemas.microsoft.com/office/drawing/2014/main" xmlns="" id="{3FBEE177-107C-4A5B-A66D-7E3510684043}"/>
              </a:ext>
            </a:extLst>
          </p:cNvPr>
          <p:cNvSpPr txBox="1">
            <a:spLocks/>
          </p:cNvSpPr>
          <p:nvPr/>
        </p:nvSpPr>
        <p:spPr>
          <a:xfrm>
            <a:off x="3246119" y="2470484"/>
            <a:ext cx="5699761" cy="1507957"/>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6600" b="1" dirty="0"/>
              <a:t>MARCO TEÓRICO</a:t>
            </a:r>
          </a:p>
        </p:txBody>
      </p:sp>
      <p:pic>
        <p:nvPicPr>
          <p:cNvPr id="5" name="Picture 2" descr="Ver las imágenes de orig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93" t="7826" r="11456"/>
          <a:stretch/>
        </p:blipFill>
        <p:spPr bwMode="auto">
          <a:xfrm>
            <a:off x="283778" y="220717"/>
            <a:ext cx="1529256" cy="1330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er las imágenes de or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5866" y="220717"/>
            <a:ext cx="1334706" cy="133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02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3434" y="2497540"/>
            <a:ext cx="4703019" cy="1450757"/>
          </a:xfrm>
        </p:spPr>
        <p:txBody>
          <a:bodyPr>
            <a:noAutofit/>
          </a:bodyPr>
          <a:lstStyle/>
          <a:p>
            <a:r>
              <a:rPr lang="es-EC" sz="6600" b="1" dirty="0" smtClean="0"/>
              <a:t>GRACIAS </a:t>
            </a:r>
            <a:endParaRPr lang="es-EC" sz="6600" b="1" dirty="0"/>
          </a:p>
        </p:txBody>
      </p:sp>
      <p:pic>
        <p:nvPicPr>
          <p:cNvPr id="4" name="Picture 2" descr="Ver las imágenes de orig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93" t="7826" r="11456"/>
          <a:stretch/>
        </p:blipFill>
        <p:spPr bwMode="auto">
          <a:xfrm>
            <a:off x="283778" y="220717"/>
            <a:ext cx="1529256" cy="1330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er las imágenes de or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5866" y="220717"/>
            <a:ext cx="1334706" cy="133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2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09600"/>
            <a:ext cx="8351520" cy="1048931"/>
          </a:xfrm>
        </p:spPr>
        <p:txBody>
          <a:bodyPr>
            <a:normAutofit/>
          </a:bodyPr>
          <a:lstStyle/>
          <a:p>
            <a:r>
              <a:rPr lang="es-ES" dirty="0" smtClean="0"/>
              <a:t>Energías Alternativas</a:t>
            </a:r>
            <a:endParaRPr lang="es-EC" dirty="0"/>
          </a:p>
        </p:txBody>
      </p:sp>
      <p:sp>
        <p:nvSpPr>
          <p:cNvPr id="3" name="Marcador de contenido 2"/>
          <p:cNvSpPr>
            <a:spLocks noGrp="1"/>
          </p:cNvSpPr>
          <p:nvPr>
            <p:ph idx="1"/>
          </p:nvPr>
        </p:nvSpPr>
        <p:spPr/>
        <p:txBody>
          <a:bodyPr/>
          <a:lstStyle/>
          <a:p>
            <a:endParaRPr lang="es-EC" dirty="0"/>
          </a:p>
        </p:txBody>
      </p:sp>
      <p:graphicFrame>
        <p:nvGraphicFramePr>
          <p:cNvPr id="5" name="Diagrama 4">
            <a:extLst>
              <a:ext uri="{FF2B5EF4-FFF2-40B4-BE49-F238E27FC236}">
                <a16:creationId xmlns:a16="http://schemas.microsoft.com/office/drawing/2014/main" xmlns="" id="{D7993156-4879-410C-A8D0-47D36C4DFD5A}"/>
              </a:ext>
            </a:extLst>
          </p:cNvPr>
          <p:cNvGraphicFramePr/>
          <p:nvPr>
            <p:extLst>
              <p:ext uri="{D42A27DB-BD31-4B8C-83A1-F6EECF244321}">
                <p14:modId xmlns:p14="http://schemas.microsoft.com/office/powerpoint/2010/main" val="1270752111"/>
              </p:ext>
            </p:extLst>
          </p:nvPr>
        </p:nvGraphicFramePr>
        <p:xfrm>
          <a:off x="582385" y="2200064"/>
          <a:ext cx="11275041" cy="324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Qué beneficios tiene la energía eólica? | ACCIO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9649" y="4817598"/>
            <a:ext cx="2046856" cy="1616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ergía Solar Fotovoltaica - Qué es, cómo se genera y usos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58546" y="1780618"/>
            <a:ext cx="2105890" cy="140392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53D9C487-3195-4513-9103-48FB39A82305}"/>
              </a:ext>
            </a:extLst>
          </p:cNvPr>
          <p:cNvSpPr txBox="1"/>
          <p:nvPr/>
        </p:nvSpPr>
        <p:spPr>
          <a:xfrm>
            <a:off x="0" y="6279009"/>
            <a:ext cx="3657600" cy="584775"/>
          </a:xfrm>
          <a:prstGeom prst="rect">
            <a:avLst/>
          </a:prstGeom>
          <a:noFill/>
        </p:spPr>
        <p:txBody>
          <a:bodyPr wrap="square" rtlCol="0">
            <a:spAutoFit/>
          </a:bodyPr>
          <a:lstStyle/>
          <a:p>
            <a:r>
              <a:rPr lang="es-EC" sz="3200" b="1" dirty="0">
                <a:solidFill>
                  <a:schemeClr val="bg1"/>
                </a:solidFill>
              </a:rPr>
              <a:t>MARCO TEÓRICO</a:t>
            </a:r>
          </a:p>
        </p:txBody>
      </p:sp>
    </p:spTree>
    <p:extLst>
      <p:ext uri="{BB962C8B-B14F-4D97-AF65-F5344CB8AC3E}">
        <p14:creationId xmlns:p14="http://schemas.microsoft.com/office/powerpoint/2010/main" val="365850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C" dirty="0"/>
          </a:p>
        </p:txBody>
      </p:sp>
      <p:graphicFrame>
        <p:nvGraphicFramePr>
          <p:cNvPr id="4" name="Diagrama 3">
            <a:extLst>
              <a:ext uri="{FF2B5EF4-FFF2-40B4-BE49-F238E27FC236}">
                <a16:creationId xmlns:a16="http://schemas.microsoft.com/office/drawing/2014/main" xmlns="" id="{D7993156-4879-410C-A8D0-47D36C4DFD5A}"/>
              </a:ext>
            </a:extLst>
          </p:cNvPr>
          <p:cNvGraphicFramePr/>
          <p:nvPr>
            <p:extLst>
              <p:ext uri="{D42A27DB-BD31-4B8C-83A1-F6EECF244321}">
                <p14:modId xmlns:p14="http://schemas.microsoft.com/office/powerpoint/2010/main" val="3052569723"/>
              </p:ext>
            </p:extLst>
          </p:nvPr>
        </p:nvGraphicFramePr>
        <p:xfrm>
          <a:off x="582385" y="2200064"/>
          <a:ext cx="11275041" cy="324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Energía Solar Fotovoltaica - Qué es, cómo se genera y uso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6146" y="1498101"/>
            <a:ext cx="2105890" cy="140392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53D9C487-3195-4513-9103-48FB39A82305}"/>
              </a:ext>
            </a:extLst>
          </p:cNvPr>
          <p:cNvSpPr txBox="1"/>
          <p:nvPr/>
        </p:nvSpPr>
        <p:spPr>
          <a:xfrm>
            <a:off x="0" y="6279009"/>
            <a:ext cx="3657600" cy="584775"/>
          </a:xfrm>
          <a:prstGeom prst="rect">
            <a:avLst/>
          </a:prstGeom>
          <a:noFill/>
        </p:spPr>
        <p:txBody>
          <a:bodyPr wrap="square" rtlCol="0">
            <a:spAutoFit/>
          </a:bodyPr>
          <a:lstStyle/>
          <a:p>
            <a:r>
              <a:rPr lang="es-EC" sz="3200" b="1" dirty="0">
                <a:solidFill>
                  <a:schemeClr val="bg1"/>
                </a:solidFill>
              </a:rPr>
              <a:t>MARCO TEÓRICO</a:t>
            </a:r>
          </a:p>
        </p:txBody>
      </p:sp>
    </p:spTree>
    <p:extLst>
      <p:ext uri="{BB962C8B-B14F-4D97-AF65-F5344CB8AC3E}">
        <p14:creationId xmlns:p14="http://schemas.microsoft.com/office/powerpoint/2010/main" val="674342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AB3FEC-C000-4B3B-B324-42270A690F49}"/>
              </a:ext>
            </a:extLst>
          </p:cNvPr>
          <p:cNvSpPr>
            <a:spLocks noGrp="1"/>
          </p:cNvSpPr>
          <p:nvPr>
            <p:ph type="title"/>
          </p:nvPr>
        </p:nvSpPr>
        <p:spPr/>
        <p:txBody>
          <a:bodyPr/>
          <a:lstStyle/>
          <a:p>
            <a:r>
              <a:rPr lang="es-EC" b="1" dirty="0" smtClean="0"/>
              <a:t>Método de Jerarquías Analíticas(AHP</a:t>
            </a:r>
            <a:r>
              <a:rPr lang="es-EC" b="1" dirty="0"/>
              <a:t>)</a:t>
            </a:r>
          </a:p>
        </p:txBody>
      </p:sp>
      <p:graphicFrame>
        <p:nvGraphicFramePr>
          <p:cNvPr id="7" name="Marcador de contenido 6">
            <a:extLst>
              <a:ext uri="{FF2B5EF4-FFF2-40B4-BE49-F238E27FC236}">
                <a16:creationId xmlns:a16="http://schemas.microsoft.com/office/drawing/2014/main" xmlns="" id="{39677947-BE1F-4392-A7AC-8BE71827EB0F}"/>
              </a:ext>
            </a:extLst>
          </p:cNvPr>
          <p:cNvGraphicFramePr>
            <a:graphicFrameLocks noGrp="1"/>
          </p:cNvGraphicFramePr>
          <p:nvPr>
            <p:ph idx="1"/>
            <p:extLst>
              <p:ext uri="{D42A27DB-BD31-4B8C-83A1-F6EECF244321}">
                <p14:modId xmlns:p14="http://schemas.microsoft.com/office/powerpoint/2010/main" val="2965599695"/>
              </p:ext>
            </p:extLst>
          </p:nvPr>
        </p:nvGraphicFramePr>
        <p:xfrm>
          <a:off x="7832988" y="4166627"/>
          <a:ext cx="3467371" cy="2054860"/>
        </p:xfrm>
        <a:graphic>
          <a:graphicData uri="http://schemas.openxmlformats.org/drawingml/2006/table">
            <a:tbl>
              <a:tblPr firstRow="1" firstCol="1" bandRow="1">
                <a:tableStyleId>{3B4B98B0-60AC-42C2-AFA5-B58CD77FA1E5}</a:tableStyleId>
              </a:tblPr>
              <a:tblGrid>
                <a:gridCol w="1258433">
                  <a:extLst>
                    <a:ext uri="{9D8B030D-6E8A-4147-A177-3AD203B41FA5}">
                      <a16:colId xmlns:a16="http://schemas.microsoft.com/office/drawing/2014/main" xmlns="" val="1697729473"/>
                    </a:ext>
                  </a:extLst>
                </a:gridCol>
                <a:gridCol w="2208938">
                  <a:extLst>
                    <a:ext uri="{9D8B030D-6E8A-4147-A177-3AD203B41FA5}">
                      <a16:colId xmlns:a16="http://schemas.microsoft.com/office/drawing/2014/main" xmlns="" val="3947756666"/>
                    </a:ext>
                  </a:extLst>
                </a:gridCol>
              </a:tblGrid>
              <a:tr h="247650">
                <a:tc>
                  <a:txBody>
                    <a:bodyPr/>
                    <a:lstStyle/>
                    <a:p>
                      <a:pPr indent="215900" algn="ctr">
                        <a:lnSpc>
                          <a:spcPct val="100000"/>
                        </a:lnSpc>
                        <a:spcAft>
                          <a:spcPts val="0"/>
                        </a:spcAft>
                      </a:pPr>
                      <a:r>
                        <a:rPr lang="es-ES" sz="1600" dirty="0">
                          <a:effectLst/>
                        </a:rPr>
                        <a:t>Intensidad de importancia</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100000"/>
                        </a:lnSpc>
                        <a:spcAft>
                          <a:spcPts val="0"/>
                        </a:spcAft>
                      </a:pPr>
                      <a:r>
                        <a:rPr lang="es-ES" sz="1600" dirty="0">
                          <a:effectLst/>
                        </a:rPr>
                        <a:t>Definición</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19628242"/>
                  </a:ext>
                </a:extLst>
              </a:tr>
              <a:tr h="267335">
                <a:tc>
                  <a:txBody>
                    <a:bodyPr/>
                    <a:lstStyle/>
                    <a:p>
                      <a:pPr indent="215900" algn="ctr">
                        <a:lnSpc>
                          <a:spcPct val="100000"/>
                        </a:lnSpc>
                        <a:spcAft>
                          <a:spcPts val="0"/>
                        </a:spcAft>
                      </a:pPr>
                      <a:r>
                        <a:rPr lang="es-ES" sz="1600" dirty="0">
                          <a:effectLst/>
                        </a:rPr>
                        <a:t>1</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100000"/>
                        </a:lnSpc>
                        <a:spcAft>
                          <a:spcPts val="0"/>
                        </a:spcAft>
                      </a:pPr>
                      <a:r>
                        <a:rPr lang="es-ES" sz="1400">
                          <a:effectLst/>
                        </a:rPr>
                        <a:t>Igual importancia</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57170290"/>
                  </a:ext>
                </a:extLst>
              </a:tr>
              <a:tr h="267335">
                <a:tc>
                  <a:txBody>
                    <a:bodyPr/>
                    <a:lstStyle/>
                    <a:p>
                      <a:pPr indent="215900" algn="ctr">
                        <a:lnSpc>
                          <a:spcPct val="100000"/>
                        </a:lnSpc>
                        <a:spcAft>
                          <a:spcPts val="0"/>
                        </a:spcAft>
                      </a:pPr>
                      <a:r>
                        <a:rPr lang="es-ES" sz="1600" dirty="0">
                          <a:effectLst/>
                        </a:rPr>
                        <a:t>3</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100000"/>
                        </a:lnSpc>
                        <a:spcAft>
                          <a:spcPts val="0"/>
                        </a:spcAft>
                      </a:pPr>
                      <a:r>
                        <a:rPr lang="es-ES" sz="1400">
                          <a:effectLst/>
                        </a:rPr>
                        <a:t>Importancia moderada</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8818447"/>
                  </a:ext>
                </a:extLst>
              </a:tr>
              <a:tr h="277495">
                <a:tc>
                  <a:txBody>
                    <a:bodyPr/>
                    <a:lstStyle/>
                    <a:p>
                      <a:pPr indent="215900" algn="ctr">
                        <a:lnSpc>
                          <a:spcPct val="100000"/>
                        </a:lnSpc>
                        <a:spcAft>
                          <a:spcPts val="0"/>
                        </a:spcAft>
                      </a:pPr>
                      <a:r>
                        <a:rPr lang="es-ES" sz="1600" dirty="0">
                          <a:effectLst/>
                        </a:rPr>
                        <a:t>5</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100000"/>
                        </a:lnSpc>
                        <a:spcAft>
                          <a:spcPts val="0"/>
                        </a:spcAft>
                      </a:pPr>
                      <a:r>
                        <a:rPr lang="es-ES" sz="1400">
                          <a:effectLst/>
                        </a:rPr>
                        <a:t>Importancia fuerte</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6796279"/>
                  </a:ext>
                </a:extLst>
              </a:tr>
              <a:tr h="267335">
                <a:tc>
                  <a:txBody>
                    <a:bodyPr/>
                    <a:lstStyle/>
                    <a:p>
                      <a:pPr indent="215900" algn="ctr">
                        <a:lnSpc>
                          <a:spcPct val="100000"/>
                        </a:lnSpc>
                        <a:spcAft>
                          <a:spcPts val="0"/>
                        </a:spcAft>
                      </a:pPr>
                      <a:r>
                        <a:rPr lang="es-ES" sz="1600" dirty="0">
                          <a:effectLst/>
                        </a:rPr>
                        <a:t>7</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100000"/>
                        </a:lnSpc>
                        <a:spcAft>
                          <a:spcPts val="0"/>
                        </a:spcAft>
                      </a:pPr>
                      <a:r>
                        <a:rPr lang="es-ES" sz="1400" dirty="0">
                          <a:effectLst/>
                        </a:rPr>
                        <a:t>Importancia muy fuerte</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2322309"/>
                  </a:ext>
                </a:extLst>
              </a:tr>
              <a:tr h="124460">
                <a:tc>
                  <a:txBody>
                    <a:bodyPr/>
                    <a:lstStyle/>
                    <a:p>
                      <a:pPr indent="215900" algn="ctr">
                        <a:lnSpc>
                          <a:spcPct val="100000"/>
                        </a:lnSpc>
                        <a:spcAft>
                          <a:spcPts val="0"/>
                        </a:spcAft>
                      </a:pPr>
                      <a:r>
                        <a:rPr lang="es-ES" sz="1600" dirty="0">
                          <a:effectLst/>
                        </a:rPr>
                        <a:t>9</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100000"/>
                        </a:lnSpc>
                        <a:spcAft>
                          <a:spcPts val="0"/>
                        </a:spcAft>
                      </a:pPr>
                      <a:r>
                        <a:rPr lang="es-ES" sz="1400" dirty="0">
                          <a:effectLst/>
                        </a:rPr>
                        <a:t>Importancia extrema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30824402"/>
                  </a:ext>
                </a:extLst>
              </a:tr>
            </a:tbl>
          </a:graphicData>
        </a:graphic>
      </p:graphicFrame>
      <p:sp>
        <p:nvSpPr>
          <p:cNvPr id="4" name="CuadroTexto 3">
            <a:extLst>
              <a:ext uri="{FF2B5EF4-FFF2-40B4-BE49-F238E27FC236}">
                <a16:creationId xmlns:a16="http://schemas.microsoft.com/office/drawing/2014/main" xmlns="" id="{53D9C487-3195-4513-9103-48FB39A82305}"/>
              </a:ext>
            </a:extLst>
          </p:cNvPr>
          <p:cNvSpPr txBox="1"/>
          <p:nvPr/>
        </p:nvSpPr>
        <p:spPr>
          <a:xfrm>
            <a:off x="0" y="6279009"/>
            <a:ext cx="3657600" cy="584775"/>
          </a:xfrm>
          <a:prstGeom prst="rect">
            <a:avLst/>
          </a:prstGeom>
          <a:noFill/>
        </p:spPr>
        <p:txBody>
          <a:bodyPr wrap="square" rtlCol="0">
            <a:spAutoFit/>
          </a:bodyPr>
          <a:lstStyle/>
          <a:p>
            <a:r>
              <a:rPr lang="es-EC" sz="3200" b="1" dirty="0">
                <a:solidFill>
                  <a:schemeClr val="bg1"/>
                </a:solidFill>
              </a:rPr>
              <a:t>MARCO TEÓRICO</a:t>
            </a:r>
          </a:p>
        </p:txBody>
      </p:sp>
      <p:graphicFrame>
        <p:nvGraphicFramePr>
          <p:cNvPr id="9" name="Diagrama 8">
            <a:extLst>
              <a:ext uri="{FF2B5EF4-FFF2-40B4-BE49-F238E27FC236}">
                <a16:creationId xmlns:a16="http://schemas.microsoft.com/office/drawing/2014/main" xmlns="" id="{EDF425CF-DF61-4C57-A8F0-D6EB8EC199E4}"/>
              </a:ext>
            </a:extLst>
          </p:cNvPr>
          <p:cNvGraphicFramePr/>
          <p:nvPr>
            <p:extLst>
              <p:ext uri="{D42A27DB-BD31-4B8C-83A1-F6EECF244321}">
                <p14:modId xmlns:p14="http://schemas.microsoft.com/office/powerpoint/2010/main" val="3497517901"/>
              </p:ext>
            </p:extLst>
          </p:nvPr>
        </p:nvGraphicFramePr>
        <p:xfrm>
          <a:off x="1693230" y="2033032"/>
          <a:ext cx="5168900" cy="395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Analytic Hierarchy Process AHP Tutori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4740" y="2185352"/>
            <a:ext cx="3627934" cy="136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82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1209</TotalTime>
  <Words>3142</Words>
  <Application>Microsoft Office PowerPoint</Application>
  <PresentationFormat>Panorámica</PresentationFormat>
  <Paragraphs>648</Paragraphs>
  <Slides>60</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60</vt:i4>
      </vt:variant>
    </vt:vector>
  </HeadingPairs>
  <TitlesOfParts>
    <vt:vector size="66" baseType="lpstr">
      <vt:lpstr>Arial</vt:lpstr>
      <vt:lpstr>Calibri</vt:lpstr>
      <vt:lpstr>Calibri Light</vt:lpstr>
      <vt:lpstr>Cambria Math</vt:lpstr>
      <vt:lpstr>Times New Roman</vt:lpstr>
      <vt:lpstr>Retrospección</vt:lpstr>
      <vt:lpstr>“DETERMINACIÓN DE ZONAS ÓPTIMAS PARA UBICACIÓN DE ENERGÍAS ALTERNATIVAS (EÓLICA Y FOTOVOLTAICA) EN LAS PROVINCIAS DE LA REGIÓN SIERRA DEL ECUADOR MEDIANTE EVALUACIÓN MULTICRITERIO”</vt:lpstr>
      <vt:lpstr>INTRODUCCIÓN</vt:lpstr>
      <vt:lpstr>Planteamiento del problema</vt:lpstr>
      <vt:lpstr>Justificación</vt:lpstr>
      <vt:lpstr>Objetivos</vt:lpstr>
      <vt:lpstr>Presentación de PowerPoint</vt:lpstr>
      <vt:lpstr>Energías Alternativas</vt:lpstr>
      <vt:lpstr>Presentación de PowerPoint</vt:lpstr>
      <vt:lpstr>Método de Jerarquías Analíticas(AHP)</vt:lpstr>
      <vt:lpstr>CALCULO DE LA CONSISTENCIA</vt:lpstr>
      <vt:lpstr>“Preference Ranking  Organization Method for Enrichment Evaluations” PROMETHEE</vt:lpstr>
      <vt:lpstr>PROMETHEE I</vt:lpstr>
      <vt:lpstr>Presentación de PowerPoint</vt:lpstr>
      <vt:lpstr>METODOLOGÍA</vt:lpstr>
      <vt:lpstr>Recopilación de la información</vt:lpstr>
      <vt:lpstr>Variables</vt:lpstr>
      <vt:lpstr>Erosión 1999 - 2019</vt:lpstr>
      <vt:lpstr>MAPA DE SUELO EROSIONADO</vt:lpstr>
      <vt:lpstr>Clasificación Supervisada</vt:lpstr>
      <vt:lpstr>Matriz de Confusión</vt:lpstr>
      <vt:lpstr>Estandarización de criterios</vt:lpstr>
      <vt:lpstr>PENDIENTES</vt:lpstr>
      <vt:lpstr>ACCESIBILIDAD</vt:lpstr>
      <vt:lpstr>Conectividad eléctrica</vt:lpstr>
      <vt:lpstr>Grado de Insolación</vt:lpstr>
      <vt:lpstr>Velocidad de viento</vt:lpstr>
      <vt:lpstr>Erosión</vt:lpstr>
      <vt:lpstr>Parques Nacionales y vegetación protectora</vt:lpstr>
      <vt:lpstr>Determinación de Pesos (Valoración)</vt:lpstr>
      <vt:lpstr>Cálculo de la Consistencia</vt:lpstr>
      <vt:lpstr>PESOS</vt:lpstr>
      <vt:lpstr>Modelo de Capacidad de Acogida</vt:lpstr>
      <vt:lpstr>Mapa de Capacidad  de acogida</vt:lpstr>
      <vt:lpstr>Emplazamientos Fotovoltaicos</vt:lpstr>
      <vt:lpstr>Presentación de PowerPoint</vt:lpstr>
      <vt:lpstr>Presentación de PowerPoint</vt:lpstr>
      <vt:lpstr>AHP (Priorización)</vt:lpstr>
      <vt:lpstr>Presentación de PowerPoint</vt:lpstr>
      <vt:lpstr>Presentación de PowerPoint</vt:lpstr>
      <vt:lpstr>Presentación de PowerPoint</vt:lpstr>
      <vt:lpstr>PROMETHEE</vt:lpstr>
      <vt:lpstr>Presentación de PowerPoint</vt:lpstr>
      <vt:lpstr>Presentación de PowerPoint</vt:lpstr>
      <vt:lpstr>RESULTADOS</vt:lpstr>
      <vt:lpstr>MAPA DE CAPACIDAD DE ACOGIDA EÓLICO </vt:lpstr>
      <vt:lpstr>MAPA DE CAPACIDAD DE ACOGIDA FOTOVOLTAICO </vt:lpstr>
      <vt:lpstr>Metodología AHP</vt:lpstr>
      <vt:lpstr>Metodología PROMETHEE EÓLICO</vt:lpstr>
      <vt:lpstr>Metodología PROMETHEE FOTOVOLTAICO</vt:lpstr>
      <vt:lpstr>ANALISIS  GAIA FOTOVOLTAICO</vt:lpstr>
      <vt:lpstr>ANALISIS  GAIA EÓLICO</vt:lpstr>
      <vt:lpstr>ANALISIS  GAIA MIXTO</vt:lpstr>
      <vt:lpstr>Presentación de PowerPoint</vt:lpstr>
      <vt:lpstr>TRABAJO DE CAMPO</vt:lpstr>
      <vt:lpstr>Presentación de PowerPoint</vt:lpstr>
      <vt:lpstr>Conclusiones</vt:lpstr>
      <vt:lpstr>Presentación de PowerPoint</vt:lpstr>
      <vt:lpstr>Recomendaciones</vt:lpstr>
      <vt:lpstr>Presentación de PowerPoint</vt:lpstr>
      <vt:lpstr>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ZONAS ÓPTIMAS PARA UBICACIÓN DE ENERGÍAS ALTERNATIVAS (EÓLICA Y FOTOVOLTAICA) EN LAS PROVINCIAS DE LA REGIÓN SIERRA DEL ECUADOR MEDIANTE EVALUACIÓN MULTICRITERIO”</dc:title>
  <dc:creator>Asus</dc:creator>
  <cp:lastModifiedBy>Asus</cp:lastModifiedBy>
  <cp:revision>51</cp:revision>
  <cp:lastPrinted>2020-07-21T15:28:55Z</cp:lastPrinted>
  <dcterms:created xsi:type="dcterms:W3CDTF">2020-07-02T16:39:15Z</dcterms:created>
  <dcterms:modified xsi:type="dcterms:W3CDTF">2020-07-25T23:32:56Z</dcterms:modified>
</cp:coreProperties>
</file>