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58" r:id="rId3"/>
    <p:sldId id="263" r:id="rId4"/>
    <p:sldId id="278" r:id="rId5"/>
    <p:sldId id="261" r:id="rId6"/>
    <p:sldId id="262" r:id="rId7"/>
    <p:sldId id="279" r:id="rId8"/>
    <p:sldId id="259" r:id="rId9"/>
    <p:sldId id="257" r:id="rId10"/>
    <p:sldId id="260" r:id="rId11"/>
    <p:sldId id="265" r:id="rId12"/>
    <p:sldId id="266" r:id="rId13"/>
    <p:sldId id="281" r:id="rId14"/>
    <p:sldId id="267" r:id="rId15"/>
    <p:sldId id="268" r:id="rId16"/>
    <p:sldId id="277" r:id="rId17"/>
    <p:sldId id="269" r:id="rId18"/>
    <p:sldId id="270" r:id="rId19"/>
    <p:sldId id="271" r:id="rId20"/>
    <p:sldId id="272" r:id="rId21"/>
    <p:sldId id="273" r:id="rId22"/>
    <p:sldId id="274" r:id="rId23"/>
    <p:sldId id="275" r:id="rId24"/>
    <p:sldId id="276" r:id="rId2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BE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34" autoAdjust="0"/>
    <p:restoredTop sz="94660"/>
  </p:normalViewPr>
  <p:slideViewPr>
    <p:cSldViewPr>
      <p:cViewPr varScale="1">
        <p:scale>
          <a:sx n="84" d="100"/>
          <a:sy n="84" d="100"/>
        </p:scale>
        <p:origin x="1445" y="67"/>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48A350-91D0-4EEF-8778-9414050ECB28}"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s-EC"/>
        </a:p>
      </dgm:t>
    </dgm:pt>
    <dgm:pt modelId="{952B1FEC-26A3-47B4-8C2A-D6DEB1DD9457}">
      <dgm:prSet phldrT="[Texto]" custT="1"/>
      <dgm:spPr>
        <a:solidFill>
          <a:schemeClr val="accent1">
            <a:lumMod val="40000"/>
            <a:lumOff val="60000"/>
          </a:schemeClr>
        </a:solidFill>
      </dgm:spPr>
      <dgm:t>
        <a:bodyPr/>
        <a:lstStyle/>
        <a:p>
          <a:r>
            <a:rPr lang="es-EC" sz="1400" b="1" dirty="0" smtClean="0">
              <a:solidFill>
                <a:schemeClr val="tx1"/>
              </a:solidFill>
            </a:rPr>
            <a:t>Recurso Agua</a:t>
          </a:r>
          <a:endParaRPr lang="es-EC" sz="1400" b="1" dirty="0">
            <a:solidFill>
              <a:schemeClr val="tx1"/>
            </a:solidFill>
          </a:endParaRPr>
        </a:p>
      </dgm:t>
    </dgm:pt>
    <dgm:pt modelId="{C807ABF6-7CD7-4FD4-A1EE-054EE6504051}" type="parTrans" cxnId="{56C34EF0-15D2-4509-B3F2-052DEC14932E}">
      <dgm:prSet/>
      <dgm:spPr/>
      <dgm:t>
        <a:bodyPr/>
        <a:lstStyle/>
        <a:p>
          <a:endParaRPr lang="es-EC" sz="1400">
            <a:solidFill>
              <a:schemeClr val="tx1"/>
            </a:solidFill>
          </a:endParaRPr>
        </a:p>
      </dgm:t>
    </dgm:pt>
    <dgm:pt modelId="{127C1AF2-F97E-4706-8A73-B3C479935E44}" type="sibTrans" cxnId="{56C34EF0-15D2-4509-B3F2-052DEC14932E}">
      <dgm:prSet/>
      <dgm:spPr/>
      <dgm:t>
        <a:bodyPr/>
        <a:lstStyle/>
        <a:p>
          <a:endParaRPr lang="es-EC" sz="1400">
            <a:solidFill>
              <a:schemeClr val="tx1"/>
            </a:solidFill>
          </a:endParaRPr>
        </a:p>
      </dgm:t>
    </dgm:pt>
    <dgm:pt modelId="{3FDC6DCA-B260-4C92-8635-29F6F4C1D44A}" type="asst">
      <dgm:prSet phldrT="[Texto]" custT="1"/>
      <dgm:spPr>
        <a:solidFill>
          <a:schemeClr val="accent6">
            <a:lumMod val="40000"/>
            <a:lumOff val="60000"/>
          </a:schemeClr>
        </a:solidFill>
      </dgm:spPr>
      <dgm:t>
        <a:bodyPr/>
        <a:lstStyle/>
        <a:p>
          <a:r>
            <a:rPr lang="es-EC" sz="1400" dirty="0" smtClean="0">
              <a:solidFill>
                <a:schemeClr val="tx1"/>
              </a:solidFill>
            </a:rPr>
            <a:t>Su calidad ha sido afectada por</a:t>
          </a:r>
          <a:endParaRPr lang="es-EC" sz="1400" dirty="0">
            <a:solidFill>
              <a:schemeClr val="tx1"/>
            </a:solidFill>
          </a:endParaRPr>
        </a:p>
      </dgm:t>
    </dgm:pt>
    <dgm:pt modelId="{0FB0948C-D7FE-418B-AEA6-B417A6551563}" type="parTrans" cxnId="{8B7BD4D7-302E-4537-BC48-C6CBF6F4D625}">
      <dgm:prSet/>
      <dgm:spPr/>
      <dgm:t>
        <a:bodyPr/>
        <a:lstStyle/>
        <a:p>
          <a:endParaRPr lang="es-EC" sz="1400">
            <a:solidFill>
              <a:schemeClr val="tx1"/>
            </a:solidFill>
          </a:endParaRPr>
        </a:p>
      </dgm:t>
    </dgm:pt>
    <dgm:pt modelId="{1B0BE769-7586-4B3F-AD15-E93EA24F3854}" type="sibTrans" cxnId="{8B7BD4D7-302E-4537-BC48-C6CBF6F4D625}">
      <dgm:prSet/>
      <dgm:spPr/>
      <dgm:t>
        <a:bodyPr/>
        <a:lstStyle/>
        <a:p>
          <a:endParaRPr lang="es-EC" sz="1400">
            <a:solidFill>
              <a:schemeClr val="tx1"/>
            </a:solidFill>
          </a:endParaRPr>
        </a:p>
      </dgm:t>
    </dgm:pt>
    <dgm:pt modelId="{2A1F266E-9AC3-443A-9323-AD04DD0219B1}">
      <dgm:prSet phldrT="[Texto]" custT="1"/>
      <dgm:spPr>
        <a:solidFill>
          <a:schemeClr val="accent2">
            <a:lumMod val="40000"/>
            <a:lumOff val="60000"/>
          </a:schemeClr>
        </a:solidFill>
        <a:ln>
          <a:noFill/>
        </a:ln>
      </dgm:spPr>
      <dgm:t>
        <a:bodyPr/>
        <a:lstStyle/>
        <a:p>
          <a:r>
            <a:rPr lang="es-EC" sz="1400" dirty="0" smtClean="0">
              <a:solidFill>
                <a:schemeClr val="tx1"/>
              </a:solidFill>
            </a:rPr>
            <a:t>Factores Físicos</a:t>
          </a:r>
          <a:endParaRPr lang="es-EC" sz="1400" dirty="0">
            <a:solidFill>
              <a:schemeClr val="tx1"/>
            </a:solidFill>
          </a:endParaRPr>
        </a:p>
      </dgm:t>
    </dgm:pt>
    <dgm:pt modelId="{D645301E-F62B-4D33-A7EB-FA269B25345D}" type="parTrans" cxnId="{2B64318D-4C5E-4D5F-81C4-7AE7F0F8004E}">
      <dgm:prSet/>
      <dgm:spPr/>
      <dgm:t>
        <a:bodyPr/>
        <a:lstStyle/>
        <a:p>
          <a:endParaRPr lang="es-EC" sz="1400">
            <a:solidFill>
              <a:schemeClr val="tx1"/>
            </a:solidFill>
          </a:endParaRPr>
        </a:p>
      </dgm:t>
    </dgm:pt>
    <dgm:pt modelId="{E46B5740-757B-449C-ABD4-30DA7509BB39}" type="sibTrans" cxnId="{2B64318D-4C5E-4D5F-81C4-7AE7F0F8004E}">
      <dgm:prSet/>
      <dgm:spPr/>
      <dgm:t>
        <a:bodyPr/>
        <a:lstStyle/>
        <a:p>
          <a:endParaRPr lang="es-EC" sz="1400">
            <a:solidFill>
              <a:schemeClr val="tx1"/>
            </a:solidFill>
          </a:endParaRPr>
        </a:p>
      </dgm:t>
    </dgm:pt>
    <dgm:pt modelId="{349789C7-8372-4B50-A4FD-486ED4C69B39}">
      <dgm:prSet phldrT="[Texto]" custT="1"/>
      <dgm:spPr>
        <a:solidFill>
          <a:schemeClr val="accent3">
            <a:lumMod val="60000"/>
            <a:lumOff val="40000"/>
          </a:schemeClr>
        </a:solidFill>
      </dgm:spPr>
      <dgm:t>
        <a:bodyPr/>
        <a:lstStyle/>
        <a:p>
          <a:r>
            <a:rPr lang="es-EC" sz="1400" dirty="0" smtClean="0">
              <a:solidFill>
                <a:schemeClr val="tx1"/>
              </a:solidFill>
            </a:rPr>
            <a:t>Factores Químicos</a:t>
          </a:r>
          <a:endParaRPr lang="es-EC" sz="1400" dirty="0">
            <a:solidFill>
              <a:schemeClr val="tx1"/>
            </a:solidFill>
          </a:endParaRPr>
        </a:p>
      </dgm:t>
    </dgm:pt>
    <dgm:pt modelId="{EF528C07-8257-4772-9AC6-4868DD795A2E}" type="parTrans" cxnId="{EE7D0EFE-54E0-4D23-BA2C-08FD379E503E}">
      <dgm:prSet/>
      <dgm:spPr/>
      <dgm:t>
        <a:bodyPr/>
        <a:lstStyle/>
        <a:p>
          <a:endParaRPr lang="es-EC" sz="1400">
            <a:solidFill>
              <a:schemeClr val="tx1"/>
            </a:solidFill>
          </a:endParaRPr>
        </a:p>
      </dgm:t>
    </dgm:pt>
    <dgm:pt modelId="{4C8FD00D-BD33-4B75-9315-AF9DADCB3716}" type="sibTrans" cxnId="{EE7D0EFE-54E0-4D23-BA2C-08FD379E503E}">
      <dgm:prSet/>
      <dgm:spPr/>
      <dgm:t>
        <a:bodyPr/>
        <a:lstStyle/>
        <a:p>
          <a:endParaRPr lang="es-EC" sz="1400">
            <a:solidFill>
              <a:schemeClr val="tx1"/>
            </a:solidFill>
          </a:endParaRPr>
        </a:p>
      </dgm:t>
    </dgm:pt>
    <dgm:pt modelId="{737EEF77-A388-41B2-A4D3-F04C7D058138}">
      <dgm:prSet custT="1"/>
      <dgm:spPr>
        <a:solidFill>
          <a:srgbClr val="8CBEC6"/>
        </a:solidFill>
      </dgm:spPr>
      <dgm:t>
        <a:bodyPr/>
        <a:lstStyle/>
        <a:p>
          <a:r>
            <a:rPr lang="es-EC" sz="1400" dirty="0" smtClean="0">
              <a:solidFill>
                <a:schemeClr val="tx1"/>
              </a:solidFill>
            </a:rPr>
            <a:t>Factores Biológicos</a:t>
          </a:r>
          <a:endParaRPr lang="es-EC" sz="1400" dirty="0">
            <a:solidFill>
              <a:schemeClr val="tx1"/>
            </a:solidFill>
          </a:endParaRPr>
        </a:p>
      </dgm:t>
    </dgm:pt>
    <dgm:pt modelId="{04BD77E2-601D-4EF0-8AD0-04D5AF88E555}" type="parTrans" cxnId="{846430E5-BA40-4CD0-816F-AF5A813C60DF}">
      <dgm:prSet/>
      <dgm:spPr/>
      <dgm:t>
        <a:bodyPr/>
        <a:lstStyle/>
        <a:p>
          <a:endParaRPr lang="es-EC" sz="1400"/>
        </a:p>
      </dgm:t>
    </dgm:pt>
    <dgm:pt modelId="{C22AFF2B-D101-4A1E-928A-42CCFED5ACD3}" type="sibTrans" cxnId="{846430E5-BA40-4CD0-816F-AF5A813C60DF}">
      <dgm:prSet/>
      <dgm:spPr/>
      <dgm:t>
        <a:bodyPr/>
        <a:lstStyle/>
        <a:p>
          <a:endParaRPr lang="es-EC" sz="1400"/>
        </a:p>
      </dgm:t>
    </dgm:pt>
    <dgm:pt modelId="{D93E3429-298F-4580-85F1-EC33E3CCB460}" type="pres">
      <dgm:prSet presAssocID="{BC48A350-91D0-4EEF-8778-9414050ECB28}" presName="hierChild1" presStyleCnt="0">
        <dgm:presLayoutVars>
          <dgm:orgChart val="1"/>
          <dgm:chPref val="1"/>
          <dgm:dir/>
          <dgm:animOne val="branch"/>
          <dgm:animLvl val="lvl"/>
          <dgm:resizeHandles/>
        </dgm:presLayoutVars>
      </dgm:prSet>
      <dgm:spPr/>
      <dgm:t>
        <a:bodyPr/>
        <a:lstStyle/>
        <a:p>
          <a:endParaRPr lang="es-EC"/>
        </a:p>
      </dgm:t>
    </dgm:pt>
    <dgm:pt modelId="{77062FA8-2308-4BBD-ADA8-66907AB349F9}" type="pres">
      <dgm:prSet presAssocID="{952B1FEC-26A3-47B4-8C2A-D6DEB1DD9457}" presName="hierRoot1" presStyleCnt="0">
        <dgm:presLayoutVars>
          <dgm:hierBranch val="init"/>
        </dgm:presLayoutVars>
      </dgm:prSet>
      <dgm:spPr/>
    </dgm:pt>
    <dgm:pt modelId="{DC04442C-426B-48BD-B43D-2778772B052A}" type="pres">
      <dgm:prSet presAssocID="{952B1FEC-26A3-47B4-8C2A-D6DEB1DD9457}" presName="rootComposite1" presStyleCnt="0"/>
      <dgm:spPr/>
    </dgm:pt>
    <dgm:pt modelId="{A8ECFA8D-FEB3-4239-99D7-2106D7F959FC}" type="pres">
      <dgm:prSet presAssocID="{952B1FEC-26A3-47B4-8C2A-D6DEB1DD9457}" presName="rootText1" presStyleLbl="node0" presStyleIdx="0" presStyleCnt="1">
        <dgm:presLayoutVars>
          <dgm:chPref val="3"/>
        </dgm:presLayoutVars>
      </dgm:prSet>
      <dgm:spPr/>
      <dgm:t>
        <a:bodyPr/>
        <a:lstStyle/>
        <a:p>
          <a:endParaRPr lang="es-EC"/>
        </a:p>
      </dgm:t>
    </dgm:pt>
    <dgm:pt modelId="{DEE5D8D2-6F4E-49F8-9ED6-EEF385FF9BB5}" type="pres">
      <dgm:prSet presAssocID="{952B1FEC-26A3-47B4-8C2A-D6DEB1DD9457}" presName="rootConnector1" presStyleLbl="node1" presStyleIdx="0" presStyleCnt="0"/>
      <dgm:spPr/>
      <dgm:t>
        <a:bodyPr/>
        <a:lstStyle/>
        <a:p>
          <a:endParaRPr lang="es-EC"/>
        </a:p>
      </dgm:t>
    </dgm:pt>
    <dgm:pt modelId="{3735915C-BD44-4D45-8AC9-4B4EDD4C3BE5}" type="pres">
      <dgm:prSet presAssocID="{952B1FEC-26A3-47B4-8C2A-D6DEB1DD9457}" presName="hierChild2" presStyleCnt="0"/>
      <dgm:spPr/>
    </dgm:pt>
    <dgm:pt modelId="{EE8CF7C3-C4CA-441B-910A-A893DA03F64E}" type="pres">
      <dgm:prSet presAssocID="{D645301E-F62B-4D33-A7EB-FA269B25345D}" presName="Name37" presStyleLbl="parChTrans1D2" presStyleIdx="0" presStyleCnt="4"/>
      <dgm:spPr/>
      <dgm:t>
        <a:bodyPr/>
        <a:lstStyle/>
        <a:p>
          <a:endParaRPr lang="es-EC"/>
        </a:p>
      </dgm:t>
    </dgm:pt>
    <dgm:pt modelId="{3C5E7660-44DA-4F4E-AEDB-D53F2CCAC31E}" type="pres">
      <dgm:prSet presAssocID="{2A1F266E-9AC3-443A-9323-AD04DD0219B1}" presName="hierRoot2" presStyleCnt="0">
        <dgm:presLayoutVars>
          <dgm:hierBranch val="init"/>
        </dgm:presLayoutVars>
      </dgm:prSet>
      <dgm:spPr/>
    </dgm:pt>
    <dgm:pt modelId="{0CDD501A-776C-4B27-9A5D-7B4B2920E9A0}" type="pres">
      <dgm:prSet presAssocID="{2A1F266E-9AC3-443A-9323-AD04DD0219B1}" presName="rootComposite" presStyleCnt="0"/>
      <dgm:spPr/>
    </dgm:pt>
    <dgm:pt modelId="{8DD7E777-537D-4F3C-B4B9-748B903B3DA4}" type="pres">
      <dgm:prSet presAssocID="{2A1F266E-9AC3-443A-9323-AD04DD0219B1}" presName="rootText" presStyleLbl="node2" presStyleIdx="0" presStyleCnt="3">
        <dgm:presLayoutVars>
          <dgm:chPref val="3"/>
        </dgm:presLayoutVars>
      </dgm:prSet>
      <dgm:spPr/>
      <dgm:t>
        <a:bodyPr/>
        <a:lstStyle/>
        <a:p>
          <a:endParaRPr lang="es-EC"/>
        </a:p>
      </dgm:t>
    </dgm:pt>
    <dgm:pt modelId="{E7455190-183B-4060-A650-C859916F44DB}" type="pres">
      <dgm:prSet presAssocID="{2A1F266E-9AC3-443A-9323-AD04DD0219B1}" presName="rootConnector" presStyleLbl="node2" presStyleIdx="0" presStyleCnt="3"/>
      <dgm:spPr/>
      <dgm:t>
        <a:bodyPr/>
        <a:lstStyle/>
        <a:p>
          <a:endParaRPr lang="es-EC"/>
        </a:p>
      </dgm:t>
    </dgm:pt>
    <dgm:pt modelId="{7B962F32-B87C-4949-9F3E-AEB918222EB6}" type="pres">
      <dgm:prSet presAssocID="{2A1F266E-9AC3-443A-9323-AD04DD0219B1}" presName="hierChild4" presStyleCnt="0"/>
      <dgm:spPr/>
    </dgm:pt>
    <dgm:pt modelId="{57528885-3286-4CBF-A023-C7D7C54D2505}" type="pres">
      <dgm:prSet presAssocID="{2A1F266E-9AC3-443A-9323-AD04DD0219B1}" presName="hierChild5" presStyleCnt="0"/>
      <dgm:spPr/>
    </dgm:pt>
    <dgm:pt modelId="{A53A371A-6C06-4145-BADE-159B38452D66}" type="pres">
      <dgm:prSet presAssocID="{EF528C07-8257-4772-9AC6-4868DD795A2E}" presName="Name37" presStyleLbl="parChTrans1D2" presStyleIdx="1" presStyleCnt="4"/>
      <dgm:spPr/>
      <dgm:t>
        <a:bodyPr/>
        <a:lstStyle/>
        <a:p>
          <a:endParaRPr lang="es-EC"/>
        </a:p>
      </dgm:t>
    </dgm:pt>
    <dgm:pt modelId="{907E5307-D691-4BB2-A83F-56527AF4F7B0}" type="pres">
      <dgm:prSet presAssocID="{349789C7-8372-4B50-A4FD-486ED4C69B39}" presName="hierRoot2" presStyleCnt="0">
        <dgm:presLayoutVars>
          <dgm:hierBranch val="init"/>
        </dgm:presLayoutVars>
      </dgm:prSet>
      <dgm:spPr/>
    </dgm:pt>
    <dgm:pt modelId="{BE0177A3-D5FE-4276-8E72-8EBA9E0F3864}" type="pres">
      <dgm:prSet presAssocID="{349789C7-8372-4B50-A4FD-486ED4C69B39}" presName="rootComposite" presStyleCnt="0"/>
      <dgm:spPr/>
    </dgm:pt>
    <dgm:pt modelId="{D4C4F447-3F5A-4ECB-8B6D-D0D973E88747}" type="pres">
      <dgm:prSet presAssocID="{349789C7-8372-4B50-A4FD-486ED4C69B39}" presName="rootText" presStyleLbl="node2" presStyleIdx="1" presStyleCnt="3">
        <dgm:presLayoutVars>
          <dgm:chPref val="3"/>
        </dgm:presLayoutVars>
      </dgm:prSet>
      <dgm:spPr/>
      <dgm:t>
        <a:bodyPr/>
        <a:lstStyle/>
        <a:p>
          <a:endParaRPr lang="es-EC"/>
        </a:p>
      </dgm:t>
    </dgm:pt>
    <dgm:pt modelId="{E7F5E1C0-D96C-421A-98DE-51B7DC7945BD}" type="pres">
      <dgm:prSet presAssocID="{349789C7-8372-4B50-A4FD-486ED4C69B39}" presName="rootConnector" presStyleLbl="node2" presStyleIdx="1" presStyleCnt="3"/>
      <dgm:spPr/>
      <dgm:t>
        <a:bodyPr/>
        <a:lstStyle/>
        <a:p>
          <a:endParaRPr lang="es-EC"/>
        </a:p>
      </dgm:t>
    </dgm:pt>
    <dgm:pt modelId="{C7105B07-4E0C-4357-B859-AC2D0544D672}" type="pres">
      <dgm:prSet presAssocID="{349789C7-8372-4B50-A4FD-486ED4C69B39}" presName="hierChild4" presStyleCnt="0"/>
      <dgm:spPr/>
    </dgm:pt>
    <dgm:pt modelId="{3C3E39FE-3021-4847-B208-4C2E5EFD2C38}" type="pres">
      <dgm:prSet presAssocID="{349789C7-8372-4B50-A4FD-486ED4C69B39}" presName="hierChild5" presStyleCnt="0"/>
      <dgm:spPr/>
    </dgm:pt>
    <dgm:pt modelId="{EA6AA2AE-CECA-4ECD-8D73-CFB2FA40A68A}" type="pres">
      <dgm:prSet presAssocID="{04BD77E2-601D-4EF0-8AD0-04D5AF88E555}" presName="Name37" presStyleLbl="parChTrans1D2" presStyleIdx="2" presStyleCnt="4"/>
      <dgm:spPr/>
      <dgm:t>
        <a:bodyPr/>
        <a:lstStyle/>
        <a:p>
          <a:endParaRPr lang="es-EC"/>
        </a:p>
      </dgm:t>
    </dgm:pt>
    <dgm:pt modelId="{F4C36C3C-76C9-4E0D-9F1E-C8BFB799B8CB}" type="pres">
      <dgm:prSet presAssocID="{737EEF77-A388-41B2-A4D3-F04C7D058138}" presName="hierRoot2" presStyleCnt="0">
        <dgm:presLayoutVars>
          <dgm:hierBranch val="init"/>
        </dgm:presLayoutVars>
      </dgm:prSet>
      <dgm:spPr/>
    </dgm:pt>
    <dgm:pt modelId="{6EC0C714-3BCE-4D6B-B2E7-37843D1D604D}" type="pres">
      <dgm:prSet presAssocID="{737EEF77-A388-41B2-A4D3-F04C7D058138}" presName="rootComposite" presStyleCnt="0"/>
      <dgm:spPr/>
    </dgm:pt>
    <dgm:pt modelId="{7441ACD4-AD47-4AE8-BC4F-C15A6AE7BD53}" type="pres">
      <dgm:prSet presAssocID="{737EEF77-A388-41B2-A4D3-F04C7D058138}" presName="rootText" presStyleLbl="node2" presStyleIdx="2" presStyleCnt="3">
        <dgm:presLayoutVars>
          <dgm:chPref val="3"/>
        </dgm:presLayoutVars>
      </dgm:prSet>
      <dgm:spPr/>
      <dgm:t>
        <a:bodyPr/>
        <a:lstStyle/>
        <a:p>
          <a:endParaRPr lang="es-EC"/>
        </a:p>
      </dgm:t>
    </dgm:pt>
    <dgm:pt modelId="{860686EE-51FC-4C73-B687-57C3D4F65EF5}" type="pres">
      <dgm:prSet presAssocID="{737EEF77-A388-41B2-A4D3-F04C7D058138}" presName="rootConnector" presStyleLbl="node2" presStyleIdx="2" presStyleCnt="3"/>
      <dgm:spPr/>
      <dgm:t>
        <a:bodyPr/>
        <a:lstStyle/>
        <a:p>
          <a:endParaRPr lang="es-EC"/>
        </a:p>
      </dgm:t>
    </dgm:pt>
    <dgm:pt modelId="{E85198A4-0427-413B-94F1-21ADC242B937}" type="pres">
      <dgm:prSet presAssocID="{737EEF77-A388-41B2-A4D3-F04C7D058138}" presName="hierChild4" presStyleCnt="0"/>
      <dgm:spPr/>
    </dgm:pt>
    <dgm:pt modelId="{B5004602-2590-4CF9-8B0B-615551370828}" type="pres">
      <dgm:prSet presAssocID="{737EEF77-A388-41B2-A4D3-F04C7D058138}" presName="hierChild5" presStyleCnt="0"/>
      <dgm:spPr/>
    </dgm:pt>
    <dgm:pt modelId="{91DC8A2E-755E-4A6E-B5C6-78B41B2172C2}" type="pres">
      <dgm:prSet presAssocID="{952B1FEC-26A3-47B4-8C2A-D6DEB1DD9457}" presName="hierChild3" presStyleCnt="0"/>
      <dgm:spPr/>
    </dgm:pt>
    <dgm:pt modelId="{576664C6-07BA-4302-9FB2-CB94FEA587F4}" type="pres">
      <dgm:prSet presAssocID="{0FB0948C-D7FE-418B-AEA6-B417A6551563}" presName="Name111" presStyleLbl="parChTrans1D2" presStyleIdx="3" presStyleCnt="4"/>
      <dgm:spPr/>
      <dgm:t>
        <a:bodyPr/>
        <a:lstStyle/>
        <a:p>
          <a:endParaRPr lang="es-EC"/>
        </a:p>
      </dgm:t>
    </dgm:pt>
    <dgm:pt modelId="{222C27DA-4B35-452F-BEAD-CD9A6822E331}" type="pres">
      <dgm:prSet presAssocID="{3FDC6DCA-B260-4C92-8635-29F6F4C1D44A}" presName="hierRoot3" presStyleCnt="0">
        <dgm:presLayoutVars>
          <dgm:hierBranch val="init"/>
        </dgm:presLayoutVars>
      </dgm:prSet>
      <dgm:spPr/>
    </dgm:pt>
    <dgm:pt modelId="{D1406093-9F36-442C-802B-1822A2A203BA}" type="pres">
      <dgm:prSet presAssocID="{3FDC6DCA-B260-4C92-8635-29F6F4C1D44A}" presName="rootComposite3" presStyleCnt="0"/>
      <dgm:spPr/>
    </dgm:pt>
    <dgm:pt modelId="{6F960776-0617-4B7B-80AE-90A1DD85E79A}" type="pres">
      <dgm:prSet presAssocID="{3FDC6DCA-B260-4C92-8635-29F6F4C1D44A}" presName="rootText3" presStyleLbl="asst1" presStyleIdx="0" presStyleCnt="1">
        <dgm:presLayoutVars>
          <dgm:chPref val="3"/>
        </dgm:presLayoutVars>
      </dgm:prSet>
      <dgm:spPr/>
      <dgm:t>
        <a:bodyPr/>
        <a:lstStyle/>
        <a:p>
          <a:endParaRPr lang="es-EC"/>
        </a:p>
      </dgm:t>
    </dgm:pt>
    <dgm:pt modelId="{0024546B-6981-42A2-8C34-8DC4CFB014BA}" type="pres">
      <dgm:prSet presAssocID="{3FDC6DCA-B260-4C92-8635-29F6F4C1D44A}" presName="rootConnector3" presStyleLbl="asst1" presStyleIdx="0" presStyleCnt="1"/>
      <dgm:spPr/>
      <dgm:t>
        <a:bodyPr/>
        <a:lstStyle/>
        <a:p>
          <a:endParaRPr lang="es-EC"/>
        </a:p>
      </dgm:t>
    </dgm:pt>
    <dgm:pt modelId="{005DB0E5-85E6-474A-A5C8-07029DEB2884}" type="pres">
      <dgm:prSet presAssocID="{3FDC6DCA-B260-4C92-8635-29F6F4C1D44A}" presName="hierChild6" presStyleCnt="0"/>
      <dgm:spPr/>
    </dgm:pt>
    <dgm:pt modelId="{9A9AC9AF-84FD-49AF-ABBA-507B79DAE5B7}" type="pres">
      <dgm:prSet presAssocID="{3FDC6DCA-B260-4C92-8635-29F6F4C1D44A}" presName="hierChild7" presStyleCnt="0"/>
      <dgm:spPr/>
    </dgm:pt>
  </dgm:ptLst>
  <dgm:cxnLst>
    <dgm:cxn modelId="{2B64318D-4C5E-4D5F-81C4-7AE7F0F8004E}" srcId="{952B1FEC-26A3-47B4-8C2A-D6DEB1DD9457}" destId="{2A1F266E-9AC3-443A-9323-AD04DD0219B1}" srcOrd="1" destOrd="0" parTransId="{D645301E-F62B-4D33-A7EB-FA269B25345D}" sibTransId="{E46B5740-757B-449C-ABD4-30DA7509BB39}"/>
    <dgm:cxn modelId="{11CF9201-7F90-428F-B22D-A1CAE746E8F5}" type="presOf" srcId="{952B1FEC-26A3-47B4-8C2A-D6DEB1DD9457}" destId="{DEE5D8D2-6F4E-49F8-9ED6-EEF385FF9BB5}" srcOrd="1" destOrd="0" presId="urn:microsoft.com/office/officeart/2005/8/layout/orgChart1"/>
    <dgm:cxn modelId="{79EAAD71-9934-46D6-ACB8-C884FBCDA7CD}" type="presOf" srcId="{349789C7-8372-4B50-A4FD-486ED4C69B39}" destId="{D4C4F447-3F5A-4ECB-8B6D-D0D973E88747}" srcOrd="0" destOrd="0" presId="urn:microsoft.com/office/officeart/2005/8/layout/orgChart1"/>
    <dgm:cxn modelId="{6C84D9CC-A45F-449D-BE3D-FE5AC55F9F79}" type="presOf" srcId="{BC48A350-91D0-4EEF-8778-9414050ECB28}" destId="{D93E3429-298F-4580-85F1-EC33E3CCB460}" srcOrd="0" destOrd="0" presId="urn:microsoft.com/office/officeart/2005/8/layout/orgChart1"/>
    <dgm:cxn modelId="{56C34EF0-15D2-4509-B3F2-052DEC14932E}" srcId="{BC48A350-91D0-4EEF-8778-9414050ECB28}" destId="{952B1FEC-26A3-47B4-8C2A-D6DEB1DD9457}" srcOrd="0" destOrd="0" parTransId="{C807ABF6-7CD7-4FD4-A1EE-054EE6504051}" sibTransId="{127C1AF2-F97E-4706-8A73-B3C479935E44}"/>
    <dgm:cxn modelId="{88E24E58-D1F4-4F74-ADAB-E2C3C551A577}" type="presOf" srcId="{737EEF77-A388-41B2-A4D3-F04C7D058138}" destId="{860686EE-51FC-4C73-B687-57C3D4F65EF5}" srcOrd="1" destOrd="0" presId="urn:microsoft.com/office/officeart/2005/8/layout/orgChart1"/>
    <dgm:cxn modelId="{8B7BD4D7-302E-4537-BC48-C6CBF6F4D625}" srcId="{952B1FEC-26A3-47B4-8C2A-D6DEB1DD9457}" destId="{3FDC6DCA-B260-4C92-8635-29F6F4C1D44A}" srcOrd="0" destOrd="0" parTransId="{0FB0948C-D7FE-418B-AEA6-B417A6551563}" sibTransId="{1B0BE769-7586-4B3F-AD15-E93EA24F3854}"/>
    <dgm:cxn modelId="{24E34C9E-0457-46CB-AE9B-DB1D6743BFF0}" type="presOf" srcId="{3FDC6DCA-B260-4C92-8635-29F6F4C1D44A}" destId="{0024546B-6981-42A2-8C34-8DC4CFB014BA}" srcOrd="1" destOrd="0" presId="urn:microsoft.com/office/officeart/2005/8/layout/orgChart1"/>
    <dgm:cxn modelId="{000C8F9D-76A6-46BB-989A-8E705C8A9405}" type="presOf" srcId="{D645301E-F62B-4D33-A7EB-FA269B25345D}" destId="{EE8CF7C3-C4CA-441B-910A-A893DA03F64E}" srcOrd="0" destOrd="0" presId="urn:microsoft.com/office/officeart/2005/8/layout/orgChart1"/>
    <dgm:cxn modelId="{A7D92BC0-7580-4AD6-918B-2C5D80D94B83}" type="presOf" srcId="{3FDC6DCA-B260-4C92-8635-29F6F4C1D44A}" destId="{6F960776-0617-4B7B-80AE-90A1DD85E79A}" srcOrd="0" destOrd="0" presId="urn:microsoft.com/office/officeart/2005/8/layout/orgChart1"/>
    <dgm:cxn modelId="{846430E5-BA40-4CD0-816F-AF5A813C60DF}" srcId="{952B1FEC-26A3-47B4-8C2A-D6DEB1DD9457}" destId="{737EEF77-A388-41B2-A4D3-F04C7D058138}" srcOrd="3" destOrd="0" parTransId="{04BD77E2-601D-4EF0-8AD0-04D5AF88E555}" sibTransId="{C22AFF2B-D101-4A1E-928A-42CCFED5ACD3}"/>
    <dgm:cxn modelId="{3CA535EB-0C58-4B7E-B25E-026AF9694ACD}" type="presOf" srcId="{952B1FEC-26A3-47B4-8C2A-D6DEB1DD9457}" destId="{A8ECFA8D-FEB3-4239-99D7-2106D7F959FC}" srcOrd="0" destOrd="0" presId="urn:microsoft.com/office/officeart/2005/8/layout/orgChart1"/>
    <dgm:cxn modelId="{6A8B92BC-F9BA-4C27-8ED9-16FD54C6DEBE}" type="presOf" srcId="{737EEF77-A388-41B2-A4D3-F04C7D058138}" destId="{7441ACD4-AD47-4AE8-BC4F-C15A6AE7BD53}" srcOrd="0" destOrd="0" presId="urn:microsoft.com/office/officeart/2005/8/layout/orgChart1"/>
    <dgm:cxn modelId="{B775420A-F92C-4763-84B1-2DFFEF069047}" type="presOf" srcId="{2A1F266E-9AC3-443A-9323-AD04DD0219B1}" destId="{E7455190-183B-4060-A650-C859916F44DB}" srcOrd="1" destOrd="0" presId="urn:microsoft.com/office/officeart/2005/8/layout/orgChart1"/>
    <dgm:cxn modelId="{E9295474-62FF-4633-A14A-757FC5BB9C9C}" type="presOf" srcId="{349789C7-8372-4B50-A4FD-486ED4C69B39}" destId="{E7F5E1C0-D96C-421A-98DE-51B7DC7945BD}" srcOrd="1" destOrd="0" presId="urn:microsoft.com/office/officeart/2005/8/layout/orgChart1"/>
    <dgm:cxn modelId="{4414AD65-0CEE-4608-9BAE-DF391107ED6C}" type="presOf" srcId="{EF528C07-8257-4772-9AC6-4868DD795A2E}" destId="{A53A371A-6C06-4145-BADE-159B38452D66}" srcOrd="0" destOrd="0" presId="urn:microsoft.com/office/officeart/2005/8/layout/orgChart1"/>
    <dgm:cxn modelId="{DD692D61-56ED-41EE-8FD6-E060CEF9238D}" type="presOf" srcId="{2A1F266E-9AC3-443A-9323-AD04DD0219B1}" destId="{8DD7E777-537D-4F3C-B4B9-748B903B3DA4}" srcOrd="0" destOrd="0" presId="urn:microsoft.com/office/officeart/2005/8/layout/orgChart1"/>
    <dgm:cxn modelId="{EE7D0EFE-54E0-4D23-BA2C-08FD379E503E}" srcId="{952B1FEC-26A3-47B4-8C2A-D6DEB1DD9457}" destId="{349789C7-8372-4B50-A4FD-486ED4C69B39}" srcOrd="2" destOrd="0" parTransId="{EF528C07-8257-4772-9AC6-4868DD795A2E}" sibTransId="{4C8FD00D-BD33-4B75-9315-AF9DADCB3716}"/>
    <dgm:cxn modelId="{6CFECE94-C8D6-4546-9C44-926ABFD807EA}" type="presOf" srcId="{0FB0948C-D7FE-418B-AEA6-B417A6551563}" destId="{576664C6-07BA-4302-9FB2-CB94FEA587F4}" srcOrd="0" destOrd="0" presId="urn:microsoft.com/office/officeart/2005/8/layout/orgChart1"/>
    <dgm:cxn modelId="{D20322FE-B581-47B9-8EEF-1E9F77359732}" type="presOf" srcId="{04BD77E2-601D-4EF0-8AD0-04D5AF88E555}" destId="{EA6AA2AE-CECA-4ECD-8D73-CFB2FA40A68A}" srcOrd="0" destOrd="0" presId="urn:microsoft.com/office/officeart/2005/8/layout/orgChart1"/>
    <dgm:cxn modelId="{8F137553-B74E-49FE-AC45-C198E255F244}" type="presParOf" srcId="{D93E3429-298F-4580-85F1-EC33E3CCB460}" destId="{77062FA8-2308-4BBD-ADA8-66907AB349F9}" srcOrd="0" destOrd="0" presId="urn:microsoft.com/office/officeart/2005/8/layout/orgChart1"/>
    <dgm:cxn modelId="{2D5936C0-249C-490C-854D-3E84E8E1DE82}" type="presParOf" srcId="{77062FA8-2308-4BBD-ADA8-66907AB349F9}" destId="{DC04442C-426B-48BD-B43D-2778772B052A}" srcOrd="0" destOrd="0" presId="urn:microsoft.com/office/officeart/2005/8/layout/orgChart1"/>
    <dgm:cxn modelId="{07D4F5EF-5F80-460F-9A6F-F0B1D772910A}" type="presParOf" srcId="{DC04442C-426B-48BD-B43D-2778772B052A}" destId="{A8ECFA8D-FEB3-4239-99D7-2106D7F959FC}" srcOrd="0" destOrd="0" presId="urn:microsoft.com/office/officeart/2005/8/layout/orgChart1"/>
    <dgm:cxn modelId="{58ABCEE0-E611-45FD-AC5F-F4DB89D9F94B}" type="presParOf" srcId="{DC04442C-426B-48BD-B43D-2778772B052A}" destId="{DEE5D8D2-6F4E-49F8-9ED6-EEF385FF9BB5}" srcOrd="1" destOrd="0" presId="urn:microsoft.com/office/officeart/2005/8/layout/orgChart1"/>
    <dgm:cxn modelId="{57948951-95E8-4DBD-A48F-6937244AE602}" type="presParOf" srcId="{77062FA8-2308-4BBD-ADA8-66907AB349F9}" destId="{3735915C-BD44-4D45-8AC9-4B4EDD4C3BE5}" srcOrd="1" destOrd="0" presId="urn:microsoft.com/office/officeart/2005/8/layout/orgChart1"/>
    <dgm:cxn modelId="{AF7D17FC-C5FA-418D-A246-50E728642390}" type="presParOf" srcId="{3735915C-BD44-4D45-8AC9-4B4EDD4C3BE5}" destId="{EE8CF7C3-C4CA-441B-910A-A893DA03F64E}" srcOrd="0" destOrd="0" presId="urn:microsoft.com/office/officeart/2005/8/layout/orgChart1"/>
    <dgm:cxn modelId="{F8D8CCD1-D53F-43F0-A67D-BFA7AFA535EE}" type="presParOf" srcId="{3735915C-BD44-4D45-8AC9-4B4EDD4C3BE5}" destId="{3C5E7660-44DA-4F4E-AEDB-D53F2CCAC31E}" srcOrd="1" destOrd="0" presId="urn:microsoft.com/office/officeart/2005/8/layout/orgChart1"/>
    <dgm:cxn modelId="{6D627291-E8A1-47D0-9EFB-966C6E76F734}" type="presParOf" srcId="{3C5E7660-44DA-4F4E-AEDB-D53F2CCAC31E}" destId="{0CDD501A-776C-4B27-9A5D-7B4B2920E9A0}" srcOrd="0" destOrd="0" presId="urn:microsoft.com/office/officeart/2005/8/layout/orgChart1"/>
    <dgm:cxn modelId="{3281C560-2E4F-43F7-ABA5-A4B07544535E}" type="presParOf" srcId="{0CDD501A-776C-4B27-9A5D-7B4B2920E9A0}" destId="{8DD7E777-537D-4F3C-B4B9-748B903B3DA4}" srcOrd="0" destOrd="0" presId="urn:microsoft.com/office/officeart/2005/8/layout/orgChart1"/>
    <dgm:cxn modelId="{C542D03B-D61A-4F74-B537-132E6EE92557}" type="presParOf" srcId="{0CDD501A-776C-4B27-9A5D-7B4B2920E9A0}" destId="{E7455190-183B-4060-A650-C859916F44DB}" srcOrd="1" destOrd="0" presId="urn:microsoft.com/office/officeart/2005/8/layout/orgChart1"/>
    <dgm:cxn modelId="{F860B8A1-C11B-444F-92DD-462A62100845}" type="presParOf" srcId="{3C5E7660-44DA-4F4E-AEDB-D53F2CCAC31E}" destId="{7B962F32-B87C-4949-9F3E-AEB918222EB6}" srcOrd="1" destOrd="0" presId="urn:microsoft.com/office/officeart/2005/8/layout/orgChart1"/>
    <dgm:cxn modelId="{89EA6B8A-C1CB-4802-9C92-7BB97A0E25D5}" type="presParOf" srcId="{3C5E7660-44DA-4F4E-AEDB-D53F2CCAC31E}" destId="{57528885-3286-4CBF-A023-C7D7C54D2505}" srcOrd="2" destOrd="0" presId="urn:microsoft.com/office/officeart/2005/8/layout/orgChart1"/>
    <dgm:cxn modelId="{23BE3FA8-CA0A-404B-B080-B5C9DAE759A4}" type="presParOf" srcId="{3735915C-BD44-4D45-8AC9-4B4EDD4C3BE5}" destId="{A53A371A-6C06-4145-BADE-159B38452D66}" srcOrd="2" destOrd="0" presId="urn:microsoft.com/office/officeart/2005/8/layout/orgChart1"/>
    <dgm:cxn modelId="{15094AF3-5BFF-4D70-9CC6-9258CF67E37A}" type="presParOf" srcId="{3735915C-BD44-4D45-8AC9-4B4EDD4C3BE5}" destId="{907E5307-D691-4BB2-A83F-56527AF4F7B0}" srcOrd="3" destOrd="0" presId="urn:microsoft.com/office/officeart/2005/8/layout/orgChart1"/>
    <dgm:cxn modelId="{65DC385C-D9D4-4AE2-9D00-79C6369F33C1}" type="presParOf" srcId="{907E5307-D691-4BB2-A83F-56527AF4F7B0}" destId="{BE0177A3-D5FE-4276-8E72-8EBA9E0F3864}" srcOrd="0" destOrd="0" presId="urn:microsoft.com/office/officeart/2005/8/layout/orgChart1"/>
    <dgm:cxn modelId="{BB9C4525-3105-44AF-9A78-15D037C9149F}" type="presParOf" srcId="{BE0177A3-D5FE-4276-8E72-8EBA9E0F3864}" destId="{D4C4F447-3F5A-4ECB-8B6D-D0D973E88747}" srcOrd="0" destOrd="0" presId="urn:microsoft.com/office/officeart/2005/8/layout/orgChart1"/>
    <dgm:cxn modelId="{A0F14D65-F4F5-405E-AAA3-AA8C11A4F857}" type="presParOf" srcId="{BE0177A3-D5FE-4276-8E72-8EBA9E0F3864}" destId="{E7F5E1C0-D96C-421A-98DE-51B7DC7945BD}" srcOrd="1" destOrd="0" presId="urn:microsoft.com/office/officeart/2005/8/layout/orgChart1"/>
    <dgm:cxn modelId="{3E8FA6BE-69FE-4127-859B-2B0BED63EDB4}" type="presParOf" srcId="{907E5307-D691-4BB2-A83F-56527AF4F7B0}" destId="{C7105B07-4E0C-4357-B859-AC2D0544D672}" srcOrd="1" destOrd="0" presId="urn:microsoft.com/office/officeart/2005/8/layout/orgChart1"/>
    <dgm:cxn modelId="{32E36538-5934-4CAE-ACC6-C8A7E7CF1F80}" type="presParOf" srcId="{907E5307-D691-4BB2-A83F-56527AF4F7B0}" destId="{3C3E39FE-3021-4847-B208-4C2E5EFD2C38}" srcOrd="2" destOrd="0" presId="urn:microsoft.com/office/officeart/2005/8/layout/orgChart1"/>
    <dgm:cxn modelId="{4E2540B2-037C-4F96-B22B-FBB59717AD55}" type="presParOf" srcId="{3735915C-BD44-4D45-8AC9-4B4EDD4C3BE5}" destId="{EA6AA2AE-CECA-4ECD-8D73-CFB2FA40A68A}" srcOrd="4" destOrd="0" presId="urn:microsoft.com/office/officeart/2005/8/layout/orgChart1"/>
    <dgm:cxn modelId="{5B833ABE-49F5-4818-8B13-E85502EF8433}" type="presParOf" srcId="{3735915C-BD44-4D45-8AC9-4B4EDD4C3BE5}" destId="{F4C36C3C-76C9-4E0D-9F1E-C8BFB799B8CB}" srcOrd="5" destOrd="0" presId="urn:microsoft.com/office/officeart/2005/8/layout/orgChart1"/>
    <dgm:cxn modelId="{3970A349-163F-4A33-BF36-482FB3AA9B1A}" type="presParOf" srcId="{F4C36C3C-76C9-4E0D-9F1E-C8BFB799B8CB}" destId="{6EC0C714-3BCE-4D6B-B2E7-37843D1D604D}" srcOrd="0" destOrd="0" presId="urn:microsoft.com/office/officeart/2005/8/layout/orgChart1"/>
    <dgm:cxn modelId="{8E12C1C2-3654-4D2D-B262-08A4F3BDBE9D}" type="presParOf" srcId="{6EC0C714-3BCE-4D6B-B2E7-37843D1D604D}" destId="{7441ACD4-AD47-4AE8-BC4F-C15A6AE7BD53}" srcOrd="0" destOrd="0" presId="urn:microsoft.com/office/officeart/2005/8/layout/orgChart1"/>
    <dgm:cxn modelId="{5F6A5D1D-CDAF-47D5-9FF7-39EC3C3221DD}" type="presParOf" srcId="{6EC0C714-3BCE-4D6B-B2E7-37843D1D604D}" destId="{860686EE-51FC-4C73-B687-57C3D4F65EF5}" srcOrd="1" destOrd="0" presId="urn:microsoft.com/office/officeart/2005/8/layout/orgChart1"/>
    <dgm:cxn modelId="{7EABAB06-EAC5-4E22-B5E7-BFC79048FCD8}" type="presParOf" srcId="{F4C36C3C-76C9-4E0D-9F1E-C8BFB799B8CB}" destId="{E85198A4-0427-413B-94F1-21ADC242B937}" srcOrd="1" destOrd="0" presId="urn:microsoft.com/office/officeart/2005/8/layout/orgChart1"/>
    <dgm:cxn modelId="{AF79DAD4-2268-4C27-B6A6-742CA26F6767}" type="presParOf" srcId="{F4C36C3C-76C9-4E0D-9F1E-C8BFB799B8CB}" destId="{B5004602-2590-4CF9-8B0B-615551370828}" srcOrd="2" destOrd="0" presId="urn:microsoft.com/office/officeart/2005/8/layout/orgChart1"/>
    <dgm:cxn modelId="{81AF7979-BFDC-4B07-A145-47E6236D64A5}" type="presParOf" srcId="{77062FA8-2308-4BBD-ADA8-66907AB349F9}" destId="{91DC8A2E-755E-4A6E-B5C6-78B41B2172C2}" srcOrd="2" destOrd="0" presId="urn:microsoft.com/office/officeart/2005/8/layout/orgChart1"/>
    <dgm:cxn modelId="{4B547280-E2C0-44DA-9B7B-93F1C2E3D510}" type="presParOf" srcId="{91DC8A2E-755E-4A6E-B5C6-78B41B2172C2}" destId="{576664C6-07BA-4302-9FB2-CB94FEA587F4}" srcOrd="0" destOrd="0" presId="urn:microsoft.com/office/officeart/2005/8/layout/orgChart1"/>
    <dgm:cxn modelId="{C31D1268-6514-4135-AA3F-8D794B223082}" type="presParOf" srcId="{91DC8A2E-755E-4A6E-B5C6-78B41B2172C2}" destId="{222C27DA-4B35-452F-BEAD-CD9A6822E331}" srcOrd="1" destOrd="0" presId="urn:microsoft.com/office/officeart/2005/8/layout/orgChart1"/>
    <dgm:cxn modelId="{6B51B075-D971-4D83-A948-DDD28B4BE124}" type="presParOf" srcId="{222C27DA-4B35-452F-BEAD-CD9A6822E331}" destId="{D1406093-9F36-442C-802B-1822A2A203BA}" srcOrd="0" destOrd="0" presId="urn:microsoft.com/office/officeart/2005/8/layout/orgChart1"/>
    <dgm:cxn modelId="{A7C42005-4257-458B-B0DA-C92B210BB23C}" type="presParOf" srcId="{D1406093-9F36-442C-802B-1822A2A203BA}" destId="{6F960776-0617-4B7B-80AE-90A1DD85E79A}" srcOrd="0" destOrd="0" presId="urn:microsoft.com/office/officeart/2005/8/layout/orgChart1"/>
    <dgm:cxn modelId="{3AF452AC-5C86-4840-BE95-49750AF8119A}" type="presParOf" srcId="{D1406093-9F36-442C-802B-1822A2A203BA}" destId="{0024546B-6981-42A2-8C34-8DC4CFB014BA}" srcOrd="1" destOrd="0" presId="urn:microsoft.com/office/officeart/2005/8/layout/orgChart1"/>
    <dgm:cxn modelId="{8B2DE090-F36B-4BD7-998A-8FED047A46FF}" type="presParOf" srcId="{222C27DA-4B35-452F-BEAD-CD9A6822E331}" destId="{005DB0E5-85E6-474A-A5C8-07029DEB2884}" srcOrd="1" destOrd="0" presId="urn:microsoft.com/office/officeart/2005/8/layout/orgChart1"/>
    <dgm:cxn modelId="{4C014AB8-48DC-419F-8D01-D2C43300860D}" type="presParOf" srcId="{222C27DA-4B35-452F-BEAD-CD9A6822E331}" destId="{9A9AC9AF-84FD-49AF-ABBA-507B79DAE5B7}" srcOrd="2" destOrd="0" presId="urn:microsoft.com/office/officeart/2005/8/layout/orgChar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D100E18-BCCD-4396-B6E2-1CE39B94F889}"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es-EC"/>
        </a:p>
      </dgm:t>
    </dgm:pt>
    <dgm:pt modelId="{99C210D9-09BA-4DEA-868D-14EB65F03D67}">
      <dgm:prSet phldrT="[Texto]" custT="1"/>
      <dgm:spPr/>
      <dgm:t>
        <a:bodyPr/>
        <a:lstStyle/>
        <a:p>
          <a:pPr algn="ctr"/>
          <a:r>
            <a:rPr lang="es-EC" sz="1600" b="1" dirty="0" smtClean="0">
              <a:solidFill>
                <a:schemeClr val="tx1"/>
              </a:solidFill>
            </a:rPr>
            <a:t>Parámetros Físico - Químicos</a:t>
          </a:r>
          <a:endParaRPr lang="es-EC" sz="1600" b="1" dirty="0">
            <a:solidFill>
              <a:schemeClr val="tx1"/>
            </a:solidFill>
          </a:endParaRPr>
        </a:p>
      </dgm:t>
    </dgm:pt>
    <dgm:pt modelId="{B7FB0D89-B924-4312-874A-0C13CFDCF048}" type="parTrans" cxnId="{53FA8CE3-4044-4F25-B93C-938C0D16524D}">
      <dgm:prSet/>
      <dgm:spPr/>
      <dgm:t>
        <a:bodyPr/>
        <a:lstStyle/>
        <a:p>
          <a:endParaRPr lang="es-EC" sz="1600">
            <a:solidFill>
              <a:schemeClr val="tx1"/>
            </a:solidFill>
          </a:endParaRPr>
        </a:p>
      </dgm:t>
    </dgm:pt>
    <dgm:pt modelId="{E4028EF6-29EF-4BF0-9F5C-0EFF860E7EDC}" type="sibTrans" cxnId="{53FA8CE3-4044-4F25-B93C-938C0D16524D}">
      <dgm:prSet/>
      <dgm:spPr/>
      <dgm:t>
        <a:bodyPr/>
        <a:lstStyle/>
        <a:p>
          <a:endParaRPr lang="es-EC" sz="1600">
            <a:solidFill>
              <a:schemeClr val="tx1"/>
            </a:solidFill>
          </a:endParaRPr>
        </a:p>
      </dgm:t>
    </dgm:pt>
    <dgm:pt modelId="{4A651137-EC51-43A5-94F5-52C7E5351F1F}">
      <dgm:prSet phldrT="[Texto]" custT="1"/>
      <dgm:spPr>
        <a:solidFill>
          <a:schemeClr val="accent2">
            <a:lumMod val="60000"/>
            <a:lumOff val="40000"/>
          </a:schemeClr>
        </a:solidFill>
      </dgm:spPr>
      <dgm:t>
        <a:bodyPr/>
        <a:lstStyle/>
        <a:p>
          <a:r>
            <a:rPr lang="es-EC" sz="1600" b="1" i="1" dirty="0" smtClean="0">
              <a:solidFill>
                <a:schemeClr val="tx1"/>
              </a:solidFill>
            </a:rPr>
            <a:t>In situ</a:t>
          </a:r>
          <a:endParaRPr lang="es-EC" sz="1600" b="1" i="1" dirty="0">
            <a:solidFill>
              <a:schemeClr val="tx1"/>
            </a:solidFill>
          </a:endParaRPr>
        </a:p>
      </dgm:t>
    </dgm:pt>
    <dgm:pt modelId="{EBE9D0E4-F435-4B97-A283-F7BE8ED0D370}" type="parTrans" cxnId="{43DCEB2A-06AA-4B22-988C-1DDCB38DE51B}">
      <dgm:prSet custT="1"/>
      <dgm:spPr/>
      <dgm:t>
        <a:bodyPr/>
        <a:lstStyle/>
        <a:p>
          <a:endParaRPr lang="es-EC" sz="1600">
            <a:solidFill>
              <a:schemeClr val="tx1"/>
            </a:solidFill>
          </a:endParaRPr>
        </a:p>
      </dgm:t>
    </dgm:pt>
    <dgm:pt modelId="{83806857-BB72-4A2E-BDFF-636EF8D0A334}" type="sibTrans" cxnId="{43DCEB2A-06AA-4B22-988C-1DDCB38DE51B}">
      <dgm:prSet/>
      <dgm:spPr/>
      <dgm:t>
        <a:bodyPr/>
        <a:lstStyle/>
        <a:p>
          <a:endParaRPr lang="es-EC" sz="1600">
            <a:solidFill>
              <a:schemeClr val="tx1"/>
            </a:solidFill>
          </a:endParaRPr>
        </a:p>
      </dgm:t>
    </dgm:pt>
    <dgm:pt modelId="{E67BBF5F-8E4D-4948-A995-4A00A1B18F42}">
      <dgm:prSet phldrT="[Texto]" custT="1"/>
      <dgm:spPr/>
      <dgm:t>
        <a:bodyPr/>
        <a:lstStyle/>
        <a:p>
          <a:r>
            <a:rPr lang="es-EC" sz="1600" dirty="0" smtClean="0">
              <a:solidFill>
                <a:schemeClr val="tx1"/>
              </a:solidFill>
            </a:rPr>
            <a:t>pH 4500-H</a:t>
          </a:r>
          <a:r>
            <a:rPr lang="es-EC" sz="1600" baseline="30000" dirty="0" smtClean="0">
              <a:solidFill>
                <a:schemeClr val="tx1"/>
              </a:solidFill>
            </a:rPr>
            <a:t>+</a:t>
          </a:r>
          <a:r>
            <a:rPr lang="es-EC" sz="1600" dirty="0" smtClean="0">
              <a:solidFill>
                <a:schemeClr val="tx1"/>
              </a:solidFill>
            </a:rPr>
            <a:t> B </a:t>
          </a:r>
          <a:endParaRPr lang="es-EC" sz="1600" dirty="0">
            <a:solidFill>
              <a:schemeClr val="tx1"/>
            </a:solidFill>
          </a:endParaRPr>
        </a:p>
      </dgm:t>
    </dgm:pt>
    <dgm:pt modelId="{FDF06DE4-B79D-4005-B516-9AB917CA11D9}" type="parTrans" cxnId="{20A60ABE-9CDD-4CBC-8586-ACAE950DA6DD}">
      <dgm:prSet custT="1"/>
      <dgm:spPr/>
      <dgm:t>
        <a:bodyPr/>
        <a:lstStyle/>
        <a:p>
          <a:endParaRPr lang="es-EC" sz="1600">
            <a:solidFill>
              <a:schemeClr val="tx1"/>
            </a:solidFill>
          </a:endParaRPr>
        </a:p>
      </dgm:t>
    </dgm:pt>
    <dgm:pt modelId="{D4F05B4F-DCA2-4546-B96E-D3DFB0E89EE4}" type="sibTrans" cxnId="{20A60ABE-9CDD-4CBC-8586-ACAE950DA6DD}">
      <dgm:prSet/>
      <dgm:spPr/>
      <dgm:t>
        <a:bodyPr/>
        <a:lstStyle/>
        <a:p>
          <a:endParaRPr lang="es-EC" sz="1600">
            <a:solidFill>
              <a:schemeClr val="tx1"/>
            </a:solidFill>
          </a:endParaRPr>
        </a:p>
      </dgm:t>
    </dgm:pt>
    <dgm:pt modelId="{B70DA80E-95D9-4767-A4F0-81C5DDAC40E3}">
      <dgm:prSet phldrT="[Texto]" custT="1"/>
      <dgm:spPr/>
      <dgm:t>
        <a:bodyPr/>
        <a:lstStyle/>
        <a:p>
          <a:r>
            <a:rPr lang="es-EC" sz="1600" b="1" smtClean="0">
              <a:solidFill>
                <a:schemeClr val="tx1"/>
              </a:solidFill>
            </a:rPr>
            <a:t>DQO y DBOƽ</a:t>
          </a:r>
          <a:endParaRPr lang="es-EC" sz="1600">
            <a:solidFill>
              <a:schemeClr val="tx1"/>
            </a:solidFill>
          </a:endParaRPr>
        </a:p>
      </dgm:t>
    </dgm:pt>
    <dgm:pt modelId="{B18AAA15-3A29-4D18-9748-B1257C20C44C}" type="parTrans" cxnId="{68D63621-B249-4F3B-B485-F15BAAAA693A}">
      <dgm:prSet custT="1"/>
      <dgm:spPr/>
      <dgm:t>
        <a:bodyPr/>
        <a:lstStyle/>
        <a:p>
          <a:endParaRPr lang="es-EC" sz="1600">
            <a:solidFill>
              <a:schemeClr val="tx1"/>
            </a:solidFill>
          </a:endParaRPr>
        </a:p>
      </dgm:t>
    </dgm:pt>
    <dgm:pt modelId="{A6D928AA-82B5-4358-8712-5424F6AF46FC}" type="sibTrans" cxnId="{68D63621-B249-4F3B-B485-F15BAAAA693A}">
      <dgm:prSet/>
      <dgm:spPr/>
      <dgm:t>
        <a:bodyPr/>
        <a:lstStyle/>
        <a:p>
          <a:endParaRPr lang="es-EC" sz="1600">
            <a:solidFill>
              <a:schemeClr val="tx1"/>
            </a:solidFill>
          </a:endParaRPr>
        </a:p>
      </dgm:t>
    </dgm:pt>
    <dgm:pt modelId="{DB3AC5AD-C30F-4B31-A205-345C99029164}">
      <dgm:prSet phldrT="[Texto]" custT="1"/>
      <dgm:spPr>
        <a:solidFill>
          <a:schemeClr val="accent5">
            <a:lumMod val="40000"/>
            <a:lumOff val="60000"/>
          </a:schemeClr>
        </a:solidFill>
      </dgm:spPr>
      <dgm:t>
        <a:bodyPr/>
        <a:lstStyle/>
        <a:p>
          <a:r>
            <a:rPr lang="es-EC" sz="1600" dirty="0" smtClean="0">
              <a:solidFill>
                <a:schemeClr val="tx1"/>
              </a:solidFill>
            </a:rPr>
            <a:t>DQO 5220 D</a:t>
          </a:r>
          <a:endParaRPr lang="es-EC" sz="1600" dirty="0">
            <a:solidFill>
              <a:schemeClr val="tx1"/>
            </a:solidFill>
          </a:endParaRPr>
        </a:p>
      </dgm:t>
    </dgm:pt>
    <dgm:pt modelId="{166FE4FA-BB18-436C-A45F-4C39F3CB9D81}" type="parTrans" cxnId="{8E741FA1-3D99-4230-BD05-FA5C66C42B74}">
      <dgm:prSet custT="1"/>
      <dgm:spPr/>
      <dgm:t>
        <a:bodyPr/>
        <a:lstStyle/>
        <a:p>
          <a:endParaRPr lang="es-EC" sz="1600">
            <a:solidFill>
              <a:schemeClr val="tx1"/>
            </a:solidFill>
          </a:endParaRPr>
        </a:p>
      </dgm:t>
    </dgm:pt>
    <dgm:pt modelId="{D9CD2F8D-7099-4962-AA2C-2F3344A09774}" type="sibTrans" cxnId="{8E741FA1-3D99-4230-BD05-FA5C66C42B74}">
      <dgm:prSet/>
      <dgm:spPr/>
      <dgm:t>
        <a:bodyPr/>
        <a:lstStyle/>
        <a:p>
          <a:endParaRPr lang="es-EC" sz="1600">
            <a:solidFill>
              <a:schemeClr val="tx1"/>
            </a:solidFill>
          </a:endParaRPr>
        </a:p>
      </dgm:t>
    </dgm:pt>
    <dgm:pt modelId="{50BF6455-0CAB-4924-ABE4-7D83FA26F500}">
      <dgm:prSet custT="1"/>
      <dgm:spPr>
        <a:solidFill>
          <a:schemeClr val="accent2">
            <a:lumMod val="20000"/>
            <a:lumOff val="80000"/>
          </a:schemeClr>
        </a:solidFill>
      </dgm:spPr>
      <dgm:t>
        <a:bodyPr/>
        <a:lstStyle/>
        <a:p>
          <a:r>
            <a:rPr lang="es-EC" sz="1600" dirty="0" smtClean="0">
              <a:solidFill>
                <a:schemeClr val="tx1"/>
              </a:solidFill>
            </a:rPr>
            <a:t>OD 4500 O - G</a:t>
          </a:r>
          <a:endParaRPr lang="es-EC" sz="1600" dirty="0">
            <a:solidFill>
              <a:schemeClr val="tx1"/>
            </a:solidFill>
          </a:endParaRPr>
        </a:p>
      </dgm:t>
    </dgm:pt>
    <dgm:pt modelId="{94DA47F7-7828-45AE-AAA5-2459851F35DA}" type="parTrans" cxnId="{652DD2DA-CE93-4B48-89AC-AE3C9F32D5BA}">
      <dgm:prSet custT="1"/>
      <dgm:spPr/>
      <dgm:t>
        <a:bodyPr/>
        <a:lstStyle/>
        <a:p>
          <a:endParaRPr lang="es-EC" sz="1600">
            <a:solidFill>
              <a:schemeClr val="tx1"/>
            </a:solidFill>
          </a:endParaRPr>
        </a:p>
      </dgm:t>
    </dgm:pt>
    <dgm:pt modelId="{5E62DABA-C6CF-4A25-A757-D16AE800C9C0}" type="sibTrans" cxnId="{652DD2DA-CE93-4B48-89AC-AE3C9F32D5BA}">
      <dgm:prSet/>
      <dgm:spPr/>
      <dgm:t>
        <a:bodyPr/>
        <a:lstStyle/>
        <a:p>
          <a:endParaRPr lang="es-EC" sz="1600">
            <a:solidFill>
              <a:schemeClr val="tx1"/>
            </a:solidFill>
          </a:endParaRPr>
        </a:p>
      </dgm:t>
    </dgm:pt>
    <dgm:pt modelId="{6C346B8E-B40D-4CF5-A00C-BB70C3EBD77A}">
      <dgm:prSet custT="1"/>
      <dgm:spPr>
        <a:solidFill>
          <a:schemeClr val="accent5">
            <a:lumMod val="20000"/>
            <a:lumOff val="80000"/>
          </a:schemeClr>
        </a:solidFill>
      </dgm:spPr>
      <dgm:t>
        <a:bodyPr/>
        <a:lstStyle/>
        <a:p>
          <a:r>
            <a:rPr lang="es-EC" sz="1600" dirty="0" smtClean="0">
              <a:solidFill>
                <a:schemeClr val="tx1"/>
              </a:solidFill>
            </a:rPr>
            <a:t>Conductividad eléctrica 2510 B</a:t>
          </a:r>
          <a:endParaRPr lang="es-EC" sz="1600" dirty="0">
            <a:solidFill>
              <a:schemeClr val="tx1"/>
            </a:solidFill>
          </a:endParaRPr>
        </a:p>
      </dgm:t>
    </dgm:pt>
    <dgm:pt modelId="{52BD9318-B9E9-4DF2-8130-A863DE5761CD}" type="parTrans" cxnId="{B6D812A8-ED7C-4704-80C9-18A2B2343595}">
      <dgm:prSet custT="1"/>
      <dgm:spPr/>
      <dgm:t>
        <a:bodyPr/>
        <a:lstStyle/>
        <a:p>
          <a:endParaRPr lang="es-EC" sz="1600">
            <a:solidFill>
              <a:schemeClr val="tx1"/>
            </a:solidFill>
          </a:endParaRPr>
        </a:p>
      </dgm:t>
    </dgm:pt>
    <dgm:pt modelId="{98AA89B7-0F1E-436D-BA7C-881BC6719198}" type="sibTrans" cxnId="{B6D812A8-ED7C-4704-80C9-18A2B2343595}">
      <dgm:prSet/>
      <dgm:spPr/>
      <dgm:t>
        <a:bodyPr/>
        <a:lstStyle/>
        <a:p>
          <a:endParaRPr lang="es-EC" sz="1600">
            <a:solidFill>
              <a:schemeClr val="tx1"/>
            </a:solidFill>
          </a:endParaRPr>
        </a:p>
      </dgm:t>
    </dgm:pt>
    <dgm:pt modelId="{A4312F4A-40A1-48D8-8D77-4B00D66034E2}">
      <dgm:prSet custT="1"/>
      <dgm:spPr>
        <a:solidFill>
          <a:schemeClr val="tx2">
            <a:lumMod val="40000"/>
            <a:lumOff val="60000"/>
          </a:schemeClr>
        </a:solidFill>
      </dgm:spPr>
      <dgm:t>
        <a:bodyPr/>
        <a:lstStyle/>
        <a:p>
          <a:r>
            <a:rPr lang="es-EC" sz="1600" dirty="0" err="1" smtClean="0">
              <a:solidFill>
                <a:schemeClr val="tx1"/>
              </a:solidFill>
            </a:rPr>
            <a:t>DBOƽ</a:t>
          </a:r>
          <a:r>
            <a:rPr lang="es-EC" sz="1600" dirty="0" smtClean="0">
              <a:solidFill>
                <a:schemeClr val="tx1"/>
              </a:solidFill>
            </a:rPr>
            <a:t> 5210 B</a:t>
          </a:r>
          <a:endParaRPr lang="es-EC" sz="1600" dirty="0">
            <a:solidFill>
              <a:schemeClr val="tx1"/>
            </a:solidFill>
          </a:endParaRPr>
        </a:p>
      </dgm:t>
    </dgm:pt>
    <dgm:pt modelId="{06A71C15-7DC2-47CE-963B-3E0D77291E4D}" type="parTrans" cxnId="{90A4829A-0D80-4F34-A659-E358B535E990}">
      <dgm:prSet custT="1"/>
      <dgm:spPr/>
      <dgm:t>
        <a:bodyPr/>
        <a:lstStyle/>
        <a:p>
          <a:endParaRPr lang="es-EC" sz="1600">
            <a:solidFill>
              <a:schemeClr val="tx1"/>
            </a:solidFill>
          </a:endParaRPr>
        </a:p>
      </dgm:t>
    </dgm:pt>
    <dgm:pt modelId="{2ACD3B9A-138F-4448-9E12-817A9866CD0C}" type="sibTrans" cxnId="{90A4829A-0D80-4F34-A659-E358B535E990}">
      <dgm:prSet/>
      <dgm:spPr/>
      <dgm:t>
        <a:bodyPr/>
        <a:lstStyle/>
        <a:p>
          <a:endParaRPr lang="es-EC" sz="1600">
            <a:solidFill>
              <a:schemeClr val="tx1"/>
            </a:solidFill>
          </a:endParaRPr>
        </a:p>
      </dgm:t>
    </dgm:pt>
    <dgm:pt modelId="{08F0ABCE-8F80-4BB3-9094-C24AB2731833}">
      <dgm:prSet custT="1"/>
      <dgm:spPr>
        <a:solidFill>
          <a:schemeClr val="accent3">
            <a:lumMod val="20000"/>
            <a:lumOff val="80000"/>
          </a:schemeClr>
        </a:solidFill>
      </dgm:spPr>
      <dgm:t>
        <a:bodyPr/>
        <a:lstStyle/>
        <a:p>
          <a:r>
            <a:rPr lang="es-EC" sz="1600" dirty="0" smtClean="0">
              <a:solidFill>
                <a:schemeClr val="tx1"/>
              </a:solidFill>
            </a:rPr>
            <a:t>Temperatura  2550 B</a:t>
          </a:r>
          <a:endParaRPr lang="es-EC" sz="1600" dirty="0">
            <a:solidFill>
              <a:schemeClr val="tx1"/>
            </a:solidFill>
          </a:endParaRPr>
        </a:p>
      </dgm:t>
    </dgm:pt>
    <dgm:pt modelId="{B03E2E10-D838-473D-9525-75E5964038C0}" type="parTrans" cxnId="{C34134BF-C7C0-4D83-A7F5-F6DA324ADF8F}">
      <dgm:prSet/>
      <dgm:spPr/>
      <dgm:t>
        <a:bodyPr/>
        <a:lstStyle/>
        <a:p>
          <a:endParaRPr lang="es-EC"/>
        </a:p>
      </dgm:t>
    </dgm:pt>
    <dgm:pt modelId="{C089BFDD-C8C2-4B00-97E5-86DD57434C74}" type="sibTrans" cxnId="{C34134BF-C7C0-4D83-A7F5-F6DA324ADF8F}">
      <dgm:prSet/>
      <dgm:spPr/>
      <dgm:t>
        <a:bodyPr/>
        <a:lstStyle/>
        <a:p>
          <a:endParaRPr lang="es-EC"/>
        </a:p>
      </dgm:t>
    </dgm:pt>
    <dgm:pt modelId="{CF7E13C1-93B2-4127-ADED-98DC9AEAA747}" type="pres">
      <dgm:prSet presAssocID="{6D100E18-BCCD-4396-B6E2-1CE39B94F889}" presName="diagram" presStyleCnt="0">
        <dgm:presLayoutVars>
          <dgm:chPref val="1"/>
          <dgm:dir/>
          <dgm:animOne val="branch"/>
          <dgm:animLvl val="lvl"/>
          <dgm:resizeHandles val="exact"/>
        </dgm:presLayoutVars>
      </dgm:prSet>
      <dgm:spPr/>
      <dgm:t>
        <a:bodyPr/>
        <a:lstStyle/>
        <a:p>
          <a:endParaRPr lang="es-EC"/>
        </a:p>
      </dgm:t>
    </dgm:pt>
    <dgm:pt modelId="{3959CB17-28AA-43F6-8884-C853D506BD64}" type="pres">
      <dgm:prSet presAssocID="{99C210D9-09BA-4DEA-868D-14EB65F03D67}" presName="root1" presStyleCnt="0"/>
      <dgm:spPr/>
      <dgm:t>
        <a:bodyPr/>
        <a:lstStyle/>
        <a:p>
          <a:endParaRPr lang="es-EC"/>
        </a:p>
      </dgm:t>
    </dgm:pt>
    <dgm:pt modelId="{B4BBC87C-BA33-428F-84AE-ED46420301AB}" type="pres">
      <dgm:prSet presAssocID="{99C210D9-09BA-4DEA-868D-14EB65F03D67}" presName="LevelOneTextNode" presStyleLbl="node0" presStyleIdx="0" presStyleCnt="1">
        <dgm:presLayoutVars>
          <dgm:chPref val="3"/>
        </dgm:presLayoutVars>
      </dgm:prSet>
      <dgm:spPr/>
      <dgm:t>
        <a:bodyPr/>
        <a:lstStyle/>
        <a:p>
          <a:endParaRPr lang="es-EC"/>
        </a:p>
      </dgm:t>
    </dgm:pt>
    <dgm:pt modelId="{094E8CC4-BF84-423F-9EEC-DC6EDAF2CBFF}" type="pres">
      <dgm:prSet presAssocID="{99C210D9-09BA-4DEA-868D-14EB65F03D67}" presName="level2hierChild" presStyleCnt="0"/>
      <dgm:spPr/>
      <dgm:t>
        <a:bodyPr/>
        <a:lstStyle/>
        <a:p>
          <a:endParaRPr lang="es-EC"/>
        </a:p>
      </dgm:t>
    </dgm:pt>
    <dgm:pt modelId="{8AA0810C-0E21-4319-9689-110FAFBC5BC6}" type="pres">
      <dgm:prSet presAssocID="{EBE9D0E4-F435-4B97-A283-F7BE8ED0D370}" presName="conn2-1" presStyleLbl="parChTrans1D2" presStyleIdx="0" presStyleCnt="2"/>
      <dgm:spPr/>
      <dgm:t>
        <a:bodyPr/>
        <a:lstStyle/>
        <a:p>
          <a:endParaRPr lang="es-EC"/>
        </a:p>
      </dgm:t>
    </dgm:pt>
    <dgm:pt modelId="{3EAAA60C-20A4-47DB-AC6E-63E8C793FD6F}" type="pres">
      <dgm:prSet presAssocID="{EBE9D0E4-F435-4B97-A283-F7BE8ED0D370}" presName="connTx" presStyleLbl="parChTrans1D2" presStyleIdx="0" presStyleCnt="2"/>
      <dgm:spPr/>
      <dgm:t>
        <a:bodyPr/>
        <a:lstStyle/>
        <a:p>
          <a:endParaRPr lang="es-EC"/>
        </a:p>
      </dgm:t>
    </dgm:pt>
    <dgm:pt modelId="{D44DAA3B-B333-4817-87F5-CD0E9D7DBF8D}" type="pres">
      <dgm:prSet presAssocID="{4A651137-EC51-43A5-94F5-52C7E5351F1F}" presName="root2" presStyleCnt="0"/>
      <dgm:spPr/>
      <dgm:t>
        <a:bodyPr/>
        <a:lstStyle/>
        <a:p>
          <a:endParaRPr lang="es-EC"/>
        </a:p>
      </dgm:t>
    </dgm:pt>
    <dgm:pt modelId="{D2B85488-7350-455A-AD93-625D69BDB1F8}" type="pres">
      <dgm:prSet presAssocID="{4A651137-EC51-43A5-94F5-52C7E5351F1F}" presName="LevelTwoTextNode" presStyleLbl="node2" presStyleIdx="0" presStyleCnt="2">
        <dgm:presLayoutVars>
          <dgm:chPref val="3"/>
        </dgm:presLayoutVars>
      </dgm:prSet>
      <dgm:spPr/>
      <dgm:t>
        <a:bodyPr/>
        <a:lstStyle/>
        <a:p>
          <a:endParaRPr lang="es-EC"/>
        </a:p>
      </dgm:t>
    </dgm:pt>
    <dgm:pt modelId="{EE48E061-D895-4DA8-8AB3-02A6F616A182}" type="pres">
      <dgm:prSet presAssocID="{4A651137-EC51-43A5-94F5-52C7E5351F1F}" presName="level3hierChild" presStyleCnt="0"/>
      <dgm:spPr/>
      <dgm:t>
        <a:bodyPr/>
        <a:lstStyle/>
        <a:p>
          <a:endParaRPr lang="es-EC"/>
        </a:p>
      </dgm:t>
    </dgm:pt>
    <dgm:pt modelId="{1C89B7BF-9B6E-496C-B4F2-22A1CB624230}" type="pres">
      <dgm:prSet presAssocID="{FDF06DE4-B79D-4005-B516-9AB917CA11D9}" presName="conn2-1" presStyleLbl="parChTrans1D3" presStyleIdx="0" presStyleCnt="6"/>
      <dgm:spPr/>
      <dgm:t>
        <a:bodyPr/>
        <a:lstStyle/>
        <a:p>
          <a:endParaRPr lang="es-EC"/>
        </a:p>
      </dgm:t>
    </dgm:pt>
    <dgm:pt modelId="{AD62747B-0D03-47E8-A2AF-FC50C8BC8866}" type="pres">
      <dgm:prSet presAssocID="{FDF06DE4-B79D-4005-B516-9AB917CA11D9}" presName="connTx" presStyleLbl="parChTrans1D3" presStyleIdx="0" presStyleCnt="6"/>
      <dgm:spPr/>
      <dgm:t>
        <a:bodyPr/>
        <a:lstStyle/>
        <a:p>
          <a:endParaRPr lang="es-EC"/>
        </a:p>
      </dgm:t>
    </dgm:pt>
    <dgm:pt modelId="{8DACAE6B-FB21-4D0E-B77D-23ED0D3F1391}" type="pres">
      <dgm:prSet presAssocID="{E67BBF5F-8E4D-4948-A995-4A00A1B18F42}" presName="root2" presStyleCnt="0"/>
      <dgm:spPr/>
      <dgm:t>
        <a:bodyPr/>
        <a:lstStyle/>
        <a:p>
          <a:endParaRPr lang="es-EC"/>
        </a:p>
      </dgm:t>
    </dgm:pt>
    <dgm:pt modelId="{70A9D9DA-C37C-4791-9E3A-C5C75EBB5546}" type="pres">
      <dgm:prSet presAssocID="{E67BBF5F-8E4D-4948-A995-4A00A1B18F42}" presName="LevelTwoTextNode" presStyleLbl="node3" presStyleIdx="0" presStyleCnt="6" custScaleY="43763">
        <dgm:presLayoutVars>
          <dgm:chPref val="3"/>
        </dgm:presLayoutVars>
      </dgm:prSet>
      <dgm:spPr/>
      <dgm:t>
        <a:bodyPr/>
        <a:lstStyle/>
        <a:p>
          <a:endParaRPr lang="es-EC"/>
        </a:p>
      </dgm:t>
    </dgm:pt>
    <dgm:pt modelId="{0CC227D0-4734-4F68-82CB-FC4465F8B044}" type="pres">
      <dgm:prSet presAssocID="{E67BBF5F-8E4D-4948-A995-4A00A1B18F42}" presName="level3hierChild" presStyleCnt="0"/>
      <dgm:spPr/>
      <dgm:t>
        <a:bodyPr/>
        <a:lstStyle/>
        <a:p>
          <a:endParaRPr lang="es-EC"/>
        </a:p>
      </dgm:t>
    </dgm:pt>
    <dgm:pt modelId="{D3CB2EA6-BE45-4493-B794-6316ADCAFE27}" type="pres">
      <dgm:prSet presAssocID="{94DA47F7-7828-45AE-AAA5-2459851F35DA}" presName="conn2-1" presStyleLbl="parChTrans1D3" presStyleIdx="1" presStyleCnt="6"/>
      <dgm:spPr/>
      <dgm:t>
        <a:bodyPr/>
        <a:lstStyle/>
        <a:p>
          <a:endParaRPr lang="es-EC"/>
        </a:p>
      </dgm:t>
    </dgm:pt>
    <dgm:pt modelId="{D4FAA9F4-3FB5-43A2-9CED-A844F1C88F1C}" type="pres">
      <dgm:prSet presAssocID="{94DA47F7-7828-45AE-AAA5-2459851F35DA}" presName="connTx" presStyleLbl="parChTrans1D3" presStyleIdx="1" presStyleCnt="6"/>
      <dgm:spPr/>
      <dgm:t>
        <a:bodyPr/>
        <a:lstStyle/>
        <a:p>
          <a:endParaRPr lang="es-EC"/>
        </a:p>
      </dgm:t>
    </dgm:pt>
    <dgm:pt modelId="{1C8519EB-ED37-47F7-B7C3-FE4118EFAF04}" type="pres">
      <dgm:prSet presAssocID="{50BF6455-0CAB-4924-ABE4-7D83FA26F500}" presName="root2" presStyleCnt="0"/>
      <dgm:spPr/>
      <dgm:t>
        <a:bodyPr/>
        <a:lstStyle/>
        <a:p>
          <a:endParaRPr lang="es-EC"/>
        </a:p>
      </dgm:t>
    </dgm:pt>
    <dgm:pt modelId="{335F13CF-4FC1-44A1-94FA-825E5D0DF228}" type="pres">
      <dgm:prSet presAssocID="{50BF6455-0CAB-4924-ABE4-7D83FA26F500}" presName="LevelTwoTextNode" presStyleLbl="node3" presStyleIdx="1" presStyleCnt="6" custScaleY="48537">
        <dgm:presLayoutVars>
          <dgm:chPref val="3"/>
        </dgm:presLayoutVars>
      </dgm:prSet>
      <dgm:spPr/>
      <dgm:t>
        <a:bodyPr/>
        <a:lstStyle/>
        <a:p>
          <a:endParaRPr lang="es-EC"/>
        </a:p>
      </dgm:t>
    </dgm:pt>
    <dgm:pt modelId="{C017203C-6D4D-4F09-9C57-263E383D8F8F}" type="pres">
      <dgm:prSet presAssocID="{50BF6455-0CAB-4924-ABE4-7D83FA26F500}" presName="level3hierChild" presStyleCnt="0"/>
      <dgm:spPr/>
      <dgm:t>
        <a:bodyPr/>
        <a:lstStyle/>
        <a:p>
          <a:endParaRPr lang="es-EC"/>
        </a:p>
      </dgm:t>
    </dgm:pt>
    <dgm:pt modelId="{0B28FE49-05D3-4430-9531-D39F874BB34E}" type="pres">
      <dgm:prSet presAssocID="{52BD9318-B9E9-4DF2-8130-A863DE5761CD}" presName="conn2-1" presStyleLbl="parChTrans1D3" presStyleIdx="2" presStyleCnt="6"/>
      <dgm:spPr/>
      <dgm:t>
        <a:bodyPr/>
        <a:lstStyle/>
        <a:p>
          <a:endParaRPr lang="es-EC"/>
        </a:p>
      </dgm:t>
    </dgm:pt>
    <dgm:pt modelId="{3B81D79A-4E85-41C0-AE4E-EACD1587F211}" type="pres">
      <dgm:prSet presAssocID="{52BD9318-B9E9-4DF2-8130-A863DE5761CD}" presName="connTx" presStyleLbl="parChTrans1D3" presStyleIdx="2" presStyleCnt="6"/>
      <dgm:spPr/>
      <dgm:t>
        <a:bodyPr/>
        <a:lstStyle/>
        <a:p>
          <a:endParaRPr lang="es-EC"/>
        </a:p>
      </dgm:t>
    </dgm:pt>
    <dgm:pt modelId="{D1DFB6C0-EF86-46D6-BC31-D0526E57E9DF}" type="pres">
      <dgm:prSet presAssocID="{6C346B8E-B40D-4CF5-A00C-BB70C3EBD77A}" presName="root2" presStyleCnt="0"/>
      <dgm:spPr/>
      <dgm:t>
        <a:bodyPr/>
        <a:lstStyle/>
        <a:p>
          <a:endParaRPr lang="es-EC"/>
        </a:p>
      </dgm:t>
    </dgm:pt>
    <dgm:pt modelId="{2DF61F13-BC52-4E9B-A0DF-9201515ABD0F}" type="pres">
      <dgm:prSet presAssocID="{6C346B8E-B40D-4CF5-A00C-BB70C3EBD77A}" presName="LevelTwoTextNode" presStyleLbl="node3" presStyleIdx="2" presStyleCnt="6" custScaleY="58932">
        <dgm:presLayoutVars>
          <dgm:chPref val="3"/>
        </dgm:presLayoutVars>
      </dgm:prSet>
      <dgm:spPr/>
      <dgm:t>
        <a:bodyPr/>
        <a:lstStyle/>
        <a:p>
          <a:endParaRPr lang="es-EC"/>
        </a:p>
      </dgm:t>
    </dgm:pt>
    <dgm:pt modelId="{7387FD54-8389-407F-B428-DDC3DA0DFD5E}" type="pres">
      <dgm:prSet presAssocID="{6C346B8E-B40D-4CF5-A00C-BB70C3EBD77A}" presName="level3hierChild" presStyleCnt="0"/>
      <dgm:spPr/>
      <dgm:t>
        <a:bodyPr/>
        <a:lstStyle/>
        <a:p>
          <a:endParaRPr lang="es-EC"/>
        </a:p>
      </dgm:t>
    </dgm:pt>
    <dgm:pt modelId="{2C195B35-5446-4344-BE6B-5CD28853E78D}" type="pres">
      <dgm:prSet presAssocID="{B03E2E10-D838-473D-9525-75E5964038C0}" presName="conn2-1" presStyleLbl="parChTrans1D3" presStyleIdx="3" presStyleCnt="6"/>
      <dgm:spPr/>
      <dgm:t>
        <a:bodyPr/>
        <a:lstStyle/>
        <a:p>
          <a:endParaRPr lang="es-EC"/>
        </a:p>
      </dgm:t>
    </dgm:pt>
    <dgm:pt modelId="{12347F3A-E767-4F8E-B7F9-FD5D9E158048}" type="pres">
      <dgm:prSet presAssocID="{B03E2E10-D838-473D-9525-75E5964038C0}" presName="connTx" presStyleLbl="parChTrans1D3" presStyleIdx="3" presStyleCnt="6"/>
      <dgm:spPr/>
      <dgm:t>
        <a:bodyPr/>
        <a:lstStyle/>
        <a:p>
          <a:endParaRPr lang="es-EC"/>
        </a:p>
      </dgm:t>
    </dgm:pt>
    <dgm:pt modelId="{51EC4460-6D6C-402B-8858-FDE2D0AE839D}" type="pres">
      <dgm:prSet presAssocID="{08F0ABCE-8F80-4BB3-9094-C24AB2731833}" presName="root2" presStyleCnt="0"/>
      <dgm:spPr/>
    </dgm:pt>
    <dgm:pt modelId="{5B22750B-1BA4-47D0-8D01-A60A4EBD2DAC}" type="pres">
      <dgm:prSet presAssocID="{08F0ABCE-8F80-4BB3-9094-C24AB2731833}" presName="LevelTwoTextNode" presStyleLbl="node3" presStyleIdx="3" presStyleCnt="6" custScaleY="47320">
        <dgm:presLayoutVars>
          <dgm:chPref val="3"/>
        </dgm:presLayoutVars>
      </dgm:prSet>
      <dgm:spPr/>
      <dgm:t>
        <a:bodyPr/>
        <a:lstStyle/>
        <a:p>
          <a:endParaRPr lang="es-EC"/>
        </a:p>
      </dgm:t>
    </dgm:pt>
    <dgm:pt modelId="{A3204875-A13A-4F7F-98B1-F4F9C9600A97}" type="pres">
      <dgm:prSet presAssocID="{08F0ABCE-8F80-4BB3-9094-C24AB2731833}" presName="level3hierChild" presStyleCnt="0"/>
      <dgm:spPr/>
    </dgm:pt>
    <dgm:pt modelId="{10B2721A-12C4-442A-8057-4031CA2FF239}" type="pres">
      <dgm:prSet presAssocID="{B18AAA15-3A29-4D18-9748-B1257C20C44C}" presName="conn2-1" presStyleLbl="parChTrans1D2" presStyleIdx="1" presStyleCnt="2"/>
      <dgm:spPr/>
      <dgm:t>
        <a:bodyPr/>
        <a:lstStyle/>
        <a:p>
          <a:endParaRPr lang="es-EC"/>
        </a:p>
      </dgm:t>
    </dgm:pt>
    <dgm:pt modelId="{230B1E85-BE45-41A4-AD9E-7CD1EABC7BC3}" type="pres">
      <dgm:prSet presAssocID="{B18AAA15-3A29-4D18-9748-B1257C20C44C}" presName="connTx" presStyleLbl="parChTrans1D2" presStyleIdx="1" presStyleCnt="2"/>
      <dgm:spPr/>
      <dgm:t>
        <a:bodyPr/>
        <a:lstStyle/>
        <a:p>
          <a:endParaRPr lang="es-EC"/>
        </a:p>
      </dgm:t>
    </dgm:pt>
    <dgm:pt modelId="{D2F63A9C-40C0-42C1-B561-1E0655639659}" type="pres">
      <dgm:prSet presAssocID="{B70DA80E-95D9-4767-A4F0-81C5DDAC40E3}" presName="root2" presStyleCnt="0"/>
      <dgm:spPr/>
      <dgm:t>
        <a:bodyPr/>
        <a:lstStyle/>
        <a:p>
          <a:endParaRPr lang="es-EC"/>
        </a:p>
      </dgm:t>
    </dgm:pt>
    <dgm:pt modelId="{79E2E2AD-B574-4085-9D77-CA15F787F99E}" type="pres">
      <dgm:prSet presAssocID="{B70DA80E-95D9-4767-A4F0-81C5DDAC40E3}" presName="LevelTwoTextNode" presStyleLbl="node2" presStyleIdx="1" presStyleCnt="2">
        <dgm:presLayoutVars>
          <dgm:chPref val="3"/>
        </dgm:presLayoutVars>
      </dgm:prSet>
      <dgm:spPr/>
      <dgm:t>
        <a:bodyPr/>
        <a:lstStyle/>
        <a:p>
          <a:endParaRPr lang="es-EC"/>
        </a:p>
      </dgm:t>
    </dgm:pt>
    <dgm:pt modelId="{A5F70448-FF07-49BB-8F82-8194742D9E84}" type="pres">
      <dgm:prSet presAssocID="{B70DA80E-95D9-4767-A4F0-81C5DDAC40E3}" presName="level3hierChild" presStyleCnt="0"/>
      <dgm:spPr/>
      <dgm:t>
        <a:bodyPr/>
        <a:lstStyle/>
        <a:p>
          <a:endParaRPr lang="es-EC"/>
        </a:p>
      </dgm:t>
    </dgm:pt>
    <dgm:pt modelId="{46933AE7-5711-44D0-9F83-33E4307D77C7}" type="pres">
      <dgm:prSet presAssocID="{166FE4FA-BB18-436C-A45F-4C39F3CB9D81}" presName="conn2-1" presStyleLbl="parChTrans1D3" presStyleIdx="4" presStyleCnt="6"/>
      <dgm:spPr/>
      <dgm:t>
        <a:bodyPr/>
        <a:lstStyle/>
        <a:p>
          <a:endParaRPr lang="es-EC"/>
        </a:p>
      </dgm:t>
    </dgm:pt>
    <dgm:pt modelId="{01B68F82-6635-4E7C-9581-702016BD8268}" type="pres">
      <dgm:prSet presAssocID="{166FE4FA-BB18-436C-A45F-4C39F3CB9D81}" presName="connTx" presStyleLbl="parChTrans1D3" presStyleIdx="4" presStyleCnt="6"/>
      <dgm:spPr/>
      <dgm:t>
        <a:bodyPr/>
        <a:lstStyle/>
        <a:p>
          <a:endParaRPr lang="es-EC"/>
        </a:p>
      </dgm:t>
    </dgm:pt>
    <dgm:pt modelId="{239CC911-DE95-4F12-8F61-EA83736A8F87}" type="pres">
      <dgm:prSet presAssocID="{DB3AC5AD-C30F-4B31-A205-345C99029164}" presName="root2" presStyleCnt="0"/>
      <dgm:spPr/>
      <dgm:t>
        <a:bodyPr/>
        <a:lstStyle/>
        <a:p>
          <a:endParaRPr lang="es-EC"/>
        </a:p>
      </dgm:t>
    </dgm:pt>
    <dgm:pt modelId="{2AEA9436-AE8E-4C03-B2BE-70A6DF7D0CE5}" type="pres">
      <dgm:prSet presAssocID="{DB3AC5AD-C30F-4B31-A205-345C99029164}" presName="LevelTwoTextNode" presStyleLbl="node3" presStyleIdx="4" presStyleCnt="6" custScaleY="40433">
        <dgm:presLayoutVars>
          <dgm:chPref val="3"/>
        </dgm:presLayoutVars>
      </dgm:prSet>
      <dgm:spPr/>
      <dgm:t>
        <a:bodyPr/>
        <a:lstStyle/>
        <a:p>
          <a:endParaRPr lang="es-EC"/>
        </a:p>
      </dgm:t>
    </dgm:pt>
    <dgm:pt modelId="{CE8B744A-305A-4165-B8C2-79C3E5AB0FA0}" type="pres">
      <dgm:prSet presAssocID="{DB3AC5AD-C30F-4B31-A205-345C99029164}" presName="level3hierChild" presStyleCnt="0"/>
      <dgm:spPr/>
      <dgm:t>
        <a:bodyPr/>
        <a:lstStyle/>
        <a:p>
          <a:endParaRPr lang="es-EC"/>
        </a:p>
      </dgm:t>
    </dgm:pt>
    <dgm:pt modelId="{AE423B55-8C28-4606-832D-CF9DD83B66D5}" type="pres">
      <dgm:prSet presAssocID="{06A71C15-7DC2-47CE-963B-3E0D77291E4D}" presName="conn2-1" presStyleLbl="parChTrans1D3" presStyleIdx="5" presStyleCnt="6"/>
      <dgm:spPr/>
      <dgm:t>
        <a:bodyPr/>
        <a:lstStyle/>
        <a:p>
          <a:endParaRPr lang="es-EC"/>
        </a:p>
      </dgm:t>
    </dgm:pt>
    <dgm:pt modelId="{F0D4031B-95EA-4018-9F7F-2AC341A7F22A}" type="pres">
      <dgm:prSet presAssocID="{06A71C15-7DC2-47CE-963B-3E0D77291E4D}" presName="connTx" presStyleLbl="parChTrans1D3" presStyleIdx="5" presStyleCnt="6"/>
      <dgm:spPr/>
      <dgm:t>
        <a:bodyPr/>
        <a:lstStyle/>
        <a:p>
          <a:endParaRPr lang="es-EC"/>
        </a:p>
      </dgm:t>
    </dgm:pt>
    <dgm:pt modelId="{990F5057-0253-4D61-AAD3-BBD2E1BF9E78}" type="pres">
      <dgm:prSet presAssocID="{A4312F4A-40A1-48D8-8D77-4B00D66034E2}" presName="root2" presStyleCnt="0"/>
      <dgm:spPr/>
      <dgm:t>
        <a:bodyPr/>
        <a:lstStyle/>
        <a:p>
          <a:endParaRPr lang="es-EC"/>
        </a:p>
      </dgm:t>
    </dgm:pt>
    <dgm:pt modelId="{0843D5A8-64FA-420F-8476-C561D08236A0}" type="pres">
      <dgm:prSet presAssocID="{A4312F4A-40A1-48D8-8D77-4B00D66034E2}" presName="LevelTwoTextNode" presStyleLbl="node3" presStyleIdx="5" presStyleCnt="6" custScaleY="31887">
        <dgm:presLayoutVars>
          <dgm:chPref val="3"/>
        </dgm:presLayoutVars>
      </dgm:prSet>
      <dgm:spPr/>
      <dgm:t>
        <a:bodyPr/>
        <a:lstStyle/>
        <a:p>
          <a:endParaRPr lang="es-EC"/>
        </a:p>
      </dgm:t>
    </dgm:pt>
    <dgm:pt modelId="{C322AD90-511D-4322-A2AB-919092FE92BD}" type="pres">
      <dgm:prSet presAssocID="{A4312F4A-40A1-48D8-8D77-4B00D66034E2}" presName="level3hierChild" presStyleCnt="0"/>
      <dgm:spPr/>
      <dgm:t>
        <a:bodyPr/>
        <a:lstStyle/>
        <a:p>
          <a:endParaRPr lang="es-EC"/>
        </a:p>
      </dgm:t>
    </dgm:pt>
  </dgm:ptLst>
  <dgm:cxnLst>
    <dgm:cxn modelId="{96FBC3A4-B251-4132-8A09-0F9B2945C8BC}" type="presOf" srcId="{06A71C15-7DC2-47CE-963B-3E0D77291E4D}" destId="{F0D4031B-95EA-4018-9F7F-2AC341A7F22A}" srcOrd="1" destOrd="0" presId="urn:microsoft.com/office/officeart/2005/8/layout/hierarchy2"/>
    <dgm:cxn modelId="{24758D70-63BE-4840-9B58-8E3A51DF9B12}" type="presOf" srcId="{06A71C15-7DC2-47CE-963B-3E0D77291E4D}" destId="{AE423B55-8C28-4606-832D-CF9DD83B66D5}" srcOrd="0" destOrd="0" presId="urn:microsoft.com/office/officeart/2005/8/layout/hierarchy2"/>
    <dgm:cxn modelId="{C34134BF-C7C0-4D83-A7F5-F6DA324ADF8F}" srcId="{4A651137-EC51-43A5-94F5-52C7E5351F1F}" destId="{08F0ABCE-8F80-4BB3-9094-C24AB2731833}" srcOrd="3" destOrd="0" parTransId="{B03E2E10-D838-473D-9525-75E5964038C0}" sibTransId="{C089BFDD-C8C2-4B00-97E5-86DD57434C74}"/>
    <dgm:cxn modelId="{90A4829A-0D80-4F34-A659-E358B535E990}" srcId="{B70DA80E-95D9-4767-A4F0-81C5DDAC40E3}" destId="{A4312F4A-40A1-48D8-8D77-4B00D66034E2}" srcOrd="1" destOrd="0" parTransId="{06A71C15-7DC2-47CE-963B-3E0D77291E4D}" sibTransId="{2ACD3B9A-138F-4448-9E12-817A9866CD0C}"/>
    <dgm:cxn modelId="{F83C5D6C-70AB-44B8-94D8-4AFC05A60544}" type="presOf" srcId="{B18AAA15-3A29-4D18-9748-B1257C20C44C}" destId="{10B2721A-12C4-442A-8057-4031CA2FF239}" srcOrd="0" destOrd="0" presId="urn:microsoft.com/office/officeart/2005/8/layout/hierarchy2"/>
    <dgm:cxn modelId="{04744518-D89C-408F-8B33-8F4D665999F6}" type="presOf" srcId="{A4312F4A-40A1-48D8-8D77-4B00D66034E2}" destId="{0843D5A8-64FA-420F-8476-C561D08236A0}" srcOrd="0" destOrd="0" presId="urn:microsoft.com/office/officeart/2005/8/layout/hierarchy2"/>
    <dgm:cxn modelId="{53FA8CE3-4044-4F25-B93C-938C0D16524D}" srcId="{6D100E18-BCCD-4396-B6E2-1CE39B94F889}" destId="{99C210D9-09BA-4DEA-868D-14EB65F03D67}" srcOrd="0" destOrd="0" parTransId="{B7FB0D89-B924-4312-874A-0C13CFDCF048}" sibTransId="{E4028EF6-29EF-4BF0-9F5C-0EFF860E7EDC}"/>
    <dgm:cxn modelId="{3C7D0ABF-4F19-4327-A8EA-E403686B42BA}" type="presOf" srcId="{B70DA80E-95D9-4767-A4F0-81C5DDAC40E3}" destId="{79E2E2AD-B574-4085-9D77-CA15F787F99E}" srcOrd="0" destOrd="0" presId="urn:microsoft.com/office/officeart/2005/8/layout/hierarchy2"/>
    <dgm:cxn modelId="{D8592A44-FCA1-4C95-A83B-085E5C639087}" type="presOf" srcId="{94DA47F7-7828-45AE-AAA5-2459851F35DA}" destId="{D3CB2EA6-BE45-4493-B794-6316ADCAFE27}" srcOrd="0" destOrd="0" presId="urn:microsoft.com/office/officeart/2005/8/layout/hierarchy2"/>
    <dgm:cxn modelId="{97A87A0F-6CC1-417F-86E7-4C1E35427EB2}" type="presOf" srcId="{FDF06DE4-B79D-4005-B516-9AB917CA11D9}" destId="{1C89B7BF-9B6E-496C-B4F2-22A1CB624230}" srcOrd="0" destOrd="0" presId="urn:microsoft.com/office/officeart/2005/8/layout/hierarchy2"/>
    <dgm:cxn modelId="{0B662787-EABF-414C-A52D-FCF7E0C030DD}" type="presOf" srcId="{50BF6455-0CAB-4924-ABE4-7D83FA26F500}" destId="{335F13CF-4FC1-44A1-94FA-825E5D0DF228}" srcOrd="0" destOrd="0" presId="urn:microsoft.com/office/officeart/2005/8/layout/hierarchy2"/>
    <dgm:cxn modelId="{B673173F-3464-4726-B1D3-A45FF5F5F5EB}" type="presOf" srcId="{94DA47F7-7828-45AE-AAA5-2459851F35DA}" destId="{D4FAA9F4-3FB5-43A2-9CED-A844F1C88F1C}" srcOrd="1" destOrd="0" presId="urn:microsoft.com/office/officeart/2005/8/layout/hierarchy2"/>
    <dgm:cxn modelId="{B6D812A8-ED7C-4704-80C9-18A2B2343595}" srcId="{4A651137-EC51-43A5-94F5-52C7E5351F1F}" destId="{6C346B8E-B40D-4CF5-A00C-BB70C3EBD77A}" srcOrd="2" destOrd="0" parTransId="{52BD9318-B9E9-4DF2-8130-A863DE5761CD}" sibTransId="{98AA89B7-0F1E-436D-BA7C-881BC6719198}"/>
    <dgm:cxn modelId="{BC19C1B9-DB5D-4B2F-A7DD-E64A28B39561}" type="presOf" srcId="{B03E2E10-D838-473D-9525-75E5964038C0}" destId="{12347F3A-E767-4F8E-B7F9-FD5D9E158048}" srcOrd="1" destOrd="0" presId="urn:microsoft.com/office/officeart/2005/8/layout/hierarchy2"/>
    <dgm:cxn modelId="{E9311887-09C1-4879-97BC-A90677A58EC8}" type="presOf" srcId="{EBE9D0E4-F435-4B97-A283-F7BE8ED0D370}" destId="{8AA0810C-0E21-4319-9689-110FAFBC5BC6}" srcOrd="0" destOrd="0" presId="urn:microsoft.com/office/officeart/2005/8/layout/hierarchy2"/>
    <dgm:cxn modelId="{20A60ABE-9CDD-4CBC-8586-ACAE950DA6DD}" srcId="{4A651137-EC51-43A5-94F5-52C7E5351F1F}" destId="{E67BBF5F-8E4D-4948-A995-4A00A1B18F42}" srcOrd="0" destOrd="0" parTransId="{FDF06DE4-B79D-4005-B516-9AB917CA11D9}" sibTransId="{D4F05B4F-DCA2-4546-B96E-D3DFB0E89EE4}"/>
    <dgm:cxn modelId="{543D6E4F-AE4D-4BA4-8619-01CBDC371A7C}" type="presOf" srcId="{FDF06DE4-B79D-4005-B516-9AB917CA11D9}" destId="{AD62747B-0D03-47E8-A2AF-FC50C8BC8866}" srcOrd="1" destOrd="0" presId="urn:microsoft.com/office/officeart/2005/8/layout/hierarchy2"/>
    <dgm:cxn modelId="{D1A451CA-F517-40C5-A7AA-ACE51611A2AD}" type="presOf" srcId="{B18AAA15-3A29-4D18-9748-B1257C20C44C}" destId="{230B1E85-BE45-41A4-AD9E-7CD1EABC7BC3}" srcOrd="1" destOrd="0" presId="urn:microsoft.com/office/officeart/2005/8/layout/hierarchy2"/>
    <dgm:cxn modelId="{60197759-BD37-4A85-A123-047431D6F16E}" type="presOf" srcId="{B03E2E10-D838-473D-9525-75E5964038C0}" destId="{2C195B35-5446-4344-BE6B-5CD28853E78D}" srcOrd="0" destOrd="0" presId="urn:microsoft.com/office/officeart/2005/8/layout/hierarchy2"/>
    <dgm:cxn modelId="{D2ADFCCA-6350-45F4-86D0-97D324EBEA19}" type="presOf" srcId="{6D100E18-BCCD-4396-B6E2-1CE39B94F889}" destId="{CF7E13C1-93B2-4127-ADED-98DC9AEAA747}" srcOrd="0" destOrd="0" presId="urn:microsoft.com/office/officeart/2005/8/layout/hierarchy2"/>
    <dgm:cxn modelId="{963F373C-4744-414D-9EFC-5A6189A06814}" type="presOf" srcId="{52BD9318-B9E9-4DF2-8130-A863DE5761CD}" destId="{3B81D79A-4E85-41C0-AE4E-EACD1587F211}" srcOrd="1" destOrd="0" presId="urn:microsoft.com/office/officeart/2005/8/layout/hierarchy2"/>
    <dgm:cxn modelId="{68D63621-B249-4F3B-B485-F15BAAAA693A}" srcId="{99C210D9-09BA-4DEA-868D-14EB65F03D67}" destId="{B70DA80E-95D9-4767-A4F0-81C5DDAC40E3}" srcOrd="1" destOrd="0" parTransId="{B18AAA15-3A29-4D18-9748-B1257C20C44C}" sibTransId="{A6D928AA-82B5-4358-8712-5424F6AF46FC}"/>
    <dgm:cxn modelId="{6E3C57A5-2A6B-4453-BE32-D6B6B4316E29}" type="presOf" srcId="{166FE4FA-BB18-436C-A45F-4C39F3CB9D81}" destId="{46933AE7-5711-44D0-9F83-33E4307D77C7}" srcOrd="0" destOrd="0" presId="urn:microsoft.com/office/officeart/2005/8/layout/hierarchy2"/>
    <dgm:cxn modelId="{335EBA55-1D00-42DF-A018-F47BD637B946}" type="presOf" srcId="{6C346B8E-B40D-4CF5-A00C-BB70C3EBD77A}" destId="{2DF61F13-BC52-4E9B-A0DF-9201515ABD0F}" srcOrd="0" destOrd="0" presId="urn:microsoft.com/office/officeart/2005/8/layout/hierarchy2"/>
    <dgm:cxn modelId="{4396DF68-3AF0-4942-B597-4D73DE20ABBD}" type="presOf" srcId="{166FE4FA-BB18-436C-A45F-4C39F3CB9D81}" destId="{01B68F82-6635-4E7C-9581-702016BD8268}" srcOrd="1" destOrd="0" presId="urn:microsoft.com/office/officeart/2005/8/layout/hierarchy2"/>
    <dgm:cxn modelId="{FE4C6591-CA46-4102-B80D-4C6AF2100CC4}" type="presOf" srcId="{08F0ABCE-8F80-4BB3-9094-C24AB2731833}" destId="{5B22750B-1BA4-47D0-8D01-A60A4EBD2DAC}" srcOrd="0" destOrd="0" presId="urn:microsoft.com/office/officeart/2005/8/layout/hierarchy2"/>
    <dgm:cxn modelId="{3253D4A3-7726-4C21-A1D8-EA4A26C94AA4}" type="presOf" srcId="{E67BBF5F-8E4D-4948-A995-4A00A1B18F42}" destId="{70A9D9DA-C37C-4791-9E3A-C5C75EBB5546}" srcOrd="0" destOrd="0" presId="urn:microsoft.com/office/officeart/2005/8/layout/hierarchy2"/>
    <dgm:cxn modelId="{4564F221-3C7B-444F-86DC-9FD04DFBE696}" type="presOf" srcId="{EBE9D0E4-F435-4B97-A283-F7BE8ED0D370}" destId="{3EAAA60C-20A4-47DB-AC6E-63E8C793FD6F}" srcOrd="1" destOrd="0" presId="urn:microsoft.com/office/officeart/2005/8/layout/hierarchy2"/>
    <dgm:cxn modelId="{56167F80-B38F-4206-9BAD-0880986C978B}" type="presOf" srcId="{DB3AC5AD-C30F-4B31-A205-345C99029164}" destId="{2AEA9436-AE8E-4C03-B2BE-70A6DF7D0CE5}" srcOrd="0" destOrd="0" presId="urn:microsoft.com/office/officeart/2005/8/layout/hierarchy2"/>
    <dgm:cxn modelId="{8E741FA1-3D99-4230-BD05-FA5C66C42B74}" srcId="{B70DA80E-95D9-4767-A4F0-81C5DDAC40E3}" destId="{DB3AC5AD-C30F-4B31-A205-345C99029164}" srcOrd="0" destOrd="0" parTransId="{166FE4FA-BB18-436C-A45F-4C39F3CB9D81}" sibTransId="{D9CD2F8D-7099-4962-AA2C-2F3344A09774}"/>
    <dgm:cxn modelId="{43DCEB2A-06AA-4B22-988C-1DDCB38DE51B}" srcId="{99C210D9-09BA-4DEA-868D-14EB65F03D67}" destId="{4A651137-EC51-43A5-94F5-52C7E5351F1F}" srcOrd="0" destOrd="0" parTransId="{EBE9D0E4-F435-4B97-A283-F7BE8ED0D370}" sibTransId="{83806857-BB72-4A2E-BDFF-636EF8D0A334}"/>
    <dgm:cxn modelId="{652DD2DA-CE93-4B48-89AC-AE3C9F32D5BA}" srcId="{4A651137-EC51-43A5-94F5-52C7E5351F1F}" destId="{50BF6455-0CAB-4924-ABE4-7D83FA26F500}" srcOrd="1" destOrd="0" parTransId="{94DA47F7-7828-45AE-AAA5-2459851F35DA}" sibTransId="{5E62DABA-C6CF-4A25-A757-D16AE800C9C0}"/>
    <dgm:cxn modelId="{9DA77454-B0B2-4DC7-A6A2-7486E9EDD0F6}" type="presOf" srcId="{99C210D9-09BA-4DEA-868D-14EB65F03D67}" destId="{B4BBC87C-BA33-428F-84AE-ED46420301AB}" srcOrd="0" destOrd="0" presId="urn:microsoft.com/office/officeart/2005/8/layout/hierarchy2"/>
    <dgm:cxn modelId="{75D78BD6-F0FB-475E-A173-39CC7C4CAE12}" type="presOf" srcId="{4A651137-EC51-43A5-94F5-52C7E5351F1F}" destId="{D2B85488-7350-455A-AD93-625D69BDB1F8}" srcOrd="0" destOrd="0" presId="urn:microsoft.com/office/officeart/2005/8/layout/hierarchy2"/>
    <dgm:cxn modelId="{0A611138-0161-4CDA-B484-6A0443069031}" type="presOf" srcId="{52BD9318-B9E9-4DF2-8130-A863DE5761CD}" destId="{0B28FE49-05D3-4430-9531-D39F874BB34E}" srcOrd="0" destOrd="0" presId="urn:microsoft.com/office/officeart/2005/8/layout/hierarchy2"/>
    <dgm:cxn modelId="{E2FD2332-73BF-43E3-BEF5-9625620CB8D9}" type="presParOf" srcId="{CF7E13C1-93B2-4127-ADED-98DC9AEAA747}" destId="{3959CB17-28AA-43F6-8884-C853D506BD64}" srcOrd="0" destOrd="0" presId="urn:microsoft.com/office/officeart/2005/8/layout/hierarchy2"/>
    <dgm:cxn modelId="{024B33D4-6DF2-40FB-9BED-A35CD6563CCA}" type="presParOf" srcId="{3959CB17-28AA-43F6-8884-C853D506BD64}" destId="{B4BBC87C-BA33-428F-84AE-ED46420301AB}" srcOrd="0" destOrd="0" presId="urn:microsoft.com/office/officeart/2005/8/layout/hierarchy2"/>
    <dgm:cxn modelId="{4A2119AD-D58C-4DA3-99CE-ED65C655CF1A}" type="presParOf" srcId="{3959CB17-28AA-43F6-8884-C853D506BD64}" destId="{094E8CC4-BF84-423F-9EEC-DC6EDAF2CBFF}" srcOrd="1" destOrd="0" presId="urn:microsoft.com/office/officeart/2005/8/layout/hierarchy2"/>
    <dgm:cxn modelId="{FCBD1CBA-4CDB-4AA3-A24F-AE50317D6909}" type="presParOf" srcId="{094E8CC4-BF84-423F-9EEC-DC6EDAF2CBFF}" destId="{8AA0810C-0E21-4319-9689-110FAFBC5BC6}" srcOrd="0" destOrd="0" presId="urn:microsoft.com/office/officeart/2005/8/layout/hierarchy2"/>
    <dgm:cxn modelId="{FA50D101-B1F4-44A2-88CD-A4352FFAAFC3}" type="presParOf" srcId="{8AA0810C-0E21-4319-9689-110FAFBC5BC6}" destId="{3EAAA60C-20A4-47DB-AC6E-63E8C793FD6F}" srcOrd="0" destOrd="0" presId="urn:microsoft.com/office/officeart/2005/8/layout/hierarchy2"/>
    <dgm:cxn modelId="{092E33DA-599B-4000-89F8-B87DADD18039}" type="presParOf" srcId="{094E8CC4-BF84-423F-9EEC-DC6EDAF2CBFF}" destId="{D44DAA3B-B333-4817-87F5-CD0E9D7DBF8D}" srcOrd="1" destOrd="0" presId="urn:microsoft.com/office/officeart/2005/8/layout/hierarchy2"/>
    <dgm:cxn modelId="{8A3A8013-61F1-4F4B-8035-E11CDFFED8AC}" type="presParOf" srcId="{D44DAA3B-B333-4817-87F5-CD0E9D7DBF8D}" destId="{D2B85488-7350-455A-AD93-625D69BDB1F8}" srcOrd="0" destOrd="0" presId="urn:microsoft.com/office/officeart/2005/8/layout/hierarchy2"/>
    <dgm:cxn modelId="{EAB33C2D-31B7-47B5-9F88-6AD2ABE36B69}" type="presParOf" srcId="{D44DAA3B-B333-4817-87F5-CD0E9D7DBF8D}" destId="{EE48E061-D895-4DA8-8AB3-02A6F616A182}" srcOrd="1" destOrd="0" presId="urn:microsoft.com/office/officeart/2005/8/layout/hierarchy2"/>
    <dgm:cxn modelId="{3E533CA3-AFD3-459F-94DC-1EA63172552B}" type="presParOf" srcId="{EE48E061-D895-4DA8-8AB3-02A6F616A182}" destId="{1C89B7BF-9B6E-496C-B4F2-22A1CB624230}" srcOrd="0" destOrd="0" presId="urn:microsoft.com/office/officeart/2005/8/layout/hierarchy2"/>
    <dgm:cxn modelId="{F499CE72-005B-4320-BC7B-1BA49B600B31}" type="presParOf" srcId="{1C89B7BF-9B6E-496C-B4F2-22A1CB624230}" destId="{AD62747B-0D03-47E8-A2AF-FC50C8BC8866}" srcOrd="0" destOrd="0" presId="urn:microsoft.com/office/officeart/2005/8/layout/hierarchy2"/>
    <dgm:cxn modelId="{F85CA980-A1F8-4C94-9218-5415AFCEED0B}" type="presParOf" srcId="{EE48E061-D895-4DA8-8AB3-02A6F616A182}" destId="{8DACAE6B-FB21-4D0E-B77D-23ED0D3F1391}" srcOrd="1" destOrd="0" presId="urn:microsoft.com/office/officeart/2005/8/layout/hierarchy2"/>
    <dgm:cxn modelId="{FBFE66F8-32C9-4185-930A-40748AF86EB7}" type="presParOf" srcId="{8DACAE6B-FB21-4D0E-B77D-23ED0D3F1391}" destId="{70A9D9DA-C37C-4791-9E3A-C5C75EBB5546}" srcOrd="0" destOrd="0" presId="urn:microsoft.com/office/officeart/2005/8/layout/hierarchy2"/>
    <dgm:cxn modelId="{07735050-F2F0-4D85-ABCF-8457A23614BE}" type="presParOf" srcId="{8DACAE6B-FB21-4D0E-B77D-23ED0D3F1391}" destId="{0CC227D0-4734-4F68-82CB-FC4465F8B044}" srcOrd="1" destOrd="0" presId="urn:microsoft.com/office/officeart/2005/8/layout/hierarchy2"/>
    <dgm:cxn modelId="{FDD8F865-3F3C-4550-B6BB-A041F1A24623}" type="presParOf" srcId="{EE48E061-D895-4DA8-8AB3-02A6F616A182}" destId="{D3CB2EA6-BE45-4493-B794-6316ADCAFE27}" srcOrd="2" destOrd="0" presId="urn:microsoft.com/office/officeart/2005/8/layout/hierarchy2"/>
    <dgm:cxn modelId="{F94589A2-9652-402D-8579-C624CD3BBAA0}" type="presParOf" srcId="{D3CB2EA6-BE45-4493-B794-6316ADCAFE27}" destId="{D4FAA9F4-3FB5-43A2-9CED-A844F1C88F1C}" srcOrd="0" destOrd="0" presId="urn:microsoft.com/office/officeart/2005/8/layout/hierarchy2"/>
    <dgm:cxn modelId="{6EE4D036-7249-48F5-8B54-BC4FFA3A15E7}" type="presParOf" srcId="{EE48E061-D895-4DA8-8AB3-02A6F616A182}" destId="{1C8519EB-ED37-47F7-B7C3-FE4118EFAF04}" srcOrd="3" destOrd="0" presId="urn:microsoft.com/office/officeart/2005/8/layout/hierarchy2"/>
    <dgm:cxn modelId="{4AF2A9C5-4A88-4060-A3C5-A8B59AD41F36}" type="presParOf" srcId="{1C8519EB-ED37-47F7-B7C3-FE4118EFAF04}" destId="{335F13CF-4FC1-44A1-94FA-825E5D0DF228}" srcOrd="0" destOrd="0" presId="urn:microsoft.com/office/officeart/2005/8/layout/hierarchy2"/>
    <dgm:cxn modelId="{B9A2D4D3-4EBA-44A5-8F75-BE6B3A25059E}" type="presParOf" srcId="{1C8519EB-ED37-47F7-B7C3-FE4118EFAF04}" destId="{C017203C-6D4D-4F09-9C57-263E383D8F8F}" srcOrd="1" destOrd="0" presId="urn:microsoft.com/office/officeart/2005/8/layout/hierarchy2"/>
    <dgm:cxn modelId="{28306119-3E03-423B-B354-44542429061E}" type="presParOf" srcId="{EE48E061-D895-4DA8-8AB3-02A6F616A182}" destId="{0B28FE49-05D3-4430-9531-D39F874BB34E}" srcOrd="4" destOrd="0" presId="urn:microsoft.com/office/officeart/2005/8/layout/hierarchy2"/>
    <dgm:cxn modelId="{8E6A9E97-680A-47C4-9303-009F23C0F1BB}" type="presParOf" srcId="{0B28FE49-05D3-4430-9531-D39F874BB34E}" destId="{3B81D79A-4E85-41C0-AE4E-EACD1587F211}" srcOrd="0" destOrd="0" presId="urn:microsoft.com/office/officeart/2005/8/layout/hierarchy2"/>
    <dgm:cxn modelId="{1DB3CBD2-AF6D-4195-B414-499D55B6C9AC}" type="presParOf" srcId="{EE48E061-D895-4DA8-8AB3-02A6F616A182}" destId="{D1DFB6C0-EF86-46D6-BC31-D0526E57E9DF}" srcOrd="5" destOrd="0" presId="urn:microsoft.com/office/officeart/2005/8/layout/hierarchy2"/>
    <dgm:cxn modelId="{09BCE0AF-8EFC-41B1-868D-C02CA987C7D3}" type="presParOf" srcId="{D1DFB6C0-EF86-46D6-BC31-D0526E57E9DF}" destId="{2DF61F13-BC52-4E9B-A0DF-9201515ABD0F}" srcOrd="0" destOrd="0" presId="urn:microsoft.com/office/officeart/2005/8/layout/hierarchy2"/>
    <dgm:cxn modelId="{5CEA2CA1-3F77-4D79-8C9B-AD10340DEC5E}" type="presParOf" srcId="{D1DFB6C0-EF86-46D6-BC31-D0526E57E9DF}" destId="{7387FD54-8389-407F-B428-DDC3DA0DFD5E}" srcOrd="1" destOrd="0" presId="urn:microsoft.com/office/officeart/2005/8/layout/hierarchy2"/>
    <dgm:cxn modelId="{ACC77373-C4E1-4207-AABA-3B8D1F8E8A25}" type="presParOf" srcId="{EE48E061-D895-4DA8-8AB3-02A6F616A182}" destId="{2C195B35-5446-4344-BE6B-5CD28853E78D}" srcOrd="6" destOrd="0" presId="urn:microsoft.com/office/officeart/2005/8/layout/hierarchy2"/>
    <dgm:cxn modelId="{5E0FC22D-C2D7-470F-B913-6CFDFC2A42D7}" type="presParOf" srcId="{2C195B35-5446-4344-BE6B-5CD28853E78D}" destId="{12347F3A-E767-4F8E-B7F9-FD5D9E158048}" srcOrd="0" destOrd="0" presId="urn:microsoft.com/office/officeart/2005/8/layout/hierarchy2"/>
    <dgm:cxn modelId="{54A41E51-EF1C-4AA4-800C-BEA2293CBCC7}" type="presParOf" srcId="{EE48E061-D895-4DA8-8AB3-02A6F616A182}" destId="{51EC4460-6D6C-402B-8858-FDE2D0AE839D}" srcOrd="7" destOrd="0" presId="urn:microsoft.com/office/officeart/2005/8/layout/hierarchy2"/>
    <dgm:cxn modelId="{1336F33B-FFD7-4675-9B54-44C14FA8BE82}" type="presParOf" srcId="{51EC4460-6D6C-402B-8858-FDE2D0AE839D}" destId="{5B22750B-1BA4-47D0-8D01-A60A4EBD2DAC}" srcOrd="0" destOrd="0" presId="urn:microsoft.com/office/officeart/2005/8/layout/hierarchy2"/>
    <dgm:cxn modelId="{D77F2787-1784-406D-A350-A6D6031B5A08}" type="presParOf" srcId="{51EC4460-6D6C-402B-8858-FDE2D0AE839D}" destId="{A3204875-A13A-4F7F-98B1-F4F9C9600A97}" srcOrd="1" destOrd="0" presId="urn:microsoft.com/office/officeart/2005/8/layout/hierarchy2"/>
    <dgm:cxn modelId="{7F8A6E44-9D0D-48E4-A838-C6329C008FF5}" type="presParOf" srcId="{094E8CC4-BF84-423F-9EEC-DC6EDAF2CBFF}" destId="{10B2721A-12C4-442A-8057-4031CA2FF239}" srcOrd="2" destOrd="0" presId="urn:microsoft.com/office/officeart/2005/8/layout/hierarchy2"/>
    <dgm:cxn modelId="{1FA61FC7-8043-4EAE-8121-740D6CB20B87}" type="presParOf" srcId="{10B2721A-12C4-442A-8057-4031CA2FF239}" destId="{230B1E85-BE45-41A4-AD9E-7CD1EABC7BC3}" srcOrd="0" destOrd="0" presId="urn:microsoft.com/office/officeart/2005/8/layout/hierarchy2"/>
    <dgm:cxn modelId="{8EEC11C3-7774-42B9-882C-A04B8CC31669}" type="presParOf" srcId="{094E8CC4-BF84-423F-9EEC-DC6EDAF2CBFF}" destId="{D2F63A9C-40C0-42C1-B561-1E0655639659}" srcOrd="3" destOrd="0" presId="urn:microsoft.com/office/officeart/2005/8/layout/hierarchy2"/>
    <dgm:cxn modelId="{D728D832-488F-476F-918B-D695EE1833E8}" type="presParOf" srcId="{D2F63A9C-40C0-42C1-B561-1E0655639659}" destId="{79E2E2AD-B574-4085-9D77-CA15F787F99E}" srcOrd="0" destOrd="0" presId="urn:microsoft.com/office/officeart/2005/8/layout/hierarchy2"/>
    <dgm:cxn modelId="{69BA0849-9530-4045-A1F2-21179BBBEB5E}" type="presParOf" srcId="{D2F63A9C-40C0-42C1-B561-1E0655639659}" destId="{A5F70448-FF07-49BB-8F82-8194742D9E84}" srcOrd="1" destOrd="0" presId="urn:microsoft.com/office/officeart/2005/8/layout/hierarchy2"/>
    <dgm:cxn modelId="{FB61ECAA-2751-49CB-B5A7-1F066E160F1B}" type="presParOf" srcId="{A5F70448-FF07-49BB-8F82-8194742D9E84}" destId="{46933AE7-5711-44D0-9F83-33E4307D77C7}" srcOrd="0" destOrd="0" presId="urn:microsoft.com/office/officeart/2005/8/layout/hierarchy2"/>
    <dgm:cxn modelId="{3433D7B2-A35A-4EF1-B5F2-EEB15DE0E215}" type="presParOf" srcId="{46933AE7-5711-44D0-9F83-33E4307D77C7}" destId="{01B68F82-6635-4E7C-9581-702016BD8268}" srcOrd="0" destOrd="0" presId="urn:microsoft.com/office/officeart/2005/8/layout/hierarchy2"/>
    <dgm:cxn modelId="{4613BFD8-070F-4D44-B6DB-55F7308FE623}" type="presParOf" srcId="{A5F70448-FF07-49BB-8F82-8194742D9E84}" destId="{239CC911-DE95-4F12-8F61-EA83736A8F87}" srcOrd="1" destOrd="0" presId="urn:microsoft.com/office/officeart/2005/8/layout/hierarchy2"/>
    <dgm:cxn modelId="{3E2A21E0-354D-4106-8DB9-EE08780C8ED9}" type="presParOf" srcId="{239CC911-DE95-4F12-8F61-EA83736A8F87}" destId="{2AEA9436-AE8E-4C03-B2BE-70A6DF7D0CE5}" srcOrd="0" destOrd="0" presId="urn:microsoft.com/office/officeart/2005/8/layout/hierarchy2"/>
    <dgm:cxn modelId="{D37D8F06-7842-48A0-865D-8A331597B7F9}" type="presParOf" srcId="{239CC911-DE95-4F12-8F61-EA83736A8F87}" destId="{CE8B744A-305A-4165-B8C2-79C3E5AB0FA0}" srcOrd="1" destOrd="0" presId="urn:microsoft.com/office/officeart/2005/8/layout/hierarchy2"/>
    <dgm:cxn modelId="{DA83BBA5-7394-45A0-9308-2A1C24925E57}" type="presParOf" srcId="{A5F70448-FF07-49BB-8F82-8194742D9E84}" destId="{AE423B55-8C28-4606-832D-CF9DD83B66D5}" srcOrd="2" destOrd="0" presId="urn:microsoft.com/office/officeart/2005/8/layout/hierarchy2"/>
    <dgm:cxn modelId="{C80EA619-A539-4998-91B7-66ED68393DB1}" type="presParOf" srcId="{AE423B55-8C28-4606-832D-CF9DD83B66D5}" destId="{F0D4031B-95EA-4018-9F7F-2AC341A7F22A}" srcOrd="0" destOrd="0" presId="urn:microsoft.com/office/officeart/2005/8/layout/hierarchy2"/>
    <dgm:cxn modelId="{625AB123-1BC1-492B-B492-D2F6A3926424}" type="presParOf" srcId="{A5F70448-FF07-49BB-8F82-8194742D9E84}" destId="{990F5057-0253-4D61-AAD3-BBD2E1BF9E78}" srcOrd="3" destOrd="0" presId="urn:microsoft.com/office/officeart/2005/8/layout/hierarchy2"/>
    <dgm:cxn modelId="{AC91B253-DE98-409D-A2D2-5204E965445A}" type="presParOf" srcId="{990F5057-0253-4D61-AAD3-BBD2E1BF9E78}" destId="{0843D5A8-64FA-420F-8476-C561D08236A0}" srcOrd="0" destOrd="0" presId="urn:microsoft.com/office/officeart/2005/8/layout/hierarchy2"/>
    <dgm:cxn modelId="{B88F728F-DDFD-41F4-9075-D64074861237}" type="presParOf" srcId="{990F5057-0253-4D61-AAD3-BBD2E1BF9E78}" destId="{C322AD90-511D-4322-A2AB-919092FE92BD}"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D100E18-BCCD-4396-B6E2-1CE39B94F889}" type="doc">
      <dgm:prSet loTypeId="urn:microsoft.com/office/officeart/2005/8/layout/hierarchy2" loCatId="hierarchy" qsTypeId="urn:microsoft.com/office/officeart/2005/8/quickstyle/simple2" qsCatId="simple" csTypeId="urn:microsoft.com/office/officeart/2005/8/colors/colorful5" csCatId="colorful" phldr="1"/>
      <dgm:spPr/>
      <dgm:t>
        <a:bodyPr/>
        <a:lstStyle/>
        <a:p>
          <a:endParaRPr lang="es-EC"/>
        </a:p>
      </dgm:t>
    </dgm:pt>
    <dgm:pt modelId="{99C210D9-09BA-4DEA-868D-14EB65F03D67}">
      <dgm:prSet phldrT="[Texto]" custT="1"/>
      <dgm:spPr/>
      <dgm:t>
        <a:bodyPr/>
        <a:lstStyle/>
        <a:p>
          <a:pPr algn="ctr"/>
          <a:r>
            <a:rPr lang="es-EC" sz="1600" b="1" dirty="0" smtClean="0">
              <a:solidFill>
                <a:schemeClr val="tx1"/>
              </a:solidFill>
            </a:rPr>
            <a:t>Parámetros Físico - Químicos</a:t>
          </a:r>
          <a:endParaRPr lang="es-EC" sz="1600" b="1" dirty="0">
            <a:solidFill>
              <a:schemeClr val="tx1"/>
            </a:solidFill>
          </a:endParaRPr>
        </a:p>
      </dgm:t>
    </dgm:pt>
    <dgm:pt modelId="{B7FB0D89-B924-4312-874A-0C13CFDCF048}" type="parTrans" cxnId="{53FA8CE3-4044-4F25-B93C-938C0D16524D}">
      <dgm:prSet/>
      <dgm:spPr/>
      <dgm:t>
        <a:bodyPr/>
        <a:lstStyle/>
        <a:p>
          <a:endParaRPr lang="es-EC" sz="1600">
            <a:solidFill>
              <a:schemeClr val="tx1"/>
            </a:solidFill>
          </a:endParaRPr>
        </a:p>
      </dgm:t>
    </dgm:pt>
    <dgm:pt modelId="{E4028EF6-29EF-4BF0-9F5C-0EFF860E7EDC}" type="sibTrans" cxnId="{53FA8CE3-4044-4F25-B93C-938C0D16524D}">
      <dgm:prSet/>
      <dgm:spPr/>
      <dgm:t>
        <a:bodyPr/>
        <a:lstStyle/>
        <a:p>
          <a:endParaRPr lang="es-EC" sz="1600">
            <a:solidFill>
              <a:schemeClr val="tx1"/>
            </a:solidFill>
          </a:endParaRPr>
        </a:p>
      </dgm:t>
    </dgm:pt>
    <dgm:pt modelId="{4A651137-EC51-43A5-94F5-52C7E5351F1F}">
      <dgm:prSet phldrT="[Texto]" custT="1"/>
      <dgm:spPr>
        <a:solidFill>
          <a:schemeClr val="accent3">
            <a:lumMod val="20000"/>
            <a:lumOff val="80000"/>
          </a:schemeClr>
        </a:solidFill>
      </dgm:spPr>
      <dgm:t>
        <a:bodyPr/>
        <a:lstStyle/>
        <a:p>
          <a:r>
            <a:rPr lang="es-EC" sz="1600" b="1" smtClean="0">
              <a:solidFill>
                <a:schemeClr val="tx1"/>
              </a:solidFill>
            </a:rPr>
            <a:t>Metales Pesados</a:t>
          </a:r>
          <a:endParaRPr lang="es-EC" sz="1600" b="1" dirty="0">
            <a:solidFill>
              <a:schemeClr val="tx1"/>
            </a:solidFill>
          </a:endParaRPr>
        </a:p>
      </dgm:t>
    </dgm:pt>
    <dgm:pt modelId="{EBE9D0E4-F435-4B97-A283-F7BE8ED0D370}" type="parTrans" cxnId="{43DCEB2A-06AA-4B22-988C-1DDCB38DE51B}">
      <dgm:prSet custT="1"/>
      <dgm:spPr/>
      <dgm:t>
        <a:bodyPr/>
        <a:lstStyle/>
        <a:p>
          <a:endParaRPr lang="es-EC" sz="1600">
            <a:solidFill>
              <a:schemeClr val="tx1"/>
            </a:solidFill>
          </a:endParaRPr>
        </a:p>
      </dgm:t>
    </dgm:pt>
    <dgm:pt modelId="{83806857-BB72-4A2E-BDFF-636EF8D0A334}" type="sibTrans" cxnId="{43DCEB2A-06AA-4B22-988C-1DDCB38DE51B}">
      <dgm:prSet/>
      <dgm:spPr/>
      <dgm:t>
        <a:bodyPr/>
        <a:lstStyle/>
        <a:p>
          <a:endParaRPr lang="es-EC" sz="1600">
            <a:solidFill>
              <a:schemeClr val="tx1"/>
            </a:solidFill>
          </a:endParaRPr>
        </a:p>
      </dgm:t>
    </dgm:pt>
    <dgm:pt modelId="{B70DA80E-95D9-4767-A4F0-81C5DDAC40E3}">
      <dgm:prSet phldrT="[Texto]" custT="1"/>
      <dgm:spPr/>
      <dgm:t>
        <a:bodyPr/>
        <a:lstStyle/>
        <a:p>
          <a:r>
            <a:rPr lang="es-EC" sz="1600" b="1" smtClean="0">
              <a:solidFill>
                <a:schemeClr val="tx1"/>
              </a:solidFill>
            </a:rPr>
            <a:t>Aniones</a:t>
          </a:r>
          <a:endParaRPr lang="es-EC" sz="1600" dirty="0">
            <a:solidFill>
              <a:schemeClr val="tx1"/>
            </a:solidFill>
          </a:endParaRPr>
        </a:p>
      </dgm:t>
    </dgm:pt>
    <dgm:pt modelId="{B18AAA15-3A29-4D18-9748-B1257C20C44C}" type="parTrans" cxnId="{68D63621-B249-4F3B-B485-F15BAAAA693A}">
      <dgm:prSet custT="1"/>
      <dgm:spPr/>
      <dgm:t>
        <a:bodyPr/>
        <a:lstStyle/>
        <a:p>
          <a:endParaRPr lang="es-EC" sz="1600">
            <a:solidFill>
              <a:schemeClr val="tx1"/>
            </a:solidFill>
          </a:endParaRPr>
        </a:p>
      </dgm:t>
    </dgm:pt>
    <dgm:pt modelId="{A6D928AA-82B5-4358-8712-5424F6AF46FC}" type="sibTrans" cxnId="{68D63621-B249-4F3B-B485-F15BAAAA693A}">
      <dgm:prSet/>
      <dgm:spPr/>
      <dgm:t>
        <a:bodyPr/>
        <a:lstStyle/>
        <a:p>
          <a:endParaRPr lang="es-EC" sz="1600">
            <a:solidFill>
              <a:schemeClr val="tx1"/>
            </a:solidFill>
          </a:endParaRPr>
        </a:p>
      </dgm:t>
    </dgm:pt>
    <dgm:pt modelId="{50BF6455-0CAB-4924-ABE4-7D83FA26F500}">
      <dgm:prSet custT="1"/>
      <dgm:spPr/>
      <dgm:t>
        <a:bodyPr/>
        <a:lstStyle/>
        <a:p>
          <a:r>
            <a:rPr lang="es-EC" sz="1600" dirty="0" smtClean="0">
              <a:solidFill>
                <a:schemeClr val="tx1"/>
              </a:solidFill>
            </a:rPr>
            <a:t>Cu, Fe, Zn, Ni, Cd, Pb 3111- B</a:t>
          </a:r>
          <a:endParaRPr lang="es-EC" sz="1600" dirty="0">
            <a:solidFill>
              <a:schemeClr val="tx1"/>
            </a:solidFill>
          </a:endParaRPr>
        </a:p>
      </dgm:t>
    </dgm:pt>
    <dgm:pt modelId="{94DA47F7-7828-45AE-AAA5-2459851F35DA}" type="parTrans" cxnId="{652DD2DA-CE93-4B48-89AC-AE3C9F32D5BA}">
      <dgm:prSet custT="1"/>
      <dgm:spPr/>
      <dgm:t>
        <a:bodyPr/>
        <a:lstStyle/>
        <a:p>
          <a:endParaRPr lang="es-EC" sz="1600">
            <a:solidFill>
              <a:schemeClr val="tx1"/>
            </a:solidFill>
          </a:endParaRPr>
        </a:p>
      </dgm:t>
    </dgm:pt>
    <dgm:pt modelId="{5E62DABA-C6CF-4A25-A757-D16AE800C9C0}" type="sibTrans" cxnId="{652DD2DA-CE93-4B48-89AC-AE3C9F32D5BA}">
      <dgm:prSet/>
      <dgm:spPr/>
      <dgm:t>
        <a:bodyPr/>
        <a:lstStyle/>
        <a:p>
          <a:endParaRPr lang="es-EC" sz="1600">
            <a:solidFill>
              <a:schemeClr val="tx1"/>
            </a:solidFill>
          </a:endParaRPr>
        </a:p>
      </dgm:t>
    </dgm:pt>
    <dgm:pt modelId="{6C346B8E-B40D-4CF5-A00C-BB70C3EBD77A}">
      <dgm:prSet custT="1"/>
      <dgm:spPr>
        <a:solidFill>
          <a:schemeClr val="accent4">
            <a:lumMod val="40000"/>
            <a:lumOff val="60000"/>
          </a:schemeClr>
        </a:solidFill>
      </dgm:spPr>
      <dgm:t>
        <a:bodyPr/>
        <a:lstStyle/>
        <a:p>
          <a:r>
            <a:rPr lang="es-EC" sz="1600" smtClean="0">
              <a:solidFill>
                <a:schemeClr val="tx1"/>
              </a:solidFill>
            </a:rPr>
            <a:t>As 3114 - C</a:t>
          </a:r>
          <a:endParaRPr lang="es-EC" sz="1600" dirty="0">
            <a:solidFill>
              <a:schemeClr val="tx1"/>
            </a:solidFill>
          </a:endParaRPr>
        </a:p>
      </dgm:t>
    </dgm:pt>
    <dgm:pt modelId="{52BD9318-B9E9-4DF2-8130-A863DE5761CD}" type="parTrans" cxnId="{B6D812A8-ED7C-4704-80C9-18A2B2343595}">
      <dgm:prSet custT="1"/>
      <dgm:spPr/>
      <dgm:t>
        <a:bodyPr/>
        <a:lstStyle/>
        <a:p>
          <a:endParaRPr lang="es-EC" sz="1600">
            <a:solidFill>
              <a:schemeClr val="tx1"/>
            </a:solidFill>
          </a:endParaRPr>
        </a:p>
      </dgm:t>
    </dgm:pt>
    <dgm:pt modelId="{98AA89B7-0F1E-436D-BA7C-881BC6719198}" type="sibTrans" cxnId="{B6D812A8-ED7C-4704-80C9-18A2B2343595}">
      <dgm:prSet/>
      <dgm:spPr/>
      <dgm:t>
        <a:bodyPr/>
        <a:lstStyle/>
        <a:p>
          <a:endParaRPr lang="es-EC" sz="1600">
            <a:solidFill>
              <a:schemeClr val="tx1"/>
            </a:solidFill>
          </a:endParaRPr>
        </a:p>
      </dgm:t>
    </dgm:pt>
    <dgm:pt modelId="{EBFFE3A0-BD00-463A-B5FD-C310B6E3057F}">
      <dgm:prSet custT="1"/>
      <dgm:spPr>
        <a:solidFill>
          <a:schemeClr val="accent3">
            <a:lumMod val="40000"/>
            <a:lumOff val="60000"/>
          </a:schemeClr>
        </a:solidFill>
      </dgm:spPr>
      <dgm:t>
        <a:bodyPr/>
        <a:lstStyle/>
        <a:p>
          <a:r>
            <a:rPr lang="es-EC" sz="1600" b="0" dirty="0" smtClean="0">
              <a:solidFill>
                <a:schemeClr val="tx1"/>
              </a:solidFill>
            </a:rPr>
            <a:t>SST 2540 D</a:t>
          </a:r>
          <a:endParaRPr lang="es-EC" sz="1600" b="0" dirty="0">
            <a:solidFill>
              <a:schemeClr val="tx1"/>
            </a:solidFill>
          </a:endParaRPr>
        </a:p>
      </dgm:t>
    </dgm:pt>
    <dgm:pt modelId="{D2700217-6117-4A6F-B9E0-22034150C3AF}" type="parTrans" cxnId="{66A172C0-3CBA-483C-AD32-6C79A83108AB}">
      <dgm:prSet/>
      <dgm:spPr/>
      <dgm:t>
        <a:bodyPr/>
        <a:lstStyle/>
        <a:p>
          <a:endParaRPr lang="es-EC">
            <a:solidFill>
              <a:schemeClr val="tx1"/>
            </a:solidFill>
          </a:endParaRPr>
        </a:p>
      </dgm:t>
    </dgm:pt>
    <dgm:pt modelId="{C8557F9D-F220-42C2-B0EB-A163E4241E59}" type="sibTrans" cxnId="{66A172C0-3CBA-483C-AD32-6C79A83108AB}">
      <dgm:prSet/>
      <dgm:spPr/>
      <dgm:t>
        <a:bodyPr/>
        <a:lstStyle/>
        <a:p>
          <a:endParaRPr lang="es-EC">
            <a:solidFill>
              <a:schemeClr val="tx1"/>
            </a:solidFill>
          </a:endParaRPr>
        </a:p>
      </dgm:t>
    </dgm:pt>
    <dgm:pt modelId="{AAC70EE2-D8EE-4973-98AE-06543C9FFFD9}">
      <dgm:prSet custT="1"/>
      <dgm:spPr>
        <a:solidFill>
          <a:schemeClr val="accent5">
            <a:lumMod val="40000"/>
            <a:lumOff val="60000"/>
          </a:schemeClr>
        </a:solidFill>
      </dgm:spPr>
      <dgm:t>
        <a:bodyPr/>
        <a:lstStyle/>
        <a:p>
          <a:r>
            <a:rPr lang="es-EC" sz="1600" b="1" smtClean="0">
              <a:solidFill>
                <a:schemeClr val="tx1"/>
              </a:solidFill>
            </a:rPr>
            <a:t>Sólidos</a:t>
          </a:r>
          <a:endParaRPr lang="es-EC" sz="1600" b="1" dirty="0">
            <a:solidFill>
              <a:schemeClr val="tx1"/>
            </a:solidFill>
          </a:endParaRPr>
        </a:p>
      </dgm:t>
    </dgm:pt>
    <dgm:pt modelId="{2CBAAD9E-7D36-42D8-B929-6EBD3A47A2D3}" type="parTrans" cxnId="{8967D7E4-D7D3-4A6B-B737-1290537BE04A}">
      <dgm:prSet/>
      <dgm:spPr/>
      <dgm:t>
        <a:bodyPr/>
        <a:lstStyle/>
        <a:p>
          <a:endParaRPr lang="es-EC">
            <a:solidFill>
              <a:schemeClr val="tx1"/>
            </a:solidFill>
          </a:endParaRPr>
        </a:p>
      </dgm:t>
    </dgm:pt>
    <dgm:pt modelId="{0C054F8E-B2B3-4E7D-8C5F-6BE17C00EDBD}" type="sibTrans" cxnId="{8967D7E4-D7D3-4A6B-B737-1290537BE04A}">
      <dgm:prSet/>
      <dgm:spPr/>
      <dgm:t>
        <a:bodyPr/>
        <a:lstStyle/>
        <a:p>
          <a:endParaRPr lang="es-EC">
            <a:solidFill>
              <a:schemeClr val="tx1"/>
            </a:solidFill>
          </a:endParaRPr>
        </a:p>
      </dgm:t>
    </dgm:pt>
    <dgm:pt modelId="{9DD524E0-0A7B-4577-BF98-8E5B4D15D678}">
      <dgm:prSet custT="1"/>
      <dgm:spPr>
        <a:solidFill>
          <a:schemeClr val="accent4">
            <a:lumMod val="40000"/>
            <a:lumOff val="60000"/>
          </a:schemeClr>
        </a:solidFill>
      </dgm:spPr>
      <dgm:t>
        <a:bodyPr/>
        <a:lstStyle/>
        <a:p>
          <a:r>
            <a:rPr lang="es-EC" sz="1600" dirty="0" smtClean="0">
              <a:solidFill>
                <a:schemeClr val="tx1"/>
              </a:solidFill>
            </a:rPr>
            <a:t>ST 2540 c</a:t>
          </a:r>
          <a:endParaRPr lang="es-EC" sz="1600" dirty="0">
            <a:solidFill>
              <a:schemeClr val="tx1"/>
            </a:solidFill>
          </a:endParaRPr>
        </a:p>
      </dgm:t>
    </dgm:pt>
    <dgm:pt modelId="{6E8E5C5A-3969-44B3-AEC2-483805108A97}" type="parTrans" cxnId="{91D6D757-A604-4862-B879-D66258BB520F}">
      <dgm:prSet/>
      <dgm:spPr/>
      <dgm:t>
        <a:bodyPr/>
        <a:lstStyle/>
        <a:p>
          <a:endParaRPr lang="es-EC">
            <a:solidFill>
              <a:schemeClr val="tx1"/>
            </a:solidFill>
          </a:endParaRPr>
        </a:p>
      </dgm:t>
    </dgm:pt>
    <dgm:pt modelId="{2136511E-D1F2-4F09-8D43-A6258C47917D}" type="sibTrans" cxnId="{91D6D757-A604-4862-B879-D66258BB520F}">
      <dgm:prSet/>
      <dgm:spPr/>
      <dgm:t>
        <a:bodyPr/>
        <a:lstStyle/>
        <a:p>
          <a:endParaRPr lang="es-EC">
            <a:solidFill>
              <a:schemeClr val="tx1"/>
            </a:solidFill>
          </a:endParaRPr>
        </a:p>
      </dgm:t>
    </dgm:pt>
    <dgm:pt modelId="{1A189670-AC32-44EF-9ECF-097D0E52F953}">
      <dgm:prSet custT="1"/>
      <dgm:spPr/>
      <dgm:t>
        <a:bodyPr/>
        <a:lstStyle/>
        <a:p>
          <a:r>
            <a:rPr lang="es-EC" sz="1600" b="1" dirty="0" smtClean="0">
              <a:solidFill>
                <a:schemeClr val="tx1"/>
              </a:solidFill>
            </a:rPr>
            <a:t>SDT</a:t>
          </a:r>
          <a:r>
            <a:rPr lang="es-EC" sz="1600" dirty="0" smtClean="0">
              <a:solidFill>
                <a:schemeClr val="tx1"/>
              </a:solidFill>
            </a:rPr>
            <a:t> = ST- SST</a:t>
          </a:r>
          <a:endParaRPr lang="es-EC" sz="1600" dirty="0">
            <a:solidFill>
              <a:schemeClr val="tx1"/>
            </a:solidFill>
          </a:endParaRPr>
        </a:p>
      </dgm:t>
    </dgm:pt>
    <dgm:pt modelId="{EDF729A3-98AD-4795-ABFF-1FCF3B93C57A}" type="parTrans" cxnId="{53153C35-7852-4934-89EF-877A54080E23}">
      <dgm:prSet/>
      <dgm:spPr/>
      <dgm:t>
        <a:bodyPr/>
        <a:lstStyle/>
        <a:p>
          <a:endParaRPr lang="es-EC">
            <a:solidFill>
              <a:schemeClr val="tx1"/>
            </a:solidFill>
          </a:endParaRPr>
        </a:p>
      </dgm:t>
    </dgm:pt>
    <dgm:pt modelId="{C5101C70-A489-4DB8-8F10-62D6FE4BED8C}" type="sibTrans" cxnId="{53153C35-7852-4934-89EF-877A54080E23}">
      <dgm:prSet/>
      <dgm:spPr/>
      <dgm:t>
        <a:bodyPr/>
        <a:lstStyle/>
        <a:p>
          <a:endParaRPr lang="es-EC">
            <a:solidFill>
              <a:schemeClr val="tx1"/>
            </a:solidFill>
          </a:endParaRPr>
        </a:p>
      </dgm:t>
    </dgm:pt>
    <dgm:pt modelId="{E7BBF02B-226C-4D72-9BA1-7FBCA3A0A5ED}">
      <dgm:prSet custT="1"/>
      <dgm:spPr>
        <a:solidFill>
          <a:schemeClr val="accent2">
            <a:lumMod val="20000"/>
            <a:lumOff val="80000"/>
          </a:schemeClr>
        </a:solidFill>
      </dgm:spPr>
      <dgm:t>
        <a:bodyPr/>
        <a:lstStyle/>
        <a:p>
          <a:r>
            <a:rPr lang="es-EC" sz="1600" dirty="0" smtClean="0">
              <a:solidFill>
                <a:schemeClr val="tx1"/>
              </a:solidFill>
            </a:rPr>
            <a:t>Nitratos, Nitritos , Fosfatos, Sulfatos  4110 C</a:t>
          </a:r>
          <a:endParaRPr lang="es-EC" sz="1600" dirty="0">
            <a:solidFill>
              <a:schemeClr val="tx1"/>
            </a:solidFill>
          </a:endParaRPr>
        </a:p>
      </dgm:t>
    </dgm:pt>
    <dgm:pt modelId="{4B3D8250-420D-48F7-A22C-379C707BF021}" type="parTrans" cxnId="{D91E448F-C4AE-482F-87C7-E4F61F627749}">
      <dgm:prSet/>
      <dgm:spPr/>
      <dgm:t>
        <a:bodyPr/>
        <a:lstStyle/>
        <a:p>
          <a:endParaRPr lang="es-EC">
            <a:solidFill>
              <a:schemeClr val="tx1"/>
            </a:solidFill>
          </a:endParaRPr>
        </a:p>
      </dgm:t>
    </dgm:pt>
    <dgm:pt modelId="{E0261B8F-7DA6-41E8-BC1D-BBD273D51BF4}" type="sibTrans" cxnId="{D91E448F-C4AE-482F-87C7-E4F61F627749}">
      <dgm:prSet/>
      <dgm:spPr/>
      <dgm:t>
        <a:bodyPr/>
        <a:lstStyle/>
        <a:p>
          <a:endParaRPr lang="es-EC">
            <a:solidFill>
              <a:schemeClr val="tx1"/>
            </a:solidFill>
          </a:endParaRPr>
        </a:p>
      </dgm:t>
    </dgm:pt>
    <dgm:pt modelId="{CF7E13C1-93B2-4127-ADED-98DC9AEAA747}" type="pres">
      <dgm:prSet presAssocID="{6D100E18-BCCD-4396-B6E2-1CE39B94F889}" presName="diagram" presStyleCnt="0">
        <dgm:presLayoutVars>
          <dgm:chPref val="1"/>
          <dgm:dir/>
          <dgm:animOne val="branch"/>
          <dgm:animLvl val="lvl"/>
          <dgm:resizeHandles val="exact"/>
        </dgm:presLayoutVars>
      </dgm:prSet>
      <dgm:spPr/>
      <dgm:t>
        <a:bodyPr/>
        <a:lstStyle/>
        <a:p>
          <a:endParaRPr lang="es-EC"/>
        </a:p>
      </dgm:t>
    </dgm:pt>
    <dgm:pt modelId="{3959CB17-28AA-43F6-8884-C853D506BD64}" type="pres">
      <dgm:prSet presAssocID="{99C210D9-09BA-4DEA-868D-14EB65F03D67}" presName="root1" presStyleCnt="0"/>
      <dgm:spPr/>
      <dgm:t>
        <a:bodyPr/>
        <a:lstStyle/>
        <a:p>
          <a:endParaRPr lang="es-EC"/>
        </a:p>
      </dgm:t>
    </dgm:pt>
    <dgm:pt modelId="{B4BBC87C-BA33-428F-84AE-ED46420301AB}" type="pres">
      <dgm:prSet presAssocID="{99C210D9-09BA-4DEA-868D-14EB65F03D67}" presName="LevelOneTextNode" presStyleLbl="node0" presStyleIdx="0" presStyleCnt="1">
        <dgm:presLayoutVars>
          <dgm:chPref val="3"/>
        </dgm:presLayoutVars>
      </dgm:prSet>
      <dgm:spPr/>
      <dgm:t>
        <a:bodyPr/>
        <a:lstStyle/>
        <a:p>
          <a:endParaRPr lang="es-EC"/>
        </a:p>
      </dgm:t>
    </dgm:pt>
    <dgm:pt modelId="{094E8CC4-BF84-423F-9EEC-DC6EDAF2CBFF}" type="pres">
      <dgm:prSet presAssocID="{99C210D9-09BA-4DEA-868D-14EB65F03D67}" presName="level2hierChild" presStyleCnt="0"/>
      <dgm:spPr/>
      <dgm:t>
        <a:bodyPr/>
        <a:lstStyle/>
        <a:p>
          <a:endParaRPr lang="es-EC"/>
        </a:p>
      </dgm:t>
    </dgm:pt>
    <dgm:pt modelId="{8AA0810C-0E21-4319-9689-110FAFBC5BC6}" type="pres">
      <dgm:prSet presAssocID="{EBE9D0E4-F435-4B97-A283-F7BE8ED0D370}" presName="conn2-1" presStyleLbl="parChTrans1D2" presStyleIdx="0" presStyleCnt="3"/>
      <dgm:spPr/>
      <dgm:t>
        <a:bodyPr/>
        <a:lstStyle/>
        <a:p>
          <a:endParaRPr lang="es-EC"/>
        </a:p>
      </dgm:t>
    </dgm:pt>
    <dgm:pt modelId="{3EAAA60C-20A4-47DB-AC6E-63E8C793FD6F}" type="pres">
      <dgm:prSet presAssocID="{EBE9D0E4-F435-4B97-A283-F7BE8ED0D370}" presName="connTx" presStyleLbl="parChTrans1D2" presStyleIdx="0" presStyleCnt="3"/>
      <dgm:spPr/>
      <dgm:t>
        <a:bodyPr/>
        <a:lstStyle/>
        <a:p>
          <a:endParaRPr lang="es-EC"/>
        </a:p>
      </dgm:t>
    </dgm:pt>
    <dgm:pt modelId="{D44DAA3B-B333-4817-87F5-CD0E9D7DBF8D}" type="pres">
      <dgm:prSet presAssocID="{4A651137-EC51-43A5-94F5-52C7E5351F1F}" presName="root2" presStyleCnt="0"/>
      <dgm:spPr/>
      <dgm:t>
        <a:bodyPr/>
        <a:lstStyle/>
        <a:p>
          <a:endParaRPr lang="es-EC"/>
        </a:p>
      </dgm:t>
    </dgm:pt>
    <dgm:pt modelId="{D2B85488-7350-455A-AD93-625D69BDB1F8}" type="pres">
      <dgm:prSet presAssocID="{4A651137-EC51-43A5-94F5-52C7E5351F1F}" presName="LevelTwoTextNode" presStyleLbl="node2" presStyleIdx="0" presStyleCnt="3">
        <dgm:presLayoutVars>
          <dgm:chPref val="3"/>
        </dgm:presLayoutVars>
      </dgm:prSet>
      <dgm:spPr/>
      <dgm:t>
        <a:bodyPr/>
        <a:lstStyle/>
        <a:p>
          <a:endParaRPr lang="es-EC"/>
        </a:p>
      </dgm:t>
    </dgm:pt>
    <dgm:pt modelId="{EE48E061-D895-4DA8-8AB3-02A6F616A182}" type="pres">
      <dgm:prSet presAssocID="{4A651137-EC51-43A5-94F5-52C7E5351F1F}" presName="level3hierChild" presStyleCnt="0"/>
      <dgm:spPr/>
      <dgm:t>
        <a:bodyPr/>
        <a:lstStyle/>
        <a:p>
          <a:endParaRPr lang="es-EC"/>
        </a:p>
      </dgm:t>
    </dgm:pt>
    <dgm:pt modelId="{D3CB2EA6-BE45-4493-B794-6316ADCAFE27}" type="pres">
      <dgm:prSet presAssocID="{94DA47F7-7828-45AE-AAA5-2459851F35DA}" presName="conn2-1" presStyleLbl="parChTrans1D3" presStyleIdx="0" presStyleCnt="6"/>
      <dgm:spPr/>
      <dgm:t>
        <a:bodyPr/>
        <a:lstStyle/>
        <a:p>
          <a:endParaRPr lang="es-EC"/>
        </a:p>
      </dgm:t>
    </dgm:pt>
    <dgm:pt modelId="{D4FAA9F4-3FB5-43A2-9CED-A844F1C88F1C}" type="pres">
      <dgm:prSet presAssocID="{94DA47F7-7828-45AE-AAA5-2459851F35DA}" presName="connTx" presStyleLbl="parChTrans1D3" presStyleIdx="0" presStyleCnt="6"/>
      <dgm:spPr/>
      <dgm:t>
        <a:bodyPr/>
        <a:lstStyle/>
        <a:p>
          <a:endParaRPr lang="es-EC"/>
        </a:p>
      </dgm:t>
    </dgm:pt>
    <dgm:pt modelId="{1C8519EB-ED37-47F7-B7C3-FE4118EFAF04}" type="pres">
      <dgm:prSet presAssocID="{50BF6455-0CAB-4924-ABE4-7D83FA26F500}" presName="root2" presStyleCnt="0"/>
      <dgm:spPr/>
      <dgm:t>
        <a:bodyPr/>
        <a:lstStyle/>
        <a:p>
          <a:endParaRPr lang="es-EC"/>
        </a:p>
      </dgm:t>
    </dgm:pt>
    <dgm:pt modelId="{335F13CF-4FC1-44A1-94FA-825E5D0DF228}" type="pres">
      <dgm:prSet presAssocID="{50BF6455-0CAB-4924-ABE4-7D83FA26F500}" presName="LevelTwoTextNode" presStyleLbl="node3" presStyleIdx="0" presStyleCnt="6" custScaleY="48537">
        <dgm:presLayoutVars>
          <dgm:chPref val="3"/>
        </dgm:presLayoutVars>
      </dgm:prSet>
      <dgm:spPr/>
      <dgm:t>
        <a:bodyPr/>
        <a:lstStyle/>
        <a:p>
          <a:endParaRPr lang="es-EC"/>
        </a:p>
      </dgm:t>
    </dgm:pt>
    <dgm:pt modelId="{C017203C-6D4D-4F09-9C57-263E383D8F8F}" type="pres">
      <dgm:prSet presAssocID="{50BF6455-0CAB-4924-ABE4-7D83FA26F500}" presName="level3hierChild" presStyleCnt="0"/>
      <dgm:spPr/>
      <dgm:t>
        <a:bodyPr/>
        <a:lstStyle/>
        <a:p>
          <a:endParaRPr lang="es-EC"/>
        </a:p>
      </dgm:t>
    </dgm:pt>
    <dgm:pt modelId="{0B28FE49-05D3-4430-9531-D39F874BB34E}" type="pres">
      <dgm:prSet presAssocID="{52BD9318-B9E9-4DF2-8130-A863DE5761CD}" presName="conn2-1" presStyleLbl="parChTrans1D3" presStyleIdx="1" presStyleCnt="6"/>
      <dgm:spPr/>
      <dgm:t>
        <a:bodyPr/>
        <a:lstStyle/>
        <a:p>
          <a:endParaRPr lang="es-EC"/>
        </a:p>
      </dgm:t>
    </dgm:pt>
    <dgm:pt modelId="{3B81D79A-4E85-41C0-AE4E-EACD1587F211}" type="pres">
      <dgm:prSet presAssocID="{52BD9318-B9E9-4DF2-8130-A863DE5761CD}" presName="connTx" presStyleLbl="parChTrans1D3" presStyleIdx="1" presStyleCnt="6"/>
      <dgm:spPr/>
      <dgm:t>
        <a:bodyPr/>
        <a:lstStyle/>
        <a:p>
          <a:endParaRPr lang="es-EC"/>
        </a:p>
      </dgm:t>
    </dgm:pt>
    <dgm:pt modelId="{D1DFB6C0-EF86-46D6-BC31-D0526E57E9DF}" type="pres">
      <dgm:prSet presAssocID="{6C346B8E-B40D-4CF5-A00C-BB70C3EBD77A}" presName="root2" presStyleCnt="0"/>
      <dgm:spPr/>
      <dgm:t>
        <a:bodyPr/>
        <a:lstStyle/>
        <a:p>
          <a:endParaRPr lang="es-EC"/>
        </a:p>
      </dgm:t>
    </dgm:pt>
    <dgm:pt modelId="{2DF61F13-BC52-4E9B-A0DF-9201515ABD0F}" type="pres">
      <dgm:prSet presAssocID="{6C346B8E-B40D-4CF5-A00C-BB70C3EBD77A}" presName="LevelTwoTextNode" presStyleLbl="node3" presStyleIdx="1" presStyleCnt="6" custScaleY="37261">
        <dgm:presLayoutVars>
          <dgm:chPref val="3"/>
        </dgm:presLayoutVars>
      </dgm:prSet>
      <dgm:spPr/>
      <dgm:t>
        <a:bodyPr/>
        <a:lstStyle/>
        <a:p>
          <a:endParaRPr lang="es-EC"/>
        </a:p>
      </dgm:t>
    </dgm:pt>
    <dgm:pt modelId="{7387FD54-8389-407F-B428-DDC3DA0DFD5E}" type="pres">
      <dgm:prSet presAssocID="{6C346B8E-B40D-4CF5-A00C-BB70C3EBD77A}" presName="level3hierChild" presStyleCnt="0"/>
      <dgm:spPr/>
      <dgm:t>
        <a:bodyPr/>
        <a:lstStyle/>
        <a:p>
          <a:endParaRPr lang="es-EC"/>
        </a:p>
      </dgm:t>
    </dgm:pt>
    <dgm:pt modelId="{10B2721A-12C4-442A-8057-4031CA2FF239}" type="pres">
      <dgm:prSet presAssocID="{B18AAA15-3A29-4D18-9748-B1257C20C44C}" presName="conn2-1" presStyleLbl="parChTrans1D2" presStyleIdx="1" presStyleCnt="3"/>
      <dgm:spPr/>
      <dgm:t>
        <a:bodyPr/>
        <a:lstStyle/>
        <a:p>
          <a:endParaRPr lang="es-EC"/>
        </a:p>
      </dgm:t>
    </dgm:pt>
    <dgm:pt modelId="{230B1E85-BE45-41A4-AD9E-7CD1EABC7BC3}" type="pres">
      <dgm:prSet presAssocID="{B18AAA15-3A29-4D18-9748-B1257C20C44C}" presName="connTx" presStyleLbl="parChTrans1D2" presStyleIdx="1" presStyleCnt="3"/>
      <dgm:spPr/>
      <dgm:t>
        <a:bodyPr/>
        <a:lstStyle/>
        <a:p>
          <a:endParaRPr lang="es-EC"/>
        </a:p>
      </dgm:t>
    </dgm:pt>
    <dgm:pt modelId="{D2F63A9C-40C0-42C1-B561-1E0655639659}" type="pres">
      <dgm:prSet presAssocID="{B70DA80E-95D9-4767-A4F0-81C5DDAC40E3}" presName="root2" presStyleCnt="0"/>
      <dgm:spPr/>
      <dgm:t>
        <a:bodyPr/>
        <a:lstStyle/>
        <a:p>
          <a:endParaRPr lang="es-EC"/>
        </a:p>
      </dgm:t>
    </dgm:pt>
    <dgm:pt modelId="{79E2E2AD-B574-4085-9D77-CA15F787F99E}" type="pres">
      <dgm:prSet presAssocID="{B70DA80E-95D9-4767-A4F0-81C5DDAC40E3}" presName="LevelTwoTextNode" presStyleLbl="node2" presStyleIdx="1" presStyleCnt="3">
        <dgm:presLayoutVars>
          <dgm:chPref val="3"/>
        </dgm:presLayoutVars>
      </dgm:prSet>
      <dgm:spPr/>
      <dgm:t>
        <a:bodyPr/>
        <a:lstStyle/>
        <a:p>
          <a:endParaRPr lang="es-EC"/>
        </a:p>
      </dgm:t>
    </dgm:pt>
    <dgm:pt modelId="{A5F70448-FF07-49BB-8F82-8194742D9E84}" type="pres">
      <dgm:prSet presAssocID="{B70DA80E-95D9-4767-A4F0-81C5DDAC40E3}" presName="level3hierChild" presStyleCnt="0"/>
      <dgm:spPr/>
      <dgm:t>
        <a:bodyPr/>
        <a:lstStyle/>
        <a:p>
          <a:endParaRPr lang="es-EC"/>
        </a:p>
      </dgm:t>
    </dgm:pt>
    <dgm:pt modelId="{9DC5DEE4-CD12-4887-80F3-F5CEEFF56EAB}" type="pres">
      <dgm:prSet presAssocID="{4B3D8250-420D-48F7-A22C-379C707BF021}" presName="conn2-1" presStyleLbl="parChTrans1D3" presStyleIdx="2" presStyleCnt="6"/>
      <dgm:spPr/>
      <dgm:t>
        <a:bodyPr/>
        <a:lstStyle/>
        <a:p>
          <a:endParaRPr lang="es-EC"/>
        </a:p>
      </dgm:t>
    </dgm:pt>
    <dgm:pt modelId="{4E4CD355-7DCD-4FC2-8E71-0A2CD1909FB3}" type="pres">
      <dgm:prSet presAssocID="{4B3D8250-420D-48F7-A22C-379C707BF021}" presName="connTx" presStyleLbl="parChTrans1D3" presStyleIdx="2" presStyleCnt="6"/>
      <dgm:spPr/>
      <dgm:t>
        <a:bodyPr/>
        <a:lstStyle/>
        <a:p>
          <a:endParaRPr lang="es-EC"/>
        </a:p>
      </dgm:t>
    </dgm:pt>
    <dgm:pt modelId="{86138D94-84CF-4A7C-88B9-EAE075573515}" type="pres">
      <dgm:prSet presAssocID="{E7BBF02B-226C-4D72-9BA1-7FBCA3A0A5ED}" presName="root2" presStyleCnt="0"/>
      <dgm:spPr/>
      <dgm:t>
        <a:bodyPr/>
        <a:lstStyle/>
        <a:p>
          <a:endParaRPr lang="es-EC"/>
        </a:p>
      </dgm:t>
    </dgm:pt>
    <dgm:pt modelId="{0CE2543D-C386-4650-9AA3-EF6D841F82BC}" type="pres">
      <dgm:prSet presAssocID="{E7BBF02B-226C-4D72-9BA1-7FBCA3A0A5ED}" presName="LevelTwoTextNode" presStyleLbl="node3" presStyleIdx="2" presStyleCnt="6">
        <dgm:presLayoutVars>
          <dgm:chPref val="3"/>
        </dgm:presLayoutVars>
      </dgm:prSet>
      <dgm:spPr/>
      <dgm:t>
        <a:bodyPr/>
        <a:lstStyle/>
        <a:p>
          <a:endParaRPr lang="es-EC"/>
        </a:p>
      </dgm:t>
    </dgm:pt>
    <dgm:pt modelId="{24197AB4-FD7F-4249-890D-ACB5267F646C}" type="pres">
      <dgm:prSet presAssocID="{E7BBF02B-226C-4D72-9BA1-7FBCA3A0A5ED}" presName="level3hierChild" presStyleCnt="0"/>
      <dgm:spPr/>
      <dgm:t>
        <a:bodyPr/>
        <a:lstStyle/>
        <a:p>
          <a:endParaRPr lang="es-EC"/>
        </a:p>
      </dgm:t>
    </dgm:pt>
    <dgm:pt modelId="{F068D7F0-75F9-46FE-AB2A-C2353B0028C6}" type="pres">
      <dgm:prSet presAssocID="{2CBAAD9E-7D36-42D8-B929-6EBD3A47A2D3}" presName="conn2-1" presStyleLbl="parChTrans1D2" presStyleIdx="2" presStyleCnt="3"/>
      <dgm:spPr/>
      <dgm:t>
        <a:bodyPr/>
        <a:lstStyle/>
        <a:p>
          <a:endParaRPr lang="es-EC"/>
        </a:p>
      </dgm:t>
    </dgm:pt>
    <dgm:pt modelId="{D9F23EFD-4D14-4C52-A589-85CE30B1D831}" type="pres">
      <dgm:prSet presAssocID="{2CBAAD9E-7D36-42D8-B929-6EBD3A47A2D3}" presName="connTx" presStyleLbl="parChTrans1D2" presStyleIdx="2" presStyleCnt="3"/>
      <dgm:spPr/>
      <dgm:t>
        <a:bodyPr/>
        <a:lstStyle/>
        <a:p>
          <a:endParaRPr lang="es-EC"/>
        </a:p>
      </dgm:t>
    </dgm:pt>
    <dgm:pt modelId="{AD6A1612-C478-41A1-9CF3-E960DCDF7047}" type="pres">
      <dgm:prSet presAssocID="{AAC70EE2-D8EE-4973-98AE-06543C9FFFD9}" presName="root2" presStyleCnt="0"/>
      <dgm:spPr/>
      <dgm:t>
        <a:bodyPr/>
        <a:lstStyle/>
        <a:p>
          <a:endParaRPr lang="es-EC"/>
        </a:p>
      </dgm:t>
    </dgm:pt>
    <dgm:pt modelId="{591E2F8E-3014-482B-BAE1-CB89F6D34398}" type="pres">
      <dgm:prSet presAssocID="{AAC70EE2-D8EE-4973-98AE-06543C9FFFD9}" presName="LevelTwoTextNode" presStyleLbl="node2" presStyleIdx="2" presStyleCnt="3">
        <dgm:presLayoutVars>
          <dgm:chPref val="3"/>
        </dgm:presLayoutVars>
      </dgm:prSet>
      <dgm:spPr/>
      <dgm:t>
        <a:bodyPr/>
        <a:lstStyle/>
        <a:p>
          <a:endParaRPr lang="es-EC"/>
        </a:p>
      </dgm:t>
    </dgm:pt>
    <dgm:pt modelId="{8E90908B-FEEB-4FFF-B096-1AB2E397BC34}" type="pres">
      <dgm:prSet presAssocID="{AAC70EE2-D8EE-4973-98AE-06543C9FFFD9}" presName="level3hierChild" presStyleCnt="0"/>
      <dgm:spPr/>
      <dgm:t>
        <a:bodyPr/>
        <a:lstStyle/>
        <a:p>
          <a:endParaRPr lang="es-EC"/>
        </a:p>
      </dgm:t>
    </dgm:pt>
    <dgm:pt modelId="{43EE856E-574E-47EB-8ED9-0EB4F8E01455}" type="pres">
      <dgm:prSet presAssocID="{D2700217-6117-4A6F-B9E0-22034150C3AF}" presName="conn2-1" presStyleLbl="parChTrans1D3" presStyleIdx="3" presStyleCnt="6"/>
      <dgm:spPr/>
      <dgm:t>
        <a:bodyPr/>
        <a:lstStyle/>
        <a:p>
          <a:endParaRPr lang="es-EC"/>
        </a:p>
      </dgm:t>
    </dgm:pt>
    <dgm:pt modelId="{B1168D0A-0A91-4A1E-A3A0-5B5AF74941D5}" type="pres">
      <dgm:prSet presAssocID="{D2700217-6117-4A6F-B9E0-22034150C3AF}" presName="connTx" presStyleLbl="parChTrans1D3" presStyleIdx="3" presStyleCnt="6"/>
      <dgm:spPr/>
      <dgm:t>
        <a:bodyPr/>
        <a:lstStyle/>
        <a:p>
          <a:endParaRPr lang="es-EC"/>
        </a:p>
      </dgm:t>
    </dgm:pt>
    <dgm:pt modelId="{00CFB846-09A6-4F44-8589-E411ECC6D9F5}" type="pres">
      <dgm:prSet presAssocID="{EBFFE3A0-BD00-463A-B5FD-C310B6E3057F}" presName="root2" presStyleCnt="0"/>
      <dgm:spPr/>
      <dgm:t>
        <a:bodyPr/>
        <a:lstStyle/>
        <a:p>
          <a:endParaRPr lang="es-EC"/>
        </a:p>
      </dgm:t>
    </dgm:pt>
    <dgm:pt modelId="{83E28633-2568-47BD-8754-D7186DCE17AE}" type="pres">
      <dgm:prSet presAssocID="{EBFFE3A0-BD00-463A-B5FD-C310B6E3057F}" presName="LevelTwoTextNode" presStyleLbl="node3" presStyleIdx="3" presStyleCnt="6" custScaleX="99562" custScaleY="38879">
        <dgm:presLayoutVars>
          <dgm:chPref val="3"/>
        </dgm:presLayoutVars>
      </dgm:prSet>
      <dgm:spPr/>
      <dgm:t>
        <a:bodyPr/>
        <a:lstStyle/>
        <a:p>
          <a:endParaRPr lang="es-EC"/>
        </a:p>
      </dgm:t>
    </dgm:pt>
    <dgm:pt modelId="{1184F793-C617-4875-A0BC-3787CFB52FD0}" type="pres">
      <dgm:prSet presAssocID="{EBFFE3A0-BD00-463A-B5FD-C310B6E3057F}" presName="level3hierChild" presStyleCnt="0"/>
      <dgm:spPr/>
      <dgm:t>
        <a:bodyPr/>
        <a:lstStyle/>
        <a:p>
          <a:endParaRPr lang="es-EC"/>
        </a:p>
      </dgm:t>
    </dgm:pt>
    <dgm:pt modelId="{DD5549BD-5A38-4DB3-A54C-A521B2DC9B40}" type="pres">
      <dgm:prSet presAssocID="{6E8E5C5A-3969-44B3-AEC2-483805108A97}" presName="conn2-1" presStyleLbl="parChTrans1D3" presStyleIdx="4" presStyleCnt="6"/>
      <dgm:spPr/>
      <dgm:t>
        <a:bodyPr/>
        <a:lstStyle/>
        <a:p>
          <a:endParaRPr lang="es-EC"/>
        </a:p>
      </dgm:t>
    </dgm:pt>
    <dgm:pt modelId="{86A323EF-33D0-4032-A023-89A8797811BA}" type="pres">
      <dgm:prSet presAssocID="{6E8E5C5A-3969-44B3-AEC2-483805108A97}" presName="connTx" presStyleLbl="parChTrans1D3" presStyleIdx="4" presStyleCnt="6"/>
      <dgm:spPr/>
      <dgm:t>
        <a:bodyPr/>
        <a:lstStyle/>
        <a:p>
          <a:endParaRPr lang="es-EC"/>
        </a:p>
      </dgm:t>
    </dgm:pt>
    <dgm:pt modelId="{49BD8370-495E-415E-8208-A47168097F2A}" type="pres">
      <dgm:prSet presAssocID="{9DD524E0-0A7B-4577-BF98-8E5B4D15D678}" presName="root2" presStyleCnt="0"/>
      <dgm:spPr/>
      <dgm:t>
        <a:bodyPr/>
        <a:lstStyle/>
        <a:p>
          <a:endParaRPr lang="es-EC"/>
        </a:p>
      </dgm:t>
    </dgm:pt>
    <dgm:pt modelId="{ADA25124-1E75-4DE8-A9DD-F5576D68AA2F}" type="pres">
      <dgm:prSet presAssocID="{9DD524E0-0A7B-4577-BF98-8E5B4D15D678}" presName="LevelTwoTextNode" presStyleLbl="node3" presStyleIdx="4" presStyleCnt="6" custScaleY="46626">
        <dgm:presLayoutVars>
          <dgm:chPref val="3"/>
        </dgm:presLayoutVars>
      </dgm:prSet>
      <dgm:spPr/>
      <dgm:t>
        <a:bodyPr/>
        <a:lstStyle/>
        <a:p>
          <a:endParaRPr lang="es-EC"/>
        </a:p>
      </dgm:t>
    </dgm:pt>
    <dgm:pt modelId="{540455F2-5810-4EBC-AE59-B5C8AEC3EE85}" type="pres">
      <dgm:prSet presAssocID="{9DD524E0-0A7B-4577-BF98-8E5B4D15D678}" presName="level3hierChild" presStyleCnt="0"/>
      <dgm:spPr/>
      <dgm:t>
        <a:bodyPr/>
        <a:lstStyle/>
        <a:p>
          <a:endParaRPr lang="es-EC"/>
        </a:p>
      </dgm:t>
    </dgm:pt>
    <dgm:pt modelId="{88D3E85F-8AE4-43D9-BE7F-EFC2205B8F1D}" type="pres">
      <dgm:prSet presAssocID="{EDF729A3-98AD-4795-ABFF-1FCF3B93C57A}" presName="conn2-1" presStyleLbl="parChTrans1D3" presStyleIdx="5" presStyleCnt="6"/>
      <dgm:spPr/>
      <dgm:t>
        <a:bodyPr/>
        <a:lstStyle/>
        <a:p>
          <a:endParaRPr lang="es-EC"/>
        </a:p>
      </dgm:t>
    </dgm:pt>
    <dgm:pt modelId="{8C66C476-7969-4872-BBF6-480487AB1616}" type="pres">
      <dgm:prSet presAssocID="{EDF729A3-98AD-4795-ABFF-1FCF3B93C57A}" presName="connTx" presStyleLbl="parChTrans1D3" presStyleIdx="5" presStyleCnt="6"/>
      <dgm:spPr/>
      <dgm:t>
        <a:bodyPr/>
        <a:lstStyle/>
        <a:p>
          <a:endParaRPr lang="es-EC"/>
        </a:p>
      </dgm:t>
    </dgm:pt>
    <dgm:pt modelId="{EF541D0B-4627-4652-BC4C-EE309A3E5658}" type="pres">
      <dgm:prSet presAssocID="{1A189670-AC32-44EF-9ECF-097D0E52F953}" presName="root2" presStyleCnt="0"/>
      <dgm:spPr/>
      <dgm:t>
        <a:bodyPr/>
        <a:lstStyle/>
        <a:p>
          <a:endParaRPr lang="es-EC"/>
        </a:p>
      </dgm:t>
    </dgm:pt>
    <dgm:pt modelId="{B4490E86-5367-4C72-8CA6-81F329535EDC}" type="pres">
      <dgm:prSet presAssocID="{1A189670-AC32-44EF-9ECF-097D0E52F953}" presName="LevelTwoTextNode" presStyleLbl="node3" presStyleIdx="5" presStyleCnt="6" custScaleY="45753">
        <dgm:presLayoutVars>
          <dgm:chPref val="3"/>
        </dgm:presLayoutVars>
      </dgm:prSet>
      <dgm:spPr/>
      <dgm:t>
        <a:bodyPr/>
        <a:lstStyle/>
        <a:p>
          <a:endParaRPr lang="es-EC"/>
        </a:p>
      </dgm:t>
    </dgm:pt>
    <dgm:pt modelId="{6CA34824-E7FF-4265-A96C-F2E4A0A98155}" type="pres">
      <dgm:prSet presAssocID="{1A189670-AC32-44EF-9ECF-097D0E52F953}" presName="level3hierChild" presStyleCnt="0"/>
      <dgm:spPr/>
      <dgm:t>
        <a:bodyPr/>
        <a:lstStyle/>
        <a:p>
          <a:endParaRPr lang="es-EC"/>
        </a:p>
      </dgm:t>
    </dgm:pt>
  </dgm:ptLst>
  <dgm:cxnLst>
    <dgm:cxn modelId="{3FF13AF0-1ACC-41DA-9681-E5BBDC47DDC1}" type="presOf" srcId="{4A651137-EC51-43A5-94F5-52C7E5351F1F}" destId="{D2B85488-7350-455A-AD93-625D69BDB1F8}" srcOrd="0" destOrd="0" presId="urn:microsoft.com/office/officeart/2005/8/layout/hierarchy2"/>
    <dgm:cxn modelId="{5C8570B2-7716-4D77-B7ED-D97EA27682FF}" type="presOf" srcId="{6E8E5C5A-3969-44B3-AEC2-483805108A97}" destId="{DD5549BD-5A38-4DB3-A54C-A521B2DC9B40}" srcOrd="0" destOrd="0" presId="urn:microsoft.com/office/officeart/2005/8/layout/hierarchy2"/>
    <dgm:cxn modelId="{120CEBAD-E176-4057-B50C-DFC66E08B0CA}" type="presOf" srcId="{AAC70EE2-D8EE-4973-98AE-06543C9FFFD9}" destId="{591E2F8E-3014-482B-BAE1-CB89F6D34398}" srcOrd="0" destOrd="0" presId="urn:microsoft.com/office/officeart/2005/8/layout/hierarchy2"/>
    <dgm:cxn modelId="{43DCEB2A-06AA-4B22-988C-1DDCB38DE51B}" srcId="{99C210D9-09BA-4DEA-868D-14EB65F03D67}" destId="{4A651137-EC51-43A5-94F5-52C7E5351F1F}" srcOrd="0" destOrd="0" parTransId="{EBE9D0E4-F435-4B97-A283-F7BE8ED0D370}" sibTransId="{83806857-BB72-4A2E-BDFF-636EF8D0A334}"/>
    <dgm:cxn modelId="{5A629004-2ED8-4557-A36D-2FF0D88A04FB}" type="presOf" srcId="{52BD9318-B9E9-4DF2-8130-A863DE5761CD}" destId="{3B81D79A-4E85-41C0-AE4E-EACD1587F211}" srcOrd="1" destOrd="0" presId="urn:microsoft.com/office/officeart/2005/8/layout/hierarchy2"/>
    <dgm:cxn modelId="{CF2A054B-A0D0-47B8-BA4D-0B0131507860}" type="presOf" srcId="{B18AAA15-3A29-4D18-9748-B1257C20C44C}" destId="{230B1E85-BE45-41A4-AD9E-7CD1EABC7BC3}" srcOrd="1" destOrd="0" presId="urn:microsoft.com/office/officeart/2005/8/layout/hierarchy2"/>
    <dgm:cxn modelId="{68D63621-B249-4F3B-B485-F15BAAAA693A}" srcId="{99C210D9-09BA-4DEA-868D-14EB65F03D67}" destId="{B70DA80E-95D9-4767-A4F0-81C5DDAC40E3}" srcOrd="1" destOrd="0" parTransId="{B18AAA15-3A29-4D18-9748-B1257C20C44C}" sibTransId="{A6D928AA-82B5-4358-8712-5424F6AF46FC}"/>
    <dgm:cxn modelId="{300644CF-D520-4805-998D-A0237B7B731D}" type="presOf" srcId="{EBE9D0E4-F435-4B97-A283-F7BE8ED0D370}" destId="{3EAAA60C-20A4-47DB-AC6E-63E8C793FD6F}" srcOrd="1" destOrd="0" presId="urn:microsoft.com/office/officeart/2005/8/layout/hierarchy2"/>
    <dgm:cxn modelId="{C99E38CD-CDBD-4B59-A503-95025BDD407D}" type="presOf" srcId="{2CBAAD9E-7D36-42D8-B929-6EBD3A47A2D3}" destId="{F068D7F0-75F9-46FE-AB2A-C2353B0028C6}" srcOrd="0" destOrd="0" presId="urn:microsoft.com/office/officeart/2005/8/layout/hierarchy2"/>
    <dgm:cxn modelId="{53153C35-7852-4934-89EF-877A54080E23}" srcId="{AAC70EE2-D8EE-4973-98AE-06543C9FFFD9}" destId="{1A189670-AC32-44EF-9ECF-097D0E52F953}" srcOrd="2" destOrd="0" parTransId="{EDF729A3-98AD-4795-ABFF-1FCF3B93C57A}" sibTransId="{C5101C70-A489-4DB8-8F10-62D6FE4BED8C}"/>
    <dgm:cxn modelId="{2B915D50-8C75-4B86-99F1-2BBF8A778209}" type="presOf" srcId="{6D100E18-BCCD-4396-B6E2-1CE39B94F889}" destId="{CF7E13C1-93B2-4127-ADED-98DC9AEAA747}" srcOrd="0" destOrd="0" presId="urn:microsoft.com/office/officeart/2005/8/layout/hierarchy2"/>
    <dgm:cxn modelId="{7A0E506E-67E1-4C44-911D-717832B37B82}" type="presOf" srcId="{B18AAA15-3A29-4D18-9748-B1257C20C44C}" destId="{10B2721A-12C4-442A-8057-4031CA2FF239}" srcOrd="0" destOrd="0" presId="urn:microsoft.com/office/officeart/2005/8/layout/hierarchy2"/>
    <dgm:cxn modelId="{F5445DE5-B5C8-4E6D-B261-FE137DCD902D}" type="presOf" srcId="{2CBAAD9E-7D36-42D8-B929-6EBD3A47A2D3}" destId="{D9F23EFD-4D14-4C52-A589-85CE30B1D831}" srcOrd="1" destOrd="0" presId="urn:microsoft.com/office/officeart/2005/8/layout/hierarchy2"/>
    <dgm:cxn modelId="{B6D812A8-ED7C-4704-80C9-18A2B2343595}" srcId="{4A651137-EC51-43A5-94F5-52C7E5351F1F}" destId="{6C346B8E-B40D-4CF5-A00C-BB70C3EBD77A}" srcOrd="1" destOrd="0" parTransId="{52BD9318-B9E9-4DF2-8130-A863DE5761CD}" sibTransId="{98AA89B7-0F1E-436D-BA7C-881BC6719198}"/>
    <dgm:cxn modelId="{18A45321-BD71-40FB-B3D5-2AD01C8B12FB}" type="presOf" srcId="{94DA47F7-7828-45AE-AAA5-2459851F35DA}" destId="{D4FAA9F4-3FB5-43A2-9CED-A844F1C88F1C}" srcOrd="1" destOrd="0" presId="urn:microsoft.com/office/officeart/2005/8/layout/hierarchy2"/>
    <dgm:cxn modelId="{29DCFF42-CAB6-4CDA-BD62-63E7EB07F7EA}" type="presOf" srcId="{EDF729A3-98AD-4795-ABFF-1FCF3B93C57A}" destId="{88D3E85F-8AE4-43D9-BE7F-EFC2205B8F1D}" srcOrd="0" destOrd="0" presId="urn:microsoft.com/office/officeart/2005/8/layout/hierarchy2"/>
    <dgm:cxn modelId="{20D6FB58-B733-4434-BC27-EDAC3CC83848}" type="presOf" srcId="{B70DA80E-95D9-4767-A4F0-81C5DDAC40E3}" destId="{79E2E2AD-B574-4085-9D77-CA15F787F99E}" srcOrd="0" destOrd="0" presId="urn:microsoft.com/office/officeart/2005/8/layout/hierarchy2"/>
    <dgm:cxn modelId="{33F76B35-69B3-4A87-89D3-B056EBB4F869}" type="presOf" srcId="{D2700217-6117-4A6F-B9E0-22034150C3AF}" destId="{43EE856E-574E-47EB-8ED9-0EB4F8E01455}" srcOrd="0" destOrd="0" presId="urn:microsoft.com/office/officeart/2005/8/layout/hierarchy2"/>
    <dgm:cxn modelId="{FE89DF6C-08E8-4217-9600-3CD37B799248}" type="presOf" srcId="{94DA47F7-7828-45AE-AAA5-2459851F35DA}" destId="{D3CB2EA6-BE45-4493-B794-6316ADCAFE27}" srcOrd="0" destOrd="0" presId="urn:microsoft.com/office/officeart/2005/8/layout/hierarchy2"/>
    <dgm:cxn modelId="{9A1E9300-AB00-4E0A-ADC3-47043CCA1F8A}" type="presOf" srcId="{EBFFE3A0-BD00-463A-B5FD-C310B6E3057F}" destId="{83E28633-2568-47BD-8754-D7186DCE17AE}" srcOrd="0" destOrd="0" presId="urn:microsoft.com/office/officeart/2005/8/layout/hierarchy2"/>
    <dgm:cxn modelId="{6B12D51D-E5ED-4317-90C5-2D8AE9F20B94}" type="presOf" srcId="{D2700217-6117-4A6F-B9E0-22034150C3AF}" destId="{B1168D0A-0A91-4A1E-A3A0-5B5AF74941D5}" srcOrd="1" destOrd="0" presId="urn:microsoft.com/office/officeart/2005/8/layout/hierarchy2"/>
    <dgm:cxn modelId="{801B1117-E339-4017-BA72-267624EA9C74}" type="presOf" srcId="{9DD524E0-0A7B-4577-BF98-8E5B4D15D678}" destId="{ADA25124-1E75-4DE8-A9DD-F5576D68AA2F}" srcOrd="0" destOrd="0" presId="urn:microsoft.com/office/officeart/2005/8/layout/hierarchy2"/>
    <dgm:cxn modelId="{185A82D8-2193-4AE1-B758-AC499ED7F2BF}" type="presOf" srcId="{52BD9318-B9E9-4DF2-8130-A863DE5761CD}" destId="{0B28FE49-05D3-4430-9531-D39F874BB34E}" srcOrd="0" destOrd="0" presId="urn:microsoft.com/office/officeart/2005/8/layout/hierarchy2"/>
    <dgm:cxn modelId="{D59ECF05-5643-4A40-9B59-6A6CFCF25BB7}" type="presOf" srcId="{4B3D8250-420D-48F7-A22C-379C707BF021}" destId="{9DC5DEE4-CD12-4887-80F3-F5CEEFF56EAB}" srcOrd="0" destOrd="0" presId="urn:microsoft.com/office/officeart/2005/8/layout/hierarchy2"/>
    <dgm:cxn modelId="{53FA8CE3-4044-4F25-B93C-938C0D16524D}" srcId="{6D100E18-BCCD-4396-B6E2-1CE39B94F889}" destId="{99C210D9-09BA-4DEA-868D-14EB65F03D67}" srcOrd="0" destOrd="0" parTransId="{B7FB0D89-B924-4312-874A-0C13CFDCF048}" sibTransId="{E4028EF6-29EF-4BF0-9F5C-0EFF860E7EDC}"/>
    <dgm:cxn modelId="{66A172C0-3CBA-483C-AD32-6C79A83108AB}" srcId="{AAC70EE2-D8EE-4973-98AE-06543C9FFFD9}" destId="{EBFFE3A0-BD00-463A-B5FD-C310B6E3057F}" srcOrd="0" destOrd="0" parTransId="{D2700217-6117-4A6F-B9E0-22034150C3AF}" sibTransId="{C8557F9D-F220-42C2-B0EB-A163E4241E59}"/>
    <dgm:cxn modelId="{A80D5B42-5F26-40F6-B128-36CA81D46684}" type="presOf" srcId="{6E8E5C5A-3969-44B3-AEC2-483805108A97}" destId="{86A323EF-33D0-4032-A023-89A8797811BA}" srcOrd="1" destOrd="0" presId="urn:microsoft.com/office/officeart/2005/8/layout/hierarchy2"/>
    <dgm:cxn modelId="{686BE50C-40DA-4EC0-918E-0B381C5AA4D1}" type="presOf" srcId="{50BF6455-0CAB-4924-ABE4-7D83FA26F500}" destId="{335F13CF-4FC1-44A1-94FA-825E5D0DF228}" srcOrd="0" destOrd="0" presId="urn:microsoft.com/office/officeart/2005/8/layout/hierarchy2"/>
    <dgm:cxn modelId="{A9722954-6FC7-4AEA-8A7A-20723B452738}" type="presOf" srcId="{99C210D9-09BA-4DEA-868D-14EB65F03D67}" destId="{B4BBC87C-BA33-428F-84AE-ED46420301AB}" srcOrd="0" destOrd="0" presId="urn:microsoft.com/office/officeart/2005/8/layout/hierarchy2"/>
    <dgm:cxn modelId="{91D6D757-A604-4862-B879-D66258BB520F}" srcId="{AAC70EE2-D8EE-4973-98AE-06543C9FFFD9}" destId="{9DD524E0-0A7B-4577-BF98-8E5B4D15D678}" srcOrd="1" destOrd="0" parTransId="{6E8E5C5A-3969-44B3-AEC2-483805108A97}" sibTransId="{2136511E-D1F2-4F09-8D43-A6258C47917D}"/>
    <dgm:cxn modelId="{D91E448F-C4AE-482F-87C7-E4F61F627749}" srcId="{B70DA80E-95D9-4767-A4F0-81C5DDAC40E3}" destId="{E7BBF02B-226C-4D72-9BA1-7FBCA3A0A5ED}" srcOrd="0" destOrd="0" parTransId="{4B3D8250-420D-48F7-A22C-379C707BF021}" sibTransId="{E0261B8F-7DA6-41E8-BC1D-BBD273D51BF4}"/>
    <dgm:cxn modelId="{652DD2DA-CE93-4B48-89AC-AE3C9F32D5BA}" srcId="{4A651137-EC51-43A5-94F5-52C7E5351F1F}" destId="{50BF6455-0CAB-4924-ABE4-7D83FA26F500}" srcOrd="0" destOrd="0" parTransId="{94DA47F7-7828-45AE-AAA5-2459851F35DA}" sibTransId="{5E62DABA-C6CF-4A25-A757-D16AE800C9C0}"/>
    <dgm:cxn modelId="{6E3C6196-6EAA-411E-BC35-B56F836407E6}" type="presOf" srcId="{EDF729A3-98AD-4795-ABFF-1FCF3B93C57A}" destId="{8C66C476-7969-4872-BBF6-480487AB1616}" srcOrd="1" destOrd="0" presId="urn:microsoft.com/office/officeart/2005/8/layout/hierarchy2"/>
    <dgm:cxn modelId="{AE9A452D-014C-4BEB-8C91-67FDA63D2AAB}" type="presOf" srcId="{E7BBF02B-226C-4D72-9BA1-7FBCA3A0A5ED}" destId="{0CE2543D-C386-4650-9AA3-EF6D841F82BC}" srcOrd="0" destOrd="0" presId="urn:microsoft.com/office/officeart/2005/8/layout/hierarchy2"/>
    <dgm:cxn modelId="{28E390AC-3526-4D06-8798-0D8D7E2C3DCD}" type="presOf" srcId="{1A189670-AC32-44EF-9ECF-097D0E52F953}" destId="{B4490E86-5367-4C72-8CA6-81F329535EDC}" srcOrd="0" destOrd="0" presId="urn:microsoft.com/office/officeart/2005/8/layout/hierarchy2"/>
    <dgm:cxn modelId="{08B6B3CB-155B-414B-BE94-92B5DB11E88D}" type="presOf" srcId="{6C346B8E-B40D-4CF5-A00C-BB70C3EBD77A}" destId="{2DF61F13-BC52-4E9B-A0DF-9201515ABD0F}" srcOrd="0" destOrd="0" presId="urn:microsoft.com/office/officeart/2005/8/layout/hierarchy2"/>
    <dgm:cxn modelId="{8967D7E4-D7D3-4A6B-B737-1290537BE04A}" srcId="{99C210D9-09BA-4DEA-868D-14EB65F03D67}" destId="{AAC70EE2-D8EE-4973-98AE-06543C9FFFD9}" srcOrd="2" destOrd="0" parTransId="{2CBAAD9E-7D36-42D8-B929-6EBD3A47A2D3}" sibTransId="{0C054F8E-B2B3-4E7D-8C5F-6BE17C00EDBD}"/>
    <dgm:cxn modelId="{77F657F8-1CAE-4C22-82A3-3009829CB56F}" type="presOf" srcId="{EBE9D0E4-F435-4B97-A283-F7BE8ED0D370}" destId="{8AA0810C-0E21-4319-9689-110FAFBC5BC6}" srcOrd="0" destOrd="0" presId="urn:microsoft.com/office/officeart/2005/8/layout/hierarchy2"/>
    <dgm:cxn modelId="{7469E4BD-2FFE-490A-9A54-CEA342BFFC4C}" type="presOf" srcId="{4B3D8250-420D-48F7-A22C-379C707BF021}" destId="{4E4CD355-7DCD-4FC2-8E71-0A2CD1909FB3}" srcOrd="1" destOrd="0" presId="urn:microsoft.com/office/officeart/2005/8/layout/hierarchy2"/>
    <dgm:cxn modelId="{72DF2926-8F8C-4AF0-884B-B6F9A76D5E7B}" type="presParOf" srcId="{CF7E13C1-93B2-4127-ADED-98DC9AEAA747}" destId="{3959CB17-28AA-43F6-8884-C853D506BD64}" srcOrd="0" destOrd="0" presId="urn:microsoft.com/office/officeart/2005/8/layout/hierarchy2"/>
    <dgm:cxn modelId="{C00F543C-35BA-4B03-A457-449384354E7A}" type="presParOf" srcId="{3959CB17-28AA-43F6-8884-C853D506BD64}" destId="{B4BBC87C-BA33-428F-84AE-ED46420301AB}" srcOrd="0" destOrd="0" presId="urn:microsoft.com/office/officeart/2005/8/layout/hierarchy2"/>
    <dgm:cxn modelId="{0398A06E-8C51-4D7A-9D21-BDB422AE3E5E}" type="presParOf" srcId="{3959CB17-28AA-43F6-8884-C853D506BD64}" destId="{094E8CC4-BF84-423F-9EEC-DC6EDAF2CBFF}" srcOrd="1" destOrd="0" presId="urn:microsoft.com/office/officeart/2005/8/layout/hierarchy2"/>
    <dgm:cxn modelId="{67A1694B-2A42-457A-8A58-728A2719FF26}" type="presParOf" srcId="{094E8CC4-BF84-423F-9EEC-DC6EDAF2CBFF}" destId="{8AA0810C-0E21-4319-9689-110FAFBC5BC6}" srcOrd="0" destOrd="0" presId="urn:microsoft.com/office/officeart/2005/8/layout/hierarchy2"/>
    <dgm:cxn modelId="{3CE6EB9A-1426-4B4F-9ECE-0B81792A41C8}" type="presParOf" srcId="{8AA0810C-0E21-4319-9689-110FAFBC5BC6}" destId="{3EAAA60C-20A4-47DB-AC6E-63E8C793FD6F}" srcOrd="0" destOrd="0" presId="urn:microsoft.com/office/officeart/2005/8/layout/hierarchy2"/>
    <dgm:cxn modelId="{E40A831F-7CF8-4E09-8FE7-452A910E3F16}" type="presParOf" srcId="{094E8CC4-BF84-423F-9EEC-DC6EDAF2CBFF}" destId="{D44DAA3B-B333-4817-87F5-CD0E9D7DBF8D}" srcOrd="1" destOrd="0" presId="urn:microsoft.com/office/officeart/2005/8/layout/hierarchy2"/>
    <dgm:cxn modelId="{27F30166-015E-410D-9C9E-1E852290880C}" type="presParOf" srcId="{D44DAA3B-B333-4817-87F5-CD0E9D7DBF8D}" destId="{D2B85488-7350-455A-AD93-625D69BDB1F8}" srcOrd="0" destOrd="0" presId="urn:microsoft.com/office/officeart/2005/8/layout/hierarchy2"/>
    <dgm:cxn modelId="{CC444B68-2F2B-4E46-A960-EBBB0CF194BA}" type="presParOf" srcId="{D44DAA3B-B333-4817-87F5-CD0E9D7DBF8D}" destId="{EE48E061-D895-4DA8-8AB3-02A6F616A182}" srcOrd="1" destOrd="0" presId="urn:microsoft.com/office/officeart/2005/8/layout/hierarchy2"/>
    <dgm:cxn modelId="{DFC5FE95-5E12-472D-8BAB-5E4C9FD1F137}" type="presParOf" srcId="{EE48E061-D895-4DA8-8AB3-02A6F616A182}" destId="{D3CB2EA6-BE45-4493-B794-6316ADCAFE27}" srcOrd="0" destOrd="0" presId="urn:microsoft.com/office/officeart/2005/8/layout/hierarchy2"/>
    <dgm:cxn modelId="{0333942D-A449-4A60-9289-48DAF27938AD}" type="presParOf" srcId="{D3CB2EA6-BE45-4493-B794-6316ADCAFE27}" destId="{D4FAA9F4-3FB5-43A2-9CED-A844F1C88F1C}" srcOrd="0" destOrd="0" presId="urn:microsoft.com/office/officeart/2005/8/layout/hierarchy2"/>
    <dgm:cxn modelId="{3BA346E7-0106-4EC5-98F8-99AA191B821A}" type="presParOf" srcId="{EE48E061-D895-4DA8-8AB3-02A6F616A182}" destId="{1C8519EB-ED37-47F7-B7C3-FE4118EFAF04}" srcOrd="1" destOrd="0" presId="urn:microsoft.com/office/officeart/2005/8/layout/hierarchy2"/>
    <dgm:cxn modelId="{FEF860B1-B0B4-49E4-A65D-264C4F1161D6}" type="presParOf" srcId="{1C8519EB-ED37-47F7-B7C3-FE4118EFAF04}" destId="{335F13CF-4FC1-44A1-94FA-825E5D0DF228}" srcOrd="0" destOrd="0" presId="urn:microsoft.com/office/officeart/2005/8/layout/hierarchy2"/>
    <dgm:cxn modelId="{159BCF09-D0DA-4F1F-AE8C-3C5381B615FD}" type="presParOf" srcId="{1C8519EB-ED37-47F7-B7C3-FE4118EFAF04}" destId="{C017203C-6D4D-4F09-9C57-263E383D8F8F}" srcOrd="1" destOrd="0" presId="urn:microsoft.com/office/officeart/2005/8/layout/hierarchy2"/>
    <dgm:cxn modelId="{DA8277FA-8A35-44CE-AB2D-A5286103EA24}" type="presParOf" srcId="{EE48E061-D895-4DA8-8AB3-02A6F616A182}" destId="{0B28FE49-05D3-4430-9531-D39F874BB34E}" srcOrd="2" destOrd="0" presId="urn:microsoft.com/office/officeart/2005/8/layout/hierarchy2"/>
    <dgm:cxn modelId="{DBDE6973-C042-4187-9B3C-5EFC37E74A2A}" type="presParOf" srcId="{0B28FE49-05D3-4430-9531-D39F874BB34E}" destId="{3B81D79A-4E85-41C0-AE4E-EACD1587F211}" srcOrd="0" destOrd="0" presId="urn:microsoft.com/office/officeart/2005/8/layout/hierarchy2"/>
    <dgm:cxn modelId="{F94473A9-5F16-49BB-8EFA-4D9F950DD908}" type="presParOf" srcId="{EE48E061-D895-4DA8-8AB3-02A6F616A182}" destId="{D1DFB6C0-EF86-46D6-BC31-D0526E57E9DF}" srcOrd="3" destOrd="0" presId="urn:microsoft.com/office/officeart/2005/8/layout/hierarchy2"/>
    <dgm:cxn modelId="{51913D07-200A-4F5D-BFEF-D5A260FAC1F7}" type="presParOf" srcId="{D1DFB6C0-EF86-46D6-BC31-D0526E57E9DF}" destId="{2DF61F13-BC52-4E9B-A0DF-9201515ABD0F}" srcOrd="0" destOrd="0" presId="urn:microsoft.com/office/officeart/2005/8/layout/hierarchy2"/>
    <dgm:cxn modelId="{60EDD663-DFD0-4B59-9640-DFCFA45A682F}" type="presParOf" srcId="{D1DFB6C0-EF86-46D6-BC31-D0526E57E9DF}" destId="{7387FD54-8389-407F-B428-DDC3DA0DFD5E}" srcOrd="1" destOrd="0" presId="urn:microsoft.com/office/officeart/2005/8/layout/hierarchy2"/>
    <dgm:cxn modelId="{D5C799FC-51AA-431F-8265-5FF4D102102B}" type="presParOf" srcId="{094E8CC4-BF84-423F-9EEC-DC6EDAF2CBFF}" destId="{10B2721A-12C4-442A-8057-4031CA2FF239}" srcOrd="2" destOrd="0" presId="urn:microsoft.com/office/officeart/2005/8/layout/hierarchy2"/>
    <dgm:cxn modelId="{7C9E5912-4689-40C1-9D2A-F4FE03FFCD9D}" type="presParOf" srcId="{10B2721A-12C4-442A-8057-4031CA2FF239}" destId="{230B1E85-BE45-41A4-AD9E-7CD1EABC7BC3}" srcOrd="0" destOrd="0" presId="urn:microsoft.com/office/officeart/2005/8/layout/hierarchy2"/>
    <dgm:cxn modelId="{501EF998-6326-427F-813A-79FCE3A988D5}" type="presParOf" srcId="{094E8CC4-BF84-423F-9EEC-DC6EDAF2CBFF}" destId="{D2F63A9C-40C0-42C1-B561-1E0655639659}" srcOrd="3" destOrd="0" presId="urn:microsoft.com/office/officeart/2005/8/layout/hierarchy2"/>
    <dgm:cxn modelId="{72D3BF3E-07CB-403B-B812-D248AC3A9D4E}" type="presParOf" srcId="{D2F63A9C-40C0-42C1-B561-1E0655639659}" destId="{79E2E2AD-B574-4085-9D77-CA15F787F99E}" srcOrd="0" destOrd="0" presId="urn:microsoft.com/office/officeart/2005/8/layout/hierarchy2"/>
    <dgm:cxn modelId="{850A0D50-3384-446F-BF77-5BBE1E6AFE1B}" type="presParOf" srcId="{D2F63A9C-40C0-42C1-B561-1E0655639659}" destId="{A5F70448-FF07-49BB-8F82-8194742D9E84}" srcOrd="1" destOrd="0" presId="urn:microsoft.com/office/officeart/2005/8/layout/hierarchy2"/>
    <dgm:cxn modelId="{0EED141F-34BA-407A-8F0A-7AE38B214693}" type="presParOf" srcId="{A5F70448-FF07-49BB-8F82-8194742D9E84}" destId="{9DC5DEE4-CD12-4887-80F3-F5CEEFF56EAB}" srcOrd="0" destOrd="0" presId="urn:microsoft.com/office/officeart/2005/8/layout/hierarchy2"/>
    <dgm:cxn modelId="{3656315D-A59B-4B58-B137-403B3E1BD2CE}" type="presParOf" srcId="{9DC5DEE4-CD12-4887-80F3-F5CEEFF56EAB}" destId="{4E4CD355-7DCD-4FC2-8E71-0A2CD1909FB3}" srcOrd="0" destOrd="0" presId="urn:microsoft.com/office/officeart/2005/8/layout/hierarchy2"/>
    <dgm:cxn modelId="{888D154C-C196-4B0D-92CB-13022BD548BE}" type="presParOf" srcId="{A5F70448-FF07-49BB-8F82-8194742D9E84}" destId="{86138D94-84CF-4A7C-88B9-EAE075573515}" srcOrd="1" destOrd="0" presId="urn:microsoft.com/office/officeart/2005/8/layout/hierarchy2"/>
    <dgm:cxn modelId="{32C1B698-9730-44E4-A52D-E69025CC08AC}" type="presParOf" srcId="{86138D94-84CF-4A7C-88B9-EAE075573515}" destId="{0CE2543D-C386-4650-9AA3-EF6D841F82BC}" srcOrd="0" destOrd="0" presId="urn:microsoft.com/office/officeart/2005/8/layout/hierarchy2"/>
    <dgm:cxn modelId="{003070C6-2B2E-4EC6-B136-44D2A6E57FCF}" type="presParOf" srcId="{86138D94-84CF-4A7C-88B9-EAE075573515}" destId="{24197AB4-FD7F-4249-890D-ACB5267F646C}" srcOrd="1" destOrd="0" presId="urn:microsoft.com/office/officeart/2005/8/layout/hierarchy2"/>
    <dgm:cxn modelId="{E61D733F-8315-4B71-956D-B45F2EB1C95E}" type="presParOf" srcId="{094E8CC4-BF84-423F-9EEC-DC6EDAF2CBFF}" destId="{F068D7F0-75F9-46FE-AB2A-C2353B0028C6}" srcOrd="4" destOrd="0" presId="urn:microsoft.com/office/officeart/2005/8/layout/hierarchy2"/>
    <dgm:cxn modelId="{77818B84-9969-4F19-B950-30893493D43F}" type="presParOf" srcId="{F068D7F0-75F9-46FE-AB2A-C2353B0028C6}" destId="{D9F23EFD-4D14-4C52-A589-85CE30B1D831}" srcOrd="0" destOrd="0" presId="urn:microsoft.com/office/officeart/2005/8/layout/hierarchy2"/>
    <dgm:cxn modelId="{7F3BCB77-1A03-4092-81C2-7140138C8A1A}" type="presParOf" srcId="{094E8CC4-BF84-423F-9EEC-DC6EDAF2CBFF}" destId="{AD6A1612-C478-41A1-9CF3-E960DCDF7047}" srcOrd="5" destOrd="0" presId="urn:microsoft.com/office/officeart/2005/8/layout/hierarchy2"/>
    <dgm:cxn modelId="{064A7599-9E27-45BD-9E66-C00D984FC7FD}" type="presParOf" srcId="{AD6A1612-C478-41A1-9CF3-E960DCDF7047}" destId="{591E2F8E-3014-482B-BAE1-CB89F6D34398}" srcOrd="0" destOrd="0" presId="urn:microsoft.com/office/officeart/2005/8/layout/hierarchy2"/>
    <dgm:cxn modelId="{2DCF21EE-290A-49FF-81DF-E7B192C8D8DC}" type="presParOf" srcId="{AD6A1612-C478-41A1-9CF3-E960DCDF7047}" destId="{8E90908B-FEEB-4FFF-B096-1AB2E397BC34}" srcOrd="1" destOrd="0" presId="urn:microsoft.com/office/officeart/2005/8/layout/hierarchy2"/>
    <dgm:cxn modelId="{212C7DB9-16D8-4306-8389-04BE78BCB98D}" type="presParOf" srcId="{8E90908B-FEEB-4FFF-B096-1AB2E397BC34}" destId="{43EE856E-574E-47EB-8ED9-0EB4F8E01455}" srcOrd="0" destOrd="0" presId="urn:microsoft.com/office/officeart/2005/8/layout/hierarchy2"/>
    <dgm:cxn modelId="{EF088BC2-6545-41F3-9F30-0FB79F9F565B}" type="presParOf" srcId="{43EE856E-574E-47EB-8ED9-0EB4F8E01455}" destId="{B1168D0A-0A91-4A1E-A3A0-5B5AF74941D5}" srcOrd="0" destOrd="0" presId="urn:microsoft.com/office/officeart/2005/8/layout/hierarchy2"/>
    <dgm:cxn modelId="{5AF1E3BE-A1B5-49BB-BC9C-BAE29549BEF7}" type="presParOf" srcId="{8E90908B-FEEB-4FFF-B096-1AB2E397BC34}" destId="{00CFB846-09A6-4F44-8589-E411ECC6D9F5}" srcOrd="1" destOrd="0" presId="urn:microsoft.com/office/officeart/2005/8/layout/hierarchy2"/>
    <dgm:cxn modelId="{1C2F672C-AEF8-44EB-AB5D-30BC547FE91F}" type="presParOf" srcId="{00CFB846-09A6-4F44-8589-E411ECC6D9F5}" destId="{83E28633-2568-47BD-8754-D7186DCE17AE}" srcOrd="0" destOrd="0" presId="urn:microsoft.com/office/officeart/2005/8/layout/hierarchy2"/>
    <dgm:cxn modelId="{DC397CDE-E942-45FB-B749-8D3D7E7EFAF0}" type="presParOf" srcId="{00CFB846-09A6-4F44-8589-E411ECC6D9F5}" destId="{1184F793-C617-4875-A0BC-3787CFB52FD0}" srcOrd="1" destOrd="0" presId="urn:microsoft.com/office/officeart/2005/8/layout/hierarchy2"/>
    <dgm:cxn modelId="{BE51BB04-ACCD-48F2-8659-1A0B0D6A8EF1}" type="presParOf" srcId="{8E90908B-FEEB-4FFF-B096-1AB2E397BC34}" destId="{DD5549BD-5A38-4DB3-A54C-A521B2DC9B40}" srcOrd="2" destOrd="0" presId="urn:microsoft.com/office/officeart/2005/8/layout/hierarchy2"/>
    <dgm:cxn modelId="{4288E3B7-54FD-4EFB-9C54-7637B9C29280}" type="presParOf" srcId="{DD5549BD-5A38-4DB3-A54C-A521B2DC9B40}" destId="{86A323EF-33D0-4032-A023-89A8797811BA}" srcOrd="0" destOrd="0" presId="urn:microsoft.com/office/officeart/2005/8/layout/hierarchy2"/>
    <dgm:cxn modelId="{C84510E0-02AB-430C-9A86-4E01D2FA55C2}" type="presParOf" srcId="{8E90908B-FEEB-4FFF-B096-1AB2E397BC34}" destId="{49BD8370-495E-415E-8208-A47168097F2A}" srcOrd="3" destOrd="0" presId="urn:microsoft.com/office/officeart/2005/8/layout/hierarchy2"/>
    <dgm:cxn modelId="{3D45DDF5-418B-4F83-8609-7E2FA8FA5C4E}" type="presParOf" srcId="{49BD8370-495E-415E-8208-A47168097F2A}" destId="{ADA25124-1E75-4DE8-A9DD-F5576D68AA2F}" srcOrd="0" destOrd="0" presId="urn:microsoft.com/office/officeart/2005/8/layout/hierarchy2"/>
    <dgm:cxn modelId="{DB632F9D-42B7-4C00-9F06-487E642400D5}" type="presParOf" srcId="{49BD8370-495E-415E-8208-A47168097F2A}" destId="{540455F2-5810-4EBC-AE59-B5C8AEC3EE85}" srcOrd="1" destOrd="0" presId="urn:microsoft.com/office/officeart/2005/8/layout/hierarchy2"/>
    <dgm:cxn modelId="{F05AF182-B3A0-4969-8FC4-1C025457FBF5}" type="presParOf" srcId="{8E90908B-FEEB-4FFF-B096-1AB2E397BC34}" destId="{88D3E85F-8AE4-43D9-BE7F-EFC2205B8F1D}" srcOrd="4" destOrd="0" presId="urn:microsoft.com/office/officeart/2005/8/layout/hierarchy2"/>
    <dgm:cxn modelId="{E1E0BE6D-A892-40D6-BE68-4A622C71389B}" type="presParOf" srcId="{88D3E85F-8AE4-43D9-BE7F-EFC2205B8F1D}" destId="{8C66C476-7969-4872-BBF6-480487AB1616}" srcOrd="0" destOrd="0" presId="urn:microsoft.com/office/officeart/2005/8/layout/hierarchy2"/>
    <dgm:cxn modelId="{F6A69040-FD35-4EBB-8DF8-6CAE6F521D06}" type="presParOf" srcId="{8E90908B-FEEB-4FFF-B096-1AB2E397BC34}" destId="{EF541D0B-4627-4652-BC4C-EE309A3E5658}" srcOrd="5" destOrd="0" presId="urn:microsoft.com/office/officeart/2005/8/layout/hierarchy2"/>
    <dgm:cxn modelId="{426B02FC-0C53-4FE6-82CE-1E6E63466BD0}" type="presParOf" srcId="{EF541D0B-4627-4652-BC4C-EE309A3E5658}" destId="{B4490E86-5367-4C72-8CA6-81F329535EDC}" srcOrd="0" destOrd="0" presId="urn:microsoft.com/office/officeart/2005/8/layout/hierarchy2"/>
    <dgm:cxn modelId="{F23D8442-2571-4FE6-A0D6-733EFAC72CAB}" type="presParOf" srcId="{EF541D0B-4627-4652-BC4C-EE309A3E5658}" destId="{6CA34824-E7FF-4265-A96C-F2E4A0A98155}" srcOrd="1" destOrd="0" presId="urn:microsoft.com/office/officeart/2005/8/layout/hierarchy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3F074D9-C40B-4F39-BCCC-B3F31D37586B}" type="doc">
      <dgm:prSet loTypeId="urn:microsoft.com/office/officeart/2005/8/layout/equation1" loCatId="process" qsTypeId="urn:microsoft.com/office/officeart/2005/8/quickstyle/simple1" qsCatId="simple" csTypeId="urn:microsoft.com/office/officeart/2005/8/colors/accent1_4" csCatId="accent1" phldr="1"/>
      <dgm:spPr/>
    </dgm:pt>
    <dgm:pt modelId="{79A88043-6A68-429A-BB57-DA629C1B29F7}">
      <dgm:prSet phldrT="[Texto]"/>
      <dgm:spPr>
        <a:solidFill>
          <a:schemeClr val="accent5"/>
        </a:solidFill>
      </dgm:spPr>
      <dgm:t>
        <a:bodyPr/>
        <a:lstStyle/>
        <a:p>
          <a:pPr algn="ctr"/>
          <a:r>
            <a:rPr lang="es-EC" dirty="0" smtClean="0">
              <a:solidFill>
                <a:schemeClr val="tx1"/>
              </a:solidFill>
            </a:rPr>
            <a:t>10 µg de cada estándar Sigma Aldrich pureza 99,9%</a:t>
          </a:r>
          <a:endParaRPr lang="es-EC" dirty="0">
            <a:solidFill>
              <a:schemeClr val="tx1"/>
            </a:solidFill>
          </a:endParaRPr>
        </a:p>
      </dgm:t>
    </dgm:pt>
    <dgm:pt modelId="{5055DB09-E68A-489E-AF4A-1A233F223F8B}" type="parTrans" cxnId="{3DFE88C3-6156-479A-9899-7945B02F1F84}">
      <dgm:prSet/>
      <dgm:spPr/>
      <dgm:t>
        <a:bodyPr/>
        <a:lstStyle/>
        <a:p>
          <a:pPr algn="ctr"/>
          <a:endParaRPr lang="es-EC">
            <a:solidFill>
              <a:schemeClr val="tx1"/>
            </a:solidFill>
          </a:endParaRPr>
        </a:p>
      </dgm:t>
    </dgm:pt>
    <dgm:pt modelId="{126C30C9-FBDD-42EB-91BD-C8C62C6E8B16}" type="sibTrans" cxnId="{3DFE88C3-6156-479A-9899-7945B02F1F84}">
      <dgm:prSet/>
      <dgm:spPr/>
      <dgm:t>
        <a:bodyPr/>
        <a:lstStyle/>
        <a:p>
          <a:pPr algn="ctr"/>
          <a:endParaRPr lang="es-EC">
            <a:solidFill>
              <a:schemeClr val="tx1"/>
            </a:solidFill>
          </a:endParaRPr>
        </a:p>
      </dgm:t>
    </dgm:pt>
    <dgm:pt modelId="{0E9867C2-D63A-47CC-899E-8465A972B1C4}">
      <dgm:prSet phldrT="[Texto]"/>
      <dgm:spPr/>
      <dgm:t>
        <a:bodyPr/>
        <a:lstStyle/>
        <a:p>
          <a:pPr algn="ctr"/>
          <a:r>
            <a:rPr lang="es-EC" dirty="0" smtClean="0">
              <a:solidFill>
                <a:schemeClr val="tx1"/>
              </a:solidFill>
            </a:rPr>
            <a:t>Se colocó en un balón de 100 mL y se aforo con Metanol grado HPLC</a:t>
          </a:r>
          <a:endParaRPr lang="es-EC" dirty="0">
            <a:solidFill>
              <a:schemeClr val="tx1"/>
            </a:solidFill>
          </a:endParaRPr>
        </a:p>
      </dgm:t>
    </dgm:pt>
    <dgm:pt modelId="{65AE2544-AA70-4CD6-A274-8B239C9ACF66}" type="parTrans" cxnId="{628EEAF5-3A90-4386-AF47-C6B4D6E90944}">
      <dgm:prSet/>
      <dgm:spPr/>
      <dgm:t>
        <a:bodyPr/>
        <a:lstStyle/>
        <a:p>
          <a:pPr algn="ctr"/>
          <a:endParaRPr lang="es-EC">
            <a:solidFill>
              <a:schemeClr val="tx1"/>
            </a:solidFill>
          </a:endParaRPr>
        </a:p>
      </dgm:t>
    </dgm:pt>
    <dgm:pt modelId="{B018527E-3384-4DE8-A34C-1DD1548F822D}" type="sibTrans" cxnId="{628EEAF5-3A90-4386-AF47-C6B4D6E90944}">
      <dgm:prSet/>
      <dgm:spPr/>
      <dgm:t>
        <a:bodyPr/>
        <a:lstStyle/>
        <a:p>
          <a:pPr algn="ctr"/>
          <a:endParaRPr lang="es-EC">
            <a:solidFill>
              <a:schemeClr val="tx1"/>
            </a:solidFill>
          </a:endParaRPr>
        </a:p>
      </dgm:t>
    </dgm:pt>
    <dgm:pt modelId="{668ED1DC-B47B-4D80-AC5F-30E372BEC1CE}">
      <dgm:prSet phldrT="[Texto]" custT="1"/>
      <dgm:spPr>
        <a:solidFill>
          <a:schemeClr val="accent6"/>
        </a:solidFill>
      </dgm:spPr>
      <dgm:t>
        <a:bodyPr/>
        <a:lstStyle/>
        <a:p>
          <a:pPr algn="ctr"/>
          <a:r>
            <a:rPr lang="es-EC" sz="2000" b="1" dirty="0" smtClean="0">
              <a:solidFill>
                <a:schemeClr val="tx1"/>
              </a:solidFill>
            </a:rPr>
            <a:t>Solución madre de 100 </a:t>
          </a:r>
          <a:r>
            <a:rPr lang="es-EC" sz="2000" b="1" dirty="0" smtClean="0">
              <a:solidFill>
                <a:schemeClr val="tx1"/>
              </a:solidFill>
              <a:latin typeface="Calibri"/>
              <a:cs typeface="Calibri"/>
            </a:rPr>
            <a:t>µg/L</a:t>
          </a:r>
          <a:endParaRPr lang="es-EC" sz="2000" b="1" dirty="0">
            <a:solidFill>
              <a:schemeClr val="tx1"/>
            </a:solidFill>
          </a:endParaRPr>
        </a:p>
      </dgm:t>
    </dgm:pt>
    <dgm:pt modelId="{4DFA401E-8D4E-4F71-AE9D-F57D57C580FB}" type="parTrans" cxnId="{38B2866F-90FE-4FD9-A0BE-B7F05491DA3E}">
      <dgm:prSet/>
      <dgm:spPr/>
      <dgm:t>
        <a:bodyPr/>
        <a:lstStyle/>
        <a:p>
          <a:pPr algn="ctr"/>
          <a:endParaRPr lang="es-EC">
            <a:solidFill>
              <a:schemeClr val="tx1"/>
            </a:solidFill>
          </a:endParaRPr>
        </a:p>
      </dgm:t>
    </dgm:pt>
    <dgm:pt modelId="{F1BD507A-5D34-4CD3-A2AB-7E9263648FE2}" type="sibTrans" cxnId="{38B2866F-90FE-4FD9-A0BE-B7F05491DA3E}">
      <dgm:prSet/>
      <dgm:spPr/>
      <dgm:t>
        <a:bodyPr/>
        <a:lstStyle/>
        <a:p>
          <a:pPr algn="ctr"/>
          <a:endParaRPr lang="es-EC">
            <a:solidFill>
              <a:schemeClr val="tx1"/>
            </a:solidFill>
          </a:endParaRPr>
        </a:p>
      </dgm:t>
    </dgm:pt>
    <dgm:pt modelId="{6F58E543-1E65-4A16-8564-2D921C3379A8}" type="pres">
      <dgm:prSet presAssocID="{93F074D9-C40B-4F39-BCCC-B3F31D37586B}" presName="linearFlow" presStyleCnt="0">
        <dgm:presLayoutVars>
          <dgm:dir/>
          <dgm:resizeHandles val="exact"/>
        </dgm:presLayoutVars>
      </dgm:prSet>
      <dgm:spPr/>
    </dgm:pt>
    <dgm:pt modelId="{6F2547DA-4C6F-4F0E-A5CA-5428939C399B}" type="pres">
      <dgm:prSet presAssocID="{79A88043-6A68-429A-BB57-DA629C1B29F7}" presName="node" presStyleLbl="node1" presStyleIdx="0" presStyleCnt="3">
        <dgm:presLayoutVars>
          <dgm:bulletEnabled val="1"/>
        </dgm:presLayoutVars>
      </dgm:prSet>
      <dgm:spPr/>
      <dgm:t>
        <a:bodyPr/>
        <a:lstStyle/>
        <a:p>
          <a:endParaRPr lang="es-EC"/>
        </a:p>
      </dgm:t>
    </dgm:pt>
    <dgm:pt modelId="{E5A998EB-6187-422E-A504-B7EE31F4520C}" type="pres">
      <dgm:prSet presAssocID="{126C30C9-FBDD-42EB-91BD-C8C62C6E8B16}" presName="spacerL" presStyleCnt="0"/>
      <dgm:spPr/>
    </dgm:pt>
    <dgm:pt modelId="{164975F1-858B-44EB-A57F-B914EE45A74B}" type="pres">
      <dgm:prSet presAssocID="{126C30C9-FBDD-42EB-91BD-C8C62C6E8B16}" presName="sibTrans" presStyleLbl="sibTrans2D1" presStyleIdx="0" presStyleCnt="2"/>
      <dgm:spPr/>
      <dgm:t>
        <a:bodyPr/>
        <a:lstStyle/>
        <a:p>
          <a:endParaRPr lang="es-EC"/>
        </a:p>
      </dgm:t>
    </dgm:pt>
    <dgm:pt modelId="{8CA0F3DD-40A9-4EF6-92AB-2CB147EA00E2}" type="pres">
      <dgm:prSet presAssocID="{126C30C9-FBDD-42EB-91BD-C8C62C6E8B16}" presName="spacerR" presStyleCnt="0"/>
      <dgm:spPr/>
    </dgm:pt>
    <dgm:pt modelId="{CCB9F3E7-56A7-4C05-9E36-6F190CD6DF3A}" type="pres">
      <dgm:prSet presAssocID="{0E9867C2-D63A-47CC-899E-8465A972B1C4}" presName="node" presStyleLbl="node1" presStyleIdx="1" presStyleCnt="3">
        <dgm:presLayoutVars>
          <dgm:bulletEnabled val="1"/>
        </dgm:presLayoutVars>
      </dgm:prSet>
      <dgm:spPr/>
      <dgm:t>
        <a:bodyPr/>
        <a:lstStyle/>
        <a:p>
          <a:endParaRPr lang="es-EC"/>
        </a:p>
      </dgm:t>
    </dgm:pt>
    <dgm:pt modelId="{47CD8AAA-4A33-43A4-840A-6A06A6EDDF78}" type="pres">
      <dgm:prSet presAssocID="{B018527E-3384-4DE8-A34C-1DD1548F822D}" presName="spacerL" presStyleCnt="0"/>
      <dgm:spPr/>
    </dgm:pt>
    <dgm:pt modelId="{59CEA3CC-9137-4871-ABF3-8585F955FECD}" type="pres">
      <dgm:prSet presAssocID="{B018527E-3384-4DE8-A34C-1DD1548F822D}" presName="sibTrans" presStyleLbl="sibTrans2D1" presStyleIdx="1" presStyleCnt="2"/>
      <dgm:spPr/>
      <dgm:t>
        <a:bodyPr/>
        <a:lstStyle/>
        <a:p>
          <a:endParaRPr lang="es-EC"/>
        </a:p>
      </dgm:t>
    </dgm:pt>
    <dgm:pt modelId="{9AD51AED-E450-475C-8D5B-0B99CC59F587}" type="pres">
      <dgm:prSet presAssocID="{B018527E-3384-4DE8-A34C-1DD1548F822D}" presName="spacerR" presStyleCnt="0"/>
      <dgm:spPr/>
    </dgm:pt>
    <dgm:pt modelId="{789B39B6-91AB-4AD5-8606-CD9DD5D76A14}" type="pres">
      <dgm:prSet presAssocID="{668ED1DC-B47B-4D80-AC5F-30E372BEC1CE}" presName="node" presStyleLbl="node1" presStyleIdx="2" presStyleCnt="3">
        <dgm:presLayoutVars>
          <dgm:bulletEnabled val="1"/>
        </dgm:presLayoutVars>
      </dgm:prSet>
      <dgm:spPr/>
      <dgm:t>
        <a:bodyPr/>
        <a:lstStyle/>
        <a:p>
          <a:endParaRPr lang="es-EC"/>
        </a:p>
      </dgm:t>
    </dgm:pt>
  </dgm:ptLst>
  <dgm:cxnLst>
    <dgm:cxn modelId="{A1920C08-E040-49A5-885C-F9DFF99AED44}" type="presOf" srcId="{668ED1DC-B47B-4D80-AC5F-30E372BEC1CE}" destId="{789B39B6-91AB-4AD5-8606-CD9DD5D76A14}" srcOrd="0" destOrd="0" presId="urn:microsoft.com/office/officeart/2005/8/layout/equation1"/>
    <dgm:cxn modelId="{ED4B2C96-79F1-459E-8A03-91C6160BB616}" type="presOf" srcId="{93F074D9-C40B-4F39-BCCC-B3F31D37586B}" destId="{6F58E543-1E65-4A16-8564-2D921C3379A8}" srcOrd="0" destOrd="0" presId="urn:microsoft.com/office/officeart/2005/8/layout/equation1"/>
    <dgm:cxn modelId="{3DFE88C3-6156-479A-9899-7945B02F1F84}" srcId="{93F074D9-C40B-4F39-BCCC-B3F31D37586B}" destId="{79A88043-6A68-429A-BB57-DA629C1B29F7}" srcOrd="0" destOrd="0" parTransId="{5055DB09-E68A-489E-AF4A-1A233F223F8B}" sibTransId="{126C30C9-FBDD-42EB-91BD-C8C62C6E8B16}"/>
    <dgm:cxn modelId="{38B2866F-90FE-4FD9-A0BE-B7F05491DA3E}" srcId="{93F074D9-C40B-4F39-BCCC-B3F31D37586B}" destId="{668ED1DC-B47B-4D80-AC5F-30E372BEC1CE}" srcOrd="2" destOrd="0" parTransId="{4DFA401E-8D4E-4F71-AE9D-F57D57C580FB}" sibTransId="{F1BD507A-5D34-4CD3-A2AB-7E9263648FE2}"/>
    <dgm:cxn modelId="{7ABF7C8B-CB4F-40CF-8C4C-B9AB624D26E0}" type="presOf" srcId="{79A88043-6A68-429A-BB57-DA629C1B29F7}" destId="{6F2547DA-4C6F-4F0E-A5CA-5428939C399B}" srcOrd="0" destOrd="0" presId="urn:microsoft.com/office/officeart/2005/8/layout/equation1"/>
    <dgm:cxn modelId="{C4C870A3-A43F-4058-B280-C65774BF54E2}" type="presOf" srcId="{126C30C9-FBDD-42EB-91BD-C8C62C6E8B16}" destId="{164975F1-858B-44EB-A57F-B914EE45A74B}" srcOrd="0" destOrd="0" presId="urn:microsoft.com/office/officeart/2005/8/layout/equation1"/>
    <dgm:cxn modelId="{628EEAF5-3A90-4386-AF47-C6B4D6E90944}" srcId="{93F074D9-C40B-4F39-BCCC-B3F31D37586B}" destId="{0E9867C2-D63A-47CC-899E-8465A972B1C4}" srcOrd="1" destOrd="0" parTransId="{65AE2544-AA70-4CD6-A274-8B239C9ACF66}" sibTransId="{B018527E-3384-4DE8-A34C-1DD1548F822D}"/>
    <dgm:cxn modelId="{8ADA2A31-9551-42AE-A468-14A6BB1FBE96}" type="presOf" srcId="{0E9867C2-D63A-47CC-899E-8465A972B1C4}" destId="{CCB9F3E7-56A7-4C05-9E36-6F190CD6DF3A}" srcOrd="0" destOrd="0" presId="urn:microsoft.com/office/officeart/2005/8/layout/equation1"/>
    <dgm:cxn modelId="{F80BC892-E2AF-4806-B7E2-935FE2AAAFD8}" type="presOf" srcId="{B018527E-3384-4DE8-A34C-1DD1548F822D}" destId="{59CEA3CC-9137-4871-ABF3-8585F955FECD}" srcOrd="0" destOrd="0" presId="urn:microsoft.com/office/officeart/2005/8/layout/equation1"/>
    <dgm:cxn modelId="{FFB7EC7B-815E-4F33-9729-F4226678BB99}" type="presParOf" srcId="{6F58E543-1E65-4A16-8564-2D921C3379A8}" destId="{6F2547DA-4C6F-4F0E-A5CA-5428939C399B}" srcOrd="0" destOrd="0" presId="urn:microsoft.com/office/officeart/2005/8/layout/equation1"/>
    <dgm:cxn modelId="{37F769F1-ABAC-48B6-B91D-833E4BD615F4}" type="presParOf" srcId="{6F58E543-1E65-4A16-8564-2D921C3379A8}" destId="{E5A998EB-6187-422E-A504-B7EE31F4520C}" srcOrd="1" destOrd="0" presId="urn:microsoft.com/office/officeart/2005/8/layout/equation1"/>
    <dgm:cxn modelId="{492210BF-AE38-468A-B2FF-4E3DF837E880}" type="presParOf" srcId="{6F58E543-1E65-4A16-8564-2D921C3379A8}" destId="{164975F1-858B-44EB-A57F-B914EE45A74B}" srcOrd="2" destOrd="0" presId="urn:microsoft.com/office/officeart/2005/8/layout/equation1"/>
    <dgm:cxn modelId="{FD2E3DB6-2701-4583-9E16-6BE7616234AC}" type="presParOf" srcId="{6F58E543-1E65-4A16-8564-2D921C3379A8}" destId="{8CA0F3DD-40A9-4EF6-92AB-2CB147EA00E2}" srcOrd="3" destOrd="0" presId="urn:microsoft.com/office/officeart/2005/8/layout/equation1"/>
    <dgm:cxn modelId="{9355BF99-E6FE-4438-BC65-9BE537960CB3}" type="presParOf" srcId="{6F58E543-1E65-4A16-8564-2D921C3379A8}" destId="{CCB9F3E7-56A7-4C05-9E36-6F190CD6DF3A}" srcOrd="4" destOrd="0" presId="urn:microsoft.com/office/officeart/2005/8/layout/equation1"/>
    <dgm:cxn modelId="{82A7EA76-4E14-456E-9681-3AF46CF57970}" type="presParOf" srcId="{6F58E543-1E65-4A16-8564-2D921C3379A8}" destId="{47CD8AAA-4A33-43A4-840A-6A06A6EDDF78}" srcOrd="5" destOrd="0" presId="urn:microsoft.com/office/officeart/2005/8/layout/equation1"/>
    <dgm:cxn modelId="{00127C5A-C4DC-4736-BEFA-697E4CCD6CF4}" type="presParOf" srcId="{6F58E543-1E65-4A16-8564-2D921C3379A8}" destId="{59CEA3CC-9137-4871-ABF3-8585F955FECD}" srcOrd="6" destOrd="0" presId="urn:microsoft.com/office/officeart/2005/8/layout/equation1"/>
    <dgm:cxn modelId="{93D7ABEF-F9B1-493E-873F-D18BC42E750D}" type="presParOf" srcId="{6F58E543-1E65-4A16-8564-2D921C3379A8}" destId="{9AD51AED-E450-475C-8D5B-0B99CC59F587}" srcOrd="7" destOrd="0" presId="urn:microsoft.com/office/officeart/2005/8/layout/equation1"/>
    <dgm:cxn modelId="{C3F6B00A-3F48-481D-9F19-D717AE274E3C}" type="presParOf" srcId="{6F58E543-1E65-4A16-8564-2D921C3379A8}" destId="{789B39B6-91AB-4AD5-8606-CD9DD5D76A14}"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980DD23-96C5-4A28-AAC6-7B7F9BFDB046}"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s-EC"/>
        </a:p>
      </dgm:t>
    </dgm:pt>
    <dgm:pt modelId="{2B611940-6D92-4276-BFC1-606A2B0F08E3}">
      <dgm:prSet phldrT="[Texto]"/>
      <dgm:spPr/>
      <dgm:t>
        <a:bodyPr/>
        <a:lstStyle/>
        <a:p>
          <a:r>
            <a:rPr lang="es-EC" b="0" smtClean="0"/>
            <a:t>0,5 </a:t>
          </a:r>
          <a:r>
            <a:rPr lang="es-EC" b="0" smtClean="0">
              <a:latin typeface="Calibri"/>
              <a:cs typeface="Calibri"/>
            </a:rPr>
            <a:t>µg/L</a:t>
          </a:r>
          <a:r>
            <a:rPr lang="es-EC" b="0" smtClean="0"/>
            <a:t> </a:t>
          </a:r>
          <a:endParaRPr lang="es-EC" b="0" dirty="0"/>
        </a:p>
      </dgm:t>
    </dgm:pt>
    <dgm:pt modelId="{8ECC5C4A-4530-41E7-BB22-97DF5B8212F5}" type="parTrans" cxnId="{12CCE002-A637-4696-A21F-71BEDC7ECBAA}">
      <dgm:prSet/>
      <dgm:spPr/>
      <dgm:t>
        <a:bodyPr/>
        <a:lstStyle/>
        <a:p>
          <a:endParaRPr lang="es-EC"/>
        </a:p>
      </dgm:t>
    </dgm:pt>
    <dgm:pt modelId="{0C7F4592-5157-4A7E-A6E5-49A9CDCC53D5}" type="sibTrans" cxnId="{12CCE002-A637-4696-A21F-71BEDC7ECBAA}">
      <dgm:prSet/>
      <dgm:spPr/>
      <dgm:t>
        <a:bodyPr/>
        <a:lstStyle/>
        <a:p>
          <a:endParaRPr lang="es-EC"/>
        </a:p>
      </dgm:t>
    </dgm:pt>
    <dgm:pt modelId="{C4FC9872-0ED6-456A-A965-CA0DA4FB3944}">
      <dgm:prSet phldrT="[Texto]"/>
      <dgm:spPr/>
      <dgm:t>
        <a:bodyPr/>
        <a:lstStyle/>
        <a:p>
          <a:r>
            <a:rPr lang="es-EC" b="0" smtClean="0"/>
            <a:t>1 </a:t>
          </a:r>
          <a:r>
            <a:rPr lang="es-EC" b="0" smtClean="0">
              <a:latin typeface="Calibri"/>
              <a:cs typeface="Calibri"/>
            </a:rPr>
            <a:t>µg/L</a:t>
          </a:r>
          <a:r>
            <a:rPr lang="es-EC" b="0" smtClean="0"/>
            <a:t> </a:t>
          </a:r>
          <a:endParaRPr lang="es-EC" dirty="0"/>
        </a:p>
      </dgm:t>
    </dgm:pt>
    <dgm:pt modelId="{4B82F541-0AF1-4B54-B3DD-807203C34D54}" type="parTrans" cxnId="{D179474D-C4AC-41A2-9D00-2CE8A71966DB}">
      <dgm:prSet/>
      <dgm:spPr/>
      <dgm:t>
        <a:bodyPr/>
        <a:lstStyle/>
        <a:p>
          <a:endParaRPr lang="es-EC"/>
        </a:p>
      </dgm:t>
    </dgm:pt>
    <dgm:pt modelId="{83FDC4A5-0BE3-4224-BCF6-310C57C949CE}" type="sibTrans" cxnId="{D179474D-C4AC-41A2-9D00-2CE8A71966DB}">
      <dgm:prSet/>
      <dgm:spPr/>
      <dgm:t>
        <a:bodyPr/>
        <a:lstStyle/>
        <a:p>
          <a:endParaRPr lang="es-EC"/>
        </a:p>
      </dgm:t>
    </dgm:pt>
    <dgm:pt modelId="{13359296-9A76-4728-8D1A-0AEA09569010}">
      <dgm:prSet phldrT="[Texto]"/>
      <dgm:spPr/>
      <dgm:t>
        <a:bodyPr/>
        <a:lstStyle/>
        <a:p>
          <a:r>
            <a:rPr lang="es-EC" b="0" smtClean="0"/>
            <a:t>2,5 </a:t>
          </a:r>
          <a:r>
            <a:rPr lang="es-EC" b="0" smtClean="0">
              <a:latin typeface="Calibri"/>
              <a:cs typeface="Calibri"/>
            </a:rPr>
            <a:t>µg/L</a:t>
          </a:r>
          <a:r>
            <a:rPr lang="es-EC" b="0" smtClean="0"/>
            <a:t> </a:t>
          </a:r>
          <a:endParaRPr lang="es-EC" dirty="0"/>
        </a:p>
      </dgm:t>
    </dgm:pt>
    <dgm:pt modelId="{FCDFBC9A-0B7D-4FFC-92BC-767A89432CF6}" type="parTrans" cxnId="{E9E94EE0-0521-4C6E-8FCE-56C4D4DC7324}">
      <dgm:prSet/>
      <dgm:spPr/>
      <dgm:t>
        <a:bodyPr/>
        <a:lstStyle/>
        <a:p>
          <a:endParaRPr lang="es-EC"/>
        </a:p>
      </dgm:t>
    </dgm:pt>
    <dgm:pt modelId="{BD2BC23F-FDF9-4BE0-94EA-2173875C990D}" type="sibTrans" cxnId="{E9E94EE0-0521-4C6E-8FCE-56C4D4DC7324}">
      <dgm:prSet/>
      <dgm:spPr/>
      <dgm:t>
        <a:bodyPr/>
        <a:lstStyle/>
        <a:p>
          <a:endParaRPr lang="es-EC"/>
        </a:p>
      </dgm:t>
    </dgm:pt>
    <dgm:pt modelId="{0C0AB98F-22B9-41EE-B117-C535DA696A56}">
      <dgm:prSet phldrT="[Texto]"/>
      <dgm:spPr/>
      <dgm:t>
        <a:bodyPr/>
        <a:lstStyle/>
        <a:p>
          <a:r>
            <a:rPr lang="es-EC" b="0" smtClean="0"/>
            <a:t>5 </a:t>
          </a:r>
          <a:r>
            <a:rPr lang="es-EC" b="0" smtClean="0">
              <a:latin typeface="Calibri"/>
              <a:cs typeface="Calibri"/>
            </a:rPr>
            <a:t>µg/L</a:t>
          </a:r>
          <a:r>
            <a:rPr lang="es-EC" b="0" smtClean="0"/>
            <a:t> </a:t>
          </a:r>
          <a:endParaRPr lang="es-EC" dirty="0"/>
        </a:p>
      </dgm:t>
    </dgm:pt>
    <dgm:pt modelId="{34B73F07-32C1-4258-8248-6F28DE2B7750}" type="parTrans" cxnId="{ABE4846E-FD55-439B-A9C2-11F68775AE66}">
      <dgm:prSet/>
      <dgm:spPr/>
      <dgm:t>
        <a:bodyPr/>
        <a:lstStyle/>
        <a:p>
          <a:endParaRPr lang="es-EC"/>
        </a:p>
      </dgm:t>
    </dgm:pt>
    <dgm:pt modelId="{F005DE6C-6B40-4238-A7C2-1CD9E6494A5A}" type="sibTrans" cxnId="{ABE4846E-FD55-439B-A9C2-11F68775AE66}">
      <dgm:prSet/>
      <dgm:spPr/>
      <dgm:t>
        <a:bodyPr/>
        <a:lstStyle/>
        <a:p>
          <a:endParaRPr lang="es-EC"/>
        </a:p>
      </dgm:t>
    </dgm:pt>
    <dgm:pt modelId="{9DF64F8F-EFFD-4B51-90B7-2D5DE216CB5F}">
      <dgm:prSet/>
      <dgm:spPr/>
      <dgm:t>
        <a:bodyPr/>
        <a:lstStyle/>
        <a:p>
          <a:r>
            <a:rPr lang="es-EC" b="0" smtClean="0"/>
            <a:t>7,5 </a:t>
          </a:r>
          <a:r>
            <a:rPr lang="es-EC" b="0" smtClean="0">
              <a:latin typeface="Calibri"/>
              <a:cs typeface="Calibri"/>
            </a:rPr>
            <a:t>µg/L</a:t>
          </a:r>
          <a:r>
            <a:rPr lang="es-EC" b="0" smtClean="0"/>
            <a:t> </a:t>
          </a:r>
          <a:endParaRPr lang="es-EC" dirty="0"/>
        </a:p>
      </dgm:t>
    </dgm:pt>
    <dgm:pt modelId="{9047EE04-F183-4414-83B0-C1961670D073}" type="parTrans" cxnId="{715F3E92-B7CC-4168-943F-890EF5A9B2F7}">
      <dgm:prSet/>
      <dgm:spPr/>
      <dgm:t>
        <a:bodyPr/>
        <a:lstStyle/>
        <a:p>
          <a:endParaRPr lang="es-EC"/>
        </a:p>
      </dgm:t>
    </dgm:pt>
    <dgm:pt modelId="{0E3247F7-49C4-4B29-B437-934B30151596}" type="sibTrans" cxnId="{715F3E92-B7CC-4168-943F-890EF5A9B2F7}">
      <dgm:prSet/>
      <dgm:spPr/>
      <dgm:t>
        <a:bodyPr/>
        <a:lstStyle/>
        <a:p>
          <a:endParaRPr lang="es-EC"/>
        </a:p>
      </dgm:t>
    </dgm:pt>
    <dgm:pt modelId="{E72CE7E6-18DD-4473-B7D0-7C4FBD3232F7}">
      <dgm:prSet/>
      <dgm:spPr/>
      <dgm:t>
        <a:bodyPr/>
        <a:lstStyle/>
        <a:p>
          <a:r>
            <a:rPr lang="es-EC" b="0" smtClean="0"/>
            <a:t>10 </a:t>
          </a:r>
          <a:r>
            <a:rPr lang="es-EC" b="0" smtClean="0">
              <a:latin typeface="Calibri"/>
              <a:cs typeface="Calibri"/>
            </a:rPr>
            <a:t>µg/L</a:t>
          </a:r>
          <a:r>
            <a:rPr lang="es-EC" b="0" smtClean="0"/>
            <a:t> </a:t>
          </a:r>
          <a:endParaRPr lang="es-EC" dirty="0"/>
        </a:p>
      </dgm:t>
    </dgm:pt>
    <dgm:pt modelId="{4824154A-DB37-4085-B7C3-60205F7567D1}" type="parTrans" cxnId="{6E260CC1-D64D-4FEE-8691-FE1BE1C7FCF1}">
      <dgm:prSet/>
      <dgm:spPr/>
      <dgm:t>
        <a:bodyPr/>
        <a:lstStyle/>
        <a:p>
          <a:endParaRPr lang="es-EC"/>
        </a:p>
      </dgm:t>
    </dgm:pt>
    <dgm:pt modelId="{165368FC-44AE-4B8F-BA2D-C80F95500CB5}" type="sibTrans" cxnId="{6E260CC1-D64D-4FEE-8691-FE1BE1C7FCF1}">
      <dgm:prSet/>
      <dgm:spPr/>
      <dgm:t>
        <a:bodyPr/>
        <a:lstStyle/>
        <a:p>
          <a:endParaRPr lang="es-EC"/>
        </a:p>
      </dgm:t>
    </dgm:pt>
    <dgm:pt modelId="{EBCC970F-4762-43B3-AB21-64BB99396CCD}">
      <dgm:prSet/>
      <dgm:spPr/>
      <dgm:t>
        <a:bodyPr/>
        <a:lstStyle/>
        <a:p>
          <a:r>
            <a:rPr lang="es-EC" b="0" smtClean="0"/>
            <a:t>50</a:t>
          </a:r>
        </a:p>
        <a:p>
          <a:r>
            <a:rPr lang="es-EC" b="0" smtClean="0">
              <a:latin typeface="Calibri"/>
              <a:cs typeface="Calibri"/>
            </a:rPr>
            <a:t>µg/L</a:t>
          </a:r>
          <a:r>
            <a:rPr lang="es-EC" b="0" smtClean="0"/>
            <a:t> </a:t>
          </a:r>
          <a:endParaRPr lang="es-EC" dirty="0"/>
        </a:p>
      </dgm:t>
    </dgm:pt>
    <dgm:pt modelId="{0969B639-2B25-48EF-92C5-2303F5E3CF71}" type="parTrans" cxnId="{4C3ABF6D-A5C3-4495-BDB1-814049ACBBBB}">
      <dgm:prSet/>
      <dgm:spPr/>
      <dgm:t>
        <a:bodyPr/>
        <a:lstStyle/>
        <a:p>
          <a:endParaRPr lang="es-EC"/>
        </a:p>
      </dgm:t>
    </dgm:pt>
    <dgm:pt modelId="{AD3A3064-0248-4BF1-B852-F58BDBF4316D}" type="sibTrans" cxnId="{4C3ABF6D-A5C3-4495-BDB1-814049ACBBBB}">
      <dgm:prSet/>
      <dgm:spPr/>
      <dgm:t>
        <a:bodyPr/>
        <a:lstStyle/>
        <a:p>
          <a:endParaRPr lang="es-EC"/>
        </a:p>
      </dgm:t>
    </dgm:pt>
    <dgm:pt modelId="{CB45CFA9-8EF8-4975-A87F-562D8DE92F96}">
      <dgm:prSet/>
      <dgm:spPr/>
      <dgm:t>
        <a:bodyPr/>
        <a:lstStyle/>
        <a:p>
          <a:r>
            <a:rPr lang="es-EC" b="0" smtClean="0"/>
            <a:t>20 </a:t>
          </a:r>
          <a:r>
            <a:rPr lang="es-EC" b="0" smtClean="0">
              <a:latin typeface="Calibri"/>
              <a:cs typeface="Calibri"/>
            </a:rPr>
            <a:t>µg/L</a:t>
          </a:r>
          <a:r>
            <a:rPr lang="es-EC" b="0" smtClean="0"/>
            <a:t> </a:t>
          </a:r>
          <a:endParaRPr lang="es-EC" dirty="0"/>
        </a:p>
      </dgm:t>
    </dgm:pt>
    <dgm:pt modelId="{2C0E3D74-5E80-40DE-9910-466D4A7475AE}" type="parTrans" cxnId="{BC0A91B4-1D12-410C-82E1-4138D923E8CD}">
      <dgm:prSet/>
      <dgm:spPr/>
      <dgm:t>
        <a:bodyPr/>
        <a:lstStyle/>
        <a:p>
          <a:endParaRPr lang="es-EC"/>
        </a:p>
      </dgm:t>
    </dgm:pt>
    <dgm:pt modelId="{642CB69A-21F5-49A1-A435-BB2B2D341387}" type="sibTrans" cxnId="{BC0A91B4-1D12-410C-82E1-4138D923E8CD}">
      <dgm:prSet/>
      <dgm:spPr/>
      <dgm:t>
        <a:bodyPr/>
        <a:lstStyle/>
        <a:p>
          <a:endParaRPr lang="es-EC"/>
        </a:p>
      </dgm:t>
    </dgm:pt>
    <dgm:pt modelId="{4521C2EA-74C3-4C8F-B255-6EF78D28CBC7}">
      <dgm:prSet/>
      <dgm:spPr/>
      <dgm:t>
        <a:bodyPr/>
        <a:lstStyle/>
        <a:p>
          <a:r>
            <a:rPr lang="es-EC" b="0" smtClean="0"/>
            <a:t>30 </a:t>
          </a:r>
          <a:r>
            <a:rPr lang="es-EC" b="0" smtClean="0">
              <a:latin typeface="Calibri"/>
              <a:cs typeface="Calibri"/>
            </a:rPr>
            <a:t>µg/L</a:t>
          </a:r>
          <a:r>
            <a:rPr lang="es-EC" b="0" smtClean="0"/>
            <a:t> </a:t>
          </a:r>
          <a:endParaRPr lang="es-EC" dirty="0"/>
        </a:p>
      </dgm:t>
    </dgm:pt>
    <dgm:pt modelId="{30513CCD-2095-473C-ABB6-C16A8A436279}" type="parTrans" cxnId="{A6085F3A-D7F8-476A-AFC7-C8AA0CEBB97F}">
      <dgm:prSet/>
      <dgm:spPr/>
      <dgm:t>
        <a:bodyPr/>
        <a:lstStyle/>
        <a:p>
          <a:endParaRPr lang="es-EC"/>
        </a:p>
      </dgm:t>
    </dgm:pt>
    <dgm:pt modelId="{3D1AC5BB-66F0-432B-BEEA-1E4DA7B144C8}" type="sibTrans" cxnId="{A6085F3A-D7F8-476A-AFC7-C8AA0CEBB97F}">
      <dgm:prSet/>
      <dgm:spPr/>
      <dgm:t>
        <a:bodyPr/>
        <a:lstStyle/>
        <a:p>
          <a:endParaRPr lang="es-EC"/>
        </a:p>
      </dgm:t>
    </dgm:pt>
    <dgm:pt modelId="{CF69350B-D3CE-4CB4-9281-0E56B43EF9AB}">
      <dgm:prSet/>
      <dgm:spPr/>
      <dgm:t>
        <a:bodyPr/>
        <a:lstStyle/>
        <a:p>
          <a:r>
            <a:rPr lang="es-EC" b="0" smtClean="0"/>
            <a:t>40 </a:t>
          </a:r>
          <a:r>
            <a:rPr lang="es-EC" b="0" smtClean="0">
              <a:latin typeface="Calibri"/>
              <a:cs typeface="Calibri"/>
            </a:rPr>
            <a:t>µg/L</a:t>
          </a:r>
          <a:r>
            <a:rPr lang="es-EC" b="0" smtClean="0"/>
            <a:t> </a:t>
          </a:r>
          <a:endParaRPr lang="es-EC" dirty="0"/>
        </a:p>
      </dgm:t>
    </dgm:pt>
    <dgm:pt modelId="{57825175-ADD7-4E99-B32E-C6165B5616AB}" type="parTrans" cxnId="{BC97211E-D6D2-4986-B4C4-920D40CBE47C}">
      <dgm:prSet/>
      <dgm:spPr/>
      <dgm:t>
        <a:bodyPr/>
        <a:lstStyle/>
        <a:p>
          <a:endParaRPr lang="es-EC"/>
        </a:p>
      </dgm:t>
    </dgm:pt>
    <dgm:pt modelId="{AA82B7E2-C42D-4FAE-A23E-6638A350DE0F}" type="sibTrans" cxnId="{BC97211E-D6D2-4986-B4C4-920D40CBE47C}">
      <dgm:prSet/>
      <dgm:spPr/>
      <dgm:t>
        <a:bodyPr/>
        <a:lstStyle/>
        <a:p>
          <a:endParaRPr lang="es-EC"/>
        </a:p>
      </dgm:t>
    </dgm:pt>
    <dgm:pt modelId="{A67EC37A-9B9C-4E40-BC1F-EC3B9A783DF3}" type="pres">
      <dgm:prSet presAssocID="{C980DD23-96C5-4A28-AAC6-7B7F9BFDB046}" presName="Name0" presStyleCnt="0">
        <dgm:presLayoutVars>
          <dgm:dir/>
          <dgm:resizeHandles val="exact"/>
        </dgm:presLayoutVars>
      </dgm:prSet>
      <dgm:spPr/>
      <dgm:t>
        <a:bodyPr/>
        <a:lstStyle/>
        <a:p>
          <a:endParaRPr lang="es-EC"/>
        </a:p>
      </dgm:t>
    </dgm:pt>
    <dgm:pt modelId="{E3AF0BDC-B460-42F3-A879-98BBDA7BBAA5}" type="pres">
      <dgm:prSet presAssocID="{2B611940-6D92-4276-BFC1-606A2B0F08E3}" presName="Name5" presStyleLbl="vennNode1" presStyleIdx="0" presStyleCnt="10">
        <dgm:presLayoutVars>
          <dgm:bulletEnabled val="1"/>
        </dgm:presLayoutVars>
      </dgm:prSet>
      <dgm:spPr/>
      <dgm:t>
        <a:bodyPr/>
        <a:lstStyle/>
        <a:p>
          <a:endParaRPr lang="es-EC"/>
        </a:p>
      </dgm:t>
    </dgm:pt>
    <dgm:pt modelId="{2CFCEB91-709A-426F-8FEE-D0667C367C59}" type="pres">
      <dgm:prSet presAssocID="{0C7F4592-5157-4A7E-A6E5-49A9CDCC53D5}" presName="space" presStyleCnt="0"/>
      <dgm:spPr/>
    </dgm:pt>
    <dgm:pt modelId="{E054C8AD-DD89-4D02-8ABE-85614054C164}" type="pres">
      <dgm:prSet presAssocID="{C4FC9872-0ED6-456A-A965-CA0DA4FB3944}" presName="Name5" presStyleLbl="vennNode1" presStyleIdx="1" presStyleCnt="10">
        <dgm:presLayoutVars>
          <dgm:bulletEnabled val="1"/>
        </dgm:presLayoutVars>
      </dgm:prSet>
      <dgm:spPr/>
      <dgm:t>
        <a:bodyPr/>
        <a:lstStyle/>
        <a:p>
          <a:endParaRPr lang="es-EC"/>
        </a:p>
      </dgm:t>
    </dgm:pt>
    <dgm:pt modelId="{5B7A0C2C-1D71-48AB-BAB5-084C66AC77C6}" type="pres">
      <dgm:prSet presAssocID="{83FDC4A5-0BE3-4224-BCF6-310C57C949CE}" presName="space" presStyleCnt="0"/>
      <dgm:spPr/>
    </dgm:pt>
    <dgm:pt modelId="{3FB43107-39D7-4356-B488-7C93B2251B19}" type="pres">
      <dgm:prSet presAssocID="{13359296-9A76-4728-8D1A-0AEA09569010}" presName="Name5" presStyleLbl="vennNode1" presStyleIdx="2" presStyleCnt="10">
        <dgm:presLayoutVars>
          <dgm:bulletEnabled val="1"/>
        </dgm:presLayoutVars>
      </dgm:prSet>
      <dgm:spPr/>
      <dgm:t>
        <a:bodyPr/>
        <a:lstStyle/>
        <a:p>
          <a:endParaRPr lang="es-EC"/>
        </a:p>
      </dgm:t>
    </dgm:pt>
    <dgm:pt modelId="{C61583DD-69C1-43A3-BF5C-E4A8026C14E6}" type="pres">
      <dgm:prSet presAssocID="{BD2BC23F-FDF9-4BE0-94EA-2173875C990D}" presName="space" presStyleCnt="0"/>
      <dgm:spPr/>
    </dgm:pt>
    <dgm:pt modelId="{EDDC82E6-78A4-4EC0-ABCC-5FD7C78543F5}" type="pres">
      <dgm:prSet presAssocID="{0C0AB98F-22B9-41EE-B117-C535DA696A56}" presName="Name5" presStyleLbl="vennNode1" presStyleIdx="3" presStyleCnt="10">
        <dgm:presLayoutVars>
          <dgm:bulletEnabled val="1"/>
        </dgm:presLayoutVars>
      </dgm:prSet>
      <dgm:spPr/>
      <dgm:t>
        <a:bodyPr/>
        <a:lstStyle/>
        <a:p>
          <a:endParaRPr lang="es-EC"/>
        </a:p>
      </dgm:t>
    </dgm:pt>
    <dgm:pt modelId="{0ADC3B64-2A4D-4057-A4EB-28987C4C2F0E}" type="pres">
      <dgm:prSet presAssocID="{F005DE6C-6B40-4238-A7C2-1CD9E6494A5A}" presName="space" presStyleCnt="0"/>
      <dgm:spPr/>
    </dgm:pt>
    <dgm:pt modelId="{8D74CB0A-A4F6-4E8B-8722-932537578CC6}" type="pres">
      <dgm:prSet presAssocID="{9DF64F8F-EFFD-4B51-90B7-2D5DE216CB5F}" presName="Name5" presStyleLbl="vennNode1" presStyleIdx="4" presStyleCnt="10">
        <dgm:presLayoutVars>
          <dgm:bulletEnabled val="1"/>
        </dgm:presLayoutVars>
      </dgm:prSet>
      <dgm:spPr/>
      <dgm:t>
        <a:bodyPr/>
        <a:lstStyle/>
        <a:p>
          <a:endParaRPr lang="es-EC"/>
        </a:p>
      </dgm:t>
    </dgm:pt>
    <dgm:pt modelId="{8B3D5009-216C-477D-96B0-25E2768E6AFD}" type="pres">
      <dgm:prSet presAssocID="{0E3247F7-49C4-4B29-B437-934B30151596}" presName="space" presStyleCnt="0"/>
      <dgm:spPr/>
    </dgm:pt>
    <dgm:pt modelId="{74C837BB-6A84-4BDA-883A-950CAF899297}" type="pres">
      <dgm:prSet presAssocID="{E72CE7E6-18DD-4473-B7D0-7C4FBD3232F7}" presName="Name5" presStyleLbl="vennNode1" presStyleIdx="5" presStyleCnt="10">
        <dgm:presLayoutVars>
          <dgm:bulletEnabled val="1"/>
        </dgm:presLayoutVars>
      </dgm:prSet>
      <dgm:spPr/>
      <dgm:t>
        <a:bodyPr/>
        <a:lstStyle/>
        <a:p>
          <a:endParaRPr lang="es-EC"/>
        </a:p>
      </dgm:t>
    </dgm:pt>
    <dgm:pt modelId="{51452D58-9C06-44E5-AF46-E5A599E8AC00}" type="pres">
      <dgm:prSet presAssocID="{165368FC-44AE-4B8F-BA2D-C80F95500CB5}" presName="space" presStyleCnt="0"/>
      <dgm:spPr/>
    </dgm:pt>
    <dgm:pt modelId="{09F7C712-2EA4-4BA5-B7C0-08DB49F1F6E1}" type="pres">
      <dgm:prSet presAssocID="{CB45CFA9-8EF8-4975-A87F-562D8DE92F96}" presName="Name5" presStyleLbl="vennNode1" presStyleIdx="6" presStyleCnt="10">
        <dgm:presLayoutVars>
          <dgm:bulletEnabled val="1"/>
        </dgm:presLayoutVars>
      </dgm:prSet>
      <dgm:spPr/>
      <dgm:t>
        <a:bodyPr/>
        <a:lstStyle/>
        <a:p>
          <a:endParaRPr lang="es-EC"/>
        </a:p>
      </dgm:t>
    </dgm:pt>
    <dgm:pt modelId="{17407FE2-56AC-41E2-A603-EF80B2F08599}" type="pres">
      <dgm:prSet presAssocID="{642CB69A-21F5-49A1-A435-BB2B2D341387}" presName="space" presStyleCnt="0"/>
      <dgm:spPr/>
    </dgm:pt>
    <dgm:pt modelId="{12CE4B03-466F-4828-A848-57A9F8D80133}" type="pres">
      <dgm:prSet presAssocID="{4521C2EA-74C3-4C8F-B255-6EF78D28CBC7}" presName="Name5" presStyleLbl="vennNode1" presStyleIdx="7" presStyleCnt="10">
        <dgm:presLayoutVars>
          <dgm:bulletEnabled val="1"/>
        </dgm:presLayoutVars>
      </dgm:prSet>
      <dgm:spPr/>
      <dgm:t>
        <a:bodyPr/>
        <a:lstStyle/>
        <a:p>
          <a:endParaRPr lang="es-EC"/>
        </a:p>
      </dgm:t>
    </dgm:pt>
    <dgm:pt modelId="{FA5C445B-68FD-43D0-9DA4-F1E4449025AB}" type="pres">
      <dgm:prSet presAssocID="{3D1AC5BB-66F0-432B-BEEA-1E4DA7B144C8}" presName="space" presStyleCnt="0"/>
      <dgm:spPr/>
    </dgm:pt>
    <dgm:pt modelId="{EAF7902C-DD7D-42DE-91E9-8FD2A14D1614}" type="pres">
      <dgm:prSet presAssocID="{CF69350B-D3CE-4CB4-9281-0E56B43EF9AB}" presName="Name5" presStyleLbl="vennNode1" presStyleIdx="8" presStyleCnt="10">
        <dgm:presLayoutVars>
          <dgm:bulletEnabled val="1"/>
        </dgm:presLayoutVars>
      </dgm:prSet>
      <dgm:spPr/>
      <dgm:t>
        <a:bodyPr/>
        <a:lstStyle/>
        <a:p>
          <a:endParaRPr lang="es-EC"/>
        </a:p>
      </dgm:t>
    </dgm:pt>
    <dgm:pt modelId="{6DDC8DD8-E594-4D62-A601-1A44F8020A67}" type="pres">
      <dgm:prSet presAssocID="{AA82B7E2-C42D-4FAE-A23E-6638A350DE0F}" presName="space" presStyleCnt="0"/>
      <dgm:spPr/>
    </dgm:pt>
    <dgm:pt modelId="{567AFD04-B411-4D3E-BB37-B44CB6E20FD9}" type="pres">
      <dgm:prSet presAssocID="{EBCC970F-4762-43B3-AB21-64BB99396CCD}" presName="Name5" presStyleLbl="vennNode1" presStyleIdx="9" presStyleCnt="10">
        <dgm:presLayoutVars>
          <dgm:bulletEnabled val="1"/>
        </dgm:presLayoutVars>
      </dgm:prSet>
      <dgm:spPr/>
      <dgm:t>
        <a:bodyPr/>
        <a:lstStyle/>
        <a:p>
          <a:endParaRPr lang="es-EC"/>
        </a:p>
      </dgm:t>
    </dgm:pt>
  </dgm:ptLst>
  <dgm:cxnLst>
    <dgm:cxn modelId="{6E260CC1-D64D-4FEE-8691-FE1BE1C7FCF1}" srcId="{C980DD23-96C5-4A28-AAC6-7B7F9BFDB046}" destId="{E72CE7E6-18DD-4473-B7D0-7C4FBD3232F7}" srcOrd="5" destOrd="0" parTransId="{4824154A-DB37-4085-B7C3-60205F7567D1}" sibTransId="{165368FC-44AE-4B8F-BA2D-C80F95500CB5}"/>
    <dgm:cxn modelId="{158286D9-1823-4C19-BE2D-7FCDF86B83CF}" type="presOf" srcId="{13359296-9A76-4728-8D1A-0AEA09569010}" destId="{3FB43107-39D7-4356-B488-7C93B2251B19}" srcOrd="0" destOrd="0" presId="urn:microsoft.com/office/officeart/2005/8/layout/venn3"/>
    <dgm:cxn modelId="{A376BD5F-32A7-439F-8EEA-5918A1C69264}" type="presOf" srcId="{4521C2EA-74C3-4C8F-B255-6EF78D28CBC7}" destId="{12CE4B03-466F-4828-A848-57A9F8D80133}" srcOrd="0" destOrd="0" presId="urn:microsoft.com/office/officeart/2005/8/layout/venn3"/>
    <dgm:cxn modelId="{BB2D437A-D1B4-465F-B723-5B45CA1756FD}" type="presOf" srcId="{CF69350B-D3CE-4CB4-9281-0E56B43EF9AB}" destId="{EAF7902C-DD7D-42DE-91E9-8FD2A14D1614}" srcOrd="0" destOrd="0" presId="urn:microsoft.com/office/officeart/2005/8/layout/venn3"/>
    <dgm:cxn modelId="{BC97211E-D6D2-4986-B4C4-920D40CBE47C}" srcId="{C980DD23-96C5-4A28-AAC6-7B7F9BFDB046}" destId="{CF69350B-D3CE-4CB4-9281-0E56B43EF9AB}" srcOrd="8" destOrd="0" parTransId="{57825175-ADD7-4E99-B32E-C6165B5616AB}" sibTransId="{AA82B7E2-C42D-4FAE-A23E-6638A350DE0F}"/>
    <dgm:cxn modelId="{12CCE002-A637-4696-A21F-71BEDC7ECBAA}" srcId="{C980DD23-96C5-4A28-AAC6-7B7F9BFDB046}" destId="{2B611940-6D92-4276-BFC1-606A2B0F08E3}" srcOrd="0" destOrd="0" parTransId="{8ECC5C4A-4530-41E7-BB22-97DF5B8212F5}" sibTransId="{0C7F4592-5157-4A7E-A6E5-49A9CDCC53D5}"/>
    <dgm:cxn modelId="{B7D3F6DD-81B3-4C3D-ACF6-18BF39604FFA}" type="presOf" srcId="{0C0AB98F-22B9-41EE-B117-C535DA696A56}" destId="{EDDC82E6-78A4-4EC0-ABCC-5FD7C78543F5}" srcOrd="0" destOrd="0" presId="urn:microsoft.com/office/officeart/2005/8/layout/venn3"/>
    <dgm:cxn modelId="{715F3E92-B7CC-4168-943F-890EF5A9B2F7}" srcId="{C980DD23-96C5-4A28-AAC6-7B7F9BFDB046}" destId="{9DF64F8F-EFFD-4B51-90B7-2D5DE216CB5F}" srcOrd="4" destOrd="0" parTransId="{9047EE04-F183-4414-83B0-C1961670D073}" sibTransId="{0E3247F7-49C4-4B29-B437-934B30151596}"/>
    <dgm:cxn modelId="{0F0FE6BF-DC1F-4A8D-902D-1E6BD7702665}" type="presOf" srcId="{2B611940-6D92-4276-BFC1-606A2B0F08E3}" destId="{E3AF0BDC-B460-42F3-A879-98BBDA7BBAA5}" srcOrd="0" destOrd="0" presId="urn:microsoft.com/office/officeart/2005/8/layout/venn3"/>
    <dgm:cxn modelId="{1CBCE4CA-4406-4230-94E8-5901BF12F0AD}" type="presOf" srcId="{CB45CFA9-8EF8-4975-A87F-562D8DE92F96}" destId="{09F7C712-2EA4-4BA5-B7C0-08DB49F1F6E1}" srcOrd="0" destOrd="0" presId="urn:microsoft.com/office/officeart/2005/8/layout/venn3"/>
    <dgm:cxn modelId="{BC0A91B4-1D12-410C-82E1-4138D923E8CD}" srcId="{C980DD23-96C5-4A28-AAC6-7B7F9BFDB046}" destId="{CB45CFA9-8EF8-4975-A87F-562D8DE92F96}" srcOrd="6" destOrd="0" parTransId="{2C0E3D74-5E80-40DE-9910-466D4A7475AE}" sibTransId="{642CB69A-21F5-49A1-A435-BB2B2D341387}"/>
    <dgm:cxn modelId="{374BAB74-5484-40A0-9CCB-4BBBFAE4D3C6}" type="presOf" srcId="{C980DD23-96C5-4A28-AAC6-7B7F9BFDB046}" destId="{A67EC37A-9B9C-4E40-BC1F-EC3B9A783DF3}" srcOrd="0" destOrd="0" presId="urn:microsoft.com/office/officeart/2005/8/layout/venn3"/>
    <dgm:cxn modelId="{5BA68589-D6E8-45FA-B169-B694C0994BB3}" type="presOf" srcId="{C4FC9872-0ED6-456A-A965-CA0DA4FB3944}" destId="{E054C8AD-DD89-4D02-8ABE-85614054C164}" srcOrd="0" destOrd="0" presId="urn:microsoft.com/office/officeart/2005/8/layout/venn3"/>
    <dgm:cxn modelId="{A7A286D2-B3F6-41BC-9E43-EACA5EA7F3BE}" type="presOf" srcId="{E72CE7E6-18DD-4473-B7D0-7C4FBD3232F7}" destId="{74C837BB-6A84-4BDA-883A-950CAF899297}" srcOrd="0" destOrd="0" presId="urn:microsoft.com/office/officeart/2005/8/layout/venn3"/>
    <dgm:cxn modelId="{593CA38D-1D8E-4617-81CF-E6767F8C7675}" type="presOf" srcId="{EBCC970F-4762-43B3-AB21-64BB99396CCD}" destId="{567AFD04-B411-4D3E-BB37-B44CB6E20FD9}" srcOrd="0" destOrd="0" presId="urn:microsoft.com/office/officeart/2005/8/layout/venn3"/>
    <dgm:cxn modelId="{A6085F3A-D7F8-476A-AFC7-C8AA0CEBB97F}" srcId="{C980DD23-96C5-4A28-AAC6-7B7F9BFDB046}" destId="{4521C2EA-74C3-4C8F-B255-6EF78D28CBC7}" srcOrd="7" destOrd="0" parTransId="{30513CCD-2095-473C-ABB6-C16A8A436279}" sibTransId="{3D1AC5BB-66F0-432B-BEEA-1E4DA7B144C8}"/>
    <dgm:cxn modelId="{ABE4846E-FD55-439B-A9C2-11F68775AE66}" srcId="{C980DD23-96C5-4A28-AAC6-7B7F9BFDB046}" destId="{0C0AB98F-22B9-41EE-B117-C535DA696A56}" srcOrd="3" destOrd="0" parTransId="{34B73F07-32C1-4258-8248-6F28DE2B7750}" sibTransId="{F005DE6C-6B40-4238-A7C2-1CD9E6494A5A}"/>
    <dgm:cxn modelId="{A04300BC-5D1A-4E6E-8535-A1B83C50ABB5}" type="presOf" srcId="{9DF64F8F-EFFD-4B51-90B7-2D5DE216CB5F}" destId="{8D74CB0A-A4F6-4E8B-8722-932537578CC6}" srcOrd="0" destOrd="0" presId="urn:microsoft.com/office/officeart/2005/8/layout/venn3"/>
    <dgm:cxn modelId="{D179474D-C4AC-41A2-9D00-2CE8A71966DB}" srcId="{C980DD23-96C5-4A28-AAC6-7B7F9BFDB046}" destId="{C4FC9872-0ED6-456A-A965-CA0DA4FB3944}" srcOrd="1" destOrd="0" parTransId="{4B82F541-0AF1-4B54-B3DD-807203C34D54}" sibTransId="{83FDC4A5-0BE3-4224-BCF6-310C57C949CE}"/>
    <dgm:cxn modelId="{E9E94EE0-0521-4C6E-8FCE-56C4D4DC7324}" srcId="{C980DD23-96C5-4A28-AAC6-7B7F9BFDB046}" destId="{13359296-9A76-4728-8D1A-0AEA09569010}" srcOrd="2" destOrd="0" parTransId="{FCDFBC9A-0B7D-4FFC-92BC-767A89432CF6}" sibTransId="{BD2BC23F-FDF9-4BE0-94EA-2173875C990D}"/>
    <dgm:cxn modelId="{4C3ABF6D-A5C3-4495-BDB1-814049ACBBBB}" srcId="{C980DD23-96C5-4A28-AAC6-7B7F9BFDB046}" destId="{EBCC970F-4762-43B3-AB21-64BB99396CCD}" srcOrd="9" destOrd="0" parTransId="{0969B639-2B25-48EF-92C5-2303F5E3CF71}" sibTransId="{AD3A3064-0248-4BF1-B852-F58BDBF4316D}"/>
    <dgm:cxn modelId="{1AF29382-8FE1-414C-9C62-736832485253}" type="presParOf" srcId="{A67EC37A-9B9C-4E40-BC1F-EC3B9A783DF3}" destId="{E3AF0BDC-B460-42F3-A879-98BBDA7BBAA5}" srcOrd="0" destOrd="0" presId="urn:microsoft.com/office/officeart/2005/8/layout/venn3"/>
    <dgm:cxn modelId="{72717109-7AA4-49A9-BC7F-91D448D57C6B}" type="presParOf" srcId="{A67EC37A-9B9C-4E40-BC1F-EC3B9A783DF3}" destId="{2CFCEB91-709A-426F-8FEE-D0667C367C59}" srcOrd="1" destOrd="0" presId="urn:microsoft.com/office/officeart/2005/8/layout/venn3"/>
    <dgm:cxn modelId="{9F4B43D6-6631-4BEA-87B1-5CE509DE87F9}" type="presParOf" srcId="{A67EC37A-9B9C-4E40-BC1F-EC3B9A783DF3}" destId="{E054C8AD-DD89-4D02-8ABE-85614054C164}" srcOrd="2" destOrd="0" presId="urn:microsoft.com/office/officeart/2005/8/layout/venn3"/>
    <dgm:cxn modelId="{05FEE5E7-7E3A-4200-842E-C9E32EA39F93}" type="presParOf" srcId="{A67EC37A-9B9C-4E40-BC1F-EC3B9A783DF3}" destId="{5B7A0C2C-1D71-48AB-BAB5-084C66AC77C6}" srcOrd="3" destOrd="0" presId="urn:microsoft.com/office/officeart/2005/8/layout/venn3"/>
    <dgm:cxn modelId="{3D6F500E-49E2-49A8-9FB9-9738A6632B13}" type="presParOf" srcId="{A67EC37A-9B9C-4E40-BC1F-EC3B9A783DF3}" destId="{3FB43107-39D7-4356-B488-7C93B2251B19}" srcOrd="4" destOrd="0" presId="urn:microsoft.com/office/officeart/2005/8/layout/venn3"/>
    <dgm:cxn modelId="{7E1C3C98-EBC3-4323-A2A8-9F741025501A}" type="presParOf" srcId="{A67EC37A-9B9C-4E40-BC1F-EC3B9A783DF3}" destId="{C61583DD-69C1-43A3-BF5C-E4A8026C14E6}" srcOrd="5" destOrd="0" presId="urn:microsoft.com/office/officeart/2005/8/layout/venn3"/>
    <dgm:cxn modelId="{71E40990-E3F7-4D1C-8679-E731CE45567B}" type="presParOf" srcId="{A67EC37A-9B9C-4E40-BC1F-EC3B9A783DF3}" destId="{EDDC82E6-78A4-4EC0-ABCC-5FD7C78543F5}" srcOrd="6" destOrd="0" presId="urn:microsoft.com/office/officeart/2005/8/layout/venn3"/>
    <dgm:cxn modelId="{9976F71F-DD9B-4D2A-B14E-16622130BD31}" type="presParOf" srcId="{A67EC37A-9B9C-4E40-BC1F-EC3B9A783DF3}" destId="{0ADC3B64-2A4D-4057-A4EB-28987C4C2F0E}" srcOrd="7" destOrd="0" presId="urn:microsoft.com/office/officeart/2005/8/layout/venn3"/>
    <dgm:cxn modelId="{2B7ED32E-1ED5-4610-BDC1-6C4C86E7D693}" type="presParOf" srcId="{A67EC37A-9B9C-4E40-BC1F-EC3B9A783DF3}" destId="{8D74CB0A-A4F6-4E8B-8722-932537578CC6}" srcOrd="8" destOrd="0" presId="urn:microsoft.com/office/officeart/2005/8/layout/venn3"/>
    <dgm:cxn modelId="{41EB93DF-3211-41CA-917A-B64DC6787D73}" type="presParOf" srcId="{A67EC37A-9B9C-4E40-BC1F-EC3B9A783DF3}" destId="{8B3D5009-216C-477D-96B0-25E2768E6AFD}" srcOrd="9" destOrd="0" presId="urn:microsoft.com/office/officeart/2005/8/layout/venn3"/>
    <dgm:cxn modelId="{10BD9FC0-23BB-4F67-AE2B-516E6F7AFE12}" type="presParOf" srcId="{A67EC37A-9B9C-4E40-BC1F-EC3B9A783DF3}" destId="{74C837BB-6A84-4BDA-883A-950CAF899297}" srcOrd="10" destOrd="0" presId="urn:microsoft.com/office/officeart/2005/8/layout/venn3"/>
    <dgm:cxn modelId="{DBC6447C-4DBC-4CFF-822D-731BAF19B3CF}" type="presParOf" srcId="{A67EC37A-9B9C-4E40-BC1F-EC3B9A783DF3}" destId="{51452D58-9C06-44E5-AF46-E5A599E8AC00}" srcOrd="11" destOrd="0" presId="urn:microsoft.com/office/officeart/2005/8/layout/venn3"/>
    <dgm:cxn modelId="{B0B86E76-AD1D-480A-8886-84CBA769A584}" type="presParOf" srcId="{A67EC37A-9B9C-4E40-BC1F-EC3B9A783DF3}" destId="{09F7C712-2EA4-4BA5-B7C0-08DB49F1F6E1}" srcOrd="12" destOrd="0" presId="urn:microsoft.com/office/officeart/2005/8/layout/venn3"/>
    <dgm:cxn modelId="{98F10D32-8419-4FA3-B389-9CF030931DB8}" type="presParOf" srcId="{A67EC37A-9B9C-4E40-BC1F-EC3B9A783DF3}" destId="{17407FE2-56AC-41E2-A603-EF80B2F08599}" srcOrd="13" destOrd="0" presId="urn:microsoft.com/office/officeart/2005/8/layout/venn3"/>
    <dgm:cxn modelId="{ACBC4E13-2D5F-42A5-80A9-1845071902B9}" type="presParOf" srcId="{A67EC37A-9B9C-4E40-BC1F-EC3B9A783DF3}" destId="{12CE4B03-466F-4828-A848-57A9F8D80133}" srcOrd="14" destOrd="0" presId="urn:microsoft.com/office/officeart/2005/8/layout/venn3"/>
    <dgm:cxn modelId="{922C10FD-274D-4FD0-9A6D-ACE2BDBF6386}" type="presParOf" srcId="{A67EC37A-9B9C-4E40-BC1F-EC3B9A783DF3}" destId="{FA5C445B-68FD-43D0-9DA4-F1E4449025AB}" srcOrd="15" destOrd="0" presId="urn:microsoft.com/office/officeart/2005/8/layout/venn3"/>
    <dgm:cxn modelId="{0B756CAE-B1C6-42A2-A3D4-78A77A893A05}" type="presParOf" srcId="{A67EC37A-9B9C-4E40-BC1F-EC3B9A783DF3}" destId="{EAF7902C-DD7D-42DE-91E9-8FD2A14D1614}" srcOrd="16" destOrd="0" presId="urn:microsoft.com/office/officeart/2005/8/layout/venn3"/>
    <dgm:cxn modelId="{19C289C7-448F-4647-8065-255136A33CF8}" type="presParOf" srcId="{A67EC37A-9B9C-4E40-BC1F-EC3B9A783DF3}" destId="{6DDC8DD8-E594-4D62-A601-1A44F8020A67}" srcOrd="17" destOrd="0" presId="urn:microsoft.com/office/officeart/2005/8/layout/venn3"/>
    <dgm:cxn modelId="{0C0760D8-FE17-4867-838F-53261EF35D7B}" type="presParOf" srcId="{A67EC37A-9B9C-4E40-BC1F-EC3B9A783DF3}" destId="{567AFD04-B411-4D3E-BB37-B44CB6E20FD9}" srcOrd="18" destOrd="0" presId="urn:microsoft.com/office/officeart/2005/8/layout/venn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0829F26-8DFE-405C-A907-B674D511C9C2}" type="doc">
      <dgm:prSet loTypeId="urn:microsoft.com/office/officeart/2005/8/layout/process5" loCatId="process" qsTypeId="urn:microsoft.com/office/officeart/2005/8/quickstyle/simple1" qsCatId="simple" csTypeId="urn:microsoft.com/office/officeart/2005/8/colors/colorful5" csCatId="colorful" phldr="1"/>
      <dgm:spPr/>
      <dgm:t>
        <a:bodyPr/>
        <a:lstStyle/>
        <a:p>
          <a:endParaRPr lang="es-EC"/>
        </a:p>
      </dgm:t>
    </dgm:pt>
    <dgm:pt modelId="{C98125BC-422A-4575-8BE6-1AD0203891C3}">
      <dgm:prSet phldrT="[Texto]" custT="1"/>
      <dgm:spPr/>
      <dgm:t>
        <a:bodyPr/>
        <a:lstStyle/>
        <a:p>
          <a:r>
            <a:rPr lang="es-EC" sz="1800" dirty="0" smtClean="0">
              <a:solidFill>
                <a:schemeClr val="tx1"/>
              </a:solidFill>
            </a:rPr>
            <a:t>Se debe ajustar el pH a 2 con HCl </a:t>
          </a:r>
          <a:endParaRPr lang="es-EC" sz="1800" dirty="0">
            <a:solidFill>
              <a:schemeClr val="tx1"/>
            </a:solidFill>
          </a:endParaRPr>
        </a:p>
      </dgm:t>
    </dgm:pt>
    <dgm:pt modelId="{D873D2CD-82D7-4F40-8C12-07074AD84579}" type="parTrans" cxnId="{37480684-5B50-496F-92B3-5D2723ABB835}">
      <dgm:prSet/>
      <dgm:spPr/>
      <dgm:t>
        <a:bodyPr/>
        <a:lstStyle/>
        <a:p>
          <a:endParaRPr lang="es-EC" sz="1600">
            <a:solidFill>
              <a:schemeClr val="tx1"/>
            </a:solidFill>
          </a:endParaRPr>
        </a:p>
      </dgm:t>
    </dgm:pt>
    <dgm:pt modelId="{B3FC206A-454C-43F6-A231-6E71EA0D03C9}" type="sibTrans" cxnId="{37480684-5B50-496F-92B3-5D2723ABB835}">
      <dgm:prSet custT="1"/>
      <dgm:spPr/>
      <dgm:t>
        <a:bodyPr/>
        <a:lstStyle/>
        <a:p>
          <a:endParaRPr lang="es-EC" sz="1400">
            <a:solidFill>
              <a:schemeClr val="tx1"/>
            </a:solidFill>
          </a:endParaRPr>
        </a:p>
      </dgm:t>
    </dgm:pt>
    <dgm:pt modelId="{815A0DA6-28F7-48CC-8A61-352A134822EC}">
      <dgm:prSet phldrT="[Texto]" custT="1"/>
      <dgm:spPr/>
      <dgm:t>
        <a:bodyPr/>
        <a:lstStyle/>
        <a:p>
          <a:r>
            <a:rPr lang="es-EC" sz="1800" dirty="0" smtClean="0">
              <a:solidFill>
                <a:schemeClr val="tx1"/>
              </a:solidFill>
            </a:rPr>
            <a:t>Volumen de 50 mL de la muestra</a:t>
          </a:r>
          <a:endParaRPr lang="es-EC" sz="1800" dirty="0">
            <a:solidFill>
              <a:schemeClr val="tx1"/>
            </a:solidFill>
          </a:endParaRPr>
        </a:p>
      </dgm:t>
    </dgm:pt>
    <dgm:pt modelId="{CB282DC9-0125-4A87-808C-125B0EFF4CE6}" type="parTrans" cxnId="{69AF8FA9-CF40-4B08-BD22-D610B6F08999}">
      <dgm:prSet/>
      <dgm:spPr/>
      <dgm:t>
        <a:bodyPr/>
        <a:lstStyle/>
        <a:p>
          <a:endParaRPr lang="es-EC" sz="1600">
            <a:solidFill>
              <a:schemeClr val="tx1"/>
            </a:solidFill>
          </a:endParaRPr>
        </a:p>
      </dgm:t>
    </dgm:pt>
    <dgm:pt modelId="{E112746F-48FC-4602-9E4C-F631E94241F7}" type="sibTrans" cxnId="{69AF8FA9-CF40-4B08-BD22-D610B6F08999}">
      <dgm:prSet custT="1"/>
      <dgm:spPr/>
      <dgm:t>
        <a:bodyPr/>
        <a:lstStyle/>
        <a:p>
          <a:endParaRPr lang="es-EC" sz="1400">
            <a:solidFill>
              <a:schemeClr val="tx1"/>
            </a:solidFill>
          </a:endParaRPr>
        </a:p>
      </dgm:t>
    </dgm:pt>
    <dgm:pt modelId="{9AC25E60-8773-4125-98A0-5AE87F551D1A}">
      <dgm:prSet phldrT="[Texto]" custT="1"/>
      <dgm:spPr>
        <a:blipFill rotWithShape="0">
          <a:blip xmlns:r="http://schemas.openxmlformats.org/officeDocument/2006/relationships" r:embed="rId1"/>
          <a:stretch>
            <a:fillRect/>
          </a:stretch>
        </a:blipFill>
      </dgm:spPr>
      <dgm:t>
        <a:bodyPr/>
        <a:lstStyle/>
        <a:p>
          <a:r>
            <a:rPr lang="es-EC" sz="1800" dirty="0" err="1" smtClean="0">
              <a:solidFill>
                <a:srgbClr val="FF0000"/>
              </a:solidFill>
            </a:rPr>
            <a:t>Rotavapor</a:t>
          </a:r>
          <a:r>
            <a:rPr lang="es-EC" sz="1800" dirty="0" smtClean="0">
              <a:solidFill>
                <a:srgbClr val="FF0000"/>
              </a:solidFill>
            </a:rPr>
            <a:t> </a:t>
          </a:r>
          <a:r>
            <a:rPr lang="es-EC" sz="1800" dirty="0" err="1" smtClean="0">
              <a:solidFill>
                <a:srgbClr val="FF0000"/>
              </a:solidFill>
            </a:rPr>
            <a:t>Buchi</a:t>
          </a:r>
          <a:r>
            <a:rPr lang="es-EC" sz="1800" dirty="0" smtClean="0">
              <a:solidFill>
                <a:srgbClr val="FF0000"/>
              </a:solidFill>
            </a:rPr>
            <a:t> R-210</a:t>
          </a:r>
          <a:endParaRPr lang="es-EC" sz="1800" dirty="0">
            <a:solidFill>
              <a:srgbClr val="FF0000"/>
            </a:solidFill>
          </a:endParaRPr>
        </a:p>
      </dgm:t>
    </dgm:pt>
    <dgm:pt modelId="{CE3604A9-8BB4-4191-A12E-A4DC5E326188}" type="parTrans" cxnId="{0A2B6733-A2E6-4CED-A743-7E428C78FC5B}">
      <dgm:prSet/>
      <dgm:spPr/>
      <dgm:t>
        <a:bodyPr/>
        <a:lstStyle/>
        <a:p>
          <a:endParaRPr lang="es-EC" sz="1600">
            <a:solidFill>
              <a:schemeClr val="tx1"/>
            </a:solidFill>
          </a:endParaRPr>
        </a:p>
      </dgm:t>
    </dgm:pt>
    <dgm:pt modelId="{9102C8E9-D42B-423E-883E-9CE4061D875F}" type="sibTrans" cxnId="{0A2B6733-A2E6-4CED-A743-7E428C78FC5B}">
      <dgm:prSet custT="1"/>
      <dgm:spPr/>
      <dgm:t>
        <a:bodyPr/>
        <a:lstStyle/>
        <a:p>
          <a:endParaRPr lang="es-EC" sz="1400">
            <a:solidFill>
              <a:schemeClr val="tx1"/>
            </a:solidFill>
          </a:endParaRPr>
        </a:p>
      </dgm:t>
    </dgm:pt>
    <dgm:pt modelId="{447F00DD-EA6A-4047-B730-15BDBF1DC859}">
      <dgm:prSet phldrT="[Texto]" custT="1"/>
      <dgm:spPr/>
      <dgm:t>
        <a:bodyPr/>
        <a:lstStyle/>
        <a:p>
          <a:r>
            <a:rPr lang="es-EC" sz="1800" dirty="0" smtClean="0">
              <a:solidFill>
                <a:schemeClr val="tx1"/>
              </a:solidFill>
            </a:rPr>
            <a:t>Se filtro con filtros jeringa 0,22 </a:t>
          </a:r>
          <a:r>
            <a:rPr lang="es-EC" sz="1800" b="0" dirty="0" smtClean="0">
              <a:solidFill>
                <a:schemeClr val="tx1"/>
              </a:solidFill>
              <a:latin typeface="Calibri"/>
              <a:cs typeface="Calibri"/>
            </a:rPr>
            <a:t>µm</a:t>
          </a:r>
          <a:endParaRPr lang="es-EC" sz="1800" b="0" dirty="0">
            <a:solidFill>
              <a:schemeClr val="tx1"/>
            </a:solidFill>
          </a:endParaRPr>
        </a:p>
      </dgm:t>
    </dgm:pt>
    <dgm:pt modelId="{5BAA6A8C-3992-43D6-A3D5-E98DD1541E0E}" type="parTrans" cxnId="{7BA89CFD-88FD-469F-B9DB-1BCB768D6A3C}">
      <dgm:prSet/>
      <dgm:spPr/>
      <dgm:t>
        <a:bodyPr/>
        <a:lstStyle/>
        <a:p>
          <a:endParaRPr lang="es-EC" sz="1600">
            <a:solidFill>
              <a:schemeClr val="tx1"/>
            </a:solidFill>
          </a:endParaRPr>
        </a:p>
      </dgm:t>
    </dgm:pt>
    <dgm:pt modelId="{99C96E74-E802-4CAE-B227-E914440B3E0B}" type="sibTrans" cxnId="{7BA89CFD-88FD-469F-B9DB-1BCB768D6A3C}">
      <dgm:prSet custT="1"/>
      <dgm:spPr/>
      <dgm:t>
        <a:bodyPr/>
        <a:lstStyle/>
        <a:p>
          <a:endParaRPr lang="es-EC" sz="1400">
            <a:solidFill>
              <a:schemeClr val="tx1"/>
            </a:solidFill>
          </a:endParaRPr>
        </a:p>
      </dgm:t>
    </dgm:pt>
    <dgm:pt modelId="{510C64CF-C4BB-4DF8-B5E7-A8EB1CFA9A94}">
      <dgm:prSet phldrT="[Texto]" phldr="1" custT="1"/>
      <dgm:spPr>
        <a:blipFill rotWithShape="0">
          <a:blip xmlns:r="http://schemas.openxmlformats.org/officeDocument/2006/relationships" r:embed="rId2"/>
          <a:stretch>
            <a:fillRect/>
          </a:stretch>
        </a:blipFill>
      </dgm:spPr>
      <dgm:t>
        <a:bodyPr/>
        <a:lstStyle/>
        <a:p>
          <a:endParaRPr lang="es-EC" sz="1800">
            <a:solidFill>
              <a:schemeClr val="tx1"/>
            </a:solidFill>
          </a:endParaRPr>
        </a:p>
      </dgm:t>
    </dgm:pt>
    <dgm:pt modelId="{732A92FE-56CE-4451-9D09-5061EEE1C8E6}" type="parTrans" cxnId="{E9FD1392-6579-471F-A452-FCDBBA761481}">
      <dgm:prSet/>
      <dgm:spPr/>
      <dgm:t>
        <a:bodyPr/>
        <a:lstStyle/>
        <a:p>
          <a:endParaRPr lang="es-EC" sz="1600">
            <a:solidFill>
              <a:schemeClr val="tx1"/>
            </a:solidFill>
          </a:endParaRPr>
        </a:p>
      </dgm:t>
    </dgm:pt>
    <dgm:pt modelId="{A059C050-C9EB-414B-88D7-B06FFB33E870}" type="sibTrans" cxnId="{E9FD1392-6579-471F-A452-FCDBBA761481}">
      <dgm:prSet/>
      <dgm:spPr/>
      <dgm:t>
        <a:bodyPr/>
        <a:lstStyle/>
        <a:p>
          <a:endParaRPr lang="es-EC" sz="1600">
            <a:solidFill>
              <a:schemeClr val="tx1"/>
            </a:solidFill>
          </a:endParaRPr>
        </a:p>
      </dgm:t>
    </dgm:pt>
    <dgm:pt modelId="{AB2551FF-969E-4672-B1BC-98B3F8822B81}" type="pres">
      <dgm:prSet presAssocID="{90829F26-8DFE-405C-A907-B674D511C9C2}" presName="diagram" presStyleCnt="0">
        <dgm:presLayoutVars>
          <dgm:dir/>
          <dgm:resizeHandles val="exact"/>
        </dgm:presLayoutVars>
      </dgm:prSet>
      <dgm:spPr/>
      <dgm:t>
        <a:bodyPr/>
        <a:lstStyle/>
        <a:p>
          <a:endParaRPr lang="es-EC"/>
        </a:p>
      </dgm:t>
    </dgm:pt>
    <dgm:pt modelId="{20D91E0A-AE79-4408-8810-BF1CB401F9EF}" type="pres">
      <dgm:prSet presAssocID="{C98125BC-422A-4575-8BE6-1AD0203891C3}" presName="node" presStyleLbl="node1" presStyleIdx="0" presStyleCnt="5">
        <dgm:presLayoutVars>
          <dgm:bulletEnabled val="1"/>
        </dgm:presLayoutVars>
      </dgm:prSet>
      <dgm:spPr/>
      <dgm:t>
        <a:bodyPr/>
        <a:lstStyle/>
        <a:p>
          <a:endParaRPr lang="es-EC"/>
        </a:p>
      </dgm:t>
    </dgm:pt>
    <dgm:pt modelId="{73BD5DFC-407F-4FCC-B872-05B52629069A}" type="pres">
      <dgm:prSet presAssocID="{B3FC206A-454C-43F6-A231-6E71EA0D03C9}" presName="sibTrans" presStyleLbl="sibTrans2D1" presStyleIdx="0" presStyleCnt="4"/>
      <dgm:spPr/>
      <dgm:t>
        <a:bodyPr/>
        <a:lstStyle/>
        <a:p>
          <a:endParaRPr lang="es-EC"/>
        </a:p>
      </dgm:t>
    </dgm:pt>
    <dgm:pt modelId="{06C42B52-6AF1-4925-B05C-4F7EDA781AAC}" type="pres">
      <dgm:prSet presAssocID="{B3FC206A-454C-43F6-A231-6E71EA0D03C9}" presName="connectorText" presStyleLbl="sibTrans2D1" presStyleIdx="0" presStyleCnt="4"/>
      <dgm:spPr/>
      <dgm:t>
        <a:bodyPr/>
        <a:lstStyle/>
        <a:p>
          <a:endParaRPr lang="es-EC"/>
        </a:p>
      </dgm:t>
    </dgm:pt>
    <dgm:pt modelId="{E966BB64-42DD-4FEC-8E17-95CAE9A1B160}" type="pres">
      <dgm:prSet presAssocID="{815A0DA6-28F7-48CC-8A61-352A134822EC}" presName="node" presStyleLbl="node1" presStyleIdx="1" presStyleCnt="5">
        <dgm:presLayoutVars>
          <dgm:bulletEnabled val="1"/>
        </dgm:presLayoutVars>
      </dgm:prSet>
      <dgm:spPr/>
      <dgm:t>
        <a:bodyPr/>
        <a:lstStyle/>
        <a:p>
          <a:endParaRPr lang="es-EC"/>
        </a:p>
      </dgm:t>
    </dgm:pt>
    <dgm:pt modelId="{C3AD5DA6-1433-4F91-9B37-4B1F287EB2F1}" type="pres">
      <dgm:prSet presAssocID="{E112746F-48FC-4602-9E4C-F631E94241F7}" presName="sibTrans" presStyleLbl="sibTrans2D1" presStyleIdx="1" presStyleCnt="4"/>
      <dgm:spPr/>
      <dgm:t>
        <a:bodyPr/>
        <a:lstStyle/>
        <a:p>
          <a:endParaRPr lang="es-EC"/>
        </a:p>
      </dgm:t>
    </dgm:pt>
    <dgm:pt modelId="{6F750D6D-2F78-47B6-AAC4-F5AD6BFDC07A}" type="pres">
      <dgm:prSet presAssocID="{E112746F-48FC-4602-9E4C-F631E94241F7}" presName="connectorText" presStyleLbl="sibTrans2D1" presStyleIdx="1" presStyleCnt="4"/>
      <dgm:spPr/>
      <dgm:t>
        <a:bodyPr/>
        <a:lstStyle/>
        <a:p>
          <a:endParaRPr lang="es-EC"/>
        </a:p>
      </dgm:t>
    </dgm:pt>
    <dgm:pt modelId="{8AD6BDBA-0C04-43C9-97DC-CFD4446A0A90}" type="pres">
      <dgm:prSet presAssocID="{9AC25E60-8773-4125-98A0-5AE87F551D1A}" presName="node" presStyleLbl="node1" presStyleIdx="2" presStyleCnt="5">
        <dgm:presLayoutVars>
          <dgm:bulletEnabled val="1"/>
        </dgm:presLayoutVars>
      </dgm:prSet>
      <dgm:spPr/>
      <dgm:t>
        <a:bodyPr/>
        <a:lstStyle/>
        <a:p>
          <a:endParaRPr lang="es-EC"/>
        </a:p>
      </dgm:t>
    </dgm:pt>
    <dgm:pt modelId="{132145E6-B65F-4656-B5A8-B956C34C7511}" type="pres">
      <dgm:prSet presAssocID="{9102C8E9-D42B-423E-883E-9CE4061D875F}" presName="sibTrans" presStyleLbl="sibTrans2D1" presStyleIdx="2" presStyleCnt="4"/>
      <dgm:spPr/>
      <dgm:t>
        <a:bodyPr/>
        <a:lstStyle/>
        <a:p>
          <a:endParaRPr lang="es-EC"/>
        </a:p>
      </dgm:t>
    </dgm:pt>
    <dgm:pt modelId="{375F7EBC-18B9-4CFB-A4D9-0F518599B356}" type="pres">
      <dgm:prSet presAssocID="{9102C8E9-D42B-423E-883E-9CE4061D875F}" presName="connectorText" presStyleLbl="sibTrans2D1" presStyleIdx="2" presStyleCnt="4"/>
      <dgm:spPr/>
      <dgm:t>
        <a:bodyPr/>
        <a:lstStyle/>
        <a:p>
          <a:endParaRPr lang="es-EC"/>
        </a:p>
      </dgm:t>
    </dgm:pt>
    <dgm:pt modelId="{5FA7C639-4C17-47D9-A84D-01E179AD0A10}" type="pres">
      <dgm:prSet presAssocID="{447F00DD-EA6A-4047-B730-15BDBF1DC859}" presName="node" presStyleLbl="node1" presStyleIdx="3" presStyleCnt="5">
        <dgm:presLayoutVars>
          <dgm:bulletEnabled val="1"/>
        </dgm:presLayoutVars>
      </dgm:prSet>
      <dgm:spPr/>
      <dgm:t>
        <a:bodyPr/>
        <a:lstStyle/>
        <a:p>
          <a:endParaRPr lang="es-EC"/>
        </a:p>
      </dgm:t>
    </dgm:pt>
    <dgm:pt modelId="{ED2DAB89-3E60-4E8A-B04D-8E8783E947B2}" type="pres">
      <dgm:prSet presAssocID="{99C96E74-E802-4CAE-B227-E914440B3E0B}" presName="sibTrans" presStyleLbl="sibTrans2D1" presStyleIdx="3" presStyleCnt="4"/>
      <dgm:spPr/>
      <dgm:t>
        <a:bodyPr/>
        <a:lstStyle/>
        <a:p>
          <a:endParaRPr lang="es-EC"/>
        </a:p>
      </dgm:t>
    </dgm:pt>
    <dgm:pt modelId="{FC316636-1D9E-458A-BCC1-9E20EFAF8709}" type="pres">
      <dgm:prSet presAssocID="{99C96E74-E802-4CAE-B227-E914440B3E0B}" presName="connectorText" presStyleLbl="sibTrans2D1" presStyleIdx="3" presStyleCnt="4"/>
      <dgm:spPr/>
      <dgm:t>
        <a:bodyPr/>
        <a:lstStyle/>
        <a:p>
          <a:endParaRPr lang="es-EC"/>
        </a:p>
      </dgm:t>
    </dgm:pt>
    <dgm:pt modelId="{201A40AF-3A87-4C63-8EB0-B8AE6F63192E}" type="pres">
      <dgm:prSet presAssocID="{510C64CF-C4BB-4DF8-B5E7-A8EB1CFA9A94}" presName="node" presStyleLbl="node1" presStyleIdx="4" presStyleCnt="5">
        <dgm:presLayoutVars>
          <dgm:bulletEnabled val="1"/>
        </dgm:presLayoutVars>
      </dgm:prSet>
      <dgm:spPr/>
      <dgm:t>
        <a:bodyPr/>
        <a:lstStyle/>
        <a:p>
          <a:endParaRPr lang="es-EC"/>
        </a:p>
      </dgm:t>
    </dgm:pt>
  </dgm:ptLst>
  <dgm:cxnLst>
    <dgm:cxn modelId="{69AF8FA9-CF40-4B08-BD22-D610B6F08999}" srcId="{90829F26-8DFE-405C-A907-B674D511C9C2}" destId="{815A0DA6-28F7-48CC-8A61-352A134822EC}" srcOrd="1" destOrd="0" parTransId="{CB282DC9-0125-4A87-808C-125B0EFF4CE6}" sibTransId="{E112746F-48FC-4602-9E4C-F631E94241F7}"/>
    <dgm:cxn modelId="{F6FA0EB6-A708-4AD1-A561-3B7A1D65DD3A}" type="presOf" srcId="{C98125BC-422A-4575-8BE6-1AD0203891C3}" destId="{20D91E0A-AE79-4408-8810-BF1CB401F9EF}" srcOrd="0" destOrd="0" presId="urn:microsoft.com/office/officeart/2005/8/layout/process5"/>
    <dgm:cxn modelId="{38354ADA-E536-4D5D-BEF0-E83A849192A9}" type="presOf" srcId="{9AC25E60-8773-4125-98A0-5AE87F551D1A}" destId="{8AD6BDBA-0C04-43C9-97DC-CFD4446A0A90}" srcOrd="0" destOrd="0" presId="urn:microsoft.com/office/officeart/2005/8/layout/process5"/>
    <dgm:cxn modelId="{E22185E5-4EDE-4B1C-B7CF-9E74EA2606D6}" type="presOf" srcId="{9102C8E9-D42B-423E-883E-9CE4061D875F}" destId="{132145E6-B65F-4656-B5A8-B956C34C7511}" srcOrd="0" destOrd="0" presId="urn:microsoft.com/office/officeart/2005/8/layout/process5"/>
    <dgm:cxn modelId="{115D1216-E33C-4E13-BF82-60DE0B301CB8}" type="presOf" srcId="{B3FC206A-454C-43F6-A231-6E71EA0D03C9}" destId="{73BD5DFC-407F-4FCC-B872-05B52629069A}" srcOrd="0" destOrd="0" presId="urn:microsoft.com/office/officeart/2005/8/layout/process5"/>
    <dgm:cxn modelId="{296F8EB0-6E0D-42D4-BBEB-AE9C91D4FB98}" type="presOf" srcId="{B3FC206A-454C-43F6-A231-6E71EA0D03C9}" destId="{06C42B52-6AF1-4925-B05C-4F7EDA781AAC}" srcOrd="1" destOrd="0" presId="urn:microsoft.com/office/officeart/2005/8/layout/process5"/>
    <dgm:cxn modelId="{557C7B8A-D288-4F27-9753-BC9260487951}" type="presOf" srcId="{815A0DA6-28F7-48CC-8A61-352A134822EC}" destId="{E966BB64-42DD-4FEC-8E17-95CAE9A1B160}" srcOrd="0" destOrd="0" presId="urn:microsoft.com/office/officeart/2005/8/layout/process5"/>
    <dgm:cxn modelId="{37480684-5B50-496F-92B3-5D2723ABB835}" srcId="{90829F26-8DFE-405C-A907-B674D511C9C2}" destId="{C98125BC-422A-4575-8BE6-1AD0203891C3}" srcOrd="0" destOrd="0" parTransId="{D873D2CD-82D7-4F40-8C12-07074AD84579}" sibTransId="{B3FC206A-454C-43F6-A231-6E71EA0D03C9}"/>
    <dgm:cxn modelId="{3E1751EA-6D22-48A9-A90E-74804B203976}" type="presOf" srcId="{99C96E74-E802-4CAE-B227-E914440B3E0B}" destId="{FC316636-1D9E-458A-BCC1-9E20EFAF8709}" srcOrd="1" destOrd="0" presId="urn:microsoft.com/office/officeart/2005/8/layout/process5"/>
    <dgm:cxn modelId="{6C06539F-B970-476D-9C97-8AF3184B8948}" type="presOf" srcId="{E112746F-48FC-4602-9E4C-F631E94241F7}" destId="{C3AD5DA6-1433-4F91-9B37-4B1F287EB2F1}" srcOrd="0" destOrd="0" presId="urn:microsoft.com/office/officeart/2005/8/layout/process5"/>
    <dgm:cxn modelId="{7BA89CFD-88FD-469F-B9DB-1BCB768D6A3C}" srcId="{90829F26-8DFE-405C-A907-B674D511C9C2}" destId="{447F00DD-EA6A-4047-B730-15BDBF1DC859}" srcOrd="3" destOrd="0" parTransId="{5BAA6A8C-3992-43D6-A3D5-E98DD1541E0E}" sibTransId="{99C96E74-E802-4CAE-B227-E914440B3E0B}"/>
    <dgm:cxn modelId="{0A2B6733-A2E6-4CED-A743-7E428C78FC5B}" srcId="{90829F26-8DFE-405C-A907-B674D511C9C2}" destId="{9AC25E60-8773-4125-98A0-5AE87F551D1A}" srcOrd="2" destOrd="0" parTransId="{CE3604A9-8BB4-4191-A12E-A4DC5E326188}" sibTransId="{9102C8E9-D42B-423E-883E-9CE4061D875F}"/>
    <dgm:cxn modelId="{8491D544-0913-4EB1-894D-71AFFE11D647}" type="presOf" srcId="{510C64CF-C4BB-4DF8-B5E7-A8EB1CFA9A94}" destId="{201A40AF-3A87-4C63-8EB0-B8AE6F63192E}" srcOrd="0" destOrd="0" presId="urn:microsoft.com/office/officeart/2005/8/layout/process5"/>
    <dgm:cxn modelId="{11D69881-407B-4E88-87BE-27E51C900814}" type="presOf" srcId="{447F00DD-EA6A-4047-B730-15BDBF1DC859}" destId="{5FA7C639-4C17-47D9-A84D-01E179AD0A10}" srcOrd="0" destOrd="0" presId="urn:microsoft.com/office/officeart/2005/8/layout/process5"/>
    <dgm:cxn modelId="{9C7C8107-BD2E-4BFE-A899-9C5123F6F17E}" type="presOf" srcId="{9102C8E9-D42B-423E-883E-9CE4061D875F}" destId="{375F7EBC-18B9-4CFB-A4D9-0F518599B356}" srcOrd="1" destOrd="0" presId="urn:microsoft.com/office/officeart/2005/8/layout/process5"/>
    <dgm:cxn modelId="{E9FD1392-6579-471F-A452-FCDBBA761481}" srcId="{90829F26-8DFE-405C-A907-B674D511C9C2}" destId="{510C64CF-C4BB-4DF8-B5E7-A8EB1CFA9A94}" srcOrd="4" destOrd="0" parTransId="{732A92FE-56CE-4451-9D09-5061EEE1C8E6}" sibTransId="{A059C050-C9EB-414B-88D7-B06FFB33E870}"/>
    <dgm:cxn modelId="{C5703AF5-2C22-4733-8573-D0E4D9BCEEA3}" type="presOf" srcId="{90829F26-8DFE-405C-A907-B674D511C9C2}" destId="{AB2551FF-969E-4672-B1BC-98B3F8822B81}" srcOrd="0" destOrd="0" presId="urn:microsoft.com/office/officeart/2005/8/layout/process5"/>
    <dgm:cxn modelId="{09EA1D01-24EB-40A7-AA01-B972AE774DDD}" type="presOf" srcId="{E112746F-48FC-4602-9E4C-F631E94241F7}" destId="{6F750D6D-2F78-47B6-AAC4-F5AD6BFDC07A}" srcOrd="1" destOrd="0" presId="urn:microsoft.com/office/officeart/2005/8/layout/process5"/>
    <dgm:cxn modelId="{AB1146BC-0108-46F9-8B5B-2C8E51C7BF2F}" type="presOf" srcId="{99C96E74-E802-4CAE-B227-E914440B3E0B}" destId="{ED2DAB89-3E60-4E8A-B04D-8E8783E947B2}" srcOrd="0" destOrd="0" presId="urn:microsoft.com/office/officeart/2005/8/layout/process5"/>
    <dgm:cxn modelId="{86F8CE39-465E-41D2-8ED0-63695EECA0E0}" type="presParOf" srcId="{AB2551FF-969E-4672-B1BC-98B3F8822B81}" destId="{20D91E0A-AE79-4408-8810-BF1CB401F9EF}" srcOrd="0" destOrd="0" presId="urn:microsoft.com/office/officeart/2005/8/layout/process5"/>
    <dgm:cxn modelId="{0D6E418E-624A-43F5-80B7-DDE708F4AC0F}" type="presParOf" srcId="{AB2551FF-969E-4672-B1BC-98B3F8822B81}" destId="{73BD5DFC-407F-4FCC-B872-05B52629069A}" srcOrd="1" destOrd="0" presId="urn:microsoft.com/office/officeart/2005/8/layout/process5"/>
    <dgm:cxn modelId="{190B8E28-6E13-40DC-87C9-3D0AEB868F03}" type="presParOf" srcId="{73BD5DFC-407F-4FCC-B872-05B52629069A}" destId="{06C42B52-6AF1-4925-B05C-4F7EDA781AAC}" srcOrd="0" destOrd="0" presId="urn:microsoft.com/office/officeart/2005/8/layout/process5"/>
    <dgm:cxn modelId="{280104AE-6710-490D-964B-0AAF7A84CC9B}" type="presParOf" srcId="{AB2551FF-969E-4672-B1BC-98B3F8822B81}" destId="{E966BB64-42DD-4FEC-8E17-95CAE9A1B160}" srcOrd="2" destOrd="0" presId="urn:microsoft.com/office/officeart/2005/8/layout/process5"/>
    <dgm:cxn modelId="{D2E19CD7-70C3-4EF3-BB67-C2C9EBD06B7C}" type="presParOf" srcId="{AB2551FF-969E-4672-B1BC-98B3F8822B81}" destId="{C3AD5DA6-1433-4F91-9B37-4B1F287EB2F1}" srcOrd="3" destOrd="0" presId="urn:microsoft.com/office/officeart/2005/8/layout/process5"/>
    <dgm:cxn modelId="{2C18CC87-D905-45DF-9B29-FBC5C4D12E63}" type="presParOf" srcId="{C3AD5DA6-1433-4F91-9B37-4B1F287EB2F1}" destId="{6F750D6D-2F78-47B6-AAC4-F5AD6BFDC07A}" srcOrd="0" destOrd="0" presId="urn:microsoft.com/office/officeart/2005/8/layout/process5"/>
    <dgm:cxn modelId="{9F9114A0-D825-443D-A4F7-EFF53219C5BB}" type="presParOf" srcId="{AB2551FF-969E-4672-B1BC-98B3F8822B81}" destId="{8AD6BDBA-0C04-43C9-97DC-CFD4446A0A90}" srcOrd="4" destOrd="0" presId="urn:microsoft.com/office/officeart/2005/8/layout/process5"/>
    <dgm:cxn modelId="{302ED994-95CD-4CD2-A228-2CBBBC0D81C9}" type="presParOf" srcId="{AB2551FF-969E-4672-B1BC-98B3F8822B81}" destId="{132145E6-B65F-4656-B5A8-B956C34C7511}" srcOrd="5" destOrd="0" presId="urn:microsoft.com/office/officeart/2005/8/layout/process5"/>
    <dgm:cxn modelId="{36106D75-C1DE-4F83-8B52-242B1C4D94B4}" type="presParOf" srcId="{132145E6-B65F-4656-B5A8-B956C34C7511}" destId="{375F7EBC-18B9-4CFB-A4D9-0F518599B356}" srcOrd="0" destOrd="0" presId="urn:microsoft.com/office/officeart/2005/8/layout/process5"/>
    <dgm:cxn modelId="{55A225AD-2B8A-4BB8-8B56-64521F1711E0}" type="presParOf" srcId="{AB2551FF-969E-4672-B1BC-98B3F8822B81}" destId="{5FA7C639-4C17-47D9-A84D-01E179AD0A10}" srcOrd="6" destOrd="0" presId="urn:microsoft.com/office/officeart/2005/8/layout/process5"/>
    <dgm:cxn modelId="{A7C73442-8C8A-4000-BE0F-8A90C46CC872}" type="presParOf" srcId="{AB2551FF-969E-4672-B1BC-98B3F8822B81}" destId="{ED2DAB89-3E60-4E8A-B04D-8E8783E947B2}" srcOrd="7" destOrd="0" presId="urn:microsoft.com/office/officeart/2005/8/layout/process5"/>
    <dgm:cxn modelId="{8C8B4D35-EC43-4B04-9D3F-A3B3093C10FA}" type="presParOf" srcId="{ED2DAB89-3E60-4E8A-B04D-8E8783E947B2}" destId="{FC316636-1D9E-458A-BCC1-9E20EFAF8709}" srcOrd="0" destOrd="0" presId="urn:microsoft.com/office/officeart/2005/8/layout/process5"/>
    <dgm:cxn modelId="{740F391D-C7F3-45E3-B3EF-8BA625804BDA}" type="presParOf" srcId="{AB2551FF-969E-4672-B1BC-98B3F8822B81}" destId="{201A40AF-3A87-4C63-8EB0-B8AE6F63192E}" srcOrd="8"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42B92A7-18D0-418F-8C27-DE2B6F639E67}" type="doc">
      <dgm:prSet loTypeId="urn:microsoft.com/office/officeart/2005/8/layout/process3" loCatId="process" qsTypeId="urn:microsoft.com/office/officeart/2005/8/quickstyle/simple1" qsCatId="simple" csTypeId="urn:microsoft.com/office/officeart/2005/8/colors/colorful4" csCatId="colorful" phldr="1"/>
      <dgm:spPr/>
      <dgm:t>
        <a:bodyPr/>
        <a:lstStyle/>
        <a:p>
          <a:endParaRPr lang="es-EC"/>
        </a:p>
      </dgm:t>
    </dgm:pt>
    <dgm:pt modelId="{C560FBC2-716F-4621-8B2B-FC78159D4EC6}">
      <dgm:prSet phldrT="[Texto]" custT="1"/>
      <dgm:spPr/>
      <dgm:t>
        <a:bodyPr/>
        <a:lstStyle/>
        <a:p>
          <a:pPr algn="ctr"/>
          <a:r>
            <a:rPr lang="es-EC" sz="1100" dirty="0" smtClean="0">
              <a:solidFill>
                <a:schemeClr val="tx1"/>
              </a:solidFill>
            </a:rPr>
            <a:t>Volumen Inyectado</a:t>
          </a:r>
          <a:endParaRPr lang="es-EC" sz="1100" dirty="0">
            <a:solidFill>
              <a:schemeClr val="tx1"/>
            </a:solidFill>
          </a:endParaRPr>
        </a:p>
      </dgm:t>
    </dgm:pt>
    <dgm:pt modelId="{F866D3E6-B4BF-4E25-87EC-A8F67D4ED71D}" type="parTrans" cxnId="{BD2D404A-ADBD-431C-B6AE-453B8578ABAD}">
      <dgm:prSet/>
      <dgm:spPr/>
      <dgm:t>
        <a:bodyPr/>
        <a:lstStyle/>
        <a:p>
          <a:pPr algn="ctr"/>
          <a:endParaRPr lang="es-EC" sz="3200">
            <a:solidFill>
              <a:schemeClr val="tx1"/>
            </a:solidFill>
          </a:endParaRPr>
        </a:p>
      </dgm:t>
    </dgm:pt>
    <dgm:pt modelId="{C35D056D-5BED-4376-AA9F-64A251996BE7}" type="sibTrans" cxnId="{BD2D404A-ADBD-431C-B6AE-453B8578ABAD}">
      <dgm:prSet custT="1"/>
      <dgm:spPr/>
      <dgm:t>
        <a:bodyPr/>
        <a:lstStyle/>
        <a:p>
          <a:pPr algn="ctr"/>
          <a:endParaRPr lang="es-EC" sz="1000">
            <a:solidFill>
              <a:schemeClr val="tx1"/>
            </a:solidFill>
          </a:endParaRPr>
        </a:p>
      </dgm:t>
    </dgm:pt>
    <dgm:pt modelId="{B2080D7A-E681-4108-8C13-1BB045332592}">
      <dgm:prSet phldrT="[Texto]" custT="1"/>
      <dgm:spPr/>
      <dgm:t>
        <a:bodyPr/>
        <a:lstStyle/>
        <a:p>
          <a:pPr algn="ctr"/>
          <a:r>
            <a:rPr lang="es-EC" sz="1100" smtClean="0">
              <a:solidFill>
                <a:schemeClr val="tx1"/>
              </a:solidFill>
            </a:rPr>
            <a:t>20 </a:t>
          </a:r>
          <a:r>
            <a:rPr lang="es-EC" sz="1100" smtClean="0">
              <a:solidFill>
                <a:schemeClr val="tx1"/>
              </a:solidFill>
              <a:latin typeface="Calibri"/>
              <a:cs typeface="Calibri"/>
            </a:rPr>
            <a:t>µL</a:t>
          </a:r>
          <a:endParaRPr lang="es-EC" sz="1100" dirty="0">
            <a:solidFill>
              <a:schemeClr val="tx1"/>
            </a:solidFill>
          </a:endParaRPr>
        </a:p>
      </dgm:t>
    </dgm:pt>
    <dgm:pt modelId="{5CEBDAA3-16FC-454A-8A5C-F9F74E550DE1}" type="parTrans" cxnId="{6CA05F42-3098-4C76-977F-B7E9AEC9D74B}">
      <dgm:prSet/>
      <dgm:spPr/>
      <dgm:t>
        <a:bodyPr/>
        <a:lstStyle/>
        <a:p>
          <a:pPr algn="ctr"/>
          <a:endParaRPr lang="es-EC" sz="3200">
            <a:solidFill>
              <a:schemeClr val="tx1"/>
            </a:solidFill>
          </a:endParaRPr>
        </a:p>
      </dgm:t>
    </dgm:pt>
    <dgm:pt modelId="{F857C9EC-3DAB-4418-BDB6-AFBC19F7BCE2}" type="sibTrans" cxnId="{6CA05F42-3098-4C76-977F-B7E9AEC9D74B}">
      <dgm:prSet/>
      <dgm:spPr/>
      <dgm:t>
        <a:bodyPr/>
        <a:lstStyle/>
        <a:p>
          <a:pPr algn="ctr"/>
          <a:endParaRPr lang="es-EC" sz="3200">
            <a:solidFill>
              <a:schemeClr val="tx1"/>
            </a:solidFill>
          </a:endParaRPr>
        </a:p>
      </dgm:t>
    </dgm:pt>
    <dgm:pt modelId="{7551079D-E2DD-4578-A325-60CA2956195B}">
      <dgm:prSet phldrT="[Texto]" custT="1"/>
      <dgm:spPr/>
      <dgm:t>
        <a:bodyPr/>
        <a:lstStyle/>
        <a:p>
          <a:pPr algn="ctr"/>
          <a:r>
            <a:rPr lang="es-EC" sz="1100" dirty="0" smtClean="0">
              <a:solidFill>
                <a:schemeClr val="tx1"/>
              </a:solidFill>
            </a:rPr>
            <a:t>Longitud de onda</a:t>
          </a:r>
          <a:endParaRPr lang="es-EC" sz="1100" dirty="0">
            <a:solidFill>
              <a:schemeClr val="tx1"/>
            </a:solidFill>
          </a:endParaRPr>
        </a:p>
      </dgm:t>
    </dgm:pt>
    <dgm:pt modelId="{38B05F2E-B975-4AE2-A661-A85E7BF0209D}" type="parTrans" cxnId="{BD7CCA10-8A9B-4BCB-A2DB-040A7F34EE34}">
      <dgm:prSet/>
      <dgm:spPr/>
      <dgm:t>
        <a:bodyPr/>
        <a:lstStyle/>
        <a:p>
          <a:pPr algn="ctr"/>
          <a:endParaRPr lang="es-EC" sz="3200">
            <a:solidFill>
              <a:schemeClr val="tx1"/>
            </a:solidFill>
          </a:endParaRPr>
        </a:p>
      </dgm:t>
    </dgm:pt>
    <dgm:pt modelId="{8E4ACD1C-BC0C-40D3-BE05-60FEDA1C2A0F}" type="sibTrans" cxnId="{BD7CCA10-8A9B-4BCB-A2DB-040A7F34EE34}">
      <dgm:prSet custT="1"/>
      <dgm:spPr/>
      <dgm:t>
        <a:bodyPr/>
        <a:lstStyle/>
        <a:p>
          <a:pPr algn="ctr"/>
          <a:endParaRPr lang="es-EC" sz="1000">
            <a:solidFill>
              <a:schemeClr val="tx1"/>
            </a:solidFill>
          </a:endParaRPr>
        </a:p>
      </dgm:t>
    </dgm:pt>
    <dgm:pt modelId="{C4624A4C-94A8-440E-85E2-8195AC61624A}">
      <dgm:prSet phldrT="[Texto]" custT="1"/>
      <dgm:spPr/>
      <dgm:t>
        <a:bodyPr/>
        <a:lstStyle/>
        <a:p>
          <a:pPr algn="ctr"/>
          <a:r>
            <a:rPr lang="es-EC" sz="1100" smtClean="0">
              <a:solidFill>
                <a:schemeClr val="tx1"/>
              </a:solidFill>
            </a:rPr>
            <a:t>225 nm</a:t>
          </a:r>
          <a:endParaRPr lang="es-EC" sz="1100" dirty="0">
            <a:solidFill>
              <a:schemeClr val="tx1"/>
            </a:solidFill>
          </a:endParaRPr>
        </a:p>
      </dgm:t>
    </dgm:pt>
    <dgm:pt modelId="{15BF213B-B1AC-419D-BB1E-C058DDF618AA}" type="parTrans" cxnId="{B218B6F5-C1E5-467E-A0A5-B03F4E920882}">
      <dgm:prSet/>
      <dgm:spPr/>
      <dgm:t>
        <a:bodyPr/>
        <a:lstStyle/>
        <a:p>
          <a:pPr algn="ctr"/>
          <a:endParaRPr lang="es-EC" sz="3200">
            <a:solidFill>
              <a:schemeClr val="tx1"/>
            </a:solidFill>
          </a:endParaRPr>
        </a:p>
      </dgm:t>
    </dgm:pt>
    <dgm:pt modelId="{27DD5A27-EBEA-4605-9CE1-DD170A7DF045}" type="sibTrans" cxnId="{B218B6F5-C1E5-467E-A0A5-B03F4E920882}">
      <dgm:prSet/>
      <dgm:spPr/>
      <dgm:t>
        <a:bodyPr/>
        <a:lstStyle/>
        <a:p>
          <a:pPr algn="ctr"/>
          <a:endParaRPr lang="es-EC" sz="3200">
            <a:solidFill>
              <a:schemeClr val="tx1"/>
            </a:solidFill>
          </a:endParaRPr>
        </a:p>
      </dgm:t>
    </dgm:pt>
    <dgm:pt modelId="{843D757F-9DA5-432E-9836-ED306B284F3E}">
      <dgm:prSet custT="1"/>
      <dgm:spPr/>
      <dgm:t>
        <a:bodyPr/>
        <a:lstStyle/>
        <a:p>
          <a:pPr algn="ctr"/>
          <a:r>
            <a:rPr lang="es-EC" sz="1100" smtClean="0">
              <a:solidFill>
                <a:schemeClr val="tx1"/>
              </a:solidFill>
            </a:rPr>
            <a:t>Flujo</a:t>
          </a:r>
          <a:endParaRPr lang="es-EC" sz="1100" dirty="0">
            <a:solidFill>
              <a:schemeClr val="tx1"/>
            </a:solidFill>
          </a:endParaRPr>
        </a:p>
      </dgm:t>
    </dgm:pt>
    <dgm:pt modelId="{B61A1043-0937-4154-A1D8-BC504CFE0748}" type="parTrans" cxnId="{456606B5-5C8C-4D9F-B18E-2878F731BF8A}">
      <dgm:prSet/>
      <dgm:spPr/>
      <dgm:t>
        <a:bodyPr/>
        <a:lstStyle/>
        <a:p>
          <a:pPr algn="ctr"/>
          <a:endParaRPr lang="es-EC" sz="3200">
            <a:solidFill>
              <a:schemeClr val="tx1"/>
            </a:solidFill>
          </a:endParaRPr>
        </a:p>
      </dgm:t>
    </dgm:pt>
    <dgm:pt modelId="{F9849A39-2BF4-4ED0-A180-AB7E7ECB4D8F}" type="sibTrans" cxnId="{456606B5-5C8C-4D9F-B18E-2878F731BF8A}">
      <dgm:prSet custT="1"/>
      <dgm:spPr/>
      <dgm:t>
        <a:bodyPr/>
        <a:lstStyle/>
        <a:p>
          <a:pPr algn="ctr"/>
          <a:endParaRPr lang="es-EC" sz="1000">
            <a:solidFill>
              <a:schemeClr val="tx1"/>
            </a:solidFill>
          </a:endParaRPr>
        </a:p>
      </dgm:t>
    </dgm:pt>
    <dgm:pt modelId="{325DEA20-2D84-4746-A98D-C78AB3CA9FA0}">
      <dgm:prSet custT="1"/>
      <dgm:spPr/>
      <dgm:t>
        <a:bodyPr/>
        <a:lstStyle/>
        <a:p>
          <a:pPr algn="ctr"/>
          <a:r>
            <a:rPr lang="es-EC" sz="1100" smtClean="0">
              <a:solidFill>
                <a:schemeClr val="tx1"/>
              </a:solidFill>
            </a:rPr>
            <a:t> 1 mL/min</a:t>
          </a:r>
          <a:endParaRPr lang="es-EC" sz="1100" dirty="0">
            <a:solidFill>
              <a:schemeClr val="tx1"/>
            </a:solidFill>
          </a:endParaRPr>
        </a:p>
      </dgm:t>
    </dgm:pt>
    <dgm:pt modelId="{3575372A-7FA2-459F-B2AF-9855A31DCDE4}" type="parTrans" cxnId="{813F0402-A2F6-4D1C-86C5-DBBC34D3460C}">
      <dgm:prSet/>
      <dgm:spPr/>
      <dgm:t>
        <a:bodyPr/>
        <a:lstStyle/>
        <a:p>
          <a:pPr algn="ctr"/>
          <a:endParaRPr lang="es-EC" sz="3200">
            <a:solidFill>
              <a:schemeClr val="tx1"/>
            </a:solidFill>
          </a:endParaRPr>
        </a:p>
      </dgm:t>
    </dgm:pt>
    <dgm:pt modelId="{5A2E3661-E467-4AC6-A3BA-C9FEFA781BDD}" type="sibTrans" cxnId="{813F0402-A2F6-4D1C-86C5-DBBC34D3460C}">
      <dgm:prSet/>
      <dgm:spPr/>
      <dgm:t>
        <a:bodyPr/>
        <a:lstStyle/>
        <a:p>
          <a:pPr algn="ctr"/>
          <a:endParaRPr lang="es-EC" sz="3200">
            <a:solidFill>
              <a:schemeClr val="tx1"/>
            </a:solidFill>
          </a:endParaRPr>
        </a:p>
      </dgm:t>
    </dgm:pt>
    <dgm:pt modelId="{FEE6EF77-8719-4E0C-ABD0-B637BF4F5A2C}">
      <dgm:prSet custT="1"/>
      <dgm:spPr/>
      <dgm:t>
        <a:bodyPr/>
        <a:lstStyle/>
        <a:p>
          <a:pPr algn="ctr"/>
          <a:r>
            <a:rPr lang="es-EC" sz="1100" smtClean="0">
              <a:solidFill>
                <a:schemeClr val="tx1"/>
              </a:solidFill>
            </a:rPr>
            <a:t>Temperatura</a:t>
          </a:r>
          <a:endParaRPr lang="es-EC" sz="1100" dirty="0">
            <a:solidFill>
              <a:schemeClr val="tx1"/>
            </a:solidFill>
          </a:endParaRPr>
        </a:p>
      </dgm:t>
    </dgm:pt>
    <dgm:pt modelId="{B7BB573E-D0B5-42A3-8EEC-7913F70B5F64}" type="parTrans" cxnId="{0EA5D872-EE8E-424E-A3D3-29EF69BDAB1F}">
      <dgm:prSet/>
      <dgm:spPr/>
      <dgm:t>
        <a:bodyPr/>
        <a:lstStyle/>
        <a:p>
          <a:pPr algn="ctr"/>
          <a:endParaRPr lang="es-EC" sz="3200">
            <a:solidFill>
              <a:schemeClr val="tx1"/>
            </a:solidFill>
          </a:endParaRPr>
        </a:p>
      </dgm:t>
    </dgm:pt>
    <dgm:pt modelId="{42A0722C-A936-4AC8-AEDE-7C7C07E519FF}" type="sibTrans" cxnId="{0EA5D872-EE8E-424E-A3D3-29EF69BDAB1F}">
      <dgm:prSet custT="1"/>
      <dgm:spPr/>
      <dgm:t>
        <a:bodyPr/>
        <a:lstStyle/>
        <a:p>
          <a:pPr algn="ctr"/>
          <a:endParaRPr lang="es-EC" sz="1000">
            <a:solidFill>
              <a:schemeClr val="tx1"/>
            </a:solidFill>
          </a:endParaRPr>
        </a:p>
      </dgm:t>
    </dgm:pt>
    <dgm:pt modelId="{B8946AEF-F858-49BE-B94D-7014AD7E54C8}">
      <dgm:prSet custT="1"/>
      <dgm:spPr/>
      <dgm:t>
        <a:bodyPr/>
        <a:lstStyle/>
        <a:p>
          <a:pPr algn="ctr"/>
          <a:r>
            <a:rPr lang="es-EC" sz="1100" smtClean="0">
              <a:solidFill>
                <a:schemeClr val="tx1"/>
              </a:solidFill>
            </a:rPr>
            <a:t>Tiempo de corrida</a:t>
          </a:r>
          <a:endParaRPr lang="es-EC" sz="1100" dirty="0">
            <a:solidFill>
              <a:schemeClr val="tx1"/>
            </a:solidFill>
          </a:endParaRPr>
        </a:p>
      </dgm:t>
    </dgm:pt>
    <dgm:pt modelId="{5EDCD014-A5AD-4171-B156-CFB60B1C5ABE}" type="parTrans" cxnId="{D05B1353-904B-4BD4-BACF-D50BD5D7DE3A}">
      <dgm:prSet/>
      <dgm:spPr/>
      <dgm:t>
        <a:bodyPr/>
        <a:lstStyle/>
        <a:p>
          <a:pPr algn="ctr"/>
          <a:endParaRPr lang="es-EC" sz="3200">
            <a:solidFill>
              <a:schemeClr val="tx1"/>
            </a:solidFill>
          </a:endParaRPr>
        </a:p>
      </dgm:t>
    </dgm:pt>
    <dgm:pt modelId="{47C5D1CD-9B1B-4EAB-99DF-87DEA04AD858}" type="sibTrans" cxnId="{D05B1353-904B-4BD4-BACF-D50BD5D7DE3A}">
      <dgm:prSet/>
      <dgm:spPr/>
      <dgm:t>
        <a:bodyPr/>
        <a:lstStyle/>
        <a:p>
          <a:pPr algn="ctr"/>
          <a:endParaRPr lang="es-EC" sz="3200">
            <a:solidFill>
              <a:schemeClr val="tx1"/>
            </a:solidFill>
          </a:endParaRPr>
        </a:p>
      </dgm:t>
    </dgm:pt>
    <dgm:pt modelId="{EAE6B572-C9D9-4086-843C-0DB54C25DC06}">
      <dgm:prSet custT="1"/>
      <dgm:spPr/>
      <dgm:t>
        <a:bodyPr/>
        <a:lstStyle/>
        <a:p>
          <a:pPr algn="ctr"/>
          <a:r>
            <a:rPr lang="es-EC" sz="1100" smtClean="0">
              <a:solidFill>
                <a:schemeClr val="tx1"/>
              </a:solidFill>
            </a:rPr>
            <a:t>Ambiente</a:t>
          </a:r>
          <a:endParaRPr lang="es-EC" sz="1100" dirty="0">
            <a:solidFill>
              <a:schemeClr val="tx1"/>
            </a:solidFill>
          </a:endParaRPr>
        </a:p>
      </dgm:t>
    </dgm:pt>
    <dgm:pt modelId="{2D0E7E90-B3AC-4554-84F2-140DA6A03DEC}" type="parTrans" cxnId="{18DEF4C6-DDCA-41D2-B5CC-21DCEE768C09}">
      <dgm:prSet/>
      <dgm:spPr/>
      <dgm:t>
        <a:bodyPr/>
        <a:lstStyle/>
        <a:p>
          <a:pPr algn="ctr"/>
          <a:endParaRPr lang="es-EC" sz="3200">
            <a:solidFill>
              <a:schemeClr val="tx1"/>
            </a:solidFill>
          </a:endParaRPr>
        </a:p>
      </dgm:t>
    </dgm:pt>
    <dgm:pt modelId="{D3DA0D38-6127-4D8D-A436-604574F733DC}" type="sibTrans" cxnId="{18DEF4C6-DDCA-41D2-B5CC-21DCEE768C09}">
      <dgm:prSet/>
      <dgm:spPr/>
      <dgm:t>
        <a:bodyPr/>
        <a:lstStyle/>
        <a:p>
          <a:pPr algn="ctr"/>
          <a:endParaRPr lang="es-EC" sz="3200">
            <a:solidFill>
              <a:schemeClr val="tx1"/>
            </a:solidFill>
          </a:endParaRPr>
        </a:p>
      </dgm:t>
    </dgm:pt>
    <dgm:pt modelId="{9C62F035-88C4-4E03-B071-1C1C973D063B}">
      <dgm:prSet custT="1"/>
      <dgm:spPr/>
      <dgm:t>
        <a:bodyPr/>
        <a:lstStyle/>
        <a:p>
          <a:pPr algn="ctr"/>
          <a:r>
            <a:rPr lang="es-EC" sz="1100" smtClean="0">
              <a:solidFill>
                <a:schemeClr val="tx1"/>
              </a:solidFill>
            </a:rPr>
            <a:t>12 min</a:t>
          </a:r>
          <a:endParaRPr lang="es-EC" sz="1100" dirty="0">
            <a:solidFill>
              <a:schemeClr val="tx1"/>
            </a:solidFill>
          </a:endParaRPr>
        </a:p>
      </dgm:t>
    </dgm:pt>
    <dgm:pt modelId="{F4AB0EC2-3653-47DA-8134-812F5B341CF6}" type="parTrans" cxnId="{7F47BB7D-69EE-4EDB-B305-AB30D88C58E6}">
      <dgm:prSet/>
      <dgm:spPr/>
      <dgm:t>
        <a:bodyPr/>
        <a:lstStyle/>
        <a:p>
          <a:pPr algn="ctr"/>
          <a:endParaRPr lang="es-EC" sz="3200">
            <a:solidFill>
              <a:schemeClr val="tx1"/>
            </a:solidFill>
          </a:endParaRPr>
        </a:p>
      </dgm:t>
    </dgm:pt>
    <dgm:pt modelId="{4EAD2C4A-6883-427D-AFD5-F78020DD9F0B}" type="sibTrans" cxnId="{7F47BB7D-69EE-4EDB-B305-AB30D88C58E6}">
      <dgm:prSet/>
      <dgm:spPr/>
      <dgm:t>
        <a:bodyPr/>
        <a:lstStyle/>
        <a:p>
          <a:pPr algn="ctr"/>
          <a:endParaRPr lang="es-EC" sz="3200">
            <a:solidFill>
              <a:schemeClr val="tx1"/>
            </a:solidFill>
          </a:endParaRPr>
        </a:p>
      </dgm:t>
    </dgm:pt>
    <dgm:pt modelId="{363F23BC-0344-47E9-A255-405678FBA1E5}" type="pres">
      <dgm:prSet presAssocID="{742B92A7-18D0-418F-8C27-DE2B6F639E67}" presName="linearFlow" presStyleCnt="0">
        <dgm:presLayoutVars>
          <dgm:dir/>
          <dgm:animLvl val="lvl"/>
          <dgm:resizeHandles val="exact"/>
        </dgm:presLayoutVars>
      </dgm:prSet>
      <dgm:spPr/>
      <dgm:t>
        <a:bodyPr/>
        <a:lstStyle/>
        <a:p>
          <a:endParaRPr lang="es-EC"/>
        </a:p>
      </dgm:t>
    </dgm:pt>
    <dgm:pt modelId="{47C1C35B-CCFB-42B5-BB68-E4034F1D506F}" type="pres">
      <dgm:prSet presAssocID="{C560FBC2-716F-4621-8B2B-FC78159D4EC6}" presName="composite" presStyleCnt="0"/>
      <dgm:spPr/>
    </dgm:pt>
    <dgm:pt modelId="{583D3644-A7AE-42DF-B9FC-659F88D6087F}" type="pres">
      <dgm:prSet presAssocID="{C560FBC2-716F-4621-8B2B-FC78159D4EC6}" presName="parTx" presStyleLbl="node1" presStyleIdx="0" presStyleCnt="5">
        <dgm:presLayoutVars>
          <dgm:chMax val="0"/>
          <dgm:chPref val="0"/>
          <dgm:bulletEnabled val="1"/>
        </dgm:presLayoutVars>
      </dgm:prSet>
      <dgm:spPr/>
      <dgm:t>
        <a:bodyPr/>
        <a:lstStyle/>
        <a:p>
          <a:endParaRPr lang="es-EC"/>
        </a:p>
      </dgm:t>
    </dgm:pt>
    <dgm:pt modelId="{58C56DEF-EDDE-49BD-8A3B-F6732AFB173F}" type="pres">
      <dgm:prSet presAssocID="{C560FBC2-716F-4621-8B2B-FC78159D4EC6}" presName="parSh" presStyleLbl="node1" presStyleIdx="0" presStyleCnt="5"/>
      <dgm:spPr/>
      <dgm:t>
        <a:bodyPr/>
        <a:lstStyle/>
        <a:p>
          <a:endParaRPr lang="es-EC"/>
        </a:p>
      </dgm:t>
    </dgm:pt>
    <dgm:pt modelId="{3BCF0C61-62DC-4A7D-91BC-99273051637D}" type="pres">
      <dgm:prSet presAssocID="{C560FBC2-716F-4621-8B2B-FC78159D4EC6}" presName="desTx" presStyleLbl="fgAcc1" presStyleIdx="0" presStyleCnt="5" custLinFactNeighborX="11266" custLinFactNeighborY="-893">
        <dgm:presLayoutVars>
          <dgm:bulletEnabled val="1"/>
        </dgm:presLayoutVars>
      </dgm:prSet>
      <dgm:spPr/>
      <dgm:t>
        <a:bodyPr/>
        <a:lstStyle/>
        <a:p>
          <a:endParaRPr lang="es-EC"/>
        </a:p>
      </dgm:t>
    </dgm:pt>
    <dgm:pt modelId="{BC049ED0-8B24-4AAE-B46C-98EDF75D7FF1}" type="pres">
      <dgm:prSet presAssocID="{C35D056D-5BED-4376-AA9F-64A251996BE7}" presName="sibTrans" presStyleLbl="sibTrans2D1" presStyleIdx="0" presStyleCnt="4"/>
      <dgm:spPr/>
      <dgm:t>
        <a:bodyPr/>
        <a:lstStyle/>
        <a:p>
          <a:endParaRPr lang="es-EC"/>
        </a:p>
      </dgm:t>
    </dgm:pt>
    <dgm:pt modelId="{23ECC3C4-C962-4C70-A71B-C674CD1A8939}" type="pres">
      <dgm:prSet presAssocID="{C35D056D-5BED-4376-AA9F-64A251996BE7}" presName="connTx" presStyleLbl="sibTrans2D1" presStyleIdx="0" presStyleCnt="4"/>
      <dgm:spPr/>
      <dgm:t>
        <a:bodyPr/>
        <a:lstStyle/>
        <a:p>
          <a:endParaRPr lang="es-EC"/>
        </a:p>
      </dgm:t>
    </dgm:pt>
    <dgm:pt modelId="{5A020C52-6535-4DBE-8CAE-248AFE591596}" type="pres">
      <dgm:prSet presAssocID="{7551079D-E2DD-4578-A325-60CA2956195B}" presName="composite" presStyleCnt="0"/>
      <dgm:spPr/>
    </dgm:pt>
    <dgm:pt modelId="{BE743C5F-A9C6-42F5-B73F-6680F41E05A3}" type="pres">
      <dgm:prSet presAssocID="{7551079D-E2DD-4578-A325-60CA2956195B}" presName="parTx" presStyleLbl="node1" presStyleIdx="0" presStyleCnt="5">
        <dgm:presLayoutVars>
          <dgm:chMax val="0"/>
          <dgm:chPref val="0"/>
          <dgm:bulletEnabled val="1"/>
        </dgm:presLayoutVars>
      </dgm:prSet>
      <dgm:spPr/>
      <dgm:t>
        <a:bodyPr/>
        <a:lstStyle/>
        <a:p>
          <a:endParaRPr lang="es-EC"/>
        </a:p>
      </dgm:t>
    </dgm:pt>
    <dgm:pt modelId="{0C6079BB-42F4-4B51-8345-3336C71A10F6}" type="pres">
      <dgm:prSet presAssocID="{7551079D-E2DD-4578-A325-60CA2956195B}" presName="parSh" presStyleLbl="node1" presStyleIdx="1" presStyleCnt="5"/>
      <dgm:spPr/>
      <dgm:t>
        <a:bodyPr/>
        <a:lstStyle/>
        <a:p>
          <a:endParaRPr lang="es-EC"/>
        </a:p>
      </dgm:t>
    </dgm:pt>
    <dgm:pt modelId="{169F463B-93A5-42C7-A9BE-A8144CE4DE74}" type="pres">
      <dgm:prSet presAssocID="{7551079D-E2DD-4578-A325-60CA2956195B}" presName="desTx" presStyleLbl="fgAcc1" presStyleIdx="1" presStyleCnt="5">
        <dgm:presLayoutVars>
          <dgm:bulletEnabled val="1"/>
        </dgm:presLayoutVars>
      </dgm:prSet>
      <dgm:spPr/>
      <dgm:t>
        <a:bodyPr/>
        <a:lstStyle/>
        <a:p>
          <a:endParaRPr lang="es-EC"/>
        </a:p>
      </dgm:t>
    </dgm:pt>
    <dgm:pt modelId="{A934D3BB-2CEE-47D2-91C1-2FC782EFC2C8}" type="pres">
      <dgm:prSet presAssocID="{8E4ACD1C-BC0C-40D3-BE05-60FEDA1C2A0F}" presName="sibTrans" presStyleLbl="sibTrans2D1" presStyleIdx="1" presStyleCnt="4"/>
      <dgm:spPr/>
      <dgm:t>
        <a:bodyPr/>
        <a:lstStyle/>
        <a:p>
          <a:endParaRPr lang="es-EC"/>
        </a:p>
      </dgm:t>
    </dgm:pt>
    <dgm:pt modelId="{AEE3A78F-B6D1-4FE8-AB5B-8D278F53E7C6}" type="pres">
      <dgm:prSet presAssocID="{8E4ACD1C-BC0C-40D3-BE05-60FEDA1C2A0F}" presName="connTx" presStyleLbl="sibTrans2D1" presStyleIdx="1" presStyleCnt="4"/>
      <dgm:spPr/>
      <dgm:t>
        <a:bodyPr/>
        <a:lstStyle/>
        <a:p>
          <a:endParaRPr lang="es-EC"/>
        </a:p>
      </dgm:t>
    </dgm:pt>
    <dgm:pt modelId="{83C7390B-63BC-4C25-B829-4A25A637B262}" type="pres">
      <dgm:prSet presAssocID="{843D757F-9DA5-432E-9836-ED306B284F3E}" presName="composite" presStyleCnt="0"/>
      <dgm:spPr/>
    </dgm:pt>
    <dgm:pt modelId="{83A9C195-16E9-4F2D-9D4D-EAEC62EAB93C}" type="pres">
      <dgm:prSet presAssocID="{843D757F-9DA5-432E-9836-ED306B284F3E}" presName="parTx" presStyleLbl="node1" presStyleIdx="1" presStyleCnt="5">
        <dgm:presLayoutVars>
          <dgm:chMax val="0"/>
          <dgm:chPref val="0"/>
          <dgm:bulletEnabled val="1"/>
        </dgm:presLayoutVars>
      </dgm:prSet>
      <dgm:spPr/>
      <dgm:t>
        <a:bodyPr/>
        <a:lstStyle/>
        <a:p>
          <a:endParaRPr lang="es-EC"/>
        </a:p>
      </dgm:t>
    </dgm:pt>
    <dgm:pt modelId="{74EAF13B-4AF0-4C59-AE8E-24B7DE5713DF}" type="pres">
      <dgm:prSet presAssocID="{843D757F-9DA5-432E-9836-ED306B284F3E}" presName="parSh" presStyleLbl="node1" presStyleIdx="2" presStyleCnt="5"/>
      <dgm:spPr/>
      <dgm:t>
        <a:bodyPr/>
        <a:lstStyle/>
        <a:p>
          <a:endParaRPr lang="es-EC"/>
        </a:p>
      </dgm:t>
    </dgm:pt>
    <dgm:pt modelId="{00F0E3F9-7191-4122-883E-D3CA4D5D4EFE}" type="pres">
      <dgm:prSet presAssocID="{843D757F-9DA5-432E-9836-ED306B284F3E}" presName="desTx" presStyleLbl="fgAcc1" presStyleIdx="2" presStyleCnt="5">
        <dgm:presLayoutVars>
          <dgm:bulletEnabled val="1"/>
        </dgm:presLayoutVars>
      </dgm:prSet>
      <dgm:spPr/>
      <dgm:t>
        <a:bodyPr/>
        <a:lstStyle/>
        <a:p>
          <a:endParaRPr lang="es-EC"/>
        </a:p>
      </dgm:t>
    </dgm:pt>
    <dgm:pt modelId="{75214A92-076B-44B1-B54F-B0E7D24700FB}" type="pres">
      <dgm:prSet presAssocID="{F9849A39-2BF4-4ED0-A180-AB7E7ECB4D8F}" presName="sibTrans" presStyleLbl="sibTrans2D1" presStyleIdx="2" presStyleCnt="4"/>
      <dgm:spPr/>
      <dgm:t>
        <a:bodyPr/>
        <a:lstStyle/>
        <a:p>
          <a:endParaRPr lang="es-EC"/>
        </a:p>
      </dgm:t>
    </dgm:pt>
    <dgm:pt modelId="{D5D5CF8C-4B0A-4A23-8E21-7EE0BC32F2A6}" type="pres">
      <dgm:prSet presAssocID="{F9849A39-2BF4-4ED0-A180-AB7E7ECB4D8F}" presName="connTx" presStyleLbl="sibTrans2D1" presStyleIdx="2" presStyleCnt="4"/>
      <dgm:spPr/>
      <dgm:t>
        <a:bodyPr/>
        <a:lstStyle/>
        <a:p>
          <a:endParaRPr lang="es-EC"/>
        </a:p>
      </dgm:t>
    </dgm:pt>
    <dgm:pt modelId="{22B2F6FF-1AB5-43F7-AA3E-CD5F303372E5}" type="pres">
      <dgm:prSet presAssocID="{FEE6EF77-8719-4E0C-ABD0-B637BF4F5A2C}" presName="composite" presStyleCnt="0"/>
      <dgm:spPr/>
    </dgm:pt>
    <dgm:pt modelId="{AAE6ADA5-D054-457E-9C5E-E230DEFDB986}" type="pres">
      <dgm:prSet presAssocID="{FEE6EF77-8719-4E0C-ABD0-B637BF4F5A2C}" presName="parTx" presStyleLbl="node1" presStyleIdx="2" presStyleCnt="5">
        <dgm:presLayoutVars>
          <dgm:chMax val="0"/>
          <dgm:chPref val="0"/>
          <dgm:bulletEnabled val="1"/>
        </dgm:presLayoutVars>
      </dgm:prSet>
      <dgm:spPr/>
      <dgm:t>
        <a:bodyPr/>
        <a:lstStyle/>
        <a:p>
          <a:endParaRPr lang="es-EC"/>
        </a:p>
      </dgm:t>
    </dgm:pt>
    <dgm:pt modelId="{D651C497-8F85-4004-AB23-6ED652D735E5}" type="pres">
      <dgm:prSet presAssocID="{FEE6EF77-8719-4E0C-ABD0-B637BF4F5A2C}" presName="parSh" presStyleLbl="node1" presStyleIdx="3" presStyleCnt="5"/>
      <dgm:spPr/>
      <dgm:t>
        <a:bodyPr/>
        <a:lstStyle/>
        <a:p>
          <a:endParaRPr lang="es-EC"/>
        </a:p>
      </dgm:t>
    </dgm:pt>
    <dgm:pt modelId="{F34BCFEC-51FA-4C47-ADB6-5AB06E91F81C}" type="pres">
      <dgm:prSet presAssocID="{FEE6EF77-8719-4E0C-ABD0-B637BF4F5A2C}" presName="desTx" presStyleLbl="fgAcc1" presStyleIdx="3" presStyleCnt="5">
        <dgm:presLayoutVars>
          <dgm:bulletEnabled val="1"/>
        </dgm:presLayoutVars>
      </dgm:prSet>
      <dgm:spPr/>
      <dgm:t>
        <a:bodyPr/>
        <a:lstStyle/>
        <a:p>
          <a:endParaRPr lang="es-EC"/>
        </a:p>
      </dgm:t>
    </dgm:pt>
    <dgm:pt modelId="{713B0388-812A-4049-879C-4A6DDA8B5A51}" type="pres">
      <dgm:prSet presAssocID="{42A0722C-A936-4AC8-AEDE-7C7C07E519FF}" presName="sibTrans" presStyleLbl="sibTrans2D1" presStyleIdx="3" presStyleCnt="4"/>
      <dgm:spPr/>
      <dgm:t>
        <a:bodyPr/>
        <a:lstStyle/>
        <a:p>
          <a:endParaRPr lang="es-EC"/>
        </a:p>
      </dgm:t>
    </dgm:pt>
    <dgm:pt modelId="{8F57A61E-5C82-4312-BA18-53269692FEFA}" type="pres">
      <dgm:prSet presAssocID="{42A0722C-A936-4AC8-AEDE-7C7C07E519FF}" presName="connTx" presStyleLbl="sibTrans2D1" presStyleIdx="3" presStyleCnt="4"/>
      <dgm:spPr/>
      <dgm:t>
        <a:bodyPr/>
        <a:lstStyle/>
        <a:p>
          <a:endParaRPr lang="es-EC"/>
        </a:p>
      </dgm:t>
    </dgm:pt>
    <dgm:pt modelId="{DF3DC44C-8A3D-405F-B7E0-7DA72DEEF5FE}" type="pres">
      <dgm:prSet presAssocID="{B8946AEF-F858-49BE-B94D-7014AD7E54C8}" presName="composite" presStyleCnt="0"/>
      <dgm:spPr/>
    </dgm:pt>
    <dgm:pt modelId="{6EAD5B5A-A871-40F3-9619-D2E46550C9C2}" type="pres">
      <dgm:prSet presAssocID="{B8946AEF-F858-49BE-B94D-7014AD7E54C8}" presName="parTx" presStyleLbl="node1" presStyleIdx="3" presStyleCnt="5">
        <dgm:presLayoutVars>
          <dgm:chMax val="0"/>
          <dgm:chPref val="0"/>
          <dgm:bulletEnabled val="1"/>
        </dgm:presLayoutVars>
      </dgm:prSet>
      <dgm:spPr/>
      <dgm:t>
        <a:bodyPr/>
        <a:lstStyle/>
        <a:p>
          <a:endParaRPr lang="es-EC"/>
        </a:p>
      </dgm:t>
    </dgm:pt>
    <dgm:pt modelId="{83496847-87E6-4A54-A5F7-1CE9E32103EC}" type="pres">
      <dgm:prSet presAssocID="{B8946AEF-F858-49BE-B94D-7014AD7E54C8}" presName="parSh" presStyleLbl="node1" presStyleIdx="4" presStyleCnt="5"/>
      <dgm:spPr/>
      <dgm:t>
        <a:bodyPr/>
        <a:lstStyle/>
        <a:p>
          <a:endParaRPr lang="es-EC"/>
        </a:p>
      </dgm:t>
    </dgm:pt>
    <dgm:pt modelId="{241E140B-F891-49DB-A8B8-872CFD6D1B3A}" type="pres">
      <dgm:prSet presAssocID="{B8946AEF-F858-49BE-B94D-7014AD7E54C8}" presName="desTx" presStyleLbl="fgAcc1" presStyleIdx="4" presStyleCnt="5">
        <dgm:presLayoutVars>
          <dgm:bulletEnabled val="1"/>
        </dgm:presLayoutVars>
      </dgm:prSet>
      <dgm:spPr/>
      <dgm:t>
        <a:bodyPr/>
        <a:lstStyle/>
        <a:p>
          <a:endParaRPr lang="es-EC"/>
        </a:p>
      </dgm:t>
    </dgm:pt>
  </dgm:ptLst>
  <dgm:cxnLst>
    <dgm:cxn modelId="{71C3CCCE-AD30-44FC-9E45-D245388C172B}" type="presOf" srcId="{C560FBC2-716F-4621-8B2B-FC78159D4EC6}" destId="{583D3644-A7AE-42DF-B9FC-659F88D6087F}" srcOrd="0" destOrd="0" presId="urn:microsoft.com/office/officeart/2005/8/layout/process3"/>
    <dgm:cxn modelId="{EFBF5F52-16D2-4A64-852A-BD70BA168EB9}" type="presOf" srcId="{843D757F-9DA5-432E-9836-ED306B284F3E}" destId="{83A9C195-16E9-4F2D-9D4D-EAEC62EAB93C}" srcOrd="0" destOrd="0" presId="urn:microsoft.com/office/officeart/2005/8/layout/process3"/>
    <dgm:cxn modelId="{013825AC-288E-4ABE-9B3C-77BD4D175CA3}" type="presOf" srcId="{8E4ACD1C-BC0C-40D3-BE05-60FEDA1C2A0F}" destId="{A934D3BB-2CEE-47D2-91C1-2FC782EFC2C8}" srcOrd="0" destOrd="0" presId="urn:microsoft.com/office/officeart/2005/8/layout/process3"/>
    <dgm:cxn modelId="{792037FA-FA16-4FF2-AD17-27E06131CE51}" type="presOf" srcId="{325DEA20-2D84-4746-A98D-C78AB3CA9FA0}" destId="{00F0E3F9-7191-4122-883E-D3CA4D5D4EFE}" srcOrd="0" destOrd="0" presId="urn:microsoft.com/office/officeart/2005/8/layout/process3"/>
    <dgm:cxn modelId="{E459E5EE-88E1-4ED4-99B2-113CF3DCC4F3}" type="presOf" srcId="{8E4ACD1C-BC0C-40D3-BE05-60FEDA1C2A0F}" destId="{AEE3A78F-B6D1-4FE8-AB5B-8D278F53E7C6}" srcOrd="1" destOrd="0" presId="urn:microsoft.com/office/officeart/2005/8/layout/process3"/>
    <dgm:cxn modelId="{B218B6F5-C1E5-467E-A0A5-B03F4E920882}" srcId="{7551079D-E2DD-4578-A325-60CA2956195B}" destId="{C4624A4C-94A8-440E-85E2-8195AC61624A}" srcOrd="0" destOrd="0" parTransId="{15BF213B-B1AC-419D-BB1E-C058DDF618AA}" sibTransId="{27DD5A27-EBEA-4605-9CE1-DD170A7DF045}"/>
    <dgm:cxn modelId="{BD2D404A-ADBD-431C-B6AE-453B8578ABAD}" srcId="{742B92A7-18D0-418F-8C27-DE2B6F639E67}" destId="{C560FBC2-716F-4621-8B2B-FC78159D4EC6}" srcOrd="0" destOrd="0" parTransId="{F866D3E6-B4BF-4E25-87EC-A8F67D4ED71D}" sibTransId="{C35D056D-5BED-4376-AA9F-64A251996BE7}"/>
    <dgm:cxn modelId="{BD7CCA10-8A9B-4BCB-A2DB-040A7F34EE34}" srcId="{742B92A7-18D0-418F-8C27-DE2B6F639E67}" destId="{7551079D-E2DD-4578-A325-60CA2956195B}" srcOrd="1" destOrd="0" parTransId="{38B05F2E-B975-4AE2-A661-A85E7BF0209D}" sibTransId="{8E4ACD1C-BC0C-40D3-BE05-60FEDA1C2A0F}"/>
    <dgm:cxn modelId="{016362CB-8276-4881-8729-8A3ABDA6E24D}" type="presOf" srcId="{C4624A4C-94A8-440E-85E2-8195AC61624A}" destId="{169F463B-93A5-42C7-A9BE-A8144CE4DE74}" srcOrd="0" destOrd="0" presId="urn:microsoft.com/office/officeart/2005/8/layout/process3"/>
    <dgm:cxn modelId="{E7DCABBE-6063-417C-A384-24E5E7166EDC}" type="presOf" srcId="{FEE6EF77-8719-4E0C-ABD0-B637BF4F5A2C}" destId="{AAE6ADA5-D054-457E-9C5E-E230DEFDB986}" srcOrd="0" destOrd="0" presId="urn:microsoft.com/office/officeart/2005/8/layout/process3"/>
    <dgm:cxn modelId="{AE7E8253-0791-4A3B-A454-05B02F78A99F}" type="presOf" srcId="{742B92A7-18D0-418F-8C27-DE2B6F639E67}" destId="{363F23BC-0344-47E9-A255-405678FBA1E5}" srcOrd="0" destOrd="0" presId="urn:microsoft.com/office/officeart/2005/8/layout/process3"/>
    <dgm:cxn modelId="{44768018-747B-494C-B97C-254A1BDAD114}" type="presOf" srcId="{F9849A39-2BF4-4ED0-A180-AB7E7ECB4D8F}" destId="{D5D5CF8C-4B0A-4A23-8E21-7EE0BC32F2A6}" srcOrd="1" destOrd="0" presId="urn:microsoft.com/office/officeart/2005/8/layout/process3"/>
    <dgm:cxn modelId="{D05B1353-904B-4BD4-BACF-D50BD5D7DE3A}" srcId="{742B92A7-18D0-418F-8C27-DE2B6F639E67}" destId="{B8946AEF-F858-49BE-B94D-7014AD7E54C8}" srcOrd="4" destOrd="0" parTransId="{5EDCD014-A5AD-4171-B156-CFB60B1C5ABE}" sibTransId="{47C5D1CD-9B1B-4EAB-99DF-87DEA04AD858}"/>
    <dgm:cxn modelId="{AC7854D5-806F-4A4E-A885-986344E334A8}" type="presOf" srcId="{C35D056D-5BED-4376-AA9F-64A251996BE7}" destId="{BC049ED0-8B24-4AAE-B46C-98EDF75D7FF1}" srcOrd="0" destOrd="0" presId="urn:microsoft.com/office/officeart/2005/8/layout/process3"/>
    <dgm:cxn modelId="{6CA05F42-3098-4C76-977F-B7E9AEC9D74B}" srcId="{C560FBC2-716F-4621-8B2B-FC78159D4EC6}" destId="{B2080D7A-E681-4108-8C13-1BB045332592}" srcOrd="0" destOrd="0" parTransId="{5CEBDAA3-16FC-454A-8A5C-F9F74E550DE1}" sibTransId="{F857C9EC-3DAB-4418-BDB6-AFBC19F7BCE2}"/>
    <dgm:cxn modelId="{A1D1821B-696A-4210-B4BB-47E14A0E4197}" type="presOf" srcId="{B2080D7A-E681-4108-8C13-1BB045332592}" destId="{3BCF0C61-62DC-4A7D-91BC-99273051637D}" srcOrd="0" destOrd="0" presId="urn:microsoft.com/office/officeart/2005/8/layout/process3"/>
    <dgm:cxn modelId="{813F0402-A2F6-4D1C-86C5-DBBC34D3460C}" srcId="{843D757F-9DA5-432E-9836-ED306B284F3E}" destId="{325DEA20-2D84-4746-A98D-C78AB3CA9FA0}" srcOrd="0" destOrd="0" parTransId="{3575372A-7FA2-459F-B2AF-9855A31DCDE4}" sibTransId="{5A2E3661-E467-4AC6-A3BA-C9FEFA781BDD}"/>
    <dgm:cxn modelId="{37C9E01E-1040-4F22-8F00-7C3924555F1E}" type="presOf" srcId="{C560FBC2-716F-4621-8B2B-FC78159D4EC6}" destId="{58C56DEF-EDDE-49BD-8A3B-F6732AFB173F}" srcOrd="1" destOrd="0" presId="urn:microsoft.com/office/officeart/2005/8/layout/process3"/>
    <dgm:cxn modelId="{EE9D4E9E-0FAF-497B-8D35-5E0CC21E0B10}" type="presOf" srcId="{B8946AEF-F858-49BE-B94D-7014AD7E54C8}" destId="{6EAD5B5A-A871-40F3-9619-D2E46550C9C2}" srcOrd="0" destOrd="0" presId="urn:microsoft.com/office/officeart/2005/8/layout/process3"/>
    <dgm:cxn modelId="{18DEF4C6-DDCA-41D2-B5CC-21DCEE768C09}" srcId="{FEE6EF77-8719-4E0C-ABD0-B637BF4F5A2C}" destId="{EAE6B572-C9D9-4086-843C-0DB54C25DC06}" srcOrd="0" destOrd="0" parTransId="{2D0E7E90-B3AC-4554-84F2-140DA6A03DEC}" sibTransId="{D3DA0D38-6127-4D8D-A436-604574F733DC}"/>
    <dgm:cxn modelId="{88A45786-528B-41A6-85E9-FBB5E82CD9C5}" type="presOf" srcId="{7551079D-E2DD-4578-A325-60CA2956195B}" destId="{BE743C5F-A9C6-42F5-B73F-6680F41E05A3}" srcOrd="0" destOrd="0" presId="urn:microsoft.com/office/officeart/2005/8/layout/process3"/>
    <dgm:cxn modelId="{9DE6A7FB-8475-4695-8947-E10363ED6640}" type="presOf" srcId="{EAE6B572-C9D9-4086-843C-0DB54C25DC06}" destId="{F34BCFEC-51FA-4C47-ADB6-5AB06E91F81C}" srcOrd="0" destOrd="0" presId="urn:microsoft.com/office/officeart/2005/8/layout/process3"/>
    <dgm:cxn modelId="{F47A4639-2947-441E-B3BE-96586D3A73B7}" type="presOf" srcId="{42A0722C-A936-4AC8-AEDE-7C7C07E519FF}" destId="{713B0388-812A-4049-879C-4A6DDA8B5A51}" srcOrd="0" destOrd="0" presId="urn:microsoft.com/office/officeart/2005/8/layout/process3"/>
    <dgm:cxn modelId="{98B03BEE-9306-4CE7-8FCC-989FFF4FC796}" type="presOf" srcId="{843D757F-9DA5-432E-9836-ED306B284F3E}" destId="{74EAF13B-4AF0-4C59-AE8E-24B7DE5713DF}" srcOrd="1" destOrd="0" presId="urn:microsoft.com/office/officeart/2005/8/layout/process3"/>
    <dgm:cxn modelId="{B2562BBC-8D64-45D3-9A2B-41C4DAF9E1C7}" type="presOf" srcId="{9C62F035-88C4-4E03-B071-1C1C973D063B}" destId="{241E140B-F891-49DB-A8B8-872CFD6D1B3A}" srcOrd="0" destOrd="0" presId="urn:microsoft.com/office/officeart/2005/8/layout/process3"/>
    <dgm:cxn modelId="{7F47BB7D-69EE-4EDB-B305-AB30D88C58E6}" srcId="{B8946AEF-F858-49BE-B94D-7014AD7E54C8}" destId="{9C62F035-88C4-4E03-B071-1C1C973D063B}" srcOrd="0" destOrd="0" parTransId="{F4AB0EC2-3653-47DA-8134-812F5B341CF6}" sibTransId="{4EAD2C4A-6883-427D-AFD5-F78020DD9F0B}"/>
    <dgm:cxn modelId="{0EA5D872-EE8E-424E-A3D3-29EF69BDAB1F}" srcId="{742B92A7-18D0-418F-8C27-DE2B6F639E67}" destId="{FEE6EF77-8719-4E0C-ABD0-B637BF4F5A2C}" srcOrd="3" destOrd="0" parTransId="{B7BB573E-D0B5-42A3-8EEC-7913F70B5F64}" sibTransId="{42A0722C-A936-4AC8-AEDE-7C7C07E519FF}"/>
    <dgm:cxn modelId="{F1242EB8-99CC-4D3A-BAF6-7B7F89AD70CD}" type="presOf" srcId="{B8946AEF-F858-49BE-B94D-7014AD7E54C8}" destId="{83496847-87E6-4A54-A5F7-1CE9E32103EC}" srcOrd="1" destOrd="0" presId="urn:microsoft.com/office/officeart/2005/8/layout/process3"/>
    <dgm:cxn modelId="{23807DDF-49CB-442E-9FA0-3BFD28011EEA}" type="presOf" srcId="{C35D056D-5BED-4376-AA9F-64A251996BE7}" destId="{23ECC3C4-C962-4C70-A71B-C674CD1A8939}" srcOrd="1" destOrd="0" presId="urn:microsoft.com/office/officeart/2005/8/layout/process3"/>
    <dgm:cxn modelId="{55298E78-28CD-47E6-B325-255999E49F22}" type="presOf" srcId="{7551079D-E2DD-4578-A325-60CA2956195B}" destId="{0C6079BB-42F4-4B51-8345-3336C71A10F6}" srcOrd="1" destOrd="0" presId="urn:microsoft.com/office/officeart/2005/8/layout/process3"/>
    <dgm:cxn modelId="{8E7C5244-11BE-4391-A388-EF017AC57A56}" type="presOf" srcId="{42A0722C-A936-4AC8-AEDE-7C7C07E519FF}" destId="{8F57A61E-5C82-4312-BA18-53269692FEFA}" srcOrd="1" destOrd="0" presId="urn:microsoft.com/office/officeart/2005/8/layout/process3"/>
    <dgm:cxn modelId="{456606B5-5C8C-4D9F-B18E-2878F731BF8A}" srcId="{742B92A7-18D0-418F-8C27-DE2B6F639E67}" destId="{843D757F-9DA5-432E-9836-ED306B284F3E}" srcOrd="2" destOrd="0" parTransId="{B61A1043-0937-4154-A1D8-BC504CFE0748}" sibTransId="{F9849A39-2BF4-4ED0-A180-AB7E7ECB4D8F}"/>
    <dgm:cxn modelId="{3FB2EC8F-10D1-434F-A46E-2490248D695D}" type="presOf" srcId="{F9849A39-2BF4-4ED0-A180-AB7E7ECB4D8F}" destId="{75214A92-076B-44B1-B54F-B0E7D24700FB}" srcOrd="0" destOrd="0" presId="urn:microsoft.com/office/officeart/2005/8/layout/process3"/>
    <dgm:cxn modelId="{BB46FD46-8CF3-4296-B86C-89754F012F01}" type="presOf" srcId="{FEE6EF77-8719-4E0C-ABD0-B637BF4F5A2C}" destId="{D651C497-8F85-4004-AB23-6ED652D735E5}" srcOrd="1" destOrd="0" presId="urn:microsoft.com/office/officeart/2005/8/layout/process3"/>
    <dgm:cxn modelId="{4532DE0F-C38B-4527-98C4-3EC8A0C5AE1C}" type="presParOf" srcId="{363F23BC-0344-47E9-A255-405678FBA1E5}" destId="{47C1C35B-CCFB-42B5-BB68-E4034F1D506F}" srcOrd="0" destOrd="0" presId="urn:microsoft.com/office/officeart/2005/8/layout/process3"/>
    <dgm:cxn modelId="{80A738BE-8B5E-4AC1-9B99-273CA53BED85}" type="presParOf" srcId="{47C1C35B-CCFB-42B5-BB68-E4034F1D506F}" destId="{583D3644-A7AE-42DF-B9FC-659F88D6087F}" srcOrd="0" destOrd="0" presId="urn:microsoft.com/office/officeart/2005/8/layout/process3"/>
    <dgm:cxn modelId="{798E7FC5-5D0F-4D0F-BD5C-4941A536E0C3}" type="presParOf" srcId="{47C1C35B-CCFB-42B5-BB68-E4034F1D506F}" destId="{58C56DEF-EDDE-49BD-8A3B-F6732AFB173F}" srcOrd="1" destOrd="0" presId="urn:microsoft.com/office/officeart/2005/8/layout/process3"/>
    <dgm:cxn modelId="{A8B91684-38FC-429B-91E7-EA8C4091968A}" type="presParOf" srcId="{47C1C35B-CCFB-42B5-BB68-E4034F1D506F}" destId="{3BCF0C61-62DC-4A7D-91BC-99273051637D}" srcOrd="2" destOrd="0" presId="urn:microsoft.com/office/officeart/2005/8/layout/process3"/>
    <dgm:cxn modelId="{8321E20F-E3DC-429D-9070-BCEB750843DE}" type="presParOf" srcId="{363F23BC-0344-47E9-A255-405678FBA1E5}" destId="{BC049ED0-8B24-4AAE-B46C-98EDF75D7FF1}" srcOrd="1" destOrd="0" presId="urn:microsoft.com/office/officeart/2005/8/layout/process3"/>
    <dgm:cxn modelId="{6266F8FE-26DE-44EF-9C45-BB65713A2978}" type="presParOf" srcId="{BC049ED0-8B24-4AAE-B46C-98EDF75D7FF1}" destId="{23ECC3C4-C962-4C70-A71B-C674CD1A8939}" srcOrd="0" destOrd="0" presId="urn:microsoft.com/office/officeart/2005/8/layout/process3"/>
    <dgm:cxn modelId="{47749912-AD22-43D4-95BF-562114282D64}" type="presParOf" srcId="{363F23BC-0344-47E9-A255-405678FBA1E5}" destId="{5A020C52-6535-4DBE-8CAE-248AFE591596}" srcOrd="2" destOrd="0" presId="urn:microsoft.com/office/officeart/2005/8/layout/process3"/>
    <dgm:cxn modelId="{AC7CB406-0B64-4322-A77D-7C181ACBA9E4}" type="presParOf" srcId="{5A020C52-6535-4DBE-8CAE-248AFE591596}" destId="{BE743C5F-A9C6-42F5-B73F-6680F41E05A3}" srcOrd="0" destOrd="0" presId="urn:microsoft.com/office/officeart/2005/8/layout/process3"/>
    <dgm:cxn modelId="{255A3779-E978-41F4-A1F0-3AA7B3E0AD84}" type="presParOf" srcId="{5A020C52-6535-4DBE-8CAE-248AFE591596}" destId="{0C6079BB-42F4-4B51-8345-3336C71A10F6}" srcOrd="1" destOrd="0" presId="urn:microsoft.com/office/officeart/2005/8/layout/process3"/>
    <dgm:cxn modelId="{E18E560C-CA19-4F55-9D3B-51E0144180B3}" type="presParOf" srcId="{5A020C52-6535-4DBE-8CAE-248AFE591596}" destId="{169F463B-93A5-42C7-A9BE-A8144CE4DE74}" srcOrd="2" destOrd="0" presId="urn:microsoft.com/office/officeart/2005/8/layout/process3"/>
    <dgm:cxn modelId="{4E7F24A2-B609-4EA0-900C-CA20784FDD05}" type="presParOf" srcId="{363F23BC-0344-47E9-A255-405678FBA1E5}" destId="{A934D3BB-2CEE-47D2-91C1-2FC782EFC2C8}" srcOrd="3" destOrd="0" presId="urn:microsoft.com/office/officeart/2005/8/layout/process3"/>
    <dgm:cxn modelId="{74F646A1-E72E-42EB-8F13-17D8FE4A8D91}" type="presParOf" srcId="{A934D3BB-2CEE-47D2-91C1-2FC782EFC2C8}" destId="{AEE3A78F-B6D1-4FE8-AB5B-8D278F53E7C6}" srcOrd="0" destOrd="0" presId="urn:microsoft.com/office/officeart/2005/8/layout/process3"/>
    <dgm:cxn modelId="{9D8DC6CB-4E8A-457E-A7B9-156D264DEA3D}" type="presParOf" srcId="{363F23BC-0344-47E9-A255-405678FBA1E5}" destId="{83C7390B-63BC-4C25-B829-4A25A637B262}" srcOrd="4" destOrd="0" presId="urn:microsoft.com/office/officeart/2005/8/layout/process3"/>
    <dgm:cxn modelId="{D32DF36B-FA1B-493C-8400-CF956569C9C4}" type="presParOf" srcId="{83C7390B-63BC-4C25-B829-4A25A637B262}" destId="{83A9C195-16E9-4F2D-9D4D-EAEC62EAB93C}" srcOrd="0" destOrd="0" presId="urn:microsoft.com/office/officeart/2005/8/layout/process3"/>
    <dgm:cxn modelId="{459201F9-7B40-4BBC-AFBC-E589A62EE087}" type="presParOf" srcId="{83C7390B-63BC-4C25-B829-4A25A637B262}" destId="{74EAF13B-4AF0-4C59-AE8E-24B7DE5713DF}" srcOrd="1" destOrd="0" presId="urn:microsoft.com/office/officeart/2005/8/layout/process3"/>
    <dgm:cxn modelId="{B516DEEF-76E3-4A84-8863-E971B1386315}" type="presParOf" srcId="{83C7390B-63BC-4C25-B829-4A25A637B262}" destId="{00F0E3F9-7191-4122-883E-D3CA4D5D4EFE}" srcOrd="2" destOrd="0" presId="urn:microsoft.com/office/officeart/2005/8/layout/process3"/>
    <dgm:cxn modelId="{8E6BD37D-C3CE-43E2-A127-348A53129B42}" type="presParOf" srcId="{363F23BC-0344-47E9-A255-405678FBA1E5}" destId="{75214A92-076B-44B1-B54F-B0E7D24700FB}" srcOrd="5" destOrd="0" presId="urn:microsoft.com/office/officeart/2005/8/layout/process3"/>
    <dgm:cxn modelId="{A60F7FBD-A5ED-4E0A-9B16-50CE62C9B822}" type="presParOf" srcId="{75214A92-076B-44B1-B54F-B0E7D24700FB}" destId="{D5D5CF8C-4B0A-4A23-8E21-7EE0BC32F2A6}" srcOrd="0" destOrd="0" presId="urn:microsoft.com/office/officeart/2005/8/layout/process3"/>
    <dgm:cxn modelId="{EE3AE0A9-8DD9-43D4-ABE2-039628917B1C}" type="presParOf" srcId="{363F23BC-0344-47E9-A255-405678FBA1E5}" destId="{22B2F6FF-1AB5-43F7-AA3E-CD5F303372E5}" srcOrd="6" destOrd="0" presId="urn:microsoft.com/office/officeart/2005/8/layout/process3"/>
    <dgm:cxn modelId="{03094F19-4AED-448C-8290-5D6EC39FEB6F}" type="presParOf" srcId="{22B2F6FF-1AB5-43F7-AA3E-CD5F303372E5}" destId="{AAE6ADA5-D054-457E-9C5E-E230DEFDB986}" srcOrd="0" destOrd="0" presId="urn:microsoft.com/office/officeart/2005/8/layout/process3"/>
    <dgm:cxn modelId="{FC09A5A2-DA0D-4EFD-A8ED-4D15850126D7}" type="presParOf" srcId="{22B2F6FF-1AB5-43F7-AA3E-CD5F303372E5}" destId="{D651C497-8F85-4004-AB23-6ED652D735E5}" srcOrd="1" destOrd="0" presId="urn:microsoft.com/office/officeart/2005/8/layout/process3"/>
    <dgm:cxn modelId="{AF68C8F3-AAA9-45AC-A8AC-965A95279FC1}" type="presParOf" srcId="{22B2F6FF-1AB5-43F7-AA3E-CD5F303372E5}" destId="{F34BCFEC-51FA-4C47-ADB6-5AB06E91F81C}" srcOrd="2" destOrd="0" presId="urn:microsoft.com/office/officeart/2005/8/layout/process3"/>
    <dgm:cxn modelId="{17F27640-F581-4631-99CC-22B0456ED296}" type="presParOf" srcId="{363F23BC-0344-47E9-A255-405678FBA1E5}" destId="{713B0388-812A-4049-879C-4A6DDA8B5A51}" srcOrd="7" destOrd="0" presId="urn:microsoft.com/office/officeart/2005/8/layout/process3"/>
    <dgm:cxn modelId="{78E3A252-A490-4447-8715-8FCDCA31AC79}" type="presParOf" srcId="{713B0388-812A-4049-879C-4A6DDA8B5A51}" destId="{8F57A61E-5C82-4312-BA18-53269692FEFA}" srcOrd="0" destOrd="0" presId="urn:microsoft.com/office/officeart/2005/8/layout/process3"/>
    <dgm:cxn modelId="{A75007AE-427F-44FA-BEF4-25E8829D5119}" type="presParOf" srcId="{363F23BC-0344-47E9-A255-405678FBA1E5}" destId="{DF3DC44C-8A3D-405F-B7E0-7DA72DEEF5FE}" srcOrd="8" destOrd="0" presId="urn:microsoft.com/office/officeart/2005/8/layout/process3"/>
    <dgm:cxn modelId="{9F600801-4B99-4436-876E-9434E32119BE}" type="presParOf" srcId="{DF3DC44C-8A3D-405F-B7E0-7DA72DEEF5FE}" destId="{6EAD5B5A-A871-40F3-9619-D2E46550C9C2}" srcOrd="0" destOrd="0" presId="urn:microsoft.com/office/officeart/2005/8/layout/process3"/>
    <dgm:cxn modelId="{4F846F17-081C-407F-8F23-CAA6108F9469}" type="presParOf" srcId="{DF3DC44C-8A3D-405F-B7E0-7DA72DEEF5FE}" destId="{83496847-87E6-4A54-A5F7-1CE9E32103EC}" srcOrd="1" destOrd="0" presId="urn:microsoft.com/office/officeart/2005/8/layout/process3"/>
    <dgm:cxn modelId="{72E2D80D-A28B-4FF1-90DA-07E26506F6B1}" type="presParOf" srcId="{DF3DC44C-8A3D-405F-B7E0-7DA72DEEF5FE}" destId="{241E140B-F891-49DB-A8B8-872CFD6D1B3A}"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54CAE02-F929-4BE4-86A5-98A0C4AF0449}" type="doc">
      <dgm:prSet loTypeId="urn:microsoft.com/office/officeart/2005/8/layout/arrow2" loCatId="process" qsTypeId="urn:microsoft.com/office/officeart/2005/8/quickstyle/simple1" qsCatId="simple" csTypeId="urn:microsoft.com/office/officeart/2005/8/colors/accent1_4" csCatId="accent1" phldr="1"/>
      <dgm:spPr/>
    </dgm:pt>
    <dgm:pt modelId="{969FC1CF-DA9B-4039-8E41-D61244B1455B}">
      <dgm:prSet phldrT="[Texto]" custT="1"/>
      <dgm:spPr/>
      <dgm:t>
        <a:bodyPr/>
        <a:lstStyle/>
        <a:p>
          <a:pPr algn="ctr"/>
          <a:r>
            <a:rPr lang="es-EC" sz="1200" dirty="0" smtClean="0"/>
            <a:t>Acetonitrilo</a:t>
          </a:r>
          <a:endParaRPr lang="es-EC" sz="1200" dirty="0"/>
        </a:p>
      </dgm:t>
    </dgm:pt>
    <dgm:pt modelId="{49FD462C-2B34-46D6-85F4-0A3ED20D8069}" type="parTrans" cxnId="{3681B2F2-5233-48E4-AC49-87CEBDC6CB6B}">
      <dgm:prSet/>
      <dgm:spPr/>
      <dgm:t>
        <a:bodyPr/>
        <a:lstStyle/>
        <a:p>
          <a:pPr algn="ctr"/>
          <a:endParaRPr lang="es-EC" sz="2800"/>
        </a:p>
      </dgm:t>
    </dgm:pt>
    <dgm:pt modelId="{8E5D0FD1-FA79-4847-A78C-6E7F98E9CC71}" type="sibTrans" cxnId="{3681B2F2-5233-48E4-AC49-87CEBDC6CB6B}">
      <dgm:prSet/>
      <dgm:spPr/>
      <dgm:t>
        <a:bodyPr/>
        <a:lstStyle/>
        <a:p>
          <a:pPr algn="ctr"/>
          <a:endParaRPr lang="es-EC" sz="2800"/>
        </a:p>
      </dgm:t>
    </dgm:pt>
    <dgm:pt modelId="{71B2F1AA-2BCF-442D-BE1B-6BDA75BB6198}">
      <dgm:prSet phldrT="[Texto]" custT="1"/>
      <dgm:spPr/>
      <dgm:t>
        <a:bodyPr/>
        <a:lstStyle/>
        <a:p>
          <a:pPr algn="l"/>
          <a:r>
            <a:rPr lang="es-EC" sz="1200" dirty="0" smtClean="0"/>
            <a:t>0,6 </a:t>
          </a:r>
          <a:r>
            <a:rPr lang="es-EC" sz="1200" dirty="0" err="1" smtClean="0"/>
            <a:t>mM</a:t>
          </a:r>
          <a:r>
            <a:rPr lang="es-EC" sz="1200" dirty="0" smtClean="0"/>
            <a:t> Fosfato de Sodio Monobásico</a:t>
          </a:r>
          <a:endParaRPr lang="es-EC" sz="1200" dirty="0"/>
        </a:p>
      </dgm:t>
    </dgm:pt>
    <dgm:pt modelId="{BB423BE4-AFA7-4100-9CD7-769B651AA118}" type="parTrans" cxnId="{61A58657-3858-4480-B11F-5A4CF5B410D3}">
      <dgm:prSet/>
      <dgm:spPr/>
      <dgm:t>
        <a:bodyPr/>
        <a:lstStyle/>
        <a:p>
          <a:pPr algn="ctr"/>
          <a:endParaRPr lang="es-EC" sz="2800"/>
        </a:p>
      </dgm:t>
    </dgm:pt>
    <dgm:pt modelId="{E589E65E-4EAC-48B8-8D03-5C51E38ED2BD}" type="sibTrans" cxnId="{61A58657-3858-4480-B11F-5A4CF5B410D3}">
      <dgm:prSet/>
      <dgm:spPr/>
      <dgm:t>
        <a:bodyPr/>
        <a:lstStyle/>
        <a:p>
          <a:pPr algn="ctr"/>
          <a:endParaRPr lang="es-EC" sz="2800"/>
        </a:p>
      </dgm:t>
    </dgm:pt>
    <dgm:pt modelId="{2990842A-B30E-4DF2-85F6-D5E4A88D515E}">
      <dgm:prSet phldrT="[Texto]" custT="1"/>
      <dgm:spPr/>
      <dgm:t>
        <a:bodyPr/>
        <a:lstStyle/>
        <a:p>
          <a:pPr algn="ctr"/>
          <a:r>
            <a:rPr lang="es-EC" sz="1200" b="1" dirty="0" smtClean="0"/>
            <a:t>Relación 58:42</a:t>
          </a:r>
          <a:endParaRPr lang="es-EC" sz="1200" b="1" dirty="0"/>
        </a:p>
      </dgm:t>
    </dgm:pt>
    <dgm:pt modelId="{D82A9FED-4219-41AD-A836-89CF43FF45B3}" type="parTrans" cxnId="{2DE05BD6-51DC-4780-8D48-A2948B508216}">
      <dgm:prSet/>
      <dgm:spPr/>
      <dgm:t>
        <a:bodyPr/>
        <a:lstStyle/>
        <a:p>
          <a:pPr algn="ctr"/>
          <a:endParaRPr lang="es-EC" sz="2800"/>
        </a:p>
      </dgm:t>
    </dgm:pt>
    <dgm:pt modelId="{C1E7BCD3-7F22-4768-8581-39D7036D2AA6}" type="sibTrans" cxnId="{2DE05BD6-51DC-4780-8D48-A2948B508216}">
      <dgm:prSet/>
      <dgm:spPr/>
      <dgm:t>
        <a:bodyPr/>
        <a:lstStyle/>
        <a:p>
          <a:pPr algn="ctr"/>
          <a:endParaRPr lang="es-EC" sz="2800"/>
        </a:p>
      </dgm:t>
    </dgm:pt>
    <dgm:pt modelId="{EADB9612-C615-4D49-BB5D-F807EEF68C95}" type="pres">
      <dgm:prSet presAssocID="{A54CAE02-F929-4BE4-86A5-98A0C4AF0449}" presName="arrowDiagram" presStyleCnt="0">
        <dgm:presLayoutVars>
          <dgm:chMax val="5"/>
          <dgm:dir/>
          <dgm:resizeHandles val="exact"/>
        </dgm:presLayoutVars>
      </dgm:prSet>
      <dgm:spPr/>
    </dgm:pt>
    <dgm:pt modelId="{A89EFB5D-E91F-4E59-8CF2-E4E4906F36CB}" type="pres">
      <dgm:prSet presAssocID="{A54CAE02-F929-4BE4-86A5-98A0C4AF0449}" presName="arrow" presStyleLbl="bgShp" presStyleIdx="0" presStyleCnt="1"/>
      <dgm:spPr/>
    </dgm:pt>
    <dgm:pt modelId="{E57E42AD-2EB4-4487-BABC-EA6CC590FAC1}" type="pres">
      <dgm:prSet presAssocID="{A54CAE02-F929-4BE4-86A5-98A0C4AF0449}" presName="arrowDiagram3" presStyleCnt="0"/>
      <dgm:spPr/>
    </dgm:pt>
    <dgm:pt modelId="{A1A12D8E-93BB-4E0A-A533-F80932307B69}" type="pres">
      <dgm:prSet presAssocID="{969FC1CF-DA9B-4039-8E41-D61244B1455B}" presName="bullet3a" presStyleLbl="node1" presStyleIdx="0" presStyleCnt="3"/>
      <dgm:spPr/>
    </dgm:pt>
    <dgm:pt modelId="{64B546FF-AA14-41E3-9548-D89669FAB50B}" type="pres">
      <dgm:prSet presAssocID="{969FC1CF-DA9B-4039-8E41-D61244B1455B}" presName="textBox3a" presStyleLbl="revTx" presStyleIdx="0" presStyleCnt="3" custScaleX="136942" custScaleY="30722" custLinFactNeighborX="38606" custLinFactNeighborY="-21790">
        <dgm:presLayoutVars>
          <dgm:bulletEnabled val="1"/>
        </dgm:presLayoutVars>
      </dgm:prSet>
      <dgm:spPr/>
      <dgm:t>
        <a:bodyPr/>
        <a:lstStyle/>
        <a:p>
          <a:endParaRPr lang="es-EC"/>
        </a:p>
      </dgm:t>
    </dgm:pt>
    <dgm:pt modelId="{1E0FEC63-1F3B-44C4-A596-4601CB1F1736}" type="pres">
      <dgm:prSet presAssocID="{71B2F1AA-2BCF-442D-BE1B-6BDA75BB6198}" presName="bullet3b" presStyleLbl="node1" presStyleIdx="1" presStyleCnt="3"/>
      <dgm:spPr>
        <a:solidFill>
          <a:schemeClr val="bg2">
            <a:lumMod val="50000"/>
          </a:schemeClr>
        </a:solidFill>
      </dgm:spPr>
    </dgm:pt>
    <dgm:pt modelId="{C104AEF0-9EBF-49D7-8C7B-233F9F25D1F1}" type="pres">
      <dgm:prSet presAssocID="{71B2F1AA-2BCF-442D-BE1B-6BDA75BB6198}" presName="textBox3b" presStyleLbl="revTx" presStyleIdx="1" presStyleCnt="3" custScaleX="199840" custScaleY="29539" custLinFactX="-40178" custLinFactNeighborX="-100000" custLinFactNeighborY="-68478">
        <dgm:presLayoutVars>
          <dgm:bulletEnabled val="1"/>
        </dgm:presLayoutVars>
      </dgm:prSet>
      <dgm:spPr/>
      <dgm:t>
        <a:bodyPr/>
        <a:lstStyle/>
        <a:p>
          <a:endParaRPr lang="es-EC"/>
        </a:p>
      </dgm:t>
    </dgm:pt>
    <dgm:pt modelId="{DDAE7E3E-B7C7-46DA-A795-0F9D372B2F95}" type="pres">
      <dgm:prSet presAssocID="{2990842A-B30E-4DF2-85F6-D5E4A88D515E}" presName="bullet3c" presStyleLbl="node1" presStyleIdx="2" presStyleCnt="3"/>
      <dgm:spPr>
        <a:solidFill>
          <a:srgbClr val="92D050"/>
        </a:solidFill>
      </dgm:spPr>
    </dgm:pt>
    <dgm:pt modelId="{A0050045-5A3B-4FDF-AAEF-3DF33E9ACE0B}" type="pres">
      <dgm:prSet presAssocID="{2990842A-B30E-4DF2-85F6-D5E4A88D515E}" presName="textBox3c" presStyleLbl="revTx" presStyleIdx="2" presStyleCnt="3" custScaleX="160205" custScaleY="17946" custLinFactNeighborX="-37920" custLinFactNeighborY="-20708">
        <dgm:presLayoutVars>
          <dgm:bulletEnabled val="1"/>
        </dgm:presLayoutVars>
      </dgm:prSet>
      <dgm:spPr/>
      <dgm:t>
        <a:bodyPr/>
        <a:lstStyle/>
        <a:p>
          <a:endParaRPr lang="es-EC"/>
        </a:p>
      </dgm:t>
    </dgm:pt>
  </dgm:ptLst>
  <dgm:cxnLst>
    <dgm:cxn modelId="{61A58657-3858-4480-B11F-5A4CF5B410D3}" srcId="{A54CAE02-F929-4BE4-86A5-98A0C4AF0449}" destId="{71B2F1AA-2BCF-442D-BE1B-6BDA75BB6198}" srcOrd="1" destOrd="0" parTransId="{BB423BE4-AFA7-4100-9CD7-769B651AA118}" sibTransId="{E589E65E-4EAC-48B8-8D03-5C51E38ED2BD}"/>
    <dgm:cxn modelId="{B79BD953-D181-42F3-B64A-13AF72E8D686}" type="presOf" srcId="{71B2F1AA-2BCF-442D-BE1B-6BDA75BB6198}" destId="{C104AEF0-9EBF-49D7-8C7B-233F9F25D1F1}" srcOrd="0" destOrd="0" presId="urn:microsoft.com/office/officeart/2005/8/layout/arrow2"/>
    <dgm:cxn modelId="{2DE05BD6-51DC-4780-8D48-A2948B508216}" srcId="{A54CAE02-F929-4BE4-86A5-98A0C4AF0449}" destId="{2990842A-B30E-4DF2-85F6-D5E4A88D515E}" srcOrd="2" destOrd="0" parTransId="{D82A9FED-4219-41AD-A836-89CF43FF45B3}" sibTransId="{C1E7BCD3-7F22-4768-8581-39D7036D2AA6}"/>
    <dgm:cxn modelId="{D085CF09-6169-46A8-A3AB-0C4CD6E1EAA3}" type="presOf" srcId="{2990842A-B30E-4DF2-85F6-D5E4A88D515E}" destId="{A0050045-5A3B-4FDF-AAEF-3DF33E9ACE0B}" srcOrd="0" destOrd="0" presId="urn:microsoft.com/office/officeart/2005/8/layout/arrow2"/>
    <dgm:cxn modelId="{3681B2F2-5233-48E4-AC49-87CEBDC6CB6B}" srcId="{A54CAE02-F929-4BE4-86A5-98A0C4AF0449}" destId="{969FC1CF-DA9B-4039-8E41-D61244B1455B}" srcOrd="0" destOrd="0" parTransId="{49FD462C-2B34-46D6-85F4-0A3ED20D8069}" sibTransId="{8E5D0FD1-FA79-4847-A78C-6E7F98E9CC71}"/>
    <dgm:cxn modelId="{0906683D-CC38-441A-98E3-FA320EA919B1}" type="presOf" srcId="{969FC1CF-DA9B-4039-8E41-D61244B1455B}" destId="{64B546FF-AA14-41E3-9548-D89669FAB50B}" srcOrd="0" destOrd="0" presId="urn:microsoft.com/office/officeart/2005/8/layout/arrow2"/>
    <dgm:cxn modelId="{28F8CE46-C0B8-45FA-A06F-839444D0321B}" type="presOf" srcId="{A54CAE02-F929-4BE4-86A5-98A0C4AF0449}" destId="{EADB9612-C615-4D49-BB5D-F807EEF68C95}" srcOrd="0" destOrd="0" presId="urn:microsoft.com/office/officeart/2005/8/layout/arrow2"/>
    <dgm:cxn modelId="{A3F4C0ED-B103-44EB-AFBA-59044CE40DE9}" type="presParOf" srcId="{EADB9612-C615-4D49-BB5D-F807EEF68C95}" destId="{A89EFB5D-E91F-4E59-8CF2-E4E4906F36CB}" srcOrd="0" destOrd="0" presId="urn:microsoft.com/office/officeart/2005/8/layout/arrow2"/>
    <dgm:cxn modelId="{80D1D2AE-1C19-4872-97B3-297D979298E4}" type="presParOf" srcId="{EADB9612-C615-4D49-BB5D-F807EEF68C95}" destId="{E57E42AD-2EB4-4487-BABC-EA6CC590FAC1}" srcOrd="1" destOrd="0" presId="urn:microsoft.com/office/officeart/2005/8/layout/arrow2"/>
    <dgm:cxn modelId="{6921EA5A-387A-40EB-A02D-B88FED48A9A2}" type="presParOf" srcId="{E57E42AD-2EB4-4487-BABC-EA6CC590FAC1}" destId="{A1A12D8E-93BB-4E0A-A533-F80932307B69}" srcOrd="0" destOrd="0" presId="urn:microsoft.com/office/officeart/2005/8/layout/arrow2"/>
    <dgm:cxn modelId="{E5669AEA-FC17-4BFD-8BAB-45F158D666C0}" type="presParOf" srcId="{E57E42AD-2EB4-4487-BABC-EA6CC590FAC1}" destId="{64B546FF-AA14-41E3-9548-D89669FAB50B}" srcOrd="1" destOrd="0" presId="urn:microsoft.com/office/officeart/2005/8/layout/arrow2"/>
    <dgm:cxn modelId="{DAEB73ED-CE99-45EB-B97B-C17B0997B1C6}" type="presParOf" srcId="{E57E42AD-2EB4-4487-BABC-EA6CC590FAC1}" destId="{1E0FEC63-1F3B-44C4-A596-4601CB1F1736}" srcOrd="2" destOrd="0" presId="urn:microsoft.com/office/officeart/2005/8/layout/arrow2"/>
    <dgm:cxn modelId="{BB39695D-7ED0-4AD2-973E-D1684F821BD9}" type="presParOf" srcId="{E57E42AD-2EB4-4487-BABC-EA6CC590FAC1}" destId="{C104AEF0-9EBF-49D7-8C7B-233F9F25D1F1}" srcOrd="3" destOrd="0" presId="urn:microsoft.com/office/officeart/2005/8/layout/arrow2"/>
    <dgm:cxn modelId="{B95DA8FE-BCFA-4CC9-AC2A-AB188BBEBF3B}" type="presParOf" srcId="{E57E42AD-2EB4-4487-BABC-EA6CC590FAC1}" destId="{DDAE7E3E-B7C7-46DA-A795-0F9D372B2F95}" srcOrd="4" destOrd="0" presId="urn:microsoft.com/office/officeart/2005/8/layout/arrow2"/>
    <dgm:cxn modelId="{3702B22C-FED3-4C64-A03C-44AC820A6780}" type="presParOf" srcId="{E57E42AD-2EB4-4487-BABC-EA6CC590FAC1}" destId="{A0050045-5A3B-4FDF-AAEF-3DF33E9ACE0B}" srcOrd="5" destOrd="0" presId="urn:microsoft.com/office/officeart/2005/8/layout/arrow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28D2CC-14A5-4C86-9E54-F6C16F4141C6}"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s-EC"/>
        </a:p>
      </dgm:t>
    </dgm:pt>
    <dgm:pt modelId="{42A139BC-DBB0-4900-996C-BA55426D5268}">
      <dgm:prSet phldrT="[Texto]" custT="1"/>
      <dgm:spPr>
        <a:solidFill>
          <a:schemeClr val="accent2">
            <a:lumMod val="60000"/>
            <a:lumOff val="40000"/>
          </a:schemeClr>
        </a:solidFill>
      </dgm:spPr>
      <dgm:t>
        <a:bodyPr/>
        <a:lstStyle/>
        <a:p>
          <a:r>
            <a:rPr lang="es-EC" sz="1100" dirty="0" smtClean="0">
              <a:solidFill>
                <a:schemeClr val="tx1"/>
              </a:solidFill>
            </a:rPr>
            <a:t>Sustancias químicas</a:t>
          </a:r>
          <a:endParaRPr lang="es-EC" sz="1100" dirty="0">
            <a:solidFill>
              <a:schemeClr val="tx1"/>
            </a:solidFill>
          </a:endParaRPr>
        </a:p>
      </dgm:t>
    </dgm:pt>
    <dgm:pt modelId="{B4FFA4BB-D4AF-48C0-B6A0-7E9BBD0C00EA}" type="parTrans" cxnId="{8CBB20EC-1A0F-48AB-A6DD-EFF441ECA396}">
      <dgm:prSet/>
      <dgm:spPr/>
      <dgm:t>
        <a:bodyPr/>
        <a:lstStyle/>
        <a:p>
          <a:endParaRPr lang="es-EC" sz="1100">
            <a:solidFill>
              <a:schemeClr val="tx1"/>
            </a:solidFill>
          </a:endParaRPr>
        </a:p>
      </dgm:t>
    </dgm:pt>
    <dgm:pt modelId="{A6B62D7E-FD06-4F33-A5DB-2BC6C31973DA}" type="sibTrans" cxnId="{8CBB20EC-1A0F-48AB-A6DD-EFF441ECA396}">
      <dgm:prSet custT="1"/>
      <dgm:spPr>
        <a:solidFill>
          <a:schemeClr val="accent4">
            <a:lumMod val="60000"/>
            <a:lumOff val="40000"/>
          </a:schemeClr>
        </a:solidFill>
      </dgm:spPr>
      <dgm:t>
        <a:bodyPr/>
        <a:lstStyle/>
        <a:p>
          <a:endParaRPr lang="es-EC" sz="1100">
            <a:solidFill>
              <a:schemeClr val="tx1"/>
            </a:solidFill>
          </a:endParaRPr>
        </a:p>
      </dgm:t>
    </dgm:pt>
    <dgm:pt modelId="{F368D805-67A2-444C-8FB8-4EED7352F2EB}">
      <dgm:prSet phldrT="[Texto]" custT="1"/>
      <dgm:spPr/>
      <dgm:t>
        <a:bodyPr/>
        <a:lstStyle/>
        <a:p>
          <a:r>
            <a:rPr lang="es-EC" sz="1100" dirty="0" smtClean="0">
              <a:solidFill>
                <a:schemeClr val="tx1"/>
              </a:solidFill>
            </a:rPr>
            <a:t>No existe normativa que los regule</a:t>
          </a:r>
          <a:endParaRPr lang="es-EC" sz="1100" dirty="0">
            <a:solidFill>
              <a:schemeClr val="tx1"/>
            </a:solidFill>
          </a:endParaRPr>
        </a:p>
      </dgm:t>
    </dgm:pt>
    <dgm:pt modelId="{ADCD6CEA-7C3A-4770-B096-681AFE5C6CBD}" type="parTrans" cxnId="{92CD9916-F093-47E1-B6F9-EB091AA6FAB0}">
      <dgm:prSet/>
      <dgm:spPr/>
      <dgm:t>
        <a:bodyPr/>
        <a:lstStyle/>
        <a:p>
          <a:endParaRPr lang="es-EC" sz="1100">
            <a:solidFill>
              <a:schemeClr val="tx1"/>
            </a:solidFill>
          </a:endParaRPr>
        </a:p>
      </dgm:t>
    </dgm:pt>
    <dgm:pt modelId="{ED862708-6F29-42CF-968A-0E39775FD55F}" type="sibTrans" cxnId="{92CD9916-F093-47E1-B6F9-EB091AA6FAB0}">
      <dgm:prSet/>
      <dgm:spPr/>
      <dgm:t>
        <a:bodyPr/>
        <a:lstStyle/>
        <a:p>
          <a:endParaRPr lang="es-EC" sz="1100">
            <a:solidFill>
              <a:schemeClr val="tx1"/>
            </a:solidFill>
          </a:endParaRPr>
        </a:p>
      </dgm:t>
    </dgm:pt>
    <dgm:pt modelId="{8DAF1112-B0D3-4FFC-A7E1-8BF640EC3951}">
      <dgm:prSet phldrT="[Texto]" custT="1"/>
      <dgm:spPr>
        <a:solidFill>
          <a:schemeClr val="accent6">
            <a:lumMod val="60000"/>
            <a:lumOff val="40000"/>
          </a:schemeClr>
        </a:solidFill>
      </dgm:spPr>
      <dgm:t>
        <a:bodyPr/>
        <a:lstStyle/>
        <a:p>
          <a:r>
            <a:rPr lang="es-EC" sz="1100" dirty="0" smtClean="0">
              <a:solidFill>
                <a:schemeClr val="tx1"/>
              </a:solidFill>
            </a:rPr>
            <a:t>Técnicas analíticas</a:t>
          </a:r>
          <a:endParaRPr lang="es-EC" sz="1100" dirty="0">
            <a:solidFill>
              <a:schemeClr val="tx1"/>
            </a:solidFill>
          </a:endParaRPr>
        </a:p>
      </dgm:t>
    </dgm:pt>
    <dgm:pt modelId="{ACD48074-5BF4-406B-9F59-D26690BC1587}" type="parTrans" cxnId="{75B8E3EC-07A9-4607-8A16-120422012F32}">
      <dgm:prSet/>
      <dgm:spPr/>
      <dgm:t>
        <a:bodyPr/>
        <a:lstStyle/>
        <a:p>
          <a:endParaRPr lang="es-EC" sz="1100">
            <a:solidFill>
              <a:schemeClr val="tx1"/>
            </a:solidFill>
          </a:endParaRPr>
        </a:p>
      </dgm:t>
    </dgm:pt>
    <dgm:pt modelId="{896B3AF9-392F-47D6-8373-7AC8AB736D2B}" type="sibTrans" cxnId="{75B8E3EC-07A9-4607-8A16-120422012F32}">
      <dgm:prSet custT="1"/>
      <dgm:spPr/>
      <dgm:t>
        <a:bodyPr/>
        <a:lstStyle/>
        <a:p>
          <a:endParaRPr lang="es-EC" sz="1100">
            <a:solidFill>
              <a:schemeClr val="tx1"/>
            </a:solidFill>
          </a:endParaRPr>
        </a:p>
      </dgm:t>
    </dgm:pt>
    <dgm:pt modelId="{378537F4-8B55-4213-B70F-A2BCD700E7B9}">
      <dgm:prSet phldrT="[Texto]" custT="1"/>
      <dgm:spPr/>
      <dgm:t>
        <a:bodyPr/>
        <a:lstStyle/>
        <a:p>
          <a:r>
            <a:rPr lang="es-EC" sz="1100" dirty="0" smtClean="0">
              <a:solidFill>
                <a:schemeClr val="tx1"/>
              </a:solidFill>
            </a:rPr>
            <a:t>Bajas concentraciones</a:t>
          </a:r>
          <a:endParaRPr lang="es-EC" sz="1100" dirty="0">
            <a:solidFill>
              <a:schemeClr val="tx1"/>
            </a:solidFill>
          </a:endParaRPr>
        </a:p>
      </dgm:t>
    </dgm:pt>
    <dgm:pt modelId="{257E2F7F-4BEA-4BC1-B868-509D303B4D4E}" type="parTrans" cxnId="{8C721894-55EF-41E0-9FB1-580382091704}">
      <dgm:prSet/>
      <dgm:spPr/>
      <dgm:t>
        <a:bodyPr/>
        <a:lstStyle/>
        <a:p>
          <a:endParaRPr lang="es-EC" sz="1100">
            <a:solidFill>
              <a:schemeClr val="tx1"/>
            </a:solidFill>
          </a:endParaRPr>
        </a:p>
      </dgm:t>
    </dgm:pt>
    <dgm:pt modelId="{301FA10E-CE46-4F9B-A8C3-D66FFDDFA2F4}" type="sibTrans" cxnId="{8C721894-55EF-41E0-9FB1-580382091704}">
      <dgm:prSet/>
      <dgm:spPr/>
      <dgm:t>
        <a:bodyPr/>
        <a:lstStyle/>
        <a:p>
          <a:endParaRPr lang="es-EC" sz="1100">
            <a:solidFill>
              <a:schemeClr val="tx1"/>
            </a:solidFill>
          </a:endParaRPr>
        </a:p>
      </dgm:t>
    </dgm:pt>
    <dgm:pt modelId="{D55BD861-66B3-4D78-A2F8-63B6B1809248}">
      <dgm:prSet custT="1"/>
      <dgm:spPr>
        <a:solidFill>
          <a:schemeClr val="accent4">
            <a:lumMod val="60000"/>
            <a:lumOff val="40000"/>
          </a:schemeClr>
        </a:solidFill>
      </dgm:spPr>
      <dgm:t>
        <a:bodyPr/>
        <a:lstStyle/>
        <a:p>
          <a:r>
            <a:rPr lang="es-EC" sz="1100" dirty="0" smtClean="0">
              <a:solidFill>
                <a:schemeClr val="tx1"/>
              </a:solidFill>
            </a:rPr>
            <a:t>Micro-contaminantes</a:t>
          </a:r>
          <a:endParaRPr lang="es-EC" sz="1100" dirty="0">
            <a:solidFill>
              <a:schemeClr val="tx1"/>
            </a:solidFill>
          </a:endParaRPr>
        </a:p>
      </dgm:t>
    </dgm:pt>
    <dgm:pt modelId="{0AF825FB-8702-4E07-83AF-FCCBCD1DF093}" type="parTrans" cxnId="{88E09CC7-A2C9-4D19-8A60-D126E97ED3EE}">
      <dgm:prSet/>
      <dgm:spPr/>
      <dgm:t>
        <a:bodyPr/>
        <a:lstStyle/>
        <a:p>
          <a:endParaRPr lang="es-EC" sz="1100"/>
        </a:p>
      </dgm:t>
    </dgm:pt>
    <dgm:pt modelId="{970534B0-11A8-4615-8439-93CC23E80DF7}" type="sibTrans" cxnId="{88E09CC7-A2C9-4D19-8A60-D126E97ED3EE}">
      <dgm:prSet custT="1"/>
      <dgm:spPr>
        <a:solidFill>
          <a:schemeClr val="accent2">
            <a:lumMod val="60000"/>
            <a:lumOff val="40000"/>
          </a:schemeClr>
        </a:solidFill>
      </dgm:spPr>
      <dgm:t>
        <a:bodyPr/>
        <a:lstStyle/>
        <a:p>
          <a:endParaRPr lang="es-EC" sz="1100"/>
        </a:p>
      </dgm:t>
    </dgm:pt>
    <dgm:pt modelId="{47FB7D2E-F423-4D77-90DD-2CF0743EF9D0}" type="pres">
      <dgm:prSet presAssocID="{5B28D2CC-14A5-4C86-9E54-F6C16F4141C6}" presName="Name0" presStyleCnt="0">
        <dgm:presLayoutVars>
          <dgm:chMax/>
          <dgm:chPref/>
          <dgm:dir/>
          <dgm:animLvl val="lvl"/>
        </dgm:presLayoutVars>
      </dgm:prSet>
      <dgm:spPr/>
      <dgm:t>
        <a:bodyPr/>
        <a:lstStyle/>
        <a:p>
          <a:endParaRPr lang="es-EC"/>
        </a:p>
      </dgm:t>
    </dgm:pt>
    <dgm:pt modelId="{45CF0AA3-6F6E-4AFA-91DB-5BA0CF8011C5}" type="pres">
      <dgm:prSet presAssocID="{42A139BC-DBB0-4900-996C-BA55426D5268}" presName="composite" presStyleCnt="0"/>
      <dgm:spPr/>
    </dgm:pt>
    <dgm:pt modelId="{0504C785-AD0F-45A4-995C-576CFF603859}" type="pres">
      <dgm:prSet presAssocID="{42A139BC-DBB0-4900-996C-BA55426D5268}" presName="Parent1" presStyleLbl="node1" presStyleIdx="0" presStyleCnt="6">
        <dgm:presLayoutVars>
          <dgm:chMax val="1"/>
          <dgm:chPref val="1"/>
          <dgm:bulletEnabled val="1"/>
        </dgm:presLayoutVars>
      </dgm:prSet>
      <dgm:spPr/>
      <dgm:t>
        <a:bodyPr/>
        <a:lstStyle/>
        <a:p>
          <a:endParaRPr lang="es-EC"/>
        </a:p>
      </dgm:t>
    </dgm:pt>
    <dgm:pt modelId="{1DBA86FF-6823-4BB4-87F0-77D35EA2CC4E}" type="pres">
      <dgm:prSet presAssocID="{42A139BC-DBB0-4900-996C-BA55426D5268}" presName="Childtext1" presStyleLbl="revTx" presStyleIdx="0" presStyleCnt="3">
        <dgm:presLayoutVars>
          <dgm:chMax val="0"/>
          <dgm:chPref val="0"/>
          <dgm:bulletEnabled val="1"/>
        </dgm:presLayoutVars>
      </dgm:prSet>
      <dgm:spPr/>
      <dgm:t>
        <a:bodyPr/>
        <a:lstStyle/>
        <a:p>
          <a:endParaRPr lang="es-EC"/>
        </a:p>
      </dgm:t>
    </dgm:pt>
    <dgm:pt modelId="{57882907-1CF2-4E97-BFE9-DBC988F97874}" type="pres">
      <dgm:prSet presAssocID="{42A139BC-DBB0-4900-996C-BA55426D5268}" presName="BalanceSpacing" presStyleCnt="0"/>
      <dgm:spPr/>
    </dgm:pt>
    <dgm:pt modelId="{1990FEA1-C2EB-4014-B582-B2552D5D313E}" type="pres">
      <dgm:prSet presAssocID="{42A139BC-DBB0-4900-996C-BA55426D5268}" presName="BalanceSpacing1" presStyleCnt="0"/>
      <dgm:spPr/>
    </dgm:pt>
    <dgm:pt modelId="{D7C1EBDB-B251-4B8B-B2AD-572702DE3202}" type="pres">
      <dgm:prSet presAssocID="{A6B62D7E-FD06-4F33-A5DB-2BC6C31973DA}" presName="Accent1Text" presStyleLbl="node1" presStyleIdx="1" presStyleCnt="6"/>
      <dgm:spPr/>
      <dgm:t>
        <a:bodyPr/>
        <a:lstStyle/>
        <a:p>
          <a:endParaRPr lang="es-EC"/>
        </a:p>
      </dgm:t>
    </dgm:pt>
    <dgm:pt modelId="{FA66C097-BE03-4FE0-9B42-DD536E4C3E1F}" type="pres">
      <dgm:prSet presAssocID="{A6B62D7E-FD06-4F33-A5DB-2BC6C31973DA}" presName="spaceBetweenRectangles" presStyleCnt="0"/>
      <dgm:spPr/>
    </dgm:pt>
    <dgm:pt modelId="{CF2AD2EA-0AF4-430E-8291-A795028363A3}" type="pres">
      <dgm:prSet presAssocID="{8DAF1112-B0D3-4FFC-A7E1-8BF640EC3951}" presName="composite" presStyleCnt="0"/>
      <dgm:spPr/>
    </dgm:pt>
    <dgm:pt modelId="{CA1B8E4E-CF12-4385-A1EB-36408B9F1D0F}" type="pres">
      <dgm:prSet presAssocID="{8DAF1112-B0D3-4FFC-A7E1-8BF640EC3951}" presName="Parent1" presStyleLbl="node1" presStyleIdx="2" presStyleCnt="6">
        <dgm:presLayoutVars>
          <dgm:chMax val="1"/>
          <dgm:chPref val="1"/>
          <dgm:bulletEnabled val="1"/>
        </dgm:presLayoutVars>
      </dgm:prSet>
      <dgm:spPr/>
      <dgm:t>
        <a:bodyPr/>
        <a:lstStyle/>
        <a:p>
          <a:endParaRPr lang="es-EC"/>
        </a:p>
      </dgm:t>
    </dgm:pt>
    <dgm:pt modelId="{56B2F99B-30AD-4838-BCF6-12DCD2601E9E}" type="pres">
      <dgm:prSet presAssocID="{8DAF1112-B0D3-4FFC-A7E1-8BF640EC3951}" presName="Childtext1" presStyleLbl="revTx" presStyleIdx="1" presStyleCnt="3" custLinFactX="100000" custLinFactY="46447" custLinFactNeighborX="129818" custLinFactNeighborY="100000">
        <dgm:presLayoutVars>
          <dgm:chMax val="0"/>
          <dgm:chPref val="0"/>
          <dgm:bulletEnabled val="1"/>
        </dgm:presLayoutVars>
      </dgm:prSet>
      <dgm:spPr/>
      <dgm:t>
        <a:bodyPr/>
        <a:lstStyle/>
        <a:p>
          <a:endParaRPr lang="es-EC"/>
        </a:p>
      </dgm:t>
    </dgm:pt>
    <dgm:pt modelId="{0561442D-4AB1-44DD-8F9B-EECCC7E8FBDC}" type="pres">
      <dgm:prSet presAssocID="{8DAF1112-B0D3-4FFC-A7E1-8BF640EC3951}" presName="BalanceSpacing" presStyleCnt="0"/>
      <dgm:spPr/>
    </dgm:pt>
    <dgm:pt modelId="{27C72238-3C59-4A33-A0B0-796BD606B7AC}" type="pres">
      <dgm:prSet presAssocID="{8DAF1112-B0D3-4FFC-A7E1-8BF640EC3951}" presName="BalanceSpacing1" presStyleCnt="0"/>
      <dgm:spPr/>
    </dgm:pt>
    <dgm:pt modelId="{77CAF42C-DD0F-4655-BC2B-A9508EBB3EF6}" type="pres">
      <dgm:prSet presAssocID="{896B3AF9-392F-47D6-8373-7AC8AB736D2B}" presName="Accent1Text" presStyleLbl="node1" presStyleIdx="3" presStyleCnt="6"/>
      <dgm:spPr/>
      <dgm:t>
        <a:bodyPr/>
        <a:lstStyle/>
        <a:p>
          <a:endParaRPr lang="es-EC"/>
        </a:p>
      </dgm:t>
    </dgm:pt>
    <dgm:pt modelId="{4F38C785-C42D-4434-AB94-61BEC7529763}" type="pres">
      <dgm:prSet presAssocID="{896B3AF9-392F-47D6-8373-7AC8AB736D2B}" presName="spaceBetweenRectangles" presStyleCnt="0"/>
      <dgm:spPr/>
    </dgm:pt>
    <dgm:pt modelId="{1FB2BE44-3289-4925-B33A-5DC41917E8E0}" type="pres">
      <dgm:prSet presAssocID="{D55BD861-66B3-4D78-A2F8-63B6B1809248}" presName="composite" presStyleCnt="0"/>
      <dgm:spPr/>
    </dgm:pt>
    <dgm:pt modelId="{38341432-9383-4E11-9C46-C511210D95A0}" type="pres">
      <dgm:prSet presAssocID="{D55BD861-66B3-4D78-A2F8-63B6B1809248}" presName="Parent1" presStyleLbl="node1" presStyleIdx="4" presStyleCnt="6">
        <dgm:presLayoutVars>
          <dgm:chMax val="1"/>
          <dgm:chPref val="1"/>
          <dgm:bulletEnabled val="1"/>
        </dgm:presLayoutVars>
      </dgm:prSet>
      <dgm:spPr/>
      <dgm:t>
        <a:bodyPr/>
        <a:lstStyle/>
        <a:p>
          <a:endParaRPr lang="es-EC"/>
        </a:p>
      </dgm:t>
    </dgm:pt>
    <dgm:pt modelId="{5368F0EB-E36A-4312-B7C1-22FE556B2B07}" type="pres">
      <dgm:prSet presAssocID="{D55BD861-66B3-4D78-A2F8-63B6B1809248}" presName="Childtext1" presStyleLbl="revTx" presStyleIdx="2" presStyleCnt="3">
        <dgm:presLayoutVars>
          <dgm:chMax val="0"/>
          <dgm:chPref val="0"/>
          <dgm:bulletEnabled val="1"/>
        </dgm:presLayoutVars>
      </dgm:prSet>
      <dgm:spPr/>
    </dgm:pt>
    <dgm:pt modelId="{7DCD586B-A961-426A-9FA1-92EE384F9737}" type="pres">
      <dgm:prSet presAssocID="{D55BD861-66B3-4D78-A2F8-63B6B1809248}" presName="BalanceSpacing" presStyleCnt="0"/>
      <dgm:spPr/>
    </dgm:pt>
    <dgm:pt modelId="{D08B2418-ECDF-49B2-878A-6D8B76FFDDDD}" type="pres">
      <dgm:prSet presAssocID="{D55BD861-66B3-4D78-A2F8-63B6B1809248}" presName="BalanceSpacing1" presStyleCnt="0"/>
      <dgm:spPr/>
    </dgm:pt>
    <dgm:pt modelId="{8B6ADE92-FAC4-4729-9CF2-F11217EE801A}" type="pres">
      <dgm:prSet presAssocID="{970534B0-11A8-4615-8439-93CC23E80DF7}" presName="Accent1Text" presStyleLbl="node1" presStyleIdx="5" presStyleCnt="6"/>
      <dgm:spPr/>
      <dgm:t>
        <a:bodyPr/>
        <a:lstStyle/>
        <a:p>
          <a:endParaRPr lang="es-EC"/>
        </a:p>
      </dgm:t>
    </dgm:pt>
  </dgm:ptLst>
  <dgm:cxnLst>
    <dgm:cxn modelId="{15BF8A18-3D77-435B-B71F-21B1581D5619}" type="presOf" srcId="{970534B0-11A8-4615-8439-93CC23E80DF7}" destId="{8B6ADE92-FAC4-4729-9CF2-F11217EE801A}" srcOrd="0" destOrd="0" presId="urn:microsoft.com/office/officeart/2008/layout/AlternatingHexagons"/>
    <dgm:cxn modelId="{B4010216-F232-4AB5-A6EF-ACFA23717033}" type="presOf" srcId="{896B3AF9-392F-47D6-8373-7AC8AB736D2B}" destId="{77CAF42C-DD0F-4655-BC2B-A9508EBB3EF6}" srcOrd="0" destOrd="0" presId="urn:microsoft.com/office/officeart/2008/layout/AlternatingHexagons"/>
    <dgm:cxn modelId="{DBB692F3-7BC6-4977-85EF-C03F3391DFAA}" type="presOf" srcId="{378537F4-8B55-4213-B70F-A2BCD700E7B9}" destId="{56B2F99B-30AD-4838-BCF6-12DCD2601E9E}" srcOrd="0" destOrd="0" presId="urn:microsoft.com/office/officeart/2008/layout/AlternatingHexagons"/>
    <dgm:cxn modelId="{0706FCEE-3E59-402C-8860-EFC3D1B05E3C}" type="presOf" srcId="{D55BD861-66B3-4D78-A2F8-63B6B1809248}" destId="{38341432-9383-4E11-9C46-C511210D95A0}" srcOrd="0" destOrd="0" presId="urn:microsoft.com/office/officeart/2008/layout/AlternatingHexagons"/>
    <dgm:cxn modelId="{AEAD37D3-1FC9-4178-86BD-D27E9F2B0FDB}" type="presOf" srcId="{A6B62D7E-FD06-4F33-A5DB-2BC6C31973DA}" destId="{D7C1EBDB-B251-4B8B-B2AD-572702DE3202}" srcOrd="0" destOrd="0" presId="urn:microsoft.com/office/officeart/2008/layout/AlternatingHexagons"/>
    <dgm:cxn modelId="{59D289C2-571C-4812-9A13-DA54FE9FAD2F}" type="presOf" srcId="{42A139BC-DBB0-4900-996C-BA55426D5268}" destId="{0504C785-AD0F-45A4-995C-576CFF603859}" srcOrd="0" destOrd="0" presId="urn:microsoft.com/office/officeart/2008/layout/AlternatingHexagons"/>
    <dgm:cxn modelId="{3A541050-7C27-4DF0-B62D-43CD6A7C36F5}" type="presOf" srcId="{5B28D2CC-14A5-4C86-9E54-F6C16F4141C6}" destId="{47FB7D2E-F423-4D77-90DD-2CF0743EF9D0}" srcOrd="0" destOrd="0" presId="urn:microsoft.com/office/officeart/2008/layout/AlternatingHexagons"/>
    <dgm:cxn modelId="{75B8E3EC-07A9-4607-8A16-120422012F32}" srcId="{5B28D2CC-14A5-4C86-9E54-F6C16F4141C6}" destId="{8DAF1112-B0D3-4FFC-A7E1-8BF640EC3951}" srcOrd="1" destOrd="0" parTransId="{ACD48074-5BF4-406B-9F59-D26690BC1587}" sibTransId="{896B3AF9-392F-47D6-8373-7AC8AB736D2B}"/>
    <dgm:cxn modelId="{92CD9916-F093-47E1-B6F9-EB091AA6FAB0}" srcId="{42A139BC-DBB0-4900-996C-BA55426D5268}" destId="{F368D805-67A2-444C-8FB8-4EED7352F2EB}" srcOrd="0" destOrd="0" parTransId="{ADCD6CEA-7C3A-4770-B096-681AFE5C6CBD}" sibTransId="{ED862708-6F29-42CF-968A-0E39775FD55F}"/>
    <dgm:cxn modelId="{8CBB20EC-1A0F-48AB-A6DD-EFF441ECA396}" srcId="{5B28D2CC-14A5-4C86-9E54-F6C16F4141C6}" destId="{42A139BC-DBB0-4900-996C-BA55426D5268}" srcOrd="0" destOrd="0" parTransId="{B4FFA4BB-D4AF-48C0-B6A0-7E9BBD0C00EA}" sibTransId="{A6B62D7E-FD06-4F33-A5DB-2BC6C31973DA}"/>
    <dgm:cxn modelId="{08256ECA-075F-4C42-B59C-7B30794F8D7A}" type="presOf" srcId="{F368D805-67A2-444C-8FB8-4EED7352F2EB}" destId="{1DBA86FF-6823-4BB4-87F0-77D35EA2CC4E}" srcOrd="0" destOrd="0" presId="urn:microsoft.com/office/officeart/2008/layout/AlternatingHexagons"/>
    <dgm:cxn modelId="{8C721894-55EF-41E0-9FB1-580382091704}" srcId="{8DAF1112-B0D3-4FFC-A7E1-8BF640EC3951}" destId="{378537F4-8B55-4213-B70F-A2BCD700E7B9}" srcOrd="0" destOrd="0" parTransId="{257E2F7F-4BEA-4BC1-B868-509D303B4D4E}" sibTransId="{301FA10E-CE46-4F9B-A8C3-D66FFDDFA2F4}"/>
    <dgm:cxn modelId="{A111672E-58EF-48B2-B9E5-23A65B91A17A}" type="presOf" srcId="{8DAF1112-B0D3-4FFC-A7E1-8BF640EC3951}" destId="{CA1B8E4E-CF12-4385-A1EB-36408B9F1D0F}" srcOrd="0" destOrd="0" presId="urn:microsoft.com/office/officeart/2008/layout/AlternatingHexagons"/>
    <dgm:cxn modelId="{88E09CC7-A2C9-4D19-8A60-D126E97ED3EE}" srcId="{5B28D2CC-14A5-4C86-9E54-F6C16F4141C6}" destId="{D55BD861-66B3-4D78-A2F8-63B6B1809248}" srcOrd="2" destOrd="0" parTransId="{0AF825FB-8702-4E07-83AF-FCCBCD1DF093}" sibTransId="{970534B0-11A8-4615-8439-93CC23E80DF7}"/>
    <dgm:cxn modelId="{420ED8A6-3370-4ADB-A35D-BDA7CF157630}" type="presParOf" srcId="{47FB7D2E-F423-4D77-90DD-2CF0743EF9D0}" destId="{45CF0AA3-6F6E-4AFA-91DB-5BA0CF8011C5}" srcOrd="0" destOrd="0" presId="urn:microsoft.com/office/officeart/2008/layout/AlternatingHexagons"/>
    <dgm:cxn modelId="{68F22346-2A3A-4F9D-8CC5-8227623D9508}" type="presParOf" srcId="{45CF0AA3-6F6E-4AFA-91DB-5BA0CF8011C5}" destId="{0504C785-AD0F-45A4-995C-576CFF603859}" srcOrd="0" destOrd="0" presId="urn:microsoft.com/office/officeart/2008/layout/AlternatingHexagons"/>
    <dgm:cxn modelId="{D300950C-EF7D-40C8-A499-5BB55D0863CF}" type="presParOf" srcId="{45CF0AA3-6F6E-4AFA-91DB-5BA0CF8011C5}" destId="{1DBA86FF-6823-4BB4-87F0-77D35EA2CC4E}" srcOrd="1" destOrd="0" presId="urn:microsoft.com/office/officeart/2008/layout/AlternatingHexagons"/>
    <dgm:cxn modelId="{572AB4F5-409C-4ACE-ABBE-082E538BE7E4}" type="presParOf" srcId="{45CF0AA3-6F6E-4AFA-91DB-5BA0CF8011C5}" destId="{57882907-1CF2-4E97-BFE9-DBC988F97874}" srcOrd="2" destOrd="0" presId="urn:microsoft.com/office/officeart/2008/layout/AlternatingHexagons"/>
    <dgm:cxn modelId="{1B05ABC7-4BCD-4D5D-867E-3D4511405B4B}" type="presParOf" srcId="{45CF0AA3-6F6E-4AFA-91DB-5BA0CF8011C5}" destId="{1990FEA1-C2EB-4014-B582-B2552D5D313E}" srcOrd="3" destOrd="0" presId="urn:microsoft.com/office/officeart/2008/layout/AlternatingHexagons"/>
    <dgm:cxn modelId="{ABEFC16C-C93F-4986-A561-1C5CB3153A86}" type="presParOf" srcId="{45CF0AA3-6F6E-4AFA-91DB-5BA0CF8011C5}" destId="{D7C1EBDB-B251-4B8B-B2AD-572702DE3202}" srcOrd="4" destOrd="0" presId="urn:microsoft.com/office/officeart/2008/layout/AlternatingHexagons"/>
    <dgm:cxn modelId="{D7DC264C-67F5-4D2B-92E1-7DD9207BED64}" type="presParOf" srcId="{47FB7D2E-F423-4D77-90DD-2CF0743EF9D0}" destId="{FA66C097-BE03-4FE0-9B42-DD536E4C3E1F}" srcOrd="1" destOrd="0" presId="urn:microsoft.com/office/officeart/2008/layout/AlternatingHexagons"/>
    <dgm:cxn modelId="{2986FCF8-C649-4E37-AC64-A194F0F74C5B}" type="presParOf" srcId="{47FB7D2E-F423-4D77-90DD-2CF0743EF9D0}" destId="{CF2AD2EA-0AF4-430E-8291-A795028363A3}" srcOrd="2" destOrd="0" presId="urn:microsoft.com/office/officeart/2008/layout/AlternatingHexagons"/>
    <dgm:cxn modelId="{A1980DE1-0E32-484C-92D7-3E8CC2574E83}" type="presParOf" srcId="{CF2AD2EA-0AF4-430E-8291-A795028363A3}" destId="{CA1B8E4E-CF12-4385-A1EB-36408B9F1D0F}" srcOrd="0" destOrd="0" presId="urn:microsoft.com/office/officeart/2008/layout/AlternatingHexagons"/>
    <dgm:cxn modelId="{06A3C0AB-EB4F-4046-8BBF-F75721F0E0A8}" type="presParOf" srcId="{CF2AD2EA-0AF4-430E-8291-A795028363A3}" destId="{56B2F99B-30AD-4838-BCF6-12DCD2601E9E}" srcOrd="1" destOrd="0" presId="urn:microsoft.com/office/officeart/2008/layout/AlternatingHexagons"/>
    <dgm:cxn modelId="{4CCE84B7-8E6B-4194-A376-B2831B5E9A37}" type="presParOf" srcId="{CF2AD2EA-0AF4-430E-8291-A795028363A3}" destId="{0561442D-4AB1-44DD-8F9B-EECCC7E8FBDC}" srcOrd="2" destOrd="0" presId="urn:microsoft.com/office/officeart/2008/layout/AlternatingHexagons"/>
    <dgm:cxn modelId="{228B5C0E-02B5-4E31-99A0-99173AB89DFF}" type="presParOf" srcId="{CF2AD2EA-0AF4-430E-8291-A795028363A3}" destId="{27C72238-3C59-4A33-A0B0-796BD606B7AC}" srcOrd="3" destOrd="0" presId="urn:microsoft.com/office/officeart/2008/layout/AlternatingHexagons"/>
    <dgm:cxn modelId="{C48957BA-3A5E-4CD5-947F-CA20EB7670CC}" type="presParOf" srcId="{CF2AD2EA-0AF4-430E-8291-A795028363A3}" destId="{77CAF42C-DD0F-4655-BC2B-A9508EBB3EF6}" srcOrd="4" destOrd="0" presId="urn:microsoft.com/office/officeart/2008/layout/AlternatingHexagons"/>
    <dgm:cxn modelId="{773967A5-99DE-4EDA-8270-4702D377C87E}" type="presParOf" srcId="{47FB7D2E-F423-4D77-90DD-2CF0743EF9D0}" destId="{4F38C785-C42D-4434-AB94-61BEC7529763}" srcOrd="3" destOrd="0" presId="urn:microsoft.com/office/officeart/2008/layout/AlternatingHexagons"/>
    <dgm:cxn modelId="{C7D4E047-4780-489E-923C-23E4FC46649D}" type="presParOf" srcId="{47FB7D2E-F423-4D77-90DD-2CF0743EF9D0}" destId="{1FB2BE44-3289-4925-B33A-5DC41917E8E0}" srcOrd="4" destOrd="0" presId="urn:microsoft.com/office/officeart/2008/layout/AlternatingHexagons"/>
    <dgm:cxn modelId="{FF17211E-046E-42FE-B718-0720AE16902C}" type="presParOf" srcId="{1FB2BE44-3289-4925-B33A-5DC41917E8E0}" destId="{38341432-9383-4E11-9C46-C511210D95A0}" srcOrd="0" destOrd="0" presId="urn:microsoft.com/office/officeart/2008/layout/AlternatingHexagons"/>
    <dgm:cxn modelId="{719BD3CC-41CD-4651-9C9E-8E3B0FAD4608}" type="presParOf" srcId="{1FB2BE44-3289-4925-B33A-5DC41917E8E0}" destId="{5368F0EB-E36A-4312-B7C1-22FE556B2B07}" srcOrd="1" destOrd="0" presId="urn:microsoft.com/office/officeart/2008/layout/AlternatingHexagons"/>
    <dgm:cxn modelId="{BAFEC8BE-A2D2-4386-BAAC-724438B97031}" type="presParOf" srcId="{1FB2BE44-3289-4925-B33A-5DC41917E8E0}" destId="{7DCD586B-A961-426A-9FA1-92EE384F9737}" srcOrd="2" destOrd="0" presId="urn:microsoft.com/office/officeart/2008/layout/AlternatingHexagons"/>
    <dgm:cxn modelId="{3E65355C-DCC2-472A-827B-3A38C7B7C638}" type="presParOf" srcId="{1FB2BE44-3289-4925-B33A-5DC41917E8E0}" destId="{D08B2418-ECDF-49B2-878A-6D8B76FFDDDD}" srcOrd="3" destOrd="0" presId="urn:microsoft.com/office/officeart/2008/layout/AlternatingHexagons"/>
    <dgm:cxn modelId="{BDC6D222-12C1-44A2-BA89-36A198FA835C}" type="presParOf" srcId="{1FB2BE44-3289-4925-B33A-5DC41917E8E0}" destId="{8B6ADE92-FAC4-4729-9CF2-F11217EE801A}" srcOrd="4" destOrd="0" presId="urn:microsoft.com/office/officeart/2008/layout/AlternatingHexagons"/>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6663D06-DDCB-43C2-9FA3-A2184D6C125B}" type="doc">
      <dgm:prSet loTypeId="urn:microsoft.com/office/officeart/2009/3/layout/DescendingProcess" loCatId="process" qsTypeId="urn:microsoft.com/office/officeart/2005/8/quickstyle/simple1" qsCatId="simple" csTypeId="urn:microsoft.com/office/officeart/2005/8/colors/colorful5" csCatId="colorful" phldr="1"/>
      <dgm:spPr/>
      <dgm:t>
        <a:bodyPr/>
        <a:lstStyle/>
        <a:p>
          <a:endParaRPr lang="es-EC"/>
        </a:p>
      </dgm:t>
    </dgm:pt>
    <dgm:pt modelId="{A6B224F1-2EA3-470C-9627-9B485EC7DCD9}">
      <dgm:prSet phldrT="[Texto]"/>
      <dgm:spPr/>
      <dgm:t>
        <a:bodyPr/>
        <a:lstStyle/>
        <a:p>
          <a:r>
            <a:rPr lang="es-EC" dirty="0" smtClean="0"/>
            <a:t>Sustancias Biológicamente activas</a:t>
          </a:r>
          <a:endParaRPr lang="es-EC" dirty="0"/>
        </a:p>
      </dgm:t>
    </dgm:pt>
    <dgm:pt modelId="{02E6E1C4-07F7-4BBA-95DA-300483B05A6F}" type="parTrans" cxnId="{218EB905-78ED-4FF0-9970-0DC31AAD4FF0}">
      <dgm:prSet/>
      <dgm:spPr/>
      <dgm:t>
        <a:bodyPr/>
        <a:lstStyle/>
        <a:p>
          <a:endParaRPr lang="es-EC"/>
        </a:p>
      </dgm:t>
    </dgm:pt>
    <dgm:pt modelId="{D01B85B7-43FD-4EA8-A3C2-E36F2534CBFB}" type="sibTrans" cxnId="{218EB905-78ED-4FF0-9970-0DC31AAD4FF0}">
      <dgm:prSet/>
      <dgm:spPr/>
      <dgm:t>
        <a:bodyPr/>
        <a:lstStyle/>
        <a:p>
          <a:endParaRPr lang="es-EC"/>
        </a:p>
      </dgm:t>
    </dgm:pt>
    <dgm:pt modelId="{30B6FE87-CCE0-4D4C-AFCC-D74DAB98382F}">
      <dgm:prSet phldrT="[Texto]"/>
      <dgm:spPr/>
      <dgm:t>
        <a:bodyPr/>
        <a:lstStyle/>
        <a:p>
          <a:r>
            <a:rPr lang="es-EC" dirty="0" smtClean="0"/>
            <a:t>Absorbidos y metabolizados total o parcialmente</a:t>
          </a:r>
          <a:endParaRPr lang="es-EC" dirty="0"/>
        </a:p>
      </dgm:t>
    </dgm:pt>
    <dgm:pt modelId="{95930960-3913-4726-9DE8-8332E54A2312}" type="parTrans" cxnId="{D6318547-F4D2-408B-AE9A-DEB33803DCC0}">
      <dgm:prSet/>
      <dgm:spPr/>
      <dgm:t>
        <a:bodyPr/>
        <a:lstStyle/>
        <a:p>
          <a:endParaRPr lang="es-EC"/>
        </a:p>
      </dgm:t>
    </dgm:pt>
    <dgm:pt modelId="{05229CF7-3C0D-4F29-AA09-C88178498FAE}" type="sibTrans" cxnId="{D6318547-F4D2-408B-AE9A-DEB33803DCC0}">
      <dgm:prSet/>
      <dgm:spPr/>
      <dgm:t>
        <a:bodyPr/>
        <a:lstStyle/>
        <a:p>
          <a:endParaRPr lang="es-EC"/>
        </a:p>
      </dgm:t>
    </dgm:pt>
    <dgm:pt modelId="{78F69742-56B8-40CE-994E-A16507F0783C}">
      <dgm:prSet phldrT="[Texto]"/>
      <dgm:spPr/>
      <dgm:t>
        <a:bodyPr/>
        <a:lstStyle/>
        <a:p>
          <a:r>
            <a:rPr lang="es-EC" dirty="0" smtClean="0"/>
            <a:t>Ingredientes activos y Metabolitos</a:t>
          </a:r>
          <a:endParaRPr lang="es-EC" dirty="0"/>
        </a:p>
      </dgm:t>
    </dgm:pt>
    <dgm:pt modelId="{D2AE56DD-827C-4217-B7A5-DC32A25E4501}" type="parTrans" cxnId="{A14014A1-7286-4451-B0EF-B59C844DB3DA}">
      <dgm:prSet/>
      <dgm:spPr/>
      <dgm:t>
        <a:bodyPr/>
        <a:lstStyle/>
        <a:p>
          <a:endParaRPr lang="es-EC"/>
        </a:p>
      </dgm:t>
    </dgm:pt>
    <dgm:pt modelId="{814DED05-B7FC-4DFE-BF87-545D9E778AA7}" type="sibTrans" cxnId="{A14014A1-7286-4451-B0EF-B59C844DB3DA}">
      <dgm:prSet/>
      <dgm:spPr/>
      <dgm:t>
        <a:bodyPr/>
        <a:lstStyle/>
        <a:p>
          <a:endParaRPr lang="es-EC"/>
        </a:p>
      </dgm:t>
    </dgm:pt>
    <dgm:pt modelId="{6B06919F-4025-4D04-A186-BDA7893E1192}">
      <dgm:prSet phldrT="[Texto]"/>
      <dgm:spPr/>
      <dgm:t>
        <a:bodyPr/>
        <a:lstStyle/>
        <a:p>
          <a:r>
            <a:rPr lang="es-EC" dirty="0" smtClean="0"/>
            <a:t>Eliminación inadecuada</a:t>
          </a:r>
          <a:endParaRPr lang="es-EC" dirty="0"/>
        </a:p>
      </dgm:t>
    </dgm:pt>
    <dgm:pt modelId="{C266AC74-67EF-49DF-910C-163DDCF961C6}" type="parTrans" cxnId="{91510477-51D6-4974-A4A4-5634C974B926}">
      <dgm:prSet/>
      <dgm:spPr/>
      <dgm:t>
        <a:bodyPr/>
        <a:lstStyle/>
        <a:p>
          <a:endParaRPr lang="es-EC"/>
        </a:p>
      </dgm:t>
    </dgm:pt>
    <dgm:pt modelId="{610625FB-8216-434D-A0EF-560A389D2DFB}" type="sibTrans" cxnId="{91510477-51D6-4974-A4A4-5634C974B926}">
      <dgm:prSet/>
      <dgm:spPr/>
      <dgm:t>
        <a:bodyPr/>
        <a:lstStyle/>
        <a:p>
          <a:endParaRPr lang="es-EC"/>
        </a:p>
      </dgm:t>
    </dgm:pt>
    <dgm:pt modelId="{A509B338-3841-43CD-BDB7-C720C95AFAA9}">
      <dgm:prSet phldrT="[Texto]"/>
      <dgm:spPr/>
      <dgm:t>
        <a:bodyPr/>
        <a:lstStyle/>
        <a:p>
          <a:r>
            <a:rPr lang="es-EC" dirty="0" smtClean="0"/>
            <a:t>Cuerpo de agua</a:t>
          </a:r>
          <a:endParaRPr lang="es-EC" dirty="0"/>
        </a:p>
      </dgm:t>
    </dgm:pt>
    <dgm:pt modelId="{F9D61EEF-9DDD-47F5-83B4-D4F78CF1E555}" type="parTrans" cxnId="{820FCD27-6438-4166-B776-9B4102B1482F}">
      <dgm:prSet/>
      <dgm:spPr/>
      <dgm:t>
        <a:bodyPr/>
        <a:lstStyle/>
        <a:p>
          <a:endParaRPr lang="es-EC"/>
        </a:p>
      </dgm:t>
    </dgm:pt>
    <dgm:pt modelId="{3913AF18-8C4C-4DCC-BB32-5AD035CA6536}" type="sibTrans" cxnId="{820FCD27-6438-4166-B776-9B4102B1482F}">
      <dgm:prSet/>
      <dgm:spPr/>
      <dgm:t>
        <a:bodyPr/>
        <a:lstStyle/>
        <a:p>
          <a:endParaRPr lang="es-EC"/>
        </a:p>
      </dgm:t>
    </dgm:pt>
    <dgm:pt modelId="{84053666-DFEA-4B6E-AB3C-0368D5070BEF}" type="pres">
      <dgm:prSet presAssocID="{66663D06-DDCB-43C2-9FA3-A2184D6C125B}" presName="Name0" presStyleCnt="0">
        <dgm:presLayoutVars>
          <dgm:chMax val="7"/>
          <dgm:chPref val="5"/>
        </dgm:presLayoutVars>
      </dgm:prSet>
      <dgm:spPr/>
      <dgm:t>
        <a:bodyPr/>
        <a:lstStyle/>
        <a:p>
          <a:endParaRPr lang="es-EC"/>
        </a:p>
      </dgm:t>
    </dgm:pt>
    <dgm:pt modelId="{6B133139-AB4E-4FB8-A3CA-8D09E59AFB32}" type="pres">
      <dgm:prSet presAssocID="{66663D06-DDCB-43C2-9FA3-A2184D6C125B}" presName="arrowNode" presStyleLbl="node1" presStyleIdx="0" presStyleCnt="1"/>
      <dgm:spPr>
        <a:solidFill>
          <a:schemeClr val="accent5">
            <a:lumMod val="75000"/>
          </a:schemeClr>
        </a:solidFill>
      </dgm:spPr>
      <dgm:t>
        <a:bodyPr/>
        <a:lstStyle/>
        <a:p>
          <a:endParaRPr lang="es-EC"/>
        </a:p>
      </dgm:t>
    </dgm:pt>
    <dgm:pt modelId="{4B42F652-DAFA-4D9D-85BD-79E51A2CDC6C}" type="pres">
      <dgm:prSet presAssocID="{A6B224F1-2EA3-470C-9627-9B485EC7DCD9}" presName="txNode1" presStyleLbl="revTx" presStyleIdx="0" presStyleCnt="5">
        <dgm:presLayoutVars>
          <dgm:bulletEnabled val="1"/>
        </dgm:presLayoutVars>
      </dgm:prSet>
      <dgm:spPr/>
      <dgm:t>
        <a:bodyPr/>
        <a:lstStyle/>
        <a:p>
          <a:endParaRPr lang="es-EC"/>
        </a:p>
      </dgm:t>
    </dgm:pt>
    <dgm:pt modelId="{C05AB63A-7A8A-4B13-A23A-6B0D58973FA3}" type="pres">
      <dgm:prSet presAssocID="{30B6FE87-CCE0-4D4C-AFCC-D74DAB98382F}" presName="txNode2" presStyleLbl="revTx" presStyleIdx="1" presStyleCnt="5">
        <dgm:presLayoutVars>
          <dgm:bulletEnabled val="1"/>
        </dgm:presLayoutVars>
      </dgm:prSet>
      <dgm:spPr/>
      <dgm:t>
        <a:bodyPr/>
        <a:lstStyle/>
        <a:p>
          <a:endParaRPr lang="es-EC"/>
        </a:p>
      </dgm:t>
    </dgm:pt>
    <dgm:pt modelId="{0AD51DC7-1F3E-435E-8C56-C4426F6F8DCE}" type="pres">
      <dgm:prSet presAssocID="{05229CF7-3C0D-4F29-AA09-C88178498FAE}" presName="dotNode2" presStyleCnt="0"/>
      <dgm:spPr/>
    </dgm:pt>
    <dgm:pt modelId="{F58FA305-1956-4DD1-94BF-C1D30AD60012}" type="pres">
      <dgm:prSet presAssocID="{05229CF7-3C0D-4F29-AA09-C88178498FAE}" presName="dotRepeatNode" presStyleLbl="fgShp" presStyleIdx="0" presStyleCnt="3"/>
      <dgm:spPr/>
      <dgm:t>
        <a:bodyPr/>
        <a:lstStyle/>
        <a:p>
          <a:endParaRPr lang="es-EC"/>
        </a:p>
      </dgm:t>
    </dgm:pt>
    <dgm:pt modelId="{26DFCDC0-76BA-4F90-A90A-0F86ABA05ED6}" type="pres">
      <dgm:prSet presAssocID="{78F69742-56B8-40CE-994E-A16507F0783C}" presName="txNode3" presStyleLbl="revTx" presStyleIdx="2" presStyleCnt="5" custLinFactNeighborX="3930" custLinFactNeighborY="35433">
        <dgm:presLayoutVars>
          <dgm:bulletEnabled val="1"/>
        </dgm:presLayoutVars>
      </dgm:prSet>
      <dgm:spPr/>
      <dgm:t>
        <a:bodyPr/>
        <a:lstStyle/>
        <a:p>
          <a:endParaRPr lang="es-EC"/>
        </a:p>
      </dgm:t>
    </dgm:pt>
    <dgm:pt modelId="{F7BD7387-A3E5-4107-8A9E-E9D11C3E1EE3}" type="pres">
      <dgm:prSet presAssocID="{814DED05-B7FC-4DFE-BF87-545D9E778AA7}" presName="dotNode3" presStyleCnt="0"/>
      <dgm:spPr/>
    </dgm:pt>
    <dgm:pt modelId="{D0C4BF98-BFE5-4C3A-8707-725C25456A1B}" type="pres">
      <dgm:prSet presAssocID="{814DED05-B7FC-4DFE-BF87-545D9E778AA7}" presName="dotRepeatNode" presStyleLbl="fgShp" presStyleIdx="1" presStyleCnt="3"/>
      <dgm:spPr/>
      <dgm:t>
        <a:bodyPr/>
        <a:lstStyle/>
        <a:p>
          <a:endParaRPr lang="es-EC"/>
        </a:p>
      </dgm:t>
    </dgm:pt>
    <dgm:pt modelId="{2900F80E-4C46-4EB8-A558-CBAE4E5A7975}" type="pres">
      <dgm:prSet presAssocID="{6B06919F-4025-4D04-A186-BDA7893E1192}" presName="txNode4" presStyleLbl="revTx" presStyleIdx="3" presStyleCnt="5">
        <dgm:presLayoutVars>
          <dgm:bulletEnabled val="1"/>
        </dgm:presLayoutVars>
      </dgm:prSet>
      <dgm:spPr/>
      <dgm:t>
        <a:bodyPr/>
        <a:lstStyle/>
        <a:p>
          <a:endParaRPr lang="es-EC"/>
        </a:p>
      </dgm:t>
    </dgm:pt>
    <dgm:pt modelId="{D99D1A5D-9DC2-4CFC-BA5B-0B252D618D64}" type="pres">
      <dgm:prSet presAssocID="{610625FB-8216-434D-A0EF-560A389D2DFB}" presName="dotNode4" presStyleCnt="0"/>
      <dgm:spPr/>
    </dgm:pt>
    <dgm:pt modelId="{BDEB26EF-A713-4907-B974-676B45FEF661}" type="pres">
      <dgm:prSet presAssocID="{610625FB-8216-434D-A0EF-560A389D2DFB}" presName="dotRepeatNode" presStyleLbl="fgShp" presStyleIdx="2" presStyleCnt="3"/>
      <dgm:spPr/>
      <dgm:t>
        <a:bodyPr/>
        <a:lstStyle/>
        <a:p>
          <a:endParaRPr lang="es-EC"/>
        </a:p>
      </dgm:t>
    </dgm:pt>
    <dgm:pt modelId="{19A213FE-BA01-44F4-AC39-B8D08367CDB6}" type="pres">
      <dgm:prSet presAssocID="{A509B338-3841-43CD-BDB7-C720C95AFAA9}" presName="txNode5" presStyleLbl="revTx" presStyleIdx="4" presStyleCnt="5">
        <dgm:presLayoutVars>
          <dgm:bulletEnabled val="1"/>
        </dgm:presLayoutVars>
      </dgm:prSet>
      <dgm:spPr/>
      <dgm:t>
        <a:bodyPr/>
        <a:lstStyle/>
        <a:p>
          <a:endParaRPr lang="es-EC"/>
        </a:p>
      </dgm:t>
    </dgm:pt>
  </dgm:ptLst>
  <dgm:cxnLst>
    <dgm:cxn modelId="{66C7E430-6684-4B2A-B262-A63329AE21C1}" type="presOf" srcId="{66663D06-DDCB-43C2-9FA3-A2184D6C125B}" destId="{84053666-DFEA-4B6E-AB3C-0368D5070BEF}" srcOrd="0" destOrd="0" presId="urn:microsoft.com/office/officeart/2009/3/layout/DescendingProcess"/>
    <dgm:cxn modelId="{39292092-A291-456D-AA6C-D1D72F4CA4E8}" type="presOf" srcId="{30B6FE87-CCE0-4D4C-AFCC-D74DAB98382F}" destId="{C05AB63A-7A8A-4B13-A23A-6B0D58973FA3}" srcOrd="0" destOrd="0" presId="urn:microsoft.com/office/officeart/2009/3/layout/DescendingProcess"/>
    <dgm:cxn modelId="{599268D4-14E3-4D3B-96BD-BA169E0439A0}" type="presOf" srcId="{6B06919F-4025-4D04-A186-BDA7893E1192}" destId="{2900F80E-4C46-4EB8-A558-CBAE4E5A7975}" srcOrd="0" destOrd="0" presId="urn:microsoft.com/office/officeart/2009/3/layout/DescendingProcess"/>
    <dgm:cxn modelId="{91510477-51D6-4974-A4A4-5634C974B926}" srcId="{66663D06-DDCB-43C2-9FA3-A2184D6C125B}" destId="{6B06919F-4025-4D04-A186-BDA7893E1192}" srcOrd="3" destOrd="0" parTransId="{C266AC74-67EF-49DF-910C-163DDCF961C6}" sibTransId="{610625FB-8216-434D-A0EF-560A389D2DFB}"/>
    <dgm:cxn modelId="{D6318547-F4D2-408B-AE9A-DEB33803DCC0}" srcId="{66663D06-DDCB-43C2-9FA3-A2184D6C125B}" destId="{30B6FE87-CCE0-4D4C-AFCC-D74DAB98382F}" srcOrd="1" destOrd="0" parTransId="{95930960-3913-4726-9DE8-8332E54A2312}" sibTransId="{05229CF7-3C0D-4F29-AA09-C88178498FAE}"/>
    <dgm:cxn modelId="{FAD9E081-2169-4F32-8E93-217A328862E2}" type="presOf" srcId="{78F69742-56B8-40CE-994E-A16507F0783C}" destId="{26DFCDC0-76BA-4F90-A90A-0F86ABA05ED6}" srcOrd="0" destOrd="0" presId="urn:microsoft.com/office/officeart/2009/3/layout/DescendingProcess"/>
    <dgm:cxn modelId="{547DF471-724F-4A7C-9451-49CA32FEA93F}" type="presOf" srcId="{05229CF7-3C0D-4F29-AA09-C88178498FAE}" destId="{F58FA305-1956-4DD1-94BF-C1D30AD60012}" srcOrd="0" destOrd="0" presId="urn:microsoft.com/office/officeart/2009/3/layout/DescendingProcess"/>
    <dgm:cxn modelId="{B91549DE-40AF-44A0-85ED-5213BAA9838B}" type="presOf" srcId="{A509B338-3841-43CD-BDB7-C720C95AFAA9}" destId="{19A213FE-BA01-44F4-AC39-B8D08367CDB6}" srcOrd="0" destOrd="0" presId="urn:microsoft.com/office/officeart/2009/3/layout/DescendingProcess"/>
    <dgm:cxn modelId="{218EB905-78ED-4FF0-9970-0DC31AAD4FF0}" srcId="{66663D06-DDCB-43C2-9FA3-A2184D6C125B}" destId="{A6B224F1-2EA3-470C-9627-9B485EC7DCD9}" srcOrd="0" destOrd="0" parTransId="{02E6E1C4-07F7-4BBA-95DA-300483B05A6F}" sibTransId="{D01B85B7-43FD-4EA8-A3C2-E36F2534CBFB}"/>
    <dgm:cxn modelId="{820FCD27-6438-4166-B776-9B4102B1482F}" srcId="{66663D06-DDCB-43C2-9FA3-A2184D6C125B}" destId="{A509B338-3841-43CD-BDB7-C720C95AFAA9}" srcOrd="4" destOrd="0" parTransId="{F9D61EEF-9DDD-47F5-83B4-D4F78CF1E555}" sibTransId="{3913AF18-8C4C-4DCC-BB32-5AD035CA6536}"/>
    <dgm:cxn modelId="{99BA8CE4-6790-486A-925B-FCDC08412930}" type="presOf" srcId="{A6B224F1-2EA3-470C-9627-9B485EC7DCD9}" destId="{4B42F652-DAFA-4D9D-85BD-79E51A2CDC6C}" srcOrd="0" destOrd="0" presId="urn:microsoft.com/office/officeart/2009/3/layout/DescendingProcess"/>
    <dgm:cxn modelId="{97FB72A0-40CC-43E1-9DD3-AF141659D149}" type="presOf" srcId="{610625FB-8216-434D-A0EF-560A389D2DFB}" destId="{BDEB26EF-A713-4907-B974-676B45FEF661}" srcOrd="0" destOrd="0" presId="urn:microsoft.com/office/officeart/2009/3/layout/DescendingProcess"/>
    <dgm:cxn modelId="{409BA783-7E75-4BCE-B15F-8A18F7B0645B}" type="presOf" srcId="{814DED05-B7FC-4DFE-BF87-545D9E778AA7}" destId="{D0C4BF98-BFE5-4C3A-8707-725C25456A1B}" srcOrd="0" destOrd="0" presId="urn:microsoft.com/office/officeart/2009/3/layout/DescendingProcess"/>
    <dgm:cxn modelId="{A14014A1-7286-4451-B0EF-B59C844DB3DA}" srcId="{66663D06-DDCB-43C2-9FA3-A2184D6C125B}" destId="{78F69742-56B8-40CE-994E-A16507F0783C}" srcOrd="2" destOrd="0" parTransId="{D2AE56DD-827C-4217-B7A5-DC32A25E4501}" sibTransId="{814DED05-B7FC-4DFE-BF87-545D9E778AA7}"/>
    <dgm:cxn modelId="{2B82B29E-467C-43D5-A865-5769E32C8D49}" type="presParOf" srcId="{84053666-DFEA-4B6E-AB3C-0368D5070BEF}" destId="{6B133139-AB4E-4FB8-A3CA-8D09E59AFB32}" srcOrd="0" destOrd="0" presId="urn:microsoft.com/office/officeart/2009/3/layout/DescendingProcess"/>
    <dgm:cxn modelId="{A0C4CF26-7390-4BA7-8DAA-FC8C635EAD0C}" type="presParOf" srcId="{84053666-DFEA-4B6E-AB3C-0368D5070BEF}" destId="{4B42F652-DAFA-4D9D-85BD-79E51A2CDC6C}" srcOrd="1" destOrd="0" presId="urn:microsoft.com/office/officeart/2009/3/layout/DescendingProcess"/>
    <dgm:cxn modelId="{80C10E4B-CD84-456A-B0EA-FD20F5BFB026}" type="presParOf" srcId="{84053666-DFEA-4B6E-AB3C-0368D5070BEF}" destId="{C05AB63A-7A8A-4B13-A23A-6B0D58973FA3}" srcOrd="2" destOrd="0" presId="urn:microsoft.com/office/officeart/2009/3/layout/DescendingProcess"/>
    <dgm:cxn modelId="{1C817849-D8FC-44D8-B040-ACFCA107A5D9}" type="presParOf" srcId="{84053666-DFEA-4B6E-AB3C-0368D5070BEF}" destId="{0AD51DC7-1F3E-435E-8C56-C4426F6F8DCE}" srcOrd="3" destOrd="0" presId="urn:microsoft.com/office/officeart/2009/3/layout/DescendingProcess"/>
    <dgm:cxn modelId="{1D6C549A-7949-45FF-92BF-740E12C6605C}" type="presParOf" srcId="{0AD51DC7-1F3E-435E-8C56-C4426F6F8DCE}" destId="{F58FA305-1956-4DD1-94BF-C1D30AD60012}" srcOrd="0" destOrd="0" presId="urn:microsoft.com/office/officeart/2009/3/layout/DescendingProcess"/>
    <dgm:cxn modelId="{2BF872DF-25B8-4423-B7DA-BF9392242DB4}" type="presParOf" srcId="{84053666-DFEA-4B6E-AB3C-0368D5070BEF}" destId="{26DFCDC0-76BA-4F90-A90A-0F86ABA05ED6}" srcOrd="4" destOrd="0" presId="urn:microsoft.com/office/officeart/2009/3/layout/DescendingProcess"/>
    <dgm:cxn modelId="{CA1FBC92-FDFC-402E-871E-513AEAA0777F}" type="presParOf" srcId="{84053666-DFEA-4B6E-AB3C-0368D5070BEF}" destId="{F7BD7387-A3E5-4107-8A9E-E9D11C3E1EE3}" srcOrd="5" destOrd="0" presId="urn:microsoft.com/office/officeart/2009/3/layout/DescendingProcess"/>
    <dgm:cxn modelId="{E44B1BF3-D8FB-4DDB-9931-771217B7166F}" type="presParOf" srcId="{F7BD7387-A3E5-4107-8A9E-E9D11C3E1EE3}" destId="{D0C4BF98-BFE5-4C3A-8707-725C25456A1B}" srcOrd="0" destOrd="0" presId="urn:microsoft.com/office/officeart/2009/3/layout/DescendingProcess"/>
    <dgm:cxn modelId="{4816078D-A34B-4A97-B29D-4276A3B1F714}" type="presParOf" srcId="{84053666-DFEA-4B6E-AB3C-0368D5070BEF}" destId="{2900F80E-4C46-4EB8-A558-CBAE4E5A7975}" srcOrd="6" destOrd="0" presId="urn:microsoft.com/office/officeart/2009/3/layout/DescendingProcess"/>
    <dgm:cxn modelId="{54435D41-755E-43FA-B03D-80C79274AEBA}" type="presParOf" srcId="{84053666-DFEA-4B6E-AB3C-0368D5070BEF}" destId="{D99D1A5D-9DC2-4CFC-BA5B-0B252D618D64}" srcOrd="7" destOrd="0" presId="urn:microsoft.com/office/officeart/2009/3/layout/DescendingProcess"/>
    <dgm:cxn modelId="{98B0E184-FD6F-4712-99C6-CCB41E811C20}" type="presParOf" srcId="{D99D1A5D-9DC2-4CFC-BA5B-0B252D618D64}" destId="{BDEB26EF-A713-4907-B974-676B45FEF661}" srcOrd="0" destOrd="0" presId="urn:microsoft.com/office/officeart/2009/3/layout/DescendingProcess"/>
    <dgm:cxn modelId="{A7E6DC01-F8DC-41B1-8B15-9B93CAC6619D}" type="presParOf" srcId="{84053666-DFEA-4B6E-AB3C-0368D5070BEF}" destId="{19A213FE-BA01-44F4-AC39-B8D08367CDB6}" srcOrd="8" destOrd="0" presId="urn:microsoft.com/office/officeart/2009/3/layout/Descending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067D89A-89C5-4A1E-9813-2BBC601523E0}" type="doc">
      <dgm:prSet loTypeId="urn:microsoft.com/office/officeart/2005/8/layout/funnel1" loCatId="process" qsTypeId="urn:microsoft.com/office/officeart/2005/8/quickstyle/simple1" qsCatId="simple" csTypeId="urn:microsoft.com/office/officeart/2005/8/colors/accent3_1" csCatId="accent3" phldr="1"/>
      <dgm:spPr/>
      <dgm:t>
        <a:bodyPr/>
        <a:lstStyle/>
        <a:p>
          <a:endParaRPr lang="es-EC"/>
        </a:p>
      </dgm:t>
    </dgm:pt>
    <dgm:pt modelId="{798CEC06-8ACA-4E07-A082-112BB030A577}">
      <dgm:prSet phldrT="[Texto]" custT="1">
        <dgm:style>
          <a:lnRef idx="2">
            <a:schemeClr val="accent5"/>
          </a:lnRef>
          <a:fillRef idx="1">
            <a:schemeClr val="lt1"/>
          </a:fillRef>
          <a:effectRef idx="0">
            <a:schemeClr val="accent5"/>
          </a:effectRef>
          <a:fontRef idx="minor">
            <a:schemeClr val="dk1"/>
          </a:fontRef>
        </dgm:style>
      </dgm:prSet>
      <dgm:spPr/>
      <dgm:t>
        <a:bodyPr/>
        <a:lstStyle/>
        <a:p>
          <a:r>
            <a:rPr lang="es-EC" sz="1100" dirty="0" err="1" smtClean="0"/>
            <a:t>Bioacumula-ción</a:t>
          </a:r>
          <a:endParaRPr lang="es-EC" sz="1100" dirty="0"/>
        </a:p>
      </dgm:t>
    </dgm:pt>
    <dgm:pt modelId="{A9725EE3-AAE0-40E1-A464-C264D38B5845}" type="parTrans" cxnId="{C3C5F0D7-ADCE-45EF-B88C-A0929CEDD826}">
      <dgm:prSet/>
      <dgm:spPr/>
      <dgm:t>
        <a:bodyPr/>
        <a:lstStyle/>
        <a:p>
          <a:endParaRPr lang="es-EC" sz="1100"/>
        </a:p>
      </dgm:t>
    </dgm:pt>
    <dgm:pt modelId="{DD641C89-A799-45D8-9D1D-44439EF5CF0D}" type="sibTrans" cxnId="{C3C5F0D7-ADCE-45EF-B88C-A0929CEDD826}">
      <dgm:prSet/>
      <dgm:spPr/>
      <dgm:t>
        <a:bodyPr/>
        <a:lstStyle/>
        <a:p>
          <a:endParaRPr lang="es-EC" sz="1100"/>
        </a:p>
      </dgm:t>
    </dgm:pt>
    <dgm:pt modelId="{C0D3C2E5-6E7A-4AC9-9BAC-71C5CE378CDA}">
      <dgm:prSet phldrT="[Texto]" custT="1"/>
      <dgm:spPr>
        <a:ln>
          <a:solidFill>
            <a:schemeClr val="accent6">
              <a:lumMod val="75000"/>
            </a:schemeClr>
          </a:solidFill>
        </a:ln>
      </dgm:spPr>
      <dgm:t>
        <a:bodyPr/>
        <a:lstStyle/>
        <a:p>
          <a:r>
            <a:rPr lang="es-EC" sz="1100" dirty="0" smtClean="0"/>
            <a:t>Alteración endocrina</a:t>
          </a:r>
          <a:endParaRPr lang="es-EC" sz="1100" dirty="0"/>
        </a:p>
      </dgm:t>
    </dgm:pt>
    <dgm:pt modelId="{5E2406E2-503A-41E7-8A44-3735FD4D3C69}" type="parTrans" cxnId="{11F59BB8-318D-4383-BE48-070705DF38AC}">
      <dgm:prSet/>
      <dgm:spPr/>
      <dgm:t>
        <a:bodyPr/>
        <a:lstStyle/>
        <a:p>
          <a:endParaRPr lang="es-EC" sz="1100"/>
        </a:p>
      </dgm:t>
    </dgm:pt>
    <dgm:pt modelId="{A4F4DDA3-E5A3-4C9D-9380-4B8BA2BBC0CE}" type="sibTrans" cxnId="{11F59BB8-318D-4383-BE48-070705DF38AC}">
      <dgm:prSet/>
      <dgm:spPr/>
      <dgm:t>
        <a:bodyPr/>
        <a:lstStyle/>
        <a:p>
          <a:endParaRPr lang="es-EC" sz="1100"/>
        </a:p>
      </dgm:t>
    </dgm:pt>
    <dgm:pt modelId="{B8CACD3C-B51E-4395-941C-23E437066A11}">
      <dgm:prSet phldrT="[Texto]" custT="1"/>
      <dgm:spPr/>
      <dgm:t>
        <a:bodyPr/>
        <a:lstStyle/>
        <a:p>
          <a:r>
            <a:rPr lang="es-EC" sz="1100" dirty="0" smtClean="0"/>
            <a:t>Aparición </a:t>
          </a:r>
          <a:r>
            <a:rPr lang="es-EC" sz="1100" dirty="0" err="1" smtClean="0"/>
            <a:t>superbacterias</a:t>
          </a:r>
          <a:endParaRPr lang="es-EC" sz="1100" dirty="0"/>
        </a:p>
      </dgm:t>
    </dgm:pt>
    <dgm:pt modelId="{58A5AEE9-6150-4AB3-9923-F62E76EEF880}" type="parTrans" cxnId="{5BEC9CC5-0F97-4748-B301-0C74FD410113}">
      <dgm:prSet/>
      <dgm:spPr/>
      <dgm:t>
        <a:bodyPr/>
        <a:lstStyle/>
        <a:p>
          <a:endParaRPr lang="es-EC" sz="1100"/>
        </a:p>
      </dgm:t>
    </dgm:pt>
    <dgm:pt modelId="{C660A51A-4754-48AB-81FC-CB5C00A70EE6}" type="sibTrans" cxnId="{5BEC9CC5-0F97-4748-B301-0C74FD410113}">
      <dgm:prSet/>
      <dgm:spPr/>
      <dgm:t>
        <a:bodyPr/>
        <a:lstStyle/>
        <a:p>
          <a:endParaRPr lang="es-EC" sz="1100"/>
        </a:p>
      </dgm:t>
    </dgm:pt>
    <dgm:pt modelId="{62226B33-8187-4AC7-9592-BAC644A670C0}">
      <dgm:prSet phldrT="[Texto]" custT="1"/>
      <dgm:spPr/>
      <dgm:t>
        <a:bodyPr/>
        <a:lstStyle/>
        <a:p>
          <a:r>
            <a:rPr lang="es-EC" sz="1100" dirty="0" smtClean="0"/>
            <a:t>Efectos al Medio Ambiente </a:t>
          </a:r>
          <a:endParaRPr lang="es-EC" sz="1100" dirty="0"/>
        </a:p>
      </dgm:t>
    </dgm:pt>
    <dgm:pt modelId="{A7ACE825-5D2F-48D7-8B86-745A1728E2B6}" type="parTrans" cxnId="{F477290E-8E8D-4DC4-9863-6B5C17E22210}">
      <dgm:prSet/>
      <dgm:spPr/>
      <dgm:t>
        <a:bodyPr/>
        <a:lstStyle/>
        <a:p>
          <a:endParaRPr lang="es-EC" sz="1100"/>
        </a:p>
      </dgm:t>
    </dgm:pt>
    <dgm:pt modelId="{324E08F9-9A4F-4B3A-8BEF-B471DF855070}" type="sibTrans" cxnId="{F477290E-8E8D-4DC4-9863-6B5C17E22210}">
      <dgm:prSet/>
      <dgm:spPr/>
      <dgm:t>
        <a:bodyPr/>
        <a:lstStyle/>
        <a:p>
          <a:endParaRPr lang="es-EC" sz="1100"/>
        </a:p>
      </dgm:t>
    </dgm:pt>
    <dgm:pt modelId="{BC324851-2BF1-416B-8808-4AB786F3A8C7}" type="pres">
      <dgm:prSet presAssocID="{5067D89A-89C5-4A1E-9813-2BBC601523E0}" presName="Name0" presStyleCnt="0">
        <dgm:presLayoutVars>
          <dgm:chMax val="4"/>
          <dgm:resizeHandles val="exact"/>
        </dgm:presLayoutVars>
      </dgm:prSet>
      <dgm:spPr/>
      <dgm:t>
        <a:bodyPr/>
        <a:lstStyle/>
        <a:p>
          <a:endParaRPr lang="es-EC"/>
        </a:p>
      </dgm:t>
    </dgm:pt>
    <dgm:pt modelId="{F9304D4F-5817-4540-ACA2-7E69525B95E2}" type="pres">
      <dgm:prSet presAssocID="{5067D89A-89C5-4A1E-9813-2BBC601523E0}" presName="ellipse" presStyleLbl="trBgShp" presStyleIdx="0" presStyleCnt="1" custScaleX="106169" custScaleY="120821" custLinFactNeighborX="2892" custLinFactNeighborY="452"/>
      <dgm:spPr/>
    </dgm:pt>
    <dgm:pt modelId="{BA4D9D36-D6B4-4EC6-AB83-E003F8F112D0}" type="pres">
      <dgm:prSet presAssocID="{5067D89A-89C5-4A1E-9813-2BBC601523E0}" presName="arrow1" presStyleLbl="fgShp" presStyleIdx="0" presStyleCnt="1" custLinFactNeighborX="18598" custLinFactNeighborY="59685">
        <dgm:style>
          <a:lnRef idx="2">
            <a:schemeClr val="accent1">
              <a:shade val="50000"/>
            </a:schemeClr>
          </a:lnRef>
          <a:fillRef idx="1">
            <a:schemeClr val="accent1"/>
          </a:fillRef>
          <a:effectRef idx="0">
            <a:schemeClr val="accent1"/>
          </a:effectRef>
          <a:fontRef idx="minor">
            <a:schemeClr val="lt1"/>
          </a:fontRef>
        </dgm:style>
      </dgm:prSet>
      <dgm:spPr/>
    </dgm:pt>
    <dgm:pt modelId="{7FFB6E46-53CD-44CA-9A52-7CACF81F6FAA}" type="pres">
      <dgm:prSet presAssocID="{5067D89A-89C5-4A1E-9813-2BBC601523E0}" presName="rectangle" presStyleLbl="revTx" presStyleIdx="0" presStyleCnt="1" custLinFactNeighborX="1164" custLinFactNeighborY="26622">
        <dgm:presLayoutVars>
          <dgm:bulletEnabled val="1"/>
        </dgm:presLayoutVars>
      </dgm:prSet>
      <dgm:spPr/>
      <dgm:t>
        <a:bodyPr/>
        <a:lstStyle/>
        <a:p>
          <a:endParaRPr lang="es-EC"/>
        </a:p>
      </dgm:t>
    </dgm:pt>
    <dgm:pt modelId="{10F601B0-BD05-4362-BF8A-E7D0AB9EFDB5}" type="pres">
      <dgm:prSet presAssocID="{C0D3C2E5-6E7A-4AC9-9BAC-71C5CE378CDA}" presName="item1" presStyleLbl="node1" presStyleIdx="0" presStyleCnt="3" custScaleX="141594" custScaleY="116823" custLinFactNeighborX="613" custLinFactNeighborY="25185">
        <dgm:presLayoutVars>
          <dgm:bulletEnabled val="1"/>
        </dgm:presLayoutVars>
      </dgm:prSet>
      <dgm:spPr/>
      <dgm:t>
        <a:bodyPr/>
        <a:lstStyle/>
        <a:p>
          <a:endParaRPr lang="es-EC"/>
        </a:p>
      </dgm:t>
    </dgm:pt>
    <dgm:pt modelId="{D123FCD0-B2CB-4D27-8E1F-1138735C8A21}" type="pres">
      <dgm:prSet presAssocID="{B8CACD3C-B51E-4395-941C-23E437066A11}" presName="item2" presStyleLbl="node1" presStyleIdx="1" presStyleCnt="3" custScaleX="124140" custScaleY="113782" custLinFactNeighborX="-14098" custLinFactNeighborY="-7049">
        <dgm:presLayoutVars>
          <dgm:bulletEnabled val="1"/>
        </dgm:presLayoutVars>
      </dgm:prSet>
      <dgm:spPr/>
      <dgm:t>
        <a:bodyPr/>
        <a:lstStyle/>
        <a:p>
          <a:endParaRPr lang="es-EC"/>
        </a:p>
      </dgm:t>
    </dgm:pt>
    <dgm:pt modelId="{51164527-0216-47A1-8631-C89ED6F82A13}" type="pres">
      <dgm:prSet presAssocID="{62226B33-8187-4AC7-9592-BAC644A670C0}" presName="item3" presStyleLbl="node1" presStyleIdx="2" presStyleCnt="3" custScaleX="122555" custScaleY="107720" custLinFactNeighborX="23868" custLinFactNeighborY="7049">
        <dgm:presLayoutVars>
          <dgm:bulletEnabled val="1"/>
        </dgm:presLayoutVars>
      </dgm:prSet>
      <dgm:spPr/>
      <dgm:t>
        <a:bodyPr/>
        <a:lstStyle/>
        <a:p>
          <a:endParaRPr lang="es-EC"/>
        </a:p>
      </dgm:t>
    </dgm:pt>
    <dgm:pt modelId="{641BD9F6-CB18-4B26-839A-08D1BCAB86BB}" type="pres">
      <dgm:prSet presAssocID="{5067D89A-89C5-4A1E-9813-2BBC601523E0}" presName="funnel" presStyleLbl="trAlignAcc1" presStyleIdx="0" presStyleCnt="1" custScaleX="110909" custScaleY="111548" custLinFactNeighborX="2215" custLinFactNeighborY="1037"/>
      <dgm:spPr>
        <a:ln>
          <a:solidFill>
            <a:srgbClr val="00B0F0"/>
          </a:solidFill>
        </a:ln>
      </dgm:spPr>
    </dgm:pt>
  </dgm:ptLst>
  <dgm:cxnLst>
    <dgm:cxn modelId="{50E57151-05E0-4A98-B566-27FC7FEFF0A8}" type="presOf" srcId="{62226B33-8187-4AC7-9592-BAC644A670C0}" destId="{7FFB6E46-53CD-44CA-9A52-7CACF81F6FAA}" srcOrd="0" destOrd="0" presId="urn:microsoft.com/office/officeart/2005/8/layout/funnel1"/>
    <dgm:cxn modelId="{F477290E-8E8D-4DC4-9863-6B5C17E22210}" srcId="{5067D89A-89C5-4A1E-9813-2BBC601523E0}" destId="{62226B33-8187-4AC7-9592-BAC644A670C0}" srcOrd="3" destOrd="0" parTransId="{A7ACE825-5D2F-48D7-8B86-745A1728E2B6}" sibTransId="{324E08F9-9A4F-4B3A-8BEF-B471DF855070}"/>
    <dgm:cxn modelId="{BF577A35-9676-47FF-9AF9-750BC4C76D8F}" type="presOf" srcId="{B8CACD3C-B51E-4395-941C-23E437066A11}" destId="{10F601B0-BD05-4362-BF8A-E7D0AB9EFDB5}" srcOrd="0" destOrd="0" presId="urn:microsoft.com/office/officeart/2005/8/layout/funnel1"/>
    <dgm:cxn modelId="{A393FC16-8CEF-40EC-AF3E-60E32FC84A6E}" type="presOf" srcId="{C0D3C2E5-6E7A-4AC9-9BAC-71C5CE378CDA}" destId="{D123FCD0-B2CB-4D27-8E1F-1138735C8A21}" srcOrd="0" destOrd="0" presId="urn:microsoft.com/office/officeart/2005/8/layout/funnel1"/>
    <dgm:cxn modelId="{5BEC9CC5-0F97-4748-B301-0C74FD410113}" srcId="{5067D89A-89C5-4A1E-9813-2BBC601523E0}" destId="{B8CACD3C-B51E-4395-941C-23E437066A11}" srcOrd="2" destOrd="0" parTransId="{58A5AEE9-6150-4AB3-9923-F62E76EEF880}" sibTransId="{C660A51A-4754-48AB-81FC-CB5C00A70EE6}"/>
    <dgm:cxn modelId="{BCC46C87-E9B0-4132-9593-6470FA602BB6}" type="presOf" srcId="{798CEC06-8ACA-4E07-A082-112BB030A577}" destId="{51164527-0216-47A1-8631-C89ED6F82A13}" srcOrd="0" destOrd="0" presId="urn:microsoft.com/office/officeart/2005/8/layout/funnel1"/>
    <dgm:cxn modelId="{0A400929-C8D5-4969-B1CB-86F518046D76}" type="presOf" srcId="{5067D89A-89C5-4A1E-9813-2BBC601523E0}" destId="{BC324851-2BF1-416B-8808-4AB786F3A8C7}" srcOrd="0" destOrd="0" presId="urn:microsoft.com/office/officeart/2005/8/layout/funnel1"/>
    <dgm:cxn modelId="{11F59BB8-318D-4383-BE48-070705DF38AC}" srcId="{5067D89A-89C5-4A1E-9813-2BBC601523E0}" destId="{C0D3C2E5-6E7A-4AC9-9BAC-71C5CE378CDA}" srcOrd="1" destOrd="0" parTransId="{5E2406E2-503A-41E7-8A44-3735FD4D3C69}" sibTransId="{A4F4DDA3-E5A3-4C9D-9380-4B8BA2BBC0CE}"/>
    <dgm:cxn modelId="{C3C5F0D7-ADCE-45EF-B88C-A0929CEDD826}" srcId="{5067D89A-89C5-4A1E-9813-2BBC601523E0}" destId="{798CEC06-8ACA-4E07-A082-112BB030A577}" srcOrd="0" destOrd="0" parTransId="{A9725EE3-AAE0-40E1-A464-C264D38B5845}" sibTransId="{DD641C89-A799-45D8-9D1D-44439EF5CF0D}"/>
    <dgm:cxn modelId="{159D8465-9933-4251-92DA-2B2F11B2E4E1}" type="presParOf" srcId="{BC324851-2BF1-416B-8808-4AB786F3A8C7}" destId="{F9304D4F-5817-4540-ACA2-7E69525B95E2}" srcOrd="0" destOrd="0" presId="urn:microsoft.com/office/officeart/2005/8/layout/funnel1"/>
    <dgm:cxn modelId="{AE56815D-8F8D-428C-BDFE-220B7A7D80B3}" type="presParOf" srcId="{BC324851-2BF1-416B-8808-4AB786F3A8C7}" destId="{BA4D9D36-D6B4-4EC6-AB83-E003F8F112D0}" srcOrd="1" destOrd="0" presId="urn:microsoft.com/office/officeart/2005/8/layout/funnel1"/>
    <dgm:cxn modelId="{1DB7912E-ABE0-4F43-B34D-E0AB3327692A}" type="presParOf" srcId="{BC324851-2BF1-416B-8808-4AB786F3A8C7}" destId="{7FFB6E46-53CD-44CA-9A52-7CACF81F6FAA}" srcOrd="2" destOrd="0" presId="urn:microsoft.com/office/officeart/2005/8/layout/funnel1"/>
    <dgm:cxn modelId="{B623B84E-F3E3-4AA1-91A3-EE004021AF8B}" type="presParOf" srcId="{BC324851-2BF1-416B-8808-4AB786F3A8C7}" destId="{10F601B0-BD05-4362-BF8A-E7D0AB9EFDB5}" srcOrd="3" destOrd="0" presId="urn:microsoft.com/office/officeart/2005/8/layout/funnel1"/>
    <dgm:cxn modelId="{B94A0CA4-2735-4A1E-8F8C-877D2E7B5766}" type="presParOf" srcId="{BC324851-2BF1-416B-8808-4AB786F3A8C7}" destId="{D123FCD0-B2CB-4D27-8E1F-1138735C8A21}" srcOrd="4" destOrd="0" presId="urn:microsoft.com/office/officeart/2005/8/layout/funnel1"/>
    <dgm:cxn modelId="{13B6CD8D-72A9-4C31-B409-FEC84EF6C8DF}" type="presParOf" srcId="{BC324851-2BF1-416B-8808-4AB786F3A8C7}" destId="{51164527-0216-47A1-8631-C89ED6F82A13}" srcOrd="5" destOrd="0" presId="urn:microsoft.com/office/officeart/2005/8/layout/funnel1"/>
    <dgm:cxn modelId="{5ABEBD5F-6092-4E27-87A7-BF83B90EC771}" type="presParOf" srcId="{BC324851-2BF1-416B-8808-4AB786F3A8C7}" destId="{641BD9F6-CB18-4B26-839A-08D1BCAB86BB}" srcOrd="6" destOrd="0" presId="urn:microsoft.com/office/officeart/2005/8/layout/funnel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D2DE4A-EF0B-42CA-B4AB-CC63E763C470}" type="doc">
      <dgm:prSet loTypeId="urn:microsoft.com/office/officeart/2009/3/layout/StepUpProcess" loCatId="process" qsTypeId="urn:microsoft.com/office/officeart/2005/8/quickstyle/simple1" qsCatId="simple" csTypeId="urn:microsoft.com/office/officeart/2005/8/colors/colorful4" csCatId="colorful" phldr="1"/>
      <dgm:spPr/>
      <dgm:t>
        <a:bodyPr/>
        <a:lstStyle/>
        <a:p>
          <a:endParaRPr lang="es-EC"/>
        </a:p>
      </dgm:t>
    </dgm:pt>
    <dgm:pt modelId="{22885910-592F-42FB-A21E-77C08603452F}">
      <dgm:prSet phldrT="[Texto]" custT="1"/>
      <dgm:spPr/>
      <dgm:t>
        <a:bodyPr/>
        <a:lstStyle/>
        <a:p>
          <a:pPr algn="just"/>
          <a:r>
            <a:rPr lang="es-EC" sz="1600" dirty="0" smtClean="0"/>
            <a:t>La evaluación de la presencia de contaminantes emergentes en ríos</a:t>
          </a:r>
          <a:endParaRPr lang="es-EC" sz="1600" dirty="0"/>
        </a:p>
      </dgm:t>
    </dgm:pt>
    <dgm:pt modelId="{40FB5482-ED6F-473E-A6EB-E7651CD4A8E9}" type="parTrans" cxnId="{F3A03369-6033-4112-B55C-66803AB96EEE}">
      <dgm:prSet/>
      <dgm:spPr/>
      <dgm:t>
        <a:bodyPr/>
        <a:lstStyle/>
        <a:p>
          <a:pPr algn="just"/>
          <a:endParaRPr lang="es-EC" sz="1600"/>
        </a:p>
      </dgm:t>
    </dgm:pt>
    <dgm:pt modelId="{5D887AF0-6199-4CCB-B510-77EC2990AF7E}" type="sibTrans" cxnId="{F3A03369-6033-4112-B55C-66803AB96EEE}">
      <dgm:prSet/>
      <dgm:spPr/>
      <dgm:t>
        <a:bodyPr/>
        <a:lstStyle/>
        <a:p>
          <a:pPr algn="just"/>
          <a:endParaRPr lang="es-EC" sz="1600"/>
        </a:p>
      </dgm:t>
    </dgm:pt>
    <dgm:pt modelId="{07AA9937-03FE-465B-B834-2CF156C17821}">
      <dgm:prSet phldrT="[Texto]" custT="1"/>
      <dgm:spPr/>
      <dgm:t>
        <a:bodyPr/>
        <a:lstStyle/>
        <a:p>
          <a:pPr algn="just"/>
          <a:r>
            <a:rPr lang="es-EC" sz="1600" dirty="0" smtClean="0"/>
            <a:t>“Evaluación y Diseño del Abastecimiento de Agua Potable y Saneamiento de la Parroquia Angochagua, del cantón Ibarra”</a:t>
          </a:r>
          <a:endParaRPr lang="es-EC" sz="1600" dirty="0"/>
        </a:p>
      </dgm:t>
    </dgm:pt>
    <dgm:pt modelId="{DEEFB2C2-4F95-470B-9271-02ABD95FFF84}" type="parTrans" cxnId="{A281A4DE-92C8-4F8A-A60A-65C96D988D6F}">
      <dgm:prSet/>
      <dgm:spPr/>
      <dgm:t>
        <a:bodyPr/>
        <a:lstStyle/>
        <a:p>
          <a:pPr algn="just"/>
          <a:endParaRPr lang="es-EC" sz="1600"/>
        </a:p>
      </dgm:t>
    </dgm:pt>
    <dgm:pt modelId="{76DD3382-1C62-4C04-8BB7-B3DCAF01ACC2}" type="sibTrans" cxnId="{A281A4DE-92C8-4F8A-A60A-65C96D988D6F}">
      <dgm:prSet/>
      <dgm:spPr/>
      <dgm:t>
        <a:bodyPr/>
        <a:lstStyle/>
        <a:p>
          <a:pPr algn="just"/>
          <a:endParaRPr lang="es-EC" sz="1600"/>
        </a:p>
      </dgm:t>
    </dgm:pt>
    <dgm:pt modelId="{8CD0950C-39E9-4376-932C-5E5D03C16915}">
      <dgm:prSet phldrT="[Texto]" custT="1"/>
      <dgm:spPr/>
      <dgm:t>
        <a:bodyPr/>
        <a:lstStyle/>
        <a:p>
          <a:pPr algn="just"/>
          <a:r>
            <a:rPr lang="es-EC" sz="1600" dirty="0" smtClean="0"/>
            <a:t>“Determinación de concentraciones de contaminantes emergentes en los ríos San Pedro, Guayllabamba, Esmeraldas y Daule, y análisis de alternativas para tratamiento con nanopartículas”</a:t>
          </a:r>
          <a:endParaRPr lang="es-EC" sz="1600" dirty="0"/>
        </a:p>
      </dgm:t>
    </dgm:pt>
    <dgm:pt modelId="{5E0315E8-76B2-4384-BDA1-F50EFD36ED50}" type="parTrans" cxnId="{3AA90A3E-EB48-449E-8B83-4C617BB2D994}">
      <dgm:prSet/>
      <dgm:spPr/>
      <dgm:t>
        <a:bodyPr/>
        <a:lstStyle/>
        <a:p>
          <a:pPr algn="just"/>
          <a:endParaRPr lang="es-EC" sz="1600"/>
        </a:p>
      </dgm:t>
    </dgm:pt>
    <dgm:pt modelId="{AA22E000-C9CB-474E-9637-7CA21CFC7253}" type="sibTrans" cxnId="{3AA90A3E-EB48-449E-8B83-4C617BB2D994}">
      <dgm:prSet/>
      <dgm:spPr/>
      <dgm:t>
        <a:bodyPr/>
        <a:lstStyle/>
        <a:p>
          <a:pPr algn="just"/>
          <a:endParaRPr lang="es-EC" sz="1600"/>
        </a:p>
      </dgm:t>
    </dgm:pt>
    <dgm:pt modelId="{05848646-CE53-45B3-847A-3F3B57BE2F1B}" type="pres">
      <dgm:prSet presAssocID="{DED2DE4A-EF0B-42CA-B4AB-CC63E763C470}" presName="rootnode" presStyleCnt="0">
        <dgm:presLayoutVars>
          <dgm:chMax/>
          <dgm:chPref/>
          <dgm:dir/>
          <dgm:animLvl val="lvl"/>
        </dgm:presLayoutVars>
      </dgm:prSet>
      <dgm:spPr/>
      <dgm:t>
        <a:bodyPr/>
        <a:lstStyle/>
        <a:p>
          <a:endParaRPr lang="es-EC"/>
        </a:p>
      </dgm:t>
    </dgm:pt>
    <dgm:pt modelId="{25E9F3B9-695B-477B-9452-074135079E62}" type="pres">
      <dgm:prSet presAssocID="{22885910-592F-42FB-A21E-77C08603452F}" presName="composite" presStyleCnt="0"/>
      <dgm:spPr/>
    </dgm:pt>
    <dgm:pt modelId="{63449F89-0E9C-49D8-A13C-2C4B87A5F42B}" type="pres">
      <dgm:prSet presAssocID="{22885910-592F-42FB-A21E-77C08603452F}" presName="LShape" presStyleLbl="alignNode1" presStyleIdx="0" presStyleCnt="5"/>
      <dgm:spPr/>
    </dgm:pt>
    <dgm:pt modelId="{93071873-D6E5-4986-816A-1F676EDEBFBF}" type="pres">
      <dgm:prSet presAssocID="{22885910-592F-42FB-A21E-77C08603452F}" presName="ParentText" presStyleLbl="revTx" presStyleIdx="0" presStyleCnt="3">
        <dgm:presLayoutVars>
          <dgm:chMax val="0"/>
          <dgm:chPref val="0"/>
          <dgm:bulletEnabled val="1"/>
        </dgm:presLayoutVars>
      </dgm:prSet>
      <dgm:spPr/>
      <dgm:t>
        <a:bodyPr/>
        <a:lstStyle/>
        <a:p>
          <a:endParaRPr lang="es-EC"/>
        </a:p>
      </dgm:t>
    </dgm:pt>
    <dgm:pt modelId="{EFCB9FC0-176B-4301-9B8C-84573A0C523F}" type="pres">
      <dgm:prSet presAssocID="{22885910-592F-42FB-A21E-77C08603452F}" presName="Triangle" presStyleLbl="alignNode1" presStyleIdx="1" presStyleCnt="5"/>
      <dgm:spPr/>
    </dgm:pt>
    <dgm:pt modelId="{B6A5A0D1-DC05-4F84-A3BD-BC217EA9D019}" type="pres">
      <dgm:prSet presAssocID="{5D887AF0-6199-4CCB-B510-77EC2990AF7E}" presName="sibTrans" presStyleCnt="0"/>
      <dgm:spPr/>
    </dgm:pt>
    <dgm:pt modelId="{979EEDF4-07FD-4BC6-88EF-1326A810C9CA}" type="pres">
      <dgm:prSet presAssocID="{5D887AF0-6199-4CCB-B510-77EC2990AF7E}" presName="space" presStyleCnt="0"/>
      <dgm:spPr/>
    </dgm:pt>
    <dgm:pt modelId="{D1BED0F3-F331-4860-A190-C2102AC54ABE}" type="pres">
      <dgm:prSet presAssocID="{07AA9937-03FE-465B-B834-2CF156C17821}" presName="composite" presStyleCnt="0"/>
      <dgm:spPr/>
    </dgm:pt>
    <dgm:pt modelId="{A7C5FCBF-4C52-4244-833A-FD991366594C}" type="pres">
      <dgm:prSet presAssocID="{07AA9937-03FE-465B-B834-2CF156C17821}" presName="LShape" presStyleLbl="alignNode1" presStyleIdx="2" presStyleCnt="5"/>
      <dgm:spPr/>
    </dgm:pt>
    <dgm:pt modelId="{7D106ADF-75C4-4698-A3AA-7DB77E621E3C}" type="pres">
      <dgm:prSet presAssocID="{07AA9937-03FE-465B-B834-2CF156C17821}" presName="ParentText" presStyleLbl="revTx" presStyleIdx="1" presStyleCnt="3">
        <dgm:presLayoutVars>
          <dgm:chMax val="0"/>
          <dgm:chPref val="0"/>
          <dgm:bulletEnabled val="1"/>
        </dgm:presLayoutVars>
      </dgm:prSet>
      <dgm:spPr/>
      <dgm:t>
        <a:bodyPr/>
        <a:lstStyle/>
        <a:p>
          <a:endParaRPr lang="es-EC"/>
        </a:p>
      </dgm:t>
    </dgm:pt>
    <dgm:pt modelId="{754CFB8A-81AD-4A9D-96DF-918EF4644316}" type="pres">
      <dgm:prSet presAssocID="{07AA9937-03FE-465B-B834-2CF156C17821}" presName="Triangle" presStyleLbl="alignNode1" presStyleIdx="3" presStyleCnt="5"/>
      <dgm:spPr/>
    </dgm:pt>
    <dgm:pt modelId="{E50B8A4A-798E-4F4F-A6EA-0F30D24D1BF3}" type="pres">
      <dgm:prSet presAssocID="{76DD3382-1C62-4C04-8BB7-B3DCAF01ACC2}" presName="sibTrans" presStyleCnt="0"/>
      <dgm:spPr/>
    </dgm:pt>
    <dgm:pt modelId="{451F6236-D2E6-4319-91FF-467A7D6597F4}" type="pres">
      <dgm:prSet presAssocID="{76DD3382-1C62-4C04-8BB7-B3DCAF01ACC2}" presName="space" presStyleCnt="0"/>
      <dgm:spPr/>
    </dgm:pt>
    <dgm:pt modelId="{BE9FE236-94A4-4BCE-93FD-C1E9305D3FAA}" type="pres">
      <dgm:prSet presAssocID="{8CD0950C-39E9-4376-932C-5E5D03C16915}" presName="composite" presStyleCnt="0"/>
      <dgm:spPr/>
    </dgm:pt>
    <dgm:pt modelId="{75FA591E-5470-4578-B3CB-9D689ADFAFE3}" type="pres">
      <dgm:prSet presAssocID="{8CD0950C-39E9-4376-932C-5E5D03C16915}" presName="LShape" presStyleLbl="alignNode1" presStyleIdx="4" presStyleCnt="5"/>
      <dgm:spPr/>
    </dgm:pt>
    <dgm:pt modelId="{DE966961-95E3-44FB-BADD-1BE9E82D7174}" type="pres">
      <dgm:prSet presAssocID="{8CD0950C-39E9-4376-932C-5E5D03C16915}" presName="ParentText" presStyleLbl="revTx" presStyleIdx="2" presStyleCnt="3">
        <dgm:presLayoutVars>
          <dgm:chMax val="0"/>
          <dgm:chPref val="0"/>
          <dgm:bulletEnabled val="1"/>
        </dgm:presLayoutVars>
      </dgm:prSet>
      <dgm:spPr/>
      <dgm:t>
        <a:bodyPr/>
        <a:lstStyle/>
        <a:p>
          <a:endParaRPr lang="es-EC"/>
        </a:p>
      </dgm:t>
    </dgm:pt>
  </dgm:ptLst>
  <dgm:cxnLst>
    <dgm:cxn modelId="{F080B2B0-249C-4ADF-8703-0053DC20FDD7}" type="presOf" srcId="{22885910-592F-42FB-A21E-77C08603452F}" destId="{93071873-D6E5-4986-816A-1F676EDEBFBF}" srcOrd="0" destOrd="0" presId="urn:microsoft.com/office/officeart/2009/3/layout/StepUpProcess"/>
    <dgm:cxn modelId="{DA1FF6B8-1CB9-4200-A1D5-58D8C241747D}" type="presOf" srcId="{07AA9937-03FE-465B-B834-2CF156C17821}" destId="{7D106ADF-75C4-4698-A3AA-7DB77E621E3C}" srcOrd="0" destOrd="0" presId="urn:microsoft.com/office/officeart/2009/3/layout/StepUpProcess"/>
    <dgm:cxn modelId="{A281A4DE-92C8-4F8A-A60A-65C96D988D6F}" srcId="{DED2DE4A-EF0B-42CA-B4AB-CC63E763C470}" destId="{07AA9937-03FE-465B-B834-2CF156C17821}" srcOrd="1" destOrd="0" parTransId="{DEEFB2C2-4F95-470B-9271-02ABD95FFF84}" sibTransId="{76DD3382-1C62-4C04-8BB7-B3DCAF01ACC2}"/>
    <dgm:cxn modelId="{4B734D15-8F3A-41EA-9F38-60F855906216}" type="presOf" srcId="{DED2DE4A-EF0B-42CA-B4AB-CC63E763C470}" destId="{05848646-CE53-45B3-847A-3F3B57BE2F1B}" srcOrd="0" destOrd="0" presId="urn:microsoft.com/office/officeart/2009/3/layout/StepUpProcess"/>
    <dgm:cxn modelId="{F3A03369-6033-4112-B55C-66803AB96EEE}" srcId="{DED2DE4A-EF0B-42CA-B4AB-CC63E763C470}" destId="{22885910-592F-42FB-A21E-77C08603452F}" srcOrd="0" destOrd="0" parTransId="{40FB5482-ED6F-473E-A6EB-E7651CD4A8E9}" sibTransId="{5D887AF0-6199-4CCB-B510-77EC2990AF7E}"/>
    <dgm:cxn modelId="{719CDF75-4B3B-4DDE-859F-B7CED68CD085}" type="presOf" srcId="{8CD0950C-39E9-4376-932C-5E5D03C16915}" destId="{DE966961-95E3-44FB-BADD-1BE9E82D7174}" srcOrd="0" destOrd="0" presId="urn:microsoft.com/office/officeart/2009/3/layout/StepUpProcess"/>
    <dgm:cxn modelId="{3AA90A3E-EB48-449E-8B83-4C617BB2D994}" srcId="{DED2DE4A-EF0B-42CA-B4AB-CC63E763C470}" destId="{8CD0950C-39E9-4376-932C-5E5D03C16915}" srcOrd="2" destOrd="0" parTransId="{5E0315E8-76B2-4384-BDA1-F50EFD36ED50}" sibTransId="{AA22E000-C9CB-474E-9637-7CA21CFC7253}"/>
    <dgm:cxn modelId="{E10C43C2-32E1-40F2-94EC-DC79AD2813C0}" type="presParOf" srcId="{05848646-CE53-45B3-847A-3F3B57BE2F1B}" destId="{25E9F3B9-695B-477B-9452-074135079E62}" srcOrd="0" destOrd="0" presId="urn:microsoft.com/office/officeart/2009/3/layout/StepUpProcess"/>
    <dgm:cxn modelId="{468A2A2B-0EE1-4421-BB88-39688E2C720B}" type="presParOf" srcId="{25E9F3B9-695B-477B-9452-074135079E62}" destId="{63449F89-0E9C-49D8-A13C-2C4B87A5F42B}" srcOrd="0" destOrd="0" presId="urn:microsoft.com/office/officeart/2009/3/layout/StepUpProcess"/>
    <dgm:cxn modelId="{99B70E37-CC13-43F8-993F-F491CCBEA7E3}" type="presParOf" srcId="{25E9F3B9-695B-477B-9452-074135079E62}" destId="{93071873-D6E5-4986-816A-1F676EDEBFBF}" srcOrd="1" destOrd="0" presId="urn:microsoft.com/office/officeart/2009/3/layout/StepUpProcess"/>
    <dgm:cxn modelId="{A034BD8D-1954-426D-982B-23E5678F7FCA}" type="presParOf" srcId="{25E9F3B9-695B-477B-9452-074135079E62}" destId="{EFCB9FC0-176B-4301-9B8C-84573A0C523F}" srcOrd="2" destOrd="0" presId="urn:microsoft.com/office/officeart/2009/3/layout/StepUpProcess"/>
    <dgm:cxn modelId="{03E6A1A1-4615-45C5-842F-5CE3EEB63EA7}" type="presParOf" srcId="{05848646-CE53-45B3-847A-3F3B57BE2F1B}" destId="{B6A5A0D1-DC05-4F84-A3BD-BC217EA9D019}" srcOrd="1" destOrd="0" presId="urn:microsoft.com/office/officeart/2009/3/layout/StepUpProcess"/>
    <dgm:cxn modelId="{FF2248AC-7505-4FA9-BDD7-E2DC0C306150}" type="presParOf" srcId="{B6A5A0D1-DC05-4F84-A3BD-BC217EA9D019}" destId="{979EEDF4-07FD-4BC6-88EF-1326A810C9CA}" srcOrd="0" destOrd="0" presId="urn:microsoft.com/office/officeart/2009/3/layout/StepUpProcess"/>
    <dgm:cxn modelId="{BA40A114-A378-48FD-9CA5-741F3044996A}" type="presParOf" srcId="{05848646-CE53-45B3-847A-3F3B57BE2F1B}" destId="{D1BED0F3-F331-4860-A190-C2102AC54ABE}" srcOrd="2" destOrd="0" presId="urn:microsoft.com/office/officeart/2009/3/layout/StepUpProcess"/>
    <dgm:cxn modelId="{9BB9E083-4DA3-4F35-90C6-15C38DAE2A0B}" type="presParOf" srcId="{D1BED0F3-F331-4860-A190-C2102AC54ABE}" destId="{A7C5FCBF-4C52-4244-833A-FD991366594C}" srcOrd="0" destOrd="0" presId="urn:microsoft.com/office/officeart/2009/3/layout/StepUpProcess"/>
    <dgm:cxn modelId="{E52DDE78-62E4-4243-AC3B-856DCC01C0E6}" type="presParOf" srcId="{D1BED0F3-F331-4860-A190-C2102AC54ABE}" destId="{7D106ADF-75C4-4698-A3AA-7DB77E621E3C}" srcOrd="1" destOrd="0" presId="urn:microsoft.com/office/officeart/2009/3/layout/StepUpProcess"/>
    <dgm:cxn modelId="{4D999BFF-C3A3-4E8A-8FD5-0A2F992F45BB}" type="presParOf" srcId="{D1BED0F3-F331-4860-A190-C2102AC54ABE}" destId="{754CFB8A-81AD-4A9D-96DF-918EF4644316}" srcOrd="2" destOrd="0" presId="urn:microsoft.com/office/officeart/2009/3/layout/StepUpProcess"/>
    <dgm:cxn modelId="{827D4417-B74E-497F-BD68-729F38F401F9}" type="presParOf" srcId="{05848646-CE53-45B3-847A-3F3B57BE2F1B}" destId="{E50B8A4A-798E-4F4F-A6EA-0F30D24D1BF3}" srcOrd="3" destOrd="0" presId="urn:microsoft.com/office/officeart/2009/3/layout/StepUpProcess"/>
    <dgm:cxn modelId="{96BEC53D-4635-4B76-8234-902D82C2FD35}" type="presParOf" srcId="{E50B8A4A-798E-4F4F-A6EA-0F30D24D1BF3}" destId="{451F6236-D2E6-4319-91FF-467A7D6597F4}" srcOrd="0" destOrd="0" presId="urn:microsoft.com/office/officeart/2009/3/layout/StepUpProcess"/>
    <dgm:cxn modelId="{4E24BA64-96CF-4E81-93DE-966E7BCA7D1E}" type="presParOf" srcId="{05848646-CE53-45B3-847A-3F3B57BE2F1B}" destId="{BE9FE236-94A4-4BCE-93FD-C1E9305D3FAA}" srcOrd="4" destOrd="0" presId="urn:microsoft.com/office/officeart/2009/3/layout/StepUpProcess"/>
    <dgm:cxn modelId="{DD86DE4F-A974-4A16-B0A6-75352229914B}" type="presParOf" srcId="{BE9FE236-94A4-4BCE-93FD-C1E9305D3FAA}" destId="{75FA591E-5470-4578-B3CB-9D689ADFAFE3}" srcOrd="0" destOrd="0" presId="urn:microsoft.com/office/officeart/2009/3/layout/StepUpProcess"/>
    <dgm:cxn modelId="{4EF3110F-D86D-4186-99CA-82FE412CA963}" type="presParOf" srcId="{BE9FE236-94A4-4BCE-93FD-C1E9305D3FAA}" destId="{DE966961-95E3-44FB-BADD-1BE9E82D7174}"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4BF5D40-4236-46E2-8702-9211048A4DA8}" type="doc">
      <dgm:prSet loTypeId="urn:microsoft.com/office/officeart/2005/8/layout/gear1" loCatId="relationship" qsTypeId="urn:microsoft.com/office/officeart/2005/8/quickstyle/simple1" qsCatId="simple" csTypeId="urn:microsoft.com/office/officeart/2005/8/colors/colorful5" csCatId="colorful" phldr="1"/>
      <dgm:spPr/>
    </dgm:pt>
    <dgm:pt modelId="{330EBFDC-4F0E-4286-B86E-0034258F1D7B}">
      <dgm:prSet phldrT="[Texto]"/>
      <dgm:spPr/>
      <dgm:t>
        <a:bodyPr/>
        <a:lstStyle/>
        <a:p>
          <a:r>
            <a:rPr lang="es-EC" dirty="0" smtClean="0">
              <a:solidFill>
                <a:schemeClr val="tx1"/>
              </a:solidFill>
            </a:rPr>
            <a:t>UE 10 000 sustancias consideradas potencialmente peligrosas</a:t>
          </a:r>
          <a:endParaRPr lang="es-EC" dirty="0">
            <a:solidFill>
              <a:schemeClr val="tx1"/>
            </a:solidFill>
          </a:endParaRPr>
        </a:p>
      </dgm:t>
    </dgm:pt>
    <dgm:pt modelId="{1BB4E924-72FF-4F1A-B7B7-D7947CC7B68B}" type="parTrans" cxnId="{85D5B102-5A83-4B23-9D74-9BA5BF3E115D}">
      <dgm:prSet/>
      <dgm:spPr/>
      <dgm:t>
        <a:bodyPr/>
        <a:lstStyle/>
        <a:p>
          <a:endParaRPr lang="es-EC">
            <a:solidFill>
              <a:schemeClr val="tx1"/>
            </a:solidFill>
          </a:endParaRPr>
        </a:p>
      </dgm:t>
    </dgm:pt>
    <dgm:pt modelId="{464A2D89-0F88-4BC4-AE82-2D5DFB3BCC83}" type="sibTrans" cxnId="{85D5B102-5A83-4B23-9D74-9BA5BF3E115D}">
      <dgm:prSet/>
      <dgm:spPr/>
      <dgm:t>
        <a:bodyPr/>
        <a:lstStyle/>
        <a:p>
          <a:endParaRPr lang="es-EC">
            <a:solidFill>
              <a:schemeClr val="tx1"/>
            </a:solidFill>
          </a:endParaRPr>
        </a:p>
      </dgm:t>
    </dgm:pt>
    <dgm:pt modelId="{C8ABC74C-9E2C-4B04-9C19-7FC663BCB870}">
      <dgm:prSet phldrT="[Texto]"/>
      <dgm:spPr/>
      <dgm:t>
        <a:bodyPr/>
        <a:lstStyle/>
        <a:p>
          <a:r>
            <a:rPr lang="es-EC" dirty="0" smtClean="0">
              <a:solidFill>
                <a:schemeClr val="tx1"/>
              </a:solidFill>
            </a:rPr>
            <a:t>Crecida producción y consumo</a:t>
          </a:r>
          <a:endParaRPr lang="es-EC" dirty="0">
            <a:solidFill>
              <a:schemeClr val="tx1"/>
            </a:solidFill>
          </a:endParaRPr>
        </a:p>
      </dgm:t>
    </dgm:pt>
    <dgm:pt modelId="{6DDCD244-4996-4C8C-A73D-8F05EC15CC01}" type="parTrans" cxnId="{3C1FA83E-1602-4D15-AB7E-2104D94DC65F}">
      <dgm:prSet/>
      <dgm:spPr/>
      <dgm:t>
        <a:bodyPr/>
        <a:lstStyle/>
        <a:p>
          <a:endParaRPr lang="es-EC">
            <a:solidFill>
              <a:schemeClr val="tx1"/>
            </a:solidFill>
          </a:endParaRPr>
        </a:p>
      </dgm:t>
    </dgm:pt>
    <dgm:pt modelId="{DFC07A57-C597-464D-905A-A864BFAAC662}" type="sibTrans" cxnId="{3C1FA83E-1602-4D15-AB7E-2104D94DC65F}">
      <dgm:prSet/>
      <dgm:spPr/>
      <dgm:t>
        <a:bodyPr/>
        <a:lstStyle/>
        <a:p>
          <a:endParaRPr lang="es-EC">
            <a:solidFill>
              <a:schemeClr val="tx1"/>
            </a:solidFill>
          </a:endParaRPr>
        </a:p>
      </dgm:t>
    </dgm:pt>
    <dgm:pt modelId="{8D0E20FF-375A-4360-960A-D1EDC22171D2}">
      <dgm:prSet phldrT="[Texto]"/>
      <dgm:spPr/>
      <dgm:t>
        <a:bodyPr/>
        <a:lstStyle/>
        <a:p>
          <a:r>
            <a:rPr lang="es-EC" dirty="0" smtClean="0">
              <a:solidFill>
                <a:schemeClr val="tx1"/>
              </a:solidFill>
            </a:rPr>
            <a:t>Efectos negativos</a:t>
          </a:r>
          <a:endParaRPr lang="es-EC" dirty="0">
            <a:solidFill>
              <a:schemeClr val="tx1"/>
            </a:solidFill>
          </a:endParaRPr>
        </a:p>
      </dgm:t>
    </dgm:pt>
    <dgm:pt modelId="{98D36BDC-7840-493F-BECB-9EBD55BAA175}" type="parTrans" cxnId="{0887EF05-10F4-4B43-B45B-3E987D5CC938}">
      <dgm:prSet/>
      <dgm:spPr/>
      <dgm:t>
        <a:bodyPr/>
        <a:lstStyle/>
        <a:p>
          <a:endParaRPr lang="es-EC">
            <a:solidFill>
              <a:schemeClr val="tx1"/>
            </a:solidFill>
          </a:endParaRPr>
        </a:p>
      </dgm:t>
    </dgm:pt>
    <dgm:pt modelId="{FE6A1F3D-DE69-4E1C-B1B9-7AD67A5F66DF}" type="sibTrans" cxnId="{0887EF05-10F4-4B43-B45B-3E987D5CC938}">
      <dgm:prSet/>
      <dgm:spPr/>
      <dgm:t>
        <a:bodyPr/>
        <a:lstStyle/>
        <a:p>
          <a:endParaRPr lang="es-EC">
            <a:solidFill>
              <a:schemeClr val="tx1"/>
            </a:solidFill>
          </a:endParaRPr>
        </a:p>
      </dgm:t>
    </dgm:pt>
    <dgm:pt modelId="{5F58B729-5CF6-41BB-938F-992AF176BD3A}" type="pres">
      <dgm:prSet presAssocID="{E4BF5D40-4236-46E2-8702-9211048A4DA8}" presName="composite" presStyleCnt="0">
        <dgm:presLayoutVars>
          <dgm:chMax val="3"/>
          <dgm:animLvl val="lvl"/>
          <dgm:resizeHandles val="exact"/>
        </dgm:presLayoutVars>
      </dgm:prSet>
      <dgm:spPr/>
    </dgm:pt>
    <dgm:pt modelId="{C4BBCE66-A36E-4F3C-BD1E-A03B14D644B0}" type="pres">
      <dgm:prSet presAssocID="{330EBFDC-4F0E-4286-B86E-0034258F1D7B}" presName="gear1" presStyleLbl="node1" presStyleIdx="0" presStyleCnt="3">
        <dgm:presLayoutVars>
          <dgm:chMax val="1"/>
          <dgm:bulletEnabled val="1"/>
        </dgm:presLayoutVars>
      </dgm:prSet>
      <dgm:spPr/>
      <dgm:t>
        <a:bodyPr/>
        <a:lstStyle/>
        <a:p>
          <a:endParaRPr lang="es-EC"/>
        </a:p>
      </dgm:t>
    </dgm:pt>
    <dgm:pt modelId="{4303A517-1144-4431-B0AC-AAE3251EC0E2}" type="pres">
      <dgm:prSet presAssocID="{330EBFDC-4F0E-4286-B86E-0034258F1D7B}" presName="gear1srcNode" presStyleLbl="node1" presStyleIdx="0" presStyleCnt="3"/>
      <dgm:spPr/>
      <dgm:t>
        <a:bodyPr/>
        <a:lstStyle/>
        <a:p>
          <a:endParaRPr lang="es-EC"/>
        </a:p>
      </dgm:t>
    </dgm:pt>
    <dgm:pt modelId="{E297847E-DC0A-43A8-86DE-453FB3995BAF}" type="pres">
      <dgm:prSet presAssocID="{330EBFDC-4F0E-4286-B86E-0034258F1D7B}" presName="gear1dstNode" presStyleLbl="node1" presStyleIdx="0" presStyleCnt="3"/>
      <dgm:spPr/>
      <dgm:t>
        <a:bodyPr/>
        <a:lstStyle/>
        <a:p>
          <a:endParaRPr lang="es-EC"/>
        </a:p>
      </dgm:t>
    </dgm:pt>
    <dgm:pt modelId="{3338E1DA-A867-4135-A7B8-2D842494D06C}" type="pres">
      <dgm:prSet presAssocID="{C8ABC74C-9E2C-4B04-9C19-7FC663BCB870}" presName="gear2" presStyleLbl="node1" presStyleIdx="1" presStyleCnt="3">
        <dgm:presLayoutVars>
          <dgm:chMax val="1"/>
          <dgm:bulletEnabled val="1"/>
        </dgm:presLayoutVars>
      </dgm:prSet>
      <dgm:spPr/>
      <dgm:t>
        <a:bodyPr/>
        <a:lstStyle/>
        <a:p>
          <a:endParaRPr lang="es-EC"/>
        </a:p>
      </dgm:t>
    </dgm:pt>
    <dgm:pt modelId="{F6AF7851-762D-41E0-AAA9-32A9DC4AAA58}" type="pres">
      <dgm:prSet presAssocID="{C8ABC74C-9E2C-4B04-9C19-7FC663BCB870}" presName="gear2srcNode" presStyleLbl="node1" presStyleIdx="1" presStyleCnt="3"/>
      <dgm:spPr/>
      <dgm:t>
        <a:bodyPr/>
        <a:lstStyle/>
        <a:p>
          <a:endParaRPr lang="es-EC"/>
        </a:p>
      </dgm:t>
    </dgm:pt>
    <dgm:pt modelId="{62F188F0-203C-48ED-B3A9-C548A2C2856C}" type="pres">
      <dgm:prSet presAssocID="{C8ABC74C-9E2C-4B04-9C19-7FC663BCB870}" presName="gear2dstNode" presStyleLbl="node1" presStyleIdx="1" presStyleCnt="3"/>
      <dgm:spPr/>
      <dgm:t>
        <a:bodyPr/>
        <a:lstStyle/>
        <a:p>
          <a:endParaRPr lang="es-EC"/>
        </a:p>
      </dgm:t>
    </dgm:pt>
    <dgm:pt modelId="{EAB759EA-0A74-4F40-971F-82D80E43718F}" type="pres">
      <dgm:prSet presAssocID="{8D0E20FF-375A-4360-960A-D1EDC22171D2}" presName="gear3" presStyleLbl="node1" presStyleIdx="2" presStyleCnt="3"/>
      <dgm:spPr/>
      <dgm:t>
        <a:bodyPr/>
        <a:lstStyle/>
        <a:p>
          <a:endParaRPr lang="es-EC"/>
        </a:p>
      </dgm:t>
    </dgm:pt>
    <dgm:pt modelId="{EDDFFB4C-F012-4EBA-83F8-70490D45DC3A}" type="pres">
      <dgm:prSet presAssocID="{8D0E20FF-375A-4360-960A-D1EDC22171D2}" presName="gear3tx" presStyleLbl="node1" presStyleIdx="2" presStyleCnt="3">
        <dgm:presLayoutVars>
          <dgm:chMax val="1"/>
          <dgm:bulletEnabled val="1"/>
        </dgm:presLayoutVars>
      </dgm:prSet>
      <dgm:spPr/>
      <dgm:t>
        <a:bodyPr/>
        <a:lstStyle/>
        <a:p>
          <a:endParaRPr lang="es-EC"/>
        </a:p>
      </dgm:t>
    </dgm:pt>
    <dgm:pt modelId="{EEF184DE-26E8-4593-8EFE-EBBEED019F19}" type="pres">
      <dgm:prSet presAssocID="{8D0E20FF-375A-4360-960A-D1EDC22171D2}" presName="gear3srcNode" presStyleLbl="node1" presStyleIdx="2" presStyleCnt="3"/>
      <dgm:spPr/>
      <dgm:t>
        <a:bodyPr/>
        <a:lstStyle/>
        <a:p>
          <a:endParaRPr lang="es-EC"/>
        </a:p>
      </dgm:t>
    </dgm:pt>
    <dgm:pt modelId="{A894534B-3454-4C08-99F6-722DA82D5DB5}" type="pres">
      <dgm:prSet presAssocID="{8D0E20FF-375A-4360-960A-D1EDC22171D2}" presName="gear3dstNode" presStyleLbl="node1" presStyleIdx="2" presStyleCnt="3"/>
      <dgm:spPr/>
      <dgm:t>
        <a:bodyPr/>
        <a:lstStyle/>
        <a:p>
          <a:endParaRPr lang="es-EC"/>
        </a:p>
      </dgm:t>
    </dgm:pt>
    <dgm:pt modelId="{1685C350-173C-43F8-B3D4-47D11517BD4B}" type="pres">
      <dgm:prSet presAssocID="{464A2D89-0F88-4BC4-AE82-2D5DFB3BCC83}" presName="connector1" presStyleLbl="sibTrans2D1" presStyleIdx="0" presStyleCnt="3"/>
      <dgm:spPr/>
      <dgm:t>
        <a:bodyPr/>
        <a:lstStyle/>
        <a:p>
          <a:endParaRPr lang="es-EC"/>
        </a:p>
      </dgm:t>
    </dgm:pt>
    <dgm:pt modelId="{5841FEBA-6BCF-48C9-9D67-510CDA7F3C95}" type="pres">
      <dgm:prSet presAssocID="{DFC07A57-C597-464D-905A-A864BFAAC662}" presName="connector2" presStyleLbl="sibTrans2D1" presStyleIdx="1" presStyleCnt="3"/>
      <dgm:spPr/>
      <dgm:t>
        <a:bodyPr/>
        <a:lstStyle/>
        <a:p>
          <a:endParaRPr lang="es-EC"/>
        </a:p>
      </dgm:t>
    </dgm:pt>
    <dgm:pt modelId="{922FC150-90CC-46C4-8B87-6F6020403727}" type="pres">
      <dgm:prSet presAssocID="{FE6A1F3D-DE69-4E1C-B1B9-7AD67A5F66DF}" presName="connector3" presStyleLbl="sibTrans2D1" presStyleIdx="2" presStyleCnt="3"/>
      <dgm:spPr/>
      <dgm:t>
        <a:bodyPr/>
        <a:lstStyle/>
        <a:p>
          <a:endParaRPr lang="es-EC"/>
        </a:p>
      </dgm:t>
    </dgm:pt>
  </dgm:ptLst>
  <dgm:cxnLst>
    <dgm:cxn modelId="{9DA310FB-3B0D-4026-B6D3-81C44BBF3437}" type="presOf" srcId="{FE6A1F3D-DE69-4E1C-B1B9-7AD67A5F66DF}" destId="{922FC150-90CC-46C4-8B87-6F6020403727}" srcOrd="0" destOrd="0" presId="urn:microsoft.com/office/officeart/2005/8/layout/gear1"/>
    <dgm:cxn modelId="{0887EF05-10F4-4B43-B45B-3E987D5CC938}" srcId="{E4BF5D40-4236-46E2-8702-9211048A4DA8}" destId="{8D0E20FF-375A-4360-960A-D1EDC22171D2}" srcOrd="2" destOrd="0" parTransId="{98D36BDC-7840-493F-BECB-9EBD55BAA175}" sibTransId="{FE6A1F3D-DE69-4E1C-B1B9-7AD67A5F66DF}"/>
    <dgm:cxn modelId="{AC945841-056C-45A5-87B5-EF6ECD5F93D5}" type="presOf" srcId="{E4BF5D40-4236-46E2-8702-9211048A4DA8}" destId="{5F58B729-5CF6-41BB-938F-992AF176BD3A}" srcOrd="0" destOrd="0" presId="urn:microsoft.com/office/officeart/2005/8/layout/gear1"/>
    <dgm:cxn modelId="{903644DC-4B90-4A80-B77E-0467F997098E}" type="presOf" srcId="{8D0E20FF-375A-4360-960A-D1EDC22171D2}" destId="{A894534B-3454-4C08-99F6-722DA82D5DB5}" srcOrd="3" destOrd="0" presId="urn:microsoft.com/office/officeart/2005/8/layout/gear1"/>
    <dgm:cxn modelId="{3E2DE8E7-B30C-4E85-B653-31059A7C9245}" type="presOf" srcId="{464A2D89-0F88-4BC4-AE82-2D5DFB3BCC83}" destId="{1685C350-173C-43F8-B3D4-47D11517BD4B}" srcOrd="0" destOrd="0" presId="urn:microsoft.com/office/officeart/2005/8/layout/gear1"/>
    <dgm:cxn modelId="{94BDDE44-7292-4D47-8A2E-54687A08F9E8}" type="presOf" srcId="{C8ABC74C-9E2C-4B04-9C19-7FC663BCB870}" destId="{F6AF7851-762D-41E0-AAA9-32A9DC4AAA58}" srcOrd="1" destOrd="0" presId="urn:microsoft.com/office/officeart/2005/8/layout/gear1"/>
    <dgm:cxn modelId="{3C1FA83E-1602-4D15-AB7E-2104D94DC65F}" srcId="{E4BF5D40-4236-46E2-8702-9211048A4DA8}" destId="{C8ABC74C-9E2C-4B04-9C19-7FC663BCB870}" srcOrd="1" destOrd="0" parTransId="{6DDCD244-4996-4C8C-A73D-8F05EC15CC01}" sibTransId="{DFC07A57-C597-464D-905A-A864BFAAC662}"/>
    <dgm:cxn modelId="{5F2501F2-60F0-4131-A32B-12BB75C32455}" type="presOf" srcId="{C8ABC74C-9E2C-4B04-9C19-7FC663BCB870}" destId="{62F188F0-203C-48ED-B3A9-C548A2C2856C}" srcOrd="2" destOrd="0" presId="urn:microsoft.com/office/officeart/2005/8/layout/gear1"/>
    <dgm:cxn modelId="{1DC5B220-5AB3-41F5-8192-D0F0D9FB69DB}" type="presOf" srcId="{DFC07A57-C597-464D-905A-A864BFAAC662}" destId="{5841FEBA-6BCF-48C9-9D67-510CDA7F3C95}" srcOrd="0" destOrd="0" presId="urn:microsoft.com/office/officeart/2005/8/layout/gear1"/>
    <dgm:cxn modelId="{7F335E73-4F37-447B-915C-E15CD5DB14A2}" type="presOf" srcId="{330EBFDC-4F0E-4286-B86E-0034258F1D7B}" destId="{4303A517-1144-4431-B0AC-AAE3251EC0E2}" srcOrd="1" destOrd="0" presId="urn:microsoft.com/office/officeart/2005/8/layout/gear1"/>
    <dgm:cxn modelId="{EA74E52A-2F8D-4DE8-B14D-E0EFD96ED98B}" type="presOf" srcId="{8D0E20FF-375A-4360-960A-D1EDC22171D2}" destId="{EDDFFB4C-F012-4EBA-83F8-70490D45DC3A}" srcOrd="1" destOrd="0" presId="urn:microsoft.com/office/officeart/2005/8/layout/gear1"/>
    <dgm:cxn modelId="{2E7C92C0-6C8F-487C-9268-F543221C12C4}" type="presOf" srcId="{330EBFDC-4F0E-4286-B86E-0034258F1D7B}" destId="{E297847E-DC0A-43A8-86DE-453FB3995BAF}" srcOrd="2" destOrd="0" presId="urn:microsoft.com/office/officeart/2005/8/layout/gear1"/>
    <dgm:cxn modelId="{A332EB8E-DB88-41DB-B245-625A53382720}" type="presOf" srcId="{330EBFDC-4F0E-4286-B86E-0034258F1D7B}" destId="{C4BBCE66-A36E-4F3C-BD1E-A03B14D644B0}" srcOrd="0" destOrd="0" presId="urn:microsoft.com/office/officeart/2005/8/layout/gear1"/>
    <dgm:cxn modelId="{98A4D7CE-4E59-4926-81BD-57724A5425D3}" type="presOf" srcId="{8D0E20FF-375A-4360-960A-D1EDC22171D2}" destId="{EEF184DE-26E8-4593-8EFE-EBBEED019F19}" srcOrd="2" destOrd="0" presId="urn:microsoft.com/office/officeart/2005/8/layout/gear1"/>
    <dgm:cxn modelId="{FFC1A887-DADB-483E-B138-76E008A2A14F}" type="presOf" srcId="{C8ABC74C-9E2C-4B04-9C19-7FC663BCB870}" destId="{3338E1DA-A867-4135-A7B8-2D842494D06C}" srcOrd="0" destOrd="0" presId="urn:microsoft.com/office/officeart/2005/8/layout/gear1"/>
    <dgm:cxn modelId="{85D5B102-5A83-4B23-9D74-9BA5BF3E115D}" srcId="{E4BF5D40-4236-46E2-8702-9211048A4DA8}" destId="{330EBFDC-4F0E-4286-B86E-0034258F1D7B}" srcOrd="0" destOrd="0" parTransId="{1BB4E924-72FF-4F1A-B7B7-D7947CC7B68B}" sibTransId="{464A2D89-0F88-4BC4-AE82-2D5DFB3BCC83}"/>
    <dgm:cxn modelId="{359E6274-5991-4D0C-B1E1-1C0452DD85C2}" type="presOf" srcId="{8D0E20FF-375A-4360-960A-D1EDC22171D2}" destId="{EAB759EA-0A74-4F40-971F-82D80E43718F}" srcOrd="0" destOrd="0" presId="urn:microsoft.com/office/officeart/2005/8/layout/gear1"/>
    <dgm:cxn modelId="{95510AED-A362-41B0-9DA6-03ED6E6783C2}" type="presParOf" srcId="{5F58B729-5CF6-41BB-938F-992AF176BD3A}" destId="{C4BBCE66-A36E-4F3C-BD1E-A03B14D644B0}" srcOrd="0" destOrd="0" presId="urn:microsoft.com/office/officeart/2005/8/layout/gear1"/>
    <dgm:cxn modelId="{855C98BB-18BA-47C4-9427-356929CC7B71}" type="presParOf" srcId="{5F58B729-5CF6-41BB-938F-992AF176BD3A}" destId="{4303A517-1144-4431-B0AC-AAE3251EC0E2}" srcOrd="1" destOrd="0" presId="urn:microsoft.com/office/officeart/2005/8/layout/gear1"/>
    <dgm:cxn modelId="{DE343C8F-66BA-44DF-A568-AEEFE66F29FB}" type="presParOf" srcId="{5F58B729-5CF6-41BB-938F-992AF176BD3A}" destId="{E297847E-DC0A-43A8-86DE-453FB3995BAF}" srcOrd="2" destOrd="0" presId="urn:microsoft.com/office/officeart/2005/8/layout/gear1"/>
    <dgm:cxn modelId="{2981D059-618F-4DC4-85E4-DE281A8FED2F}" type="presParOf" srcId="{5F58B729-5CF6-41BB-938F-992AF176BD3A}" destId="{3338E1DA-A867-4135-A7B8-2D842494D06C}" srcOrd="3" destOrd="0" presId="urn:microsoft.com/office/officeart/2005/8/layout/gear1"/>
    <dgm:cxn modelId="{779D2560-65F2-4D23-B07E-8499CE1C2F60}" type="presParOf" srcId="{5F58B729-5CF6-41BB-938F-992AF176BD3A}" destId="{F6AF7851-762D-41E0-AAA9-32A9DC4AAA58}" srcOrd="4" destOrd="0" presId="urn:microsoft.com/office/officeart/2005/8/layout/gear1"/>
    <dgm:cxn modelId="{12F4F694-7F2C-4F21-A83E-91D1F96BC967}" type="presParOf" srcId="{5F58B729-5CF6-41BB-938F-992AF176BD3A}" destId="{62F188F0-203C-48ED-B3A9-C548A2C2856C}" srcOrd="5" destOrd="0" presId="urn:microsoft.com/office/officeart/2005/8/layout/gear1"/>
    <dgm:cxn modelId="{1B667656-B0A5-4043-9AF8-EE3864C48319}" type="presParOf" srcId="{5F58B729-5CF6-41BB-938F-992AF176BD3A}" destId="{EAB759EA-0A74-4F40-971F-82D80E43718F}" srcOrd="6" destOrd="0" presId="urn:microsoft.com/office/officeart/2005/8/layout/gear1"/>
    <dgm:cxn modelId="{6185E65E-C0E7-4199-81E6-5692A6B9AF8B}" type="presParOf" srcId="{5F58B729-5CF6-41BB-938F-992AF176BD3A}" destId="{EDDFFB4C-F012-4EBA-83F8-70490D45DC3A}" srcOrd="7" destOrd="0" presId="urn:microsoft.com/office/officeart/2005/8/layout/gear1"/>
    <dgm:cxn modelId="{E9DB3E14-8504-4091-8EE0-37AF3D011247}" type="presParOf" srcId="{5F58B729-5CF6-41BB-938F-992AF176BD3A}" destId="{EEF184DE-26E8-4593-8EFE-EBBEED019F19}" srcOrd="8" destOrd="0" presId="urn:microsoft.com/office/officeart/2005/8/layout/gear1"/>
    <dgm:cxn modelId="{38E8C828-4C9D-449D-AF25-A82B7FDA0891}" type="presParOf" srcId="{5F58B729-5CF6-41BB-938F-992AF176BD3A}" destId="{A894534B-3454-4C08-99F6-722DA82D5DB5}" srcOrd="9" destOrd="0" presId="urn:microsoft.com/office/officeart/2005/8/layout/gear1"/>
    <dgm:cxn modelId="{54D3F99C-51AE-476D-BED1-E71C69EB28BD}" type="presParOf" srcId="{5F58B729-5CF6-41BB-938F-992AF176BD3A}" destId="{1685C350-173C-43F8-B3D4-47D11517BD4B}" srcOrd="10" destOrd="0" presId="urn:microsoft.com/office/officeart/2005/8/layout/gear1"/>
    <dgm:cxn modelId="{9A9217C9-C2E0-4D61-BDCE-42539A40AF2B}" type="presParOf" srcId="{5F58B729-5CF6-41BB-938F-992AF176BD3A}" destId="{5841FEBA-6BCF-48C9-9D67-510CDA7F3C95}" srcOrd="11" destOrd="0" presId="urn:microsoft.com/office/officeart/2005/8/layout/gear1"/>
    <dgm:cxn modelId="{093C427D-1081-4EA3-981B-4AA8B1C98A43}" type="presParOf" srcId="{5F58B729-5CF6-41BB-938F-992AF176BD3A}" destId="{922FC150-90CC-46C4-8B87-6F6020403727}"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86DE21-0C60-4F50-B61B-B48C54DE7869}" type="doc">
      <dgm:prSet loTypeId="urn:microsoft.com/office/officeart/2008/layout/CircleAccentTimeline" loCatId="process" qsTypeId="urn:microsoft.com/office/officeart/2005/8/quickstyle/simple1" qsCatId="simple" csTypeId="urn:microsoft.com/office/officeart/2005/8/colors/colorful5" csCatId="colorful" phldr="1"/>
      <dgm:spPr/>
      <dgm:t>
        <a:bodyPr/>
        <a:lstStyle/>
        <a:p>
          <a:endParaRPr lang="es-EC"/>
        </a:p>
      </dgm:t>
    </dgm:pt>
    <dgm:pt modelId="{83965B8B-421F-4CF3-A0D5-EE19180FB9E6}">
      <dgm:prSet phldrT="[Texto]" custT="1"/>
      <dgm:spPr/>
      <dgm:t>
        <a:bodyPr/>
        <a:lstStyle/>
        <a:p>
          <a:pPr algn="ctr"/>
          <a:r>
            <a:rPr lang="es-EC" sz="1800" dirty="0" smtClean="0"/>
            <a:t>Técnicas analíticas más sensibles</a:t>
          </a:r>
          <a:endParaRPr lang="es-EC" sz="1800" dirty="0"/>
        </a:p>
      </dgm:t>
    </dgm:pt>
    <dgm:pt modelId="{DBA67C88-B5B3-422C-A211-557F87E4C463}" type="parTrans" cxnId="{46F90341-9882-43D6-BC4C-E6C6C50D48B1}">
      <dgm:prSet/>
      <dgm:spPr/>
      <dgm:t>
        <a:bodyPr/>
        <a:lstStyle/>
        <a:p>
          <a:endParaRPr lang="es-EC" sz="1800"/>
        </a:p>
      </dgm:t>
    </dgm:pt>
    <dgm:pt modelId="{1DE5E789-F64B-49E6-BB8C-2D4D30E892C5}" type="sibTrans" cxnId="{46F90341-9882-43D6-BC4C-E6C6C50D48B1}">
      <dgm:prSet/>
      <dgm:spPr/>
      <dgm:t>
        <a:bodyPr/>
        <a:lstStyle/>
        <a:p>
          <a:endParaRPr lang="es-EC" sz="1800"/>
        </a:p>
      </dgm:t>
    </dgm:pt>
    <dgm:pt modelId="{3704C28A-3480-46AD-9498-8EF7AC45E4FF}">
      <dgm:prSet phldrT="[Texto]" custT="1"/>
      <dgm:spPr/>
      <dgm:t>
        <a:bodyPr/>
        <a:lstStyle/>
        <a:p>
          <a:pPr algn="ctr"/>
          <a:r>
            <a:rPr lang="es-EC" sz="1800" dirty="0" smtClean="0"/>
            <a:t>Fármacos</a:t>
          </a:r>
        </a:p>
        <a:p>
          <a:pPr algn="ctr"/>
          <a:r>
            <a:rPr lang="es-EC" sz="1800" dirty="0" smtClean="0"/>
            <a:t>Hormonas</a:t>
          </a:r>
        </a:p>
        <a:p>
          <a:pPr algn="ctr"/>
          <a:r>
            <a:rPr lang="es-EC" sz="1800" dirty="0" smtClean="0"/>
            <a:t>PCP</a:t>
          </a:r>
        </a:p>
        <a:p>
          <a:pPr algn="ctr"/>
          <a:endParaRPr lang="es-EC" sz="1800" dirty="0"/>
        </a:p>
      </dgm:t>
    </dgm:pt>
    <dgm:pt modelId="{831807EB-236A-4BBF-834E-2E960E1C0400}" type="parTrans" cxnId="{758F6076-FA5D-42C5-9027-B602A31FDBBC}">
      <dgm:prSet/>
      <dgm:spPr/>
      <dgm:t>
        <a:bodyPr/>
        <a:lstStyle/>
        <a:p>
          <a:endParaRPr lang="es-EC" sz="1800"/>
        </a:p>
      </dgm:t>
    </dgm:pt>
    <dgm:pt modelId="{CE634013-CE28-4C55-A7DE-1CCDDFB9DE9B}" type="sibTrans" cxnId="{758F6076-FA5D-42C5-9027-B602A31FDBBC}">
      <dgm:prSet/>
      <dgm:spPr/>
      <dgm:t>
        <a:bodyPr/>
        <a:lstStyle/>
        <a:p>
          <a:endParaRPr lang="es-EC" sz="1800"/>
        </a:p>
      </dgm:t>
    </dgm:pt>
    <dgm:pt modelId="{F4A70F86-6979-4731-AB23-097D23EFEBAE}">
      <dgm:prSet phldrT="[Texto]" custT="1"/>
      <dgm:spPr/>
      <dgm:t>
        <a:bodyPr/>
        <a:lstStyle/>
        <a:p>
          <a:pPr algn="ctr"/>
          <a:r>
            <a:rPr lang="es-EC" sz="1800" dirty="0" smtClean="0"/>
            <a:t>Cromatografía líquida de alta eficiencia </a:t>
          </a:r>
          <a:endParaRPr lang="es-EC" sz="1800" dirty="0"/>
        </a:p>
      </dgm:t>
    </dgm:pt>
    <dgm:pt modelId="{60070710-A165-44A5-9CCD-992AAE72C99D}" type="parTrans" cxnId="{AA30AD5F-A4E4-4236-A078-31EEB2976965}">
      <dgm:prSet/>
      <dgm:spPr/>
      <dgm:t>
        <a:bodyPr/>
        <a:lstStyle/>
        <a:p>
          <a:endParaRPr lang="es-EC" sz="1800"/>
        </a:p>
      </dgm:t>
    </dgm:pt>
    <dgm:pt modelId="{4DF47D26-01AE-4BF6-820B-A661A0741A29}" type="sibTrans" cxnId="{AA30AD5F-A4E4-4236-A078-31EEB2976965}">
      <dgm:prSet/>
      <dgm:spPr/>
      <dgm:t>
        <a:bodyPr/>
        <a:lstStyle/>
        <a:p>
          <a:endParaRPr lang="es-EC" sz="1800"/>
        </a:p>
      </dgm:t>
    </dgm:pt>
    <dgm:pt modelId="{4E961FFA-78D0-4561-AC6E-F769809263A0}">
      <dgm:prSet phldrT="[Texto]" custT="1"/>
      <dgm:spPr/>
      <dgm:t>
        <a:bodyPr/>
        <a:lstStyle/>
        <a:p>
          <a:pPr algn="ctr"/>
          <a:r>
            <a:rPr lang="es-EC" sz="1800" dirty="0" smtClean="0"/>
            <a:t>Reducir el tiempo analítico</a:t>
          </a:r>
          <a:endParaRPr lang="es-EC" sz="1800" dirty="0"/>
        </a:p>
      </dgm:t>
    </dgm:pt>
    <dgm:pt modelId="{252600D4-805C-4B0F-A7A9-743B30DB0AC3}" type="parTrans" cxnId="{7C32B642-7CFB-46DA-AEF9-FFC80893DEFC}">
      <dgm:prSet/>
      <dgm:spPr/>
      <dgm:t>
        <a:bodyPr/>
        <a:lstStyle/>
        <a:p>
          <a:endParaRPr lang="es-EC" sz="1800"/>
        </a:p>
      </dgm:t>
    </dgm:pt>
    <dgm:pt modelId="{76A44C6A-39AD-428B-8A5E-EB9DA2356D7B}" type="sibTrans" cxnId="{7C32B642-7CFB-46DA-AEF9-FFC80893DEFC}">
      <dgm:prSet/>
      <dgm:spPr/>
      <dgm:t>
        <a:bodyPr/>
        <a:lstStyle/>
        <a:p>
          <a:endParaRPr lang="es-EC" sz="1800"/>
        </a:p>
      </dgm:t>
    </dgm:pt>
    <dgm:pt modelId="{00499A38-CE05-4A12-9156-725F808210F5}">
      <dgm:prSet phldrT="[Texto]" custT="1"/>
      <dgm:spPr/>
      <dgm:t>
        <a:bodyPr/>
        <a:lstStyle/>
        <a:p>
          <a:pPr algn="ctr"/>
          <a:r>
            <a:rPr lang="es-EC" sz="1800" dirty="0" smtClean="0"/>
            <a:t>Columnas monolíticas</a:t>
          </a:r>
          <a:endParaRPr lang="es-EC" sz="1800" dirty="0"/>
        </a:p>
      </dgm:t>
    </dgm:pt>
    <dgm:pt modelId="{FE2E83A1-A48B-44CE-907A-85CC53EEF4D6}" type="parTrans" cxnId="{0991F34F-FE47-4DBD-BAC0-DD85EE9D9FF4}">
      <dgm:prSet/>
      <dgm:spPr/>
      <dgm:t>
        <a:bodyPr/>
        <a:lstStyle/>
        <a:p>
          <a:endParaRPr lang="es-EC" sz="1800"/>
        </a:p>
      </dgm:t>
    </dgm:pt>
    <dgm:pt modelId="{085C2114-FCF8-41A1-88F7-93208F658B16}" type="sibTrans" cxnId="{0991F34F-FE47-4DBD-BAC0-DD85EE9D9FF4}">
      <dgm:prSet/>
      <dgm:spPr/>
      <dgm:t>
        <a:bodyPr/>
        <a:lstStyle/>
        <a:p>
          <a:endParaRPr lang="es-EC" sz="1800"/>
        </a:p>
      </dgm:t>
    </dgm:pt>
    <dgm:pt modelId="{251623C4-124E-41C7-BBC8-5C2FDCC1D927}">
      <dgm:prSet phldrT="[Texto]" custT="1"/>
      <dgm:spPr/>
      <dgm:t>
        <a:bodyPr/>
        <a:lstStyle/>
        <a:p>
          <a:pPr algn="ctr"/>
          <a:r>
            <a:rPr lang="es-EC" sz="1800" dirty="0" smtClean="0"/>
            <a:t>Presiones altas</a:t>
          </a:r>
        </a:p>
        <a:p>
          <a:pPr algn="ctr"/>
          <a:r>
            <a:rPr lang="es-EC" sz="1800" dirty="0" smtClean="0"/>
            <a:t>Elevadas temperaturas </a:t>
          </a:r>
          <a:endParaRPr lang="es-EC" sz="1800" dirty="0"/>
        </a:p>
      </dgm:t>
    </dgm:pt>
    <dgm:pt modelId="{293FEB8A-0FF7-4062-B24A-88A3894CA488}" type="sibTrans" cxnId="{06CFB54D-D48C-4064-9F61-F856D892C240}">
      <dgm:prSet/>
      <dgm:spPr/>
      <dgm:t>
        <a:bodyPr/>
        <a:lstStyle/>
        <a:p>
          <a:endParaRPr lang="es-EC" sz="1800"/>
        </a:p>
      </dgm:t>
    </dgm:pt>
    <dgm:pt modelId="{1814BAD5-038B-401E-BB51-6CB916E07D97}" type="parTrans" cxnId="{06CFB54D-D48C-4064-9F61-F856D892C240}">
      <dgm:prSet/>
      <dgm:spPr/>
      <dgm:t>
        <a:bodyPr/>
        <a:lstStyle/>
        <a:p>
          <a:endParaRPr lang="es-EC" sz="1800"/>
        </a:p>
      </dgm:t>
    </dgm:pt>
    <dgm:pt modelId="{25D0EC2B-81FB-4637-8A81-792C7BC7B8F0}" type="pres">
      <dgm:prSet presAssocID="{4686DE21-0C60-4F50-B61B-B48C54DE7869}" presName="Name0" presStyleCnt="0">
        <dgm:presLayoutVars>
          <dgm:dir/>
        </dgm:presLayoutVars>
      </dgm:prSet>
      <dgm:spPr/>
      <dgm:t>
        <a:bodyPr/>
        <a:lstStyle/>
        <a:p>
          <a:endParaRPr lang="es-EC"/>
        </a:p>
      </dgm:t>
    </dgm:pt>
    <dgm:pt modelId="{0EF72AEB-079D-4560-9A3A-3EC347664BB9}" type="pres">
      <dgm:prSet presAssocID="{83965B8B-421F-4CF3-A0D5-EE19180FB9E6}" presName="parComposite" presStyleCnt="0"/>
      <dgm:spPr/>
    </dgm:pt>
    <dgm:pt modelId="{FA580C59-F9D1-4CE8-98EE-50002F04125E}" type="pres">
      <dgm:prSet presAssocID="{83965B8B-421F-4CF3-A0D5-EE19180FB9E6}" presName="parBigCircle" presStyleLbl="node0" presStyleIdx="0" presStyleCnt="2"/>
      <dgm:spPr/>
    </dgm:pt>
    <dgm:pt modelId="{682B6697-89AC-4BDC-B033-542B5E62498E}" type="pres">
      <dgm:prSet presAssocID="{83965B8B-421F-4CF3-A0D5-EE19180FB9E6}" presName="parTx" presStyleLbl="revTx" presStyleIdx="0" presStyleCnt="10" custAng="3900000" custLinFactNeighborX="-35930" custLinFactNeighborY="17021"/>
      <dgm:spPr/>
      <dgm:t>
        <a:bodyPr/>
        <a:lstStyle/>
        <a:p>
          <a:endParaRPr lang="es-EC"/>
        </a:p>
      </dgm:t>
    </dgm:pt>
    <dgm:pt modelId="{5586A5E6-E8A8-48E4-A262-1654E7BB0C03}" type="pres">
      <dgm:prSet presAssocID="{83965B8B-421F-4CF3-A0D5-EE19180FB9E6}" presName="bSpace" presStyleCnt="0"/>
      <dgm:spPr/>
    </dgm:pt>
    <dgm:pt modelId="{89BF3AAA-0A96-4418-B38F-B66AE6BED650}" type="pres">
      <dgm:prSet presAssocID="{83965B8B-421F-4CF3-A0D5-EE19180FB9E6}" presName="parBackupNorm" presStyleCnt="0"/>
      <dgm:spPr/>
    </dgm:pt>
    <dgm:pt modelId="{7E2D1F1B-74A8-43D6-8095-5D55516D0F81}" type="pres">
      <dgm:prSet presAssocID="{1DE5E789-F64B-49E6-BB8C-2D4D30E892C5}" presName="parSpace" presStyleCnt="0"/>
      <dgm:spPr/>
    </dgm:pt>
    <dgm:pt modelId="{D72D72E0-0A86-4EB6-BC56-4588ECC99988}" type="pres">
      <dgm:prSet presAssocID="{3704C28A-3480-46AD-9498-8EF7AC45E4FF}" presName="desBackupLeftNorm" presStyleCnt="0"/>
      <dgm:spPr/>
    </dgm:pt>
    <dgm:pt modelId="{2F9A32CF-F934-4D74-8F5F-23CCCB7D2603}" type="pres">
      <dgm:prSet presAssocID="{3704C28A-3480-46AD-9498-8EF7AC45E4FF}" presName="desComposite" presStyleCnt="0"/>
      <dgm:spPr/>
    </dgm:pt>
    <dgm:pt modelId="{321BA80F-4F30-4EDC-8553-D541FCCBF9A0}" type="pres">
      <dgm:prSet presAssocID="{3704C28A-3480-46AD-9498-8EF7AC45E4FF}" presName="desCircle" presStyleLbl="node1" presStyleIdx="0" presStyleCnt="4"/>
      <dgm:spPr/>
    </dgm:pt>
    <dgm:pt modelId="{B8922FC7-EE5C-4CF8-8E17-C71354DFAB3F}" type="pres">
      <dgm:prSet presAssocID="{3704C28A-3480-46AD-9498-8EF7AC45E4FF}" presName="chTx" presStyleLbl="revTx" presStyleIdx="1" presStyleCnt="10" custAng="3900000" custLinFactNeighborX="38564" custLinFactNeighborY="-2081"/>
      <dgm:spPr/>
      <dgm:t>
        <a:bodyPr/>
        <a:lstStyle/>
        <a:p>
          <a:endParaRPr lang="es-EC"/>
        </a:p>
      </dgm:t>
    </dgm:pt>
    <dgm:pt modelId="{4A7078AA-2A74-4914-8DBD-427BB9BE38DF}" type="pres">
      <dgm:prSet presAssocID="{3704C28A-3480-46AD-9498-8EF7AC45E4FF}" presName="desTx" presStyleLbl="revTx" presStyleIdx="2" presStyleCnt="10">
        <dgm:presLayoutVars>
          <dgm:bulletEnabled val="1"/>
        </dgm:presLayoutVars>
      </dgm:prSet>
      <dgm:spPr/>
    </dgm:pt>
    <dgm:pt modelId="{E8537CAC-AA65-4837-A82F-1C0493B4DEC0}" type="pres">
      <dgm:prSet presAssocID="{3704C28A-3480-46AD-9498-8EF7AC45E4FF}" presName="desBackupRightNorm" presStyleCnt="0"/>
      <dgm:spPr/>
    </dgm:pt>
    <dgm:pt modelId="{8AFE3A5E-0297-4118-8D5C-308581C0B83C}" type="pres">
      <dgm:prSet presAssocID="{CE634013-CE28-4C55-A7DE-1CCDDFB9DE9B}" presName="desSpace" presStyleCnt="0"/>
      <dgm:spPr/>
    </dgm:pt>
    <dgm:pt modelId="{57B6E7B1-17C5-42E7-BDC7-50277FDCFA72}" type="pres">
      <dgm:prSet presAssocID="{251623C4-124E-41C7-BBC8-5C2FDCC1D927}" presName="desBackupLeftNorm" presStyleCnt="0"/>
      <dgm:spPr/>
    </dgm:pt>
    <dgm:pt modelId="{46AC2009-F8E5-4781-BA0D-A12761DBCD5F}" type="pres">
      <dgm:prSet presAssocID="{251623C4-124E-41C7-BBC8-5C2FDCC1D927}" presName="desComposite" presStyleCnt="0"/>
      <dgm:spPr/>
    </dgm:pt>
    <dgm:pt modelId="{C9F6735F-8A86-41B7-8016-3CB16E918762}" type="pres">
      <dgm:prSet presAssocID="{251623C4-124E-41C7-BBC8-5C2FDCC1D927}" presName="desCircle" presStyleLbl="node1" presStyleIdx="1" presStyleCnt="4" custLinFactX="200000" custLinFactNeighborX="298243" custLinFactNeighborY="-3263"/>
      <dgm:spPr/>
    </dgm:pt>
    <dgm:pt modelId="{613F18E2-438E-447F-B3C9-66BA4A54C000}" type="pres">
      <dgm:prSet presAssocID="{251623C4-124E-41C7-BBC8-5C2FDCC1D927}" presName="chTx" presStyleLbl="revTx" presStyleIdx="3" presStyleCnt="10" custAng="3900000" custLinFactX="115649" custLinFactNeighborX="200000" custLinFactNeighborY="-17045"/>
      <dgm:spPr/>
      <dgm:t>
        <a:bodyPr/>
        <a:lstStyle/>
        <a:p>
          <a:endParaRPr lang="es-EC"/>
        </a:p>
      </dgm:t>
    </dgm:pt>
    <dgm:pt modelId="{735D7F9F-78A0-4E0F-A8F7-31C78229F706}" type="pres">
      <dgm:prSet presAssocID="{251623C4-124E-41C7-BBC8-5C2FDCC1D927}" presName="desTx" presStyleLbl="revTx" presStyleIdx="4" presStyleCnt="10">
        <dgm:presLayoutVars>
          <dgm:bulletEnabled val="1"/>
        </dgm:presLayoutVars>
      </dgm:prSet>
      <dgm:spPr/>
    </dgm:pt>
    <dgm:pt modelId="{5DFE3F2F-0B8D-4DF9-B6DD-5150FC614364}" type="pres">
      <dgm:prSet presAssocID="{251623C4-124E-41C7-BBC8-5C2FDCC1D927}" presName="desBackupRightNorm" presStyleCnt="0"/>
      <dgm:spPr/>
    </dgm:pt>
    <dgm:pt modelId="{82E2D8FA-C146-42A8-A481-43DE9D7BE640}" type="pres">
      <dgm:prSet presAssocID="{293FEB8A-0FF7-4062-B24A-88A3894CA488}" presName="desSpace" presStyleCnt="0"/>
      <dgm:spPr/>
    </dgm:pt>
    <dgm:pt modelId="{3E0E89F7-FBEC-48D6-88BD-23219F53133E}" type="pres">
      <dgm:prSet presAssocID="{F4A70F86-6979-4731-AB23-097D23EFEBAE}" presName="parComposite" presStyleCnt="0"/>
      <dgm:spPr/>
    </dgm:pt>
    <dgm:pt modelId="{5808CA09-202D-4C14-AEE6-3942E4D61C74}" type="pres">
      <dgm:prSet presAssocID="{F4A70F86-6979-4731-AB23-097D23EFEBAE}" presName="parBigCircle" presStyleLbl="node0" presStyleIdx="1" presStyleCnt="2" custLinFactNeighborX="-50912" custLinFactNeighborY="4489"/>
      <dgm:spPr/>
    </dgm:pt>
    <dgm:pt modelId="{2A2ED1CC-3A70-44FE-8FD9-7CCB59AD740F}" type="pres">
      <dgm:prSet presAssocID="{F4A70F86-6979-4731-AB23-097D23EFEBAE}" presName="parTx" presStyleLbl="revTx" presStyleIdx="5" presStyleCnt="10" custAng="3900000" custLinFactNeighborX="-84819" custLinFactNeighborY="17021"/>
      <dgm:spPr/>
      <dgm:t>
        <a:bodyPr/>
        <a:lstStyle/>
        <a:p>
          <a:endParaRPr lang="es-EC"/>
        </a:p>
      </dgm:t>
    </dgm:pt>
    <dgm:pt modelId="{F9D387CF-D9B0-4F93-99D4-653AF6BA9B48}" type="pres">
      <dgm:prSet presAssocID="{F4A70F86-6979-4731-AB23-097D23EFEBAE}" presName="bSpace" presStyleCnt="0"/>
      <dgm:spPr/>
    </dgm:pt>
    <dgm:pt modelId="{FE73F96F-4A7F-4BF9-A862-B1ACC9647714}" type="pres">
      <dgm:prSet presAssocID="{F4A70F86-6979-4731-AB23-097D23EFEBAE}" presName="parBackupNorm" presStyleCnt="0"/>
      <dgm:spPr/>
    </dgm:pt>
    <dgm:pt modelId="{46C3064A-E6AA-499A-BF03-4F3019B71BC8}" type="pres">
      <dgm:prSet presAssocID="{4DF47D26-01AE-4BF6-820B-A661A0741A29}" presName="parSpace" presStyleCnt="0"/>
      <dgm:spPr/>
    </dgm:pt>
    <dgm:pt modelId="{5659F12E-265C-451C-959E-F8D8EAD8EB78}" type="pres">
      <dgm:prSet presAssocID="{4E961FFA-78D0-4561-AC6E-F769809263A0}" presName="desBackupLeftNorm" presStyleCnt="0"/>
      <dgm:spPr/>
    </dgm:pt>
    <dgm:pt modelId="{E4C55645-6C07-4D35-805D-408DB1D1B10A}" type="pres">
      <dgm:prSet presAssocID="{4E961FFA-78D0-4561-AC6E-F769809263A0}" presName="desComposite" presStyleCnt="0"/>
      <dgm:spPr/>
    </dgm:pt>
    <dgm:pt modelId="{18C2FD34-9E43-44F3-A637-8D94FBA0E752}" type="pres">
      <dgm:prSet presAssocID="{4E961FFA-78D0-4561-AC6E-F769809263A0}" presName="desCircle" presStyleLbl="node1" presStyleIdx="2" presStyleCnt="4" custLinFactNeighborX="-77900" custLinFactNeighborY="-3263"/>
      <dgm:spPr/>
    </dgm:pt>
    <dgm:pt modelId="{411877F0-6A89-43EC-8AF0-401EA2A3E823}" type="pres">
      <dgm:prSet presAssocID="{4E961FFA-78D0-4561-AC6E-F769809263A0}" presName="chTx" presStyleLbl="revTx" presStyleIdx="6" presStyleCnt="10" custAng="3900000" custLinFactNeighborX="-8276" custLinFactNeighborY="-17046"/>
      <dgm:spPr/>
      <dgm:t>
        <a:bodyPr/>
        <a:lstStyle/>
        <a:p>
          <a:endParaRPr lang="es-EC"/>
        </a:p>
      </dgm:t>
    </dgm:pt>
    <dgm:pt modelId="{F6ECFA73-2307-4B1D-A605-B8851C65520B}" type="pres">
      <dgm:prSet presAssocID="{4E961FFA-78D0-4561-AC6E-F769809263A0}" presName="desTx" presStyleLbl="revTx" presStyleIdx="7" presStyleCnt="10">
        <dgm:presLayoutVars>
          <dgm:bulletEnabled val="1"/>
        </dgm:presLayoutVars>
      </dgm:prSet>
      <dgm:spPr/>
    </dgm:pt>
    <dgm:pt modelId="{BFA3A989-374F-4F1E-BB4A-2CF3BACD8C45}" type="pres">
      <dgm:prSet presAssocID="{4E961FFA-78D0-4561-AC6E-F769809263A0}" presName="desBackupRightNorm" presStyleCnt="0"/>
      <dgm:spPr/>
    </dgm:pt>
    <dgm:pt modelId="{EA3EEF41-2B86-4410-AB15-39BEA6FC8812}" type="pres">
      <dgm:prSet presAssocID="{76A44C6A-39AD-428B-8A5E-EB9DA2356D7B}" presName="desSpace" presStyleCnt="0"/>
      <dgm:spPr/>
    </dgm:pt>
    <dgm:pt modelId="{CFAE105C-EDB5-4FDE-B275-2D9F3E4074AB}" type="pres">
      <dgm:prSet presAssocID="{00499A38-CE05-4A12-9156-725F808210F5}" presName="desBackupLeftNorm" presStyleCnt="0"/>
      <dgm:spPr/>
    </dgm:pt>
    <dgm:pt modelId="{9CF4F824-1AFE-4B61-883A-9E2ED71C2B51}" type="pres">
      <dgm:prSet presAssocID="{00499A38-CE05-4A12-9156-725F808210F5}" presName="desComposite" presStyleCnt="0"/>
      <dgm:spPr/>
    </dgm:pt>
    <dgm:pt modelId="{A54C18DF-1A6A-4113-9742-362574CBECAD}" type="pres">
      <dgm:prSet presAssocID="{00499A38-CE05-4A12-9156-725F808210F5}" presName="desCircle" presStyleLbl="node1" presStyleIdx="3" presStyleCnt="4" custLinFactNeighborX="-58385" custLinFactNeighborY="-3263"/>
      <dgm:spPr/>
    </dgm:pt>
    <dgm:pt modelId="{BD61E35B-C88E-4894-ABB7-A6E70AFF5906}" type="pres">
      <dgm:prSet presAssocID="{00499A38-CE05-4A12-9156-725F808210F5}" presName="chTx" presStyleLbl="revTx" presStyleIdx="8" presStyleCnt="10" custAng="3900000" custLinFactY="-3093" custLinFactNeighborX="4733" custLinFactNeighborY="-100000"/>
      <dgm:spPr/>
      <dgm:t>
        <a:bodyPr/>
        <a:lstStyle/>
        <a:p>
          <a:endParaRPr lang="es-EC"/>
        </a:p>
      </dgm:t>
    </dgm:pt>
    <dgm:pt modelId="{1883D731-7B8A-44B8-B92F-EF663200A4C4}" type="pres">
      <dgm:prSet presAssocID="{00499A38-CE05-4A12-9156-725F808210F5}" presName="desTx" presStyleLbl="revTx" presStyleIdx="9" presStyleCnt="10">
        <dgm:presLayoutVars>
          <dgm:bulletEnabled val="1"/>
        </dgm:presLayoutVars>
      </dgm:prSet>
      <dgm:spPr/>
    </dgm:pt>
    <dgm:pt modelId="{58480360-3FCE-48B0-BD26-E44D4232C3BF}" type="pres">
      <dgm:prSet presAssocID="{00499A38-CE05-4A12-9156-725F808210F5}" presName="desBackupRightNorm" presStyleCnt="0"/>
      <dgm:spPr/>
    </dgm:pt>
    <dgm:pt modelId="{D5240B20-0F71-49D2-9D98-CF51A769C4F1}" type="pres">
      <dgm:prSet presAssocID="{085C2114-FCF8-41A1-88F7-93208F658B16}" presName="desSpace" presStyleCnt="0"/>
      <dgm:spPr/>
    </dgm:pt>
  </dgm:ptLst>
  <dgm:cxnLst>
    <dgm:cxn modelId="{AA30AD5F-A4E4-4236-A078-31EEB2976965}" srcId="{4686DE21-0C60-4F50-B61B-B48C54DE7869}" destId="{F4A70F86-6979-4731-AB23-097D23EFEBAE}" srcOrd="1" destOrd="0" parTransId="{60070710-A165-44A5-9CCD-992AAE72C99D}" sibTransId="{4DF47D26-01AE-4BF6-820B-A661A0741A29}"/>
    <dgm:cxn modelId="{344C7FB8-5E64-4BB8-AEC1-8712190FEB2A}" type="presOf" srcId="{83965B8B-421F-4CF3-A0D5-EE19180FB9E6}" destId="{682B6697-89AC-4BDC-B033-542B5E62498E}" srcOrd="0" destOrd="0" presId="urn:microsoft.com/office/officeart/2008/layout/CircleAccentTimeline"/>
    <dgm:cxn modelId="{06CFB54D-D48C-4064-9F61-F856D892C240}" srcId="{83965B8B-421F-4CF3-A0D5-EE19180FB9E6}" destId="{251623C4-124E-41C7-BBC8-5C2FDCC1D927}" srcOrd="1" destOrd="0" parTransId="{1814BAD5-038B-401E-BB51-6CB916E07D97}" sibTransId="{293FEB8A-0FF7-4062-B24A-88A3894CA488}"/>
    <dgm:cxn modelId="{758F6076-FA5D-42C5-9027-B602A31FDBBC}" srcId="{83965B8B-421F-4CF3-A0D5-EE19180FB9E6}" destId="{3704C28A-3480-46AD-9498-8EF7AC45E4FF}" srcOrd="0" destOrd="0" parTransId="{831807EB-236A-4BBF-834E-2E960E1C0400}" sibTransId="{CE634013-CE28-4C55-A7DE-1CCDDFB9DE9B}"/>
    <dgm:cxn modelId="{46F90341-9882-43D6-BC4C-E6C6C50D48B1}" srcId="{4686DE21-0C60-4F50-B61B-B48C54DE7869}" destId="{83965B8B-421F-4CF3-A0D5-EE19180FB9E6}" srcOrd="0" destOrd="0" parTransId="{DBA67C88-B5B3-422C-A211-557F87E4C463}" sibTransId="{1DE5E789-F64B-49E6-BB8C-2D4D30E892C5}"/>
    <dgm:cxn modelId="{7C32B642-7CFB-46DA-AEF9-FFC80893DEFC}" srcId="{F4A70F86-6979-4731-AB23-097D23EFEBAE}" destId="{4E961FFA-78D0-4561-AC6E-F769809263A0}" srcOrd="0" destOrd="0" parTransId="{252600D4-805C-4B0F-A7A9-743B30DB0AC3}" sibTransId="{76A44C6A-39AD-428B-8A5E-EB9DA2356D7B}"/>
    <dgm:cxn modelId="{2BDA8BDE-D584-4D0E-9464-60091CA72EF5}" type="presOf" srcId="{4686DE21-0C60-4F50-B61B-B48C54DE7869}" destId="{25D0EC2B-81FB-4637-8A81-792C7BC7B8F0}" srcOrd="0" destOrd="0" presId="urn:microsoft.com/office/officeart/2008/layout/CircleAccentTimeline"/>
    <dgm:cxn modelId="{8557F77C-F1EC-42DB-A2E1-A7965227E59F}" type="presOf" srcId="{F4A70F86-6979-4731-AB23-097D23EFEBAE}" destId="{2A2ED1CC-3A70-44FE-8FD9-7CCB59AD740F}" srcOrd="0" destOrd="0" presId="urn:microsoft.com/office/officeart/2008/layout/CircleAccentTimeline"/>
    <dgm:cxn modelId="{0991F34F-FE47-4DBD-BAC0-DD85EE9D9FF4}" srcId="{F4A70F86-6979-4731-AB23-097D23EFEBAE}" destId="{00499A38-CE05-4A12-9156-725F808210F5}" srcOrd="1" destOrd="0" parTransId="{FE2E83A1-A48B-44CE-907A-85CC53EEF4D6}" sibTransId="{085C2114-FCF8-41A1-88F7-93208F658B16}"/>
    <dgm:cxn modelId="{8CA29B31-87A5-4D87-8DDA-93BE79BCFC53}" type="presOf" srcId="{4E961FFA-78D0-4561-AC6E-F769809263A0}" destId="{411877F0-6A89-43EC-8AF0-401EA2A3E823}" srcOrd="0" destOrd="0" presId="urn:microsoft.com/office/officeart/2008/layout/CircleAccentTimeline"/>
    <dgm:cxn modelId="{64A83B15-C454-4638-804A-2C8B9ED584A3}" type="presOf" srcId="{251623C4-124E-41C7-BBC8-5C2FDCC1D927}" destId="{613F18E2-438E-447F-B3C9-66BA4A54C000}" srcOrd="0" destOrd="0" presId="urn:microsoft.com/office/officeart/2008/layout/CircleAccentTimeline"/>
    <dgm:cxn modelId="{AE8FFAEA-FE4D-4754-B384-8FFBE400FF52}" type="presOf" srcId="{3704C28A-3480-46AD-9498-8EF7AC45E4FF}" destId="{B8922FC7-EE5C-4CF8-8E17-C71354DFAB3F}" srcOrd="0" destOrd="0" presId="urn:microsoft.com/office/officeart/2008/layout/CircleAccentTimeline"/>
    <dgm:cxn modelId="{5AB888E6-ED13-4D73-ACE0-33B00458AFC8}" type="presOf" srcId="{00499A38-CE05-4A12-9156-725F808210F5}" destId="{BD61E35B-C88E-4894-ABB7-A6E70AFF5906}" srcOrd="0" destOrd="0" presId="urn:microsoft.com/office/officeart/2008/layout/CircleAccentTimeline"/>
    <dgm:cxn modelId="{F0EE5C67-E27D-4FC4-8FC6-6A97AF319DFC}" type="presParOf" srcId="{25D0EC2B-81FB-4637-8A81-792C7BC7B8F0}" destId="{0EF72AEB-079D-4560-9A3A-3EC347664BB9}" srcOrd="0" destOrd="0" presId="urn:microsoft.com/office/officeart/2008/layout/CircleAccentTimeline"/>
    <dgm:cxn modelId="{6C4B8748-7832-405C-B28C-A5E264A2A553}" type="presParOf" srcId="{0EF72AEB-079D-4560-9A3A-3EC347664BB9}" destId="{FA580C59-F9D1-4CE8-98EE-50002F04125E}" srcOrd="0" destOrd="0" presId="urn:microsoft.com/office/officeart/2008/layout/CircleAccentTimeline"/>
    <dgm:cxn modelId="{30DF78CB-1D50-423D-988C-3ECDECB00BED}" type="presParOf" srcId="{0EF72AEB-079D-4560-9A3A-3EC347664BB9}" destId="{682B6697-89AC-4BDC-B033-542B5E62498E}" srcOrd="1" destOrd="0" presId="urn:microsoft.com/office/officeart/2008/layout/CircleAccentTimeline"/>
    <dgm:cxn modelId="{93FFADF9-C933-4C47-9BCE-C0B60058F56B}" type="presParOf" srcId="{0EF72AEB-079D-4560-9A3A-3EC347664BB9}" destId="{5586A5E6-E8A8-48E4-A262-1654E7BB0C03}" srcOrd="2" destOrd="0" presId="urn:microsoft.com/office/officeart/2008/layout/CircleAccentTimeline"/>
    <dgm:cxn modelId="{37781ED1-337F-46AB-ADC7-3254237C22A4}" type="presParOf" srcId="{25D0EC2B-81FB-4637-8A81-792C7BC7B8F0}" destId="{89BF3AAA-0A96-4418-B38F-B66AE6BED650}" srcOrd="1" destOrd="0" presId="urn:microsoft.com/office/officeart/2008/layout/CircleAccentTimeline"/>
    <dgm:cxn modelId="{26BAF2AA-4944-4095-A7FA-4B04A0E224C7}" type="presParOf" srcId="{25D0EC2B-81FB-4637-8A81-792C7BC7B8F0}" destId="{7E2D1F1B-74A8-43D6-8095-5D55516D0F81}" srcOrd="2" destOrd="0" presId="urn:microsoft.com/office/officeart/2008/layout/CircleAccentTimeline"/>
    <dgm:cxn modelId="{86C180A0-3AA0-414E-9CDF-FAEEB359E6D8}" type="presParOf" srcId="{25D0EC2B-81FB-4637-8A81-792C7BC7B8F0}" destId="{D72D72E0-0A86-4EB6-BC56-4588ECC99988}" srcOrd="3" destOrd="0" presId="urn:microsoft.com/office/officeart/2008/layout/CircleAccentTimeline"/>
    <dgm:cxn modelId="{62C8CB76-3D7E-4590-9BF5-40A841493217}" type="presParOf" srcId="{25D0EC2B-81FB-4637-8A81-792C7BC7B8F0}" destId="{2F9A32CF-F934-4D74-8F5F-23CCCB7D2603}" srcOrd="4" destOrd="0" presId="urn:microsoft.com/office/officeart/2008/layout/CircleAccentTimeline"/>
    <dgm:cxn modelId="{0D305BA4-A087-4582-A879-6B68B16AFAE1}" type="presParOf" srcId="{2F9A32CF-F934-4D74-8F5F-23CCCB7D2603}" destId="{321BA80F-4F30-4EDC-8553-D541FCCBF9A0}" srcOrd="0" destOrd="0" presId="urn:microsoft.com/office/officeart/2008/layout/CircleAccentTimeline"/>
    <dgm:cxn modelId="{9CC7A04F-177A-4837-AA0E-C5E89139D68F}" type="presParOf" srcId="{2F9A32CF-F934-4D74-8F5F-23CCCB7D2603}" destId="{B8922FC7-EE5C-4CF8-8E17-C71354DFAB3F}" srcOrd="1" destOrd="0" presId="urn:microsoft.com/office/officeart/2008/layout/CircleAccentTimeline"/>
    <dgm:cxn modelId="{1D285223-2688-437E-B2F3-625BAEB426AF}" type="presParOf" srcId="{2F9A32CF-F934-4D74-8F5F-23CCCB7D2603}" destId="{4A7078AA-2A74-4914-8DBD-427BB9BE38DF}" srcOrd="2" destOrd="0" presId="urn:microsoft.com/office/officeart/2008/layout/CircleAccentTimeline"/>
    <dgm:cxn modelId="{BA40FB5C-BD05-4EFC-B058-7FFC843ECE0C}" type="presParOf" srcId="{25D0EC2B-81FB-4637-8A81-792C7BC7B8F0}" destId="{E8537CAC-AA65-4837-A82F-1C0493B4DEC0}" srcOrd="5" destOrd="0" presId="urn:microsoft.com/office/officeart/2008/layout/CircleAccentTimeline"/>
    <dgm:cxn modelId="{D1BC3681-0722-43B7-9CFD-CF9A03CB6EBA}" type="presParOf" srcId="{25D0EC2B-81FB-4637-8A81-792C7BC7B8F0}" destId="{8AFE3A5E-0297-4118-8D5C-308581C0B83C}" srcOrd="6" destOrd="0" presId="urn:microsoft.com/office/officeart/2008/layout/CircleAccentTimeline"/>
    <dgm:cxn modelId="{AE5635FA-BCE8-4763-9729-AC526AAEC0B6}" type="presParOf" srcId="{25D0EC2B-81FB-4637-8A81-792C7BC7B8F0}" destId="{57B6E7B1-17C5-42E7-BDC7-50277FDCFA72}" srcOrd="7" destOrd="0" presId="urn:microsoft.com/office/officeart/2008/layout/CircleAccentTimeline"/>
    <dgm:cxn modelId="{B9C86893-985D-43BA-AB96-9471AECCA271}" type="presParOf" srcId="{25D0EC2B-81FB-4637-8A81-792C7BC7B8F0}" destId="{46AC2009-F8E5-4781-BA0D-A12761DBCD5F}" srcOrd="8" destOrd="0" presId="urn:microsoft.com/office/officeart/2008/layout/CircleAccentTimeline"/>
    <dgm:cxn modelId="{C9BADFDA-B287-4701-8B45-CC1B25C38EA5}" type="presParOf" srcId="{46AC2009-F8E5-4781-BA0D-A12761DBCD5F}" destId="{C9F6735F-8A86-41B7-8016-3CB16E918762}" srcOrd="0" destOrd="0" presId="urn:microsoft.com/office/officeart/2008/layout/CircleAccentTimeline"/>
    <dgm:cxn modelId="{E852598C-D255-4B7A-9A7F-5BE536D4036F}" type="presParOf" srcId="{46AC2009-F8E5-4781-BA0D-A12761DBCD5F}" destId="{613F18E2-438E-447F-B3C9-66BA4A54C000}" srcOrd="1" destOrd="0" presId="urn:microsoft.com/office/officeart/2008/layout/CircleAccentTimeline"/>
    <dgm:cxn modelId="{B685494D-CF6A-4E24-97E3-62A738044D71}" type="presParOf" srcId="{46AC2009-F8E5-4781-BA0D-A12761DBCD5F}" destId="{735D7F9F-78A0-4E0F-A8F7-31C78229F706}" srcOrd="2" destOrd="0" presId="urn:microsoft.com/office/officeart/2008/layout/CircleAccentTimeline"/>
    <dgm:cxn modelId="{A2B4F2DE-ACC6-47EB-8AD8-07E386206C07}" type="presParOf" srcId="{25D0EC2B-81FB-4637-8A81-792C7BC7B8F0}" destId="{5DFE3F2F-0B8D-4DF9-B6DD-5150FC614364}" srcOrd="9" destOrd="0" presId="urn:microsoft.com/office/officeart/2008/layout/CircleAccentTimeline"/>
    <dgm:cxn modelId="{D9D39CCA-B622-4D75-9A6A-E94D634B8FDD}" type="presParOf" srcId="{25D0EC2B-81FB-4637-8A81-792C7BC7B8F0}" destId="{82E2D8FA-C146-42A8-A481-43DE9D7BE640}" srcOrd="10" destOrd="0" presId="urn:microsoft.com/office/officeart/2008/layout/CircleAccentTimeline"/>
    <dgm:cxn modelId="{9F30847F-A69A-4B5F-BE0A-05CAC1A5C9B1}" type="presParOf" srcId="{25D0EC2B-81FB-4637-8A81-792C7BC7B8F0}" destId="{3E0E89F7-FBEC-48D6-88BD-23219F53133E}" srcOrd="11" destOrd="0" presId="urn:microsoft.com/office/officeart/2008/layout/CircleAccentTimeline"/>
    <dgm:cxn modelId="{2F3EE1B1-1501-47F2-A444-66F34825A557}" type="presParOf" srcId="{3E0E89F7-FBEC-48D6-88BD-23219F53133E}" destId="{5808CA09-202D-4C14-AEE6-3942E4D61C74}" srcOrd="0" destOrd="0" presId="urn:microsoft.com/office/officeart/2008/layout/CircleAccentTimeline"/>
    <dgm:cxn modelId="{44C3FFFD-2B41-4177-8971-994E18A86129}" type="presParOf" srcId="{3E0E89F7-FBEC-48D6-88BD-23219F53133E}" destId="{2A2ED1CC-3A70-44FE-8FD9-7CCB59AD740F}" srcOrd="1" destOrd="0" presId="urn:microsoft.com/office/officeart/2008/layout/CircleAccentTimeline"/>
    <dgm:cxn modelId="{2FA55A9C-F707-4647-929B-B06A9790BFEC}" type="presParOf" srcId="{3E0E89F7-FBEC-48D6-88BD-23219F53133E}" destId="{F9D387CF-D9B0-4F93-99D4-653AF6BA9B48}" srcOrd="2" destOrd="0" presId="urn:microsoft.com/office/officeart/2008/layout/CircleAccentTimeline"/>
    <dgm:cxn modelId="{E008C4AE-8A6D-4101-B5BA-67531A2B310F}" type="presParOf" srcId="{25D0EC2B-81FB-4637-8A81-792C7BC7B8F0}" destId="{FE73F96F-4A7F-4BF9-A862-B1ACC9647714}" srcOrd="12" destOrd="0" presId="urn:microsoft.com/office/officeart/2008/layout/CircleAccentTimeline"/>
    <dgm:cxn modelId="{F80E4CDE-BABF-4F53-AF93-09981DCD4085}" type="presParOf" srcId="{25D0EC2B-81FB-4637-8A81-792C7BC7B8F0}" destId="{46C3064A-E6AA-499A-BF03-4F3019B71BC8}" srcOrd="13" destOrd="0" presId="urn:microsoft.com/office/officeart/2008/layout/CircleAccentTimeline"/>
    <dgm:cxn modelId="{241C6073-07B3-4978-9341-18CE3D772F66}" type="presParOf" srcId="{25D0EC2B-81FB-4637-8A81-792C7BC7B8F0}" destId="{5659F12E-265C-451C-959E-F8D8EAD8EB78}" srcOrd="14" destOrd="0" presId="urn:microsoft.com/office/officeart/2008/layout/CircleAccentTimeline"/>
    <dgm:cxn modelId="{42875C03-E561-4DB8-ACD2-3CBFB9C26D78}" type="presParOf" srcId="{25D0EC2B-81FB-4637-8A81-792C7BC7B8F0}" destId="{E4C55645-6C07-4D35-805D-408DB1D1B10A}" srcOrd="15" destOrd="0" presId="urn:microsoft.com/office/officeart/2008/layout/CircleAccentTimeline"/>
    <dgm:cxn modelId="{9645881B-8CA9-4893-818C-84C565EA2EFA}" type="presParOf" srcId="{E4C55645-6C07-4D35-805D-408DB1D1B10A}" destId="{18C2FD34-9E43-44F3-A637-8D94FBA0E752}" srcOrd="0" destOrd="0" presId="urn:microsoft.com/office/officeart/2008/layout/CircleAccentTimeline"/>
    <dgm:cxn modelId="{2E6D2F31-DB5A-4A3A-9DD5-B476F1A3FF0A}" type="presParOf" srcId="{E4C55645-6C07-4D35-805D-408DB1D1B10A}" destId="{411877F0-6A89-43EC-8AF0-401EA2A3E823}" srcOrd="1" destOrd="0" presId="urn:microsoft.com/office/officeart/2008/layout/CircleAccentTimeline"/>
    <dgm:cxn modelId="{92C4F94B-3A34-43B5-BC51-EACCB0648A8D}" type="presParOf" srcId="{E4C55645-6C07-4D35-805D-408DB1D1B10A}" destId="{F6ECFA73-2307-4B1D-A605-B8851C65520B}" srcOrd="2" destOrd="0" presId="urn:microsoft.com/office/officeart/2008/layout/CircleAccentTimeline"/>
    <dgm:cxn modelId="{8DCEC32E-1C79-4CB1-9A76-6496CC17EF7F}" type="presParOf" srcId="{25D0EC2B-81FB-4637-8A81-792C7BC7B8F0}" destId="{BFA3A989-374F-4F1E-BB4A-2CF3BACD8C45}" srcOrd="16" destOrd="0" presId="urn:microsoft.com/office/officeart/2008/layout/CircleAccentTimeline"/>
    <dgm:cxn modelId="{F98CFFD5-6263-4F08-8379-29A2ED5EBF2F}" type="presParOf" srcId="{25D0EC2B-81FB-4637-8A81-792C7BC7B8F0}" destId="{EA3EEF41-2B86-4410-AB15-39BEA6FC8812}" srcOrd="17" destOrd="0" presId="urn:microsoft.com/office/officeart/2008/layout/CircleAccentTimeline"/>
    <dgm:cxn modelId="{00815A11-6B1D-48CF-81DD-D98CE3B79FEA}" type="presParOf" srcId="{25D0EC2B-81FB-4637-8A81-792C7BC7B8F0}" destId="{CFAE105C-EDB5-4FDE-B275-2D9F3E4074AB}" srcOrd="18" destOrd="0" presId="urn:microsoft.com/office/officeart/2008/layout/CircleAccentTimeline"/>
    <dgm:cxn modelId="{9D47E408-7EB2-4FED-B8E3-23F4AEB97FD5}" type="presParOf" srcId="{25D0EC2B-81FB-4637-8A81-792C7BC7B8F0}" destId="{9CF4F824-1AFE-4B61-883A-9E2ED71C2B51}" srcOrd="19" destOrd="0" presId="urn:microsoft.com/office/officeart/2008/layout/CircleAccentTimeline"/>
    <dgm:cxn modelId="{D0E75429-8FFE-40BF-8A6F-89C4A82A3527}" type="presParOf" srcId="{9CF4F824-1AFE-4B61-883A-9E2ED71C2B51}" destId="{A54C18DF-1A6A-4113-9742-362574CBECAD}" srcOrd="0" destOrd="0" presId="urn:microsoft.com/office/officeart/2008/layout/CircleAccentTimeline"/>
    <dgm:cxn modelId="{483B4ED5-64CA-4111-B456-CF7C2150420E}" type="presParOf" srcId="{9CF4F824-1AFE-4B61-883A-9E2ED71C2B51}" destId="{BD61E35B-C88E-4894-ABB7-A6E70AFF5906}" srcOrd="1" destOrd="0" presId="urn:microsoft.com/office/officeart/2008/layout/CircleAccentTimeline"/>
    <dgm:cxn modelId="{B8276309-A46E-4C8C-A3C4-FC10AF527194}" type="presParOf" srcId="{9CF4F824-1AFE-4B61-883A-9E2ED71C2B51}" destId="{1883D731-7B8A-44B8-B92F-EF663200A4C4}" srcOrd="2" destOrd="0" presId="urn:microsoft.com/office/officeart/2008/layout/CircleAccentTimeline"/>
    <dgm:cxn modelId="{589F4069-A95A-4644-975C-AAF739CBB57F}" type="presParOf" srcId="{25D0EC2B-81FB-4637-8A81-792C7BC7B8F0}" destId="{58480360-3FCE-48B0-BD26-E44D4232C3BF}" srcOrd="20" destOrd="0" presId="urn:microsoft.com/office/officeart/2008/layout/CircleAccentTimeline"/>
    <dgm:cxn modelId="{DB253EE2-020B-4577-A71C-A355DBC3F780}" type="presParOf" srcId="{25D0EC2B-81FB-4637-8A81-792C7BC7B8F0}" destId="{D5240B20-0F71-49D2-9D98-CF51A769C4F1}" srcOrd="21" destOrd="0" presId="urn:microsoft.com/office/officeart/2008/layout/CircleAccent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9026E08-2E05-4845-9A0B-FC1EE5FDFF70}" type="doc">
      <dgm:prSet loTypeId="urn:microsoft.com/office/officeart/2009/3/layout/OpposingIdeas" loCatId="relationship" qsTypeId="urn:microsoft.com/office/officeart/2005/8/quickstyle/simple1" qsCatId="simple" csTypeId="urn:microsoft.com/office/officeart/2005/8/colors/colorful5" csCatId="colorful" phldr="1"/>
      <dgm:spPr/>
      <dgm:t>
        <a:bodyPr/>
        <a:lstStyle/>
        <a:p>
          <a:endParaRPr lang="es-EC"/>
        </a:p>
      </dgm:t>
    </dgm:pt>
    <dgm:pt modelId="{B53444D1-337E-4F15-BDE0-30A3517072DE}">
      <dgm:prSet phldrT="[Texto]"/>
      <dgm:spPr>
        <a:solidFill>
          <a:srgbClr val="92D050"/>
        </a:solidFill>
      </dgm:spPr>
      <dgm:t>
        <a:bodyPr/>
        <a:lstStyle/>
        <a:p>
          <a:pPr algn="ctr"/>
          <a:r>
            <a:rPr lang="es-EC" b="1" dirty="0" smtClean="0"/>
            <a:t>Carbamazepina</a:t>
          </a:r>
          <a:endParaRPr lang="es-EC" b="1" dirty="0"/>
        </a:p>
      </dgm:t>
    </dgm:pt>
    <dgm:pt modelId="{DDA1E017-6F96-4C81-85D6-3416D0B6982C}" type="parTrans" cxnId="{B9B091FA-9BCA-449B-913D-E48337A1684B}">
      <dgm:prSet/>
      <dgm:spPr/>
      <dgm:t>
        <a:bodyPr/>
        <a:lstStyle/>
        <a:p>
          <a:endParaRPr lang="es-EC"/>
        </a:p>
      </dgm:t>
    </dgm:pt>
    <dgm:pt modelId="{7840936B-43D6-4919-BEBC-BC45D2C265B7}" type="sibTrans" cxnId="{B9B091FA-9BCA-449B-913D-E48337A1684B}">
      <dgm:prSet/>
      <dgm:spPr/>
      <dgm:t>
        <a:bodyPr/>
        <a:lstStyle/>
        <a:p>
          <a:endParaRPr lang="es-EC"/>
        </a:p>
      </dgm:t>
    </dgm:pt>
    <dgm:pt modelId="{E279513F-375F-47E6-A60B-853208141830}">
      <dgm:prSet phldrT="[Texto]"/>
      <dgm:spPr/>
      <dgm:t>
        <a:bodyPr/>
        <a:lstStyle/>
        <a:p>
          <a:pPr algn="just"/>
          <a:r>
            <a:rPr lang="es-EC" b="1" dirty="0" smtClean="0"/>
            <a:t>Es un antiepiléptico y anticonvulsivo</a:t>
          </a:r>
        </a:p>
        <a:p>
          <a:pPr algn="just"/>
          <a:endParaRPr lang="es-EC" b="1" dirty="0" smtClean="0"/>
        </a:p>
        <a:p>
          <a:pPr algn="just"/>
          <a:r>
            <a:rPr lang="es-EC" b="1" dirty="0" smtClean="0"/>
            <a:t>Marcador de contaminación antropogénica</a:t>
          </a:r>
        </a:p>
        <a:p>
          <a:pPr algn="just"/>
          <a:endParaRPr lang="es-EC" b="1" dirty="0" smtClean="0"/>
        </a:p>
        <a:p>
          <a:pPr algn="just"/>
          <a:r>
            <a:rPr lang="es-EC" b="1" dirty="0" smtClean="0"/>
            <a:t>Toxicidad en especies acuáticas:  en branquias y músculos de los peces. </a:t>
          </a:r>
        </a:p>
        <a:p>
          <a:pPr algn="just"/>
          <a:endParaRPr lang="es-EC" b="1" dirty="0"/>
        </a:p>
      </dgm:t>
    </dgm:pt>
    <dgm:pt modelId="{61B03A83-E6CB-4F2A-A8E7-F2BAEF70B2EF}" type="parTrans" cxnId="{4CF59A80-BBD3-44C8-BB48-75FCD730F675}">
      <dgm:prSet/>
      <dgm:spPr/>
      <dgm:t>
        <a:bodyPr/>
        <a:lstStyle/>
        <a:p>
          <a:endParaRPr lang="es-EC"/>
        </a:p>
      </dgm:t>
    </dgm:pt>
    <dgm:pt modelId="{130F1CF8-91EC-4954-9D34-BB1879EC281D}" type="sibTrans" cxnId="{4CF59A80-BBD3-44C8-BB48-75FCD730F675}">
      <dgm:prSet/>
      <dgm:spPr/>
      <dgm:t>
        <a:bodyPr/>
        <a:lstStyle/>
        <a:p>
          <a:endParaRPr lang="es-EC"/>
        </a:p>
      </dgm:t>
    </dgm:pt>
    <dgm:pt modelId="{04BC64CF-FF46-4CB2-A614-FA1D66494ABC}">
      <dgm:prSet phldrT="[Texto]"/>
      <dgm:spPr>
        <a:solidFill>
          <a:schemeClr val="accent1">
            <a:lumMod val="75000"/>
          </a:schemeClr>
        </a:solidFill>
      </dgm:spPr>
      <dgm:t>
        <a:bodyPr/>
        <a:lstStyle/>
        <a:p>
          <a:pPr algn="ctr"/>
          <a:r>
            <a:rPr lang="es-EC" b="1" dirty="0" smtClean="0"/>
            <a:t>Diclofenaco</a:t>
          </a:r>
          <a:endParaRPr lang="es-EC" b="1" dirty="0"/>
        </a:p>
      </dgm:t>
    </dgm:pt>
    <dgm:pt modelId="{2FE44ADC-776E-4C9A-A4E6-3AF23040DFFB}" type="parTrans" cxnId="{1E40D38F-AFFD-4621-8154-695DF5CE6D39}">
      <dgm:prSet/>
      <dgm:spPr/>
      <dgm:t>
        <a:bodyPr/>
        <a:lstStyle/>
        <a:p>
          <a:endParaRPr lang="es-EC"/>
        </a:p>
      </dgm:t>
    </dgm:pt>
    <dgm:pt modelId="{100547B7-58F6-4D1A-B943-6A4F09360655}" type="sibTrans" cxnId="{1E40D38F-AFFD-4621-8154-695DF5CE6D39}">
      <dgm:prSet/>
      <dgm:spPr/>
      <dgm:t>
        <a:bodyPr/>
        <a:lstStyle/>
        <a:p>
          <a:endParaRPr lang="es-EC"/>
        </a:p>
      </dgm:t>
    </dgm:pt>
    <dgm:pt modelId="{99F062C5-8EB8-4D64-A2D6-A99E48C21AE7}">
      <dgm:prSet phldrT="[Texto]"/>
      <dgm:spPr/>
      <dgm:t>
        <a:bodyPr/>
        <a:lstStyle/>
        <a:p>
          <a:r>
            <a:rPr lang="es-EC" dirty="0" smtClean="0"/>
            <a:t>Es un antiinflamatorio, usado para artritis y dolores crónicos</a:t>
          </a:r>
        </a:p>
        <a:p>
          <a:endParaRPr lang="es-EC" dirty="0" smtClean="0"/>
        </a:p>
        <a:p>
          <a:r>
            <a:rPr lang="es-EC" dirty="0" smtClean="0"/>
            <a:t>Marcador de contaminación antropogénica</a:t>
          </a:r>
        </a:p>
        <a:p>
          <a:endParaRPr lang="es-EC" dirty="0" smtClean="0"/>
        </a:p>
        <a:p>
          <a:r>
            <a:rPr lang="es-EC" dirty="0" smtClean="0"/>
            <a:t>Toxicidad en especies acuáticas: peces y mejillones</a:t>
          </a:r>
        </a:p>
        <a:p>
          <a:endParaRPr lang="es-EC" dirty="0" smtClean="0"/>
        </a:p>
        <a:p>
          <a:r>
            <a:rPr lang="es-EC" dirty="0" smtClean="0"/>
            <a:t> </a:t>
          </a:r>
        </a:p>
      </dgm:t>
    </dgm:pt>
    <dgm:pt modelId="{13CD98CB-B633-4D41-B2E4-B6767B944ABC}" type="parTrans" cxnId="{8DB99286-2B67-419E-86F8-EC63FD649887}">
      <dgm:prSet/>
      <dgm:spPr/>
      <dgm:t>
        <a:bodyPr/>
        <a:lstStyle/>
        <a:p>
          <a:endParaRPr lang="es-EC"/>
        </a:p>
      </dgm:t>
    </dgm:pt>
    <dgm:pt modelId="{CDC581B0-CAB7-4B6D-B7D2-943DBA75B160}" type="sibTrans" cxnId="{8DB99286-2B67-419E-86F8-EC63FD649887}">
      <dgm:prSet/>
      <dgm:spPr/>
      <dgm:t>
        <a:bodyPr/>
        <a:lstStyle/>
        <a:p>
          <a:endParaRPr lang="es-EC"/>
        </a:p>
      </dgm:t>
    </dgm:pt>
    <dgm:pt modelId="{C119AB43-6A28-4DFD-B967-FD9A8041E25A}" type="pres">
      <dgm:prSet presAssocID="{C9026E08-2E05-4845-9A0B-FC1EE5FDFF70}" presName="Name0" presStyleCnt="0">
        <dgm:presLayoutVars>
          <dgm:chMax val="2"/>
          <dgm:dir/>
          <dgm:animOne val="branch"/>
          <dgm:animLvl val="lvl"/>
          <dgm:resizeHandles val="exact"/>
        </dgm:presLayoutVars>
      </dgm:prSet>
      <dgm:spPr/>
      <dgm:t>
        <a:bodyPr/>
        <a:lstStyle/>
        <a:p>
          <a:endParaRPr lang="es-EC"/>
        </a:p>
      </dgm:t>
    </dgm:pt>
    <dgm:pt modelId="{9F43EB33-BE38-4805-A666-851176645CFE}" type="pres">
      <dgm:prSet presAssocID="{C9026E08-2E05-4845-9A0B-FC1EE5FDFF70}" presName="Background" presStyleLbl="node1" presStyleIdx="0" presStyleCnt="1"/>
      <dgm:spPr>
        <a:solidFill>
          <a:schemeClr val="accent5">
            <a:lumMod val="40000"/>
            <a:lumOff val="60000"/>
          </a:schemeClr>
        </a:solidFill>
      </dgm:spPr>
      <dgm:t>
        <a:bodyPr/>
        <a:lstStyle/>
        <a:p>
          <a:endParaRPr lang="es-EC"/>
        </a:p>
      </dgm:t>
    </dgm:pt>
    <dgm:pt modelId="{F8DA4860-75FA-4071-AB52-430C45D21C51}" type="pres">
      <dgm:prSet presAssocID="{C9026E08-2E05-4845-9A0B-FC1EE5FDFF70}" presName="Divider" presStyleLbl="callout" presStyleIdx="0" presStyleCnt="1"/>
      <dgm:spPr/>
    </dgm:pt>
    <dgm:pt modelId="{ADEAFCD6-EB2F-4715-8F48-535C5CA77325}" type="pres">
      <dgm:prSet presAssocID="{C9026E08-2E05-4845-9A0B-FC1EE5FDFF70}" presName="ChildText1" presStyleLbl="revTx" presStyleIdx="0" presStyleCnt="0" custScaleX="112486" custScaleY="101142">
        <dgm:presLayoutVars>
          <dgm:chMax val="0"/>
          <dgm:chPref val="0"/>
          <dgm:bulletEnabled val="1"/>
        </dgm:presLayoutVars>
      </dgm:prSet>
      <dgm:spPr/>
      <dgm:t>
        <a:bodyPr/>
        <a:lstStyle/>
        <a:p>
          <a:endParaRPr lang="es-EC"/>
        </a:p>
      </dgm:t>
    </dgm:pt>
    <dgm:pt modelId="{A04AC52C-811A-46CF-96C7-87B5622AB0BE}" type="pres">
      <dgm:prSet presAssocID="{C9026E08-2E05-4845-9A0B-FC1EE5FDFF70}" presName="ChildText2" presStyleLbl="revTx" presStyleIdx="0" presStyleCnt="0" custScaleX="107950" custScaleY="100033">
        <dgm:presLayoutVars>
          <dgm:chMax val="0"/>
          <dgm:chPref val="0"/>
          <dgm:bulletEnabled val="1"/>
        </dgm:presLayoutVars>
      </dgm:prSet>
      <dgm:spPr/>
      <dgm:t>
        <a:bodyPr/>
        <a:lstStyle/>
        <a:p>
          <a:endParaRPr lang="es-EC"/>
        </a:p>
      </dgm:t>
    </dgm:pt>
    <dgm:pt modelId="{09E0C22F-48BE-4225-A808-E897E06FC7D4}" type="pres">
      <dgm:prSet presAssocID="{C9026E08-2E05-4845-9A0B-FC1EE5FDFF70}" presName="ParentText1" presStyleLbl="revTx" presStyleIdx="0" presStyleCnt="0">
        <dgm:presLayoutVars>
          <dgm:chMax val="1"/>
          <dgm:chPref val="1"/>
        </dgm:presLayoutVars>
      </dgm:prSet>
      <dgm:spPr/>
      <dgm:t>
        <a:bodyPr/>
        <a:lstStyle/>
        <a:p>
          <a:endParaRPr lang="es-EC"/>
        </a:p>
      </dgm:t>
    </dgm:pt>
    <dgm:pt modelId="{4E566DC6-716F-484A-AC3E-C36546722497}" type="pres">
      <dgm:prSet presAssocID="{C9026E08-2E05-4845-9A0B-FC1EE5FDFF70}" presName="ParentShape1" presStyleLbl="alignImgPlace1" presStyleIdx="0" presStyleCnt="2" custLinFactNeighborX="2483" custLinFactNeighborY="5262">
        <dgm:presLayoutVars/>
      </dgm:prSet>
      <dgm:spPr/>
      <dgm:t>
        <a:bodyPr/>
        <a:lstStyle/>
        <a:p>
          <a:endParaRPr lang="es-EC"/>
        </a:p>
      </dgm:t>
    </dgm:pt>
    <dgm:pt modelId="{56DE627E-AFC1-4942-A8A3-AB8459949E0E}" type="pres">
      <dgm:prSet presAssocID="{C9026E08-2E05-4845-9A0B-FC1EE5FDFF70}" presName="ParentText2" presStyleLbl="revTx" presStyleIdx="0" presStyleCnt="0">
        <dgm:presLayoutVars>
          <dgm:chMax val="1"/>
          <dgm:chPref val="1"/>
        </dgm:presLayoutVars>
      </dgm:prSet>
      <dgm:spPr/>
      <dgm:t>
        <a:bodyPr/>
        <a:lstStyle/>
        <a:p>
          <a:endParaRPr lang="es-EC"/>
        </a:p>
      </dgm:t>
    </dgm:pt>
    <dgm:pt modelId="{DEDE1555-F617-48E6-A03C-B1140EE5197F}" type="pres">
      <dgm:prSet presAssocID="{C9026E08-2E05-4845-9A0B-FC1EE5FDFF70}" presName="ParentShape2" presStyleLbl="alignImgPlace1" presStyleIdx="1" presStyleCnt="2" custLinFactNeighborX="-2531" custLinFactNeighborY="-5305">
        <dgm:presLayoutVars/>
      </dgm:prSet>
      <dgm:spPr/>
      <dgm:t>
        <a:bodyPr/>
        <a:lstStyle/>
        <a:p>
          <a:endParaRPr lang="es-EC"/>
        </a:p>
      </dgm:t>
    </dgm:pt>
  </dgm:ptLst>
  <dgm:cxnLst>
    <dgm:cxn modelId="{9AA19443-79CF-4E33-956B-2433684B8874}" type="presOf" srcId="{04BC64CF-FF46-4CB2-A614-FA1D66494ABC}" destId="{56DE627E-AFC1-4942-A8A3-AB8459949E0E}" srcOrd="0" destOrd="0" presId="urn:microsoft.com/office/officeart/2009/3/layout/OpposingIdeas"/>
    <dgm:cxn modelId="{B9B091FA-9BCA-449B-913D-E48337A1684B}" srcId="{C9026E08-2E05-4845-9A0B-FC1EE5FDFF70}" destId="{B53444D1-337E-4F15-BDE0-30A3517072DE}" srcOrd="0" destOrd="0" parTransId="{DDA1E017-6F96-4C81-85D6-3416D0B6982C}" sibTransId="{7840936B-43D6-4919-BEBC-BC45D2C265B7}"/>
    <dgm:cxn modelId="{FA75C3A6-DD0D-4D55-B392-7EBADE311CEB}" type="presOf" srcId="{E279513F-375F-47E6-A60B-853208141830}" destId="{ADEAFCD6-EB2F-4715-8F48-535C5CA77325}" srcOrd="0" destOrd="0" presId="urn:microsoft.com/office/officeart/2009/3/layout/OpposingIdeas"/>
    <dgm:cxn modelId="{C16C1809-18CB-47FF-8540-FEBC62844B23}" type="presOf" srcId="{B53444D1-337E-4F15-BDE0-30A3517072DE}" destId="{4E566DC6-716F-484A-AC3E-C36546722497}" srcOrd="1" destOrd="0" presId="urn:microsoft.com/office/officeart/2009/3/layout/OpposingIdeas"/>
    <dgm:cxn modelId="{8DB99286-2B67-419E-86F8-EC63FD649887}" srcId="{04BC64CF-FF46-4CB2-A614-FA1D66494ABC}" destId="{99F062C5-8EB8-4D64-A2D6-A99E48C21AE7}" srcOrd="0" destOrd="0" parTransId="{13CD98CB-B633-4D41-B2E4-B6767B944ABC}" sibTransId="{CDC581B0-CAB7-4B6D-B7D2-943DBA75B160}"/>
    <dgm:cxn modelId="{4CF59A80-BBD3-44C8-BB48-75FCD730F675}" srcId="{B53444D1-337E-4F15-BDE0-30A3517072DE}" destId="{E279513F-375F-47E6-A60B-853208141830}" srcOrd="0" destOrd="0" parTransId="{61B03A83-E6CB-4F2A-A8E7-F2BAEF70B2EF}" sibTransId="{130F1CF8-91EC-4954-9D34-BB1879EC281D}"/>
    <dgm:cxn modelId="{40389838-D256-4F2B-9A53-AE34E6E94DB9}" type="presOf" srcId="{C9026E08-2E05-4845-9A0B-FC1EE5FDFF70}" destId="{C119AB43-6A28-4DFD-B967-FD9A8041E25A}" srcOrd="0" destOrd="0" presId="urn:microsoft.com/office/officeart/2009/3/layout/OpposingIdeas"/>
    <dgm:cxn modelId="{398ED252-51D4-450C-A131-B75FD72FED12}" type="presOf" srcId="{B53444D1-337E-4F15-BDE0-30A3517072DE}" destId="{09E0C22F-48BE-4225-A808-E897E06FC7D4}" srcOrd="0" destOrd="0" presId="urn:microsoft.com/office/officeart/2009/3/layout/OpposingIdeas"/>
    <dgm:cxn modelId="{B6BF7915-22D0-49B1-84C8-DA2B557A2608}" type="presOf" srcId="{99F062C5-8EB8-4D64-A2D6-A99E48C21AE7}" destId="{A04AC52C-811A-46CF-96C7-87B5622AB0BE}" srcOrd="0" destOrd="0" presId="urn:microsoft.com/office/officeart/2009/3/layout/OpposingIdeas"/>
    <dgm:cxn modelId="{1E40D38F-AFFD-4621-8154-695DF5CE6D39}" srcId="{C9026E08-2E05-4845-9A0B-FC1EE5FDFF70}" destId="{04BC64CF-FF46-4CB2-A614-FA1D66494ABC}" srcOrd="1" destOrd="0" parTransId="{2FE44ADC-776E-4C9A-A4E6-3AF23040DFFB}" sibTransId="{100547B7-58F6-4D1A-B943-6A4F09360655}"/>
    <dgm:cxn modelId="{3E26A46D-D4F9-4AF1-8531-CAC61925BB95}" type="presOf" srcId="{04BC64CF-FF46-4CB2-A614-FA1D66494ABC}" destId="{DEDE1555-F617-48E6-A03C-B1140EE5197F}" srcOrd="1" destOrd="0" presId="urn:microsoft.com/office/officeart/2009/3/layout/OpposingIdeas"/>
    <dgm:cxn modelId="{531FC78C-CC0E-4432-900C-D1FD7A333380}" type="presParOf" srcId="{C119AB43-6A28-4DFD-B967-FD9A8041E25A}" destId="{9F43EB33-BE38-4805-A666-851176645CFE}" srcOrd="0" destOrd="0" presId="urn:microsoft.com/office/officeart/2009/3/layout/OpposingIdeas"/>
    <dgm:cxn modelId="{8BEA1845-4DF8-4FB5-8D4E-70FF014A4354}" type="presParOf" srcId="{C119AB43-6A28-4DFD-B967-FD9A8041E25A}" destId="{F8DA4860-75FA-4071-AB52-430C45D21C51}" srcOrd="1" destOrd="0" presId="urn:microsoft.com/office/officeart/2009/3/layout/OpposingIdeas"/>
    <dgm:cxn modelId="{A6E3C1E0-3E55-41EB-B110-40DD55E5D8F0}" type="presParOf" srcId="{C119AB43-6A28-4DFD-B967-FD9A8041E25A}" destId="{ADEAFCD6-EB2F-4715-8F48-535C5CA77325}" srcOrd="2" destOrd="0" presId="urn:microsoft.com/office/officeart/2009/3/layout/OpposingIdeas"/>
    <dgm:cxn modelId="{3CA6599B-419A-44FC-AA68-E5D6C8205EF0}" type="presParOf" srcId="{C119AB43-6A28-4DFD-B967-FD9A8041E25A}" destId="{A04AC52C-811A-46CF-96C7-87B5622AB0BE}" srcOrd="3" destOrd="0" presId="urn:microsoft.com/office/officeart/2009/3/layout/OpposingIdeas"/>
    <dgm:cxn modelId="{E2AE3488-C503-4086-BDE2-1935A60D3533}" type="presParOf" srcId="{C119AB43-6A28-4DFD-B967-FD9A8041E25A}" destId="{09E0C22F-48BE-4225-A808-E897E06FC7D4}" srcOrd="4" destOrd="0" presId="urn:microsoft.com/office/officeart/2009/3/layout/OpposingIdeas"/>
    <dgm:cxn modelId="{65372AE5-8EA7-40AB-9EC6-0C9F986D0CFA}" type="presParOf" srcId="{C119AB43-6A28-4DFD-B967-FD9A8041E25A}" destId="{4E566DC6-716F-484A-AC3E-C36546722497}" srcOrd="5" destOrd="0" presId="urn:microsoft.com/office/officeart/2009/3/layout/OpposingIdeas"/>
    <dgm:cxn modelId="{D55A446C-6D82-4D36-B70C-E82D1FCD5446}" type="presParOf" srcId="{C119AB43-6A28-4DFD-B967-FD9A8041E25A}" destId="{56DE627E-AFC1-4942-A8A3-AB8459949E0E}" srcOrd="6" destOrd="0" presId="urn:microsoft.com/office/officeart/2009/3/layout/OpposingIdeas"/>
    <dgm:cxn modelId="{5077B5B8-BB7C-402E-B850-ACAD1F9CAC5B}" type="presParOf" srcId="{C119AB43-6A28-4DFD-B967-FD9A8041E25A}" destId="{DEDE1555-F617-48E6-A03C-B1140EE5197F}" srcOrd="7" destOrd="0" presId="urn:microsoft.com/office/officeart/2009/3/layout/OpposingIdea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DE3983A-FDB7-4D99-96F8-62B0CC501ADE}"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C"/>
        </a:p>
      </dgm:t>
    </dgm:pt>
    <dgm:pt modelId="{BD953B7E-2A45-4B2E-9942-602BC9CF85EB}">
      <dgm:prSet phldrT="[Texto]" custT="1"/>
      <dgm:spPr/>
      <dgm:t>
        <a:bodyPr/>
        <a:lstStyle/>
        <a:p>
          <a:pPr algn="just"/>
          <a:r>
            <a:rPr lang="es-EC" sz="2000" dirty="0" smtClean="0"/>
            <a:t>Objetivo General</a:t>
          </a:r>
          <a:endParaRPr lang="es-EC" sz="2000" dirty="0"/>
        </a:p>
      </dgm:t>
    </dgm:pt>
    <dgm:pt modelId="{BDC424F6-3A1F-43CA-B90A-606523C128C4}" type="parTrans" cxnId="{273C40FD-7BB2-4775-9CA5-B8F3D5286CF4}">
      <dgm:prSet/>
      <dgm:spPr/>
      <dgm:t>
        <a:bodyPr/>
        <a:lstStyle/>
        <a:p>
          <a:pPr algn="just"/>
          <a:endParaRPr lang="es-EC"/>
        </a:p>
      </dgm:t>
    </dgm:pt>
    <dgm:pt modelId="{7185A0CB-455C-428E-9EEC-406790BEBBAC}" type="sibTrans" cxnId="{273C40FD-7BB2-4775-9CA5-B8F3D5286CF4}">
      <dgm:prSet/>
      <dgm:spPr/>
      <dgm:t>
        <a:bodyPr/>
        <a:lstStyle/>
        <a:p>
          <a:pPr algn="just"/>
          <a:endParaRPr lang="es-EC"/>
        </a:p>
      </dgm:t>
    </dgm:pt>
    <dgm:pt modelId="{16E2A026-BEBE-4886-9A0E-17760E75C46F}">
      <dgm:prSet phldrT="[Texto]"/>
      <dgm:spPr/>
      <dgm:t>
        <a:bodyPr/>
        <a:lstStyle/>
        <a:p>
          <a:pPr algn="just"/>
          <a:r>
            <a:rPr lang="es-EC" dirty="0" smtClean="0"/>
            <a:t>Evaluar la concentración de carbamazepina (CBZ) y diclofenaco (DCF) en el río Tahuando, tramo Olmedo - Ibarra, mediante métodos estándar para comprender de mejor manera el comportamiento de los mismos a lo largo del río.</a:t>
          </a:r>
          <a:endParaRPr lang="es-EC" dirty="0"/>
        </a:p>
      </dgm:t>
    </dgm:pt>
    <dgm:pt modelId="{CA567E89-E3DF-46D7-B9A6-DB71C7DAC03C}" type="parTrans" cxnId="{75729E8F-FFC2-4812-8BEB-DC2E683C4116}">
      <dgm:prSet/>
      <dgm:spPr/>
      <dgm:t>
        <a:bodyPr/>
        <a:lstStyle/>
        <a:p>
          <a:pPr algn="just"/>
          <a:endParaRPr lang="es-EC"/>
        </a:p>
      </dgm:t>
    </dgm:pt>
    <dgm:pt modelId="{EFD847D6-440C-4905-9E24-3943EF378B72}" type="sibTrans" cxnId="{75729E8F-FFC2-4812-8BEB-DC2E683C4116}">
      <dgm:prSet/>
      <dgm:spPr/>
      <dgm:t>
        <a:bodyPr/>
        <a:lstStyle/>
        <a:p>
          <a:pPr algn="just"/>
          <a:endParaRPr lang="es-EC"/>
        </a:p>
      </dgm:t>
    </dgm:pt>
    <dgm:pt modelId="{EE59E463-0DB3-4DAE-8D37-630B1DF0160E}">
      <dgm:prSet phldrT="[Texto]" custT="1"/>
      <dgm:spPr>
        <a:solidFill>
          <a:schemeClr val="accent5"/>
        </a:solidFill>
      </dgm:spPr>
      <dgm:t>
        <a:bodyPr/>
        <a:lstStyle/>
        <a:p>
          <a:pPr algn="ctr"/>
          <a:r>
            <a:rPr lang="es-EC" sz="2000" dirty="0" smtClean="0"/>
            <a:t>Objetivos Específicos</a:t>
          </a:r>
          <a:endParaRPr lang="es-EC" sz="2000" dirty="0"/>
        </a:p>
      </dgm:t>
    </dgm:pt>
    <dgm:pt modelId="{72735660-28C7-4924-820B-5454BCE47AA3}" type="parTrans" cxnId="{4BE61CBD-8585-4E22-B743-1A0DAC72F005}">
      <dgm:prSet/>
      <dgm:spPr/>
      <dgm:t>
        <a:bodyPr/>
        <a:lstStyle/>
        <a:p>
          <a:pPr algn="just"/>
          <a:endParaRPr lang="es-EC"/>
        </a:p>
      </dgm:t>
    </dgm:pt>
    <dgm:pt modelId="{7641006D-113C-4572-B1BA-29AE052029DB}" type="sibTrans" cxnId="{4BE61CBD-8585-4E22-B743-1A0DAC72F005}">
      <dgm:prSet/>
      <dgm:spPr/>
      <dgm:t>
        <a:bodyPr/>
        <a:lstStyle/>
        <a:p>
          <a:pPr algn="just"/>
          <a:endParaRPr lang="es-EC"/>
        </a:p>
      </dgm:t>
    </dgm:pt>
    <dgm:pt modelId="{55831B0E-7C5C-4F2E-AE0F-8FE0B63209D0}">
      <dgm:prSet phldrT="[Texto]"/>
      <dgm:spPr/>
      <dgm:t>
        <a:bodyPr/>
        <a:lstStyle/>
        <a:p>
          <a:pPr algn="just"/>
          <a:r>
            <a:rPr lang="es-EC" dirty="0" smtClean="0"/>
            <a:t>Definir y caracterizar el área de estudio.</a:t>
          </a:r>
          <a:endParaRPr lang="es-EC" dirty="0"/>
        </a:p>
      </dgm:t>
    </dgm:pt>
    <dgm:pt modelId="{0A33AB1B-A527-4988-81C5-403A7F0ED6DF}" type="parTrans" cxnId="{49A76C2E-4AA6-4D0F-A51E-19552A15CBF1}">
      <dgm:prSet/>
      <dgm:spPr/>
      <dgm:t>
        <a:bodyPr/>
        <a:lstStyle/>
        <a:p>
          <a:pPr algn="just"/>
          <a:endParaRPr lang="es-EC"/>
        </a:p>
      </dgm:t>
    </dgm:pt>
    <dgm:pt modelId="{D6728FD2-9822-45E5-9803-990CFAFC2D7E}" type="sibTrans" cxnId="{49A76C2E-4AA6-4D0F-A51E-19552A15CBF1}">
      <dgm:prSet/>
      <dgm:spPr/>
      <dgm:t>
        <a:bodyPr/>
        <a:lstStyle/>
        <a:p>
          <a:pPr algn="just"/>
          <a:endParaRPr lang="es-EC"/>
        </a:p>
      </dgm:t>
    </dgm:pt>
    <dgm:pt modelId="{133F997E-9ABF-48CD-BCA3-816C877785D6}">
      <dgm:prSet/>
      <dgm:spPr/>
      <dgm:t>
        <a:bodyPr/>
        <a:lstStyle/>
        <a:p>
          <a:pPr algn="just"/>
          <a:r>
            <a:rPr lang="es-EC" smtClean="0"/>
            <a:t>Determinar los parámetros fisicoquímicos del agua en el río Tahuando, tramo Olmedo – Ibarra.</a:t>
          </a:r>
          <a:endParaRPr lang="es-EC"/>
        </a:p>
      </dgm:t>
    </dgm:pt>
    <dgm:pt modelId="{5EC8D537-35EB-4973-ABEA-E1B87931D95C}" type="parTrans" cxnId="{DB317CB8-06F6-49E8-9B5B-565514F0F615}">
      <dgm:prSet/>
      <dgm:spPr/>
      <dgm:t>
        <a:bodyPr/>
        <a:lstStyle/>
        <a:p>
          <a:pPr algn="just"/>
          <a:endParaRPr lang="es-EC"/>
        </a:p>
      </dgm:t>
    </dgm:pt>
    <dgm:pt modelId="{565F0A50-2585-4047-944E-57E2AAD7D455}" type="sibTrans" cxnId="{DB317CB8-06F6-49E8-9B5B-565514F0F615}">
      <dgm:prSet/>
      <dgm:spPr/>
      <dgm:t>
        <a:bodyPr/>
        <a:lstStyle/>
        <a:p>
          <a:pPr algn="just"/>
          <a:endParaRPr lang="es-EC"/>
        </a:p>
      </dgm:t>
    </dgm:pt>
    <dgm:pt modelId="{60D66C1B-15B6-4572-9C50-19C2B37EB154}">
      <dgm:prSet/>
      <dgm:spPr/>
      <dgm:t>
        <a:bodyPr/>
        <a:lstStyle/>
        <a:p>
          <a:pPr algn="just"/>
          <a:r>
            <a:rPr lang="es-EC" dirty="0" smtClean="0"/>
            <a:t>Analizar el comportamiento de la concentración de carbamazepina (CBZ) y diclofenaco (DCF).</a:t>
          </a:r>
          <a:endParaRPr lang="es-EC" dirty="0"/>
        </a:p>
      </dgm:t>
    </dgm:pt>
    <dgm:pt modelId="{3BCA3F7B-AFD6-4A01-B725-4B7AA683BA85}" type="parTrans" cxnId="{A61076D0-906E-468E-8DF6-B95113D23B80}">
      <dgm:prSet/>
      <dgm:spPr/>
      <dgm:t>
        <a:bodyPr/>
        <a:lstStyle/>
        <a:p>
          <a:pPr algn="just"/>
          <a:endParaRPr lang="es-EC"/>
        </a:p>
      </dgm:t>
    </dgm:pt>
    <dgm:pt modelId="{61733B76-C0BC-4EC9-B6DC-376E50660652}" type="sibTrans" cxnId="{A61076D0-906E-468E-8DF6-B95113D23B80}">
      <dgm:prSet/>
      <dgm:spPr/>
      <dgm:t>
        <a:bodyPr/>
        <a:lstStyle/>
        <a:p>
          <a:pPr algn="just"/>
          <a:endParaRPr lang="es-EC"/>
        </a:p>
      </dgm:t>
    </dgm:pt>
    <dgm:pt modelId="{041895A1-F88A-4FAC-B9A6-060DC9D92002}">
      <dgm:prSet phldrT="[Texto]"/>
      <dgm:spPr/>
      <dgm:t>
        <a:bodyPr/>
        <a:lstStyle/>
        <a:p>
          <a:pPr algn="just"/>
          <a:endParaRPr lang="es-EC" dirty="0"/>
        </a:p>
      </dgm:t>
    </dgm:pt>
    <dgm:pt modelId="{CFB17C48-467E-41F7-8760-FF814A0942DB}" type="parTrans" cxnId="{D57ED32F-DE96-461F-952A-CBE1B3C1DB62}">
      <dgm:prSet/>
      <dgm:spPr/>
      <dgm:t>
        <a:bodyPr/>
        <a:lstStyle/>
        <a:p>
          <a:pPr algn="just"/>
          <a:endParaRPr lang="es-EC"/>
        </a:p>
      </dgm:t>
    </dgm:pt>
    <dgm:pt modelId="{60E8451C-148F-4DDE-BE62-39DE3BA85A3B}" type="sibTrans" cxnId="{D57ED32F-DE96-461F-952A-CBE1B3C1DB62}">
      <dgm:prSet/>
      <dgm:spPr/>
      <dgm:t>
        <a:bodyPr/>
        <a:lstStyle/>
        <a:p>
          <a:pPr algn="just"/>
          <a:endParaRPr lang="es-EC"/>
        </a:p>
      </dgm:t>
    </dgm:pt>
    <dgm:pt modelId="{99BE5117-97EC-45AA-B952-55ED139D422B}">
      <dgm:prSet phldrT="[Texto]"/>
      <dgm:spPr/>
      <dgm:t>
        <a:bodyPr/>
        <a:lstStyle/>
        <a:p>
          <a:pPr algn="just"/>
          <a:endParaRPr lang="es-EC" dirty="0"/>
        </a:p>
      </dgm:t>
    </dgm:pt>
    <dgm:pt modelId="{6F1EA666-EB88-4331-94ED-07730B938719}" type="parTrans" cxnId="{0049AEC6-FF10-4985-A1A8-5F3A747FD039}">
      <dgm:prSet/>
      <dgm:spPr/>
      <dgm:t>
        <a:bodyPr/>
        <a:lstStyle/>
        <a:p>
          <a:pPr algn="just"/>
          <a:endParaRPr lang="es-EC"/>
        </a:p>
      </dgm:t>
    </dgm:pt>
    <dgm:pt modelId="{5E5B2A3D-5A5E-4332-B879-89F4FC87D3AC}" type="sibTrans" cxnId="{0049AEC6-FF10-4985-A1A8-5F3A747FD039}">
      <dgm:prSet/>
      <dgm:spPr/>
      <dgm:t>
        <a:bodyPr/>
        <a:lstStyle/>
        <a:p>
          <a:pPr algn="just"/>
          <a:endParaRPr lang="es-EC"/>
        </a:p>
      </dgm:t>
    </dgm:pt>
    <dgm:pt modelId="{FBC9B5B6-9AB7-4956-BB08-21E0E1E70C10}" type="pres">
      <dgm:prSet presAssocID="{DDE3983A-FDB7-4D99-96F8-62B0CC501ADE}" presName="Name0" presStyleCnt="0">
        <dgm:presLayoutVars>
          <dgm:dir/>
          <dgm:animLvl val="lvl"/>
          <dgm:resizeHandles val="exact"/>
        </dgm:presLayoutVars>
      </dgm:prSet>
      <dgm:spPr/>
      <dgm:t>
        <a:bodyPr/>
        <a:lstStyle/>
        <a:p>
          <a:endParaRPr lang="es-EC"/>
        </a:p>
      </dgm:t>
    </dgm:pt>
    <dgm:pt modelId="{67E709BE-853F-443C-A1A0-E21820ADDDC7}" type="pres">
      <dgm:prSet presAssocID="{DDE3983A-FDB7-4D99-96F8-62B0CC501ADE}" presName="tSp" presStyleCnt="0"/>
      <dgm:spPr/>
    </dgm:pt>
    <dgm:pt modelId="{25F797B5-A018-4F0B-96FA-E0BB38E08ED5}" type="pres">
      <dgm:prSet presAssocID="{DDE3983A-FDB7-4D99-96F8-62B0CC501ADE}" presName="bSp" presStyleCnt="0"/>
      <dgm:spPr/>
    </dgm:pt>
    <dgm:pt modelId="{439E5E1A-CA50-43C4-A3A7-F4F27D75D36D}" type="pres">
      <dgm:prSet presAssocID="{DDE3983A-FDB7-4D99-96F8-62B0CC501ADE}" presName="process" presStyleCnt="0"/>
      <dgm:spPr/>
    </dgm:pt>
    <dgm:pt modelId="{DF810C40-3257-4BB5-AB1B-5A8BD7CC13B9}" type="pres">
      <dgm:prSet presAssocID="{BD953B7E-2A45-4B2E-9942-602BC9CF85EB}" presName="composite1" presStyleCnt="0"/>
      <dgm:spPr/>
    </dgm:pt>
    <dgm:pt modelId="{7249BFAE-7DF9-40E3-9F52-BDFF0E1390D0}" type="pres">
      <dgm:prSet presAssocID="{BD953B7E-2A45-4B2E-9942-602BC9CF85EB}" presName="dummyNode1" presStyleLbl="node1" presStyleIdx="0" presStyleCnt="2"/>
      <dgm:spPr/>
    </dgm:pt>
    <dgm:pt modelId="{88CE79E6-1B1B-4643-B5C2-D956F0D32E8A}" type="pres">
      <dgm:prSet presAssocID="{BD953B7E-2A45-4B2E-9942-602BC9CF85EB}" presName="childNode1" presStyleLbl="bgAcc1" presStyleIdx="0" presStyleCnt="2">
        <dgm:presLayoutVars>
          <dgm:bulletEnabled val="1"/>
        </dgm:presLayoutVars>
      </dgm:prSet>
      <dgm:spPr/>
      <dgm:t>
        <a:bodyPr/>
        <a:lstStyle/>
        <a:p>
          <a:endParaRPr lang="es-EC"/>
        </a:p>
      </dgm:t>
    </dgm:pt>
    <dgm:pt modelId="{23F7993A-0F8E-4B99-A7AD-2AD5D842D1DC}" type="pres">
      <dgm:prSet presAssocID="{BD953B7E-2A45-4B2E-9942-602BC9CF85EB}" presName="childNode1tx" presStyleLbl="bgAcc1" presStyleIdx="0" presStyleCnt="2">
        <dgm:presLayoutVars>
          <dgm:bulletEnabled val="1"/>
        </dgm:presLayoutVars>
      </dgm:prSet>
      <dgm:spPr/>
      <dgm:t>
        <a:bodyPr/>
        <a:lstStyle/>
        <a:p>
          <a:endParaRPr lang="es-EC"/>
        </a:p>
      </dgm:t>
    </dgm:pt>
    <dgm:pt modelId="{B0479575-400C-4A43-8ADF-3B83197090A9}" type="pres">
      <dgm:prSet presAssocID="{BD953B7E-2A45-4B2E-9942-602BC9CF85EB}" presName="parentNode1" presStyleLbl="node1" presStyleIdx="0" presStyleCnt="2">
        <dgm:presLayoutVars>
          <dgm:chMax val="1"/>
          <dgm:bulletEnabled val="1"/>
        </dgm:presLayoutVars>
      </dgm:prSet>
      <dgm:spPr/>
      <dgm:t>
        <a:bodyPr/>
        <a:lstStyle/>
        <a:p>
          <a:endParaRPr lang="es-EC"/>
        </a:p>
      </dgm:t>
    </dgm:pt>
    <dgm:pt modelId="{18292DC0-D86C-4EA3-AFB3-D43A5DEEE880}" type="pres">
      <dgm:prSet presAssocID="{BD953B7E-2A45-4B2E-9942-602BC9CF85EB}" presName="connSite1" presStyleCnt="0"/>
      <dgm:spPr/>
    </dgm:pt>
    <dgm:pt modelId="{0BA3A7CF-3D63-4F39-968F-EFA480435317}" type="pres">
      <dgm:prSet presAssocID="{7185A0CB-455C-428E-9EEC-406790BEBBAC}" presName="Name9" presStyleLbl="sibTrans2D1" presStyleIdx="0" presStyleCnt="1"/>
      <dgm:spPr/>
      <dgm:t>
        <a:bodyPr/>
        <a:lstStyle/>
        <a:p>
          <a:endParaRPr lang="es-EC"/>
        </a:p>
      </dgm:t>
    </dgm:pt>
    <dgm:pt modelId="{85B31E99-6E2C-43E9-9D50-99F2CD99DA05}" type="pres">
      <dgm:prSet presAssocID="{EE59E463-0DB3-4DAE-8D37-630B1DF0160E}" presName="composite2" presStyleCnt="0"/>
      <dgm:spPr/>
    </dgm:pt>
    <dgm:pt modelId="{16152774-A39F-48D4-87EF-1B9518AC15AF}" type="pres">
      <dgm:prSet presAssocID="{EE59E463-0DB3-4DAE-8D37-630B1DF0160E}" presName="dummyNode2" presStyleLbl="node1" presStyleIdx="0" presStyleCnt="2"/>
      <dgm:spPr/>
    </dgm:pt>
    <dgm:pt modelId="{B026C1F2-973A-4B4C-A029-1CB3B8B25499}" type="pres">
      <dgm:prSet presAssocID="{EE59E463-0DB3-4DAE-8D37-630B1DF0160E}" presName="childNode2" presStyleLbl="bgAcc1" presStyleIdx="1" presStyleCnt="2">
        <dgm:presLayoutVars>
          <dgm:bulletEnabled val="1"/>
        </dgm:presLayoutVars>
      </dgm:prSet>
      <dgm:spPr/>
      <dgm:t>
        <a:bodyPr/>
        <a:lstStyle/>
        <a:p>
          <a:endParaRPr lang="es-EC"/>
        </a:p>
      </dgm:t>
    </dgm:pt>
    <dgm:pt modelId="{40C89E9E-EA9B-40EF-BFD1-488AD32CAFE4}" type="pres">
      <dgm:prSet presAssocID="{EE59E463-0DB3-4DAE-8D37-630B1DF0160E}" presName="childNode2tx" presStyleLbl="bgAcc1" presStyleIdx="1" presStyleCnt="2">
        <dgm:presLayoutVars>
          <dgm:bulletEnabled val="1"/>
        </dgm:presLayoutVars>
      </dgm:prSet>
      <dgm:spPr/>
      <dgm:t>
        <a:bodyPr/>
        <a:lstStyle/>
        <a:p>
          <a:endParaRPr lang="es-EC"/>
        </a:p>
      </dgm:t>
    </dgm:pt>
    <dgm:pt modelId="{69391CC8-1ACF-44B8-BE61-B5BC4D7EF158}" type="pres">
      <dgm:prSet presAssocID="{EE59E463-0DB3-4DAE-8D37-630B1DF0160E}" presName="parentNode2" presStyleLbl="node1" presStyleIdx="1" presStyleCnt="2">
        <dgm:presLayoutVars>
          <dgm:chMax val="0"/>
          <dgm:bulletEnabled val="1"/>
        </dgm:presLayoutVars>
      </dgm:prSet>
      <dgm:spPr/>
      <dgm:t>
        <a:bodyPr/>
        <a:lstStyle/>
        <a:p>
          <a:endParaRPr lang="es-EC"/>
        </a:p>
      </dgm:t>
    </dgm:pt>
    <dgm:pt modelId="{082D957C-BDBB-41F1-B6E7-9BC1E9601193}" type="pres">
      <dgm:prSet presAssocID="{EE59E463-0DB3-4DAE-8D37-630B1DF0160E}" presName="connSite2" presStyleCnt="0"/>
      <dgm:spPr/>
    </dgm:pt>
  </dgm:ptLst>
  <dgm:cxnLst>
    <dgm:cxn modelId="{49A76C2E-4AA6-4D0F-A51E-19552A15CBF1}" srcId="{EE59E463-0DB3-4DAE-8D37-630B1DF0160E}" destId="{55831B0E-7C5C-4F2E-AE0F-8FE0B63209D0}" srcOrd="0" destOrd="0" parTransId="{0A33AB1B-A527-4988-81C5-403A7F0ED6DF}" sibTransId="{D6728FD2-9822-45E5-9803-990CFAFC2D7E}"/>
    <dgm:cxn modelId="{731B28FB-D989-4120-8135-B5C171832B7D}" type="presOf" srcId="{DDE3983A-FDB7-4D99-96F8-62B0CC501ADE}" destId="{FBC9B5B6-9AB7-4956-BB08-21E0E1E70C10}" srcOrd="0" destOrd="0" presId="urn:microsoft.com/office/officeart/2005/8/layout/hProcess4"/>
    <dgm:cxn modelId="{01FF7CE8-3B96-46FF-99E0-DFD6A1E501FA}" type="presOf" srcId="{16E2A026-BEBE-4886-9A0E-17760E75C46F}" destId="{88CE79E6-1B1B-4643-B5C2-D956F0D32E8A}" srcOrd="0" destOrd="2" presId="urn:microsoft.com/office/officeart/2005/8/layout/hProcess4"/>
    <dgm:cxn modelId="{5FBC88F4-7FB1-42C7-98FD-E5FC4B17E061}" type="presOf" srcId="{133F997E-9ABF-48CD-BCA3-816C877785D6}" destId="{40C89E9E-EA9B-40EF-BFD1-488AD32CAFE4}" srcOrd="1" destOrd="1" presId="urn:microsoft.com/office/officeart/2005/8/layout/hProcess4"/>
    <dgm:cxn modelId="{BF8A7131-259D-4F53-B2F9-24CC7B4CE3FF}" type="presOf" srcId="{60D66C1B-15B6-4572-9C50-19C2B37EB154}" destId="{40C89E9E-EA9B-40EF-BFD1-488AD32CAFE4}" srcOrd="1" destOrd="2" presId="urn:microsoft.com/office/officeart/2005/8/layout/hProcess4"/>
    <dgm:cxn modelId="{73D09258-2870-48C1-95BD-72B7F894DDC3}" type="presOf" srcId="{55831B0E-7C5C-4F2E-AE0F-8FE0B63209D0}" destId="{B026C1F2-973A-4B4C-A029-1CB3B8B25499}" srcOrd="0" destOrd="0" presId="urn:microsoft.com/office/officeart/2005/8/layout/hProcess4"/>
    <dgm:cxn modelId="{273C40FD-7BB2-4775-9CA5-B8F3D5286CF4}" srcId="{DDE3983A-FDB7-4D99-96F8-62B0CC501ADE}" destId="{BD953B7E-2A45-4B2E-9942-602BC9CF85EB}" srcOrd="0" destOrd="0" parTransId="{BDC424F6-3A1F-43CA-B90A-606523C128C4}" sibTransId="{7185A0CB-455C-428E-9EEC-406790BEBBAC}"/>
    <dgm:cxn modelId="{E60A4ECB-11F0-49C5-884E-EC80F4D5A1EA}" type="presOf" srcId="{EE59E463-0DB3-4DAE-8D37-630B1DF0160E}" destId="{69391CC8-1ACF-44B8-BE61-B5BC4D7EF158}" srcOrd="0" destOrd="0" presId="urn:microsoft.com/office/officeart/2005/8/layout/hProcess4"/>
    <dgm:cxn modelId="{0049AEC6-FF10-4985-A1A8-5F3A747FD039}" srcId="{BD953B7E-2A45-4B2E-9942-602BC9CF85EB}" destId="{99BE5117-97EC-45AA-B952-55ED139D422B}" srcOrd="1" destOrd="0" parTransId="{6F1EA666-EB88-4331-94ED-07730B938719}" sibTransId="{5E5B2A3D-5A5E-4332-B879-89F4FC87D3AC}"/>
    <dgm:cxn modelId="{DB317CB8-06F6-49E8-9B5B-565514F0F615}" srcId="{EE59E463-0DB3-4DAE-8D37-630B1DF0160E}" destId="{133F997E-9ABF-48CD-BCA3-816C877785D6}" srcOrd="1" destOrd="0" parTransId="{5EC8D537-35EB-4973-ABEA-E1B87931D95C}" sibTransId="{565F0A50-2585-4047-944E-57E2AAD7D455}"/>
    <dgm:cxn modelId="{D57ED32F-DE96-461F-952A-CBE1B3C1DB62}" srcId="{BD953B7E-2A45-4B2E-9942-602BC9CF85EB}" destId="{041895A1-F88A-4FAC-B9A6-060DC9D92002}" srcOrd="0" destOrd="0" parTransId="{CFB17C48-467E-41F7-8760-FF814A0942DB}" sibTransId="{60E8451C-148F-4DDE-BE62-39DE3BA85A3B}"/>
    <dgm:cxn modelId="{72AD523C-DE77-4325-BB9F-FAB6B97946DB}" type="presOf" srcId="{55831B0E-7C5C-4F2E-AE0F-8FE0B63209D0}" destId="{40C89E9E-EA9B-40EF-BFD1-488AD32CAFE4}" srcOrd="1" destOrd="0" presId="urn:microsoft.com/office/officeart/2005/8/layout/hProcess4"/>
    <dgm:cxn modelId="{4BE61CBD-8585-4E22-B743-1A0DAC72F005}" srcId="{DDE3983A-FDB7-4D99-96F8-62B0CC501ADE}" destId="{EE59E463-0DB3-4DAE-8D37-630B1DF0160E}" srcOrd="1" destOrd="0" parTransId="{72735660-28C7-4924-820B-5454BCE47AA3}" sibTransId="{7641006D-113C-4572-B1BA-29AE052029DB}"/>
    <dgm:cxn modelId="{AADF86F4-9458-4C7C-BFF6-6DA7C3CB4229}" type="presOf" srcId="{16E2A026-BEBE-4886-9A0E-17760E75C46F}" destId="{23F7993A-0F8E-4B99-A7AD-2AD5D842D1DC}" srcOrd="1" destOrd="2" presId="urn:microsoft.com/office/officeart/2005/8/layout/hProcess4"/>
    <dgm:cxn modelId="{CB5E83CE-AE4C-49C0-BBE4-56391CF8ED00}" type="presOf" srcId="{BD953B7E-2A45-4B2E-9942-602BC9CF85EB}" destId="{B0479575-400C-4A43-8ADF-3B83197090A9}" srcOrd="0" destOrd="0" presId="urn:microsoft.com/office/officeart/2005/8/layout/hProcess4"/>
    <dgm:cxn modelId="{46558932-8C08-4103-9552-D71BC14CD6D6}" type="presOf" srcId="{041895A1-F88A-4FAC-B9A6-060DC9D92002}" destId="{88CE79E6-1B1B-4643-B5C2-D956F0D32E8A}" srcOrd="0" destOrd="0" presId="urn:microsoft.com/office/officeart/2005/8/layout/hProcess4"/>
    <dgm:cxn modelId="{A759D20D-AA38-4F3D-A02A-B67D1D4346D4}" type="presOf" srcId="{041895A1-F88A-4FAC-B9A6-060DC9D92002}" destId="{23F7993A-0F8E-4B99-A7AD-2AD5D842D1DC}" srcOrd="1" destOrd="0" presId="urn:microsoft.com/office/officeart/2005/8/layout/hProcess4"/>
    <dgm:cxn modelId="{8844D6A1-684C-471D-B670-5D767A3BA6A1}" type="presOf" srcId="{7185A0CB-455C-428E-9EEC-406790BEBBAC}" destId="{0BA3A7CF-3D63-4F39-968F-EFA480435317}" srcOrd="0" destOrd="0" presId="urn:microsoft.com/office/officeart/2005/8/layout/hProcess4"/>
    <dgm:cxn modelId="{75729E8F-FFC2-4812-8BEB-DC2E683C4116}" srcId="{BD953B7E-2A45-4B2E-9942-602BC9CF85EB}" destId="{16E2A026-BEBE-4886-9A0E-17760E75C46F}" srcOrd="2" destOrd="0" parTransId="{CA567E89-E3DF-46D7-B9A6-DB71C7DAC03C}" sibTransId="{EFD847D6-440C-4905-9E24-3943EF378B72}"/>
    <dgm:cxn modelId="{DD35CEC7-02E4-4222-9115-BA91D4F35A2B}" type="presOf" srcId="{60D66C1B-15B6-4572-9C50-19C2B37EB154}" destId="{B026C1F2-973A-4B4C-A029-1CB3B8B25499}" srcOrd="0" destOrd="2" presId="urn:microsoft.com/office/officeart/2005/8/layout/hProcess4"/>
    <dgm:cxn modelId="{B4F3141F-D577-442D-A199-9FBECB626CE5}" type="presOf" srcId="{133F997E-9ABF-48CD-BCA3-816C877785D6}" destId="{B026C1F2-973A-4B4C-A029-1CB3B8B25499}" srcOrd="0" destOrd="1" presId="urn:microsoft.com/office/officeart/2005/8/layout/hProcess4"/>
    <dgm:cxn modelId="{A61076D0-906E-468E-8DF6-B95113D23B80}" srcId="{EE59E463-0DB3-4DAE-8D37-630B1DF0160E}" destId="{60D66C1B-15B6-4572-9C50-19C2B37EB154}" srcOrd="2" destOrd="0" parTransId="{3BCA3F7B-AFD6-4A01-B725-4B7AA683BA85}" sibTransId="{61733B76-C0BC-4EC9-B6DC-376E50660652}"/>
    <dgm:cxn modelId="{1C414C73-2E0E-42AD-84E7-D69BE1533069}" type="presOf" srcId="{99BE5117-97EC-45AA-B952-55ED139D422B}" destId="{23F7993A-0F8E-4B99-A7AD-2AD5D842D1DC}" srcOrd="1" destOrd="1" presId="urn:microsoft.com/office/officeart/2005/8/layout/hProcess4"/>
    <dgm:cxn modelId="{FC5A464B-BB8F-45A7-A3C9-F294270FE05E}" type="presOf" srcId="{99BE5117-97EC-45AA-B952-55ED139D422B}" destId="{88CE79E6-1B1B-4643-B5C2-D956F0D32E8A}" srcOrd="0" destOrd="1" presId="urn:microsoft.com/office/officeart/2005/8/layout/hProcess4"/>
    <dgm:cxn modelId="{0CA20E20-CB9A-4104-9A7C-1BEDBB6665BB}" type="presParOf" srcId="{FBC9B5B6-9AB7-4956-BB08-21E0E1E70C10}" destId="{67E709BE-853F-443C-A1A0-E21820ADDDC7}" srcOrd="0" destOrd="0" presId="urn:microsoft.com/office/officeart/2005/8/layout/hProcess4"/>
    <dgm:cxn modelId="{85F75B2C-AFD8-4F3B-9D1B-B7B465F305C8}" type="presParOf" srcId="{FBC9B5B6-9AB7-4956-BB08-21E0E1E70C10}" destId="{25F797B5-A018-4F0B-96FA-E0BB38E08ED5}" srcOrd="1" destOrd="0" presId="urn:microsoft.com/office/officeart/2005/8/layout/hProcess4"/>
    <dgm:cxn modelId="{0DC174AE-F5D8-4F9C-9D25-015B51E6D7A7}" type="presParOf" srcId="{FBC9B5B6-9AB7-4956-BB08-21E0E1E70C10}" destId="{439E5E1A-CA50-43C4-A3A7-F4F27D75D36D}" srcOrd="2" destOrd="0" presId="urn:microsoft.com/office/officeart/2005/8/layout/hProcess4"/>
    <dgm:cxn modelId="{8C9CD7A1-41D6-4F71-A007-0BD6F6787842}" type="presParOf" srcId="{439E5E1A-CA50-43C4-A3A7-F4F27D75D36D}" destId="{DF810C40-3257-4BB5-AB1B-5A8BD7CC13B9}" srcOrd="0" destOrd="0" presId="urn:microsoft.com/office/officeart/2005/8/layout/hProcess4"/>
    <dgm:cxn modelId="{798A5F4A-B6F7-43B0-B00A-C5DD0AF223A0}" type="presParOf" srcId="{DF810C40-3257-4BB5-AB1B-5A8BD7CC13B9}" destId="{7249BFAE-7DF9-40E3-9F52-BDFF0E1390D0}" srcOrd="0" destOrd="0" presId="urn:microsoft.com/office/officeart/2005/8/layout/hProcess4"/>
    <dgm:cxn modelId="{396D80D0-F9F3-4B6D-8196-117A6EA71386}" type="presParOf" srcId="{DF810C40-3257-4BB5-AB1B-5A8BD7CC13B9}" destId="{88CE79E6-1B1B-4643-B5C2-D956F0D32E8A}" srcOrd="1" destOrd="0" presId="urn:microsoft.com/office/officeart/2005/8/layout/hProcess4"/>
    <dgm:cxn modelId="{A5E2730B-605C-401F-9D28-88721A438581}" type="presParOf" srcId="{DF810C40-3257-4BB5-AB1B-5A8BD7CC13B9}" destId="{23F7993A-0F8E-4B99-A7AD-2AD5D842D1DC}" srcOrd="2" destOrd="0" presId="urn:microsoft.com/office/officeart/2005/8/layout/hProcess4"/>
    <dgm:cxn modelId="{C331262D-B405-4C87-A8E7-D18D1ECC9314}" type="presParOf" srcId="{DF810C40-3257-4BB5-AB1B-5A8BD7CC13B9}" destId="{B0479575-400C-4A43-8ADF-3B83197090A9}" srcOrd="3" destOrd="0" presId="urn:microsoft.com/office/officeart/2005/8/layout/hProcess4"/>
    <dgm:cxn modelId="{CA7E221F-3E01-4347-8400-B49907F4BFC4}" type="presParOf" srcId="{DF810C40-3257-4BB5-AB1B-5A8BD7CC13B9}" destId="{18292DC0-D86C-4EA3-AFB3-D43A5DEEE880}" srcOrd="4" destOrd="0" presId="urn:microsoft.com/office/officeart/2005/8/layout/hProcess4"/>
    <dgm:cxn modelId="{6F0CECFE-0584-41B4-9A32-6A10D4CFAC7D}" type="presParOf" srcId="{439E5E1A-CA50-43C4-A3A7-F4F27D75D36D}" destId="{0BA3A7CF-3D63-4F39-968F-EFA480435317}" srcOrd="1" destOrd="0" presId="urn:microsoft.com/office/officeart/2005/8/layout/hProcess4"/>
    <dgm:cxn modelId="{7801D1E4-E3AF-4852-BBFB-6558160CF447}" type="presParOf" srcId="{439E5E1A-CA50-43C4-A3A7-F4F27D75D36D}" destId="{85B31E99-6E2C-43E9-9D50-99F2CD99DA05}" srcOrd="2" destOrd="0" presId="urn:microsoft.com/office/officeart/2005/8/layout/hProcess4"/>
    <dgm:cxn modelId="{9A69B03D-0EBF-4BE9-91E0-2EF6A8300741}" type="presParOf" srcId="{85B31E99-6E2C-43E9-9D50-99F2CD99DA05}" destId="{16152774-A39F-48D4-87EF-1B9518AC15AF}" srcOrd="0" destOrd="0" presId="urn:microsoft.com/office/officeart/2005/8/layout/hProcess4"/>
    <dgm:cxn modelId="{769440CB-F757-472D-8F33-23E03CBA5B85}" type="presParOf" srcId="{85B31E99-6E2C-43E9-9D50-99F2CD99DA05}" destId="{B026C1F2-973A-4B4C-A029-1CB3B8B25499}" srcOrd="1" destOrd="0" presId="urn:microsoft.com/office/officeart/2005/8/layout/hProcess4"/>
    <dgm:cxn modelId="{0F7C52F5-3E1A-4410-B60F-3F61212D31D1}" type="presParOf" srcId="{85B31E99-6E2C-43E9-9D50-99F2CD99DA05}" destId="{40C89E9E-EA9B-40EF-BFD1-488AD32CAFE4}" srcOrd="2" destOrd="0" presId="urn:microsoft.com/office/officeart/2005/8/layout/hProcess4"/>
    <dgm:cxn modelId="{6346B2FA-4771-4C38-8E27-F55C0CCC9C29}" type="presParOf" srcId="{85B31E99-6E2C-43E9-9D50-99F2CD99DA05}" destId="{69391CC8-1ACF-44B8-BE61-B5BC4D7EF158}" srcOrd="3" destOrd="0" presId="urn:microsoft.com/office/officeart/2005/8/layout/hProcess4"/>
    <dgm:cxn modelId="{F747873E-4D0A-401E-8639-72EDBEA041A9}" type="presParOf" srcId="{85B31E99-6E2C-43E9-9D50-99F2CD99DA05}" destId="{082D957C-BDBB-41F1-B6E7-9BC1E9601193}"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8.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9.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739409-3A23-4EF4-8B78-C9C301332CBC}" type="datetimeFigureOut">
              <a:rPr lang="es-EC" smtClean="0"/>
              <a:t>6/8/2020</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9EEFEF-6A2D-4944-9ED1-2577E8EE5C88}" type="slidenum">
              <a:rPr lang="es-EC" smtClean="0"/>
              <a:t>‹Nº›</a:t>
            </a:fld>
            <a:endParaRPr lang="es-EC"/>
          </a:p>
        </p:txBody>
      </p:sp>
    </p:spTree>
    <p:extLst>
      <p:ext uri="{BB962C8B-B14F-4D97-AF65-F5344CB8AC3E}">
        <p14:creationId xmlns:p14="http://schemas.microsoft.com/office/powerpoint/2010/main" val="3744399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59EEFEF-6A2D-4944-9ED1-2577E8EE5C88}" type="slidenum">
              <a:rPr lang="es-EC" smtClean="0"/>
              <a:t>2</a:t>
            </a:fld>
            <a:endParaRPr lang="es-EC"/>
          </a:p>
        </p:txBody>
      </p:sp>
    </p:spTree>
    <p:extLst>
      <p:ext uri="{BB962C8B-B14F-4D97-AF65-F5344CB8AC3E}">
        <p14:creationId xmlns:p14="http://schemas.microsoft.com/office/powerpoint/2010/main" val="32421215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59EEFEF-6A2D-4944-9ED1-2577E8EE5C88}" type="slidenum">
              <a:rPr lang="es-EC" smtClean="0"/>
              <a:t>12</a:t>
            </a:fld>
            <a:endParaRPr lang="es-EC"/>
          </a:p>
        </p:txBody>
      </p:sp>
    </p:spTree>
    <p:extLst>
      <p:ext uri="{BB962C8B-B14F-4D97-AF65-F5344CB8AC3E}">
        <p14:creationId xmlns:p14="http://schemas.microsoft.com/office/powerpoint/2010/main" val="2823342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59EEFEF-6A2D-4944-9ED1-2577E8EE5C88}" type="slidenum">
              <a:rPr lang="es-EC" smtClean="0"/>
              <a:t>13</a:t>
            </a:fld>
            <a:endParaRPr lang="es-EC"/>
          </a:p>
        </p:txBody>
      </p:sp>
    </p:spTree>
    <p:extLst>
      <p:ext uri="{BB962C8B-B14F-4D97-AF65-F5344CB8AC3E}">
        <p14:creationId xmlns:p14="http://schemas.microsoft.com/office/powerpoint/2010/main" val="2823342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459EEFEF-6A2D-4944-9ED1-2577E8EE5C88}" type="slidenum">
              <a:rPr lang="es-EC" smtClean="0"/>
              <a:t>19</a:t>
            </a:fld>
            <a:endParaRPr lang="es-EC"/>
          </a:p>
        </p:txBody>
      </p:sp>
    </p:spTree>
    <p:extLst>
      <p:ext uri="{BB962C8B-B14F-4D97-AF65-F5344CB8AC3E}">
        <p14:creationId xmlns:p14="http://schemas.microsoft.com/office/powerpoint/2010/main" val="2320643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48C8FAC0-1787-4676-9949-06BFE6000F03}" type="datetimeFigureOut">
              <a:rPr lang="es-EC" smtClean="0"/>
              <a:t>6/8/2020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56D9C74-9982-42AB-99D3-29629F0E2FB5}" type="slidenum">
              <a:rPr lang="es-EC" smtClean="0"/>
              <a:t>‹Nº›</a:t>
            </a:fld>
            <a:endParaRPr lang="es-EC"/>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48C8FAC0-1787-4676-9949-06BFE6000F03}" type="datetimeFigureOut">
              <a:rPr lang="es-EC" smtClean="0"/>
              <a:t>6/8/2020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56D9C74-9982-42AB-99D3-29629F0E2FB5}" type="slidenum">
              <a:rPr lang="es-EC" smtClean="0"/>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48C8FAC0-1787-4676-9949-06BFE6000F03}" type="datetimeFigureOut">
              <a:rPr lang="es-EC" smtClean="0"/>
              <a:t>6/8/2020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56D9C74-9982-42AB-99D3-29629F0E2FB5}" type="slidenum">
              <a:rPr lang="es-EC" smtClean="0"/>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48C8FAC0-1787-4676-9949-06BFE6000F03}" type="datetimeFigureOut">
              <a:rPr lang="es-EC" smtClean="0"/>
              <a:t>6/8/2020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56D9C74-9982-42AB-99D3-29629F0E2FB5}" type="slidenum">
              <a:rPr lang="es-EC" smtClean="0"/>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48C8FAC0-1787-4676-9949-06BFE6000F03}" type="datetimeFigureOut">
              <a:rPr lang="es-EC" smtClean="0"/>
              <a:t>6/8/2020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56D9C74-9982-42AB-99D3-29629F0E2FB5}" type="slidenum">
              <a:rPr lang="es-EC" smtClean="0"/>
              <a:t>‹Nº›</a:t>
            </a:fld>
            <a:endParaRPr lang="es-EC"/>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48C8FAC0-1787-4676-9949-06BFE6000F03}" type="datetimeFigureOut">
              <a:rPr lang="es-EC" smtClean="0"/>
              <a:t>6/8/2020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F56D9C74-9982-42AB-99D3-29629F0E2FB5}" type="slidenum">
              <a:rPr lang="es-EC" smtClean="0"/>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8C8FAC0-1787-4676-9949-06BFE6000F03}" type="datetimeFigureOut">
              <a:rPr lang="es-EC" smtClean="0"/>
              <a:t>6/8/2020</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F56D9C74-9982-42AB-99D3-29629F0E2FB5}" type="slidenum">
              <a:rPr lang="es-EC" smtClean="0"/>
              <a:t>‹Nº›</a:t>
            </a:fld>
            <a:endParaRPr lang="es-EC"/>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48C8FAC0-1787-4676-9949-06BFE6000F03}" type="datetimeFigureOut">
              <a:rPr lang="es-EC" smtClean="0"/>
              <a:t>6/8/2020</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F56D9C74-9982-42AB-99D3-29629F0E2FB5}" type="slidenum">
              <a:rPr lang="es-EC" smtClean="0"/>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C8FAC0-1787-4676-9949-06BFE6000F03}" type="datetimeFigureOut">
              <a:rPr lang="es-EC" smtClean="0"/>
              <a:t>6/8/2020</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F56D9C74-9982-42AB-99D3-29629F0E2FB5}" type="slidenum">
              <a:rPr lang="es-EC" smtClean="0"/>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C8FAC0-1787-4676-9949-06BFE6000F03}" type="datetimeFigureOut">
              <a:rPr lang="es-EC" smtClean="0"/>
              <a:t>6/8/2020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F56D9C74-9982-42AB-99D3-29629F0E2FB5}" type="slidenum">
              <a:rPr lang="es-EC" smtClean="0"/>
              <a:t>‹Nº›</a:t>
            </a:fld>
            <a:endParaRPr lang="es-EC"/>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48C8FAC0-1787-4676-9949-06BFE6000F03}" type="datetimeFigureOut">
              <a:rPr lang="es-EC" smtClean="0"/>
              <a:t>6/8/2020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F56D9C74-9982-42AB-99D3-29629F0E2FB5}" type="slidenum">
              <a:rPr lang="es-EC" smtClean="0"/>
              <a:t>‹Nº›</a:t>
            </a:fld>
            <a:endParaRPr lang="es-EC"/>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48C8FAC0-1787-4676-9949-06BFE6000F03}" type="datetimeFigureOut">
              <a:rPr lang="es-EC" smtClean="0"/>
              <a:t>6/8/2020</a:t>
            </a:fld>
            <a:endParaRPr lang="es-EC"/>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s-EC"/>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F56D9C74-9982-42AB-99D3-29629F0E2FB5}" type="slidenum">
              <a:rPr lang="es-EC" smtClean="0"/>
              <a:t>‹Nº›</a:t>
            </a:fld>
            <a:endParaRPr lang="es-EC"/>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29.png"/><Relationship Id="rId3" Type="http://schemas.openxmlformats.org/officeDocument/2006/relationships/diagramLayout" Target="../diagrams/layout10.xml"/><Relationship Id="rId7" Type="http://schemas.openxmlformats.org/officeDocument/2006/relationships/image" Target="../media/image6.jpeg"/><Relationship Id="rId12" Type="http://schemas.openxmlformats.org/officeDocument/2006/relationships/image" Target="../media/image28.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openxmlformats.org/officeDocument/2006/relationships/image" Target="../media/image27.jpeg"/><Relationship Id="rId5" Type="http://schemas.openxmlformats.org/officeDocument/2006/relationships/diagramColors" Target="../diagrams/colors10.xml"/><Relationship Id="rId15" Type="http://schemas.openxmlformats.org/officeDocument/2006/relationships/image" Target="../media/image31.jpeg"/><Relationship Id="rId10" Type="http://schemas.openxmlformats.org/officeDocument/2006/relationships/image" Target="../media/image26.jpeg"/><Relationship Id="rId4" Type="http://schemas.openxmlformats.org/officeDocument/2006/relationships/diagramQuickStyle" Target="../diagrams/quickStyle10.xml"/><Relationship Id="rId9" Type="http://schemas.openxmlformats.org/officeDocument/2006/relationships/image" Target="../media/image7.jpeg"/><Relationship Id="rId1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5.png"/><Relationship Id="rId3" Type="http://schemas.openxmlformats.org/officeDocument/2006/relationships/diagramLayout" Target="../diagrams/layout11.xml"/><Relationship Id="rId7" Type="http://schemas.openxmlformats.org/officeDocument/2006/relationships/image" Target="../media/image6.jpeg"/><Relationship Id="rId12" Type="http://schemas.openxmlformats.org/officeDocument/2006/relationships/image" Target="../media/image34.png"/><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openxmlformats.org/officeDocument/2006/relationships/image" Target="../media/image33.jpeg"/><Relationship Id="rId5" Type="http://schemas.openxmlformats.org/officeDocument/2006/relationships/diagramColors" Target="../diagrams/colors11.xml"/><Relationship Id="rId10" Type="http://schemas.openxmlformats.org/officeDocument/2006/relationships/image" Target="../media/image32.jpeg"/><Relationship Id="rId4" Type="http://schemas.openxmlformats.org/officeDocument/2006/relationships/diagramQuickStyle" Target="../diagrams/quickStyle11.xml"/><Relationship Id="rId9" Type="http://schemas.openxmlformats.org/officeDocument/2006/relationships/image" Target="../media/image7.jpeg"/><Relationship Id="rId14" Type="http://schemas.openxmlformats.org/officeDocument/2006/relationships/image" Target="../media/image36.jpeg"/></Relationships>
</file>

<file path=ppt/slides/_rels/slide12.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diagramQuickStyle" Target="../diagrams/quickStyle13.xml"/><Relationship Id="rId3" Type="http://schemas.openxmlformats.org/officeDocument/2006/relationships/diagramData" Target="../diagrams/data12.xml"/><Relationship Id="rId7" Type="http://schemas.microsoft.com/office/2007/relationships/diagramDrawing" Target="../diagrams/drawing12.xml"/><Relationship Id="rId12" Type="http://schemas.openxmlformats.org/officeDocument/2006/relationships/diagramLayout" Target="../diagrams/layout1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2.xml"/><Relationship Id="rId11" Type="http://schemas.openxmlformats.org/officeDocument/2006/relationships/diagramData" Target="../diagrams/data13.xml"/><Relationship Id="rId5" Type="http://schemas.openxmlformats.org/officeDocument/2006/relationships/diagramQuickStyle" Target="../diagrams/quickStyle12.xml"/><Relationship Id="rId15" Type="http://schemas.microsoft.com/office/2007/relationships/diagramDrawing" Target="../diagrams/drawing13.xml"/><Relationship Id="rId10" Type="http://schemas.openxmlformats.org/officeDocument/2006/relationships/image" Target="../media/image7.jpeg"/><Relationship Id="rId4" Type="http://schemas.openxmlformats.org/officeDocument/2006/relationships/diagramLayout" Target="../diagrams/layout12.xml"/><Relationship Id="rId9" Type="http://schemas.openxmlformats.org/officeDocument/2006/relationships/image" Target="../media/image4.png"/><Relationship Id="rId14" Type="http://schemas.openxmlformats.org/officeDocument/2006/relationships/diagramColors" Target="../diagrams/colors13.xml"/></Relationships>
</file>

<file path=ppt/slides/_rels/slide1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image" Target="../media/image7.jpeg"/><Relationship Id="rId4" Type="http://schemas.openxmlformats.org/officeDocument/2006/relationships/diagramLayout" Target="../diagrams/layout14.xml"/><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diagramQuickStyle" Target="../diagrams/quickStyle16.xml"/><Relationship Id="rId3" Type="http://schemas.openxmlformats.org/officeDocument/2006/relationships/diagramLayout" Target="../diagrams/layout15.xml"/><Relationship Id="rId7" Type="http://schemas.openxmlformats.org/officeDocument/2006/relationships/image" Target="../media/image6.jpeg"/><Relationship Id="rId12" Type="http://schemas.openxmlformats.org/officeDocument/2006/relationships/diagramLayout" Target="../diagrams/layout16.xml"/><Relationship Id="rId17" Type="http://schemas.openxmlformats.org/officeDocument/2006/relationships/image" Target="../media/image41.jpeg"/><Relationship Id="rId2" Type="http://schemas.openxmlformats.org/officeDocument/2006/relationships/diagramData" Target="../diagrams/data15.xml"/><Relationship Id="rId16"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diagramDrawing" Target="../diagrams/drawing15.xml"/><Relationship Id="rId11" Type="http://schemas.openxmlformats.org/officeDocument/2006/relationships/diagramData" Target="../diagrams/data16.xml"/><Relationship Id="rId5" Type="http://schemas.openxmlformats.org/officeDocument/2006/relationships/diagramColors" Target="../diagrams/colors15.xml"/><Relationship Id="rId15" Type="http://schemas.microsoft.com/office/2007/relationships/diagramDrawing" Target="../diagrams/drawing16.xml"/><Relationship Id="rId10" Type="http://schemas.openxmlformats.org/officeDocument/2006/relationships/image" Target="../media/image39.jpeg"/><Relationship Id="rId4" Type="http://schemas.openxmlformats.org/officeDocument/2006/relationships/diagramQuickStyle" Target="../diagrams/quickStyle15.xml"/><Relationship Id="rId9" Type="http://schemas.openxmlformats.org/officeDocument/2006/relationships/image" Target="../media/image7.jpeg"/><Relationship Id="rId14" Type="http://schemas.openxmlformats.org/officeDocument/2006/relationships/diagramColors" Target="../diagrams/colors16.xml"/></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3.emf"/><Relationship Id="rId7"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45.emf"/><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8.png"/><Relationship Id="rId7" Type="http://schemas.openxmlformats.org/officeDocument/2006/relationships/image" Target="../media/image46.jpeg"/><Relationship Id="rId2" Type="http://schemas.openxmlformats.org/officeDocument/2006/relationships/image" Target="../media/image47.emf"/><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52.emf"/><Relationship Id="rId7" Type="http://schemas.openxmlformats.org/officeDocument/2006/relationships/image" Target="../media/image4.png"/><Relationship Id="rId2" Type="http://schemas.openxmlformats.org/officeDocument/2006/relationships/image" Target="../media/image51.pn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4.emf"/><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emf"/><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png"/><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7.emf"/><Relationship Id="rId7"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emf"/><Relationship Id="rId4" Type="http://schemas.openxmlformats.org/officeDocument/2006/relationships/image" Target="../media/image58.png"/><Relationship Id="rId9" Type="http://schemas.openxmlformats.org/officeDocument/2006/relationships/image" Target="../media/image46.jpeg"/></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18" Type="http://schemas.openxmlformats.org/officeDocument/2006/relationships/image" Target="../media/image10.jpeg"/><Relationship Id="rId3" Type="http://schemas.openxmlformats.org/officeDocument/2006/relationships/image" Target="../media/image6.jpeg"/><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image" Target="../media/image9.png"/><Relationship Id="rId2" Type="http://schemas.openxmlformats.org/officeDocument/2006/relationships/notesSlide" Target="../notesSlides/notesSlide1.xml"/><Relationship Id="rId16" Type="http://schemas.openxmlformats.org/officeDocument/2006/relationships/image" Target="../media/image8.jpeg"/><Relationship Id="rId1" Type="http://schemas.openxmlformats.org/officeDocument/2006/relationships/slideLayout" Target="../slideLayouts/slideLayout4.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7.jpeg"/><Relationship Id="rId15" Type="http://schemas.microsoft.com/office/2007/relationships/diagramDrawing" Target="../diagrams/drawing2.xml"/><Relationship Id="rId10" Type="http://schemas.microsoft.com/office/2007/relationships/diagramDrawing" Target="../diagrams/drawing1.xml"/><Relationship Id="rId4" Type="http://schemas.openxmlformats.org/officeDocument/2006/relationships/image" Target="../media/image4.png"/><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63.png"/><Relationship Id="rId2" Type="http://schemas.openxmlformats.org/officeDocument/2006/relationships/image" Target="../media/image61.jpeg"/><Relationship Id="rId1" Type="http://schemas.openxmlformats.org/officeDocument/2006/relationships/slideLayout" Target="../slideLayouts/slideLayout6.xml"/><Relationship Id="rId6" Type="http://schemas.openxmlformats.org/officeDocument/2006/relationships/image" Target="../media/image62.emf"/><Relationship Id="rId5" Type="http://schemas.openxmlformats.org/officeDocument/2006/relationships/image" Target="../media/image46.jpe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66.png"/><Relationship Id="rId2" Type="http://schemas.openxmlformats.org/officeDocument/2006/relationships/image" Target="../media/image64.jpeg"/><Relationship Id="rId1" Type="http://schemas.openxmlformats.org/officeDocument/2006/relationships/slideLayout" Target="../slideLayouts/slideLayout6.xml"/><Relationship Id="rId6" Type="http://schemas.openxmlformats.org/officeDocument/2006/relationships/image" Target="../media/image65.emf"/><Relationship Id="rId5" Type="http://schemas.openxmlformats.org/officeDocument/2006/relationships/image" Target="../media/image46.jpe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diagramColors" Target="../diagrams/colors4.xml"/><Relationship Id="rId3" Type="http://schemas.openxmlformats.org/officeDocument/2006/relationships/diagramLayout" Target="../diagrams/layout3.xml"/><Relationship Id="rId7" Type="http://schemas.openxmlformats.org/officeDocument/2006/relationships/image" Target="../media/image6.jpeg"/><Relationship Id="rId12" Type="http://schemas.openxmlformats.org/officeDocument/2006/relationships/diagramQuickStyle" Target="../diagrams/quickStyle4.xml"/><Relationship Id="rId2" Type="http://schemas.openxmlformats.org/officeDocument/2006/relationships/diagramData" Target="../diagrams/data3.xml"/><Relationship Id="rId16" Type="http://schemas.openxmlformats.org/officeDocument/2006/relationships/image" Target="../media/image12.jpeg"/><Relationship Id="rId1" Type="http://schemas.openxmlformats.org/officeDocument/2006/relationships/slideLayout" Target="../slideLayouts/slideLayout5.xml"/><Relationship Id="rId6" Type="http://schemas.microsoft.com/office/2007/relationships/diagramDrawing" Target="../diagrams/drawing3.xml"/><Relationship Id="rId11" Type="http://schemas.openxmlformats.org/officeDocument/2006/relationships/diagramLayout" Target="../diagrams/layout4.xml"/><Relationship Id="rId5" Type="http://schemas.openxmlformats.org/officeDocument/2006/relationships/diagramColors" Target="../diagrams/colors3.xml"/><Relationship Id="rId15" Type="http://schemas.openxmlformats.org/officeDocument/2006/relationships/image" Target="../media/image11.jpeg"/><Relationship Id="rId10" Type="http://schemas.openxmlformats.org/officeDocument/2006/relationships/diagramData" Target="../diagrams/data4.xml"/><Relationship Id="rId4" Type="http://schemas.openxmlformats.org/officeDocument/2006/relationships/diagramQuickStyle" Target="../diagrams/quickStyle3.xml"/><Relationship Id="rId9" Type="http://schemas.openxmlformats.org/officeDocument/2006/relationships/image" Target="../media/image7.jpeg"/><Relationship Id="rId14" Type="http://schemas.microsoft.com/office/2007/relationships/diagramDrawing" Target="../diagrams/drawing4.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5.xml"/><Relationship Id="rId7" Type="http://schemas.openxmlformats.org/officeDocument/2006/relationships/image" Target="../media/image6.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13.jpeg"/><Relationship Id="rId4" Type="http://schemas.openxmlformats.org/officeDocument/2006/relationships/diagramQuickStyle" Target="../diagrams/quickStyle5.xml"/><Relationship Id="rId9"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6.xml"/><Relationship Id="rId7" Type="http://schemas.openxmlformats.org/officeDocument/2006/relationships/image" Target="../media/image6.jpeg"/><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11" Type="http://schemas.openxmlformats.org/officeDocument/2006/relationships/image" Target="../media/image15.png"/><Relationship Id="rId5" Type="http://schemas.openxmlformats.org/officeDocument/2006/relationships/diagramColors" Target="../diagrams/colors6.xml"/><Relationship Id="rId10" Type="http://schemas.openxmlformats.org/officeDocument/2006/relationships/image" Target="../media/image14.png"/><Relationship Id="rId4" Type="http://schemas.openxmlformats.org/officeDocument/2006/relationships/diagramQuickStyle" Target="../diagrams/quickStyle6.xml"/><Relationship Id="rId9"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7.jpeg"/><Relationship Id="rId4" Type="http://schemas.openxmlformats.org/officeDocument/2006/relationships/diagramLayout" Target="../diagrams/layout7.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8.xml"/><Relationship Id="rId7" Type="http://schemas.openxmlformats.org/officeDocument/2006/relationships/image" Target="../media/image6.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Layout" Target="../diagrams/layout9.xml"/><Relationship Id="rId7" Type="http://schemas.openxmlformats.org/officeDocument/2006/relationships/image" Target="../media/image6.jpeg"/><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6.jpeg"/><Relationship Id="rId7" Type="http://schemas.openxmlformats.org/officeDocument/2006/relationships/image" Target="../media/image19.jpeg"/><Relationship Id="rId12" Type="http://schemas.openxmlformats.org/officeDocument/2006/relationships/image" Target="../media/image24.jpe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7.jpeg"/><Relationship Id="rId10" Type="http://schemas.openxmlformats.org/officeDocument/2006/relationships/image" Target="../media/image22.jpeg"/><Relationship Id="rId4" Type="http://schemas.openxmlformats.org/officeDocument/2006/relationships/image" Target="../media/image4.pn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769134" y="1628800"/>
            <a:ext cx="7848600" cy="1927225"/>
          </a:xfrm>
        </p:spPr>
        <p:txBody>
          <a:bodyPr>
            <a:normAutofit fontScale="90000"/>
          </a:bodyPr>
          <a:lstStyle/>
          <a:p>
            <a:pPr algn="ctr"/>
            <a:r>
              <a:rPr lang="es-EC" sz="3200" b="1" dirty="0"/>
              <a:t>EVALUACIÓN DE LA CONCENTRACIÓN DE CONTAMINANTES EMERGENTES EN EL RÍO TAHUANDO, EN IBARRA - ECUADOR</a:t>
            </a:r>
            <a:endParaRPr lang="es-EC" sz="3200" dirty="0"/>
          </a:p>
        </p:txBody>
      </p:sp>
      <p:sp>
        <p:nvSpPr>
          <p:cNvPr id="3" name="2 Subtítulo"/>
          <p:cNvSpPr>
            <a:spLocks noGrp="1"/>
          </p:cNvSpPr>
          <p:nvPr>
            <p:ph type="subTitle" idx="4294967295"/>
          </p:nvPr>
        </p:nvSpPr>
        <p:spPr>
          <a:xfrm>
            <a:off x="612775" y="3436202"/>
            <a:ext cx="8063681" cy="2330135"/>
          </a:xfrm>
        </p:spPr>
        <p:txBody>
          <a:bodyPr>
            <a:normAutofit/>
          </a:bodyPr>
          <a:lstStyle/>
          <a:p>
            <a:pPr marL="0" indent="0" algn="ctr">
              <a:buNone/>
            </a:pPr>
            <a:r>
              <a:rPr lang="es-EC" sz="2000" b="1" dirty="0" smtClean="0"/>
              <a:t>AUTORA: </a:t>
            </a:r>
            <a:r>
              <a:rPr lang="es-EC" sz="2000" b="1" dirty="0" smtClean="0"/>
              <a:t>Abigaíl García Campaña</a:t>
            </a:r>
            <a:endParaRPr lang="es-EC" sz="2000" dirty="0"/>
          </a:p>
          <a:p>
            <a:pPr marL="0" indent="0" algn="ctr">
              <a:buNone/>
            </a:pPr>
            <a:endParaRPr lang="es-EC" sz="2000" dirty="0"/>
          </a:p>
          <a:p>
            <a:pPr marL="0" indent="0">
              <a:buNone/>
            </a:pPr>
            <a:r>
              <a:rPr lang="es-EC" sz="2000" b="1" dirty="0" smtClean="0"/>
              <a:t>DIRECTOR DEL PROYECTO: </a:t>
            </a:r>
            <a:r>
              <a:rPr lang="es-EC" sz="2000" b="1" dirty="0"/>
              <a:t>Ing. </a:t>
            </a:r>
            <a:r>
              <a:rPr lang="es-EC" sz="2000" b="1" dirty="0" smtClean="0"/>
              <a:t>Darío Bolaños Guerrón, </a:t>
            </a:r>
            <a:r>
              <a:rPr lang="es-EC" sz="2000" b="1" dirty="0" err="1" smtClean="0"/>
              <a:t>Ph.D</a:t>
            </a:r>
            <a:r>
              <a:rPr lang="es-EC" sz="2000" b="1" dirty="0" smtClean="0"/>
              <a:t>.</a:t>
            </a:r>
          </a:p>
          <a:p>
            <a:pPr marL="0" indent="0">
              <a:buNone/>
            </a:pPr>
            <a:endParaRPr lang="es-EC" sz="2000" b="1" dirty="0"/>
          </a:p>
          <a:p>
            <a:pPr marL="0" indent="0">
              <a:buNone/>
            </a:pPr>
            <a:r>
              <a:rPr lang="es-EC" sz="2000" b="1" dirty="0" smtClean="0"/>
              <a:t>DOCENTE EVALUADOR: Quím. Erika </a:t>
            </a:r>
            <a:r>
              <a:rPr lang="es-EC" sz="2000" b="1" dirty="0" err="1" smtClean="0"/>
              <a:t>Murgueitio</a:t>
            </a:r>
            <a:r>
              <a:rPr lang="es-EC" sz="2000" b="1" dirty="0" smtClean="0"/>
              <a:t> Herrera, </a:t>
            </a:r>
            <a:r>
              <a:rPr lang="es-EC" sz="2000" b="1" dirty="0" err="1" smtClean="0"/>
              <a:t>Ph.D</a:t>
            </a:r>
            <a:r>
              <a:rPr lang="es-EC" sz="2000" b="1" dirty="0" smtClean="0"/>
              <a:t>.</a:t>
            </a:r>
          </a:p>
          <a:p>
            <a:pPr marL="0" indent="0">
              <a:buNone/>
            </a:pPr>
            <a:endParaRPr lang="es-EC" sz="2000" b="1" dirty="0" smtClean="0"/>
          </a:p>
        </p:txBody>
      </p:sp>
      <p:pic>
        <p:nvPicPr>
          <p:cNvPr id="1026" name="Picture 2" descr="Resultado de imagen para ES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135" y="160338"/>
            <a:ext cx="5667375" cy="177165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n para CIG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886" y="5499944"/>
            <a:ext cx="1296144" cy="129873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Resultado de imagen para CENCINA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8" descr="Resultado de imagen para CENCINA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AutoShape 12" descr="Resultado de imagen para CENCINA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38" name="Picture 14" descr="Resultado de imagen para CENCIN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3240" y="5766337"/>
            <a:ext cx="2468268" cy="91326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6" descr="Resultado de imagen para emapa ibarra log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10" name="AutoShape 18" descr="Resultado de imagen para emapa ibarra logo"/>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1044" name="Picture 20" descr="Imagen relacionad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54" t="11599" r="11018"/>
          <a:stretch/>
        </p:blipFill>
        <p:spPr bwMode="auto">
          <a:xfrm>
            <a:off x="7991596" y="5589240"/>
            <a:ext cx="1044899" cy="1207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8663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2011" y="404664"/>
            <a:ext cx="8229600" cy="990600"/>
          </a:xfrm>
        </p:spPr>
        <p:txBody>
          <a:bodyPr/>
          <a:lstStyle/>
          <a:p>
            <a:pPr algn="ctr"/>
            <a:r>
              <a:rPr lang="es-EC" dirty="0" smtClean="0"/>
              <a:t>MATERIALES Y MÉTODOS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58440832"/>
              </p:ext>
            </p:extLst>
          </p:nvPr>
        </p:nvGraphicFramePr>
        <p:xfrm>
          <a:off x="387777" y="1124744"/>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4" descr="Resultado de imagen para CIGM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886" y="622976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Resultado de imagen para CENCIN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Imagen relacionad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454" t="11599" r="11018"/>
          <a:stretch/>
        </p:blipFill>
        <p:spPr bwMode="auto">
          <a:xfrm>
            <a:off x="8532440" y="6183249"/>
            <a:ext cx="538342" cy="62186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De Prati\Documents\ESPE\tesis\segundo_muestreo\IMG-20191101-WA0012.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094" t="30293" r="8615"/>
          <a:stretch/>
        </p:blipFill>
        <p:spPr bwMode="auto">
          <a:xfrm>
            <a:off x="2555777" y="3956338"/>
            <a:ext cx="3329270" cy="20649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De Prati\Documents\ESPE\tesis\segundo_muestreo\IMG-20191101-WA0016.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5047" y="4444254"/>
            <a:ext cx="2733235" cy="2049926"/>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8760" t="13778" r="7264" b="19933"/>
          <a:stretch/>
        </p:blipFill>
        <p:spPr bwMode="auto">
          <a:xfrm>
            <a:off x="126965" y="1340768"/>
            <a:ext cx="3004875" cy="1778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9 Imagen"/>
          <p:cNvPicPr>
            <a:picLocks noChangeAspect="1"/>
          </p:cNvPicPr>
          <p:nvPr/>
        </p:nvPicPr>
        <p:blipFill>
          <a:blip r:embed="rId13"/>
          <a:stretch>
            <a:fillRect/>
          </a:stretch>
        </p:blipFill>
        <p:spPr>
          <a:xfrm>
            <a:off x="674109" y="1340768"/>
            <a:ext cx="1849693" cy="1756543"/>
          </a:xfrm>
          <a:prstGeom prst="rect">
            <a:avLst/>
          </a:prstGeom>
        </p:spPr>
      </p:pic>
      <p:pic>
        <p:nvPicPr>
          <p:cNvPr id="11" name="image5.png"/>
          <p:cNvPicPr preferRelativeResize="0"/>
          <p:nvPr/>
        </p:nvPicPr>
        <p:blipFill rotWithShape="1">
          <a:blip r:embed="rId14" cstate="print"/>
          <a:srcRect l="5944" t="34078" r="4754" b="14574"/>
          <a:stretch/>
        </p:blipFill>
        <p:spPr>
          <a:xfrm>
            <a:off x="387777" y="4725144"/>
            <a:ext cx="2285394" cy="1094984"/>
          </a:xfrm>
          <a:prstGeom prst="rect">
            <a:avLst/>
          </a:prstGeom>
          <a:noFill/>
        </p:spPr>
      </p:pic>
      <p:pic>
        <p:nvPicPr>
          <p:cNvPr id="1026" name="Picture 2" descr="Amazon.com: 208210 - OxiTopIS6 - BOD Measurement, OxiTop IS6, IS12 ..."/>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30613" y="1445095"/>
            <a:ext cx="1735951" cy="1705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18514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2053"/>
                                        </p:tgtEl>
                                      </p:cBhvr>
                                    </p:animEffect>
                                    <p:set>
                                      <p:cBhvr>
                                        <p:cTn id="7" dur="1" fill="hold">
                                          <p:stCondLst>
                                            <p:cond delay="1999"/>
                                          </p:stCondLst>
                                        </p:cTn>
                                        <p:tgtEl>
                                          <p:spTgt spid="2053"/>
                                        </p:tgtEl>
                                        <p:attrNameLst>
                                          <p:attrName>style.visibility</p:attrName>
                                        </p:attrNameLst>
                                      </p:cBhvr>
                                      <p:to>
                                        <p:strVal val="hidden"/>
                                      </p:to>
                                    </p:set>
                                  </p:childTnLst>
                                </p:cTn>
                              </p:par>
                              <p:par>
                                <p:cTn id="8" presetID="21" presetClass="exit" presetSubtype="1" fill="hold" nodeType="withEffect">
                                  <p:stCondLst>
                                    <p:cond delay="0"/>
                                  </p:stCondLst>
                                  <p:childTnLst>
                                    <p:animEffect transition="out" filter="wheel(1)">
                                      <p:cBhvr>
                                        <p:cTn id="9" dur="2000"/>
                                        <p:tgtEl>
                                          <p:spTgt spid="2051"/>
                                        </p:tgtEl>
                                      </p:cBhvr>
                                    </p:animEffect>
                                    <p:set>
                                      <p:cBhvr>
                                        <p:cTn id="10" dur="1" fill="hold">
                                          <p:stCondLst>
                                            <p:cond delay="1999"/>
                                          </p:stCondLst>
                                        </p:cTn>
                                        <p:tgtEl>
                                          <p:spTgt spid="2051"/>
                                        </p:tgtEl>
                                        <p:attrNameLst>
                                          <p:attrName>style.visibility</p:attrName>
                                        </p:attrNameLst>
                                      </p:cBhvr>
                                      <p:to>
                                        <p:strVal val="hidden"/>
                                      </p:to>
                                    </p:set>
                                  </p:childTnLst>
                                </p:cTn>
                              </p:par>
                              <p:par>
                                <p:cTn id="11" presetID="21" presetClass="exit" presetSubtype="1" fill="hold" nodeType="withEffect">
                                  <p:stCondLst>
                                    <p:cond delay="0"/>
                                  </p:stCondLst>
                                  <p:childTnLst>
                                    <p:animEffect transition="out" filter="wheel(1)">
                                      <p:cBhvr>
                                        <p:cTn id="12" dur="2000"/>
                                        <p:tgtEl>
                                          <p:spTgt spid="2052"/>
                                        </p:tgtEl>
                                      </p:cBhvr>
                                    </p:animEffect>
                                    <p:set>
                                      <p:cBhvr>
                                        <p:cTn id="13" dur="1" fill="hold">
                                          <p:stCondLst>
                                            <p:cond delay="1999"/>
                                          </p:stCondLst>
                                        </p:cTn>
                                        <p:tgtEl>
                                          <p:spTgt spid="205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heel(1)">
                                      <p:cBhvr>
                                        <p:cTn id="18" dur="2000"/>
                                        <p:tgtEl>
                                          <p:spTgt spid="10"/>
                                        </p:tgtEl>
                                      </p:cBhvr>
                                    </p:animEffect>
                                  </p:childTnLst>
                                </p:cTn>
                              </p:par>
                              <p:par>
                                <p:cTn id="19" presetID="21" presetClass="entr" presetSubtype="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1)">
                                      <p:cBhvr>
                                        <p:cTn id="21" dur="20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xit" presetSubtype="1" fill="hold" nodeType="clickEffect">
                                  <p:stCondLst>
                                    <p:cond delay="0"/>
                                  </p:stCondLst>
                                  <p:childTnLst>
                                    <p:animEffect transition="out" filter="wheel(1)">
                                      <p:cBhvr>
                                        <p:cTn id="25" dur="2000"/>
                                        <p:tgtEl>
                                          <p:spTgt spid="10"/>
                                        </p:tgtEl>
                                      </p:cBhvr>
                                    </p:animEffect>
                                    <p:set>
                                      <p:cBhvr>
                                        <p:cTn id="26" dur="1" fill="hold">
                                          <p:stCondLst>
                                            <p:cond delay="1999"/>
                                          </p:stCondLst>
                                        </p:cTn>
                                        <p:tgtEl>
                                          <p:spTgt spid="10"/>
                                        </p:tgtEl>
                                        <p:attrNameLst>
                                          <p:attrName>style.visibility</p:attrName>
                                        </p:attrNameLst>
                                      </p:cBhvr>
                                      <p:to>
                                        <p:strVal val="hidden"/>
                                      </p:to>
                                    </p:set>
                                  </p:childTnLst>
                                </p:cTn>
                              </p:par>
                              <p:par>
                                <p:cTn id="27" presetID="21" presetClass="exit" presetSubtype="1" fill="hold" nodeType="withEffect">
                                  <p:stCondLst>
                                    <p:cond delay="0"/>
                                  </p:stCondLst>
                                  <p:childTnLst>
                                    <p:animEffect transition="out" filter="wheel(1)">
                                      <p:cBhvr>
                                        <p:cTn id="28" dur="2000"/>
                                        <p:tgtEl>
                                          <p:spTgt spid="11"/>
                                        </p:tgtEl>
                                      </p:cBhvr>
                                    </p:animEffect>
                                    <p:set>
                                      <p:cBhvr>
                                        <p:cTn id="29" dur="1" fill="hold">
                                          <p:stCondLst>
                                            <p:cond delay="1999"/>
                                          </p:stCondLst>
                                        </p:cTn>
                                        <p:tgtEl>
                                          <p:spTgt spid="11"/>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barn(inVertical)">
                                      <p:cBhvr>
                                        <p:cTn id="3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2011" y="404664"/>
            <a:ext cx="8229600" cy="990600"/>
          </a:xfrm>
        </p:spPr>
        <p:txBody>
          <a:bodyPr>
            <a:normAutofit/>
          </a:bodyPr>
          <a:lstStyle/>
          <a:p>
            <a:pPr algn="ctr"/>
            <a:r>
              <a:rPr lang="es-EC" dirty="0"/>
              <a:t>MATERIALES Y </a:t>
            </a:r>
            <a:r>
              <a:rPr lang="es-EC" dirty="0" smtClean="0"/>
              <a:t>MÉTODOS</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482803291"/>
              </p:ext>
            </p:extLst>
          </p:nvPr>
        </p:nvGraphicFramePr>
        <p:xfrm>
          <a:off x="671669" y="1376993"/>
          <a:ext cx="8229600"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4" descr="Resultado de imagen para CIGM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886" y="622976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Resultado de imagen para CENCIN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Imagen relacionad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454" t="11599" r="11018"/>
          <a:stretch/>
        </p:blipFill>
        <p:spPr bwMode="auto">
          <a:xfrm>
            <a:off x="8532440" y="6183249"/>
            <a:ext cx="538342" cy="621862"/>
          </a:xfrm>
          <a:prstGeom prst="rect">
            <a:avLst/>
          </a:prstGeom>
          <a:noFill/>
          <a:extLst>
            <a:ext uri="{909E8E84-426E-40DD-AFC4-6F175D3DCCD1}">
              <a14:hiddenFill xmlns:a14="http://schemas.microsoft.com/office/drawing/2010/main">
                <a:solidFill>
                  <a:srgbClr val="FFFFFF"/>
                </a:solidFill>
              </a14:hiddenFill>
            </a:ext>
          </a:extLst>
        </p:spPr>
      </p:pic>
      <p:pic>
        <p:nvPicPr>
          <p:cNvPr id="10" name="9 Imagen"/>
          <p:cNvPicPr>
            <a:picLocks noChangeAspect="1"/>
          </p:cNvPicPr>
          <p:nvPr/>
        </p:nvPicPr>
        <p:blipFill rotWithShape="1">
          <a:blip r:embed="rId10" cstate="print">
            <a:extLst>
              <a:ext uri="{28A0092B-C50C-407E-A947-70E740481C1C}">
                <a14:useLocalDpi xmlns:a14="http://schemas.microsoft.com/office/drawing/2010/main" val="0"/>
              </a:ext>
            </a:extLst>
          </a:blip>
          <a:srcRect l="21300" t="14463" r="1089" b="7755"/>
          <a:stretch/>
        </p:blipFill>
        <p:spPr>
          <a:xfrm>
            <a:off x="103886" y="1268760"/>
            <a:ext cx="3099962" cy="1634244"/>
          </a:xfrm>
          <a:prstGeom prst="rect">
            <a:avLst/>
          </a:prstGeom>
          <a:ln>
            <a:noFill/>
          </a:ln>
          <a:effectLst>
            <a:outerShdw blurRad="190500" algn="tl" rotWithShape="0">
              <a:srgbClr val="000000">
                <a:alpha val="70000"/>
              </a:srgbClr>
            </a:outerShdw>
          </a:effectLst>
        </p:spPr>
      </p:pic>
      <p:sp>
        <p:nvSpPr>
          <p:cNvPr id="3" name="2 Rectángulo"/>
          <p:cNvSpPr/>
          <p:nvPr/>
        </p:nvSpPr>
        <p:spPr>
          <a:xfrm>
            <a:off x="2123728" y="2055042"/>
            <a:ext cx="1080120" cy="8479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1" name="Picture 3">
            <a:extLst>
              <a:ext uri="{FF2B5EF4-FFF2-40B4-BE49-F238E27FC236}">
                <a16:creationId xmlns:lc="http://schemas.openxmlformats.org/drawingml/2006/lockedCanvas" xmlns:a16="http://schemas.microsoft.com/office/drawing/2014/main" xmlns="" xmlns:xdr="http://schemas.openxmlformats.org/drawingml/2006/spreadsheetDrawing" id="{C57133CD-F586-48DD-9542-5D31BA6CF80A}"/>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858" b="22391"/>
          <a:stretch/>
        </p:blipFill>
        <p:spPr bwMode="auto">
          <a:xfrm>
            <a:off x="960128" y="4348294"/>
            <a:ext cx="1667656" cy="20032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5481" r="11916"/>
          <a:stretch/>
        </p:blipFill>
        <p:spPr bwMode="auto">
          <a:xfrm>
            <a:off x="332213" y="1185882"/>
            <a:ext cx="2643307" cy="18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2217" b="15747"/>
          <a:stretch/>
        </p:blipFill>
        <p:spPr bwMode="auto">
          <a:xfrm>
            <a:off x="1115616" y="1311721"/>
            <a:ext cx="1299762" cy="166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De Prati\Documents\ESPE\tesis\3er muestreo\20191226_105210.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12927" b="29018"/>
          <a:stretch/>
        </p:blipFill>
        <p:spPr bwMode="auto">
          <a:xfrm>
            <a:off x="128486" y="5055562"/>
            <a:ext cx="3350905" cy="1094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9551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grpId="1" nodeType="clickEffect">
                                  <p:stCondLst>
                                    <p:cond delay="0"/>
                                  </p:stCondLst>
                                  <p:childTnLst>
                                    <p:animEffect transition="out" filter="wheel(1)">
                                      <p:cBhvr>
                                        <p:cTn id="11" dur="2000"/>
                                        <p:tgtEl>
                                          <p:spTgt spid="3"/>
                                        </p:tgtEl>
                                      </p:cBhvr>
                                    </p:animEffect>
                                    <p:set>
                                      <p:cBhvr>
                                        <p:cTn id="12" dur="1" fill="hold">
                                          <p:stCondLst>
                                            <p:cond delay="1999"/>
                                          </p:stCondLst>
                                        </p:cTn>
                                        <p:tgtEl>
                                          <p:spTgt spid="3"/>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31" presetClass="exit" presetSubtype="0" fill="hold" nodeType="clickEffect">
                                  <p:stCondLst>
                                    <p:cond delay="0"/>
                                  </p:stCondLst>
                                  <p:childTnLst>
                                    <p:anim calcmode="lin" valueType="num">
                                      <p:cBhvr>
                                        <p:cTn id="23" dur="1000"/>
                                        <p:tgtEl>
                                          <p:spTgt spid="11"/>
                                        </p:tgtEl>
                                        <p:attrNameLst>
                                          <p:attrName>ppt_w</p:attrName>
                                        </p:attrNameLst>
                                      </p:cBhvr>
                                      <p:tavLst>
                                        <p:tav tm="0">
                                          <p:val>
                                            <p:strVal val="ppt_w"/>
                                          </p:val>
                                        </p:tav>
                                        <p:tav tm="100000">
                                          <p:val>
                                            <p:fltVal val="0"/>
                                          </p:val>
                                        </p:tav>
                                      </p:tavLst>
                                    </p:anim>
                                    <p:anim calcmode="lin" valueType="num">
                                      <p:cBhvr>
                                        <p:cTn id="24" dur="1000"/>
                                        <p:tgtEl>
                                          <p:spTgt spid="11"/>
                                        </p:tgtEl>
                                        <p:attrNameLst>
                                          <p:attrName>ppt_h</p:attrName>
                                        </p:attrNameLst>
                                      </p:cBhvr>
                                      <p:tavLst>
                                        <p:tav tm="0">
                                          <p:val>
                                            <p:strVal val="ppt_h"/>
                                          </p:val>
                                        </p:tav>
                                        <p:tav tm="100000">
                                          <p:val>
                                            <p:fltVal val="0"/>
                                          </p:val>
                                        </p:tav>
                                      </p:tavLst>
                                    </p:anim>
                                    <p:anim calcmode="lin" valueType="num">
                                      <p:cBhvr>
                                        <p:cTn id="25" dur="1000"/>
                                        <p:tgtEl>
                                          <p:spTgt spid="11"/>
                                        </p:tgtEl>
                                        <p:attrNameLst>
                                          <p:attrName>style.rotation</p:attrName>
                                        </p:attrNameLst>
                                      </p:cBhvr>
                                      <p:tavLst>
                                        <p:tav tm="0">
                                          <p:val>
                                            <p:fltVal val="0"/>
                                          </p:val>
                                        </p:tav>
                                        <p:tav tm="100000">
                                          <p:val>
                                            <p:fltVal val="90"/>
                                          </p:val>
                                        </p:tav>
                                      </p:tavLst>
                                    </p:anim>
                                    <p:animEffect transition="out" filter="fade">
                                      <p:cBhvr>
                                        <p:cTn id="26" dur="1000"/>
                                        <p:tgtEl>
                                          <p:spTgt spid="11"/>
                                        </p:tgtEl>
                                      </p:cBhvr>
                                    </p:animEffect>
                                    <p:set>
                                      <p:cBhvr>
                                        <p:cTn id="27" dur="1" fill="hold">
                                          <p:stCondLst>
                                            <p:cond delay="9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fade">
                                      <p:cBhvr>
                                        <p:cTn id="32" dur="500"/>
                                        <p:tgtEl>
                                          <p:spTgt spid="102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1026"/>
                                        </p:tgtEl>
                                      </p:cBhvr>
                                    </p:animEffect>
                                    <p:set>
                                      <p:cBhvr>
                                        <p:cTn id="37" dur="1" fill="hold">
                                          <p:stCondLst>
                                            <p:cond delay="499"/>
                                          </p:stCondLst>
                                        </p:cTn>
                                        <p:tgtEl>
                                          <p:spTgt spid="102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27"/>
                                        </p:tgtEl>
                                        <p:attrNameLst>
                                          <p:attrName>style.visibility</p:attrName>
                                        </p:attrNameLst>
                                      </p:cBhvr>
                                      <p:to>
                                        <p:strVal val="visible"/>
                                      </p:to>
                                    </p:set>
                                    <p:animEffect transition="in" filter="barn(inVertical)">
                                      <p:cBhvr>
                                        <p:cTn id="42" dur="500"/>
                                        <p:tgtEl>
                                          <p:spTgt spid="1027"/>
                                        </p:tgtEl>
                                      </p:cBhvr>
                                    </p:animEffect>
                                  </p:childTnLst>
                                </p:cTn>
                              </p:par>
                              <p:par>
                                <p:cTn id="43" presetID="16" presetClass="entr" presetSubtype="21" fill="hold" nodeType="withEffect">
                                  <p:stCondLst>
                                    <p:cond delay="0"/>
                                  </p:stCondLst>
                                  <p:childTnLst>
                                    <p:set>
                                      <p:cBhvr>
                                        <p:cTn id="44" dur="1" fill="hold">
                                          <p:stCondLst>
                                            <p:cond delay="0"/>
                                          </p:stCondLst>
                                        </p:cTn>
                                        <p:tgtEl>
                                          <p:spTgt spid="1028"/>
                                        </p:tgtEl>
                                        <p:attrNameLst>
                                          <p:attrName>style.visibility</p:attrName>
                                        </p:attrNameLst>
                                      </p:cBhvr>
                                      <p:to>
                                        <p:strVal val="visible"/>
                                      </p:to>
                                    </p:set>
                                    <p:animEffect transition="in" filter="barn(inVertical)">
                                      <p:cBhvr>
                                        <p:cTn id="45"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C" dirty="0"/>
              <a:t>MATERIALES Y MÉTODOS</a:t>
            </a:r>
          </a:p>
        </p:txBody>
      </p:sp>
      <p:graphicFrame>
        <p:nvGraphicFramePr>
          <p:cNvPr id="23" name="22 Marcador de contenido"/>
          <p:cNvGraphicFramePr>
            <a:graphicFrameLocks noGrp="1"/>
          </p:cNvGraphicFramePr>
          <p:nvPr>
            <p:ph idx="1"/>
            <p:extLst>
              <p:ext uri="{D42A27DB-BD31-4B8C-83A1-F6EECF244321}">
                <p14:modId xmlns:p14="http://schemas.microsoft.com/office/powerpoint/2010/main" val="2344462362"/>
              </p:ext>
            </p:extLst>
          </p:nvPr>
        </p:nvGraphicFramePr>
        <p:xfrm>
          <a:off x="645918" y="1560821"/>
          <a:ext cx="7974027" cy="2831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19 Marcador de texto"/>
          <p:cNvSpPr>
            <a:spLocks noGrp="1"/>
          </p:cNvSpPr>
          <p:nvPr>
            <p:ph type="body" idx="4294967295"/>
          </p:nvPr>
        </p:nvSpPr>
        <p:spPr>
          <a:xfrm>
            <a:off x="539552" y="1484784"/>
            <a:ext cx="7776864" cy="639763"/>
          </a:xfrm>
        </p:spPr>
        <p:txBody>
          <a:bodyPr>
            <a:normAutofit fontScale="92500"/>
          </a:bodyPr>
          <a:lstStyle/>
          <a:p>
            <a:pPr marL="0" indent="0" algn="ctr">
              <a:buNone/>
            </a:pPr>
            <a:r>
              <a:rPr lang="es-EC" b="1" dirty="0" smtClean="0">
                <a:solidFill>
                  <a:schemeClr val="tx2">
                    <a:lumMod val="60000"/>
                    <a:lumOff val="40000"/>
                  </a:schemeClr>
                </a:solidFill>
              </a:rPr>
              <a:t>Curva de Calibración para lectura de CBZ y DIC en HPLC</a:t>
            </a:r>
            <a:endParaRPr lang="es-EC" b="1" dirty="0">
              <a:solidFill>
                <a:schemeClr val="tx2">
                  <a:lumMod val="60000"/>
                  <a:lumOff val="40000"/>
                </a:schemeClr>
              </a:solidFill>
            </a:endParaRPr>
          </a:p>
        </p:txBody>
      </p:sp>
      <p:pic>
        <p:nvPicPr>
          <p:cNvPr id="7" name="Picture 4" descr="Resultado de imagen para CIGM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886" y="622976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Resultado de imagen para CENCIN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descr="Imagen relacionada"/>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454" t="11599" r="11018"/>
          <a:stretch/>
        </p:blipFill>
        <p:spPr bwMode="auto">
          <a:xfrm>
            <a:off x="8532440" y="6183249"/>
            <a:ext cx="538342" cy="621862"/>
          </a:xfrm>
          <a:prstGeom prst="rect">
            <a:avLst/>
          </a:prstGeom>
          <a:noFill/>
          <a:extLst>
            <a:ext uri="{909E8E84-426E-40DD-AFC4-6F175D3DCCD1}">
              <a14:hiddenFill xmlns:a14="http://schemas.microsoft.com/office/drawing/2010/main">
                <a:solidFill>
                  <a:srgbClr val="FFFFFF"/>
                </a:solidFill>
              </a14:hiddenFill>
            </a:ext>
          </a:extLst>
        </p:spPr>
      </p:pic>
      <p:sp>
        <p:nvSpPr>
          <p:cNvPr id="24" name="23 Rectángulo"/>
          <p:cNvSpPr/>
          <p:nvPr/>
        </p:nvSpPr>
        <p:spPr>
          <a:xfrm>
            <a:off x="6252336" y="3933056"/>
            <a:ext cx="2813546" cy="307777"/>
          </a:xfrm>
          <a:prstGeom prst="rect">
            <a:avLst/>
          </a:prstGeom>
        </p:spPr>
        <p:txBody>
          <a:bodyPr wrap="square">
            <a:spAutoFit/>
          </a:bodyPr>
          <a:lstStyle/>
          <a:p>
            <a:r>
              <a:rPr lang="es-EC" sz="1400" dirty="0"/>
              <a:t>(Al-</a:t>
            </a:r>
            <a:r>
              <a:rPr lang="es-EC" sz="1400" dirty="0" err="1"/>
              <a:t>Hadithi</a:t>
            </a:r>
            <a:r>
              <a:rPr lang="es-EC" sz="1400" dirty="0"/>
              <a:t>, </a:t>
            </a:r>
            <a:r>
              <a:rPr lang="es-EC" sz="1400" dirty="0" err="1"/>
              <a:t>Saad</a:t>
            </a:r>
            <a:r>
              <a:rPr lang="es-EC" sz="1400" dirty="0"/>
              <a:t>, &amp; </a:t>
            </a:r>
            <a:r>
              <a:rPr lang="es-EC" sz="1400" dirty="0" err="1"/>
              <a:t>Grote</a:t>
            </a:r>
            <a:r>
              <a:rPr lang="es-EC" sz="1400" dirty="0"/>
              <a:t>, 2011) </a:t>
            </a:r>
          </a:p>
        </p:txBody>
      </p:sp>
      <p:graphicFrame>
        <p:nvGraphicFramePr>
          <p:cNvPr id="26" name="25 Diagrama"/>
          <p:cNvGraphicFramePr/>
          <p:nvPr>
            <p:extLst>
              <p:ext uri="{D42A27DB-BD31-4B8C-83A1-F6EECF244321}">
                <p14:modId xmlns:p14="http://schemas.microsoft.com/office/powerpoint/2010/main" val="2516105755"/>
              </p:ext>
            </p:extLst>
          </p:nvPr>
        </p:nvGraphicFramePr>
        <p:xfrm>
          <a:off x="387777" y="5110137"/>
          <a:ext cx="8000691" cy="88204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27" name="19 Marcador de texto"/>
          <p:cNvSpPr txBox="1">
            <a:spLocks/>
          </p:cNvSpPr>
          <p:nvPr/>
        </p:nvSpPr>
        <p:spPr>
          <a:xfrm>
            <a:off x="671669" y="4462153"/>
            <a:ext cx="7776864" cy="639763"/>
          </a:xfrm>
          <a:prstGeom prst="rect">
            <a:avLst/>
          </a:prstGeom>
        </p:spPr>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lgn="ctr">
              <a:buFont typeface="Arial" pitchFamily="34" charset="0"/>
              <a:buNone/>
            </a:pPr>
            <a:r>
              <a:rPr lang="es-EC" b="1" dirty="0" smtClean="0">
                <a:solidFill>
                  <a:schemeClr val="tx2">
                    <a:lumMod val="60000"/>
                    <a:lumOff val="40000"/>
                  </a:schemeClr>
                </a:solidFill>
              </a:rPr>
              <a:t>Concentraciones de los estándares</a:t>
            </a:r>
            <a:endParaRPr lang="es-EC" b="1" dirty="0">
              <a:solidFill>
                <a:schemeClr val="tx2">
                  <a:lumMod val="60000"/>
                  <a:lumOff val="40000"/>
                </a:schemeClr>
              </a:solidFill>
            </a:endParaRPr>
          </a:p>
        </p:txBody>
      </p:sp>
    </p:spTree>
    <p:extLst>
      <p:ext uri="{BB962C8B-B14F-4D97-AF65-F5344CB8AC3E}">
        <p14:creationId xmlns:p14="http://schemas.microsoft.com/office/powerpoint/2010/main" val="670530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C" dirty="0"/>
              <a:t>MATERIALES Y MÉTODOS</a:t>
            </a:r>
          </a:p>
        </p:txBody>
      </p:sp>
      <p:graphicFrame>
        <p:nvGraphicFramePr>
          <p:cNvPr id="13" name="12 Marcador de contenido"/>
          <p:cNvGraphicFramePr>
            <a:graphicFrameLocks noGrp="1"/>
          </p:cNvGraphicFramePr>
          <p:nvPr>
            <p:ph idx="1"/>
            <p:extLst>
              <p:ext uri="{D42A27DB-BD31-4B8C-83A1-F6EECF244321}">
                <p14:modId xmlns:p14="http://schemas.microsoft.com/office/powerpoint/2010/main" val="2078296520"/>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4" descr="Resultado de imagen para CIGM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886" y="622976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Resultado de imagen para CENCIN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descr="Imagen relacionada"/>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454" t="11599" r="11018"/>
          <a:stretch/>
        </p:blipFill>
        <p:spPr bwMode="auto">
          <a:xfrm>
            <a:off x="8532440" y="6183249"/>
            <a:ext cx="538342" cy="621862"/>
          </a:xfrm>
          <a:prstGeom prst="rect">
            <a:avLst/>
          </a:prstGeom>
          <a:noFill/>
          <a:extLst>
            <a:ext uri="{909E8E84-426E-40DD-AFC4-6F175D3DCCD1}">
              <a14:hiddenFill xmlns:a14="http://schemas.microsoft.com/office/drawing/2010/main">
                <a:solidFill>
                  <a:srgbClr val="FFFFFF"/>
                </a:solidFill>
              </a14:hiddenFill>
            </a:ext>
          </a:extLst>
        </p:spPr>
      </p:pic>
      <p:sp>
        <p:nvSpPr>
          <p:cNvPr id="24" name="23 Rectángulo"/>
          <p:cNvSpPr/>
          <p:nvPr/>
        </p:nvSpPr>
        <p:spPr>
          <a:xfrm>
            <a:off x="251520" y="3632680"/>
            <a:ext cx="2813546" cy="307777"/>
          </a:xfrm>
          <a:prstGeom prst="rect">
            <a:avLst/>
          </a:prstGeom>
        </p:spPr>
        <p:txBody>
          <a:bodyPr wrap="square">
            <a:spAutoFit/>
          </a:bodyPr>
          <a:lstStyle/>
          <a:p>
            <a:r>
              <a:rPr lang="es-EC" sz="1400" dirty="0"/>
              <a:t>(Al-</a:t>
            </a:r>
            <a:r>
              <a:rPr lang="es-EC" sz="1400" dirty="0" err="1"/>
              <a:t>Hadithi</a:t>
            </a:r>
            <a:r>
              <a:rPr lang="es-EC" sz="1400" dirty="0"/>
              <a:t>, </a:t>
            </a:r>
            <a:r>
              <a:rPr lang="es-EC" sz="1400" dirty="0" err="1"/>
              <a:t>Saad</a:t>
            </a:r>
            <a:r>
              <a:rPr lang="es-EC" sz="1400" dirty="0"/>
              <a:t>, &amp; </a:t>
            </a:r>
            <a:r>
              <a:rPr lang="es-EC" sz="1400" dirty="0" err="1"/>
              <a:t>Grote</a:t>
            </a:r>
            <a:r>
              <a:rPr lang="es-EC" sz="1400" dirty="0"/>
              <a:t>, 2011) </a:t>
            </a:r>
          </a:p>
        </p:txBody>
      </p:sp>
      <p:sp>
        <p:nvSpPr>
          <p:cNvPr id="8" name="7 Rectángulo"/>
          <p:cNvSpPr/>
          <p:nvPr/>
        </p:nvSpPr>
        <p:spPr>
          <a:xfrm>
            <a:off x="2267744" y="1556792"/>
            <a:ext cx="4615604" cy="461665"/>
          </a:xfrm>
          <a:prstGeom prst="rect">
            <a:avLst/>
          </a:prstGeom>
        </p:spPr>
        <p:txBody>
          <a:bodyPr wrap="square">
            <a:spAutoFit/>
          </a:bodyPr>
          <a:lstStyle/>
          <a:p>
            <a:pPr algn="ctr"/>
            <a:r>
              <a:rPr lang="es-EC" sz="2400" b="1" dirty="0">
                <a:solidFill>
                  <a:schemeClr val="tx2">
                    <a:lumMod val="60000"/>
                    <a:lumOff val="40000"/>
                  </a:schemeClr>
                </a:solidFill>
              </a:rPr>
              <a:t>Preparación de las muestras</a:t>
            </a:r>
          </a:p>
        </p:txBody>
      </p:sp>
    </p:spTree>
    <p:extLst>
      <p:ext uri="{BB962C8B-B14F-4D97-AF65-F5344CB8AC3E}">
        <p14:creationId xmlns:p14="http://schemas.microsoft.com/office/powerpoint/2010/main" val="41366050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idx="4294967295"/>
          </p:nvPr>
        </p:nvSpPr>
        <p:spPr>
          <a:xfrm>
            <a:off x="1256783" y="220625"/>
            <a:ext cx="6997506" cy="1260475"/>
          </a:xfrm>
        </p:spPr>
        <p:txBody>
          <a:bodyPr>
            <a:normAutofit/>
          </a:bodyPr>
          <a:lstStyle/>
          <a:p>
            <a:pPr algn="ctr"/>
            <a:r>
              <a:rPr lang="es-EC" b="1" dirty="0"/>
              <a:t>MATERIALES Y MÉTODOS</a:t>
            </a:r>
          </a:p>
        </p:txBody>
      </p:sp>
      <p:sp>
        <p:nvSpPr>
          <p:cNvPr id="3" name="2 Marcador de texto"/>
          <p:cNvSpPr>
            <a:spLocks noGrp="1"/>
          </p:cNvSpPr>
          <p:nvPr>
            <p:ph type="body" sz="half" idx="4294967295"/>
          </p:nvPr>
        </p:nvSpPr>
        <p:spPr>
          <a:xfrm>
            <a:off x="1403648" y="1196752"/>
            <a:ext cx="6247027" cy="576064"/>
          </a:xfrm>
        </p:spPr>
        <p:txBody>
          <a:bodyPr>
            <a:noAutofit/>
          </a:bodyPr>
          <a:lstStyle/>
          <a:p>
            <a:pPr marL="0" indent="0" algn="ctr">
              <a:buNone/>
            </a:pPr>
            <a:r>
              <a:rPr lang="es-EC" b="1" dirty="0" smtClean="0">
                <a:solidFill>
                  <a:srgbClr val="0070C0"/>
                </a:solidFill>
              </a:rPr>
              <a:t>Lectura de la muestras en HPLC</a:t>
            </a:r>
          </a:p>
        </p:txBody>
      </p:sp>
      <p:graphicFrame>
        <p:nvGraphicFramePr>
          <p:cNvPr id="5" name="4 Marcador de contenido"/>
          <p:cNvGraphicFramePr>
            <a:graphicFrameLocks noGrp="1"/>
          </p:cNvGraphicFramePr>
          <p:nvPr>
            <p:ph idx="4294967295"/>
            <p:extLst>
              <p:ext uri="{D42A27DB-BD31-4B8C-83A1-F6EECF244321}">
                <p14:modId xmlns:p14="http://schemas.microsoft.com/office/powerpoint/2010/main" val="2639965511"/>
              </p:ext>
            </p:extLst>
          </p:nvPr>
        </p:nvGraphicFramePr>
        <p:xfrm>
          <a:off x="387777" y="4725144"/>
          <a:ext cx="8288679" cy="1008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Picture 4" descr="Resultado de imagen para CIGM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886" y="622976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Resultado de imagen para CENCIN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Imagen relacionad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454" t="11599" r="11018"/>
          <a:stretch/>
        </p:blipFill>
        <p:spPr bwMode="auto">
          <a:xfrm>
            <a:off x="8532440" y="6183249"/>
            <a:ext cx="538342" cy="621862"/>
          </a:xfrm>
          <a:prstGeom prst="rect">
            <a:avLst/>
          </a:prstGeom>
          <a:noFill/>
          <a:extLst>
            <a:ext uri="{909E8E84-426E-40DD-AFC4-6F175D3DCCD1}">
              <a14:hiddenFill xmlns:a14="http://schemas.microsoft.com/office/drawing/2010/main">
                <a:solidFill>
                  <a:srgbClr val="FFFFFF"/>
                </a:solidFill>
              </a14:hiddenFill>
            </a:ext>
          </a:extLst>
        </p:spPr>
      </p:pic>
      <p:pic>
        <p:nvPicPr>
          <p:cNvPr id="11" name="10 Imagen" descr="C:\Users\De Prati\AppData\Local\Microsoft\Windows\INetCache\Content.Word\20200109_105911.jpg"/>
          <p:cNvPicPr/>
          <p:nvPr/>
        </p:nvPicPr>
        <p:blipFill rotWithShape="1">
          <a:blip r:embed="rId10" cstate="print">
            <a:extLst>
              <a:ext uri="{28A0092B-C50C-407E-A947-70E740481C1C}">
                <a14:useLocalDpi xmlns:a14="http://schemas.microsoft.com/office/drawing/2010/main" val="0"/>
              </a:ext>
            </a:extLst>
          </a:blip>
          <a:srcRect l="1665" t="5030" r="21903" b="12426"/>
          <a:stretch/>
        </p:blipFill>
        <p:spPr bwMode="auto">
          <a:xfrm rot="5400000">
            <a:off x="-310415" y="2189526"/>
            <a:ext cx="2304257" cy="1475656"/>
          </a:xfrm>
          <a:prstGeom prst="rect">
            <a:avLst/>
          </a:prstGeom>
          <a:noFill/>
          <a:ln>
            <a:noFill/>
          </a:ln>
          <a:extLst>
            <a:ext uri="{53640926-AAD7-44D8-BBD7-CCE9431645EC}">
              <a14:shadowObscured xmlns:a14="http://schemas.microsoft.com/office/drawing/2010/main"/>
            </a:ext>
          </a:extLst>
        </p:spPr>
      </p:pic>
      <p:sp>
        <p:nvSpPr>
          <p:cNvPr id="6" name="5 Redondear rectángulo de esquina diagonal"/>
          <p:cNvSpPr/>
          <p:nvPr/>
        </p:nvSpPr>
        <p:spPr>
          <a:xfrm>
            <a:off x="5784044" y="1844824"/>
            <a:ext cx="3024336" cy="1770698"/>
          </a:xfrm>
          <a:prstGeom prst="round2Diag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s-EC" sz="1400" b="1" dirty="0"/>
              <a:t>EQUIPO: </a:t>
            </a:r>
            <a:r>
              <a:rPr lang="es-EC" sz="1400" dirty="0" err="1"/>
              <a:t>Dionex</a:t>
            </a:r>
            <a:r>
              <a:rPr lang="es-EC" sz="1400" dirty="0"/>
              <a:t> </a:t>
            </a:r>
            <a:r>
              <a:rPr lang="es-EC" sz="1400" dirty="0" err="1"/>
              <a:t>Ultimate</a:t>
            </a:r>
            <a:r>
              <a:rPr lang="es-EC" sz="1400" dirty="0"/>
              <a:t> 3000 UHPLC</a:t>
            </a:r>
          </a:p>
          <a:p>
            <a:endParaRPr lang="es-EC" sz="1400" b="1" dirty="0"/>
          </a:p>
          <a:p>
            <a:r>
              <a:rPr lang="es-EC" sz="1400" b="1" dirty="0"/>
              <a:t>COLUMNA</a:t>
            </a:r>
            <a:r>
              <a:rPr lang="es-EC" sz="1400" dirty="0"/>
              <a:t>: C18 </a:t>
            </a:r>
            <a:r>
              <a:rPr lang="es-EC" sz="1400" dirty="0" err="1"/>
              <a:t>Hypersil</a:t>
            </a:r>
            <a:r>
              <a:rPr lang="es-EC" sz="1400" dirty="0"/>
              <a:t> Gold de 150 mm de longitud y 4,6 mm de diámetro, con un tamaño de partícula de 5 µm</a:t>
            </a:r>
          </a:p>
        </p:txBody>
      </p:sp>
      <p:graphicFrame>
        <p:nvGraphicFramePr>
          <p:cNvPr id="12" name="11 Diagrama"/>
          <p:cNvGraphicFramePr/>
          <p:nvPr>
            <p:extLst>
              <p:ext uri="{D42A27DB-BD31-4B8C-83A1-F6EECF244321}">
                <p14:modId xmlns:p14="http://schemas.microsoft.com/office/powerpoint/2010/main" val="1141625675"/>
              </p:ext>
            </p:extLst>
          </p:nvPr>
        </p:nvGraphicFramePr>
        <p:xfrm>
          <a:off x="1115616" y="2309705"/>
          <a:ext cx="4885359" cy="200128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1026" name="Picture 2"/>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7863" t="15263" r="18092" b="16315"/>
          <a:stretch/>
        </p:blipFill>
        <p:spPr bwMode="auto">
          <a:xfrm>
            <a:off x="5184070" y="1762575"/>
            <a:ext cx="3855571" cy="2316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Hypersil GOLD™ Silica HPLC Columns"/>
          <p:cNvPicPr>
            <a:picLocks noChangeAspect="1" noChangeArrowheads="1"/>
          </p:cNvPicPr>
          <p:nvPr/>
        </p:nvPicPr>
        <p:blipFill rotWithShape="1">
          <a:blip r:embed="rId17">
            <a:extLst>
              <a:ext uri="{28A0092B-C50C-407E-A947-70E740481C1C}">
                <a14:useLocalDpi xmlns:a14="http://schemas.microsoft.com/office/drawing/2010/main" val="0"/>
              </a:ext>
            </a:extLst>
          </a:blip>
          <a:srcRect t="35425" b="39616"/>
          <a:stretch/>
        </p:blipFill>
        <p:spPr bwMode="auto">
          <a:xfrm>
            <a:off x="6186562" y="4056970"/>
            <a:ext cx="1850586" cy="306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9436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grpId="0" nodeType="clickEffect">
                                  <p:stCondLst>
                                    <p:cond delay="0"/>
                                  </p:stCondLst>
                                  <p:childTnLst>
                                    <p:animEffect transition="out" filter="wheel(1)">
                                      <p:cBhvr>
                                        <p:cTn id="6" dur="2000"/>
                                        <p:tgtEl>
                                          <p:spTgt spid="6"/>
                                        </p:tgtEl>
                                      </p:cBhvr>
                                    </p:animEffect>
                                    <p:set>
                                      <p:cBhvr>
                                        <p:cTn id="7" dur="1" fill="hold">
                                          <p:stCondLst>
                                            <p:cond delay="19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050"/>
                                        </p:tgtEl>
                                      </p:cBhvr>
                                    </p:animEffect>
                                    <p:set>
                                      <p:cBhvr>
                                        <p:cTn id="12" dur="1" fill="hold">
                                          <p:stCondLst>
                                            <p:cond delay="499"/>
                                          </p:stCondLst>
                                        </p:cTn>
                                        <p:tgtEl>
                                          <p:spTgt spid="205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67544" y="332656"/>
            <a:ext cx="8229600" cy="990600"/>
          </a:xfrm>
        </p:spPr>
        <p:txBody>
          <a:bodyPr>
            <a:normAutofit fontScale="90000"/>
          </a:bodyPr>
          <a:lstStyle/>
          <a:p>
            <a:pPr algn="ctr"/>
            <a:r>
              <a:rPr lang="es-EC" dirty="0" smtClean="0"/>
              <a:t>RESULTADOS PARÁMETROS </a:t>
            </a:r>
            <a:r>
              <a:rPr lang="es-EC" i="1" dirty="0" smtClean="0"/>
              <a:t>IN SITU</a:t>
            </a:r>
            <a:endParaRPr lang="es-EC" i="1" dirty="0"/>
          </a:p>
        </p:txBody>
      </p:sp>
      <p:pic>
        <p:nvPicPr>
          <p:cNvPr id="17" name="16 Imagen"/>
          <p:cNvPicPr/>
          <p:nvPr/>
        </p:nvPicPr>
        <p:blipFill>
          <a:blip r:embed="rId2">
            <a:extLst>
              <a:ext uri="{28A0092B-C50C-407E-A947-70E740481C1C}">
                <a14:useLocalDpi xmlns:a14="http://schemas.microsoft.com/office/drawing/2010/main" val="0"/>
              </a:ext>
            </a:extLst>
          </a:blip>
          <a:srcRect/>
          <a:stretch>
            <a:fillRect/>
          </a:stretch>
        </p:blipFill>
        <p:spPr bwMode="auto">
          <a:xfrm>
            <a:off x="4366337" y="3741106"/>
            <a:ext cx="4689850" cy="2461998"/>
          </a:xfrm>
          <a:prstGeom prst="rect">
            <a:avLst/>
          </a:prstGeom>
          <a:noFill/>
        </p:spPr>
      </p:pic>
      <p:pic>
        <p:nvPicPr>
          <p:cNvPr id="18" name="17 Imagen"/>
          <p:cNvPicPr/>
          <p:nvPr/>
        </p:nvPicPr>
        <p:blipFill>
          <a:blip r:embed="rId3">
            <a:extLst>
              <a:ext uri="{28A0092B-C50C-407E-A947-70E740481C1C}">
                <a14:useLocalDpi xmlns:a14="http://schemas.microsoft.com/office/drawing/2010/main" val="0"/>
              </a:ext>
            </a:extLst>
          </a:blip>
          <a:srcRect/>
          <a:stretch>
            <a:fillRect/>
          </a:stretch>
        </p:blipFill>
        <p:spPr bwMode="auto">
          <a:xfrm>
            <a:off x="104280" y="4209034"/>
            <a:ext cx="4107680" cy="1974215"/>
          </a:xfrm>
          <a:prstGeom prst="rect">
            <a:avLst/>
          </a:prstGeom>
          <a:noFill/>
          <a:ln>
            <a:noFill/>
          </a:ln>
        </p:spPr>
      </p:pic>
      <p:pic>
        <p:nvPicPr>
          <p:cNvPr id="19" name="18 Imagen"/>
          <p:cNvPicPr/>
          <p:nvPr/>
        </p:nvPicPr>
        <p:blipFill>
          <a:blip r:embed="rId4">
            <a:extLst>
              <a:ext uri="{28A0092B-C50C-407E-A947-70E740481C1C}">
                <a14:useLocalDpi xmlns:a14="http://schemas.microsoft.com/office/drawing/2010/main" val="0"/>
              </a:ext>
            </a:extLst>
          </a:blip>
          <a:srcRect/>
          <a:stretch>
            <a:fillRect/>
          </a:stretch>
        </p:blipFill>
        <p:spPr bwMode="auto">
          <a:xfrm>
            <a:off x="4384744" y="1124744"/>
            <a:ext cx="4671443" cy="2461998"/>
          </a:xfrm>
          <a:prstGeom prst="rect">
            <a:avLst/>
          </a:prstGeom>
          <a:noFill/>
        </p:spPr>
      </p:pic>
      <p:pic>
        <p:nvPicPr>
          <p:cNvPr id="20" name="19 Imagen"/>
          <p:cNvPicPr/>
          <p:nvPr/>
        </p:nvPicPr>
        <p:blipFill>
          <a:blip r:embed="rId5">
            <a:extLst>
              <a:ext uri="{28A0092B-C50C-407E-A947-70E740481C1C}">
                <a14:useLocalDpi xmlns:a14="http://schemas.microsoft.com/office/drawing/2010/main" val="0"/>
              </a:ext>
            </a:extLst>
          </a:blip>
          <a:srcRect/>
          <a:stretch>
            <a:fillRect/>
          </a:stretch>
        </p:blipFill>
        <p:spPr bwMode="auto">
          <a:xfrm>
            <a:off x="104280" y="1608344"/>
            <a:ext cx="4107680" cy="1978398"/>
          </a:xfrm>
          <a:prstGeom prst="rect">
            <a:avLst/>
          </a:prstGeom>
          <a:noFill/>
          <a:ln>
            <a:noFill/>
          </a:ln>
        </p:spPr>
      </p:pic>
      <p:pic>
        <p:nvPicPr>
          <p:cNvPr id="7" name="Picture 4" descr="Resultado de imagen para CIGM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886" y="622976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Resultado de imagen para CENCINA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Imagen relacionad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454" t="11599" r="11018"/>
          <a:stretch/>
        </p:blipFill>
        <p:spPr bwMode="auto">
          <a:xfrm>
            <a:off x="8604448" y="6266429"/>
            <a:ext cx="466334" cy="538682"/>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04280" y="3423237"/>
            <a:ext cx="4107680" cy="1577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p:cNvSpPr/>
          <p:nvPr/>
        </p:nvSpPr>
        <p:spPr>
          <a:xfrm>
            <a:off x="99360" y="6009121"/>
            <a:ext cx="4107680" cy="1577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Rectángulo"/>
          <p:cNvSpPr/>
          <p:nvPr/>
        </p:nvSpPr>
        <p:spPr>
          <a:xfrm>
            <a:off x="1855535" y="3270618"/>
            <a:ext cx="216024"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Rectángulo"/>
          <p:cNvSpPr/>
          <p:nvPr/>
        </p:nvSpPr>
        <p:spPr>
          <a:xfrm>
            <a:off x="3635896" y="3270618"/>
            <a:ext cx="216024"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Rectángulo"/>
          <p:cNvSpPr/>
          <p:nvPr/>
        </p:nvSpPr>
        <p:spPr>
          <a:xfrm>
            <a:off x="1761985" y="5855014"/>
            <a:ext cx="216024"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0 Rectángulo"/>
          <p:cNvSpPr/>
          <p:nvPr/>
        </p:nvSpPr>
        <p:spPr>
          <a:xfrm>
            <a:off x="1761985" y="5445224"/>
            <a:ext cx="201562" cy="3540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22 Rectángulo"/>
          <p:cNvSpPr/>
          <p:nvPr/>
        </p:nvSpPr>
        <p:spPr>
          <a:xfrm>
            <a:off x="3605884" y="5855014"/>
            <a:ext cx="216024"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86186877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04664"/>
            <a:ext cx="8229600" cy="990600"/>
          </a:xfrm>
        </p:spPr>
        <p:txBody>
          <a:bodyPr>
            <a:normAutofit fontScale="90000"/>
          </a:bodyPr>
          <a:lstStyle/>
          <a:p>
            <a:r>
              <a:rPr lang="es-EC" dirty="0"/>
              <a:t>RESULTADOS PARÁMETROS </a:t>
            </a:r>
            <a:r>
              <a:rPr lang="es-EC" i="1" dirty="0"/>
              <a:t>IN SITU</a:t>
            </a:r>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104280" y="4141529"/>
            <a:ext cx="4107680" cy="2088232"/>
          </a:xfrm>
          <a:prstGeom prst="rect">
            <a:avLst/>
          </a:prstGeom>
          <a:noFill/>
          <a:ln>
            <a:noFill/>
          </a:ln>
        </p:spPr>
      </p:pic>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4356415" y="3805785"/>
            <a:ext cx="4689412" cy="2461998"/>
          </a:xfrm>
          <a:prstGeom prst="rect">
            <a:avLst/>
          </a:prstGeom>
          <a:noFill/>
        </p:spPr>
      </p:pic>
      <p:pic>
        <p:nvPicPr>
          <p:cNvPr id="7" name="6 Imagen"/>
          <p:cNvPicPr/>
          <p:nvPr/>
        </p:nvPicPr>
        <p:blipFill>
          <a:blip r:embed="rId4">
            <a:extLst>
              <a:ext uri="{28A0092B-C50C-407E-A947-70E740481C1C}">
                <a14:useLocalDpi xmlns:a14="http://schemas.microsoft.com/office/drawing/2010/main" val="0"/>
              </a:ext>
            </a:extLst>
          </a:blip>
          <a:srcRect/>
          <a:stretch>
            <a:fillRect/>
          </a:stretch>
        </p:blipFill>
        <p:spPr bwMode="auto">
          <a:xfrm>
            <a:off x="4352089" y="1268760"/>
            <a:ext cx="4679731" cy="2461998"/>
          </a:xfrm>
          <a:prstGeom prst="rect">
            <a:avLst/>
          </a:prstGeom>
          <a:noFill/>
        </p:spPr>
      </p:pic>
      <p:pic>
        <p:nvPicPr>
          <p:cNvPr id="9" name="Picture 4" descr="Resultado de imagen para CIGM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886" y="622976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Resultado de imagen para CENCINA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descr="Imagen relacionad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454" t="11599" r="11018"/>
          <a:stretch/>
        </p:blipFill>
        <p:spPr bwMode="auto">
          <a:xfrm>
            <a:off x="8604448" y="6266429"/>
            <a:ext cx="466334" cy="538682"/>
          </a:xfrm>
          <a:prstGeom prst="rect">
            <a:avLst/>
          </a:prstGeom>
          <a:noFill/>
          <a:extLst>
            <a:ext uri="{909E8E84-426E-40DD-AFC4-6F175D3DCCD1}">
              <a14:hiddenFill xmlns:a14="http://schemas.microsoft.com/office/drawing/2010/main">
                <a:solidFill>
                  <a:srgbClr val="FFFFFF"/>
                </a:solidFill>
              </a14:hiddenFill>
            </a:ext>
          </a:extLst>
        </p:spPr>
      </p:pic>
      <p:sp>
        <p:nvSpPr>
          <p:cNvPr id="13" name="12 Rectángulo"/>
          <p:cNvSpPr/>
          <p:nvPr/>
        </p:nvSpPr>
        <p:spPr>
          <a:xfrm>
            <a:off x="99360" y="6021288"/>
            <a:ext cx="4107680" cy="2084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4280" y="1628800"/>
            <a:ext cx="4107680" cy="1842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Rectángulo"/>
          <p:cNvSpPr/>
          <p:nvPr/>
        </p:nvSpPr>
        <p:spPr>
          <a:xfrm>
            <a:off x="104280" y="3284984"/>
            <a:ext cx="4107680" cy="1866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Rectángulo"/>
          <p:cNvSpPr/>
          <p:nvPr/>
        </p:nvSpPr>
        <p:spPr>
          <a:xfrm>
            <a:off x="1979712" y="2991289"/>
            <a:ext cx="360040" cy="1440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Rectángulo"/>
          <p:cNvSpPr/>
          <p:nvPr/>
        </p:nvSpPr>
        <p:spPr>
          <a:xfrm>
            <a:off x="1998208" y="1988840"/>
            <a:ext cx="289644" cy="1440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17 Rectángulo"/>
          <p:cNvSpPr/>
          <p:nvPr/>
        </p:nvSpPr>
        <p:spPr>
          <a:xfrm>
            <a:off x="3771800" y="3135305"/>
            <a:ext cx="296143"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22 Rectángulo"/>
          <p:cNvSpPr/>
          <p:nvPr/>
        </p:nvSpPr>
        <p:spPr>
          <a:xfrm>
            <a:off x="1861530" y="5863888"/>
            <a:ext cx="281500" cy="157399"/>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25 Rectángulo"/>
          <p:cNvSpPr/>
          <p:nvPr/>
        </p:nvSpPr>
        <p:spPr>
          <a:xfrm>
            <a:off x="3631050" y="5863889"/>
            <a:ext cx="281500" cy="157399"/>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19 Rectángulo"/>
          <p:cNvSpPr/>
          <p:nvPr/>
        </p:nvSpPr>
        <p:spPr>
          <a:xfrm>
            <a:off x="1971762" y="3131616"/>
            <a:ext cx="367990"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70411310"/>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7777" y="270574"/>
            <a:ext cx="8229600" cy="990600"/>
          </a:xfrm>
        </p:spPr>
        <p:txBody>
          <a:bodyPr/>
          <a:lstStyle/>
          <a:p>
            <a:pPr algn="ctr"/>
            <a:r>
              <a:rPr lang="es-EC" dirty="0" smtClean="0"/>
              <a:t>RESULTADOS DQO Y DBOƽ</a:t>
            </a:r>
            <a:endParaRPr lang="es-EC" dirty="0"/>
          </a:p>
        </p:txBody>
      </p:sp>
      <p:pic>
        <p:nvPicPr>
          <p:cNvPr id="8" name="7 Imagen"/>
          <p:cNvPicPr/>
          <p:nvPr/>
        </p:nvPicPr>
        <p:blipFill>
          <a:blip r:embed="rId2">
            <a:extLst>
              <a:ext uri="{28A0092B-C50C-407E-A947-70E740481C1C}">
                <a14:useLocalDpi xmlns:a14="http://schemas.microsoft.com/office/drawing/2010/main" val="0"/>
              </a:ext>
            </a:extLst>
          </a:blip>
          <a:srcRect/>
          <a:stretch>
            <a:fillRect/>
          </a:stretch>
        </p:blipFill>
        <p:spPr bwMode="auto">
          <a:xfrm>
            <a:off x="4352090" y="3720316"/>
            <a:ext cx="4689412" cy="2484694"/>
          </a:xfrm>
          <a:prstGeom prst="rect">
            <a:avLst/>
          </a:prstGeom>
          <a:noFill/>
        </p:spPr>
      </p:pic>
      <p:pic>
        <p:nvPicPr>
          <p:cNvPr id="9" name="8 Imagen"/>
          <p:cNvPicPr/>
          <p:nvPr/>
        </p:nvPicPr>
        <p:blipFill>
          <a:blip r:embed="rId3">
            <a:extLst>
              <a:ext uri="{28A0092B-C50C-407E-A947-70E740481C1C}">
                <a14:useLocalDpi xmlns:a14="http://schemas.microsoft.com/office/drawing/2010/main" val="0"/>
              </a:ext>
            </a:extLst>
          </a:blip>
          <a:srcRect/>
          <a:stretch>
            <a:fillRect/>
          </a:stretch>
        </p:blipFill>
        <p:spPr bwMode="auto">
          <a:xfrm>
            <a:off x="68016" y="4154784"/>
            <a:ext cx="4112601" cy="2052646"/>
          </a:xfrm>
          <a:prstGeom prst="rect">
            <a:avLst/>
          </a:prstGeom>
          <a:noFill/>
          <a:ln>
            <a:noFill/>
          </a:ln>
        </p:spPr>
      </p:pic>
      <p:pic>
        <p:nvPicPr>
          <p:cNvPr id="10" name="9 Imagen"/>
          <p:cNvPicPr/>
          <p:nvPr/>
        </p:nvPicPr>
        <p:blipFill>
          <a:blip r:embed="rId4">
            <a:extLst>
              <a:ext uri="{28A0092B-C50C-407E-A947-70E740481C1C}">
                <a14:useLocalDpi xmlns:a14="http://schemas.microsoft.com/office/drawing/2010/main" val="0"/>
              </a:ext>
            </a:extLst>
          </a:blip>
          <a:srcRect/>
          <a:stretch>
            <a:fillRect/>
          </a:stretch>
        </p:blipFill>
        <p:spPr bwMode="auto">
          <a:xfrm>
            <a:off x="4352090" y="1052736"/>
            <a:ext cx="4689412" cy="2484694"/>
          </a:xfrm>
          <a:prstGeom prst="rect">
            <a:avLst/>
          </a:prstGeom>
          <a:noFill/>
        </p:spPr>
      </p:pic>
      <p:pic>
        <p:nvPicPr>
          <p:cNvPr id="11" name="10 Imagen"/>
          <p:cNvPicPr/>
          <p:nvPr/>
        </p:nvPicPr>
        <p:blipFill>
          <a:blip r:embed="rId5">
            <a:extLst>
              <a:ext uri="{28A0092B-C50C-407E-A947-70E740481C1C}">
                <a14:useLocalDpi xmlns:a14="http://schemas.microsoft.com/office/drawing/2010/main" val="0"/>
              </a:ext>
            </a:extLst>
          </a:blip>
          <a:srcRect/>
          <a:stretch>
            <a:fillRect/>
          </a:stretch>
        </p:blipFill>
        <p:spPr bwMode="auto">
          <a:xfrm>
            <a:off x="72936" y="1595317"/>
            <a:ext cx="4107681" cy="1942113"/>
          </a:xfrm>
          <a:prstGeom prst="rect">
            <a:avLst/>
          </a:prstGeom>
          <a:noFill/>
          <a:ln>
            <a:noFill/>
          </a:ln>
        </p:spPr>
      </p:pic>
      <p:pic>
        <p:nvPicPr>
          <p:cNvPr id="7" name="Picture 4" descr="Resultado de imagen para CIGM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886" y="622976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Resultado de imagen para CENCINA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Imagen relacionada"/>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454" t="11599" r="11018"/>
          <a:stretch/>
        </p:blipFill>
        <p:spPr bwMode="auto">
          <a:xfrm>
            <a:off x="8604448" y="6266429"/>
            <a:ext cx="466334" cy="538682"/>
          </a:xfrm>
          <a:prstGeom prst="rect">
            <a:avLst/>
          </a:prstGeom>
          <a:noFill/>
          <a:extLst>
            <a:ext uri="{909E8E84-426E-40DD-AFC4-6F175D3DCCD1}">
              <a14:hiddenFill xmlns:a14="http://schemas.microsoft.com/office/drawing/2010/main">
                <a:solidFill>
                  <a:srgbClr val="FFFFFF"/>
                </a:solidFill>
              </a14:hiddenFill>
            </a:ext>
          </a:extLst>
        </p:spPr>
      </p:pic>
      <p:sp>
        <p:nvSpPr>
          <p:cNvPr id="14" name="13 Rectángulo"/>
          <p:cNvSpPr/>
          <p:nvPr/>
        </p:nvSpPr>
        <p:spPr>
          <a:xfrm>
            <a:off x="72937" y="3364445"/>
            <a:ext cx="4107680" cy="1577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Rectángulo"/>
          <p:cNvSpPr/>
          <p:nvPr/>
        </p:nvSpPr>
        <p:spPr>
          <a:xfrm>
            <a:off x="68017" y="6029200"/>
            <a:ext cx="4107680" cy="1577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Rectángulo"/>
          <p:cNvSpPr/>
          <p:nvPr/>
        </p:nvSpPr>
        <p:spPr>
          <a:xfrm>
            <a:off x="1835696" y="3055225"/>
            <a:ext cx="291081" cy="1440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Rectángulo"/>
          <p:cNvSpPr/>
          <p:nvPr/>
        </p:nvSpPr>
        <p:spPr>
          <a:xfrm>
            <a:off x="3563888" y="3055225"/>
            <a:ext cx="332856" cy="14401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19 Rectángulo"/>
          <p:cNvSpPr/>
          <p:nvPr/>
        </p:nvSpPr>
        <p:spPr>
          <a:xfrm>
            <a:off x="1833627" y="5670557"/>
            <a:ext cx="288230" cy="1440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0 Rectángulo"/>
          <p:cNvSpPr/>
          <p:nvPr/>
        </p:nvSpPr>
        <p:spPr>
          <a:xfrm>
            <a:off x="1835696" y="4740428"/>
            <a:ext cx="216024" cy="144016"/>
          </a:xfrm>
          <a:prstGeom prst="rect">
            <a:avLst/>
          </a:prstGeom>
          <a:no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21 Rectángulo"/>
          <p:cNvSpPr/>
          <p:nvPr/>
        </p:nvSpPr>
        <p:spPr>
          <a:xfrm>
            <a:off x="3602847" y="5109099"/>
            <a:ext cx="216024" cy="144016"/>
          </a:xfrm>
          <a:prstGeom prst="rect">
            <a:avLst/>
          </a:prstGeom>
          <a:noFill/>
          <a:ln w="952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22 Rectángulo"/>
          <p:cNvSpPr/>
          <p:nvPr/>
        </p:nvSpPr>
        <p:spPr>
          <a:xfrm>
            <a:off x="3583952" y="5670557"/>
            <a:ext cx="275379" cy="1440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23 Rectángulo"/>
          <p:cNvSpPr/>
          <p:nvPr/>
        </p:nvSpPr>
        <p:spPr>
          <a:xfrm>
            <a:off x="1837056" y="3199241"/>
            <a:ext cx="291081"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25 Rectángulo"/>
          <p:cNvSpPr/>
          <p:nvPr/>
        </p:nvSpPr>
        <p:spPr>
          <a:xfrm>
            <a:off x="3555213" y="3207625"/>
            <a:ext cx="332856" cy="144016"/>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03514280"/>
      </p:ext>
    </p:extLst>
  </p:cSld>
  <p:clrMapOvr>
    <a:masterClrMapping/>
  </p:clrMapOvr>
  <p:transition spd="slow">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pPr algn="ctr"/>
            <a:r>
              <a:rPr lang="es-EC" dirty="0" smtClean="0"/>
              <a:t>RESULTADOS METALES PESADOS</a:t>
            </a:r>
            <a:endParaRPr lang="es-EC" dirty="0"/>
          </a:p>
        </p:txBody>
      </p:sp>
      <p:pic>
        <p:nvPicPr>
          <p:cNvPr id="5" name="4 Imagen"/>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12776"/>
            <a:ext cx="4896485" cy="1794510"/>
          </a:xfrm>
          <a:prstGeom prst="rect">
            <a:avLst/>
          </a:prstGeom>
          <a:noFill/>
          <a:ln>
            <a:noFill/>
          </a:ln>
        </p:spPr>
      </p:pic>
      <p:pic>
        <p:nvPicPr>
          <p:cNvPr id="6" name="5 Imagen"/>
          <p:cNvPicPr/>
          <p:nvPr/>
        </p:nvPicPr>
        <p:blipFill>
          <a:blip r:embed="rId3">
            <a:extLst>
              <a:ext uri="{28A0092B-C50C-407E-A947-70E740481C1C}">
                <a14:useLocalDpi xmlns:a14="http://schemas.microsoft.com/office/drawing/2010/main" val="0"/>
              </a:ext>
            </a:extLst>
          </a:blip>
          <a:srcRect/>
          <a:stretch>
            <a:fillRect/>
          </a:stretch>
        </p:blipFill>
        <p:spPr bwMode="auto">
          <a:xfrm>
            <a:off x="3175941" y="3406423"/>
            <a:ext cx="5414010" cy="2889885"/>
          </a:xfrm>
          <a:prstGeom prst="rect">
            <a:avLst/>
          </a:prstGeom>
          <a:noFill/>
        </p:spPr>
      </p:pic>
      <p:pic>
        <p:nvPicPr>
          <p:cNvPr id="7" name="Picture 4" descr="Resultado de imagen para CIGM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886" y="625131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Resultado de imagen para CENCINA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Imagen relacionad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454" t="11599" r="11018"/>
          <a:stretch/>
        </p:blipFill>
        <p:spPr bwMode="auto">
          <a:xfrm>
            <a:off x="8604448" y="6266429"/>
            <a:ext cx="466334" cy="538682"/>
          </a:xfrm>
          <a:prstGeom prst="rect">
            <a:avLst/>
          </a:prstGeom>
          <a:noFill/>
          <a:extLst>
            <a:ext uri="{909E8E84-426E-40DD-AFC4-6F175D3DCCD1}">
              <a14:hiddenFill xmlns:a14="http://schemas.microsoft.com/office/drawing/2010/main">
                <a:solidFill>
                  <a:srgbClr val="FFFFFF"/>
                </a:solidFill>
              </a14:hiddenFill>
            </a:ext>
          </a:extLst>
        </p:spPr>
      </p:pic>
      <p:sp>
        <p:nvSpPr>
          <p:cNvPr id="10" name="9 Rectángulo"/>
          <p:cNvSpPr/>
          <p:nvPr/>
        </p:nvSpPr>
        <p:spPr>
          <a:xfrm>
            <a:off x="179511" y="2996952"/>
            <a:ext cx="4896485" cy="2103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26 Rectángulo"/>
          <p:cNvSpPr/>
          <p:nvPr/>
        </p:nvSpPr>
        <p:spPr>
          <a:xfrm>
            <a:off x="839670" y="2846360"/>
            <a:ext cx="360040"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29 Rectángulo"/>
          <p:cNvSpPr/>
          <p:nvPr/>
        </p:nvSpPr>
        <p:spPr>
          <a:xfrm>
            <a:off x="1472369" y="2853050"/>
            <a:ext cx="360040"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35 Rectángulo"/>
          <p:cNvSpPr/>
          <p:nvPr/>
        </p:nvSpPr>
        <p:spPr>
          <a:xfrm>
            <a:off x="2051720" y="2852936"/>
            <a:ext cx="360040"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36 Rectángulo"/>
          <p:cNvSpPr/>
          <p:nvPr/>
        </p:nvSpPr>
        <p:spPr>
          <a:xfrm>
            <a:off x="2632256" y="2846360"/>
            <a:ext cx="360040"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37 Rectángulo"/>
          <p:cNvSpPr/>
          <p:nvPr/>
        </p:nvSpPr>
        <p:spPr>
          <a:xfrm>
            <a:off x="3275856" y="2852936"/>
            <a:ext cx="360040"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38 Rectángulo"/>
          <p:cNvSpPr/>
          <p:nvPr/>
        </p:nvSpPr>
        <p:spPr>
          <a:xfrm>
            <a:off x="3851920" y="2852936"/>
            <a:ext cx="360040"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0" name="39 Rectángulo"/>
          <p:cNvSpPr/>
          <p:nvPr/>
        </p:nvSpPr>
        <p:spPr>
          <a:xfrm>
            <a:off x="4435170" y="2846360"/>
            <a:ext cx="360040"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2 Flecha derecha"/>
          <p:cNvSpPr/>
          <p:nvPr/>
        </p:nvSpPr>
        <p:spPr>
          <a:xfrm>
            <a:off x="137516" y="3255557"/>
            <a:ext cx="2196244" cy="576064"/>
          </a:xfrm>
          <a:prstGeom prst="rightArrow">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Cu excede 0,047 mg/L</a:t>
            </a:r>
            <a:endParaRPr lang="es-EC" sz="1400" dirty="0">
              <a:solidFill>
                <a:schemeClr val="tx1"/>
              </a:solidFill>
            </a:endParaRPr>
          </a:p>
        </p:txBody>
      </p:sp>
      <p:sp>
        <p:nvSpPr>
          <p:cNvPr id="41" name="40 Flecha derecha"/>
          <p:cNvSpPr/>
          <p:nvPr/>
        </p:nvSpPr>
        <p:spPr>
          <a:xfrm>
            <a:off x="215516" y="3854930"/>
            <a:ext cx="2196244" cy="576064"/>
          </a:xfrm>
          <a:prstGeom prst="rightArrow">
            <a:avLst/>
          </a:prstGeom>
          <a:ln w="19050"/>
        </p:spPr>
        <p:style>
          <a:lnRef idx="2">
            <a:schemeClr val="accent5"/>
          </a:lnRef>
          <a:fillRef idx="1">
            <a:schemeClr val="lt1"/>
          </a:fillRef>
          <a:effectRef idx="0">
            <a:schemeClr val="accent5"/>
          </a:effectRef>
          <a:fontRef idx="minor">
            <a:schemeClr val="dk1"/>
          </a:fontRef>
        </p:style>
        <p:txBody>
          <a:bodyPr rtlCol="0" anchor="ctr"/>
          <a:lstStyle/>
          <a:p>
            <a:pPr algn="ctr"/>
            <a:r>
              <a:rPr lang="es-EC" sz="1400" dirty="0" smtClean="0">
                <a:solidFill>
                  <a:schemeClr val="tx1"/>
                </a:solidFill>
              </a:rPr>
              <a:t>Fe excede 0,088 mg/L</a:t>
            </a:r>
            <a:endParaRPr lang="es-EC" sz="1400" dirty="0">
              <a:solidFill>
                <a:schemeClr val="tx1"/>
              </a:solidFill>
            </a:endParaRPr>
          </a:p>
        </p:txBody>
      </p:sp>
      <p:sp>
        <p:nvSpPr>
          <p:cNvPr id="42" name="41 Flecha derecha"/>
          <p:cNvSpPr/>
          <p:nvPr/>
        </p:nvSpPr>
        <p:spPr>
          <a:xfrm>
            <a:off x="427364" y="4997937"/>
            <a:ext cx="2196244" cy="576064"/>
          </a:xfrm>
          <a:prstGeom prst="rightArrow">
            <a:avLst/>
          </a:prstGeom>
          <a:solidFill>
            <a:schemeClr val="bg1"/>
          </a:solid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Ni excede 0,024 mg/L</a:t>
            </a:r>
            <a:endParaRPr lang="es-EC" sz="1400" dirty="0">
              <a:solidFill>
                <a:schemeClr val="tx1"/>
              </a:solidFill>
            </a:endParaRPr>
          </a:p>
        </p:txBody>
      </p:sp>
      <p:sp>
        <p:nvSpPr>
          <p:cNvPr id="43" name="42 Flecha derecha"/>
          <p:cNvSpPr/>
          <p:nvPr/>
        </p:nvSpPr>
        <p:spPr>
          <a:xfrm>
            <a:off x="323528" y="4430994"/>
            <a:ext cx="2196244" cy="576064"/>
          </a:xfrm>
          <a:prstGeom prst="rightArrow">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r>
              <a:rPr lang="es-EC" sz="1400" dirty="0" smtClean="0">
                <a:solidFill>
                  <a:schemeClr val="tx1"/>
                </a:solidFill>
              </a:rPr>
              <a:t>Zn excede 0,080 mg/L</a:t>
            </a:r>
            <a:endParaRPr lang="es-EC" sz="1400" dirty="0">
              <a:solidFill>
                <a:schemeClr val="tx1"/>
              </a:solidFill>
            </a:endParaRPr>
          </a:p>
        </p:txBody>
      </p:sp>
      <p:sp>
        <p:nvSpPr>
          <p:cNvPr id="44" name="43 Flecha derecha"/>
          <p:cNvSpPr/>
          <p:nvPr/>
        </p:nvSpPr>
        <p:spPr>
          <a:xfrm>
            <a:off x="506154" y="5574001"/>
            <a:ext cx="2196244" cy="576064"/>
          </a:xfrm>
          <a:prstGeom prst="rightArrow">
            <a:avLst/>
          </a:prstGeom>
          <a:solidFill>
            <a:schemeClr val="bg1"/>
          </a:solidFill>
          <a:ln w="190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Cd excede 0,008mg/L</a:t>
            </a:r>
            <a:endParaRPr lang="es-EC" sz="1400" dirty="0">
              <a:solidFill>
                <a:schemeClr val="tx1"/>
              </a:solidFill>
            </a:endParaRPr>
          </a:p>
        </p:txBody>
      </p:sp>
      <p:sp>
        <p:nvSpPr>
          <p:cNvPr id="45" name="44 Flecha derecha"/>
          <p:cNvSpPr/>
          <p:nvPr/>
        </p:nvSpPr>
        <p:spPr>
          <a:xfrm>
            <a:off x="650668" y="6150065"/>
            <a:ext cx="2196244" cy="576064"/>
          </a:xfrm>
          <a:prstGeom prst="rightArrow">
            <a:avLst/>
          </a:prstGeom>
          <a:solidFill>
            <a:schemeClr val="bg1"/>
          </a:solid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Pb excede 0,038 mg/L</a:t>
            </a:r>
            <a:endParaRPr lang="es-EC" sz="1400" dirty="0">
              <a:solidFill>
                <a:schemeClr val="tx1"/>
              </a:solidFill>
            </a:endParaRPr>
          </a:p>
        </p:txBody>
      </p:sp>
    </p:spTree>
    <p:extLst>
      <p:ext uri="{BB962C8B-B14F-4D97-AF65-F5344CB8AC3E}">
        <p14:creationId xmlns:p14="http://schemas.microsoft.com/office/powerpoint/2010/main" val="21134829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87777" y="442862"/>
            <a:ext cx="8229600" cy="990600"/>
          </a:xfrm>
        </p:spPr>
        <p:txBody>
          <a:bodyPr>
            <a:normAutofit fontScale="90000"/>
          </a:bodyPr>
          <a:lstStyle/>
          <a:p>
            <a:pPr algn="ctr"/>
            <a:r>
              <a:rPr lang="es-EC" dirty="0" smtClean="0"/>
              <a:t>RESULTADOS ANIONES Y SÓLIDOS</a:t>
            </a:r>
            <a:endParaRPr lang="es-EC" dirty="0"/>
          </a:p>
        </p:txBody>
      </p:sp>
      <p:pic>
        <p:nvPicPr>
          <p:cNvPr id="9" name="8 Imagen"/>
          <p:cNvPicPr/>
          <p:nvPr/>
        </p:nvPicPr>
        <p:blipFill>
          <a:blip r:embed="rId3">
            <a:extLst>
              <a:ext uri="{28A0092B-C50C-407E-A947-70E740481C1C}">
                <a14:useLocalDpi xmlns:a14="http://schemas.microsoft.com/office/drawing/2010/main" val="0"/>
              </a:ext>
            </a:extLst>
          </a:blip>
          <a:srcRect/>
          <a:stretch>
            <a:fillRect/>
          </a:stretch>
        </p:blipFill>
        <p:spPr bwMode="auto">
          <a:xfrm>
            <a:off x="144831" y="4053705"/>
            <a:ext cx="4320481" cy="2136140"/>
          </a:xfrm>
          <a:prstGeom prst="rect">
            <a:avLst/>
          </a:prstGeom>
          <a:noFill/>
          <a:ln>
            <a:noFill/>
          </a:ln>
        </p:spPr>
      </p:pic>
      <p:pic>
        <p:nvPicPr>
          <p:cNvPr id="10" name="9 Imagen"/>
          <p:cNvPicPr/>
          <p:nvPr/>
        </p:nvPicPr>
        <p:blipFill>
          <a:blip r:embed="rId4">
            <a:extLst>
              <a:ext uri="{28A0092B-C50C-407E-A947-70E740481C1C}">
                <a14:useLocalDpi xmlns:a14="http://schemas.microsoft.com/office/drawing/2010/main" val="0"/>
              </a:ext>
            </a:extLst>
          </a:blip>
          <a:srcRect/>
          <a:stretch>
            <a:fillRect/>
          </a:stretch>
        </p:blipFill>
        <p:spPr bwMode="auto">
          <a:xfrm>
            <a:off x="4677957" y="3900537"/>
            <a:ext cx="4308175" cy="2289308"/>
          </a:xfrm>
          <a:prstGeom prst="rect">
            <a:avLst/>
          </a:prstGeom>
          <a:noFill/>
        </p:spPr>
      </p:pic>
      <p:pic>
        <p:nvPicPr>
          <p:cNvPr id="11" name="10 Imagen"/>
          <p:cNvPicPr/>
          <p:nvPr/>
        </p:nvPicPr>
        <p:blipFill>
          <a:blip r:embed="rId5">
            <a:extLst>
              <a:ext uri="{28A0092B-C50C-407E-A947-70E740481C1C}">
                <a14:useLocalDpi xmlns:a14="http://schemas.microsoft.com/office/drawing/2010/main" val="0"/>
              </a:ext>
            </a:extLst>
          </a:blip>
          <a:srcRect/>
          <a:stretch>
            <a:fillRect/>
          </a:stretch>
        </p:blipFill>
        <p:spPr bwMode="auto">
          <a:xfrm>
            <a:off x="144831" y="1568134"/>
            <a:ext cx="4317033" cy="2160240"/>
          </a:xfrm>
          <a:prstGeom prst="rect">
            <a:avLst/>
          </a:prstGeom>
          <a:noFill/>
          <a:ln>
            <a:noFill/>
          </a:ln>
        </p:spPr>
      </p:pic>
      <p:pic>
        <p:nvPicPr>
          <p:cNvPr id="12" name="11 Imagen"/>
          <p:cNvPicPr/>
          <p:nvPr/>
        </p:nvPicPr>
        <p:blipFill>
          <a:blip r:embed="rId6">
            <a:extLst>
              <a:ext uri="{28A0092B-C50C-407E-A947-70E740481C1C}">
                <a14:useLocalDpi xmlns:a14="http://schemas.microsoft.com/office/drawing/2010/main" val="0"/>
              </a:ext>
            </a:extLst>
          </a:blip>
          <a:srcRect/>
          <a:stretch>
            <a:fillRect/>
          </a:stretch>
        </p:blipFill>
        <p:spPr bwMode="auto">
          <a:xfrm>
            <a:off x="4646937" y="1427042"/>
            <a:ext cx="4308174" cy="2281571"/>
          </a:xfrm>
          <a:prstGeom prst="rect">
            <a:avLst/>
          </a:prstGeom>
          <a:noFill/>
        </p:spPr>
      </p:pic>
      <p:pic>
        <p:nvPicPr>
          <p:cNvPr id="7" name="Picture 4" descr="Resultado de imagen para CIGM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886" y="622976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Resultado de imagen para CENCIN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Imagen relacionad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454" t="11599" r="11018"/>
          <a:stretch/>
        </p:blipFill>
        <p:spPr bwMode="auto">
          <a:xfrm>
            <a:off x="8604448" y="6266429"/>
            <a:ext cx="466334" cy="538682"/>
          </a:xfrm>
          <a:prstGeom prst="rect">
            <a:avLst/>
          </a:prstGeom>
          <a:noFill/>
          <a:extLst>
            <a:ext uri="{909E8E84-426E-40DD-AFC4-6F175D3DCCD1}">
              <a14:hiddenFill xmlns:a14="http://schemas.microsoft.com/office/drawing/2010/main">
                <a:solidFill>
                  <a:srgbClr val="FFFFFF"/>
                </a:solidFill>
              </a14:hiddenFill>
            </a:ext>
          </a:extLst>
        </p:spPr>
      </p:pic>
      <p:sp>
        <p:nvSpPr>
          <p:cNvPr id="14" name="13 Rectángulo"/>
          <p:cNvSpPr/>
          <p:nvPr/>
        </p:nvSpPr>
        <p:spPr>
          <a:xfrm>
            <a:off x="114654" y="3550870"/>
            <a:ext cx="4347210" cy="1775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Rectángulo"/>
          <p:cNvSpPr/>
          <p:nvPr/>
        </p:nvSpPr>
        <p:spPr>
          <a:xfrm>
            <a:off x="134774" y="5997362"/>
            <a:ext cx="4330537" cy="1577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Rectángulo"/>
          <p:cNvSpPr/>
          <p:nvPr/>
        </p:nvSpPr>
        <p:spPr>
          <a:xfrm>
            <a:off x="706361" y="3357042"/>
            <a:ext cx="247703" cy="152400"/>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19 Rectángulo"/>
          <p:cNvSpPr/>
          <p:nvPr/>
        </p:nvSpPr>
        <p:spPr>
          <a:xfrm>
            <a:off x="1235390" y="3357042"/>
            <a:ext cx="216024"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21 Rectángulo"/>
          <p:cNvSpPr/>
          <p:nvPr/>
        </p:nvSpPr>
        <p:spPr>
          <a:xfrm>
            <a:off x="1691680" y="3357042"/>
            <a:ext cx="288032"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24 Rectángulo"/>
          <p:cNvSpPr/>
          <p:nvPr/>
        </p:nvSpPr>
        <p:spPr>
          <a:xfrm>
            <a:off x="2192030" y="3361045"/>
            <a:ext cx="216024"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28 Rectángulo"/>
          <p:cNvSpPr/>
          <p:nvPr/>
        </p:nvSpPr>
        <p:spPr>
          <a:xfrm>
            <a:off x="2637528" y="3361045"/>
            <a:ext cx="216024"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35 Rectángulo"/>
          <p:cNvSpPr/>
          <p:nvPr/>
        </p:nvSpPr>
        <p:spPr>
          <a:xfrm>
            <a:off x="775356" y="5804197"/>
            <a:ext cx="288032"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37 Rectángulo"/>
          <p:cNvSpPr/>
          <p:nvPr/>
        </p:nvSpPr>
        <p:spPr>
          <a:xfrm>
            <a:off x="1407787" y="5828607"/>
            <a:ext cx="358207"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0" name="39 Rectángulo"/>
          <p:cNvSpPr/>
          <p:nvPr/>
        </p:nvSpPr>
        <p:spPr>
          <a:xfrm>
            <a:off x="2008863" y="5804197"/>
            <a:ext cx="358207"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2" name="41 Rectángulo"/>
          <p:cNvSpPr/>
          <p:nvPr/>
        </p:nvSpPr>
        <p:spPr>
          <a:xfrm>
            <a:off x="2620725" y="4697191"/>
            <a:ext cx="358207" cy="12754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4" name="43 Rectángulo"/>
          <p:cNvSpPr/>
          <p:nvPr/>
        </p:nvSpPr>
        <p:spPr>
          <a:xfrm>
            <a:off x="3238091" y="5820911"/>
            <a:ext cx="358207"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6" name="45 Rectángulo"/>
          <p:cNvSpPr/>
          <p:nvPr/>
        </p:nvSpPr>
        <p:spPr>
          <a:xfrm>
            <a:off x="3852835" y="5853346"/>
            <a:ext cx="358207"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9" name="48 Rectángulo"/>
          <p:cNvSpPr/>
          <p:nvPr/>
        </p:nvSpPr>
        <p:spPr>
          <a:xfrm>
            <a:off x="3086091" y="3365426"/>
            <a:ext cx="288032"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0" name="49 Rectángulo"/>
          <p:cNvSpPr/>
          <p:nvPr/>
        </p:nvSpPr>
        <p:spPr>
          <a:xfrm>
            <a:off x="3547035" y="3365426"/>
            <a:ext cx="288032"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1" name="50 Rectángulo"/>
          <p:cNvSpPr/>
          <p:nvPr/>
        </p:nvSpPr>
        <p:spPr>
          <a:xfrm>
            <a:off x="3995936" y="3357042"/>
            <a:ext cx="288032" cy="144016"/>
          </a:xfrm>
          <a:prstGeom prst="rect">
            <a:avLst/>
          </a:prstGeom>
          <a:noFill/>
          <a:ln w="95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461280391"/>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856" y="404664"/>
            <a:ext cx="8229600" cy="990600"/>
          </a:xfrm>
        </p:spPr>
        <p:txBody>
          <a:bodyPr/>
          <a:lstStyle/>
          <a:p>
            <a:pPr algn="ctr"/>
            <a:r>
              <a:rPr lang="es-EC" dirty="0" smtClean="0"/>
              <a:t>ANTECEDENTES</a:t>
            </a:r>
            <a:endParaRPr lang="es-EC" dirty="0"/>
          </a:p>
        </p:txBody>
      </p:sp>
      <p:pic>
        <p:nvPicPr>
          <p:cNvPr id="6" name="Picture 4" descr="Resultado de imagen para CIG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886" y="622976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Resultado de imagen para CENCIN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0" descr="Imagen relacionad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54" t="11599" r="11018"/>
          <a:stretch/>
        </p:blipFill>
        <p:spPr bwMode="auto">
          <a:xfrm>
            <a:off x="8532440" y="6183249"/>
            <a:ext cx="538342" cy="6218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5" name="14 Marcador de contenido"/>
          <p:cNvGraphicFramePr>
            <a:graphicFrameLocks noGrp="1"/>
          </p:cNvGraphicFramePr>
          <p:nvPr>
            <p:ph sz="half" idx="1"/>
            <p:extLst>
              <p:ext uri="{D42A27DB-BD31-4B8C-83A1-F6EECF244321}">
                <p14:modId xmlns:p14="http://schemas.microsoft.com/office/powerpoint/2010/main" val="1477232455"/>
              </p:ext>
            </p:extLst>
          </p:nvPr>
        </p:nvGraphicFramePr>
        <p:xfrm>
          <a:off x="103886" y="1844824"/>
          <a:ext cx="4036066" cy="404818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16" name="7 Marcador de contenido"/>
          <p:cNvGraphicFramePr>
            <a:graphicFrameLocks noGrp="1"/>
          </p:cNvGraphicFramePr>
          <p:nvPr>
            <p:ph sz="half" idx="2"/>
            <p:extLst>
              <p:ext uri="{D42A27DB-BD31-4B8C-83A1-F6EECF244321}">
                <p14:modId xmlns:p14="http://schemas.microsoft.com/office/powerpoint/2010/main" val="2459379191"/>
              </p:ext>
            </p:extLst>
          </p:nvPr>
        </p:nvGraphicFramePr>
        <p:xfrm>
          <a:off x="3635896" y="1527689"/>
          <a:ext cx="5434886" cy="5081404"/>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7" name="3 Marcador de texto"/>
          <p:cNvSpPr txBox="1">
            <a:spLocks/>
          </p:cNvSpPr>
          <p:nvPr/>
        </p:nvSpPr>
        <p:spPr>
          <a:xfrm>
            <a:off x="4755536" y="1679142"/>
            <a:ext cx="3931920" cy="639762"/>
          </a:xfrm>
          <a:prstGeom prst="rect">
            <a:avLst/>
          </a:prstGeom>
        </p:spPr>
        <p:txBody>
          <a:bodyPr vert="horz" lIns="91440" tIns="45720" rIns="91440" bIns="45720" rtlCol="0">
            <a:normAutofit fontScale="77500" lnSpcReduction="20000"/>
          </a:bodyPr>
          <a:lstStyle>
            <a:lvl1pPr marL="182880" indent="-182880" algn="l" defTabSz="914400" rtl="0" eaLnBrk="1" latinLnBrk="0" hangingPunct="1">
              <a:spcBef>
                <a:spcPct val="20000"/>
              </a:spcBef>
              <a:buClr>
                <a:schemeClr val="accent1"/>
              </a:buClr>
              <a:buSzPct val="85000"/>
              <a:buFont typeface="Arial" pitchFamily="34" charset="0"/>
              <a:buChar char="•"/>
              <a:defRPr sz="28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20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8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800" kern="1200">
                <a:solidFill>
                  <a:schemeClr val="tx1"/>
                </a:solidFill>
                <a:latin typeface="+mn-lt"/>
                <a:ea typeface="+mn-ea"/>
                <a:cs typeface="+mn-cs"/>
              </a:defRPr>
            </a:lvl9pPr>
          </a:lstStyle>
          <a:p>
            <a:pPr marL="0" indent="0">
              <a:buNone/>
            </a:pPr>
            <a:r>
              <a:rPr lang="es-EC" dirty="0" smtClean="0"/>
              <a:t>Contaminantes Emergentes</a:t>
            </a:r>
            <a:endParaRPr lang="es-EC" dirty="0"/>
          </a:p>
        </p:txBody>
      </p:sp>
      <p:pic>
        <p:nvPicPr>
          <p:cNvPr id="1028" name="Picture 4" descr="Contaminantes emergentes (sustancias preferentes, prioritarias, en ..."/>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20433" r="15629"/>
          <a:stretch/>
        </p:blipFill>
        <p:spPr bwMode="auto">
          <a:xfrm>
            <a:off x="4817370" y="2362764"/>
            <a:ext cx="991635" cy="8502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Dibujo de Técnico de laboratorio pintado por Zulita en Dibujos.net ..."/>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3212" t="15514" b="11097"/>
          <a:stretch/>
        </p:blipFill>
        <p:spPr bwMode="auto">
          <a:xfrm>
            <a:off x="6876256" y="3675746"/>
            <a:ext cx="1017262" cy="717879"/>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32" name="Picture 8" descr="Riesgos Microcontaminantes - Aguas Residuales Urbanas"/>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905894" y="5013176"/>
            <a:ext cx="814586" cy="7029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15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Imagen" descr="C:\Users\De Prati\Documents\ESPE\tesis\MAPAS\cbz_sinescala.jpg"/>
          <p:cNvPicPr/>
          <p:nvPr/>
        </p:nvPicPr>
        <p:blipFill rotWithShape="1">
          <a:blip r:embed="rId2" cstate="print">
            <a:extLst>
              <a:ext uri="{28A0092B-C50C-407E-A947-70E740481C1C}">
                <a14:useLocalDpi xmlns:a14="http://schemas.microsoft.com/office/drawing/2010/main" val="0"/>
              </a:ext>
            </a:extLst>
          </a:blip>
          <a:srcRect l="1367" t="3432" r="2097" b="4179"/>
          <a:stretch/>
        </p:blipFill>
        <p:spPr bwMode="auto">
          <a:xfrm>
            <a:off x="915245" y="1359864"/>
            <a:ext cx="7298690" cy="49212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2" name="1 Título"/>
          <p:cNvSpPr>
            <a:spLocks noGrp="1"/>
          </p:cNvSpPr>
          <p:nvPr>
            <p:ph type="title"/>
          </p:nvPr>
        </p:nvSpPr>
        <p:spPr>
          <a:xfrm>
            <a:off x="467544" y="350168"/>
            <a:ext cx="8229600" cy="990600"/>
          </a:xfrm>
        </p:spPr>
        <p:txBody>
          <a:bodyPr/>
          <a:lstStyle/>
          <a:p>
            <a:r>
              <a:rPr lang="es-EC" dirty="0" smtClean="0"/>
              <a:t>RESULTADOS CARBAMAZEPINA</a:t>
            </a:r>
            <a:endParaRPr lang="es-EC" dirty="0"/>
          </a:p>
        </p:txBody>
      </p:sp>
      <p:pic>
        <p:nvPicPr>
          <p:cNvPr id="7" name="Picture 4" descr="Resultado de imagen para CIG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886" y="622976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Resultado de imagen para CENCIN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Imagen relacionad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54" t="11599" r="11018"/>
          <a:stretch/>
        </p:blipFill>
        <p:spPr bwMode="auto">
          <a:xfrm>
            <a:off x="8604448" y="6266429"/>
            <a:ext cx="466334" cy="538682"/>
          </a:xfrm>
          <a:prstGeom prst="rect">
            <a:avLst/>
          </a:prstGeom>
          <a:noFill/>
          <a:extLst>
            <a:ext uri="{909E8E84-426E-40DD-AFC4-6F175D3DCCD1}">
              <a14:hiddenFill xmlns:a14="http://schemas.microsoft.com/office/drawing/2010/main">
                <a:solidFill>
                  <a:srgbClr val="FFFFFF"/>
                </a:solidFill>
              </a14:hiddenFill>
            </a:ext>
          </a:extLst>
        </p:spPr>
      </p:pic>
      <p:pic>
        <p:nvPicPr>
          <p:cNvPr id="6" name="5 Imagen"/>
          <p:cNvPicPr/>
          <p:nvPr/>
        </p:nvPicPr>
        <p:blipFill>
          <a:blip r:embed="rId6">
            <a:extLst>
              <a:ext uri="{28A0092B-C50C-407E-A947-70E740481C1C}">
                <a14:useLocalDpi xmlns:a14="http://schemas.microsoft.com/office/drawing/2010/main" val="0"/>
              </a:ext>
            </a:extLst>
          </a:blip>
          <a:srcRect/>
          <a:stretch>
            <a:fillRect/>
          </a:stretch>
        </p:blipFill>
        <p:spPr bwMode="auto">
          <a:xfrm>
            <a:off x="6262568" y="2636912"/>
            <a:ext cx="1728192" cy="1387971"/>
          </a:xfrm>
          <a:prstGeom prst="rect">
            <a:avLst/>
          </a:prstGeom>
          <a:noFill/>
          <a:ln>
            <a:noFill/>
          </a:ln>
        </p:spPr>
      </p:pic>
      <p:pic>
        <p:nvPicPr>
          <p:cNvPr id="10" name="9 Imagen"/>
          <p:cNvPicPr/>
          <p:nvPr/>
        </p:nvPicPr>
        <p:blipFill>
          <a:blip r:embed="rId7">
            <a:extLst>
              <a:ext uri="{28A0092B-C50C-407E-A947-70E740481C1C}">
                <a14:useLocalDpi xmlns:a14="http://schemas.microsoft.com/office/drawing/2010/main" val="0"/>
              </a:ext>
            </a:extLst>
          </a:blip>
          <a:srcRect/>
          <a:stretch>
            <a:fillRect/>
          </a:stretch>
        </p:blipFill>
        <p:spPr bwMode="auto">
          <a:xfrm>
            <a:off x="531794" y="2139480"/>
            <a:ext cx="4648171" cy="2444288"/>
          </a:xfrm>
          <a:prstGeom prst="rect">
            <a:avLst/>
          </a:prstGeom>
          <a:noFill/>
        </p:spPr>
      </p:pic>
    </p:spTree>
    <p:extLst>
      <p:ext uri="{BB962C8B-B14F-4D97-AF65-F5344CB8AC3E}">
        <p14:creationId xmlns:p14="http://schemas.microsoft.com/office/powerpoint/2010/main" val="367553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xit" presetSubtype="1" fill="hold" nodeType="clickEffect">
                                  <p:stCondLst>
                                    <p:cond delay="0"/>
                                  </p:stCondLst>
                                  <p:childTnLst>
                                    <p:animEffect transition="out" filter="wheel(1)">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par>
                                <p:cTn id="8" presetID="21" presetClass="exit" presetSubtype="1" fill="hold" nodeType="withEffect">
                                  <p:stCondLst>
                                    <p:cond delay="0"/>
                                  </p:stCondLst>
                                  <p:childTnLst>
                                    <p:animEffect transition="out" filter="wheel(1)">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9 Imagen" descr="C:\Users\De Prati\Documents\ESPE\tesis\MAPAS\dic_sinescala.jpg"/>
          <p:cNvPicPr/>
          <p:nvPr/>
        </p:nvPicPr>
        <p:blipFill rotWithShape="1">
          <a:blip r:embed="rId2" cstate="print">
            <a:extLst>
              <a:ext uri="{28A0092B-C50C-407E-A947-70E740481C1C}">
                <a14:useLocalDpi xmlns:a14="http://schemas.microsoft.com/office/drawing/2010/main" val="0"/>
              </a:ext>
            </a:extLst>
          </a:blip>
          <a:srcRect l="1261" t="3433" r="1781" b="4179"/>
          <a:stretch/>
        </p:blipFill>
        <p:spPr bwMode="auto">
          <a:xfrm>
            <a:off x="893935" y="1336665"/>
            <a:ext cx="7331075" cy="492125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2" name="1 Título"/>
          <p:cNvSpPr>
            <a:spLocks noGrp="1"/>
          </p:cNvSpPr>
          <p:nvPr>
            <p:ph type="title"/>
          </p:nvPr>
        </p:nvSpPr>
        <p:spPr>
          <a:xfrm>
            <a:off x="457200" y="260648"/>
            <a:ext cx="8229600" cy="990600"/>
          </a:xfrm>
        </p:spPr>
        <p:txBody>
          <a:bodyPr/>
          <a:lstStyle/>
          <a:p>
            <a:pPr algn="ctr"/>
            <a:r>
              <a:rPr lang="es-EC" dirty="0" smtClean="0"/>
              <a:t>RESULTADOS DICLOFENACO</a:t>
            </a:r>
            <a:endParaRPr lang="es-EC" dirty="0"/>
          </a:p>
        </p:txBody>
      </p:sp>
      <p:pic>
        <p:nvPicPr>
          <p:cNvPr id="5" name="Picture 4" descr="Resultado de imagen para CIG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886" y="622976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4" descr="Resultado de imagen para CENCIN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Imagen relacionad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54" t="11599" r="11018"/>
          <a:stretch/>
        </p:blipFill>
        <p:spPr bwMode="auto">
          <a:xfrm>
            <a:off x="8604448" y="6266429"/>
            <a:ext cx="466334" cy="538682"/>
          </a:xfrm>
          <a:prstGeom prst="rect">
            <a:avLst/>
          </a:prstGeom>
          <a:noFill/>
          <a:extLst>
            <a:ext uri="{909E8E84-426E-40DD-AFC4-6F175D3DCCD1}">
              <a14:hiddenFill xmlns:a14="http://schemas.microsoft.com/office/drawing/2010/main">
                <a:solidFill>
                  <a:srgbClr val="FFFFFF"/>
                </a:solidFill>
              </a14:hiddenFill>
            </a:ext>
          </a:extLst>
        </p:spPr>
      </p:pic>
      <p:pic>
        <p:nvPicPr>
          <p:cNvPr id="8" name="7 Imagen"/>
          <p:cNvPicPr/>
          <p:nvPr/>
        </p:nvPicPr>
        <p:blipFill>
          <a:blip r:embed="rId6">
            <a:extLst>
              <a:ext uri="{28A0092B-C50C-407E-A947-70E740481C1C}">
                <a14:useLocalDpi xmlns:a14="http://schemas.microsoft.com/office/drawing/2010/main" val="0"/>
              </a:ext>
            </a:extLst>
          </a:blip>
          <a:srcRect/>
          <a:stretch>
            <a:fillRect/>
          </a:stretch>
        </p:blipFill>
        <p:spPr bwMode="auto">
          <a:xfrm>
            <a:off x="6262760" y="2621998"/>
            <a:ext cx="1728000" cy="1389600"/>
          </a:xfrm>
          <a:prstGeom prst="rect">
            <a:avLst/>
          </a:prstGeom>
          <a:noFill/>
          <a:ln>
            <a:noFill/>
          </a:ln>
        </p:spPr>
      </p:pic>
      <p:pic>
        <p:nvPicPr>
          <p:cNvPr id="14" name="13 Imagen"/>
          <p:cNvPicPr/>
          <p:nvPr/>
        </p:nvPicPr>
        <p:blipFill>
          <a:blip r:embed="rId7">
            <a:extLst>
              <a:ext uri="{28A0092B-C50C-407E-A947-70E740481C1C}">
                <a14:useLocalDpi xmlns:a14="http://schemas.microsoft.com/office/drawing/2010/main" val="0"/>
              </a:ext>
            </a:extLst>
          </a:blip>
          <a:srcRect/>
          <a:stretch>
            <a:fillRect/>
          </a:stretch>
        </p:blipFill>
        <p:spPr bwMode="auto">
          <a:xfrm>
            <a:off x="531794" y="2139481"/>
            <a:ext cx="4647600" cy="2444288"/>
          </a:xfrm>
          <a:prstGeom prst="rect">
            <a:avLst/>
          </a:prstGeom>
          <a:noFill/>
        </p:spPr>
      </p:pic>
    </p:spTree>
    <p:extLst>
      <p:ext uri="{BB962C8B-B14F-4D97-AF65-F5344CB8AC3E}">
        <p14:creationId xmlns:p14="http://schemas.microsoft.com/office/powerpoint/2010/main" val="30971573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14081" y="260648"/>
            <a:ext cx="8229600" cy="990600"/>
          </a:xfrm>
        </p:spPr>
        <p:txBody>
          <a:bodyPr/>
          <a:lstStyle/>
          <a:p>
            <a:pPr algn="ctr"/>
            <a:r>
              <a:rPr lang="es-EC" dirty="0" smtClean="0"/>
              <a:t>CONCLUSIONES</a:t>
            </a:r>
            <a:endParaRPr lang="es-EC" dirty="0"/>
          </a:p>
        </p:txBody>
      </p:sp>
      <p:sp>
        <p:nvSpPr>
          <p:cNvPr id="3" name="2 Marcador de contenido"/>
          <p:cNvSpPr>
            <a:spLocks noGrp="1"/>
          </p:cNvSpPr>
          <p:nvPr>
            <p:ph idx="1"/>
          </p:nvPr>
        </p:nvSpPr>
        <p:spPr>
          <a:xfrm>
            <a:off x="124647" y="1290920"/>
            <a:ext cx="8712968" cy="5318173"/>
          </a:xfrm>
        </p:spPr>
        <p:txBody>
          <a:bodyPr>
            <a:noAutofit/>
          </a:bodyPr>
          <a:lstStyle/>
          <a:p>
            <a:pPr algn="just"/>
            <a:r>
              <a:rPr lang="es-ES" sz="1400" dirty="0" smtClean="0"/>
              <a:t>El </a:t>
            </a:r>
            <a:r>
              <a:rPr lang="es-ES" sz="1400" dirty="0"/>
              <a:t>río </a:t>
            </a:r>
            <a:r>
              <a:rPr lang="es-ES" sz="1400" dirty="0" err="1"/>
              <a:t>Tahuando</a:t>
            </a:r>
            <a:r>
              <a:rPr lang="es-ES" sz="1400" dirty="0"/>
              <a:t>, tramo Olmedo – Ibarra, cuenta con una longitud aproximadamente de 30 Km y el área de la </a:t>
            </a:r>
            <a:r>
              <a:rPr lang="es-ES" sz="1400" dirty="0" err="1" smtClean="0"/>
              <a:t>subcuenca</a:t>
            </a:r>
            <a:r>
              <a:rPr lang="es-ES" sz="1400" dirty="0" smtClean="0"/>
              <a:t> </a:t>
            </a:r>
            <a:r>
              <a:rPr lang="es-ES" sz="1400" dirty="0"/>
              <a:t>es alrededor de 349 km². Este río, traspasa cinco parroquias Olmedo, </a:t>
            </a:r>
            <a:r>
              <a:rPr lang="es-ES" sz="1400" dirty="0" err="1"/>
              <a:t>Angochagua</a:t>
            </a:r>
            <a:r>
              <a:rPr lang="es-ES" sz="1400" dirty="0"/>
              <a:t>, La Esperanza, San Francisco y El Sagrario que cuenta con una población total de 23310 habitantes. El agua del río es empleada en actividades como la agricultura, acuicultura o en diferentes actividades recreativas. </a:t>
            </a:r>
            <a:endParaRPr lang="es-ES" sz="1400" dirty="0" smtClean="0"/>
          </a:p>
          <a:p>
            <a:pPr marL="0" indent="0" algn="just">
              <a:buNone/>
            </a:pPr>
            <a:endParaRPr lang="es-ES" sz="1400" dirty="0"/>
          </a:p>
          <a:p>
            <a:pPr algn="just"/>
            <a:r>
              <a:rPr lang="es-ES" sz="1400" dirty="0" smtClean="0"/>
              <a:t>Los parámetros </a:t>
            </a:r>
            <a:r>
              <a:rPr lang="es-ES" sz="1400" dirty="0"/>
              <a:t>físico-químicos analizados que cumplen con los criterios admisibles son: </a:t>
            </a:r>
            <a:r>
              <a:rPr lang="es-ES" sz="1400" dirty="0" smtClean="0"/>
              <a:t>pH, Oxígeno Disuelto, Temperatura, DQO en </a:t>
            </a:r>
            <a:r>
              <a:rPr lang="es-ES" sz="1400" dirty="0"/>
              <a:t>época seca, </a:t>
            </a:r>
            <a:r>
              <a:rPr lang="es-ES" sz="1400" dirty="0" err="1" smtClean="0"/>
              <a:t>DBOƽ</a:t>
            </a:r>
            <a:r>
              <a:rPr lang="es-ES" sz="1400" dirty="0" smtClean="0"/>
              <a:t>, As, Nitratos, Nitritos, SST en </a:t>
            </a:r>
            <a:r>
              <a:rPr lang="es-ES" sz="1400" dirty="0"/>
              <a:t>época seca, </a:t>
            </a:r>
            <a:r>
              <a:rPr lang="es-ES" sz="1400" dirty="0" smtClean="0"/>
              <a:t>ST. Sin </a:t>
            </a:r>
            <a:r>
              <a:rPr lang="es-ES" sz="1400" dirty="0"/>
              <a:t>embargo, los parámetros </a:t>
            </a:r>
            <a:r>
              <a:rPr lang="es-ES" sz="1400" dirty="0" smtClean="0"/>
              <a:t>DQO en </a:t>
            </a:r>
            <a:r>
              <a:rPr lang="es-ES" sz="1400" dirty="0"/>
              <a:t>época lluviosa, </a:t>
            </a:r>
            <a:r>
              <a:rPr lang="es-ES" sz="1400" dirty="0" smtClean="0"/>
              <a:t>Cu, Fe, Zn, Cd, Pb y SST en época lluviosa sobrepasan los criterios de calidad admisibles. Por </a:t>
            </a:r>
            <a:r>
              <a:rPr lang="es-ES" sz="1400" dirty="0"/>
              <a:t>último, </a:t>
            </a:r>
            <a:r>
              <a:rPr lang="es-ES" sz="1400" dirty="0" smtClean="0"/>
              <a:t>la conductividad eléctrica en las  dos épocas en estudio no sobrepaso el límite máximo permisible establecido por la norma chilena.</a:t>
            </a:r>
          </a:p>
          <a:p>
            <a:pPr marL="0" indent="0" algn="just">
              <a:buNone/>
            </a:pPr>
            <a:endParaRPr lang="es-EC" sz="1400" dirty="0"/>
          </a:p>
          <a:p>
            <a:pPr algn="just"/>
            <a:r>
              <a:rPr lang="es-ES" sz="1400" dirty="0"/>
              <a:t>En </a:t>
            </a:r>
            <a:r>
              <a:rPr lang="es-ES" sz="1400" dirty="0" err="1"/>
              <a:t>Carbamazepina</a:t>
            </a:r>
            <a:r>
              <a:rPr lang="es-ES" sz="1400" dirty="0"/>
              <a:t> se determinó, en el punto 4 una concentración de 0,1247 </a:t>
            </a:r>
            <a:r>
              <a:rPr lang="es-ES" sz="1400" dirty="0" err="1"/>
              <a:t>μg</a:t>
            </a:r>
            <a:r>
              <a:rPr lang="es-ES" sz="1400" dirty="0"/>
              <a:t>/L y en el </a:t>
            </a:r>
            <a:r>
              <a:rPr lang="es-ES" sz="1400" dirty="0" smtClean="0"/>
              <a:t>penúltimo </a:t>
            </a:r>
            <a:r>
              <a:rPr lang="es-ES" sz="1400" dirty="0"/>
              <a:t>punto una concentración de 0,4529 </a:t>
            </a:r>
            <a:r>
              <a:rPr lang="es-ES" sz="1400" dirty="0" err="1"/>
              <a:t>μg</a:t>
            </a:r>
            <a:r>
              <a:rPr lang="es-ES" sz="1400" dirty="0"/>
              <a:t>/L, la presencia de este contaminante emergente es un marcador de contaminación </a:t>
            </a:r>
            <a:r>
              <a:rPr lang="es-ES" sz="1400" dirty="0" err="1"/>
              <a:t>antropogénica</a:t>
            </a:r>
            <a:r>
              <a:rPr lang="es-ES" sz="1400" dirty="0"/>
              <a:t>. De igual forma, se obtuvieron concentraciones de 2,0651 </a:t>
            </a:r>
            <a:r>
              <a:rPr lang="es-ES" sz="1400" dirty="0" err="1"/>
              <a:t>μg</a:t>
            </a:r>
            <a:r>
              <a:rPr lang="es-ES" sz="1400" dirty="0"/>
              <a:t>/L en el punto 1, 7,9245 </a:t>
            </a:r>
            <a:r>
              <a:rPr lang="es-ES" sz="1400" dirty="0" err="1"/>
              <a:t>μg</a:t>
            </a:r>
            <a:r>
              <a:rPr lang="es-ES" sz="1400" dirty="0"/>
              <a:t>/L en el punto 6 y 9,5189 </a:t>
            </a:r>
            <a:r>
              <a:rPr lang="es-ES" sz="1400" dirty="0" err="1"/>
              <a:t>μg</a:t>
            </a:r>
            <a:r>
              <a:rPr lang="es-ES" sz="1400" dirty="0"/>
              <a:t>/L en el último punto de </a:t>
            </a:r>
            <a:r>
              <a:rPr lang="es-ES" sz="1400" dirty="0" err="1"/>
              <a:t>Diclofenaco</a:t>
            </a:r>
            <a:r>
              <a:rPr lang="es-ES" sz="1400" dirty="0"/>
              <a:t>, su presencia se debe a su uso en la veterinaria y a las descargas residuales de las poblaciones cercanas a este cuerpo de agua. </a:t>
            </a:r>
          </a:p>
          <a:p>
            <a:pPr marL="0" indent="0" algn="just">
              <a:buNone/>
            </a:pPr>
            <a:endParaRPr lang="es-EC" sz="1300" dirty="0"/>
          </a:p>
        </p:txBody>
      </p:sp>
      <p:pic>
        <p:nvPicPr>
          <p:cNvPr id="4" name="Picture 4" descr="Resultado de imagen para CIGM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886" y="622976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Resultado de imagen para CENCIN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0" descr="Imagen relacionad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454" t="11599" r="11018"/>
          <a:stretch/>
        </p:blipFill>
        <p:spPr bwMode="auto">
          <a:xfrm>
            <a:off x="8604448" y="6266429"/>
            <a:ext cx="466334" cy="538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8427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04664"/>
            <a:ext cx="8229600" cy="990600"/>
          </a:xfrm>
        </p:spPr>
        <p:txBody>
          <a:bodyPr/>
          <a:lstStyle/>
          <a:p>
            <a:pPr algn="ctr"/>
            <a:r>
              <a:rPr lang="es-EC" dirty="0" smtClean="0"/>
              <a:t>RECOMENDACIONES</a:t>
            </a:r>
            <a:endParaRPr lang="es-EC" dirty="0"/>
          </a:p>
        </p:txBody>
      </p:sp>
      <p:sp>
        <p:nvSpPr>
          <p:cNvPr id="3" name="2 Marcador de contenido"/>
          <p:cNvSpPr>
            <a:spLocks noGrp="1"/>
          </p:cNvSpPr>
          <p:nvPr>
            <p:ph idx="1"/>
          </p:nvPr>
        </p:nvSpPr>
        <p:spPr/>
        <p:txBody>
          <a:bodyPr>
            <a:normAutofit/>
          </a:bodyPr>
          <a:lstStyle/>
          <a:p>
            <a:pPr lvl="0" algn="just"/>
            <a:r>
              <a:rPr lang="es-ES" sz="1400" dirty="0" smtClean="0"/>
              <a:t>Se </a:t>
            </a:r>
            <a:r>
              <a:rPr lang="es-ES" sz="1400" dirty="0"/>
              <a:t>debe asegurar la calidad del agua del río </a:t>
            </a:r>
            <a:r>
              <a:rPr lang="es-ES" sz="1400" dirty="0" err="1"/>
              <a:t>Tahuando</a:t>
            </a:r>
            <a:r>
              <a:rPr lang="es-ES" sz="1400" dirty="0"/>
              <a:t>, tramo Olmedo – Ibarra, para el uso de las diferentes actividades de los habitantes de las cinco parroquias que traspasa este río, realizando análisis físico - químicos del agua mensualmente e involucrando a la población en su cuidado</a:t>
            </a:r>
            <a:r>
              <a:rPr lang="es-ES" sz="1400" dirty="0" smtClean="0"/>
              <a:t>.</a:t>
            </a:r>
          </a:p>
          <a:p>
            <a:pPr marL="0" lvl="0" indent="0" algn="just">
              <a:buNone/>
            </a:pPr>
            <a:endParaRPr lang="es-ES" sz="1400" dirty="0"/>
          </a:p>
          <a:p>
            <a:pPr lvl="0" algn="just"/>
            <a:r>
              <a:rPr lang="es-ES" sz="1400" dirty="0" smtClean="0"/>
              <a:t>Se </a:t>
            </a:r>
            <a:r>
              <a:rPr lang="es-ES" sz="1400" dirty="0"/>
              <a:t>sugiere realizar un estudio más extenso sobre la presencia de metales pesados en el río </a:t>
            </a:r>
            <a:r>
              <a:rPr lang="es-ES" sz="1400" dirty="0" err="1"/>
              <a:t>Tahuando</a:t>
            </a:r>
            <a:r>
              <a:rPr lang="es-ES" sz="1400" dirty="0"/>
              <a:t>, tramo Olmedo – Ibarra, con el fin, de tomar las medidas necesarias para la disminución de los mismos. A su vez, realizar un control sobre las descargas que existen después de la PTAR, debido a las concentraciones que se encontraron en los diferentes parámetros analizados en el punto 7</a:t>
            </a:r>
            <a:r>
              <a:rPr lang="es-ES" sz="1400" dirty="0" smtClean="0"/>
              <a:t>.</a:t>
            </a:r>
          </a:p>
          <a:p>
            <a:pPr marL="0" lvl="0" indent="0" algn="just">
              <a:buNone/>
            </a:pPr>
            <a:endParaRPr lang="es-ES" sz="1400" dirty="0"/>
          </a:p>
          <a:p>
            <a:pPr lvl="0" algn="just"/>
            <a:r>
              <a:rPr lang="es-ES" sz="1400" dirty="0" smtClean="0"/>
              <a:t>Se </a:t>
            </a:r>
            <a:r>
              <a:rPr lang="es-ES" sz="1400" dirty="0"/>
              <a:t>recomienda considerar los datos obtenidos sobre </a:t>
            </a:r>
            <a:r>
              <a:rPr lang="es-ES" sz="1400" dirty="0" err="1"/>
              <a:t>Carbamazepina</a:t>
            </a:r>
            <a:r>
              <a:rPr lang="es-ES" sz="1400" dirty="0"/>
              <a:t> y </a:t>
            </a:r>
            <a:r>
              <a:rPr lang="es-ES" sz="1400" dirty="0" err="1"/>
              <a:t>Diclofenaco</a:t>
            </a:r>
            <a:r>
              <a:rPr lang="es-ES" sz="1400" dirty="0"/>
              <a:t> como un punto de partida para una investigación a mayor profundidad sobre la presencia de estos contaminantes emergentes en el río </a:t>
            </a:r>
            <a:r>
              <a:rPr lang="es-ES" sz="1400" dirty="0" err="1"/>
              <a:t>Tahuando</a:t>
            </a:r>
            <a:r>
              <a:rPr lang="es-ES" sz="1400" dirty="0"/>
              <a:t>, tramo Olmedo – Ibarra, los muestreos deben ser realizados especialmente en época seca para evitar el efecto de dilución.</a:t>
            </a:r>
            <a:endParaRPr lang="es-EC" sz="1400" dirty="0"/>
          </a:p>
        </p:txBody>
      </p:sp>
      <p:pic>
        <p:nvPicPr>
          <p:cNvPr id="4" name="Picture 4" descr="Resultado de imagen para CIGM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886" y="622976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Resultado de imagen para CENCIN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0" descr="Imagen relacionad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454" t="11599" r="11018"/>
          <a:stretch/>
        </p:blipFill>
        <p:spPr bwMode="auto">
          <a:xfrm>
            <a:off x="8604448" y="6266429"/>
            <a:ext cx="466334" cy="538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4510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2708920"/>
            <a:ext cx="8508222" cy="1422648"/>
          </a:xfrm>
        </p:spPr>
        <p:txBody>
          <a:bodyPr>
            <a:normAutofit/>
          </a:bodyPr>
          <a:lstStyle/>
          <a:p>
            <a:pPr algn="ctr"/>
            <a:r>
              <a:rPr lang="es-EC" sz="4400" dirty="0" smtClean="0"/>
              <a:t>GRACIAS POR SU ATENCIÓN</a:t>
            </a:r>
            <a:endParaRPr lang="es-EC" sz="4400"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4483" y="469580"/>
            <a:ext cx="336000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417"/>
          <a:stretch/>
        </p:blipFill>
        <p:spPr bwMode="auto">
          <a:xfrm>
            <a:off x="4572000" y="469580"/>
            <a:ext cx="4058115"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0115" y="3886931"/>
            <a:ext cx="189000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483" y="3886931"/>
            <a:ext cx="189000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De Prati\Documents\ESPE\tesis\4tomuestreo\doc.jpg"/>
          <p:cNvPicPr>
            <a:picLocks noChangeAspect="1" noChangeArrowheads="1"/>
          </p:cNvPicPr>
          <p:nvPr/>
        </p:nvPicPr>
        <p:blipFill rotWithShape="1">
          <a:blip r:embed="rId6">
            <a:extLst>
              <a:ext uri="{28A0092B-C50C-407E-A947-70E740481C1C}">
                <a14:useLocalDpi xmlns:a14="http://schemas.microsoft.com/office/drawing/2010/main" val="0"/>
              </a:ext>
            </a:extLst>
          </a:blip>
          <a:srcRect r="26707"/>
          <a:stretch/>
        </p:blipFill>
        <p:spPr bwMode="auto">
          <a:xfrm>
            <a:off x="2954842" y="3886931"/>
            <a:ext cx="3283532"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71394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48667" y="404664"/>
            <a:ext cx="8229600" cy="990600"/>
          </a:xfrm>
        </p:spPr>
        <p:txBody>
          <a:bodyPr/>
          <a:lstStyle/>
          <a:p>
            <a:pPr algn="ctr"/>
            <a:r>
              <a:rPr lang="es-EC" dirty="0" smtClean="0"/>
              <a:t>ANTECEDENTES</a:t>
            </a:r>
            <a:endParaRPr lang="es-EC" dirty="0"/>
          </a:p>
        </p:txBody>
      </p:sp>
      <p:sp>
        <p:nvSpPr>
          <p:cNvPr id="4" name="3 Marcador de texto"/>
          <p:cNvSpPr>
            <a:spLocks noGrp="1"/>
          </p:cNvSpPr>
          <p:nvPr>
            <p:ph type="body" idx="1"/>
          </p:nvPr>
        </p:nvSpPr>
        <p:spPr/>
        <p:txBody>
          <a:bodyPr>
            <a:normAutofit fontScale="92500" lnSpcReduction="10000"/>
          </a:bodyPr>
          <a:lstStyle/>
          <a:p>
            <a:r>
              <a:rPr lang="es-EC" dirty="0" smtClean="0"/>
              <a:t>Efectos de los Contaminantes Emergentes</a:t>
            </a:r>
            <a:endParaRPr lang="es-EC" dirty="0"/>
          </a:p>
        </p:txBody>
      </p:sp>
      <p:sp>
        <p:nvSpPr>
          <p:cNvPr id="6" name="5 Marcador de texto"/>
          <p:cNvSpPr>
            <a:spLocks noGrp="1"/>
          </p:cNvSpPr>
          <p:nvPr>
            <p:ph type="body" sz="quarter" idx="3"/>
          </p:nvPr>
        </p:nvSpPr>
        <p:spPr>
          <a:xfrm>
            <a:off x="4721657" y="1484784"/>
            <a:ext cx="3931920" cy="639762"/>
          </a:xfrm>
        </p:spPr>
        <p:txBody>
          <a:bodyPr/>
          <a:lstStyle/>
          <a:p>
            <a:r>
              <a:rPr lang="es-EC" dirty="0" smtClean="0"/>
              <a:t>Productos Farmacéuticos </a:t>
            </a:r>
            <a:endParaRPr lang="es-EC" dirty="0"/>
          </a:p>
        </p:txBody>
      </p:sp>
      <p:graphicFrame>
        <p:nvGraphicFramePr>
          <p:cNvPr id="11" name="10 Marcador de contenido"/>
          <p:cNvGraphicFramePr>
            <a:graphicFrameLocks noGrp="1"/>
          </p:cNvGraphicFramePr>
          <p:nvPr>
            <p:ph sz="quarter" idx="4"/>
            <p:extLst>
              <p:ext uri="{D42A27DB-BD31-4B8C-83A1-F6EECF244321}">
                <p14:modId xmlns:p14="http://schemas.microsoft.com/office/powerpoint/2010/main" val="3219989388"/>
              </p:ext>
            </p:extLst>
          </p:nvPr>
        </p:nvGraphicFramePr>
        <p:xfrm>
          <a:off x="4754563" y="2438400"/>
          <a:ext cx="3932237" cy="395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4" descr="Resultado de imagen para CIGM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886" y="622976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Resultado de imagen para CENCIN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Imagen relacionad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454" t="11599" r="11018"/>
          <a:stretch/>
        </p:blipFill>
        <p:spPr bwMode="auto">
          <a:xfrm>
            <a:off x="8532440" y="6183249"/>
            <a:ext cx="538342" cy="6218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4 Marcador de contenido"/>
          <p:cNvGraphicFramePr>
            <a:graphicFrameLocks noGrp="1"/>
          </p:cNvGraphicFramePr>
          <p:nvPr>
            <p:ph sz="half" idx="2"/>
            <p:extLst>
              <p:ext uri="{D42A27DB-BD31-4B8C-83A1-F6EECF244321}">
                <p14:modId xmlns:p14="http://schemas.microsoft.com/office/powerpoint/2010/main" val="3933617564"/>
              </p:ext>
            </p:extLst>
          </p:nvPr>
        </p:nvGraphicFramePr>
        <p:xfrm>
          <a:off x="103886" y="2276872"/>
          <a:ext cx="4540122" cy="411281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050" name="Picture 2" descr="Antidepresivos, factor volátil en peces | BIG FISH | 36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71120" y="4536528"/>
            <a:ext cx="1344968" cy="10081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LAS SUPERBACTERIAS, LA GRAN PANDEMIA DEL SIGLO XXI – TerapiaCpap ..."/>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203848" y="4816399"/>
            <a:ext cx="1358469" cy="75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1016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04664"/>
            <a:ext cx="8229600" cy="990600"/>
          </a:xfrm>
        </p:spPr>
        <p:txBody>
          <a:bodyPr/>
          <a:lstStyle/>
          <a:p>
            <a:pPr algn="ctr"/>
            <a:r>
              <a:rPr lang="es-EC" dirty="0" smtClean="0"/>
              <a:t>ANTECEDENTES</a:t>
            </a:r>
            <a:endParaRPr lang="es-EC" dirty="0"/>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1310407469"/>
              </p:ext>
            </p:extLst>
          </p:nvPr>
        </p:nvGraphicFramePr>
        <p:xfrm>
          <a:off x="285806" y="1773009"/>
          <a:ext cx="8784976" cy="3690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4" descr="Resultado de imagen para CIGM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886" y="622976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Resultado de imagen para CENCIN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Imagen relacionad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454" t="11599" r="11018"/>
          <a:stretch/>
        </p:blipFill>
        <p:spPr bwMode="auto">
          <a:xfrm>
            <a:off x="8532440" y="6183249"/>
            <a:ext cx="538342" cy="62186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Evaluación de las condiciones de c..."/>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77237" y="4416447"/>
            <a:ext cx="2748675" cy="17976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780444"/>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04664"/>
            <a:ext cx="8229600" cy="990600"/>
          </a:xfrm>
        </p:spPr>
        <p:txBody>
          <a:bodyPr>
            <a:normAutofit/>
          </a:bodyPr>
          <a:lstStyle/>
          <a:p>
            <a:pPr algn="ctr"/>
            <a:r>
              <a:rPr lang="es-EC" dirty="0" smtClean="0"/>
              <a:t>PLANTEAMIENTO DEL PROBLEMA</a:t>
            </a:r>
            <a:endParaRPr lang="es-EC" dirty="0"/>
          </a:p>
        </p:txBody>
      </p:sp>
      <p:graphicFrame>
        <p:nvGraphicFramePr>
          <p:cNvPr id="10" name="9 Marcador de contenido"/>
          <p:cNvGraphicFramePr>
            <a:graphicFrameLocks noGrp="1"/>
          </p:cNvGraphicFramePr>
          <p:nvPr>
            <p:ph sz="half" idx="1"/>
            <p:extLst>
              <p:ext uri="{D42A27DB-BD31-4B8C-83A1-F6EECF244321}">
                <p14:modId xmlns:p14="http://schemas.microsoft.com/office/powerpoint/2010/main" val="2470321465"/>
              </p:ext>
            </p:extLst>
          </p:nvPr>
        </p:nvGraphicFramePr>
        <p:xfrm>
          <a:off x="251520" y="1511711"/>
          <a:ext cx="4038600" cy="47180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Marcador de contenido"/>
          <p:cNvSpPr>
            <a:spLocks noGrp="1"/>
          </p:cNvSpPr>
          <p:nvPr>
            <p:ph sz="half" idx="2"/>
          </p:nvPr>
        </p:nvSpPr>
        <p:spPr/>
        <p:txBody>
          <a:bodyPr/>
          <a:lstStyle/>
          <a:p>
            <a:endParaRPr lang="es-EC"/>
          </a:p>
        </p:txBody>
      </p:sp>
      <p:pic>
        <p:nvPicPr>
          <p:cNvPr id="7" name="Picture 4" descr="Resultado de imagen para CIGM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886" y="622976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Resultado de imagen para CENCIN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Imagen relacionad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454" t="11599" r="11018"/>
          <a:stretch/>
        </p:blipFill>
        <p:spPr bwMode="auto">
          <a:xfrm>
            <a:off x="8532440" y="6183249"/>
            <a:ext cx="538342" cy="6218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13125" t="17083" r="34258" b="41458"/>
          <a:stretch/>
        </p:blipFill>
        <p:spPr bwMode="auto">
          <a:xfrm>
            <a:off x="4499992" y="1700808"/>
            <a:ext cx="4465444" cy="1979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11 Recortar rectángulo de esquina diagonal"/>
          <p:cNvSpPr/>
          <p:nvPr/>
        </p:nvSpPr>
        <p:spPr>
          <a:xfrm>
            <a:off x="5203237" y="3861048"/>
            <a:ext cx="3312368" cy="1433872"/>
          </a:xfrm>
          <a:prstGeom prst="snip2Diag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1300" b="1" dirty="0" smtClean="0">
                <a:solidFill>
                  <a:schemeClr val="tx1"/>
                </a:solidFill>
              </a:rPr>
              <a:t>Carbamazepina</a:t>
            </a:r>
          </a:p>
          <a:p>
            <a:pPr algn="ctr"/>
            <a:r>
              <a:rPr lang="es-EC" sz="1300" dirty="0" smtClean="0">
                <a:solidFill>
                  <a:schemeClr val="tx1"/>
                </a:solidFill>
              </a:rPr>
              <a:t>Concentración mínima de 11,5 </a:t>
            </a:r>
            <a:r>
              <a:rPr lang="es-EC" sz="1300" dirty="0" err="1">
                <a:solidFill>
                  <a:schemeClr val="tx1"/>
                </a:solidFill>
              </a:rPr>
              <a:t>μg</a:t>
            </a:r>
            <a:r>
              <a:rPr lang="es-EC" sz="1300" dirty="0">
                <a:solidFill>
                  <a:schemeClr val="tx1"/>
                </a:solidFill>
              </a:rPr>
              <a:t>/L</a:t>
            </a:r>
            <a:r>
              <a:rPr lang="es-EC" sz="1300" dirty="0" smtClean="0">
                <a:solidFill>
                  <a:schemeClr val="tx1"/>
                </a:solidFill>
              </a:rPr>
              <a:t> en </a:t>
            </a:r>
            <a:r>
              <a:rPr lang="es-EC" sz="1300" dirty="0">
                <a:solidFill>
                  <a:schemeClr val="tx1"/>
                </a:solidFill>
              </a:rPr>
              <a:t> </a:t>
            </a:r>
            <a:r>
              <a:rPr lang="es-EC" sz="1300" dirty="0" smtClean="0">
                <a:solidFill>
                  <a:schemeClr val="tx1"/>
                </a:solidFill>
              </a:rPr>
              <a:t>Esmeraldas b/t</a:t>
            </a:r>
          </a:p>
          <a:p>
            <a:pPr algn="ctr"/>
            <a:r>
              <a:rPr lang="es-EC" sz="1300" dirty="0" smtClean="0">
                <a:solidFill>
                  <a:schemeClr val="tx1"/>
                </a:solidFill>
              </a:rPr>
              <a:t>Concentración máxima de 830 </a:t>
            </a:r>
            <a:r>
              <a:rPr lang="es-EC" sz="1300" dirty="0" err="1" smtClean="0">
                <a:solidFill>
                  <a:schemeClr val="tx1"/>
                </a:solidFill>
              </a:rPr>
              <a:t>μg</a:t>
            </a:r>
            <a:r>
              <a:rPr lang="es-EC" sz="1300" dirty="0" smtClean="0">
                <a:solidFill>
                  <a:schemeClr val="tx1"/>
                </a:solidFill>
              </a:rPr>
              <a:t>/L </a:t>
            </a:r>
            <a:r>
              <a:rPr lang="es-EC" sz="1300" dirty="0" err="1" smtClean="0">
                <a:solidFill>
                  <a:schemeClr val="tx1"/>
                </a:solidFill>
              </a:rPr>
              <a:t>Machángara</a:t>
            </a:r>
            <a:r>
              <a:rPr lang="es-EC" sz="1300" dirty="0" smtClean="0">
                <a:solidFill>
                  <a:schemeClr val="tx1"/>
                </a:solidFill>
              </a:rPr>
              <a:t> N</a:t>
            </a:r>
            <a:endParaRPr lang="es-EC" sz="1300" dirty="0">
              <a:solidFill>
                <a:schemeClr val="tx1"/>
              </a:solidFill>
            </a:endParaRPr>
          </a:p>
        </p:txBody>
      </p:sp>
      <p:pic>
        <p:nvPicPr>
          <p:cNvPr id="4098" name="Picture 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6937" b="5908"/>
          <a:stretch/>
        </p:blipFill>
        <p:spPr bwMode="auto">
          <a:xfrm>
            <a:off x="252311" y="4797152"/>
            <a:ext cx="1872725" cy="12241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2746987"/>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igh Performance Liquid Chromatography HPLC- UV-VIS Detector ..."/>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155" t="15410" r="41094" b="12088"/>
          <a:stretch/>
        </p:blipFill>
        <p:spPr bwMode="auto">
          <a:xfrm>
            <a:off x="3819432" y="3284984"/>
            <a:ext cx="936104" cy="960394"/>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23225" y="404664"/>
            <a:ext cx="8229600" cy="990600"/>
          </a:xfrm>
        </p:spPr>
        <p:txBody>
          <a:bodyPr/>
          <a:lstStyle/>
          <a:p>
            <a:pPr algn="ctr"/>
            <a:r>
              <a:rPr lang="es-EC" dirty="0" smtClean="0"/>
              <a:t>JUSTIFICACIÓN E IMPORTANCIA</a:t>
            </a:r>
            <a:endParaRPr lang="es-EC"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048928681"/>
              </p:ext>
            </p:extLst>
          </p:nvPr>
        </p:nvGraphicFramePr>
        <p:xfrm>
          <a:off x="572011" y="90872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4" descr="Resultado de imagen para CIGM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886" y="622976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descr="Resultado de imagen para CENCINA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0" descr="Imagen relacionada"/>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454" t="11599" r="11018"/>
          <a:stretch/>
        </p:blipFill>
        <p:spPr bwMode="auto">
          <a:xfrm>
            <a:off x="8532440" y="6183249"/>
            <a:ext cx="538342" cy="621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494071"/>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a:xfrm>
            <a:off x="467544" y="404664"/>
            <a:ext cx="8229600" cy="990600"/>
          </a:xfrm>
        </p:spPr>
        <p:txBody>
          <a:bodyPr/>
          <a:lstStyle/>
          <a:p>
            <a:r>
              <a:rPr lang="es-EC" dirty="0" smtClean="0"/>
              <a:t>JUSTIFICACIÓN E IMPORTANCIA</a:t>
            </a:r>
            <a:endParaRPr lang="es-EC" dirty="0"/>
          </a:p>
        </p:txBody>
      </p:sp>
      <p:graphicFrame>
        <p:nvGraphicFramePr>
          <p:cNvPr id="18" name="17 Marcador de contenido"/>
          <p:cNvGraphicFramePr>
            <a:graphicFrameLocks noGrp="1"/>
          </p:cNvGraphicFramePr>
          <p:nvPr>
            <p:ph idx="1"/>
            <p:extLst>
              <p:ext uri="{D42A27DB-BD31-4B8C-83A1-F6EECF244321}">
                <p14:modId xmlns:p14="http://schemas.microsoft.com/office/powerpoint/2010/main" val="747354159"/>
              </p:ext>
            </p:extLst>
          </p:nvPr>
        </p:nvGraphicFramePr>
        <p:xfrm>
          <a:off x="224900" y="847560"/>
          <a:ext cx="8576711" cy="5628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Picture 4" descr="Resultado de imagen para CIGM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886" y="622976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4" descr="Resultado de imagen para CENCIN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Imagen relacionad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454" t="11599" r="11018"/>
          <a:stretch/>
        </p:blipFill>
        <p:spPr bwMode="auto">
          <a:xfrm>
            <a:off x="8532440" y="6183249"/>
            <a:ext cx="538342" cy="621862"/>
          </a:xfrm>
          <a:prstGeom prst="rect">
            <a:avLst/>
          </a:prstGeom>
          <a:noFill/>
          <a:extLst>
            <a:ext uri="{909E8E84-426E-40DD-AFC4-6F175D3DCCD1}">
              <a14:hiddenFill xmlns:a14="http://schemas.microsoft.com/office/drawing/2010/main">
                <a:solidFill>
                  <a:srgbClr val="FFFFFF"/>
                </a:solidFill>
              </a14:hiddenFill>
            </a:ext>
          </a:extLst>
        </p:spPr>
      </p:pic>
      <p:sp>
        <p:nvSpPr>
          <p:cNvPr id="4" name="3 Terminador"/>
          <p:cNvSpPr/>
          <p:nvPr/>
        </p:nvSpPr>
        <p:spPr>
          <a:xfrm>
            <a:off x="1547664" y="5509682"/>
            <a:ext cx="5976664" cy="871645"/>
          </a:xfrm>
          <a:prstGeom prst="flowChartTerminator">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C" sz="1400" dirty="0" smtClean="0"/>
              <a:t>Este proyecto de investigación sirve como una línea base sobre la presencia de estos contaminantes en el río, ya que con el pasar del tiempo, pueden generar problemas en el entorno.</a:t>
            </a:r>
            <a:endParaRPr lang="es-EC" sz="1400" dirty="0"/>
          </a:p>
        </p:txBody>
      </p:sp>
    </p:spTree>
    <p:extLst>
      <p:ext uri="{BB962C8B-B14F-4D97-AF65-F5344CB8AC3E}">
        <p14:creationId xmlns:p14="http://schemas.microsoft.com/office/powerpoint/2010/main" val="424694998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idx="1"/>
            <p:extLst>
              <p:ext uri="{D42A27DB-BD31-4B8C-83A1-F6EECF244321}">
                <p14:modId xmlns:p14="http://schemas.microsoft.com/office/powerpoint/2010/main" val="4199110557"/>
              </p:ext>
            </p:extLst>
          </p:nvPr>
        </p:nvGraphicFramePr>
        <p:xfrm>
          <a:off x="179512" y="1196752"/>
          <a:ext cx="8784976"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Título"/>
          <p:cNvSpPr>
            <a:spLocks noGrp="1"/>
          </p:cNvSpPr>
          <p:nvPr>
            <p:ph type="title"/>
          </p:nvPr>
        </p:nvSpPr>
        <p:spPr>
          <a:xfrm>
            <a:off x="387777" y="404664"/>
            <a:ext cx="8229600" cy="990600"/>
          </a:xfrm>
        </p:spPr>
        <p:txBody>
          <a:bodyPr>
            <a:normAutofit/>
          </a:bodyPr>
          <a:lstStyle/>
          <a:p>
            <a:pPr algn="ctr"/>
            <a:r>
              <a:rPr lang="es-EC" dirty="0" smtClean="0"/>
              <a:t>OBJETIVOS </a:t>
            </a:r>
            <a:endParaRPr lang="es-EC" dirty="0"/>
          </a:p>
        </p:txBody>
      </p:sp>
      <p:pic>
        <p:nvPicPr>
          <p:cNvPr id="9" name="Picture 4" descr="Resultado de imagen para CIGM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886" y="622976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4" descr="Resultado de imagen para CENCIN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0" descr="Imagen relacionad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454" t="11599" r="11018"/>
          <a:stretch/>
        </p:blipFill>
        <p:spPr bwMode="auto">
          <a:xfrm>
            <a:off x="8532440" y="6183249"/>
            <a:ext cx="538342" cy="621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851810"/>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557338"/>
            <a:ext cx="3513138" cy="160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Título"/>
          <p:cNvSpPr>
            <a:spLocks noGrp="1"/>
          </p:cNvSpPr>
          <p:nvPr>
            <p:ph type="title"/>
          </p:nvPr>
        </p:nvSpPr>
        <p:spPr>
          <a:xfrm>
            <a:off x="565554" y="415755"/>
            <a:ext cx="8229600" cy="990600"/>
          </a:xfrm>
        </p:spPr>
        <p:txBody>
          <a:bodyPr/>
          <a:lstStyle/>
          <a:p>
            <a:pPr algn="ctr"/>
            <a:r>
              <a:rPr lang="es-EC" dirty="0" smtClean="0"/>
              <a:t>ÁREA DE ESTUDIO</a:t>
            </a:r>
            <a:endParaRPr lang="es-EC" dirty="0"/>
          </a:p>
        </p:txBody>
      </p:sp>
      <p:pic>
        <p:nvPicPr>
          <p:cNvPr id="11" name="Picture 4" descr="Resultado de imagen para CIG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886" y="6229761"/>
            <a:ext cx="567783" cy="5689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Resultado de imagen para CENCIN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39952" y="6381327"/>
            <a:ext cx="1231168" cy="45553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0" descr="Imagen relacionada"/>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54" t="11599" r="11018"/>
          <a:stretch/>
        </p:blipFill>
        <p:spPr bwMode="auto">
          <a:xfrm>
            <a:off x="8532440" y="6183249"/>
            <a:ext cx="538342" cy="621862"/>
          </a:xfrm>
          <a:prstGeom prst="rect">
            <a:avLst/>
          </a:prstGeom>
          <a:noFill/>
          <a:extLst>
            <a:ext uri="{909E8E84-426E-40DD-AFC4-6F175D3DCCD1}">
              <a14:hiddenFill xmlns:a14="http://schemas.microsoft.com/office/drawing/2010/main">
                <a:solidFill>
                  <a:srgbClr val="FFFFFF"/>
                </a:solidFill>
              </a14:hiddenFill>
            </a:ext>
          </a:extLst>
        </p:spPr>
      </p:pic>
      <p:pic>
        <p:nvPicPr>
          <p:cNvPr id="10" name="9 Imagen" descr="C:\Users\De Prati\Documents\ESPE\tesis\segundo_muestreo\IMG-20191031-WA0032.jpg"/>
          <p:cNvPicPr/>
          <p:nvPr/>
        </p:nvPicPr>
        <p:blipFill rotWithShape="1">
          <a:blip r:embed="rId6" cstate="print">
            <a:extLst>
              <a:ext uri="{28A0092B-C50C-407E-A947-70E740481C1C}">
                <a14:useLocalDpi xmlns:a14="http://schemas.microsoft.com/office/drawing/2010/main" val="0"/>
              </a:ext>
            </a:extLst>
          </a:blip>
          <a:srcRect t="8391"/>
          <a:stretch/>
        </p:blipFill>
        <p:spPr bwMode="auto">
          <a:xfrm>
            <a:off x="4115206" y="1557338"/>
            <a:ext cx="2324472" cy="1620000"/>
          </a:xfrm>
          <a:prstGeom prst="rect">
            <a:avLst/>
          </a:prstGeom>
          <a:noFill/>
          <a:ln>
            <a:noFill/>
          </a:ln>
          <a:extLst>
            <a:ext uri="{53640926-AAD7-44D8-BBD7-CCE9431645EC}">
              <a14:shadowObscured xmlns:a14="http://schemas.microsoft.com/office/drawing/2010/main"/>
            </a:ext>
          </a:extLst>
        </p:spPr>
      </p:pic>
      <p:pic>
        <p:nvPicPr>
          <p:cNvPr id="15" name="14 Imagen" descr="C:\Users\De Prati\Documents\ESPE\tesis\segundo_muestreo\IMG-20191031-WA0033.jpg"/>
          <p:cNvPicPr/>
          <p:nvPr/>
        </p:nvPicPr>
        <p:blipFill rotWithShape="1">
          <a:blip r:embed="rId7" cstate="print">
            <a:extLst>
              <a:ext uri="{28A0092B-C50C-407E-A947-70E740481C1C}">
                <a14:useLocalDpi xmlns:a14="http://schemas.microsoft.com/office/drawing/2010/main" val="0"/>
              </a:ext>
            </a:extLst>
          </a:blip>
          <a:srcRect t="20308" b="16184"/>
          <a:stretch/>
        </p:blipFill>
        <p:spPr bwMode="auto">
          <a:xfrm>
            <a:off x="6579165" y="1557337"/>
            <a:ext cx="1990765" cy="1620000"/>
          </a:xfrm>
          <a:prstGeom prst="rect">
            <a:avLst/>
          </a:prstGeom>
          <a:noFill/>
          <a:ln>
            <a:noFill/>
          </a:ln>
          <a:extLst>
            <a:ext uri="{53640926-AAD7-44D8-BBD7-CCE9431645EC}">
              <a14:shadowObscured xmlns:a14="http://schemas.microsoft.com/office/drawing/2010/main"/>
            </a:ext>
          </a:extLst>
        </p:spPr>
      </p:pic>
      <p:pic>
        <p:nvPicPr>
          <p:cNvPr id="16" name="15 Imagen" descr="C:\Users\De Prati\Documents\ESPE\tesis\segundo_muestreo\IMG-20191031-WA0085.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8918" y="3351688"/>
            <a:ext cx="2147495" cy="1620000"/>
          </a:xfrm>
          <a:prstGeom prst="rect">
            <a:avLst/>
          </a:prstGeom>
          <a:noFill/>
          <a:ln>
            <a:noFill/>
          </a:ln>
        </p:spPr>
      </p:pic>
      <p:pic>
        <p:nvPicPr>
          <p:cNvPr id="17" name="16 Imagen" descr="C:\Users\De Prati\Documents\ESPE\tesis\segundo_muestreo\IMG-20191031-WA0039.jpg"/>
          <p:cNvPicPr/>
          <p:nvPr/>
        </p:nvPicPr>
        <p:blipFill rotWithShape="1">
          <a:blip r:embed="rId9" cstate="print">
            <a:extLst>
              <a:ext uri="{28A0092B-C50C-407E-A947-70E740481C1C}">
                <a14:useLocalDpi xmlns:a14="http://schemas.microsoft.com/office/drawing/2010/main" val="0"/>
              </a:ext>
            </a:extLst>
          </a:blip>
          <a:srcRect t="5691"/>
          <a:stretch/>
        </p:blipFill>
        <p:spPr bwMode="auto">
          <a:xfrm>
            <a:off x="3421342" y="3351688"/>
            <a:ext cx="2161847" cy="1620000"/>
          </a:xfrm>
          <a:prstGeom prst="rect">
            <a:avLst/>
          </a:prstGeom>
          <a:noFill/>
          <a:ln>
            <a:noFill/>
          </a:ln>
          <a:extLst>
            <a:ext uri="{53640926-AAD7-44D8-BBD7-CCE9431645EC}">
              <a14:shadowObscured xmlns:a14="http://schemas.microsoft.com/office/drawing/2010/main"/>
            </a:ext>
          </a:extLst>
        </p:spPr>
      </p:pic>
      <p:pic>
        <p:nvPicPr>
          <p:cNvPr id="18" name="17 Imagen" descr="C:\Users\De Prati\Documents\ESPE\tesis\segundo_muestreo\IMG-20191031-WA0053.jp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98367" y="3351688"/>
            <a:ext cx="2044796" cy="1620000"/>
          </a:xfrm>
          <a:prstGeom prst="rect">
            <a:avLst/>
          </a:prstGeom>
          <a:noFill/>
          <a:ln>
            <a:noFill/>
          </a:ln>
        </p:spPr>
      </p:pic>
      <p:pic>
        <p:nvPicPr>
          <p:cNvPr id="20" name="19 Imagen" descr="C:\Users\De Prati\Documents\ESPE\tesis\segundo_muestreo\IMG-20191031-WA0036.jpg"/>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01405" y="5182946"/>
            <a:ext cx="2134359" cy="1620000"/>
          </a:xfrm>
          <a:prstGeom prst="rect">
            <a:avLst/>
          </a:prstGeom>
          <a:noFill/>
          <a:ln>
            <a:noFill/>
          </a:ln>
        </p:spPr>
      </p:pic>
      <p:pic>
        <p:nvPicPr>
          <p:cNvPr id="21" name="20 Imagen" descr="C:\Users\De Prati\Documents\ESPE\tesis\segundo_muestreo\IMG-20191031-WA0066.jpg"/>
          <p:cNvPicPr/>
          <p:nvPr/>
        </p:nvPicPr>
        <p:blipFill rotWithShape="1">
          <a:blip r:embed="rId12" cstate="print">
            <a:extLst>
              <a:ext uri="{28A0092B-C50C-407E-A947-70E740481C1C}">
                <a14:useLocalDpi xmlns:a14="http://schemas.microsoft.com/office/drawing/2010/main" val="0"/>
              </a:ext>
            </a:extLst>
          </a:blip>
          <a:srcRect b="27235"/>
          <a:stretch/>
        </p:blipFill>
        <p:spPr bwMode="auto">
          <a:xfrm>
            <a:off x="5727101" y="5178679"/>
            <a:ext cx="1756852" cy="1620000"/>
          </a:xfrm>
          <a:prstGeom prst="rect">
            <a:avLst/>
          </a:prstGeom>
          <a:noFill/>
          <a:ln>
            <a:noFill/>
          </a:ln>
          <a:extLst>
            <a:ext uri="{53640926-AAD7-44D8-BBD7-CCE9431645EC}">
              <a14:shadowObscured xmlns:a14="http://schemas.microsoft.com/office/drawing/2010/main"/>
            </a:ext>
          </a:extLst>
        </p:spPr>
      </p:pic>
      <p:sp>
        <p:nvSpPr>
          <p:cNvPr id="8" name="7 Documento"/>
          <p:cNvSpPr/>
          <p:nvPr/>
        </p:nvSpPr>
        <p:spPr>
          <a:xfrm>
            <a:off x="7020765" y="476672"/>
            <a:ext cx="1911051" cy="864096"/>
          </a:xfrm>
          <a:prstGeom prst="flowChartDocumen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200" dirty="0" smtClean="0">
                <a:solidFill>
                  <a:schemeClr val="tx1"/>
                </a:solidFill>
              </a:rPr>
              <a:t>Este </a:t>
            </a:r>
            <a:r>
              <a:rPr lang="es-EC" sz="1200" dirty="0">
                <a:solidFill>
                  <a:schemeClr val="tx1"/>
                </a:solidFill>
              </a:rPr>
              <a:t>río fue declarado Patrimonio Sagrado de los Pueblos Indígenas en el año (2017</a:t>
            </a:r>
            <a:r>
              <a:rPr lang="es-EC" sz="1200" dirty="0" smtClean="0">
                <a:solidFill>
                  <a:schemeClr val="tx1"/>
                </a:solidFill>
              </a:rPr>
              <a:t>).</a:t>
            </a:r>
            <a:endParaRPr lang="es-EC" sz="1200" dirty="0">
              <a:solidFill>
                <a:schemeClr val="tx1"/>
              </a:solidFill>
            </a:endParaRPr>
          </a:p>
        </p:txBody>
      </p:sp>
      <p:pic>
        <p:nvPicPr>
          <p:cNvPr id="22" name="21 Imagen" descr="C:\Users\De Prati\Documents\ESPE\tesis\MAPAS\ubicacion_horizontal.jpg"/>
          <p:cNvPicPr/>
          <p:nvPr/>
        </p:nvPicPr>
        <p:blipFill rotWithShape="1">
          <a:blip r:embed="rId13" cstate="print">
            <a:extLst>
              <a:ext uri="{28A0092B-C50C-407E-A947-70E740481C1C}">
                <a14:useLocalDpi xmlns:a14="http://schemas.microsoft.com/office/drawing/2010/main" val="0"/>
              </a:ext>
            </a:extLst>
          </a:blip>
          <a:srcRect l="947" t="5374" r="1570" b="2837"/>
          <a:stretch/>
        </p:blipFill>
        <p:spPr bwMode="auto">
          <a:xfrm>
            <a:off x="886776" y="1504929"/>
            <a:ext cx="7370445" cy="4889500"/>
          </a:xfrm>
          <a:prstGeom prst="rect">
            <a:avLst/>
          </a:prstGeom>
          <a:noFill/>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999341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ircle(in)">
                                      <p:cBhvr>
                                        <p:cTn id="11" dur="2000"/>
                                        <p:tgtEl>
                                          <p:spTgt spid="10"/>
                                        </p:tgtEl>
                                      </p:cBhvr>
                                    </p:animEffect>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6" presetClass="entr" presetSubtype="16"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par>
                                <p:cTn id="24" presetID="6" presetClass="entr" presetSubtype="16"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circle(in)">
                                      <p:cBhvr>
                                        <p:cTn id="26" dur="2000"/>
                                        <p:tgtEl>
                                          <p:spTgt spid="20"/>
                                        </p:tgtEl>
                                      </p:cBhvr>
                                    </p:animEffect>
                                  </p:childTnLst>
                                </p:cTn>
                              </p:par>
                              <p:par>
                                <p:cTn id="27" presetID="6" presetClass="entr" presetSubtype="16"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circle(in)">
                                      <p:cBhvr>
                                        <p:cTn id="29" dur="20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dad">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Clásico de Office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dad">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10235</TotalTime>
  <Words>1184</Words>
  <Application>Microsoft Office PowerPoint</Application>
  <PresentationFormat>Presentación en pantalla (4:3)</PresentationFormat>
  <Paragraphs>170</Paragraphs>
  <Slides>24</Slides>
  <Notes>4</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24</vt:i4>
      </vt:variant>
    </vt:vector>
  </HeadingPairs>
  <TitlesOfParts>
    <vt:vector size="27" baseType="lpstr">
      <vt:lpstr>Arial</vt:lpstr>
      <vt:lpstr>Calibri</vt:lpstr>
      <vt:lpstr>Claridad</vt:lpstr>
      <vt:lpstr>EVALUACIÓN DE LA CONCENTRACIÓN DE CONTAMINANTES EMERGENTES EN EL RÍO TAHUANDO, EN IBARRA - ECUADOR</vt:lpstr>
      <vt:lpstr>ANTECEDENTES</vt:lpstr>
      <vt:lpstr>ANTECEDENTES</vt:lpstr>
      <vt:lpstr>ANTECEDENTES</vt:lpstr>
      <vt:lpstr>PLANTEAMIENTO DEL PROBLEMA</vt:lpstr>
      <vt:lpstr>JUSTIFICACIÓN E IMPORTANCIA</vt:lpstr>
      <vt:lpstr>JUSTIFICACIÓN E IMPORTANCIA</vt:lpstr>
      <vt:lpstr>OBJETIVOS </vt:lpstr>
      <vt:lpstr>ÁREA DE ESTUDIO</vt:lpstr>
      <vt:lpstr>MATERIALES Y MÉTODOS</vt:lpstr>
      <vt:lpstr>MATERIALES Y MÉTODOS</vt:lpstr>
      <vt:lpstr>MATERIALES Y MÉTODOS</vt:lpstr>
      <vt:lpstr>MATERIALES Y MÉTODOS</vt:lpstr>
      <vt:lpstr>MATERIALES Y MÉTODOS</vt:lpstr>
      <vt:lpstr>RESULTADOS PARÁMETROS IN SITU</vt:lpstr>
      <vt:lpstr>RESULTADOS PARÁMETROS IN SITU</vt:lpstr>
      <vt:lpstr>RESULTADOS DQO Y DBOƽ</vt:lpstr>
      <vt:lpstr>RESULTADOS METALES PESADOS</vt:lpstr>
      <vt:lpstr>RESULTADOS ANIONES Y SÓLIDOS</vt:lpstr>
      <vt:lpstr>RESULTADOS CARBAMAZEPINA</vt:lpstr>
      <vt:lpstr>RESULTADOS DICLOFENACO</vt:lpstr>
      <vt:lpstr>CONCLUSIONES</vt:lpstr>
      <vt:lpstr>RECOMENDACIONES</vt:lpstr>
      <vt:lpstr>GRACIAS POR SU ATENCIÓN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EVALUACIÓN DE LA CONCENTRACIÓN DE CONTAMINANTES EMERGENTES EN EL RÍO TAHUANDO, EN IBARRA - ECUADOR</dc:title>
  <dc:creator>Abigaíl Alejandra</dc:creator>
  <cp:lastModifiedBy>David Calderón</cp:lastModifiedBy>
  <cp:revision>135</cp:revision>
  <dcterms:created xsi:type="dcterms:W3CDTF">2020-01-09T04:05:34Z</dcterms:created>
  <dcterms:modified xsi:type="dcterms:W3CDTF">2020-08-07T02:52:27Z</dcterms:modified>
</cp:coreProperties>
</file>