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33"/>
  </p:notesMasterIdLst>
  <p:sldIdLst>
    <p:sldId id="349" r:id="rId2"/>
    <p:sldId id="258" r:id="rId3"/>
    <p:sldId id="261" r:id="rId4"/>
    <p:sldId id="262" r:id="rId5"/>
    <p:sldId id="273" r:id="rId6"/>
    <p:sldId id="264" r:id="rId7"/>
    <p:sldId id="263" r:id="rId8"/>
    <p:sldId id="343" r:id="rId9"/>
    <p:sldId id="266" r:id="rId10"/>
    <p:sldId id="275" r:id="rId11"/>
    <p:sldId id="336" r:id="rId12"/>
    <p:sldId id="337" r:id="rId13"/>
    <p:sldId id="279" r:id="rId14"/>
    <p:sldId id="282" r:id="rId15"/>
    <p:sldId id="286" r:id="rId16"/>
    <p:sldId id="339" r:id="rId17"/>
    <p:sldId id="294" r:id="rId18"/>
    <p:sldId id="338" r:id="rId19"/>
    <p:sldId id="307" r:id="rId20"/>
    <p:sldId id="340" r:id="rId21"/>
    <p:sldId id="341" r:id="rId22"/>
    <p:sldId id="301" r:id="rId23"/>
    <p:sldId id="302" r:id="rId24"/>
    <p:sldId id="304" r:id="rId25"/>
    <p:sldId id="344" r:id="rId26"/>
    <p:sldId id="345" r:id="rId27"/>
    <p:sldId id="329" r:id="rId28"/>
    <p:sldId id="331" r:id="rId29"/>
    <p:sldId id="333" r:id="rId30"/>
    <p:sldId id="330" r:id="rId31"/>
    <p:sldId id="348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arátula e Índice" id="{C42EEE44-14C8-4706-A866-4646CD73A8A6}">
          <p14:sldIdLst>
            <p14:sldId id="349"/>
            <p14:sldId id="258"/>
          </p14:sldIdLst>
        </p14:section>
        <p14:section name="Generalidades" id="{7FB09DAC-C275-488C-813D-77908BC92B7C}">
          <p14:sldIdLst>
            <p14:sldId id="261"/>
            <p14:sldId id="262"/>
            <p14:sldId id="273"/>
          </p14:sldIdLst>
        </p14:section>
        <p14:section name="Objetivos" id="{76E95049-2A43-49F6-9068-41CB0298967D}">
          <p14:sldIdLst>
            <p14:sldId id="264"/>
            <p14:sldId id="263"/>
          </p14:sldIdLst>
        </p14:section>
        <p14:section name="Fundamento Teórico" id="{16FB3572-3082-4B0B-8A6D-E02AEBDF0E53}">
          <p14:sldIdLst>
            <p14:sldId id="343"/>
            <p14:sldId id="266"/>
          </p14:sldIdLst>
        </p14:section>
        <p14:section name="Metodología" id="{ED3E02F0-678E-43F9-8E60-D13C8D7F7EDA}">
          <p14:sldIdLst>
            <p14:sldId id="275"/>
            <p14:sldId id="336"/>
            <p14:sldId id="337"/>
            <p14:sldId id="279"/>
            <p14:sldId id="282"/>
            <p14:sldId id="286"/>
            <p14:sldId id="339"/>
          </p14:sldIdLst>
        </p14:section>
        <p14:section name="Resultados" id="{C03B090A-04E0-4FC0-8604-4AFC299F8D07}">
          <p14:sldIdLst>
            <p14:sldId id="294"/>
            <p14:sldId id="338"/>
            <p14:sldId id="307"/>
            <p14:sldId id="340"/>
            <p14:sldId id="341"/>
            <p14:sldId id="301"/>
            <p14:sldId id="302"/>
            <p14:sldId id="304"/>
            <p14:sldId id="344"/>
            <p14:sldId id="345"/>
          </p14:sldIdLst>
        </p14:section>
        <p14:section name="Conclusiones y Recomendaciones" id="{493ACF00-3990-4D89-AE72-CBC01B6ED689}">
          <p14:sldIdLst>
            <p14:sldId id="329"/>
            <p14:sldId id="331"/>
            <p14:sldId id="333"/>
            <p14:sldId id="330"/>
            <p14:sldId id="34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ARIO" initials="U" lastIdx="1" clrIdx="0">
    <p:extLst>
      <p:ext uri="{19B8F6BF-5375-455C-9EA6-DF929625EA0E}">
        <p15:presenceInfo xmlns:p15="http://schemas.microsoft.com/office/powerpoint/2012/main" userId="USUARI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1BB"/>
    <a:srgbClr val="FCD9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42" autoAdjust="0"/>
    <p:restoredTop sz="94660"/>
  </p:normalViewPr>
  <p:slideViewPr>
    <p:cSldViewPr snapToGrid="0">
      <p:cViewPr varScale="1">
        <p:scale>
          <a:sx n="37" d="100"/>
          <a:sy n="37" d="100"/>
        </p:scale>
        <p:origin x="653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790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A151E1-EEDA-415E-8DA8-3C53E91D02CC}" type="doc">
      <dgm:prSet loTypeId="urn:microsoft.com/office/officeart/2008/layout/VerticalAccentList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CB743555-1D99-4003-AB44-F937E6884979}">
      <dgm:prSet phldrT="[Texto]"/>
      <dgm:spPr/>
      <dgm:t>
        <a:bodyPr anchor="ctr"/>
        <a:lstStyle/>
        <a:p>
          <a:pPr algn="just"/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Generalidades</a:t>
          </a:r>
        </a:p>
      </dgm:t>
    </dgm:pt>
    <dgm:pt modelId="{25CD49A6-6DD0-499F-8922-67B5F818F427}" type="parTrans" cxnId="{43DD0670-4495-4C4A-A4C8-54638203F49C}">
      <dgm:prSet/>
      <dgm:spPr/>
      <dgm:t>
        <a:bodyPr/>
        <a:lstStyle/>
        <a:p>
          <a:pPr algn="just"/>
          <a:endParaRPr lang="es-EC"/>
        </a:p>
      </dgm:t>
    </dgm:pt>
    <dgm:pt modelId="{F0C7F9D9-113B-4935-8FE8-0AE81D8E4CB4}" type="sibTrans" cxnId="{43DD0670-4495-4C4A-A4C8-54638203F49C}">
      <dgm:prSet/>
      <dgm:spPr/>
      <dgm:t>
        <a:bodyPr/>
        <a:lstStyle/>
        <a:p>
          <a:pPr algn="just"/>
          <a:endParaRPr lang="es-EC"/>
        </a:p>
      </dgm:t>
    </dgm:pt>
    <dgm:pt modelId="{5F14BD6B-D410-48AC-8088-A2535424D34A}">
      <dgm:prSet phldrT="[Texto]"/>
      <dgm:spPr/>
      <dgm:t>
        <a:bodyPr anchor="ctr"/>
        <a:lstStyle/>
        <a:p>
          <a:pPr algn="just"/>
          <a:r>
            <a:rPr lang="es-EC">
              <a:latin typeface="Times New Roman" panose="02020603050405020304" pitchFamily="18" charset="0"/>
              <a:cs typeface="Times New Roman" panose="02020603050405020304" pitchFamily="18" charset="0"/>
            </a:rPr>
            <a:t>Objetivos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DD9900-28EA-426F-B60F-602EA3A8F44D}" type="parTrans" cxnId="{10283C96-08D9-4E98-96E9-A37C4B62DC23}">
      <dgm:prSet/>
      <dgm:spPr/>
      <dgm:t>
        <a:bodyPr/>
        <a:lstStyle/>
        <a:p>
          <a:pPr algn="just"/>
          <a:endParaRPr lang="es-EC"/>
        </a:p>
      </dgm:t>
    </dgm:pt>
    <dgm:pt modelId="{B1715CF2-D5EB-41DF-8B3C-C369E4CA1544}" type="sibTrans" cxnId="{10283C96-08D9-4E98-96E9-A37C4B62DC23}">
      <dgm:prSet/>
      <dgm:spPr/>
      <dgm:t>
        <a:bodyPr/>
        <a:lstStyle/>
        <a:p>
          <a:pPr algn="just"/>
          <a:endParaRPr lang="es-EC"/>
        </a:p>
      </dgm:t>
    </dgm:pt>
    <dgm:pt modelId="{2AEF33D9-79BE-4899-9ABF-2D1DBF760F20}">
      <dgm:prSet phldrT="[Texto]"/>
      <dgm:spPr/>
      <dgm:t>
        <a:bodyPr anchor="ctr"/>
        <a:lstStyle/>
        <a:p>
          <a:pPr algn="just"/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Metodología</a:t>
          </a:r>
        </a:p>
      </dgm:t>
    </dgm:pt>
    <dgm:pt modelId="{36789EF9-C430-4436-A8C4-8843CC3D7FC1}" type="parTrans" cxnId="{66EB5BA6-4447-43DB-9E8A-723FB687AC31}">
      <dgm:prSet/>
      <dgm:spPr/>
      <dgm:t>
        <a:bodyPr/>
        <a:lstStyle/>
        <a:p>
          <a:pPr algn="just"/>
          <a:endParaRPr lang="es-EC"/>
        </a:p>
      </dgm:t>
    </dgm:pt>
    <dgm:pt modelId="{D62F3FFA-4693-4687-AD66-32293331B2BA}" type="sibTrans" cxnId="{66EB5BA6-4447-43DB-9E8A-723FB687AC31}">
      <dgm:prSet/>
      <dgm:spPr/>
      <dgm:t>
        <a:bodyPr/>
        <a:lstStyle/>
        <a:p>
          <a:pPr algn="just"/>
          <a:endParaRPr lang="es-EC"/>
        </a:p>
      </dgm:t>
    </dgm:pt>
    <dgm:pt modelId="{666B1BB4-A12C-4544-9199-6E9B60C4D328}">
      <dgm:prSet phldrT="[Texto]"/>
      <dgm:spPr/>
      <dgm:t>
        <a:bodyPr anchor="ctr"/>
        <a:lstStyle/>
        <a:p>
          <a:pPr algn="just"/>
          <a:r>
            <a:rPr lang="es-EC">
              <a:latin typeface="Times New Roman" panose="02020603050405020304" pitchFamily="18" charset="0"/>
              <a:cs typeface="Times New Roman" panose="02020603050405020304" pitchFamily="18" charset="0"/>
            </a:rPr>
            <a:t>Resultados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6D0A1A-A128-4B28-AC6E-4061788575FC}" type="parTrans" cxnId="{EFDEC121-5D22-445C-AFE6-5DD35415D203}">
      <dgm:prSet/>
      <dgm:spPr/>
      <dgm:t>
        <a:bodyPr/>
        <a:lstStyle/>
        <a:p>
          <a:pPr algn="just"/>
          <a:endParaRPr lang="es-EC"/>
        </a:p>
      </dgm:t>
    </dgm:pt>
    <dgm:pt modelId="{69E68BD4-1CD2-41B1-80FD-CE3B7D73D016}" type="sibTrans" cxnId="{EFDEC121-5D22-445C-AFE6-5DD35415D203}">
      <dgm:prSet/>
      <dgm:spPr/>
      <dgm:t>
        <a:bodyPr/>
        <a:lstStyle/>
        <a:p>
          <a:pPr algn="just"/>
          <a:endParaRPr lang="es-EC"/>
        </a:p>
      </dgm:t>
    </dgm:pt>
    <dgm:pt modelId="{C17FBE39-8FFE-42F2-B9FF-661673766FC8}">
      <dgm:prSet phldrT="[Texto]"/>
      <dgm:spPr/>
      <dgm:t>
        <a:bodyPr anchor="ctr"/>
        <a:lstStyle/>
        <a:p>
          <a:pPr algn="just"/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Conclusiones y Recomendaciones</a:t>
          </a:r>
        </a:p>
      </dgm:t>
    </dgm:pt>
    <dgm:pt modelId="{8A194635-D129-4905-93A7-2CE99C943B7E}" type="parTrans" cxnId="{0EB10621-D18A-4E09-8FFF-56C91E3FB94F}">
      <dgm:prSet/>
      <dgm:spPr/>
      <dgm:t>
        <a:bodyPr/>
        <a:lstStyle/>
        <a:p>
          <a:pPr algn="just"/>
          <a:endParaRPr lang="es-EC"/>
        </a:p>
      </dgm:t>
    </dgm:pt>
    <dgm:pt modelId="{43B95682-FF20-4CAD-AB7A-476B714AE108}" type="sibTrans" cxnId="{0EB10621-D18A-4E09-8FFF-56C91E3FB94F}">
      <dgm:prSet/>
      <dgm:spPr/>
      <dgm:t>
        <a:bodyPr/>
        <a:lstStyle/>
        <a:p>
          <a:pPr algn="just"/>
          <a:endParaRPr lang="es-EC"/>
        </a:p>
      </dgm:t>
    </dgm:pt>
    <dgm:pt modelId="{6A321A9F-792A-47DD-95CD-B420DD21F815}">
      <dgm:prSet phldrT="[Texto]"/>
      <dgm:spPr/>
      <dgm:t>
        <a:bodyPr anchor="ctr"/>
        <a:lstStyle/>
        <a:p>
          <a:pPr algn="just"/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Fundamento Teórico</a:t>
          </a:r>
        </a:p>
      </dgm:t>
    </dgm:pt>
    <dgm:pt modelId="{C91A9B39-75D1-4526-A31B-29DEB5ABB038}" type="parTrans" cxnId="{54524394-3024-44AD-826E-B0226732CE58}">
      <dgm:prSet/>
      <dgm:spPr/>
      <dgm:t>
        <a:bodyPr/>
        <a:lstStyle/>
        <a:p>
          <a:pPr algn="just"/>
          <a:endParaRPr lang="es-EC"/>
        </a:p>
      </dgm:t>
    </dgm:pt>
    <dgm:pt modelId="{04E3D1FB-769C-4CB1-AB0C-59A09C47984E}" type="sibTrans" cxnId="{54524394-3024-44AD-826E-B0226732CE58}">
      <dgm:prSet/>
      <dgm:spPr/>
      <dgm:t>
        <a:bodyPr/>
        <a:lstStyle/>
        <a:p>
          <a:pPr algn="just"/>
          <a:endParaRPr lang="es-EC"/>
        </a:p>
      </dgm:t>
    </dgm:pt>
    <dgm:pt modelId="{3E8BF0D3-81CA-4710-9E98-98B96F960EF2}">
      <dgm:prSet phldrT="[Texto]"/>
      <dgm:spPr/>
      <dgm:t>
        <a:bodyPr anchor="ctr"/>
        <a:lstStyle/>
        <a:p>
          <a:pPr algn="just"/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Descripción del área de estudio</a:t>
          </a:r>
        </a:p>
      </dgm:t>
    </dgm:pt>
    <dgm:pt modelId="{F062830D-41F8-4C85-9E93-434F2901484F}" type="parTrans" cxnId="{546DAE5B-91CA-4469-B8B1-5BC220D51BB0}">
      <dgm:prSet/>
      <dgm:spPr/>
      <dgm:t>
        <a:bodyPr/>
        <a:lstStyle/>
        <a:p>
          <a:pPr algn="just"/>
          <a:endParaRPr lang="es-ES"/>
        </a:p>
      </dgm:t>
    </dgm:pt>
    <dgm:pt modelId="{201E79F6-BC7E-4792-A254-2B90E58F488A}" type="sibTrans" cxnId="{546DAE5B-91CA-4469-B8B1-5BC220D51BB0}">
      <dgm:prSet/>
      <dgm:spPr/>
      <dgm:t>
        <a:bodyPr/>
        <a:lstStyle/>
        <a:p>
          <a:pPr algn="just"/>
          <a:endParaRPr lang="es-ES"/>
        </a:p>
      </dgm:t>
    </dgm:pt>
    <dgm:pt modelId="{ACF44099-BF1E-483F-B6A0-5B461F860880}" type="pres">
      <dgm:prSet presAssocID="{28A151E1-EEDA-415E-8DA8-3C53E91D02CC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S"/>
        </a:p>
      </dgm:t>
    </dgm:pt>
    <dgm:pt modelId="{3DCC5BDE-0533-4AE5-9500-1F8700D6605B}" type="pres">
      <dgm:prSet presAssocID="{CB743555-1D99-4003-AB44-F937E6884979}" presName="parenttextcomposite" presStyleCnt="0"/>
      <dgm:spPr/>
    </dgm:pt>
    <dgm:pt modelId="{78B4FC1E-A0A0-4747-8F66-A93DF8B67700}" type="pres">
      <dgm:prSet presAssocID="{CB743555-1D99-4003-AB44-F937E6884979}" presName="parenttext" presStyleLbl="revTx" presStyleIdx="0" presStyleCnt="7" custLinFactNeighborX="-90" custLinFactNeighborY="-7677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E70C98B-81D4-4BBD-A640-3A2C732E9E1C}" type="pres">
      <dgm:prSet presAssocID="{CB743555-1D99-4003-AB44-F937E6884979}" presName="parallelogramComposite" presStyleCnt="0"/>
      <dgm:spPr/>
    </dgm:pt>
    <dgm:pt modelId="{B48B7AE9-2425-43CB-AB06-EB2590809EFF}" type="pres">
      <dgm:prSet presAssocID="{CB743555-1D99-4003-AB44-F937E6884979}" presName="parallelogram1" presStyleLbl="alignNode1" presStyleIdx="0" presStyleCnt="49"/>
      <dgm:spPr/>
    </dgm:pt>
    <dgm:pt modelId="{8C6B53B3-272A-4570-AD88-2E84761380BD}" type="pres">
      <dgm:prSet presAssocID="{CB743555-1D99-4003-AB44-F937E6884979}" presName="parallelogram2" presStyleLbl="alignNode1" presStyleIdx="1" presStyleCnt="49"/>
      <dgm:spPr/>
    </dgm:pt>
    <dgm:pt modelId="{55D36407-0188-447B-BA1A-0774A61D4339}" type="pres">
      <dgm:prSet presAssocID="{CB743555-1D99-4003-AB44-F937E6884979}" presName="parallelogram3" presStyleLbl="alignNode1" presStyleIdx="2" presStyleCnt="49"/>
      <dgm:spPr/>
    </dgm:pt>
    <dgm:pt modelId="{0DB088A8-780F-493F-8DB6-2F97C8BC07A3}" type="pres">
      <dgm:prSet presAssocID="{CB743555-1D99-4003-AB44-F937E6884979}" presName="parallelogram4" presStyleLbl="alignNode1" presStyleIdx="3" presStyleCnt="49"/>
      <dgm:spPr/>
    </dgm:pt>
    <dgm:pt modelId="{47365C8A-B9F9-4C69-9E35-5F10FC3C9492}" type="pres">
      <dgm:prSet presAssocID="{CB743555-1D99-4003-AB44-F937E6884979}" presName="parallelogram5" presStyleLbl="alignNode1" presStyleIdx="4" presStyleCnt="49"/>
      <dgm:spPr/>
    </dgm:pt>
    <dgm:pt modelId="{3697C2AA-8EDE-49F0-918E-CAF218A37C3F}" type="pres">
      <dgm:prSet presAssocID="{CB743555-1D99-4003-AB44-F937E6884979}" presName="parallelogram6" presStyleLbl="alignNode1" presStyleIdx="5" presStyleCnt="49"/>
      <dgm:spPr/>
    </dgm:pt>
    <dgm:pt modelId="{F3188183-3146-45F6-8ED2-DFD461339FE1}" type="pres">
      <dgm:prSet presAssocID="{CB743555-1D99-4003-AB44-F937E6884979}" presName="parallelogram7" presStyleLbl="alignNode1" presStyleIdx="6" presStyleCnt="49"/>
      <dgm:spPr/>
    </dgm:pt>
    <dgm:pt modelId="{05BAA1CE-A863-46DA-AFBD-3D330C136DA3}" type="pres">
      <dgm:prSet presAssocID="{F0C7F9D9-113B-4935-8FE8-0AE81D8E4CB4}" presName="sibTrans" presStyleCnt="0"/>
      <dgm:spPr/>
    </dgm:pt>
    <dgm:pt modelId="{971DA693-D005-44E0-871B-1A156309670B}" type="pres">
      <dgm:prSet presAssocID="{3E8BF0D3-81CA-4710-9E98-98B96F960EF2}" presName="parenttextcomposite" presStyleCnt="0"/>
      <dgm:spPr/>
    </dgm:pt>
    <dgm:pt modelId="{9F531146-0013-458B-8427-00025C9F432B}" type="pres">
      <dgm:prSet presAssocID="{3E8BF0D3-81CA-4710-9E98-98B96F960EF2}" presName="parenttext" presStyleLbl="revTx" presStyleIdx="1" presStyleCnt="7" custLinFactNeighborX="-90" custLinFactNeighborY="-9985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76EB27-350F-4B66-9D42-DF6915447A3D}" type="pres">
      <dgm:prSet presAssocID="{3E8BF0D3-81CA-4710-9E98-98B96F960EF2}" presName="parallelogramComposite" presStyleCnt="0"/>
      <dgm:spPr/>
    </dgm:pt>
    <dgm:pt modelId="{EFE269A0-4822-4393-8B46-04D13AA1CF63}" type="pres">
      <dgm:prSet presAssocID="{3E8BF0D3-81CA-4710-9E98-98B96F960EF2}" presName="parallelogram1" presStyleLbl="alignNode1" presStyleIdx="7" presStyleCnt="49"/>
      <dgm:spPr/>
    </dgm:pt>
    <dgm:pt modelId="{6E5419B2-3A56-40AA-A51A-801641052E42}" type="pres">
      <dgm:prSet presAssocID="{3E8BF0D3-81CA-4710-9E98-98B96F960EF2}" presName="parallelogram2" presStyleLbl="alignNode1" presStyleIdx="8" presStyleCnt="49"/>
      <dgm:spPr/>
    </dgm:pt>
    <dgm:pt modelId="{08040868-5B82-491D-B65F-910646100761}" type="pres">
      <dgm:prSet presAssocID="{3E8BF0D3-81CA-4710-9E98-98B96F960EF2}" presName="parallelogram3" presStyleLbl="alignNode1" presStyleIdx="9" presStyleCnt="49"/>
      <dgm:spPr/>
    </dgm:pt>
    <dgm:pt modelId="{7D6E1FC7-AE0B-4ECA-B319-0C6A68A66BDE}" type="pres">
      <dgm:prSet presAssocID="{3E8BF0D3-81CA-4710-9E98-98B96F960EF2}" presName="parallelogram4" presStyleLbl="alignNode1" presStyleIdx="10" presStyleCnt="49"/>
      <dgm:spPr/>
    </dgm:pt>
    <dgm:pt modelId="{53BE5A89-E363-43A9-B496-970DF2F18F0F}" type="pres">
      <dgm:prSet presAssocID="{3E8BF0D3-81CA-4710-9E98-98B96F960EF2}" presName="parallelogram5" presStyleLbl="alignNode1" presStyleIdx="11" presStyleCnt="49"/>
      <dgm:spPr/>
    </dgm:pt>
    <dgm:pt modelId="{B2D4DD4B-1D46-455C-9200-0779D148BCB2}" type="pres">
      <dgm:prSet presAssocID="{3E8BF0D3-81CA-4710-9E98-98B96F960EF2}" presName="parallelogram6" presStyleLbl="alignNode1" presStyleIdx="12" presStyleCnt="49"/>
      <dgm:spPr/>
    </dgm:pt>
    <dgm:pt modelId="{B20C8180-70F8-45A4-8689-79A22D7E5036}" type="pres">
      <dgm:prSet presAssocID="{3E8BF0D3-81CA-4710-9E98-98B96F960EF2}" presName="parallelogram7" presStyleLbl="alignNode1" presStyleIdx="13" presStyleCnt="49"/>
      <dgm:spPr/>
    </dgm:pt>
    <dgm:pt modelId="{AD40D997-3AE9-4913-8350-0DC3CE75E444}" type="pres">
      <dgm:prSet presAssocID="{201E79F6-BC7E-4792-A254-2B90E58F488A}" presName="sibTrans" presStyleCnt="0"/>
      <dgm:spPr/>
    </dgm:pt>
    <dgm:pt modelId="{8B921E36-FAA6-4F77-975E-A717F3283CED}" type="pres">
      <dgm:prSet presAssocID="{5F14BD6B-D410-48AC-8088-A2535424D34A}" presName="parenttextcomposite" presStyleCnt="0"/>
      <dgm:spPr/>
    </dgm:pt>
    <dgm:pt modelId="{F7A0AAB9-2F65-425D-A3E8-46737B6D7E3C}" type="pres">
      <dgm:prSet presAssocID="{5F14BD6B-D410-48AC-8088-A2535424D34A}" presName="parenttext" presStyleLbl="revTx" presStyleIdx="2" presStyleCnt="7" custLinFactNeighborX="-90" custLinFactNeighborY="-9985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426D6D7-722C-4204-9CC4-7C28B2CFD204}" type="pres">
      <dgm:prSet presAssocID="{5F14BD6B-D410-48AC-8088-A2535424D34A}" presName="parallelogramComposite" presStyleCnt="0"/>
      <dgm:spPr/>
    </dgm:pt>
    <dgm:pt modelId="{E745DCEF-6168-41EF-BE80-9E7DD113CB63}" type="pres">
      <dgm:prSet presAssocID="{5F14BD6B-D410-48AC-8088-A2535424D34A}" presName="parallelogram1" presStyleLbl="alignNode1" presStyleIdx="14" presStyleCnt="49"/>
      <dgm:spPr/>
    </dgm:pt>
    <dgm:pt modelId="{C8936259-4064-4530-9F1A-3C25BF6CF709}" type="pres">
      <dgm:prSet presAssocID="{5F14BD6B-D410-48AC-8088-A2535424D34A}" presName="parallelogram2" presStyleLbl="alignNode1" presStyleIdx="15" presStyleCnt="49"/>
      <dgm:spPr/>
    </dgm:pt>
    <dgm:pt modelId="{3306EA00-9986-4107-9DBF-A7805CD4A851}" type="pres">
      <dgm:prSet presAssocID="{5F14BD6B-D410-48AC-8088-A2535424D34A}" presName="parallelogram3" presStyleLbl="alignNode1" presStyleIdx="16" presStyleCnt="49"/>
      <dgm:spPr/>
    </dgm:pt>
    <dgm:pt modelId="{84203B6E-DF23-4169-B2CC-2614D373192C}" type="pres">
      <dgm:prSet presAssocID="{5F14BD6B-D410-48AC-8088-A2535424D34A}" presName="parallelogram4" presStyleLbl="alignNode1" presStyleIdx="17" presStyleCnt="49"/>
      <dgm:spPr/>
    </dgm:pt>
    <dgm:pt modelId="{3D7FFCD3-D7C8-4A3C-914C-787E9A6C2CB1}" type="pres">
      <dgm:prSet presAssocID="{5F14BD6B-D410-48AC-8088-A2535424D34A}" presName="parallelogram5" presStyleLbl="alignNode1" presStyleIdx="18" presStyleCnt="49"/>
      <dgm:spPr/>
    </dgm:pt>
    <dgm:pt modelId="{67778FBB-6404-43B6-9E33-AACCA32F0358}" type="pres">
      <dgm:prSet presAssocID="{5F14BD6B-D410-48AC-8088-A2535424D34A}" presName="parallelogram6" presStyleLbl="alignNode1" presStyleIdx="19" presStyleCnt="49"/>
      <dgm:spPr/>
    </dgm:pt>
    <dgm:pt modelId="{CD967CFB-0D2B-41A5-8B04-B9FEF75B0F65}" type="pres">
      <dgm:prSet presAssocID="{5F14BD6B-D410-48AC-8088-A2535424D34A}" presName="parallelogram7" presStyleLbl="alignNode1" presStyleIdx="20" presStyleCnt="49"/>
      <dgm:spPr/>
    </dgm:pt>
    <dgm:pt modelId="{F69C288A-D56A-4131-BCE4-7A5A3F1DE97A}" type="pres">
      <dgm:prSet presAssocID="{B1715CF2-D5EB-41DF-8B3C-C369E4CA1544}" presName="sibTrans" presStyleCnt="0"/>
      <dgm:spPr/>
    </dgm:pt>
    <dgm:pt modelId="{81D4FCE3-3735-4633-80C7-7687FB1A8796}" type="pres">
      <dgm:prSet presAssocID="{6A321A9F-792A-47DD-95CD-B420DD21F815}" presName="parenttextcomposite" presStyleCnt="0"/>
      <dgm:spPr/>
    </dgm:pt>
    <dgm:pt modelId="{CCE9A9D9-5265-48F8-BE31-C734CEDE62D3}" type="pres">
      <dgm:prSet presAssocID="{6A321A9F-792A-47DD-95CD-B420DD21F815}" presName="parenttext" presStyleLbl="revTx" presStyleIdx="3" presStyleCnt="7" custLinFactNeighborX="-90" custLinFactNeighborY="-9985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15B6322-2ED4-42BB-8A34-D705496D5683}" type="pres">
      <dgm:prSet presAssocID="{6A321A9F-792A-47DD-95CD-B420DD21F815}" presName="parallelogramComposite" presStyleCnt="0"/>
      <dgm:spPr/>
    </dgm:pt>
    <dgm:pt modelId="{7FE4930F-0E51-487C-876D-4C7B274D41AC}" type="pres">
      <dgm:prSet presAssocID="{6A321A9F-792A-47DD-95CD-B420DD21F815}" presName="parallelogram1" presStyleLbl="alignNode1" presStyleIdx="21" presStyleCnt="49"/>
      <dgm:spPr/>
    </dgm:pt>
    <dgm:pt modelId="{DDBCF0AE-BFBB-4FDE-97C9-BEAC490561D9}" type="pres">
      <dgm:prSet presAssocID="{6A321A9F-792A-47DD-95CD-B420DD21F815}" presName="parallelogram2" presStyleLbl="alignNode1" presStyleIdx="22" presStyleCnt="49"/>
      <dgm:spPr/>
    </dgm:pt>
    <dgm:pt modelId="{EB54DF88-4BFC-43E4-B88E-DB6905FCE59D}" type="pres">
      <dgm:prSet presAssocID="{6A321A9F-792A-47DD-95CD-B420DD21F815}" presName="parallelogram3" presStyleLbl="alignNode1" presStyleIdx="23" presStyleCnt="49"/>
      <dgm:spPr/>
    </dgm:pt>
    <dgm:pt modelId="{55279AD2-F5CA-4435-82FB-AED725AFC954}" type="pres">
      <dgm:prSet presAssocID="{6A321A9F-792A-47DD-95CD-B420DD21F815}" presName="parallelogram4" presStyleLbl="alignNode1" presStyleIdx="24" presStyleCnt="49"/>
      <dgm:spPr/>
    </dgm:pt>
    <dgm:pt modelId="{39505C74-2577-47BD-A310-3DFF209B6975}" type="pres">
      <dgm:prSet presAssocID="{6A321A9F-792A-47DD-95CD-B420DD21F815}" presName="parallelogram5" presStyleLbl="alignNode1" presStyleIdx="25" presStyleCnt="49"/>
      <dgm:spPr/>
    </dgm:pt>
    <dgm:pt modelId="{73F7D362-0AE0-49ED-9CCF-A8BE70280A91}" type="pres">
      <dgm:prSet presAssocID="{6A321A9F-792A-47DD-95CD-B420DD21F815}" presName="parallelogram6" presStyleLbl="alignNode1" presStyleIdx="26" presStyleCnt="49"/>
      <dgm:spPr/>
    </dgm:pt>
    <dgm:pt modelId="{A549E32F-32FA-4F6C-8EA4-A39CDD8205A1}" type="pres">
      <dgm:prSet presAssocID="{6A321A9F-792A-47DD-95CD-B420DD21F815}" presName="parallelogram7" presStyleLbl="alignNode1" presStyleIdx="27" presStyleCnt="49"/>
      <dgm:spPr/>
    </dgm:pt>
    <dgm:pt modelId="{1983D17F-87A3-4EDB-8247-6BC2CAA094C5}" type="pres">
      <dgm:prSet presAssocID="{04E3D1FB-769C-4CB1-AB0C-59A09C47984E}" presName="sibTrans" presStyleCnt="0"/>
      <dgm:spPr/>
    </dgm:pt>
    <dgm:pt modelId="{1E619C71-5063-4F0F-82EA-405B0EDE83D2}" type="pres">
      <dgm:prSet presAssocID="{2AEF33D9-79BE-4899-9ABF-2D1DBF760F20}" presName="parenttextcomposite" presStyleCnt="0"/>
      <dgm:spPr/>
    </dgm:pt>
    <dgm:pt modelId="{DE1B4306-57B1-4DA3-9AD7-F5163BA69DB8}" type="pres">
      <dgm:prSet presAssocID="{2AEF33D9-79BE-4899-9ABF-2D1DBF760F20}" presName="parenttext" presStyleLbl="revTx" presStyleIdx="4" presStyleCnt="7" custLinFactNeighborX="-90" custLinFactNeighborY="-9985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FB48D55-217D-42EE-AED9-7BE4C34624D9}" type="pres">
      <dgm:prSet presAssocID="{2AEF33D9-79BE-4899-9ABF-2D1DBF760F20}" presName="parallelogramComposite" presStyleCnt="0"/>
      <dgm:spPr/>
    </dgm:pt>
    <dgm:pt modelId="{CEABAC25-13CA-4606-95DC-7103B17E0DA0}" type="pres">
      <dgm:prSet presAssocID="{2AEF33D9-79BE-4899-9ABF-2D1DBF760F20}" presName="parallelogram1" presStyleLbl="alignNode1" presStyleIdx="28" presStyleCnt="49"/>
      <dgm:spPr/>
    </dgm:pt>
    <dgm:pt modelId="{122BCD00-2F4C-4004-9722-B43014E29174}" type="pres">
      <dgm:prSet presAssocID="{2AEF33D9-79BE-4899-9ABF-2D1DBF760F20}" presName="parallelogram2" presStyleLbl="alignNode1" presStyleIdx="29" presStyleCnt="49"/>
      <dgm:spPr/>
    </dgm:pt>
    <dgm:pt modelId="{A8D14D86-C12F-4E16-A42B-4B8BD59E0EC1}" type="pres">
      <dgm:prSet presAssocID="{2AEF33D9-79BE-4899-9ABF-2D1DBF760F20}" presName="parallelogram3" presStyleLbl="alignNode1" presStyleIdx="30" presStyleCnt="49"/>
      <dgm:spPr/>
    </dgm:pt>
    <dgm:pt modelId="{A4F3D8F5-D329-4E44-96B0-D1A93A685696}" type="pres">
      <dgm:prSet presAssocID="{2AEF33D9-79BE-4899-9ABF-2D1DBF760F20}" presName="parallelogram4" presStyleLbl="alignNode1" presStyleIdx="31" presStyleCnt="49"/>
      <dgm:spPr/>
    </dgm:pt>
    <dgm:pt modelId="{788CDD2E-8081-40AA-A737-5545AF82D692}" type="pres">
      <dgm:prSet presAssocID="{2AEF33D9-79BE-4899-9ABF-2D1DBF760F20}" presName="parallelogram5" presStyleLbl="alignNode1" presStyleIdx="32" presStyleCnt="49"/>
      <dgm:spPr/>
    </dgm:pt>
    <dgm:pt modelId="{7764125B-9ED8-4D4B-B2AE-49C39C5C5A8D}" type="pres">
      <dgm:prSet presAssocID="{2AEF33D9-79BE-4899-9ABF-2D1DBF760F20}" presName="parallelogram6" presStyleLbl="alignNode1" presStyleIdx="33" presStyleCnt="49"/>
      <dgm:spPr/>
    </dgm:pt>
    <dgm:pt modelId="{BFD7E36C-3C20-4FE1-956B-9F51B23BB640}" type="pres">
      <dgm:prSet presAssocID="{2AEF33D9-79BE-4899-9ABF-2D1DBF760F20}" presName="parallelogram7" presStyleLbl="alignNode1" presStyleIdx="34" presStyleCnt="49"/>
      <dgm:spPr/>
    </dgm:pt>
    <dgm:pt modelId="{06F1F3D6-4584-4CA6-BF51-E5411A162ED0}" type="pres">
      <dgm:prSet presAssocID="{D62F3FFA-4693-4687-AD66-32293331B2BA}" presName="sibTrans" presStyleCnt="0"/>
      <dgm:spPr/>
    </dgm:pt>
    <dgm:pt modelId="{8B178775-D52F-4BE6-99DF-E83A421680FD}" type="pres">
      <dgm:prSet presAssocID="{666B1BB4-A12C-4544-9199-6E9B60C4D328}" presName="parenttextcomposite" presStyleCnt="0"/>
      <dgm:spPr/>
    </dgm:pt>
    <dgm:pt modelId="{E08B965C-FD7A-402D-AE72-21AC1A5D2F0A}" type="pres">
      <dgm:prSet presAssocID="{666B1BB4-A12C-4544-9199-6E9B60C4D328}" presName="parenttext" presStyleLbl="revTx" presStyleIdx="5" presStyleCnt="7" custLinFactNeighborX="-90" custLinFactNeighborY="-9985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3EA836-5677-473F-B452-877973DFA18D}" type="pres">
      <dgm:prSet presAssocID="{666B1BB4-A12C-4544-9199-6E9B60C4D328}" presName="parallelogramComposite" presStyleCnt="0"/>
      <dgm:spPr/>
    </dgm:pt>
    <dgm:pt modelId="{86C96616-0228-46F5-AC9A-9332956A1CE0}" type="pres">
      <dgm:prSet presAssocID="{666B1BB4-A12C-4544-9199-6E9B60C4D328}" presName="parallelogram1" presStyleLbl="alignNode1" presStyleIdx="35" presStyleCnt="49"/>
      <dgm:spPr/>
    </dgm:pt>
    <dgm:pt modelId="{DCC9E227-3AF3-42E4-8723-68E420F94D70}" type="pres">
      <dgm:prSet presAssocID="{666B1BB4-A12C-4544-9199-6E9B60C4D328}" presName="parallelogram2" presStyleLbl="alignNode1" presStyleIdx="36" presStyleCnt="49"/>
      <dgm:spPr/>
    </dgm:pt>
    <dgm:pt modelId="{F0E91D75-9470-494C-9A1E-4F0A44B5F43F}" type="pres">
      <dgm:prSet presAssocID="{666B1BB4-A12C-4544-9199-6E9B60C4D328}" presName="parallelogram3" presStyleLbl="alignNode1" presStyleIdx="37" presStyleCnt="49"/>
      <dgm:spPr/>
    </dgm:pt>
    <dgm:pt modelId="{E85889F9-360A-4951-9DB7-3F6196158AD7}" type="pres">
      <dgm:prSet presAssocID="{666B1BB4-A12C-4544-9199-6E9B60C4D328}" presName="parallelogram4" presStyleLbl="alignNode1" presStyleIdx="38" presStyleCnt="49"/>
      <dgm:spPr/>
    </dgm:pt>
    <dgm:pt modelId="{96328C90-F0FB-4787-A19F-68102B6A71B6}" type="pres">
      <dgm:prSet presAssocID="{666B1BB4-A12C-4544-9199-6E9B60C4D328}" presName="parallelogram5" presStyleLbl="alignNode1" presStyleIdx="39" presStyleCnt="49"/>
      <dgm:spPr/>
    </dgm:pt>
    <dgm:pt modelId="{FFAF17B4-2E39-4CFD-B7A7-592FA925F1C1}" type="pres">
      <dgm:prSet presAssocID="{666B1BB4-A12C-4544-9199-6E9B60C4D328}" presName="parallelogram6" presStyleLbl="alignNode1" presStyleIdx="40" presStyleCnt="49"/>
      <dgm:spPr/>
    </dgm:pt>
    <dgm:pt modelId="{0CFF3AE0-772C-4114-95A4-E3DD8F66F28F}" type="pres">
      <dgm:prSet presAssocID="{666B1BB4-A12C-4544-9199-6E9B60C4D328}" presName="parallelogram7" presStyleLbl="alignNode1" presStyleIdx="41" presStyleCnt="49"/>
      <dgm:spPr/>
    </dgm:pt>
    <dgm:pt modelId="{27B2F9C3-5C72-4BA2-BF3F-0980DB06A767}" type="pres">
      <dgm:prSet presAssocID="{69E68BD4-1CD2-41B1-80FD-CE3B7D73D016}" presName="sibTrans" presStyleCnt="0"/>
      <dgm:spPr/>
    </dgm:pt>
    <dgm:pt modelId="{78377D3B-FD8A-44B7-8AE1-7D76B1256BB9}" type="pres">
      <dgm:prSet presAssocID="{C17FBE39-8FFE-42F2-B9FF-661673766FC8}" presName="parenttextcomposite" presStyleCnt="0"/>
      <dgm:spPr/>
    </dgm:pt>
    <dgm:pt modelId="{AC0E6E90-744E-4A5F-9BB6-FFC63C683973}" type="pres">
      <dgm:prSet presAssocID="{C17FBE39-8FFE-42F2-B9FF-661673766FC8}" presName="parenttext" presStyleLbl="revTx" presStyleIdx="6" presStyleCnt="7" custLinFactNeighborX="-90" custLinFactNeighborY="-9985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C8655F9-AE94-4612-8339-E885501606CB}" type="pres">
      <dgm:prSet presAssocID="{C17FBE39-8FFE-42F2-B9FF-661673766FC8}" presName="parallelogramComposite" presStyleCnt="0"/>
      <dgm:spPr/>
    </dgm:pt>
    <dgm:pt modelId="{5445A876-B03F-43EA-9B61-A28DC4E97162}" type="pres">
      <dgm:prSet presAssocID="{C17FBE39-8FFE-42F2-B9FF-661673766FC8}" presName="parallelogram1" presStyleLbl="alignNode1" presStyleIdx="42" presStyleCnt="49"/>
      <dgm:spPr/>
    </dgm:pt>
    <dgm:pt modelId="{60C4DBAB-0CEB-4256-8275-773838F81380}" type="pres">
      <dgm:prSet presAssocID="{C17FBE39-8FFE-42F2-B9FF-661673766FC8}" presName="parallelogram2" presStyleLbl="alignNode1" presStyleIdx="43" presStyleCnt="49"/>
      <dgm:spPr/>
    </dgm:pt>
    <dgm:pt modelId="{C60B40DA-ADB3-4848-9471-01295D088C08}" type="pres">
      <dgm:prSet presAssocID="{C17FBE39-8FFE-42F2-B9FF-661673766FC8}" presName="parallelogram3" presStyleLbl="alignNode1" presStyleIdx="44" presStyleCnt="49"/>
      <dgm:spPr/>
    </dgm:pt>
    <dgm:pt modelId="{E83CF7E2-6D1C-4474-897E-5F4ECEFA77FE}" type="pres">
      <dgm:prSet presAssocID="{C17FBE39-8FFE-42F2-B9FF-661673766FC8}" presName="parallelogram4" presStyleLbl="alignNode1" presStyleIdx="45" presStyleCnt="49"/>
      <dgm:spPr/>
    </dgm:pt>
    <dgm:pt modelId="{DEFE5486-DCDE-4C5C-9BB5-4B006D74163A}" type="pres">
      <dgm:prSet presAssocID="{C17FBE39-8FFE-42F2-B9FF-661673766FC8}" presName="parallelogram5" presStyleLbl="alignNode1" presStyleIdx="46" presStyleCnt="49"/>
      <dgm:spPr/>
    </dgm:pt>
    <dgm:pt modelId="{EF0F2A6C-07EC-47AB-B535-6AA7B60557AC}" type="pres">
      <dgm:prSet presAssocID="{C17FBE39-8FFE-42F2-B9FF-661673766FC8}" presName="parallelogram6" presStyleLbl="alignNode1" presStyleIdx="47" presStyleCnt="49"/>
      <dgm:spPr/>
    </dgm:pt>
    <dgm:pt modelId="{766652DA-B6A3-4C0C-A22E-38890AE8F975}" type="pres">
      <dgm:prSet presAssocID="{C17FBE39-8FFE-42F2-B9FF-661673766FC8}" presName="parallelogram7" presStyleLbl="alignNode1" presStyleIdx="48" presStyleCnt="49"/>
      <dgm:spPr/>
    </dgm:pt>
  </dgm:ptLst>
  <dgm:cxnLst>
    <dgm:cxn modelId="{E2099C31-9A9F-447B-9B9A-7108806F9621}" type="presOf" srcId="{28A151E1-EEDA-415E-8DA8-3C53E91D02CC}" destId="{ACF44099-BF1E-483F-B6A0-5B461F860880}" srcOrd="0" destOrd="0" presId="urn:microsoft.com/office/officeart/2008/layout/VerticalAccentList"/>
    <dgm:cxn modelId="{54524394-3024-44AD-826E-B0226732CE58}" srcId="{28A151E1-EEDA-415E-8DA8-3C53E91D02CC}" destId="{6A321A9F-792A-47DD-95CD-B420DD21F815}" srcOrd="3" destOrd="0" parTransId="{C91A9B39-75D1-4526-A31B-29DEB5ABB038}" sibTransId="{04E3D1FB-769C-4CB1-AB0C-59A09C47984E}"/>
    <dgm:cxn modelId="{BD26CB19-266D-4C98-BF4F-6A45778D369D}" type="presOf" srcId="{6A321A9F-792A-47DD-95CD-B420DD21F815}" destId="{CCE9A9D9-5265-48F8-BE31-C734CEDE62D3}" srcOrd="0" destOrd="0" presId="urn:microsoft.com/office/officeart/2008/layout/VerticalAccentList"/>
    <dgm:cxn modelId="{EFDEC121-5D22-445C-AFE6-5DD35415D203}" srcId="{28A151E1-EEDA-415E-8DA8-3C53E91D02CC}" destId="{666B1BB4-A12C-4544-9199-6E9B60C4D328}" srcOrd="5" destOrd="0" parTransId="{ED6D0A1A-A128-4B28-AC6E-4061788575FC}" sibTransId="{69E68BD4-1CD2-41B1-80FD-CE3B7D73D016}"/>
    <dgm:cxn modelId="{4C6FFE2E-5D3F-4D81-845F-1A07445A0B83}" type="presOf" srcId="{2AEF33D9-79BE-4899-9ABF-2D1DBF760F20}" destId="{DE1B4306-57B1-4DA3-9AD7-F5163BA69DB8}" srcOrd="0" destOrd="0" presId="urn:microsoft.com/office/officeart/2008/layout/VerticalAccentList"/>
    <dgm:cxn modelId="{43DD0670-4495-4C4A-A4C8-54638203F49C}" srcId="{28A151E1-EEDA-415E-8DA8-3C53E91D02CC}" destId="{CB743555-1D99-4003-AB44-F937E6884979}" srcOrd="0" destOrd="0" parTransId="{25CD49A6-6DD0-499F-8922-67B5F818F427}" sibTransId="{F0C7F9D9-113B-4935-8FE8-0AE81D8E4CB4}"/>
    <dgm:cxn modelId="{66EB5BA6-4447-43DB-9E8A-723FB687AC31}" srcId="{28A151E1-EEDA-415E-8DA8-3C53E91D02CC}" destId="{2AEF33D9-79BE-4899-9ABF-2D1DBF760F20}" srcOrd="4" destOrd="0" parTransId="{36789EF9-C430-4436-A8C4-8843CC3D7FC1}" sibTransId="{D62F3FFA-4693-4687-AD66-32293331B2BA}"/>
    <dgm:cxn modelId="{0EB10621-D18A-4E09-8FFF-56C91E3FB94F}" srcId="{28A151E1-EEDA-415E-8DA8-3C53E91D02CC}" destId="{C17FBE39-8FFE-42F2-B9FF-661673766FC8}" srcOrd="6" destOrd="0" parTransId="{8A194635-D129-4905-93A7-2CE99C943B7E}" sibTransId="{43B95682-FF20-4CAD-AB7A-476B714AE108}"/>
    <dgm:cxn modelId="{B0D31BD0-1C32-4FE6-8339-55231DB8DBA8}" type="presOf" srcId="{C17FBE39-8FFE-42F2-B9FF-661673766FC8}" destId="{AC0E6E90-744E-4A5F-9BB6-FFC63C683973}" srcOrd="0" destOrd="0" presId="urn:microsoft.com/office/officeart/2008/layout/VerticalAccentList"/>
    <dgm:cxn modelId="{35B9CDF7-61D2-4F4F-B2E6-108E2A295BD0}" type="presOf" srcId="{CB743555-1D99-4003-AB44-F937E6884979}" destId="{78B4FC1E-A0A0-4747-8F66-A93DF8B67700}" srcOrd="0" destOrd="0" presId="urn:microsoft.com/office/officeart/2008/layout/VerticalAccentList"/>
    <dgm:cxn modelId="{157B7A19-23A4-4CEE-9B54-C8574324EC42}" type="presOf" srcId="{3E8BF0D3-81CA-4710-9E98-98B96F960EF2}" destId="{9F531146-0013-458B-8427-00025C9F432B}" srcOrd="0" destOrd="0" presId="urn:microsoft.com/office/officeart/2008/layout/VerticalAccentList"/>
    <dgm:cxn modelId="{EBF0494F-4659-4397-9730-C65AF595E5EF}" type="presOf" srcId="{666B1BB4-A12C-4544-9199-6E9B60C4D328}" destId="{E08B965C-FD7A-402D-AE72-21AC1A5D2F0A}" srcOrd="0" destOrd="0" presId="urn:microsoft.com/office/officeart/2008/layout/VerticalAccentList"/>
    <dgm:cxn modelId="{546DAE5B-91CA-4469-B8B1-5BC220D51BB0}" srcId="{28A151E1-EEDA-415E-8DA8-3C53E91D02CC}" destId="{3E8BF0D3-81CA-4710-9E98-98B96F960EF2}" srcOrd="1" destOrd="0" parTransId="{F062830D-41F8-4C85-9E93-434F2901484F}" sibTransId="{201E79F6-BC7E-4792-A254-2B90E58F488A}"/>
    <dgm:cxn modelId="{E7120C9D-EF40-479A-88D2-514678C50C1F}" type="presOf" srcId="{5F14BD6B-D410-48AC-8088-A2535424D34A}" destId="{F7A0AAB9-2F65-425D-A3E8-46737B6D7E3C}" srcOrd="0" destOrd="0" presId="urn:microsoft.com/office/officeart/2008/layout/VerticalAccentList"/>
    <dgm:cxn modelId="{10283C96-08D9-4E98-96E9-A37C4B62DC23}" srcId="{28A151E1-EEDA-415E-8DA8-3C53E91D02CC}" destId="{5F14BD6B-D410-48AC-8088-A2535424D34A}" srcOrd="2" destOrd="0" parTransId="{49DD9900-28EA-426F-B60F-602EA3A8F44D}" sibTransId="{B1715CF2-D5EB-41DF-8B3C-C369E4CA1544}"/>
    <dgm:cxn modelId="{DCE31041-D827-451C-B03D-46A4C1B00AC6}" type="presParOf" srcId="{ACF44099-BF1E-483F-B6A0-5B461F860880}" destId="{3DCC5BDE-0533-4AE5-9500-1F8700D6605B}" srcOrd="0" destOrd="0" presId="urn:microsoft.com/office/officeart/2008/layout/VerticalAccentList"/>
    <dgm:cxn modelId="{DBA7100A-11CE-460F-BE68-4265AD2B12D5}" type="presParOf" srcId="{3DCC5BDE-0533-4AE5-9500-1F8700D6605B}" destId="{78B4FC1E-A0A0-4747-8F66-A93DF8B67700}" srcOrd="0" destOrd="0" presId="urn:microsoft.com/office/officeart/2008/layout/VerticalAccentList"/>
    <dgm:cxn modelId="{F7ADAF18-EE2A-4A30-A79F-A7D523118865}" type="presParOf" srcId="{ACF44099-BF1E-483F-B6A0-5B461F860880}" destId="{AE70C98B-81D4-4BBD-A640-3A2C732E9E1C}" srcOrd="1" destOrd="0" presId="urn:microsoft.com/office/officeart/2008/layout/VerticalAccentList"/>
    <dgm:cxn modelId="{5D38016F-43AF-4B3E-BCD2-BAEDF9D0FD96}" type="presParOf" srcId="{AE70C98B-81D4-4BBD-A640-3A2C732E9E1C}" destId="{B48B7AE9-2425-43CB-AB06-EB2590809EFF}" srcOrd="0" destOrd="0" presId="urn:microsoft.com/office/officeart/2008/layout/VerticalAccentList"/>
    <dgm:cxn modelId="{CFF7A345-E432-479D-A744-2A6192BA2D1A}" type="presParOf" srcId="{AE70C98B-81D4-4BBD-A640-3A2C732E9E1C}" destId="{8C6B53B3-272A-4570-AD88-2E84761380BD}" srcOrd="1" destOrd="0" presId="urn:microsoft.com/office/officeart/2008/layout/VerticalAccentList"/>
    <dgm:cxn modelId="{378AA869-CB09-4148-8178-20E93318D850}" type="presParOf" srcId="{AE70C98B-81D4-4BBD-A640-3A2C732E9E1C}" destId="{55D36407-0188-447B-BA1A-0774A61D4339}" srcOrd="2" destOrd="0" presId="urn:microsoft.com/office/officeart/2008/layout/VerticalAccentList"/>
    <dgm:cxn modelId="{EAF54C90-C077-48D0-9C6C-59622CCD294D}" type="presParOf" srcId="{AE70C98B-81D4-4BBD-A640-3A2C732E9E1C}" destId="{0DB088A8-780F-493F-8DB6-2F97C8BC07A3}" srcOrd="3" destOrd="0" presId="urn:microsoft.com/office/officeart/2008/layout/VerticalAccentList"/>
    <dgm:cxn modelId="{67539362-A1F3-406F-AA43-A38B86A94D09}" type="presParOf" srcId="{AE70C98B-81D4-4BBD-A640-3A2C732E9E1C}" destId="{47365C8A-B9F9-4C69-9E35-5F10FC3C9492}" srcOrd="4" destOrd="0" presId="urn:microsoft.com/office/officeart/2008/layout/VerticalAccentList"/>
    <dgm:cxn modelId="{A073EEA9-B06A-4640-96F4-934064CBCF19}" type="presParOf" srcId="{AE70C98B-81D4-4BBD-A640-3A2C732E9E1C}" destId="{3697C2AA-8EDE-49F0-918E-CAF218A37C3F}" srcOrd="5" destOrd="0" presId="urn:microsoft.com/office/officeart/2008/layout/VerticalAccentList"/>
    <dgm:cxn modelId="{C8B6B747-9230-4097-85BE-63F8082790B4}" type="presParOf" srcId="{AE70C98B-81D4-4BBD-A640-3A2C732E9E1C}" destId="{F3188183-3146-45F6-8ED2-DFD461339FE1}" srcOrd="6" destOrd="0" presId="urn:microsoft.com/office/officeart/2008/layout/VerticalAccentList"/>
    <dgm:cxn modelId="{F4F579C2-69D7-45AB-A570-41DCFCB54EEB}" type="presParOf" srcId="{ACF44099-BF1E-483F-B6A0-5B461F860880}" destId="{05BAA1CE-A863-46DA-AFBD-3D330C136DA3}" srcOrd="2" destOrd="0" presId="urn:microsoft.com/office/officeart/2008/layout/VerticalAccentList"/>
    <dgm:cxn modelId="{528A668F-5148-4BB4-B5E8-C3077F97224A}" type="presParOf" srcId="{ACF44099-BF1E-483F-B6A0-5B461F860880}" destId="{971DA693-D005-44E0-871B-1A156309670B}" srcOrd="3" destOrd="0" presId="urn:microsoft.com/office/officeart/2008/layout/VerticalAccentList"/>
    <dgm:cxn modelId="{6A4E0D63-ABEF-4AF6-ABCB-7471FF1CF988}" type="presParOf" srcId="{971DA693-D005-44E0-871B-1A156309670B}" destId="{9F531146-0013-458B-8427-00025C9F432B}" srcOrd="0" destOrd="0" presId="urn:microsoft.com/office/officeart/2008/layout/VerticalAccentList"/>
    <dgm:cxn modelId="{EB5F12FE-FDA0-4EA4-8EF5-4E7D5341CEE6}" type="presParOf" srcId="{ACF44099-BF1E-483F-B6A0-5B461F860880}" destId="{1976EB27-350F-4B66-9D42-DF6915447A3D}" srcOrd="4" destOrd="0" presId="urn:microsoft.com/office/officeart/2008/layout/VerticalAccentList"/>
    <dgm:cxn modelId="{DB54809B-ABC0-448D-ABF0-A921AA54C61F}" type="presParOf" srcId="{1976EB27-350F-4B66-9D42-DF6915447A3D}" destId="{EFE269A0-4822-4393-8B46-04D13AA1CF63}" srcOrd="0" destOrd="0" presId="urn:microsoft.com/office/officeart/2008/layout/VerticalAccentList"/>
    <dgm:cxn modelId="{EDFA6B87-9AE5-4617-B0A6-D0532A067BEA}" type="presParOf" srcId="{1976EB27-350F-4B66-9D42-DF6915447A3D}" destId="{6E5419B2-3A56-40AA-A51A-801641052E42}" srcOrd="1" destOrd="0" presId="urn:microsoft.com/office/officeart/2008/layout/VerticalAccentList"/>
    <dgm:cxn modelId="{6C868175-450C-4B4B-8A89-209F886A346A}" type="presParOf" srcId="{1976EB27-350F-4B66-9D42-DF6915447A3D}" destId="{08040868-5B82-491D-B65F-910646100761}" srcOrd="2" destOrd="0" presId="urn:microsoft.com/office/officeart/2008/layout/VerticalAccentList"/>
    <dgm:cxn modelId="{69037929-CA71-46BF-B9E3-9E8AB3036A14}" type="presParOf" srcId="{1976EB27-350F-4B66-9D42-DF6915447A3D}" destId="{7D6E1FC7-AE0B-4ECA-B319-0C6A68A66BDE}" srcOrd="3" destOrd="0" presId="urn:microsoft.com/office/officeart/2008/layout/VerticalAccentList"/>
    <dgm:cxn modelId="{447A62F5-1182-4BE7-A550-E974F6B6BD34}" type="presParOf" srcId="{1976EB27-350F-4B66-9D42-DF6915447A3D}" destId="{53BE5A89-E363-43A9-B496-970DF2F18F0F}" srcOrd="4" destOrd="0" presId="urn:microsoft.com/office/officeart/2008/layout/VerticalAccentList"/>
    <dgm:cxn modelId="{D3CB84A5-7363-4ABD-A4A7-FC80622BFF59}" type="presParOf" srcId="{1976EB27-350F-4B66-9D42-DF6915447A3D}" destId="{B2D4DD4B-1D46-455C-9200-0779D148BCB2}" srcOrd="5" destOrd="0" presId="urn:microsoft.com/office/officeart/2008/layout/VerticalAccentList"/>
    <dgm:cxn modelId="{E2F3326F-4BB4-477C-B169-3D7A610A0571}" type="presParOf" srcId="{1976EB27-350F-4B66-9D42-DF6915447A3D}" destId="{B20C8180-70F8-45A4-8689-79A22D7E5036}" srcOrd="6" destOrd="0" presId="urn:microsoft.com/office/officeart/2008/layout/VerticalAccentList"/>
    <dgm:cxn modelId="{B4B55F49-2396-4FDF-B2F2-6ECA0E205689}" type="presParOf" srcId="{ACF44099-BF1E-483F-B6A0-5B461F860880}" destId="{AD40D997-3AE9-4913-8350-0DC3CE75E444}" srcOrd="5" destOrd="0" presId="urn:microsoft.com/office/officeart/2008/layout/VerticalAccentList"/>
    <dgm:cxn modelId="{7C839F72-20F8-43D6-9D39-87EB17CB68D7}" type="presParOf" srcId="{ACF44099-BF1E-483F-B6A0-5B461F860880}" destId="{8B921E36-FAA6-4F77-975E-A717F3283CED}" srcOrd="6" destOrd="0" presId="urn:microsoft.com/office/officeart/2008/layout/VerticalAccentList"/>
    <dgm:cxn modelId="{C5A18FC9-6E1B-4D0D-B6BE-CDDA1D32ABA5}" type="presParOf" srcId="{8B921E36-FAA6-4F77-975E-A717F3283CED}" destId="{F7A0AAB9-2F65-425D-A3E8-46737B6D7E3C}" srcOrd="0" destOrd="0" presId="urn:microsoft.com/office/officeart/2008/layout/VerticalAccentList"/>
    <dgm:cxn modelId="{EA44AC68-D5FB-464D-8CB6-14C10555D77A}" type="presParOf" srcId="{ACF44099-BF1E-483F-B6A0-5B461F860880}" destId="{1426D6D7-722C-4204-9CC4-7C28B2CFD204}" srcOrd="7" destOrd="0" presId="urn:microsoft.com/office/officeart/2008/layout/VerticalAccentList"/>
    <dgm:cxn modelId="{A6CE85F3-F944-43AA-9206-C2F12CFA7D8F}" type="presParOf" srcId="{1426D6D7-722C-4204-9CC4-7C28B2CFD204}" destId="{E745DCEF-6168-41EF-BE80-9E7DD113CB63}" srcOrd="0" destOrd="0" presId="urn:microsoft.com/office/officeart/2008/layout/VerticalAccentList"/>
    <dgm:cxn modelId="{1AF9F9B3-870D-4AFA-9696-6734B1450DC5}" type="presParOf" srcId="{1426D6D7-722C-4204-9CC4-7C28B2CFD204}" destId="{C8936259-4064-4530-9F1A-3C25BF6CF709}" srcOrd="1" destOrd="0" presId="urn:microsoft.com/office/officeart/2008/layout/VerticalAccentList"/>
    <dgm:cxn modelId="{2765E7D1-AF74-42AD-80D7-CEBB71545CC7}" type="presParOf" srcId="{1426D6D7-722C-4204-9CC4-7C28B2CFD204}" destId="{3306EA00-9986-4107-9DBF-A7805CD4A851}" srcOrd="2" destOrd="0" presId="urn:microsoft.com/office/officeart/2008/layout/VerticalAccentList"/>
    <dgm:cxn modelId="{D790991E-862D-424D-A552-97EC03CFB4E2}" type="presParOf" srcId="{1426D6D7-722C-4204-9CC4-7C28B2CFD204}" destId="{84203B6E-DF23-4169-B2CC-2614D373192C}" srcOrd="3" destOrd="0" presId="urn:microsoft.com/office/officeart/2008/layout/VerticalAccentList"/>
    <dgm:cxn modelId="{4DC32DA6-2B13-45B6-AC7F-445285F4FF38}" type="presParOf" srcId="{1426D6D7-722C-4204-9CC4-7C28B2CFD204}" destId="{3D7FFCD3-D7C8-4A3C-914C-787E9A6C2CB1}" srcOrd="4" destOrd="0" presId="urn:microsoft.com/office/officeart/2008/layout/VerticalAccentList"/>
    <dgm:cxn modelId="{FE97665B-B4EB-4DE7-9C60-3F2B16376BEB}" type="presParOf" srcId="{1426D6D7-722C-4204-9CC4-7C28B2CFD204}" destId="{67778FBB-6404-43B6-9E33-AACCA32F0358}" srcOrd="5" destOrd="0" presId="urn:microsoft.com/office/officeart/2008/layout/VerticalAccentList"/>
    <dgm:cxn modelId="{46068DF3-9253-44BE-A1B8-567FB067784D}" type="presParOf" srcId="{1426D6D7-722C-4204-9CC4-7C28B2CFD204}" destId="{CD967CFB-0D2B-41A5-8B04-B9FEF75B0F65}" srcOrd="6" destOrd="0" presId="urn:microsoft.com/office/officeart/2008/layout/VerticalAccentList"/>
    <dgm:cxn modelId="{59DB278C-7203-486F-8D1D-DA903E862C84}" type="presParOf" srcId="{ACF44099-BF1E-483F-B6A0-5B461F860880}" destId="{F69C288A-D56A-4131-BCE4-7A5A3F1DE97A}" srcOrd="8" destOrd="0" presId="urn:microsoft.com/office/officeart/2008/layout/VerticalAccentList"/>
    <dgm:cxn modelId="{64FD333E-E814-4661-8309-182FD94B3012}" type="presParOf" srcId="{ACF44099-BF1E-483F-B6A0-5B461F860880}" destId="{81D4FCE3-3735-4633-80C7-7687FB1A8796}" srcOrd="9" destOrd="0" presId="urn:microsoft.com/office/officeart/2008/layout/VerticalAccentList"/>
    <dgm:cxn modelId="{872516F8-112D-400F-B33D-8CD141841CD8}" type="presParOf" srcId="{81D4FCE3-3735-4633-80C7-7687FB1A8796}" destId="{CCE9A9D9-5265-48F8-BE31-C734CEDE62D3}" srcOrd="0" destOrd="0" presId="urn:microsoft.com/office/officeart/2008/layout/VerticalAccentList"/>
    <dgm:cxn modelId="{4D5B3131-DACA-47A0-B1E0-5B844926CFCC}" type="presParOf" srcId="{ACF44099-BF1E-483F-B6A0-5B461F860880}" destId="{915B6322-2ED4-42BB-8A34-D705496D5683}" srcOrd="10" destOrd="0" presId="urn:microsoft.com/office/officeart/2008/layout/VerticalAccentList"/>
    <dgm:cxn modelId="{DAB44C1F-E02F-4159-BE87-08C33B7606C8}" type="presParOf" srcId="{915B6322-2ED4-42BB-8A34-D705496D5683}" destId="{7FE4930F-0E51-487C-876D-4C7B274D41AC}" srcOrd="0" destOrd="0" presId="urn:microsoft.com/office/officeart/2008/layout/VerticalAccentList"/>
    <dgm:cxn modelId="{276D5855-41A8-4481-B115-92BDBEE7887B}" type="presParOf" srcId="{915B6322-2ED4-42BB-8A34-D705496D5683}" destId="{DDBCF0AE-BFBB-4FDE-97C9-BEAC490561D9}" srcOrd="1" destOrd="0" presId="urn:microsoft.com/office/officeart/2008/layout/VerticalAccentList"/>
    <dgm:cxn modelId="{78776642-269B-4825-A978-503F6826986D}" type="presParOf" srcId="{915B6322-2ED4-42BB-8A34-D705496D5683}" destId="{EB54DF88-4BFC-43E4-B88E-DB6905FCE59D}" srcOrd="2" destOrd="0" presId="urn:microsoft.com/office/officeart/2008/layout/VerticalAccentList"/>
    <dgm:cxn modelId="{72B8184F-497F-4F2E-9C2A-5280CC571556}" type="presParOf" srcId="{915B6322-2ED4-42BB-8A34-D705496D5683}" destId="{55279AD2-F5CA-4435-82FB-AED725AFC954}" srcOrd="3" destOrd="0" presId="urn:microsoft.com/office/officeart/2008/layout/VerticalAccentList"/>
    <dgm:cxn modelId="{D1F352D2-5BF6-4615-B223-33BE55DA8D4C}" type="presParOf" srcId="{915B6322-2ED4-42BB-8A34-D705496D5683}" destId="{39505C74-2577-47BD-A310-3DFF209B6975}" srcOrd="4" destOrd="0" presId="urn:microsoft.com/office/officeart/2008/layout/VerticalAccentList"/>
    <dgm:cxn modelId="{A575EDD6-9B70-4207-9ECD-04848753B6B7}" type="presParOf" srcId="{915B6322-2ED4-42BB-8A34-D705496D5683}" destId="{73F7D362-0AE0-49ED-9CCF-A8BE70280A91}" srcOrd="5" destOrd="0" presId="urn:microsoft.com/office/officeart/2008/layout/VerticalAccentList"/>
    <dgm:cxn modelId="{E5F8E125-14C1-44C4-9B23-CD9E3053E547}" type="presParOf" srcId="{915B6322-2ED4-42BB-8A34-D705496D5683}" destId="{A549E32F-32FA-4F6C-8EA4-A39CDD8205A1}" srcOrd="6" destOrd="0" presId="urn:microsoft.com/office/officeart/2008/layout/VerticalAccentList"/>
    <dgm:cxn modelId="{51B57980-9A71-4CAB-9814-6B837B457E24}" type="presParOf" srcId="{ACF44099-BF1E-483F-B6A0-5B461F860880}" destId="{1983D17F-87A3-4EDB-8247-6BC2CAA094C5}" srcOrd="11" destOrd="0" presId="urn:microsoft.com/office/officeart/2008/layout/VerticalAccentList"/>
    <dgm:cxn modelId="{CED2EB1E-64BF-4E89-97B0-E7170CCF5C62}" type="presParOf" srcId="{ACF44099-BF1E-483F-B6A0-5B461F860880}" destId="{1E619C71-5063-4F0F-82EA-405B0EDE83D2}" srcOrd="12" destOrd="0" presId="urn:microsoft.com/office/officeart/2008/layout/VerticalAccentList"/>
    <dgm:cxn modelId="{045150C7-3E88-4466-90EC-319CBC843117}" type="presParOf" srcId="{1E619C71-5063-4F0F-82EA-405B0EDE83D2}" destId="{DE1B4306-57B1-4DA3-9AD7-F5163BA69DB8}" srcOrd="0" destOrd="0" presId="urn:microsoft.com/office/officeart/2008/layout/VerticalAccentList"/>
    <dgm:cxn modelId="{C3AB8197-212A-41A2-97EF-6C262E48AAC8}" type="presParOf" srcId="{ACF44099-BF1E-483F-B6A0-5B461F860880}" destId="{9FB48D55-217D-42EE-AED9-7BE4C34624D9}" srcOrd="13" destOrd="0" presId="urn:microsoft.com/office/officeart/2008/layout/VerticalAccentList"/>
    <dgm:cxn modelId="{A544D158-1791-4788-818D-A1C851A5090B}" type="presParOf" srcId="{9FB48D55-217D-42EE-AED9-7BE4C34624D9}" destId="{CEABAC25-13CA-4606-95DC-7103B17E0DA0}" srcOrd="0" destOrd="0" presId="urn:microsoft.com/office/officeart/2008/layout/VerticalAccentList"/>
    <dgm:cxn modelId="{1A67BA8B-2B30-43FC-9782-255C55D1A23C}" type="presParOf" srcId="{9FB48D55-217D-42EE-AED9-7BE4C34624D9}" destId="{122BCD00-2F4C-4004-9722-B43014E29174}" srcOrd="1" destOrd="0" presId="urn:microsoft.com/office/officeart/2008/layout/VerticalAccentList"/>
    <dgm:cxn modelId="{2A303B76-E051-476F-8438-F3514A9A191C}" type="presParOf" srcId="{9FB48D55-217D-42EE-AED9-7BE4C34624D9}" destId="{A8D14D86-C12F-4E16-A42B-4B8BD59E0EC1}" srcOrd="2" destOrd="0" presId="urn:microsoft.com/office/officeart/2008/layout/VerticalAccentList"/>
    <dgm:cxn modelId="{1C7D5ADF-D6C2-4FD5-9179-90F1735A592B}" type="presParOf" srcId="{9FB48D55-217D-42EE-AED9-7BE4C34624D9}" destId="{A4F3D8F5-D329-4E44-96B0-D1A93A685696}" srcOrd="3" destOrd="0" presId="urn:microsoft.com/office/officeart/2008/layout/VerticalAccentList"/>
    <dgm:cxn modelId="{E5DD4055-CD58-4E19-9BFD-4CA4109FA4ED}" type="presParOf" srcId="{9FB48D55-217D-42EE-AED9-7BE4C34624D9}" destId="{788CDD2E-8081-40AA-A737-5545AF82D692}" srcOrd="4" destOrd="0" presId="urn:microsoft.com/office/officeart/2008/layout/VerticalAccentList"/>
    <dgm:cxn modelId="{AC6C2ED8-3CB1-4858-BF2C-860D87AD1B7F}" type="presParOf" srcId="{9FB48D55-217D-42EE-AED9-7BE4C34624D9}" destId="{7764125B-9ED8-4D4B-B2AE-49C39C5C5A8D}" srcOrd="5" destOrd="0" presId="urn:microsoft.com/office/officeart/2008/layout/VerticalAccentList"/>
    <dgm:cxn modelId="{9D81FA62-2F71-4D9B-B183-029436DC29EC}" type="presParOf" srcId="{9FB48D55-217D-42EE-AED9-7BE4C34624D9}" destId="{BFD7E36C-3C20-4FE1-956B-9F51B23BB640}" srcOrd="6" destOrd="0" presId="urn:microsoft.com/office/officeart/2008/layout/VerticalAccentList"/>
    <dgm:cxn modelId="{13DF8DCB-94B7-4098-9F7E-93AE56049245}" type="presParOf" srcId="{ACF44099-BF1E-483F-B6A0-5B461F860880}" destId="{06F1F3D6-4584-4CA6-BF51-E5411A162ED0}" srcOrd="14" destOrd="0" presId="urn:microsoft.com/office/officeart/2008/layout/VerticalAccentList"/>
    <dgm:cxn modelId="{D65D1890-9B66-44E0-8FBA-EC428661B90D}" type="presParOf" srcId="{ACF44099-BF1E-483F-B6A0-5B461F860880}" destId="{8B178775-D52F-4BE6-99DF-E83A421680FD}" srcOrd="15" destOrd="0" presId="urn:microsoft.com/office/officeart/2008/layout/VerticalAccentList"/>
    <dgm:cxn modelId="{77E30F7C-B57D-4EC2-8DE9-2C7F372BFB9D}" type="presParOf" srcId="{8B178775-D52F-4BE6-99DF-E83A421680FD}" destId="{E08B965C-FD7A-402D-AE72-21AC1A5D2F0A}" srcOrd="0" destOrd="0" presId="urn:microsoft.com/office/officeart/2008/layout/VerticalAccentList"/>
    <dgm:cxn modelId="{9C14FE62-3C28-4C35-B290-101F2A195811}" type="presParOf" srcId="{ACF44099-BF1E-483F-B6A0-5B461F860880}" destId="{813EA836-5677-473F-B452-877973DFA18D}" srcOrd="16" destOrd="0" presId="urn:microsoft.com/office/officeart/2008/layout/VerticalAccentList"/>
    <dgm:cxn modelId="{16A29873-AD06-4081-BC6C-499D3A4F2F9A}" type="presParOf" srcId="{813EA836-5677-473F-B452-877973DFA18D}" destId="{86C96616-0228-46F5-AC9A-9332956A1CE0}" srcOrd="0" destOrd="0" presId="urn:microsoft.com/office/officeart/2008/layout/VerticalAccentList"/>
    <dgm:cxn modelId="{141C6693-2FA2-499C-A4FC-CFC57B77C639}" type="presParOf" srcId="{813EA836-5677-473F-B452-877973DFA18D}" destId="{DCC9E227-3AF3-42E4-8723-68E420F94D70}" srcOrd="1" destOrd="0" presId="urn:microsoft.com/office/officeart/2008/layout/VerticalAccentList"/>
    <dgm:cxn modelId="{4BFC7B17-E77A-4417-9E7B-6AC126B91040}" type="presParOf" srcId="{813EA836-5677-473F-B452-877973DFA18D}" destId="{F0E91D75-9470-494C-9A1E-4F0A44B5F43F}" srcOrd="2" destOrd="0" presId="urn:microsoft.com/office/officeart/2008/layout/VerticalAccentList"/>
    <dgm:cxn modelId="{B0A6822E-36A7-4C61-9D12-49F0F2BFFC8A}" type="presParOf" srcId="{813EA836-5677-473F-B452-877973DFA18D}" destId="{E85889F9-360A-4951-9DB7-3F6196158AD7}" srcOrd="3" destOrd="0" presId="urn:microsoft.com/office/officeart/2008/layout/VerticalAccentList"/>
    <dgm:cxn modelId="{F2595337-BC6A-421C-A7F7-299D1701D3DC}" type="presParOf" srcId="{813EA836-5677-473F-B452-877973DFA18D}" destId="{96328C90-F0FB-4787-A19F-68102B6A71B6}" srcOrd="4" destOrd="0" presId="urn:microsoft.com/office/officeart/2008/layout/VerticalAccentList"/>
    <dgm:cxn modelId="{FEDF7F0D-5CE8-41E0-8EFC-AE984B49B079}" type="presParOf" srcId="{813EA836-5677-473F-B452-877973DFA18D}" destId="{FFAF17B4-2E39-4CFD-B7A7-592FA925F1C1}" srcOrd="5" destOrd="0" presId="urn:microsoft.com/office/officeart/2008/layout/VerticalAccentList"/>
    <dgm:cxn modelId="{55CF26F7-4C3F-4FE5-9F01-63B511D390A7}" type="presParOf" srcId="{813EA836-5677-473F-B452-877973DFA18D}" destId="{0CFF3AE0-772C-4114-95A4-E3DD8F66F28F}" srcOrd="6" destOrd="0" presId="urn:microsoft.com/office/officeart/2008/layout/VerticalAccentList"/>
    <dgm:cxn modelId="{A650A512-2754-4B95-A7F5-F2CB50A4F719}" type="presParOf" srcId="{ACF44099-BF1E-483F-B6A0-5B461F860880}" destId="{27B2F9C3-5C72-4BA2-BF3F-0980DB06A767}" srcOrd="17" destOrd="0" presId="urn:microsoft.com/office/officeart/2008/layout/VerticalAccentList"/>
    <dgm:cxn modelId="{C1DD684F-439E-423F-99BB-FC6686669B0C}" type="presParOf" srcId="{ACF44099-BF1E-483F-B6A0-5B461F860880}" destId="{78377D3B-FD8A-44B7-8AE1-7D76B1256BB9}" srcOrd="18" destOrd="0" presId="urn:microsoft.com/office/officeart/2008/layout/VerticalAccentList"/>
    <dgm:cxn modelId="{E7559575-BBCE-407C-958A-ED797EF10794}" type="presParOf" srcId="{78377D3B-FD8A-44B7-8AE1-7D76B1256BB9}" destId="{AC0E6E90-744E-4A5F-9BB6-FFC63C683973}" srcOrd="0" destOrd="0" presId="urn:microsoft.com/office/officeart/2008/layout/VerticalAccentList"/>
    <dgm:cxn modelId="{D65AC1C8-2CA7-4D23-8B71-8EF39914AFFC}" type="presParOf" srcId="{ACF44099-BF1E-483F-B6A0-5B461F860880}" destId="{AC8655F9-AE94-4612-8339-E885501606CB}" srcOrd="19" destOrd="0" presId="urn:microsoft.com/office/officeart/2008/layout/VerticalAccentList"/>
    <dgm:cxn modelId="{891B0B98-E37E-48EC-976E-EB44B90FF140}" type="presParOf" srcId="{AC8655F9-AE94-4612-8339-E885501606CB}" destId="{5445A876-B03F-43EA-9B61-A28DC4E97162}" srcOrd="0" destOrd="0" presId="urn:microsoft.com/office/officeart/2008/layout/VerticalAccentList"/>
    <dgm:cxn modelId="{07A1C085-4288-4649-B2D2-C28CDF186CF6}" type="presParOf" srcId="{AC8655F9-AE94-4612-8339-E885501606CB}" destId="{60C4DBAB-0CEB-4256-8275-773838F81380}" srcOrd="1" destOrd="0" presId="urn:microsoft.com/office/officeart/2008/layout/VerticalAccentList"/>
    <dgm:cxn modelId="{9E780E02-3863-4369-8557-B28FBB27EAD5}" type="presParOf" srcId="{AC8655F9-AE94-4612-8339-E885501606CB}" destId="{C60B40DA-ADB3-4848-9471-01295D088C08}" srcOrd="2" destOrd="0" presId="urn:microsoft.com/office/officeart/2008/layout/VerticalAccentList"/>
    <dgm:cxn modelId="{713644C6-544A-45C1-A02D-85196849ABAF}" type="presParOf" srcId="{AC8655F9-AE94-4612-8339-E885501606CB}" destId="{E83CF7E2-6D1C-4474-897E-5F4ECEFA77FE}" srcOrd="3" destOrd="0" presId="urn:microsoft.com/office/officeart/2008/layout/VerticalAccentList"/>
    <dgm:cxn modelId="{4A0462DA-2F2A-4DEC-9009-9B8D0D844030}" type="presParOf" srcId="{AC8655F9-AE94-4612-8339-E885501606CB}" destId="{DEFE5486-DCDE-4C5C-9BB5-4B006D74163A}" srcOrd="4" destOrd="0" presId="urn:microsoft.com/office/officeart/2008/layout/VerticalAccentList"/>
    <dgm:cxn modelId="{2462037C-C77A-40E0-B278-6384EA8BA2A9}" type="presParOf" srcId="{AC8655F9-AE94-4612-8339-E885501606CB}" destId="{EF0F2A6C-07EC-47AB-B535-6AA7B60557AC}" srcOrd="5" destOrd="0" presId="urn:microsoft.com/office/officeart/2008/layout/VerticalAccentList"/>
    <dgm:cxn modelId="{88116E65-1C28-4B66-A5CB-D85675E59A44}" type="presParOf" srcId="{AC8655F9-AE94-4612-8339-E885501606CB}" destId="{766652DA-B6A3-4C0C-A22E-38890AE8F975}" srcOrd="6" destOrd="0" presId="urn:microsoft.com/office/officeart/2008/layout/VerticalAccentList"/>
  </dgm:cxnLst>
  <dgm:bg/>
  <dgm:whole>
    <a:ln w="76200"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F790781-B80E-422E-9F43-A2B1C7F6206F}" type="doc">
      <dgm:prSet loTypeId="urn:microsoft.com/office/officeart/2008/layout/CircularPictureCallout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FE270FFD-942E-4D66-8628-32BAEB562784}">
      <dgm:prSet custT="1"/>
      <dgm:spPr/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9239D1-D947-4AB6-93D5-EDC34EA18165}" type="parTrans" cxnId="{DF8AC8CC-8C06-43F2-BA3E-94FB264B555F}">
      <dgm:prSet/>
      <dgm:spPr/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64DECE-F293-4869-B39D-FD239F315CD7}" type="sibTrans" cxnId="{DF8AC8CC-8C06-43F2-BA3E-94FB264B555F}">
      <dgm:prSet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3C8A80-367B-4475-921A-98815FCBD155}">
      <dgm:prSet phldrT="[Texto]" custT="1"/>
      <dgm:spPr/>
      <dgm:t>
        <a:bodyPr/>
        <a:lstStyle/>
        <a:p>
          <a:r>
            <a:rPr lang="es-EC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pH</a:t>
          </a:r>
        </a:p>
      </dgm:t>
    </dgm:pt>
    <dgm:pt modelId="{A2CBF531-5C7D-4B71-BAA4-A32C74543F13}" type="parTrans" cxnId="{8CB7ADDB-0BC4-459F-B467-7B4F3E752728}">
      <dgm:prSet/>
      <dgm:spPr/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D6F9AE-0D33-48D3-B45D-56C71D9B4F6D}" type="sibTrans" cxnId="{8CB7ADDB-0BC4-459F-B467-7B4F3E752728}">
      <dgm:prSet/>
      <dgm:spPr>
        <a:blipFill rotWithShape="1">
          <a:blip xmlns:r="http://schemas.openxmlformats.org/officeDocument/2006/relationships" r:embed="rId2"/>
          <a:srcRect/>
          <a:stretch>
            <a:fillRect l="-22000" r="-22000"/>
          </a:stretch>
        </a:blipFill>
      </dgm:spPr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28DA38-1EB2-43F3-AFC1-61CB96179D96}">
      <dgm:prSet phldrT="[Texto]" custT="1"/>
      <dgm:spPr/>
      <dgm:t>
        <a:bodyPr/>
        <a:lstStyle/>
        <a:p>
          <a:r>
            <a:rPr lang="es-EC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CE</a:t>
          </a:r>
        </a:p>
      </dgm:t>
    </dgm:pt>
    <dgm:pt modelId="{F42E7565-54E1-402F-B554-E570526AE2B5}" type="parTrans" cxnId="{41826C40-3884-4C77-A878-1FA30301C1B9}">
      <dgm:prSet/>
      <dgm:spPr/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134543-A03B-4910-9370-9C19751AFDC6}" type="sibTrans" cxnId="{41826C40-3884-4C77-A878-1FA30301C1B9}">
      <dgm:prSet/>
      <dgm:spPr>
        <a:blipFill rotWithShape="1">
          <a:blip xmlns:r="http://schemas.openxmlformats.org/officeDocument/2006/relationships" r:embed="rId3"/>
          <a:srcRect/>
          <a:stretch>
            <a:fillRect l="-25000" r="-25000"/>
          </a:stretch>
        </a:blipFill>
      </dgm:spPr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C71FC5-AD43-488C-B375-D0502F96BCA1}">
      <dgm:prSet phldrT="[Texto]" custT="1"/>
      <dgm:spPr/>
      <dgm:t>
        <a:bodyPr/>
        <a:lstStyle/>
        <a:p>
          <a:r>
            <a:rPr lang="es-EC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SDT</a:t>
          </a:r>
        </a:p>
      </dgm:t>
    </dgm:pt>
    <dgm:pt modelId="{02E229B1-0429-4177-83AC-110C5EB49444}" type="parTrans" cxnId="{9BF3DF98-AC23-400F-B4A9-F36F247C2EF4}">
      <dgm:prSet/>
      <dgm:spPr/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8B2AC1-1BAD-48D9-8AD1-501959CAF418}" type="sibTrans" cxnId="{9BF3DF98-AC23-400F-B4A9-F36F247C2EF4}">
      <dgm:prSet/>
      <dgm:spPr>
        <a:blipFill rotWithShape="1">
          <a:blip xmlns:r="http://schemas.openxmlformats.org/officeDocument/2006/relationships" r:embed="rId4"/>
          <a:srcRect/>
          <a:stretch>
            <a:fillRect l="-1000" r="-1000"/>
          </a:stretch>
        </a:blipFill>
      </dgm:spPr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7BF431-76D5-4EC6-8343-8C1C1945FAD5}">
      <dgm:prSet custT="1"/>
      <dgm:spPr/>
      <dgm:t>
        <a:bodyPr/>
        <a:lstStyle/>
        <a:p>
          <a:r>
            <a:rPr lang="es-EC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Temperatura</a:t>
          </a:r>
        </a:p>
      </dgm:t>
    </dgm:pt>
    <dgm:pt modelId="{1E3A72CA-020D-4A0F-A94B-0CA980AEB18C}" type="parTrans" cxnId="{16194BA3-25D1-4A22-A8C2-2D826C900E7A}">
      <dgm:prSet/>
      <dgm:spPr/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B6BAD1-E052-4CCA-A851-1149F6642F19}" type="sibTrans" cxnId="{16194BA3-25D1-4A22-A8C2-2D826C900E7A}">
      <dgm:prSet/>
      <dgm:spPr>
        <a:blipFill rotWithShape="1">
          <a:blip xmlns:r="http://schemas.openxmlformats.org/officeDocument/2006/relationships" r:embed="rId5"/>
          <a:srcRect/>
          <a:stretch>
            <a:fillRect/>
          </a:stretch>
        </a:blipFill>
      </dgm:spPr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0D5D28-714F-4B38-AA02-A9B2FD75626E}" type="pres">
      <dgm:prSet presAssocID="{0F790781-B80E-422E-9F43-A2B1C7F6206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30C0D6E4-90A7-43FF-9C8B-77B52BD0299A}" type="pres">
      <dgm:prSet presAssocID="{0F790781-B80E-422E-9F43-A2B1C7F6206F}" presName="Name1" presStyleCnt="0"/>
      <dgm:spPr/>
    </dgm:pt>
    <dgm:pt modelId="{78526AD3-1712-4095-8A9F-B81295F18061}" type="pres">
      <dgm:prSet presAssocID="{7764DECE-F293-4869-B39D-FD239F315CD7}" presName="picture_1" presStyleCnt="0"/>
      <dgm:spPr/>
    </dgm:pt>
    <dgm:pt modelId="{03333A10-D612-4C99-A5BB-D7C9694DE43D}" type="pres">
      <dgm:prSet presAssocID="{7764DECE-F293-4869-B39D-FD239F315CD7}" presName="pictureRepeatNode" presStyleLbl="alignImgPlace1" presStyleIdx="0" presStyleCnt="5" custLinFactNeighborX="1689"/>
      <dgm:spPr/>
      <dgm:t>
        <a:bodyPr/>
        <a:lstStyle/>
        <a:p>
          <a:endParaRPr lang="es-ES"/>
        </a:p>
      </dgm:t>
    </dgm:pt>
    <dgm:pt modelId="{FE5FFEDC-89A0-44E5-AEEA-F8144F5CFD1F}" type="pres">
      <dgm:prSet presAssocID="{FE270FFD-942E-4D66-8628-32BAEB562784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828B681-7C17-48EF-B0A2-B547C14086A4}" type="pres">
      <dgm:prSet presAssocID="{D1D6F9AE-0D33-48D3-B45D-56C71D9B4F6D}" presName="picture_2" presStyleCnt="0"/>
      <dgm:spPr/>
    </dgm:pt>
    <dgm:pt modelId="{022645A4-B577-4B0B-90C5-28784F65B6F8}" type="pres">
      <dgm:prSet presAssocID="{D1D6F9AE-0D33-48D3-B45D-56C71D9B4F6D}" presName="pictureRepeatNode" presStyleLbl="alignImgPlace1" presStyleIdx="1" presStyleCnt="5"/>
      <dgm:spPr/>
      <dgm:t>
        <a:bodyPr/>
        <a:lstStyle/>
        <a:p>
          <a:endParaRPr lang="es-ES"/>
        </a:p>
      </dgm:t>
    </dgm:pt>
    <dgm:pt modelId="{4F89A1B5-ED18-4FDE-92DF-F85AB6CDA742}" type="pres">
      <dgm:prSet presAssocID="{123C8A80-367B-4475-921A-98815FCBD155}" presName="line_2" presStyleLbl="parChTrans1D1" presStyleIdx="0" presStyleCnt="4"/>
      <dgm:spPr/>
    </dgm:pt>
    <dgm:pt modelId="{E0664538-F676-4820-8518-FA7F13E93AD4}" type="pres">
      <dgm:prSet presAssocID="{123C8A80-367B-4475-921A-98815FCBD155}" presName="textparent_2" presStyleLbl="node1" presStyleIdx="0" presStyleCnt="0"/>
      <dgm:spPr/>
    </dgm:pt>
    <dgm:pt modelId="{F45A4420-6780-4620-B8B6-F1693C34C382}" type="pres">
      <dgm:prSet presAssocID="{123C8A80-367B-4475-921A-98815FCBD155}" presName="text_2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AE5F8F8-FEF0-4180-B0CA-870CE98B788F}" type="pres">
      <dgm:prSet presAssocID="{A1134543-A03B-4910-9370-9C19751AFDC6}" presName="picture_3" presStyleCnt="0"/>
      <dgm:spPr/>
    </dgm:pt>
    <dgm:pt modelId="{1EE02CEC-8C24-43C3-84ED-C5D3DBC78257}" type="pres">
      <dgm:prSet presAssocID="{A1134543-A03B-4910-9370-9C19751AFDC6}" presName="pictureRepeatNode" presStyleLbl="alignImgPlace1" presStyleIdx="2" presStyleCnt="5"/>
      <dgm:spPr/>
      <dgm:t>
        <a:bodyPr/>
        <a:lstStyle/>
        <a:p>
          <a:endParaRPr lang="es-ES"/>
        </a:p>
      </dgm:t>
    </dgm:pt>
    <dgm:pt modelId="{53019C99-C144-495E-B3F4-2434E8E32323}" type="pres">
      <dgm:prSet presAssocID="{6A28DA38-1EB2-43F3-AFC1-61CB96179D96}" presName="line_3" presStyleLbl="parChTrans1D1" presStyleIdx="1" presStyleCnt="4"/>
      <dgm:spPr/>
    </dgm:pt>
    <dgm:pt modelId="{865BEE10-C823-44D3-815A-8ABF98F5FB0B}" type="pres">
      <dgm:prSet presAssocID="{6A28DA38-1EB2-43F3-AFC1-61CB96179D96}" presName="textparent_3" presStyleLbl="node1" presStyleIdx="0" presStyleCnt="0"/>
      <dgm:spPr/>
    </dgm:pt>
    <dgm:pt modelId="{95DAFACD-3BD2-4504-B7D7-171DDF85E8B5}" type="pres">
      <dgm:prSet presAssocID="{6A28DA38-1EB2-43F3-AFC1-61CB96179D96}" presName="text_3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466F0D-A214-44F4-855A-4D0114B89BAA}" type="pres">
      <dgm:prSet presAssocID="{BEB6BAD1-E052-4CCA-A851-1149F6642F19}" presName="picture_4" presStyleCnt="0"/>
      <dgm:spPr/>
    </dgm:pt>
    <dgm:pt modelId="{E60DA828-EA03-4F91-A4DB-C1231827D7C3}" type="pres">
      <dgm:prSet presAssocID="{BEB6BAD1-E052-4CCA-A851-1149F6642F19}" presName="pictureRepeatNode" presStyleLbl="alignImgPlace1" presStyleIdx="3" presStyleCnt="5"/>
      <dgm:spPr/>
      <dgm:t>
        <a:bodyPr/>
        <a:lstStyle/>
        <a:p>
          <a:endParaRPr lang="es-ES"/>
        </a:p>
      </dgm:t>
    </dgm:pt>
    <dgm:pt modelId="{70E5DBBE-EBD7-41A4-A943-66A1E64BED61}" type="pres">
      <dgm:prSet presAssocID="{727BF431-76D5-4EC6-8343-8C1C1945FAD5}" presName="line_4" presStyleLbl="parChTrans1D1" presStyleIdx="2" presStyleCnt="4"/>
      <dgm:spPr/>
    </dgm:pt>
    <dgm:pt modelId="{32334B22-DB47-403E-8C9D-503ACAA672B1}" type="pres">
      <dgm:prSet presAssocID="{727BF431-76D5-4EC6-8343-8C1C1945FAD5}" presName="textparent_4" presStyleLbl="node1" presStyleIdx="0" presStyleCnt="0"/>
      <dgm:spPr/>
    </dgm:pt>
    <dgm:pt modelId="{12BBF655-6F7A-421E-BE7C-2D73EBA6D72D}" type="pres">
      <dgm:prSet presAssocID="{727BF431-76D5-4EC6-8343-8C1C1945FAD5}" presName="text_4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637EA35-B05D-4A06-A468-F94FBAC29FC2}" type="pres">
      <dgm:prSet presAssocID="{BF8B2AC1-1BAD-48D9-8AD1-501959CAF418}" presName="picture_5" presStyleCnt="0"/>
      <dgm:spPr/>
    </dgm:pt>
    <dgm:pt modelId="{C7BC4259-1F5F-4ED4-93C3-3AD47D8A54D4}" type="pres">
      <dgm:prSet presAssocID="{BF8B2AC1-1BAD-48D9-8AD1-501959CAF418}" presName="pictureRepeatNode" presStyleLbl="alignImgPlace1" presStyleIdx="4" presStyleCnt="5"/>
      <dgm:spPr/>
      <dgm:t>
        <a:bodyPr/>
        <a:lstStyle/>
        <a:p>
          <a:endParaRPr lang="es-ES"/>
        </a:p>
      </dgm:t>
    </dgm:pt>
    <dgm:pt modelId="{73EA02F5-455D-4416-9E2B-7FBD5C21F868}" type="pres">
      <dgm:prSet presAssocID="{EDC71FC5-AD43-488C-B375-D0502F96BCA1}" presName="line_5" presStyleLbl="parChTrans1D1" presStyleIdx="3" presStyleCnt="4"/>
      <dgm:spPr/>
    </dgm:pt>
    <dgm:pt modelId="{4F40B66C-67D9-4697-A6A1-8A22CF7682B6}" type="pres">
      <dgm:prSet presAssocID="{EDC71FC5-AD43-488C-B375-D0502F96BCA1}" presName="textparent_5" presStyleLbl="node1" presStyleIdx="0" presStyleCnt="0"/>
      <dgm:spPr/>
    </dgm:pt>
    <dgm:pt modelId="{AD4050A1-6E98-4E6E-BF43-9BEC5EB1F81B}" type="pres">
      <dgm:prSet presAssocID="{EDC71FC5-AD43-488C-B375-D0502F96BCA1}" presName="text_5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5816D78-D62C-47A5-9E14-F00F77C589BE}" type="presOf" srcId="{A1134543-A03B-4910-9370-9C19751AFDC6}" destId="{1EE02CEC-8C24-43C3-84ED-C5D3DBC78257}" srcOrd="0" destOrd="0" presId="urn:microsoft.com/office/officeart/2008/layout/CircularPictureCallout"/>
    <dgm:cxn modelId="{8CB7ADDB-0BC4-459F-B467-7B4F3E752728}" srcId="{0F790781-B80E-422E-9F43-A2B1C7F6206F}" destId="{123C8A80-367B-4475-921A-98815FCBD155}" srcOrd="1" destOrd="0" parTransId="{A2CBF531-5C7D-4B71-BAA4-A32C74543F13}" sibTransId="{D1D6F9AE-0D33-48D3-B45D-56C71D9B4F6D}"/>
    <dgm:cxn modelId="{ADBD1C28-E650-448B-99B1-157522BE3444}" type="presOf" srcId="{FE270FFD-942E-4D66-8628-32BAEB562784}" destId="{FE5FFEDC-89A0-44E5-AEEA-F8144F5CFD1F}" srcOrd="0" destOrd="0" presId="urn:microsoft.com/office/officeart/2008/layout/CircularPictureCallout"/>
    <dgm:cxn modelId="{5E8AD927-0407-4E64-AF0B-769AB2E95A1E}" type="presOf" srcId="{727BF431-76D5-4EC6-8343-8C1C1945FAD5}" destId="{12BBF655-6F7A-421E-BE7C-2D73EBA6D72D}" srcOrd="0" destOrd="0" presId="urn:microsoft.com/office/officeart/2008/layout/CircularPictureCallout"/>
    <dgm:cxn modelId="{37A50FCD-D52A-4D71-A32A-E21EE1592540}" type="presOf" srcId="{0F790781-B80E-422E-9F43-A2B1C7F6206F}" destId="{040D5D28-714F-4B38-AA02-A9B2FD75626E}" srcOrd="0" destOrd="0" presId="urn:microsoft.com/office/officeart/2008/layout/CircularPictureCallout"/>
    <dgm:cxn modelId="{C6A8B6FC-A8C4-4CC5-83B3-BEFDCD62BA27}" type="presOf" srcId="{6A28DA38-1EB2-43F3-AFC1-61CB96179D96}" destId="{95DAFACD-3BD2-4504-B7D7-171DDF85E8B5}" srcOrd="0" destOrd="0" presId="urn:microsoft.com/office/officeart/2008/layout/CircularPictureCallout"/>
    <dgm:cxn modelId="{4DB97322-BC41-4B5A-9364-B829D7DC10FE}" type="presOf" srcId="{BF8B2AC1-1BAD-48D9-8AD1-501959CAF418}" destId="{C7BC4259-1F5F-4ED4-93C3-3AD47D8A54D4}" srcOrd="0" destOrd="0" presId="urn:microsoft.com/office/officeart/2008/layout/CircularPictureCallout"/>
    <dgm:cxn modelId="{2E2555BE-CD0C-48BF-A65C-2D5043C81055}" type="presOf" srcId="{123C8A80-367B-4475-921A-98815FCBD155}" destId="{F45A4420-6780-4620-B8B6-F1693C34C382}" srcOrd="0" destOrd="0" presId="urn:microsoft.com/office/officeart/2008/layout/CircularPictureCallout"/>
    <dgm:cxn modelId="{8BF5F855-77D5-4C55-B9C8-0F7BA879A51B}" type="presOf" srcId="{7764DECE-F293-4869-B39D-FD239F315CD7}" destId="{03333A10-D612-4C99-A5BB-D7C9694DE43D}" srcOrd="0" destOrd="0" presId="urn:microsoft.com/office/officeart/2008/layout/CircularPictureCallout"/>
    <dgm:cxn modelId="{4CC96B51-87F2-42A9-AFAC-B5EED6FD4A2E}" type="presOf" srcId="{EDC71FC5-AD43-488C-B375-D0502F96BCA1}" destId="{AD4050A1-6E98-4E6E-BF43-9BEC5EB1F81B}" srcOrd="0" destOrd="0" presId="urn:microsoft.com/office/officeart/2008/layout/CircularPictureCallout"/>
    <dgm:cxn modelId="{41826C40-3884-4C77-A878-1FA30301C1B9}" srcId="{0F790781-B80E-422E-9F43-A2B1C7F6206F}" destId="{6A28DA38-1EB2-43F3-AFC1-61CB96179D96}" srcOrd="2" destOrd="0" parTransId="{F42E7565-54E1-402F-B554-E570526AE2B5}" sibTransId="{A1134543-A03B-4910-9370-9C19751AFDC6}"/>
    <dgm:cxn modelId="{16194BA3-25D1-4A22-A8C2-2D826C900E7A}" srcId="{0F790781-B80E-422E-9F43-A2B1C7F6206F}" destId="{727BF431-76D5-4EC6-8343-8C1C1945FAD5}" srcOrd="3" destOrd="0" parTransId="{1E3A72CA-020D-4A0F-A94B-0CA980AEB18C}" sibTransId="{BEB6BAD1-E052-4CCA-A851-1149F6642F19}"/>
    <dgm:cxn modelId="{410C2AEE-CD5A-4161-A175-1B4AEE300A9C}" type="presOf" srcId="{D1D6F9AE-0D33-48D3-B45D-56C71D9B4F6D}" destId="{022645A4-B577-4B0B-90C5-28784F65B6F8}" srcOrd="0" destOrd="0" presId="urn:microsoft.com/office/officeart/2008/layout/CircularPictureCallout"/>
    <dgm:cxn modelId="{DF8AC8CC-8C06-43F2-BA3E-94FB264B555F}" srcId="{0F790781-B80E-422E-9F43-A2B1C7F6206F}" destId="{FE270FFD-942E-4D66-8628-32BAEB562784}" srcOrd="0" destOrd="0" parTransId="{959239D1-D947-4AB6-93D5-EDC34EA18165}" sibTransId="{7764DECE-F293-4869-B39D-FD239F315CD7}"/>
    <dgm:cxn modelId="{C59C6042-245A-4024-A527-3BA6ED7F9D9D}" type="presOf" srcId="{BEB6BAD1-E052-4CCA-A851-1149F6642F19}" destId="{E60DA828-EA03-4F91-A4DB-C1231827D7C3}" srcOrd="0" destOrd="0" presId="urn:microsoft.com/office/officeart/2008/layout/CircularPictureCallout"/>
    <dgm:cxn modelId="{9BF3DF98-AC23-400F-B4A9-F36F247C2EF4}" srcId="{0F790781-B80E-422E-9F43-A2B1C7F6206F}" destId="{EDC71FC5-AD43-488C-B375-D0502F96BCA1}" srcOrd="4" destOrd="0" parTransId="{02E229B1-0429-4177-83AC-110C5EB49444}" sibTransId="{BF8B2AC1-1BAD-48D9-8AD1-501959CAF418}"/>
    <dgm:cxn modelId="{2AB798C3-B471-480B-94AC-87E011D6615B}" type="presParOf" srcId="{040D5D28-714F-4B38-AA02-A9B2FD75626E}" destId="{30C0D6E4-90A7-43FF-9C8B-77B52BD0299A}" srcOrd="0" destOrd="0" presId="urn:microsoft.com/office/officeart/2008/layout/CircularPictureCallout"/>
    <dgm:cxn modelId="{97E8C7D3-DE3D-47D4-A1C0-E94ABA92190F}" type="presParOf" srcId="{30C0D6E4-90A7-43FF-9C8B-77B52BD0299A}" destId="{78526AD3-1712-4095-8A9F-B81295F18061}" srcOrd="0" destOrd="0" presId="urn:microsoft.com/office/officeart/2008/layout/CircularPictureCallout"/>
    <dgm:cxn modelId="{15CDE30A-3174-4776-A92B-E57EA676E160}" type="presParOf" srcId="{78526AD3-1712-4095-8A9F-B81295F18061}" destId="{03333A10-D612-4C99-A5BB-D7C9694DE43D}" srcOrd="0" destOrd="0" presId="urn:microsoft.com/office/officeart/2008/layout/CircularPictureCallout"/>
    <dgm:cxn modelId="{E61252F3-0698-45A1-A823-CC0321D666E9}" type="presParOf" srcId="{30C0D6E4-90A7-43FF-9C8B-77B52BD0299A}" destId="{FE5FFEDC-89A0-44E5-AEEA-F8144F5CFD1F}" srcOrd="1" destOrd="0" presId="urn:microsoft.com/office/officeart/2008/layout/CircularPictureCallout"/>
    <dgm:cxn modelId="{3244382F-E935-4CB4-9663-5E4D5388D571}" type="presParOf" srcId="{30C0D6E4-90A7-43FF-9C8B-77B52BD0299A}" destId="{E828B681-7C17-48EF-B0A2-B547C14086A4}" srcOrd="2" destOrd="0" presId="urn:microsoft.com/office/officeart/2008/layout/CircularPictureCallout"/>
    <dgm:cxn modelId="{7A81AA70-8119-42AE-8146-7649454C63B9}" type="presParOf" srcId="{E828B681-7C17-48EF-B0A2-B547C14086A4}" destId="{022645A4-B577-4B0B-90C5-28784F65B6F8}" srcOrd="0" destOrd="0" presId="urn:microsoft.com/office/officeart/2008/layout/CircularPictureCallout"/>
    <dgm:cxn modelId="{F7438772-546E-4B3C-9CC7-DA91B62D13B5}" type="presParOf" srcId="{30C0D6E4-90A7-43FF-9C8B-77B52BD0299A}" destId="{4F89A1B5-ED18-4FDE-92DF-F85AB6CDA742}" srcOrd="3" destOrd="0" presId="urn:microsoft.com/office/officeart/2008/layout/CircularPictureCallout"/>
    <dgm:cxn modelId="{BDE3016B-E995-4834-B8ED-E4824E8816B6}" type="presParOf" srcId="{30C0D6E4-90A7-43FF-9C8B-77B52BD0299A}" destId="{E0664538-F676-4820-8518-FA7F13E93AD4}" srcOrd="4" destOrd="0" presId="urn:microsoft.com/office/officeart/2008/layout/CircularPictureCallout"/>
    <dgm:cxn modelId="{4F2DE18B-C288-48E8-A21A-44708810A4BD}" type="presParOf" srcId="{E0664538-F676-4820-8518-FA7F13E93AD4}" destId="{F45A4420-6780-4620-B8B6-F1693C34C382}" srcOrd="0" destOrd="0" presId="urn:microsoft.com/office/officeart/2008/layout/CircularPictureCallout"/>
    <dgm:cxn modelId="{462CA667-DA70-41D7-B384-82CDBFF33BDC}" type="presParOf" srcId="{30C0D6E4-90A7-43FF-9C8B-77B52BD0299A}" destId="{DAE5F8F8-FEF0-4180-B0CA-870CE98B788F}" srcOrd="5" destOrd="0" presId="urn:microsoft.com/office/officeart/2008/layout/CircularPictureCallout"/>
    <dgm:cxn modelId="{75EA0A1B-61A1-4467-8F22-ED00996E0FED}" type="presParOf" srcId="{DAE5F8F8-FEF0-4180-B0CA-870CE98B788F}" destId="{1EE02CEC-8C24-43C3-84ED-C5D3DBC78257}" srcOrd="0" destOrd="0" presId="urn:microsoft.com/office/officeart/2008/layout/CircularPictureCallout"/>
    <dgm:cxn modelId="{8C06C972-D672-462E-A912-C12BD8191BA1}" type="presParOf" srcId="{30C0D6E4-90A7-43FF-9C8B-77B52BD0299A}" destId="{53019C99-C144-495E-B3F4-2434E8E32323}" srcOrd="6" destOrd="0" presId="urn:microsoft.com/office/officeart/2008/layout/CircularPictureCallout"/>
    <dgm:cxn modelId="{C5DAA624-4B2C-4D21-AAE0-A0E8A023B7DC}" type="presParOf" srcId="{30C0D6E4-90A7-43FF-9C8B-77B52BD0299A}" destId="{865BEE10-C823-44D3-815A-8ABF98F5FB0B}" srcOrd="7" destOrd="0" presId="urn:microsoft.com/office/officeart/2008/layout/CircularPictureCallout"/>
    <dgm:cxn modelId="{51D55085-EE7B-46F3-9AA9-C4C650AF0290}" type="presParOf" srcId="{865BEE10-C823-44D3-815A-8ABF98F5FB0B}" destId="{95DAFACD-3BD2-4504-B7D7-171DDF85E8B5}" srcOrd="0" destOrd="0" presId="urn:microsoft.com/office/officeart/2008/layout/CircularPictureCallout"/>
    <dgm:cxn modelId="{B4FB3577-1263-462C-967B-C145036A15A3}" type="presParOf" srcId="{30C0D6E4-90A7-43FF-9C8B-77B52BD0299A}" destId="{4A466F0D-A214-44F4-855A-4D0114B89BAA}" srcOrd="8" destOrd="0" presId="urn:microsoft.com/office/officeart/2008/layout/CircularPictureCallout"/>
    <dgm:cxn modelId="{CD83BEF5-43A6-494B-84F3-ECC39E18C81E}" type="presParOf" srcId="{4A466F0D-A214-44F4-855A-4D0114B89BAA}" destId="{E60DA828-EA03-4F91-A4DB-C1231827D7C3}" srcOrd="0" destOrd="0" presId="urn:microsoft.com/office/officeart/2008/layout/CircularPictureCallout"/>
    <dgm:cxn modelId="{22A7B6F2-4ABD-4598-8A2C-C85570CA6865}" type="presParOf" srcId="{30C0D6E4-90A7-43FF-9C8B-77B52BD0299A}" destId="{70E5DBBE-EBD7-41A4-A943-66A1E64BED61}" srcOrd="9" destOrd="0" presId="urn:microsoft.com/office/officeart/2008/layout/CircularPictureCallout"/>
    <dgm:cxn modelId="{19192826-4574-457F-96A0-3A0F304B4032}" type="presParOf" srcId="{30C0D6E4-90A7-43FF-9C8B-77B52BD0299A}" destId="{32334B22-DB47-403E-8C9D-503ACAA672B1}" srcOrd="10" destOrd="0" presId="urn:microsoft.com/office/officeart/2008/layout/CircularPictureCallout"/>
    <dgm:cxn modelId="{4E852B2B-92C2-47BD-97EA-F0F64DF0BE1D}" type="presParOf" srcId="{32334B22-DB47-403E-8C9D-503ACAA672B1}" destId="{12BBF655-6F7A-421E-BE7C-2D73EBA6D72D}" srcOrd="0" destOrd="0" presId="urn:microsoft.com/office/officeart/2008/layout/CircularPictureCallout"/>
    <dgm:cxn modelId="{AF96114B-6DE7-498A-A533-B98D768DBCC4}" type="presParOf" srcId="{30C0D6E4-90A7-43FF-9C8B-77B52BD0299A}" destId="{A637EA35-B05D-4A06-A468-F94FBAC29FC2}" srcOrd="11" destOrd="0" presId="urn:microsoft.com/office/officeart/2008/layout/CircularPictureCallout"/>
    <dgm:cxn modelId="{047BE343-3DE3-403A-A8F7-D0D29E6FC8DF}" type="presParOf" srcId="{A637EA35-B05D-4A06-A468-F94FBAC29FC2}" destId="{C7BC4259-1F5F-4ED4-93C3-3AD47D8A54D4}" srcOrd="0" destOrd="0" presId="urn:microsoft.com/office/officeart/2008/layout/CircularPictureCallout"/>
    <dgm:cxn modelId="{5A5FC479-8EF2-435F-BBCF-153584C7FCE9}" type="presParOf" srcId="{30C0D6E4-90A7-43FF-9C8B-77B52BD0299A}" destId="{73EA02F5-455D-4416-9E2B-7FBD5C21F868}" srcOrd="12" destOrd="0" presId="urn:microsoft.com/office/officeart/2008/layout/CircularPictureCallout"/>
    <dgm:cxn modelId="{53999945-BBF6-4C65-9C1A-294B3CD3DCF6}" type="presParOf" srcId="{30C0D6E4-90A7-43FF-9C8B-77B52BD0299A}" destId="{4F40B66C-67D9-4697-A6A1-8A22CF7682B6}" srcOrd="13" destOrd="0" presId="urn:microsoft.com/office/officeart/2008/layout/CircularPictureCallout"/>
    <dgm:cxn modelId="{D3F6975A-5EC9-419D-82CF-F08089DC3316}" type="presParOf" srcId="{4F40B66C-67D9-4697-A6A1-8A22CF7682B6}" destId="{AD4050A1-6E98-4E6E-BF43-9BEC5EB1F81B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C9DDFD8-49F6-4CFB-B052-E910981F6631}" type="doc">
      <dgm:prSet loTypeId="urn:microsoft.com/office/officeart/2009/3/layout/HorizontalOrganizationChart" loCatId="hierarchy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895D0905-74B4-4035-8740-B075B5171FF7}">
      <dgm:prSet phldrT="[Texto]" custT="1"/>
      <dgm:spPr/>
      <dgm:t>
        <a:bodyPr/>
        <a:lstStyle/>
        <a:p>
          <a:pPr algn="just"/>
          <a:r>
            <a:rPr lang="es-EC" sz="1800" b="1" dirty="0">
              <a:solidFill>
                <a:schemeClr val="tx1"/>
              </a:solidFill>
              <a:latin typeface="+mj-lt"/>
            </a:rPr>
            <a:t>Comprobación de la exactitud de los datos</a:t>
          </a:r>
        </a:p>
      </dgm:t>
    </dgm:pt>
    <dgm:pt modelId="{D8E1B080-0700-47F8-A814-3666B7BEFCFC}" type="parTrans" cxnId="{8DC97433-AAD2-486C-9FA5-1BCB7066C205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  <a:latin typeface="+mj-lt"/>
          </a:endParaRPr>
        </a:p>
      </dgm:t>
    </dgm:pt>
    <dgm:pt modelId="{AC322939-33B3-42D2-A470-5524664AB6BE}" type="sibTrans" cxnId="{8DC97433-AAD2-486C-9FA5-1BCB7066C205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  <a:latin typeface="+mj-lt"/>
          </a:endParaRPr>
        </a:p>
      </dgm:t>
    </dgm:pt>
    <dgm:pt modelId="{E31166BB-65D5-4B1F-8AC9-0DE361881523}">
      <dgm:prSet phldrT="[Texto]" custT="1"/>
      <dgm:spPr/>
      <dgm:t>
        <a:bodyPr/>
        <a:lstStyle/>
        <a:p>
          <a:pPr algn="just"/>
          <a:r>
            <a:rPr lang="es-EC" sz="1800" b="1" dirty="0">
              <a:solidFill>
                <a:schemeClr val="tx1"/>
              </a:solidFill>
              <a:latin typeface="+mj-lt"/>
            </a:rPr>
            <a:t>CE vs SDT</a:t>
          </a:r>
        </a:p>
      </dgm:t>
    </dgm:pt>
    <dgm:pt modelId="{740451E6-50E0-48BE-A43E-7A93A2B33086}" type="parTrans" cxnId="{1E64A994-6EFF-4289-8A44-EEDD92AC1800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  <a:latin typeface="+mj-lt"/>
          </a:endParaRPr>
        </a:p>
      </dgm:t>
    </dgm:pt>
    <dgm:pt modelId="{355F1BE3-B139-4FC4-9A3A-4D88CD33FE53}" type="sibTrans" cxnId="{1E64A994-6EFF-4289-8A44-EEDD92AC1800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  <a:latin typeface="+mj-lt"/>
          </a:endParaRPr>
        </a:p>
      </dgm:t>
    </dgm:pt>
    <dgm:pt modelId="{83649B5F-0384-4063-8300-DB363D579A32}">
      <dgm:prSet phldrT="[Texto]" custT="1"/>
      <dgm:spPr/>
      <dgm:t>
        <a:bodyPr/>
        <a:lstStyle/>
        <a:p>
          <a:pPr algn="just"/>
          <a:r>
            <a:rPr lang="es-EC" sz="1800" b="1" dirty="0">
              <a:solidFill>
                <a:schemeClr val="tx1"/>
              </a:solidFill>
              <a:latin typeface="+mj-lt"/>
            </a:rPr>
            <a:t>SDT medidos vs SDT calculados</a:t>
          </a:r>
        </a:p>
      </dgm:t>
    </dgm:pt>
    <dgm:pt modelId="{5C270DC8-FDD9-416E-A36B-572D1B142DE2}" type="parTrans" cxnId="{2CEFB591-2D74-44F3-A1FB-F4CB98E96A43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  <a:latin typeface="+mj-lt"/>
          </a:endParaRPr>
        </a:p>
      </dgm:t>
    </dgm:pt>
    <dgm:pt modelId="{1910D071-4AA3-49F0-8BF2-0AFD9FC4BB0B}" type="sibTrans" cxnId="{2CEFB591-2D74-44F3-A1FB-F4CB98E96A43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  <a:latin typeface="+mj-lt"/>
          </a:endParaRPr>
        </a:p>
      </dgm:t>
    </dgm:pt>
    <dgm:pt modelId="{21320E10-45ED-4B1D-8C54-A3F61A46841E}">
      <dgm:prSet phldrT="[Texto]" custT="1"/>
      <dgm:spPr/>
      <dgm:t>
        <a:bodyPr/>
        <a:lstStyle/>
        <a:p>
          <a:pPr algn="just"/>
          <a:r>
            <a:rPr lang="es-EC" sz="1800" b="1" dirty="0">
              <a:solidFill>
                <a:schemeClr val="tx1"/>
              </a:solidFill>
              <a:latin typeface="+mj-lt"/>
            </a:rPr>
            <a:t>SDT calculados vs CE</a:t>
          </a:r>
        </a:p>
      </dgm:t>
    </dgm:pt>
    <dgm:pt modelId="{4C7BF390-5658-44D4-8E1F-3654C64A43FE}" type="parTrans" cxnId="{04BB6974-6021-4D7E-A1FE-7C8C3A0C25DF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  <a:latin typeface="+mj-lt"/>
          </a:endParaRPr>
        </a:p>
      </dgm:t>
    </dgm:pt>
    <dgm:pt modelId="{ACCB9990-E17A-4CA3-B1BF-CF7598DAA2F0}" type="sibTrans" cxnId="{04BB6974-6021-4D7E-A1FE-7C8C3A0C25DF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  <a:latin typeface="+mj-lt"/>
          </a:endParaRPr>
        </a:p>
      </dgm:t>
    </dgm:pt>
    <dgm:pt modelId="{5D2653C0-E516-43CF-8338-EDA48731250B}" type="asst">
      <dgm:prSet phldrT="[Texto]" custT="1"/>
      <dgm:spPr/>
      <dgm:t>
        <a:bodyPr/>
        <a:lstStyle/>
        <a:p>
          <a:pPr algn="just"/>
          <a:r>
            <a:rPr lang="es-EC" sz="1800" b="0" dirty="0">
              <a:solidFill>
                <a:schemeClr val="tx1"/>
              </a:solidFill>
              <a:latin typeface="+mj-lt"/>
            </a:rPr>
            <a:t>Diagnosis and </a:t>
          </a:r>
          <a:r>
            <a:rPr lang="es-EC" sz="1800" b="0" dirty="0" err="1">
              <a:solidFill>
                <a:schemeClr val="tx1"/>
              </a:solidFill>
              <a:latin typeface="+mj-lt"/>
            </a:rPr>
            <a:t>Improvement</a:t>
          </a:r>
          <a:r>
            <a:rPr lang="es-EC" sz="1800" b="0" dirty="0">
              <a:solidFill>
                <a:schemeClr val="tx1"/>
              </a:solidFill>
              <a:latin typeface="+mj-lt"/>
            </a:rPr>
            <a:t> of </a:t>
          </a:r>
          <a:r>
            <a:rPr lang="es-EC" sz="1800" b="0" dirty="0" err="1">
              <a:solidFill>
                <a:schemeClr val="tx1"/>
              </a:solidFill>
              <a:latin typeface="+mj-lt"/>
            </a:rPr>
            <a:t>Saline</a:t>
          </a:r>
          <a:r>
            <a:rPr lang="es-EC" sz="1800" b="0" dirty="0">
              <a:solidFill>
                <a:schemeClr val="tx1"/>
              </a:solidFill>
              <a:latin typeface="+mj-lt"/>
            </a:rPr>
            <a:t> and </a:t>
          </a:r>
          <a:r>
            <a:rPr lang="es-EC" sz="1800" b="0" dirty="0" err="1">
              <a:solidFill>
                <a:schemeClr val="tx1"/>
              </a:solidFill>
              <a:latin typeface="+mj-lt"/>
            </a:rPr>
            <a:t>Alkali</a:t>
          </a:r>
          <a:r>
            <a:rPr lang="es-EC" sz="1800" b="0" dirty="0">
              <a:solidFill>
                <a:schemeClr val="tx1"/>
              </a:solidFill>
              <a:latin typeface="+mj-lt"/>
            </a:rPr>
            <a:t> </a:t>
          </a:r>
          <a:r>
            <a:rPr lang="es-EC" sz="1800" b="0" dirty="0" err="1">
              <a:solidFill>
                <a:schemeClr val="tx1"/>
              </a:solidFill>
              <a:latin typeface="+mj-lt"/>
            </a:rPr>
            <a:t>Soils</a:t>
          </a:r>
          <a:r>
            <a:rPr lang="es-EC" sz="1800" b="0" dirty="0">
              <a:solidFill>
                <a:schemeClr val="tx1"/>
              </a:solidFill>
              <a:latin typeface="+mj-lt"/>
            </a:rPr>
            <a:t> y Standard </a:t>
          </a:r>
          <a:r>
            <a:rPr lang="es-EC" sz="1800" b="0" dirty="0" err="1">
              <a:solidFill>
                <a:schemeClr val="tx1"/>
              </a:solidFill>
              <a:latin typeface="+mj-lt"/>
            </a:rPr>
            <a:t>Methods</a:t>
          </a:r>
          <a:r>
            <a:rPr lang="es-EC" sz="1800" b="0" dirty="0">
              <a:solidFill>
                <a:schemeClr val="tx1"/>
              </a:solidFill>
              <a:latin typeface="+mj-lt"/>
            </a:rPr>
            <a:t> </a:t>
          </a:r>
          <a:r>
            <a:rPr lang="es-EC" sz="1800" b="0" dirty="0" err="1">
              <a:solidFill>
                <a:schemeClr val="tx1"/>
              </a:solidFill>
              <a:latin typeface="+mj-lt"/>
            </a:rPr>
            <a:t>for</a:t>
          </a:r>
          <a:r>
            <a:rPr lang="es-EC" sz="1800" b="0" dirty="0">
              <a:solidFill>
                <a:schemeClr val="tx1"/>
              </a:solidFill>
              <a:latin typeface="+mj-lt"/>
            </a:rPr>
            <a:t> </a:t>
          </a:r>
          <a:r>
            <a:rPr lang="es-EC" sz="1800" b="0" dirty="0" err="1">
              <a:solidFill>
                <a:schemeClr val="tx1"/>
              </a:solidFill>
              <a:latin typeface="+mj-lt"/>
            </a:rPr>
            <a:t>the</a:t>
          </a:r>
          <a:r>
            <a:rPr lang="es-EC" sz="1800" b="0" dirty="0">
              <a:solidFill>
                <a:schemeClr val="tx1"/>
              </a:solidFill>
              <a:latin typeface="+mj-lt"/>
            </a:rPr>
            <a:t> </a:t>
          </a:r>
          <a:r>
            <a:rPr lang="es-EC" sz="1800" b="0" dirty="0" err="1">
              <a:solidFill>
                <a:schemeClr val="tx1"/>
              </a:solidFill>
              <a:latin typeface="+mj-lt"/>
            </a:rPr>
            <a:t>Examination</a:t>
          </a:r>
          <a:r>
            <a:rPr lang="es-EC" sz="1800" b="0" dirty="0">
              <a:solidFill>
                <a:schemeClr val="tx1"/>
              </a:solidFill>
              <a:latin typeface="+mj-lt"/>
            </a:rPr>
            <a:t> of </a:t>
          </a:r>
          <a:r>
            <a:rPr lang="es-EC" sz="1800" b="0" dirty="0" err="1">
              <a:solidFill>
                <a:schemeClr val="tx1"/>
              </a:solidFill>
              <a:latin typeface="+mj-lt"/>
            </a:rPr>
            <a:t>Water</a:t>
          </a:r>
          <a:r>
            <a:rPr lang="es-EC" sz="1800" b="0" dirty="0">
              <a:solidFill>
                <a:schemeClr val="tx1"/>
              </a:solidFill>
              <a:latin typeface="+mj-lt"/>
            </a:rPr>
            <a:t> and </a:t>
          </a:r>
          <a:r>
            <a:rPr lang="es-EC" sz="1800" b="0" dirty="0" err="1">
              <a:solidFill>
                <a:schemeClr val="tx1"/>
              </a:solidFill>
              <a:latin typeface="+mj-lt"/>
            </a:rPr>
            <a:t>Wastewater</a:t>
          </a:r>
          <a:r>
            <a:rPr lang="es-EC" sz="1800" b="0" dirty="0">
              <a:solidFill>
                <a:schemeClr val="tx1"/>
              </a:solidFill>
              <a:latin typeface="+mj-lt"/>
            </a:rPr>
            <a:t> </a:t>
          </a:r>
        </a:p>
      </dgm:t>
    </dgm:pt>
    <dgm:pt modelId="{6DBF0E0F-C549-4E9C-80E7-2202D53BC490}" type="sibTrans" cxnId="{F17B4C60-D44B-4E3B-8DE0-A71492BEC665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  <a:latin typeface="+mj-lt"/>
          </a:endParaRPr>
        </a:p>
      </dgm:t>
    </dgm:pt>
    <dgm:pt modelId="{A302261B-D22A-4561-B9CD-F6C94921B477}" type="parTrans" cxnId="{F17B4C60-D44B-4E3B-8DE0-A71492BEC665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  <a:latin typeface="+mj-lt"/>
          </a:endParaRPr>
        </a:p>
      </dgm:t>
    </dgm:pt>
    <dgm:pt modelId="{FF5B4506-8E3C-4C23-9A61-6B01959C7381}" type="pres">
      <dgm:prSet presAssocID="{5C9DDFD8-49F6-4CFB-B052-E910981F663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84B8636A-5E97-47E8-8F47-D5F098761E8A}" type="pres">
      <dgm:prSet presAssocID="{895D0905-74B4-4035-8740-B075B5171FF7}" presName="hierRoot1" presStyleCnt="0">
        <dgm:presLayoutVars>
          <dgm:hierBranch val="init"/>
        </dgm:presLayoutVars>
      </dgm:prSet>
      <dgm:spPr/>
    </dgm:pt>
    <dgm:pt modelId="{AFE39C77-8693-4396-B240-3E8738F2DF1E}" type="pres">
      <dgm:prSet presAssocID="{895D0905-74B4-4035-8740-B075B5171FF7}" presName="rootComposite1" presStyleCnt="0"/>
      <dgm:spPr/>
    </dgm:pt>
    <dgm:pt modelId="{7015CB92-807B-4652-8EEA-9C98E119508D}" type="pres">
      <dgm:prSet presAssocID="{895D0905-74B4-4035-8740-B075B5171FF7}" presName="rootText1" presStyleLbl="node0" presStyleIdx="0" presStyleCnt="1" custScaleX="84286" custScaleY="150930" custLinFactNeighborX="459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5B5D38B-899B-42A6-B764-BB7F25522770}" type="pres">
      <dgm:prSet presAssocID="{895D0905-74B4-4035-8740-B075B5171FF7}" presName="rootConnector1" presStyleLbl="node1" presStyleIdx="0" presStyleCnt="0"/>
      <dgm:spPr/>
      <dgm:t>
        <a:bodyPr/>
        <a:lstStyle/>
        <a:p>
          <a:endParaRPr lang="es-ES"/>
        </a:p>
      </dgm:t>
    </dgm:pt>
    <dgm:pt modelId="{9BBF5504-FD7C-477D-85FE-64F0D9631AEB}" type="pres">
      <dgm:prSet presAssocID="{895D0905-74B4-4035-8740-B075B5171FF7}" presName="hierChild2" presStyleCnt="0"/>
      <dgm:spPr/>
    </dgm:pt>
    <dgm:pt modelId="{CF6A5380-82FD-4333-8D7E-88BCB9CA61E8}" type="pres">
      <dgm:prSet presAssocID="{740451E6-50E0-48BE-A43E-7A93A2B33086}" presName="Name64" presStyleLbl="parChTrans1D2" presStyleIdx="0" presStyleCnt="4"/>
      <dgm:spPr/>
      <dgm:t>
        <a:bodyPr/>
        <a:lstStyle/>
        <a:p>
          <a:endParaRPr lang="es-ES"/>
        </a:p>
      </dgm:t>
    </dgm:pt>
    <dgm:pt modelId="{D5CD4937-3506-4ABD-9C9F-176F4A090C05}" type="pres">
      <dgm:prSet presAssocID="{E31166BB-65D5-4B1F-8AC9-0DE361881523}" presName="hierRoot2" presStyleCnt="0">
        <dgm:presLayoutVars>
          <dgm:hierBranch val="init"/>
        </dgm:presLayoutVars>
      </dgm:prSet>
      <dgm:spPr/>
    </dgm:pt>
    <dgm:pt modelId="{79168038-59E0-437C-8AA6-9E9EC7FA16E2}" type="pres">
      <dgm:prSet presAssocID="{E31166BB-65D5-4B1F-8AC9-0DE361881523}" presName="rootComposite" presStyleCnt="0"/>
      <dgm:spPr/>
    </dgm:pt>
    <dgm:pt modelId="{7C6291B2-D434-4F5E-8161-04289C2BA036}" type="pres">
      <dgm:prSet presAssocID="{E31166BB-65D5-4B1F-8AC9-0DE361881523}" presName="rootText" presStyleLbl="node2" presStyleIdx="0" presStyleCnt="3" custScaleX="5785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41B7BE7-3A55-4B12-987F-DBA0CC3A11E3}" type="pres">
      <dgm:prSet presAssocID="{E31166BB-65D5-4B1F-8AC9-0DE361881523}" presName="rootConnector" presStyleLbl="node2" presStyleIdx="0" presStyleCnt="3"/>
      <dgm:spPr/>
      <dgm:t>
        <a:bodyPr/>
        <a:lstStyle/>
        <a:p>
          <a:endParaRPr lang="es-ES"/>
        </a:p>
      </dgm:t>
    </dgm:pt>
    <dgm:pt modelId="{745D1A40-5C04-44E4-B719-09F3C2228296}" type="pres">
      <dgm:prSet presAssocID="{E31166BB-65D5-4B1F-8AC9-0DE361881523}" presName="hierChild4" presStyleCnt="0"/>
      <dgm:spPr/>
    </dgm:pt>
    <dgm:pt modelId="{D9D3234A-11EC-44ED-A31B-FC97B16A268E}" type="pres">
      <dgm:prSet presAssocID="{E31166BB-65D5-4B1F-8AC9-0DE361881523}" presName="hierChild5" presStyleCnt="0"/>
      <dgm:spPr/>
    </dgm:pt>
    <dgm:pt modelId="{58005D5A-9C48-4077-8F0D-F3D059EE3A98}" type="pres">
      <dgm:prSet presAssocID="{5C270DC8-FDD9-416E-A36B-572D1B142DE2}" presName="Name64" presStyleLbl="parChTrans1D2" presStyleIdx="1" presStyleCnt="4"/>
      <dgm:spPr/>
      <dgm:t>
        <a:bodyPr/>
        <a:lstStyle/>
        <a:p>
          <a:endParaRPr lang="es-ES"/>
        </a:p>
      </dgm:t>
    </dgm:pt>
    <dgm:pt modelId="{E491E2FB-D8D3-4F60-8E12-6E781A89D75E}" type="pres">
      <dgm:prSet presAssocID="{83649B5F-0384-4063-8300-DB363D579A32}" presName="hierRoot2" presStyleCnt="0">
        <dgm:presLayoutVars>
          <dgm:hierBranch val="init"/>
        </dgm:presLayoutVars>
      </dgm:prSet>
      <dgm:spPr/>
    </dgm:pt>
    <dgm:pt modelId="{78FA3ED8-F08A-46AF-9F59-762D0DCC1DFE}" type="pres">
      <dgm:prSet presAssocID="{83649B5F-0384-4063-8300-DB363D579A32}" presName="rootComposite" presStyleCnt="0"/>
      <dgm:spPr/>
    </dgm:pt>
    <dgm:pt modelId="{554F51F2-4B18-49AF-BC25-E74A27A69BA3}" type="pres">
      <dgm:prSet presAssocID="{83649B5F-0384-4063-8300-DB363D579A32}" presName="rootText" presStyleLbl="node2" presStyleIdx="1" presStyleCnt="3" custScaleX="57899" custScaleY="9719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6892B78-51A0-418C-A46B-D639997B1BC3}" type="pres">
      <dgm:prSet presAssocID="{83649B5F-0384-4063-8300-DB363D579A32}" presName="rootConnector" presStyleLbl="node2" presStyleIdx="1" presStyleCnt="3"/>
      <dgm:spPr/>
      <dgm:t>
        <a:bodyPr/>
        <a:lstStyle/>
        <a:p>
          <a:endParaRPr lang="es-ES"/>
        </a:p>
      </dgm:t>
    </dgm:pt>
    <dgm:pt modelId="{B7CFB0EC-5535-45D4-A0BB-0125F21F966B}" type="pres">
      <dgm:prSet presAssocID="{83649B5F-0384-4063-8300-DB363D579A32}" presName="hierChild4" presStyleCnt="0"/>
      <dgm:spPr/>
    </dgm:pt>
    <dgm:pt modelId="{4AEF950E-6DB7-4319-BD3B-6537CB38295E}" type="pres">
      <dgm:prSet presAssocID="{83649B5F-0384-4063-8300-DB363D579A32}" presName="hierChild5" presStyleCnt="0"/>
      <dgm:spPr/>
    </dgm:pt>
    <dgm:pt modelId="{52D72C9F-97AE-479B-9DEB-01B5FDF66468}" type="pres">
      <dgm:prSet presAssocID="{4C7BF390-5658-44D4-8E1F-3654C64A43FE}" presName="Name64" presStyleLbl="parChTrans1D2" presStyleIdx="2" presStyleCnt="4"/>
      <dgm:spPr/>
      <dgm:t>
        <a:bodyPr/>
        <a:lstStyle/>
        <a:p>
          <a:endParaRPr lang="es-ES"/>
        </a:p>
      </dgm:t>
    </dgm:pt>
    <dgm:pt modelId="{175ED41F-4C83-4781-96B5-A9F703F07DF4}" type="pres">
      <dgm:prSet presAssocID="{21320E10-45ED-4B1D-8C54-A3F61A46841E}" presName="hierRoot2" presStyleCnt="0">
        <dgm:presLayoutVars>
          <dgm:hierBranch val="init"/>
        </dgm:presLayoutVars>
      </dgm:prSet>
      <dgm:spPr/>
    </dgm:pt>
    <dgm:pt modelId="{B657CC31-8C81-483D-9145-1BD018B9A7E2}" type="pres">
      <dgm:prSet presAssocID="{21320E10-45ED-4B1D-8C54-A3F61A46841E}" presName="rootComposite" presStyleCnt="0"/>
      <dgm:spPr/>
    </dgm:pt>
    <dgm:pt modelId="{6C2051F9-F391-4D25-AE01-316D16B45706}" type="pres">
      <dgm:prSet presAssocID="{21320E10-45ED-4B1D-8C54-A3F61A46841E}" presName="rootText" presStyleLbl="node2" presStyleIdx="2" presStyleCnt="3" custScaleX="58577" custScaleY="8292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A35E763-741B-4E25-B458-96B9375D7553}" type="pres">
      <dgm:prSet presAssocID="{21320E10-45ED-4B1D-8C54-A3F61A46841E}" presName="rootConnector" presStyleLbl="node2" presStyleIdx="2" presStyleCnt="3"/>
      <dgm:spPr/>
      <dgm:t>
        <a:bodyPr/>
        <a:lstStyle/>
        <a:p>
          <a:endParaRPr lang="es-ES"/>
        </a:p>
      </dgm:t>
    </dgm:pt>
    <dgm:pt modelId="{A2373EC3-0DC5-4BD4-BAF0-0C53801D0899}" type="pres">
      <dgm:prSet presAssocID="{21320E10-45ED-4B1D-8C54-A3F61A46841E}" presName="hierChild4" presStyleCnt="0"/>
      <dgm:spPr/>
    </dgm:pt>
    <dgm:pt modelId="{BB5427ED-39A6-4EBD-9152-BF739CDF1522}" type="pres">
      <dgm:prSet presAssocID="{21320E10-45ED-4B1D-8C54-A3F61A46841E}" presName="hierChild5" presStyleCnt="0"/>
      <dgm:spPr/>
    </dgm:pt>
    <dgm:pt modelId="{7EA00257-5006-4DAE-A5A9-640DA7B622F7}" type="pres">
      <dgm:prSet presAssocID="{895D0905-74B4-4035-8740-B075B5171FF7}" presName="hierChild3" presStyleCnt="0"/>
      <dgm:spPr/>
    </dgm:pt>
    <dgm:pt modelId="{FF3DBB69-5671-46B7-847F-B36E433904A2}" type="pres">
      <dgm:prSet presAssocID="{A302261B-D22A-4561-B9CD-F6C94921B477}" presName="Name115" presStyleLbl="parChTrans1D2" presStyleIdx="3" presStyleCnt="4"/>
      <dgm:spPr/>
      <dgm:t>
        <a:bodyPr/>
        <a:lstStyle/>
        <a:p>
          <a:endParaRPr lang="es-ES"/>
        </a:p>
      </dgm:t>
    </dgm:pt>
    <dgm:pt modelId="{3CFCDB3B-35A8-4651-802C-B315FB6F11EA}" type="pres">
      <dgm:prSet presAssocID="{5D2653C0-E516-43CF-8338-EDA48731250B}" presName="hierRoot3" presStyleCnt="0">
        <dgm:presLayoutVars>
          <dgm:hierBranch val="init"/>
        </dgm:presLayoutVars>
      </dgm:prSet>
      <dgm:spPr/>
    </dgm:pt>
    <dgm:pt modelId="{42798693-EC9B-4D61-8933-E6BDAE356E09}" type="pres">
      <dgm:prSet presAssocID="{5D2653C0-E516-43CF-8338-EDA48731250B}" presName="rootComposite3" presStyleCnt="0"/>
      <dgm:spPr/>
    </dgm:pt>
    <dgm:pt modelId="{D5F0EA48-8DD8-4AD6-9A6C-ACA981D81CCA}" type="pres">
      <dgm:prSet presAssocID="{5D2653C0-E516-43CF-8338-EDA48731250B}" presName="rootText3" presStyleLbl="asst1" presStyleIdx="0" presStyleCnt="1" custScaleX="121243" custScaleY="16601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2A26829-6D76-4993-B9CF-F6960242016C}" type="pres">
      <dgm:prSet presAssocID="{5D2653C0-E516-43CF-8338-EDA48731250B}" presName="rootConnector3" presStyleLbl="asst1" presStyleIdx="0" presStyleCnt="1"/>
      <dgm:spPr/>
      <dgm:t>
        <a:bodyPr/>
        <a:lstStyle/>
        <a:p>
          <a:endParaRPr lang="es-ES"/>
        </a:p>
      </dgm:t>
    </dgm:pt>
    <dgm:pt modelId="{679A73C3-F63B-4049-A82F-08A6AE0B4061}" type="pres">
      <dgm:prSet presAssocID="{5D2653C0-E516-43CF-8338-EDA48731250B}" presName="hierChild6" presStyleCnt="0"/>
      <dgm:spPr/>
    </dgm:pt>
    <dgm:pt modelId="{57274369-BBC5-4D40-8CB7-A6AEE8012F5F}" type="pres">
      <dgm:prSet presAssocID="{5D2653C0-E516-43CF-8338-EDA48731250B}" presName="hierChild7" presStyleCnt="0"/>
      <dgm:spPr/>
    </dgm:pt>
  </dgm:ptLst>
  <dgm:cxnLst>
    <dgm:cxn modelId="{589BEEB3-D0F9-4DE0-8834-7DD1B72EA2C2}" type="presOf" srcId="{895D0905-74B4-4035-8740-B075B5171FF7}" destId="{A5B5D38B-899B-42A6-B764-BB7F25522770}" srcOrd="1" destOrd="0" presId="urn:microsoft.com/office/officeart/2009/3/layout/HorizontalOrganizationChart"/>
    <dgm:cxn modelId="{5BD028C4-DEB1-4EED-9D9E-E18209472709}" type="presOf" srcId="{895D0905-74B4-4035-8740-B075B5171FF7}" destId="{7015CB92-807B-4652-8EEA-9C98E119508D}" srcOrd="0" destOrd="0" presId="urn:microsoft.com/office/officeart/2009/3/layout/HorizontalOrganizationChart"/>
    <dgm:cxn modelId="{1E64A994-6EFF-4289-8A44-EEDD92AC1800}" srcId="{895D0905-74B4-4035-8740-B075B5171FF7}" destId="{E31166BB-65D5-4B1F-8AC9-0DE361881523}" srcOrd="1" destOrd="0" parTransId="{740451E6-50E0-48BE-A43E-7A93A2B33086}" sibTransId="{355F1BE3-B139-4FC4-9A3A-4D88CD33FE53}"/>
    <dgm:cxn modelId="{14EF4D08-E97C-462E-8505-D32ABC8F012A}" type="presOf" srcId="{5C270DC8-FDD9-416E-A36B-572D1B142DE2}" destId="{58005D5A-9C48-4077-8F0D-F3D059EE3A98}" srcOrd="0" destOrd="0" presId="urn:microsoft.com/office/officeart/2009/3/layout/HorizontalOrganizationChart"/>
    <dgm:cxn modelId="{0A4183D0-9D8B-497E-BD91-68129B7E88CF}" type="presOf" srcId="{5C9DDFD8-49F6-4CFB-B052-E910981F6631}" destId="{FF5B4506-8E3C-4C23-9A61-6B01959C7381}" srcOrd="0" destOrd="0" presId="urn:microsoft.com/office/officeart/2009/3/layout/HorizontalOrganizationChart"/>
    <dgm:cxn modelId="{F68C8DD6-C239-480E-BAC6-350FEC72A94B}" type="presOf" srcId="{E31166BB-65D5-4B1F-8AC9-0DE361881523}" destId="{7C6291B2-D434-4F5E-8161-04289C2BA036}" srcOrd="0" destOrd="0" presId="urn:microsoft.com/office/officeart/2009/3/layout/HorizontalOrganizationChart"/>
    <dgm:cxn modelId="{B1EFF55B-F53B-4264-8B77-98BF4372E14E}" type="presOf" srcId="{4C7BF390-5658-44D4-8E1F-3654C64A43FE}" destId="{52D72C9F-97AE-479B-9DEB-01B5FDF66468}" srcOrd="0" destOrd="0" presId="urn:microsoft.com/office/officeart/2009/3/layout/HorizontalOrganizationChart"/>
    <dgm:cxn modelId="{1CCFCFA8-57A5-4EC0-91B0-7515643112C2}" type="presOf" srcId="{83649B5F-0384-4063-8300-DB363D579A32}" destId="{46892B78-51A0-418C-A46B-D639997B1BC3}" srcOrd="1" destOrd="0" presId="urn:microsoft.com/office/officeart/2009/3/layout/HorizontalOrganizationChart"/>
    <dgm:cxn modelId="{BB2D6527-B4EC-47AF-8842-F30C1EF8A7AC}" type="presOf" srcId="{A302261B-D22A-4561-B9CD-F6C94921B477}" destId="{FF3DBB69-5671-46B7-847F-B36E433904A2}" srcOrd="0" destOrd="0" presId="urn:microsoft.com/office/officeart/2009/3/layout/HorizontalOrganizationChart"/>
    <dgm:cxn modelId="{04BB6974-6021-4D7E-A1FE-7C8C3A0C25DF}" srcId="{895D0905-74B4-4035-8740-B075B5171FF7}" destId="{21320E10-45ED-4B1D-8C54-A3F61A46841E}" srcOrd="3" destOrd="0" parTransId="{4C7BF390-5658-44D4-8E1F-3654C64A43FE}" sibTransId="{ACCB9990-E17A-4CA3-B1BF-CF7598DAA2F0}"/>
    <dgm:cxn modelId="{FADA57A2-2583-4D9E-AE95-904F686A011A}" type="presOf" srcId="{21320E10-45ED-4B1D-8C54-A3F61A46841E}" destId="{6C2051F9-F391-4D25-AE01-316D16B45706}" srcOrd="0" destOrd="0" presId="urn:microsoft.com/office/officeart/2009/3/layout/HorizontalOrganizationChart"/>
    <dgm:cxn modelId="{F17B4C60-D44B-4E3B-8DE0-A71492BEC665}" srcId="{895D0905-74B4-4035-8740-B075B5171FF7}" destId="{5D2653C0-E516-43CF-8338-EDA48731250B}" srcOrd="0" destOrd="0" parTransId="{A302261B-D22A-4561-B9CD-F6C94921B477}" sibTransId="{6DBF0E0F-C549-4E9C-80E7-2202D53BC490}"/>
    <dgm:cxn modelId="{9D3CAC28-D1E7-4B00-8056-71BC37F437FC}" type="presOf" srcId="{740451E6-50E0-48BE-A43E-7A93A2B33086}" destId="{CF6A5380-82FD-4333-8D7E-88BCB9CA61E8}" srcOrd="0" destOrd="0" presId="urn:microsoft.com/office/officeart/2009/3/layout/HorizontalOrganizationChart"/>
    <dgm:cxn modelId="{8DC97433-AAD2-486C-9FA5-1BCB7066C205}" srcId="{5C9DDFD8-49F6-4CFB-B052-E910981F6631}" destId="{895D0905-74B4-4035-8740-B075B5171FF7}" srcOrd="0" destOrd="0" parTransId="{D8E1B080-0700-47F8-A814-3666B7BEFCFC}" sibTransId="{AC322939-33B3-42D2-A470-5524664AB6BE}"/>
    <dgm:cxn modelId="{2CEFB591-2D74-44F3-A1FB-F4CB98E96A43}" srcId="{895D0905-74B4-4035-8740-B075B5171FF7}" destId="{83649B5F-0384-4063-8300-DB363D579A32}" srcOrd="2" destOrd="0" parTransId="{5C270DC8-FDD9-416E-A36B-572D1B142DE2}" sibTransId="{1910D071-4AA3-49F0-8BF2-0AFD9FC4BB0B}"/>
    <dgm:cxn modelId="{F68072EC-AA5B-4C27-84FB-46A05A0F3D11}" type="presOf" srcId="{E31166BB-65D5-4B1F-8AC9-0DE361881523}" destId="{E41B7BE7-3A55-4B12-987F-DBA0CC3A11E3}" srcOrd="1" destOrd="0" presId="urn:microsoft.com/office/officeart/2009/3/layout/HorizontalOrganizationChart"/>
    <dgm:cxn modelId="{5E8F952F-AB62-45D7-951B-835134E4D569}" type="presOf" srcId="{21320E10-45ED-4B1D-8C54-A3F61A46841E}" destId="{1A35E763-741B-4E25-B458-96B9375D7553}" srcOrd="1" destOrd="0" presId="urn:microsoft.com/office/officeart/2009/3/layout/HorizontalOrganizationChart"/>
    <dgm:cxn modelId="{A9F1D2AB-88C7-483C-B644-C8725FEA0E54}" type="presOf" srcId="{83649B5F-0384-4063-8300-DB363D579A32}" destId="{554F51F2-4B18-49AF-BC25-E74A27A69BA3}" srcOrd="0" destOrd="0" presId="urn:microsoft.com/office/officeart/2009/3/layout/HorizontalOrganizationChart"/>
    <dgm:cxn modelId="{39E62F4D-9BBA-4066-B43A-B94A607C95FA}" type="presOf" srcId="{5D2653C0-E516-43CF-8338-EDA48731250B}" destId="{42A26829-6D76-4993-B9CF-F6960242016C}" srcOrd="1" destOrd="0" presId="urn:microsoft.com/office/officeart/2009/3/layout/HorizontalOrganizationChart"/>
    <dgm:cxn modelId="{39306595-9CD0-4B0E-86BA-768DC0C2ED85}" type="presOf" srcId="{5D2653C0-E516-43CF-8338-EDA48731250B}" destId="{D5F0EA48-8DD8-4AD6-9A6C-ACA981D81CCA}" srcOrd="0" destOrd="0" presId="urn:microsoft.com/office/officeart/2009/3/layout/HorizontalOrganizationChart"/>
    <dgm:cxn modelId="{9C89BFCB-1F61-44EB-8140-580D4AB3407F}" type="presParOf" srcId="{FF5B4506-8E3C-4C23-9A61-6B01959C7381}" destId="{84B8636A-5E97-47E8-8F47-D5F098761E8A}" srcOrd="0" destOrd="0" presId="urn:microsoft.com/office/officeart/2009/3/layout/HorizontalOrganizationChart"/>
    <dgm:cxn modelId="{FD041FEE-7270-47D7-9787-16A7CDA9FCF4}" type="presParOf" srcId="{84B8636A-5E97-47E8-8F47-D5F098761E8A}" destId="{AFE39C77-8693-4396-B240-3E8738F2DF1E}" srcOrd="0" destOrd="0" presId="urn:microsoft.com/office/officeart/2009/3/layout/HorizontalOrganizationChart"/>
    <dgm:cxn modelId="{7AE2DBE9-7399-428F-9978-72F360645765}" type="presParOf" srcId="{AFE39C77-8693-4396-B240-3E8738F2DF1E}" destId="{7015CB92-807B-4652-8EEA-9C98E119508D}" srcOrd="0" destOrd="0" presId="urn:microsoft.com/office/officeart/2009/3/layout/HorizontalOrganizationChart"/>
    <dgm:cxn modelId="{1046E990-1E8A-45A1-A8C5-2C9F6F9329E5}" type="presParOf" srcId="{AFE39C77-8693-4396-B240-3E8738F2DF1E}" destId="{A5B5D38B-899B-42A6-B764-BB7F25522770}" srcOrd="1" destOrd="0" presId="urn:microsoft.com/office/officeart/2009/3/layout/HorizontalOrganizationChart"/>
    <dgm:cxn modelId="{54AACD82-920A-4B22-A432-4CC8C5592754}" type="presParOf" srcId="{84B8636A-5E97-47E8-8F47-D5F098761E8A}" destId="{9BBF5504-FD7C-477D-85FE-64F0D9631AEB}" srcOrd="1" destOrd="0" presId="urn:microsoft.com/office/officeart/2009/3/layout/HorizontalOrganizationChart"/>
    <dgm:cxn modelId="{7E149958-7383-421C-BE03-35A662990396}" type="presParOf" srcId="{9BBF5504-FD7C-477D-85FE-64F0D9631AEB}" destId="{CF6A5380-82FD-4333-8D7E-88BCB9CA61E8}" srcOrd="0" destOrd="0" presId="urn:microsoft.com/office/officeart/2009/3/layout/HorizontalOrganizationChart"/>
    <dgm:cxn modelId="{40086610-C7FD-4D56-9B7B-CD2C2E11AA82}" type="presParOf" srcId="{9BBF5504-FD7C-477D-85FE-64F0D9631AEB}" destId="{D5CD4937-3506-4ABD-9C9F-176F4A090C05}" srcOrd="1" destOrd="0" presId="urn:microsoft.com/office/officeart/2009/3/layout/HorizontalOrganizationChart"/>
    <dgm:cxn modelId="{82BA2004-BF36-4BE0-A426-0E69614184F3}" type="presParOf" srcId="{D5CD4937-3506-4ABD-9C9F-176F4A090C05}" destId="{79168038-59E0-437C-8AA6-9E9EC7FA16E2}" srcOrd="0" destOrd="0" presId="urn:microsoft.com/office/officeart/2009/3/layout/HorizontalOrganizationChart"/>
    <dgm:cxn modelId="{2892382A-E82F-4C05-A1C4-C641FC085704}" type="presParOf" srcId="{79168038-59E0-437C-8AA6-9E9EC7FA16E2}" destId="{7C6291B2-D434-4F5E-8161-04289C2BA036}" srcOrd="0" destOrd="0" presId="urn:microsoft.com/office/officeart/2009/3/layout/HorizontalOrganizationChart"/>
    <dgm:cxn modelId="{8C103244-B205-48BD-AC7D-E307BD0AF77A}" type="presParOf" srcId="{79168038-59E0-437C-8AA6-9E9EC7FA16E2}" destId="{E41B7BE7-3A55-4B12-987F-DBA0CC3A11E3}" srcOrd="1" destOrd="0" presId="urn:microsoft.com/office/officeart/2009/3/layout/HorizontalOrganizationChart"/>
    <dgm:cxn modelId="{B965482C-6AF7-463B-8583-9961C770F5AB}" type="presParOf" srcId="{D5CD4937-3506-4ABD-9C9F-176F4A090C05}" destId="{745D1A40-5C04-44E4-B719-09F3C2228296}" srcOrd="1" destOrd="0" presId="urn:microsoft.com/office/officeart/2009/3/layout/HorizontalOrganizationChart"/>
    <dgm:cxn modelId="{C3617C1E-8D2A-41E1-9B6E-A2EDF38EBCA8}" type="presParOf" srcId="{D5CD4937-3506-4ABD-9C9F-176F4A090C05}" destId="{D9D3234A-11EC-44ED-A31B-FC97B16A268E}" srcOrd="2" destOrd="0" presId="urn:microsoft.com/office/officeart/2009/3/layout/HorizontalOrganizationChart"/>
    <dgm:cxn modelId="{59CE4665-67D5-473E-AFBB-990BE40CF45D}" type="presParOf" srcId="{9BBF5504-FD7C-477D-85FE-64F0D9631AEB}" destId="{58005D5A-9C48-4077-8F0D-F3D059EE3A98}" srcOrd="2" destOrd="0" presId="urn:microsoft.com/office/officeart/2009/3/layout/HorizontalOrganizationChart"/>
    <dgm:cxn modelId="{7AC8E873-A1AE-465C-A937-F71E734C922F}" type="presParOf" srcId="{9BBF5504-FD7C-477D-85FE-64F0D9631AEB}" destId="{E491E2FB-D8D3-4F60-8E12-6E781A89D75E}" srcOrd="3" destOrd="0" presId="urn:microsoft.com/office/officeart/2009/3/layout/HorizontalOrganizationChart"/>
    <dgm:cxn modelId="{396E6825-3FFF-4521-9755-7AF10C728142}" type="presParOf" srcId="{E491E2FB-D8D3-4F60-8E12-6E781A89D75E}" destId="{78FA3ED8-F08A-46AF-9F59-762D0DCC1DFE}" srcOrd="0" destOrd="0" presId="urn:microsoft.com/office/officeart/2009/3/layout/HorizontalOrganizationChart"/>
    <dgm:cxn modelId="{1AB2B6BC-A2E7-44D0-801A-BAFD1475ADE2}" type="presParOf" srcId="{78FA3ED8-F08A-46AF-9F59-762D0DCC1DFE}" destId="{554F51F2-4B18-49AF-BC25-E74A27A69BA3}" srcOrd="0" destOrd="0" presId="urn:microsoft.com/office/officeart/2009/3/layout/HorizontalOrganizationChart"/>
    <dgm:cxn modelId="{CCD6D193-1923-4D5D-B666-A1D00DCF60A7}" type="presParOf" srcId="{78FA3ED8-F08A-46AF-9F59-762D0DCC1DFE}" destId="{46892B78-51A0-418C-A46B-D639997B1BC3}" srcOrd="1" destOrd="0" presId="urn:microsoft.com/office/officeart/2009/3/layout/HorizontalOrganizationChart"/>
    <dgm:cxn modelId="{B17DA14E-5E30-4B06-AD31-EBDB4881099E}" type="presParOf" srcId="{E491E2FB-D8D3-4F60-8E12-6E781A89D75E}" destId="{B7CFB0EC-5535-45D4-A0BB-0125F21F966B}" srcOrd="1" destOrd="0" presId="urn:microsoft.com/office/officeart/2009/3/layout/HorizontalOrganizationChart"/>
    <dgm:cxn modelId="{EAC15C85-2795-467A-9232-074F52F21596}" type="presParOf" srcId="{E491E2FB-D8D3-4F60-8E12-6E781A89D75E}" destId="{4AEF950E-6DB7-4319-BD3B-6537CB38295E}" srcOrd="2" destOrd="0" presId="urn:microsoft.com/office/officeart/2009/3/layout/HorizontalOrganizationChart"/>
    <dgm:cxn modelId="{A5852412-EC1F-42B5-A224-AA6B6C8EA9F7}" type="presParOf" srcId="{9BBF5504-FD7C-477D-85FE-64F0D9631AEB}" destId="{52D72C9F-97AE-479B-9DEB-01B5FDF66468}" srcOrd="4" destOrd="0" presId="urn:microsoft.com/office/officeart/2009/3/layout/HorizontalOrganizationChart"/>
    <dgm:cxn modelId="{3A365B57-8BE6-40D8-9AC8-4ED04EF12C98}" type="presParOf" srcId="{9BBF5504-FD7C-477D-85FE-64F0D9631AEB}" destId="{175ED41F-4C83-4781-96B5-A9F703F07DF4}" srcOrd="5" destOrd="0" presId="urn:microsoft.com/office/officeart/2009/3/layout/HorizontalOrganizationChart"/>
    <dgm:cxn modelId="{0DD99C55-7913-4C83-AA4B-4E01C942D074}" type="presParOf" srcId="{175ED41F-4C83-4781-96B5-A9F703F07DF4}" destId="{B657CC31-8C81-483D-9145-1BD018B9A7E2}" srcOrd="0" destOrd="0" presId="urn:microsoft.com/office/officeart/2009/3/layout/HorizontalOrganizationChart"/>
    <dgm:cxn modelId="{6220CB2E-7914-4B47-9D88-22B0253548B3}" type="presParOf" srcId="{B657CC31-8C81-483D-9145-1BD018B9A7E2}" destId="{6C2051F9-F391-4D25-AE01-316D16B45706}" srcOrd="0" destOrd="0" presId="urn:microsoft.com/office/officeart/2009/3/layout/HorizontalOrganizationChart"/>
    <dgm:cxn modelId="{4669E839-C797-4AB4-BA16-EA96DFED3938}" type="presParOf" srcId="{B657CC31-8C81-483D-9145-1BD018B9A7E2}" destId="{1A35E763-741B-4E25-B458-96B9375D7553}" srcOrd="1" destOrd="0" presId="urn:microsoft.com/office/officeart/2009/3/layout/HorizontalOrganizationChart"/>
    <dgm:cxn modelId="{5EF50D30-6EA7-4797-A18C-04FD9E75DEBB}" type="presParOf" srcId="{175ED41F-4C83-4781-96B5-A9F703F07DF4}" destId="{A2373EC3-0DC5-4BD4-BAF0-0C53801D0899}" srcOrd="1" destOrd="0" presId="urn:microsoft.com/office/officeart/2009/3/layout/HorizontalOrganizationChart"/>
    <dgm:cxn modelId="{481B425C-0411-4CA4-9A4A-C8CF0AAD1A41}" type="presParOf" srcId="{175ED41F-4C83-4781-96B5-A9F703F07DF4}" destId="{BB5427ED-39A6-4EBD-9152-BF739CDF1522}" srcOrd="2" destOrd="0" presId="urn:microsoft.com/office/officeart/2009/3/layout/HorizontalOrganizationChart"/>
    <dgm:cxn modelId="{46366C8E-B129-4682-900B-822D9610292A}" type="presParOf" srcId="{84B8636A-5E97-47E8-8F47-D5F098761E8A}" destId="{7EA00257-5006-4DAE-A5A9-640DA7B622F7}" srcOrd="2" destOrd="0" presId="urn:microsoft.com/office/officeart/2009/3/layout/HorizontalOrganizationChart"/>
    <dgm:cxn modelId="{F43C1CB2-78F1-4806-A03D-D476781546CC}" type="presParOf" srcId="{7EA00257-5006-4DAE-A5A9-640DA7B622F7}" destId="{FF3DBB69-5671-46B7-847F-B36E433904A2}" srcOrd="0" destOrd="0" presId="urn:microsoft.com/office/officeart/2009/3/layout/HorizontalOrganizationChart"/>
    <dgm:cxn modelId="{20A4906A-FFE4-4F11-A061-EFE42DD7D6D4}" type="presParOf" srcId="{7EA00257-5006-4DAE-A5A9-640DA7B622F7}" destId="{3CFCDB3B-35A8-4651-802C-B315FB6F11EA}" srcOrd="1" destOrd="0" presId="urn:microsoft.com/office/officeart/2009/3/layout/HorizontalOrganizationChart"/>
    <dgm:cxn modelId="{5DDE323E-0843-450F-92B2-7E413117C78E}" type="presParOf" srcId="{3CFCDB3B-35A8-4651-802C-B315FB6F11EA}" destId="{42798693-EC9B-4D61-8933-E6BDAE356E09}" srcOrd="0" destOrd="0" presId="urn:microsoft.com/office/officeart/2009/3/layout/HorizontalOrganizationChart"/>
    <dgm:cxn modelId="{3B0834D8-05EA-4E49-B3D9-6F062739ED53}" type="presParOf" srcId="{42798693-EC9B-4D61-8933-E6BDAE356E09}" destId="{D5F0EA48-8DD8-4AD6-9A6C-ACA981D81CCA}" srcOrd="0" destOrd="0" presId="urn:microsoft.com/office/officeart/2009/3/layout/HorizontalOrganizationChart"/>
    <dgm:cxn modelId="{F5348EFD-AD92-40EB-9A4B-C0FC4C19E1C7}" type="presParOf" srcId="{42798693-EC9B-4D61-8933-E6BDAE356E09}" destId="{42A26829-6D76-4993-B9CF-F6960242016C}" srcOrd="1" destOrd="0" presId="urn:microsoft.com/office/officeart/2009/3/layout/HorizontalOrganizationChart"/>
    <dgm:cxn modelId="{A7D85947-F59A-49D5-9439-9D017E1C1D82}" type="presParOf" srcId="{3CFCDB3B-35A8-4651-802C-B315FB6F11EA}" destId="{679A73C3-F63B-4049-A82F-08A6AE0B4061}" srcOrd="1" destOrd="0" presId="urn:microsoft.com/office/officeart/2009/3/layout/HorizontalOrganizationChart"/>
    <dgm:cxn modelId="{F4608183-5F41-41C1-8CA0-09C73DF783FF}" type="presParOf" srcId="{3CFCDB3B-35A8-4651-802C-B315FB6F11EA}" destId="{57274369-BBC5-4D40-8CB7-A6AEE8012F5F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48B6D43-455A-4193-A232-BEC43241CE8C}" type="doc">
      <dgm:prSet loTypeId="urn:microsoft.com/office/officeart/2005/8/layout/process2" loCatId="process" qsTypeId="urn:microsoft.com/office/officeart/2005/8/quickstyle/3d3" qsCatId="3D" csTypeId="urn:microsoft.com/office/officeart/2005/8/colors/colorful2" csCatId="colorful" phldr="1"/>
      <dgm:spPr/>
    </dgm:pt>
    <dgm:pt modelId="{C7DB4C34-30F6-4B34-B5F3-DD5A1CABBD0E}">
      <dgm:prSet phldrT="[Texto]" custT="1"/>
      <dgm:spPr/>
      <dgm:t>
        <a:bodyPr/>
        <a:lstStyle/>
        <a:p>
          <a:pPr algn="just"/>
          <a:r>
            <a:rPr lang="es-E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Textura gruesa a muy fina (&gt;0.5 mm y &lt;2 mm)</a:t>
          </a:r>
        </a:p>
      </dgm:t>
    </dgm:pt>
    <dgm:pt modelId="{4D5B47ED-438C-476B-8B85-7A9874D3BA2E}" type="parTrans" cxnId="{2F73F6DC-A08B-4D35-86B5-653E771AFB95}">
      <dgm:prSet/>
      <dgm:spPr/>
      <dgm:t>
        <a:bodyPr/>
        <a:lstStyle/>
        <a:p>
          <a:pPr algn="just"/>
          <a:endParaRPr lang="es-ES" sz="2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62D7F3-4E8A-46F4-B471-88B1002C7E80}" type="sibTrans" cxnId="{2F73F6DC-A08B-4D35-86B5-653E771AFB95}">
      <dgm:prSet custT="1"/>
      <dgm:spPr/>
      <dgm:t>
        <a:bodyPr/>
        <a:lstStyle/>
        <a:p>
          <a:pPr algn="just"/>
          <a:endParaRPr lang="es-ES" sz="2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4DCD59-FDDE-4B06-B441-9C5002457986}">
      <dgm:prSet phldrT="[Texto]" custT="1"/>
      <dgm:spPr/>
      <dgm:t>
        <a:bodyPr/>
        <a:lstStyle/>
        <a:p>
          <a:pPr algn="just"/>
          <a:r>
            <a:rPr lang="es-ES_tradnl" sz="2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Inceptisoles</a:t>
          </a:r>
          <a:r>
            <a:rPr lang="es-ES_tradnl" sz="2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volcánicos </a:t>
          </a:r>
          <a:r>
            <a:rPr lang="es-ES_tradnl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sedimentarios.</a:t>
          </a:r>
        </a:p>
        <a:p>
          <a:pPr algn="just"/>
          <a:r>
            <a:rPr lang="es-ES_tradnl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Entisoles</a:t>
          </a:r>
          <a:r>
            <a:rPr lang="es-ES_tradnl" sz="2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s-ES_tradnl" sz="2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materiales </a:t>
          </a:r>
          <a:r>
            <a:rPr lang="es-ES_tradnl" sz="2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aluviónicos</a:t>
          </a:r>
          <a:r>
            <a:rPr lang="es-ES_tradnl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residuales.</a:t>
          </a:r>
          <a:endParaRPr lang="es-ES" sz="2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D18DE0-4CC6-4C3F-83AC-B9D4734AA7A6}" type="parTrans" cxnId="{3A68F7D0-6CC8-4FDD-9A45-B03A6A8A5BD8}">
      <dgm:prSet/>
      <dgm:spPr/>
      <dgm:t>
        <a:bodyPr/>
        <a:lstStyle/>
        <a:p>
          <a:pPr algn="just"/>
          <a:endParaRPr lang="es-ES" sz="2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C3879C-8966-4E14-8F9C-9B3883045EC9}" type="sibTrans" cxnId="{3A68F7D0-6CC8-4FDD-9A45-B03A6A8A5BD8}">
      <dgm:prSet/>
      <dgm:spPr/>
      <dgm:t>
        <a:bodyPr/>
        <a:lstStyle/>
        <a:p>
          <a:pPr algn="just"/>
          <a:endParaRPr lang="es-ES" sz="2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E48053-DA74-40FE-97D7-A68CA55F9BD7}" type="pres">
      <dgm:prSet presAssocID="{248B6D43-455A-4193-A232-BEC43241CE8C}" presName="linearFlow" presStyleCnt="0">
        <dgm:presLayoutVars>
          <dgm:resizeHandles val="exact"/>
        </dgm:presLayoutVars>
      </dgm:prSet>
      <dgm:spPr/>
    </dgm:pt>
    <dgm:pt modelId="{C5736FC2-879B-4E21-8991-65E028ABB090}" type="pres">
      <dgm:prSet presAssocID="{C7DB4C34-30F6-4B34-B5F3-DD5A1CABBD0E}" presName="node" presStyleLbl="node1" presStyleIdx="0" presStyleCnt="2" custLinFactNeighborY="387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FC0B801-A348-44CB-9DCF-149F15DA8454}" type="pres">
      <dgm:prSet presAssocID="{B362D7F3-4E8A-46F4-B471-88B1002C7E80}" presName="sibTrans" presStyleLbl="sibTrans2D1" presStyleIdx="0" presStyleCnt="1"/>
      <dgm:spPr/>
      <dgm:t>
        <a:bodyPr/>
        <a:lstStyle/>
        <a:p>
          <a:endParaRPr lang="es-ES"/>
        </a:p>
      </dgm:t>
    </dgm:pt>
    <dgm:pt modelId="{4B2B2D6D-DBB4-4AF6-8D8B-854C97E37391}" type="pres">
      <dgm:prSet presAssocID="{B362D7F3-4E8A-46F4-B471-88B1002C7E80}" presName="connectorText" presStyleLbl="sibTrans2D1" presStyleIdx="0" presStyleCnt="1"/>
      <dgm:spPr/>
      <dgm:t>
        <a:bodyPr/>
        <a:lstStyle/>
        <a:p>
          <a:endParaRPr lang="es-ES"/>
        </a:p>
      </dgm:t>
    </dgm:pt>
    <dgm:pt modelId="{F915474C-5788-4245-806A-56903304F0EF}" type="pres">
      <dgm:prSet presAssocID="{F94DCD59-FDDE-4B06-B441-9C5002457986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A0C2B88-094E-476C-9EAB-3C7B83A6DB4F}" type="presOf" srcId="{248B6D43-455A-4193-A232-BEC43241CE8C}" destId="{B4E48053-DA74-40FE-97D7-A68CA55F9BD7}" srcOrd="0" destOrd="0" presId="urn:microsoft.com/office/officeart/2005/8/layout/process2"/>
    <dgm:cxn modelId="{B8FEAED2-A3FD-40EC-92E2-A89D3A96C393}" type="presOf" srcId="{B362D7F3-4E8A-46F4-B471-88B1002C7E80}" destId="{FFC0B801-A348-44CB-9DCF-149F15DA8454}" srcOrd="0" destOrd="0" presId="urn:microsoft.com/office/officeart/2005/8/layout/process2"/>
    <dgm:cxn modelId="{FA1482EC-C28A-400E-A9B4-6A238A795790}" type="presOf" srcId="{B362D7F3-4E8A-46F4-B471-88B1002C7E80}" destId="{4B2B2D6D-DBB4-4AF6-8D8B-854C97E37391}" srcOrd="1" destOrd="0" presId="urn:microsoft.com/office/officeart/2005/8/layout/process2"/>
    <dgm:cxn modelId="{2F73F6DC-A08B-4D35-86B5-653E771AFB95}" srcId="{248B6D43-455A-4193-A232-BEC43241CE8C}" destId="{C7DB4C34-30F6-4B34-B5F3-DD5A1CABBD0E}" srcOrd="0" destOrd="0" parTransId="{4D5B47ED-438C-476B-8B85-7A9874D3BA2E}" sibTransId="{B362D7F3-4E8A-46F4-B471-88B1002C7E80}"/>
    <dgm:cxn modelId="{F17C308F-5EF4-47E8-9178-9D9E669675E8}" type="presOf" srcId="{C7DB4C34-30F6-4B34-B5F3-DD5A1CABBD0E}" destId="{C5736FC2-879B-4E21-8991-65E028ABB090}" srcOrd="0" destOrd="0" presId="urn:microsoft.com/office/officeart/2005/8/layout/process2"/>
    <dgm:cxn modelId="{9049D66A-DABB-46F6-A282-4732E6512993}" type="presOf" srcId="{F94DCD59-FDDE-4B06-B441-9C5002457986}" destId="{F915474C-5788-4245-806A-56903304F0EF}" srcOrd="0" destOrd="0" presId="urn:microsoft.com/office/officeart/2005/8/layout/process2"/>
    <dgm:cxn modelId="{3A68F7D0-6CC8-4FDD-9A45-B03A6A8A5BD8}" srcId="{248B6D43-455A-4193-A232-BEC43241CE8C}" destId="{F94DCD59-FDDE-4B06-B441-9C5002457986}" srcOrd="1" destOrd="0" parTransId="{78D18DE0-4CC6-4C3F-83AC-B9D4734AA7A6}" sibTransId="{15C3879C-8966-4E14-8F9C-9B3883045EC9}"/>
    <dgm:cxn modelId="{031FD7DF-62BA-4076-9C77-781F6572FB00}" type="presParOf" srcId="{B4E48053-DA74-40FE-97D7-A68CA55F9BD7}" destId="{C5736FC2-879B-4E21-8991-65E028ABB090}" srcOrd="0" destOrd="0" presId="urn:microsoft.com/office/officeart/2005/8/layout/process2"/>
    <dgm:cxn modelId="{1F1AB362-C448-4E0C-8899-B172FAC15B10}" type="presParOf" srcId="{B4E48053-DA74-40FE-97D7-A68CA55F9BD7}" destId="{FFC0B801-A348-44CB-9DCF-149F15DA8454}" srcOrd="1" destOrd="0" presId="urn:microsoft.com/office/officeart/2005/8/layout/process2"/>
    <dgm:cxn modelId="{5087A3D9-854C-4C53-B40B-0EC51826EC7A}" type="presParOf" srcId="{FFC0B801-A348-44CB-9DCF-149F15DA8454}" destId="{4B2B2D6D-DBB4-4AF6-8D8B-854C97E37391}" srcOrd="0" destOrd="0" presId="urn:microsoft.com/office/officeart/2005/8/layout/process2"/>
    <dgm:cxn modelId="{99EB0689-9931-4310-9412-C94413DC1DC9}" type="presParOf" srcId="{B4E48053-DA74-40FE-97D7-A68CA55F9BD7}" destId="{F915474C-5788-4245-806A-56903304F0EF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BA91AAA-C0A4-489D-AF16-1FCC6350C61D}" type="doc">
      <dgm:prSet loTypeId="urn:microsoft.com/office/officeart/2005/8/layout/default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54631E49-D1EA-40EE-A3AC-924E3615370D}">
      <dgm:prSet phldrT="[Texto]" custT="1"/>
      <dgm:spPr/>
      <dgm:t>
        <a:bodyPr/>
        <a:lstStyle/>
        <a:p>
          <a:pPr algn="just">
            <a:buFont typeface="Symbol" panose="05050102010706020507" pitchFamily="18" charset="2"/>
            <a:buNone/>
          </a:pPr>
          <a:r>
            <a:rPr lang="es-ES" sz="1800" b="0" i="0" dirty="0" smtClean="0">
              <a:solidFill>
                <a:schemeClr val="tx1"/>
              </a:solidFill>
              <a:latin typeface="+mj-lt"/>
            </a:rPr>
            <a:t>En el presente estudio se ajustó el mapa de delimitación de las zonas de concesión pertenecientes a la Hacienda Ortuño, por lo que se pudo concluir que 329,31 Ha de las zonas de concesión se encuentran dentro de la hacienda y las 57,16 Ha restantes están fuera de los límites de esta.</a:t>
          </a:r>
          <a:endParaRPr lang="es-EC" sz="1800" b="0" i="0" dirty="0">
            <a:solidFill>
              <a:schemeClr val="tx1"/>
            </a:solidFill>
            <a:latin typeface="+mj-lt"/>
          </a:endParaRPr>
        </a:p>
      </dgm:t>
    </dgm:pt>
    <dgm:pt modelId="{66BC6690-AB0C-44D4-89F3-17A13B7E819C}" type="parTrans" cxnId="{3E2C749A-C8A7-4C77-BD17-9A7E8DEFCC26}">
      <dgm:prSet/>
      <dgm:spPr/>
      <dgm:t>
        <a:bodyPr/>
        <a:lstStyle/>
        <a:p>
          <a:pPr algn="just"/>
          <a:endParaRPr lang="es-EC" sz="1800" b="0" i="0">
            <a:solidFill>
              <a:schemeClr val="tx1"/>
            </a:solidFill>
            <a:latin typeface="+mj-lt"/>
          </a:endParaRPr>
        </a:p>
      </dgm:t>
    </dgm:pt>
    <dgm:pt modelId="{9885B97B-9B4E-4FBD-8859-7E94001DF639}" type="sibTrans" cxnId="{3E2C749A-C8A7-4C77-BD17-9A7E8DEFCC26}">
      <dgm:prSet/>
      <dgm:spPr/>
      <dgm:t>
        <a:bodyPr/>
        <a:lstStyle/>
        <a:p>
          <a:pPr algn="just"/>
          <a:endParaRPr lang="es-EC" sz="1800" b="0" i="0">
            <a:solidFill>
              <a:schemeClr val="tx1"/>
            </a:solidFill>
            <a:latin typeface="+mj-lt"/>
          </a:endParaRPr>
        </a:p>
      </dgm:t>
    </dgm:pt>
    <dgm:pt modelId="{F7FF9B0C-3C30-4D50-9802-495530CA5B2D}">
      <dgm:prSet phldrT="[Texto]" custT="1"/>
      <dgm:spPr/>
      <dgm:t>
        <a:bodyPr/>
        <a:lstStyle/>
        <a:p>
          <a:pPr algn="just">
            <a:buFont typeface="Symbol" panose="05050102010706020507" pitchFamily="18" charset="2"/>
            <a:buNone/>
          </a:pPr>
          <a:r>
            <a:rPr lang="es-EC" sz="1800" b="0" i="0" dirty="0">
              <a:solidFill>
                <a:schemeClr val="tx1"/>
              </a:solidFill>
              <a:latin typeface="+mj-lt"/>
            </a:rPr>
            <a:t>El sistema hidrográfico de las quebradas: </a:t>
          </a:r>
          <a:r>
            <a:rPr lang="es-EC" sz="1800" b="0" i="0" dirty="0" err="1">
              <a:solidFill>
                <a:schemeClr val="tx1"/>
              </a:solidFill>
              <a:latin typeface="+mj-lt"/>
            </a:rPr>
            <a:t>Juaquinca</a:t>
          </a:r>
          <a:r>
            <a:rPr lang="es-EC" sz="1800" b="0" i="0" dirty="0">
              <a:solidFill>
                <a:schemeClr val="tx1"/>
              </a:solidFill>
              <a:latin typeface="+mj-lt"/>
            </a:rPr>
            <a:t>, </a:t>
          </a:r>
          <a:r>
            <a:rPr lang="es-EC" sz="1800" b="0" i="0" dirty="0" err="1">
              <a:solidFill>
                <a:schemeClr val="tx1"/>
              </a:solidFill>
              <a:latin typeface="+mj-lt"/>
            </a:rPr>
            <a:t>Iguilla</a:t>
          </a:r>
          <a:r>
            <a:rPr lang="es-EC" sz="1800" b="0" i="0" dirty="0">
              <a:solidFill>
                <a:schemeClr val="tx1"/>
              </a:solidFill>
              <a:latin typeface="+mj-lt"/>
            </a:rPr>
            <a:t> y </a:t>
          </a:r>
          <a:r>
            <a:rPr lang="es-EC" sz="1800" b="0" i="0" dirty="0" err="1">
              <a:solidFill>
                <a:schemeClr val="tx1"/>
              </a:solidFill>
              <a:latin typeface="+mj-lt"/>
            </a:rPr>
            <a:t>Pisajucho</a:t>
          </a:r>
          <a:r>
            <a:rPr lang="es-EC" sz="1800" b="0" i="0" dirty="0">
              <a:solidFill>
                <a:schemeClr val="tx1"/>
              </a:solidFill>
              <a:latin typeface="+mj-lt"/>
            </a:rPr>
            <a:t> pertenecen a la microcuenca del Río </a:t>
          </a:r>
          <a:r>
            <a:rPr lang="es-EC" sz="1800" b="0" i="0" dirty="0" err="1">
              <a:solidFill>
                <a:schemeClr val="tx1"/>
              </a:solidFill>
              <a:latin typeface="+mj-lt"/>
            </a:rPr>
            <a:t>Cuilche</a:t>
          </a:r>
          <a:r>
            <a:rPr lang="es-EC" sz="1800" b="0" i="0" dirty="0">
              <a:solidFill>
                <a:schemeClr val="tx1"/>
              </a:solidFill>
              <a:latin typeface="+mj-lt"/>
            </a:rPr>
            <a:t>, la cual posee un área de 58,89 </a:t>
          </a:r>
          <a:r>
            <a:rPr lang="es-EC" sz="1800" dirty="0">
              <a:solidFill>
                <a:schemeClr val="tx1"/>
              </a:solidFill>
              <a:latin typeface="+mj-lt"/>
            </a:rPr>
            <a:t>km</a:t>
          </a:r>
          <a:r>
            <a:rPr lang="es-EC" sz="1800" baseline="30000" dirty="0">
              <a:solidFill>
                <a:schemeClr val="tx1"/>
              </a:solidFill>
              <a:latin typeface="+mj-lt"/>
            </a:rPr>
            <a:t>2 </a:t>
          </a:r>
          <a:r>
            <a:rPr lang="es-EC" sz="1800" b="0" i="0" dirty="0">
              <a:solidFill>
                <a:schemeClr val="tx1"/>
              </a:solidFill>
              <a:latin typeface="+mj-lt"/>
            </a:rPr>
            <a:t> y un perímetro de 32,26 km. </a:t>
          </a:r>
        </a:p>
      </dgm:t>
    </dgm:pt>
    <dgm:pt modelId="{B056D01F-140F-419C-BE2B-C7296E15A208}" type="parTrans" cxnId="{4770129A-6A81-4124-B370-1477ED10E993}">
      <dgm:prSet/>
      <dgm:spPr/>
      <dgm:t>
        <a:bodyPr/>
        <a:lstStyle/>
        <a:p>
          <a:pPr algn="just"/>
          <a:endParaRPr lang="es-EC" sz="1800" b="0" i="0">
            <a:solidFill>
              <a:schemeClr val="tx1"/>
            </a:solidFill>
            <a:latin typeface="+mj-lt"/>
          </a:endParaRPr>
        </a:p>
      </dgm:t>
    </dgm:pt>
    <dgm:pt modelId="{8CF8A66F-B877-4184-BFD8-59C374C4B384}" type="sibTrans" cxnId="{4770129A-6A81-4124-B370-1477ED10E993}">
      <dgm:prSet/>
      <dgm:spPr/>
      <dgm:t>
        <a:bodyPr/>
        <a:lstStyle/>
        <a:p>
          <a:pPr algn="just"/>
          <a:endParaRPr lang="es-EC" sz="1800" b="0" i="0">
            <a:solidFill>
              <a:schemeClr val="tx1"/>
            </a:solidFill>
            <a:latin typeface="+mj-lt"/>
          </a:endParaRPr>
        </a:p>
      </dgm:t>
    </dgm:pt>
    <dgm:pt modelId="{9CF65457-7FDF-4FB2-B777-925B7FDDE248}">
      <dgm:prSet phldrT="[Texto]" custT="1"/>
      <dgm:spPr/>
      <dgm:t>
        <a:bodyPr/>
        <a:lstStyle/>
        <a:p>
          <a:pPr algn="just">
            <a:buFont typeface="Symbol" panose="05050102010706020507" pitchFamily="18" charset="2"/>
            <a:buNone/>
          </a:pPr>
          <a:r>
            <a:rPr lang="es-EC" sz="1800" b="0" i="0" dirty="0">
              <a:solidFill>
                <a:schemeClr val="tx1"/>
              </a:solidFill>
              <a:latin typeface="+mj-lt"/>
            </a:rPr>
            <a:t>Los valores obtenidos del factor de forma de Horton (1,85) y el coeficiente de compacidad (1,18) indican que la microcuenca se caracteriza por ser muy ensanchada y casi circular, lo cual aumenta la probabilidad de que se generen crecidas debido a que el agua dentro de la misma posee un tiempo de viaje corto. </a:t>
          </a:r>
        </a:p>
      </dgm:t>
    </dgm:pt>
    <dgm:pt modelId="{12C88401-9716-484B-BFDC-8C59F621E095}" type="parTrans" cxnId="{B07A646A-8606-4502-870A-154B6ECA2D2A}">
      <dgm:prSet/>
      <dgm:spPr/>
      <dgm:t>
        <a:bodyPr/>
        <a:lstStyle/>
        <a:p>
          <a:pPr algn="just"/>
          <a:endParaRPr lang="es-EC" sz="1800" b="0" i="0">
            <a:solidFill>
              <a:schemeClr val="tx1"/>
            </a:solidFill>
            <a:latin typeface="+mj-lt"/>
          </a:endParaRPr>
        </a:p>
      </dgm:t>
    </dgm:pt>
    <dgm:pt modelId="{A2D6FAB7-5370-4F50-8222-636B920AFDF4}" type="sibTrans" cxnId="{B07A646A-8606-4502-870A-154B6ECA2D2A}">
      <dgm:prSet/>
      <dgm:spPr/>
      <dgm:t>
        <a:bodyPr/>
        <a:lstStyle/>
        <a:p>
          <a:pPr algn="just"/>
          <a:endParaRPr lang="es-EC" sz="1800" b="0" i="0">
            <a:solidFill>
              <a:schemeClr val="tx1"/>
            </a:solidFill>
            <a:latin typeface="+mj-lt"/>
          </a:endParaRPr>
        </a:p>
      </dgm:t>
    </dgm:pt>
    <dgm:pt modelId="{DEA72A97-7AF8-479B-9FB7-E59253990179}">
      <dgm:prSet phldrT="[Texto]" custT="1"/>
      <dgm:spPr/>
      <dgm:t>
        <a:bodyPr/>
        <a:lstStyle/>
        <a:p>
          <a:pPr algn="just">
            <a:buFont typeface="Symbol" panose="05050102010706020507" pitchFamily="18" charset="2"/>
            <a:buNone/>
          </a:pPr>
          <a:r>
            <a:rPr lang="es-EC" sz="1800" b="0" dirty="0">
              <a:solidFill>
                <a:schemeClr val="tx1"/>
              </a:solidFill>
              <a:latin typeface="+mj-lt"/>
            </a:rPr>
            <a:t>La pendiente media de la microcuenca es del 21,78%, clasificándose en ligeramente escarpado y la pendiente media de la red hídrica es de 1,65%, clasificándose en plano.</a:t>
          </a:r>
          <a:endParaRPr lang="es-EC" sz="1800" b="0" i="0" dirty="0">
            <a:solidFill>
              <a:schemeClr val="tx1"/>
            </a:solidFill>
            <a:latin typeface="+mj-lt"/>
          </a:endParaRPr>
        </a:p>
      </dgm:t>
    </dgm:pt>
    <dgm:pt modelId="{19C1774B-6283-4544-9C31-E6C3AA595F20}" type="parTrans" cxnId="{45908F52-8CE6-41E1-8772-62CB16740294}">
      <dgm:prSet/>
      <dgm:spPr/>
      <dgm:t>
        <a:bodyPr/>
        <a:lstStyle/>
        <a:p>
          <a:pPr algn="just"/>
          <a:endParaRPr lang="es-EC" sz="1800"/>
        </a:p>
      </dgm:t>
    </dgm:pt>
    <dgm:pt modelId="{525EC1B7-EA55-4593-84F4-94CC420A027B}" type="sibTrans" cxnId="{45908F52-8CE6-41E1-8772-62CB16740294}">
      <dgm:prSet/>
      <dgm:spPr/>
      <dgm:t>
        <a:bodyPr/>
        <a:lstStyle/>
        <a:p>
          <a:pPr algn="just"/>
          <a:endParaRPr lang="es-EC" sz="1800"/>
        </a:p>
      </dgm:t>
    </dgm:pt>
    <dgm:pt modelId="{752F91D9-ADC4-451C-9122-03AEAAB5852E}" type="pres">
      <dgm:prSet presAssocID="{BBA91AAA-C0A4-489D-AF16-1FCC6350C61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84D9BC3-598D-4B2A-A3B6-15873ED04492}" type="pres">
      <dgm:prSet presAssocID="{54631E49-D1EA-40EE-A3AC-924E3615370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536680A-EE79-4CD9-86F9-3919EF075E4E}" type="pres">
      <dgm:prSet presAssocID="{9885B97B-9B4E-4FBD-8859-7E94001DF639}" presName="sibTrans" presStyleCnt="0"/>
      <dgm:spPr/>
    </dgm:pt>
    <dgm:pt modelId="{EEC5BFEF-E236-4E7C-B8F9-6D9009034720}" type="pres">
      <dgm:prSet presAssocID="{F7FF9B0C-3C30-4D50-9802-495530CA5B2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096C07C-EEF1-45F8-981D-6B484661E0A5}" type="pres">
      <dgm:prSet presAssocID="{8CF8A66F-B877-4184-BFD8-59C374C4B384}" presName="sibTrans" presStyleCnt="0"/>
      <dgm:spPr/>
    </dgm:pt>
    <dgm:pt modelId="{A17CA2B5-41CB-49DD-8B8B-AE9F53B271D7}" type="pres">
      <dgm:prSet presAssocID="{9CF65457-7FDF-4FB2-B777-925B7FDDE24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914C377-019F-4209-AF92-3593126FB744}" type="pres">
      <dgm:prSet presAssocID="{A2D6FAB7-5370-4F50-8222-636B920AFDF4}" presName="sibTrans" presStyleCnt="0"/>
      <dgm:spPr/>
    </dgm:pt>
    <dgm:pt modelId="{76473660-665C-423E-BE84-3619FBCB5BE7}" type="pres">
      <dgm:prSet presAssocID="{DEA72A97-7AF8-479B-9FB7-E5925399017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BF0CAAA-8BD2-46FD-B9AE-805266EA8B29}" type="presOf" srcId="{9CF65457-7FDF-4FB2-B777-925B7FDDE248}" destId="{A17CA2B5-41CB-49DD-8B8B-AE9F53B271D7}" srcOrd="0" destOrd="0" presId="urn:microsoft.com/office/officeart/2005/8/layout/default"/>
    <dgm:cxn modelId="{E9BBC07F-8BB7-43F9-8D95-10CB17E1165C}" type="presOf" srcId="{BBA91AAA-C0A4-489D-AF16-1FCC6350C61D}" destId="{752F91D9-ADC4-451C-9122-03AEAAB5852E}" srcOrd="0" destOrd="0" presId="urn:microsoft.com/office/officeart/2005/8/layout/default"/>
    <dgm:cxn modelId="{582D4CD1-8D94-4902-BEC2-079803915418}" type="presOf" srcId="{DEA72A97-7AF8-479B-9FB7-E59253990179}" destId="{76473660-665C-423E-BE84-3619FBCB5BE7}" srcOrd="0" destOrd="0" presId="urn:microsoft.com/office/officeart/2005/8/layout/default"/>
    <dgm:cxn modelId="{1D9465F0-32F6-4261-8D70-02E5DDE34443}" type="presOf" srcId="{F7FF9B0C-3C30-4D50-9802-495530CA5B2D}" destId="{EEC5BFEF-E236-4E7C-B8F9-6D9009034720}" srcOrd="0" destOrd="0" presId="urn:microsoft.com/office/officeart/2005/8/layout/default"/>
    <dgm:cxn modelId="{7FF3F64D-C91E-4DA9-83F6-C1ECF6494C13}" type="presOf" srcId="{54631E49-D1EA-40EE-A3AC-924E3615370D}" destId="{E84D9BC3-598D-4B2A-A3B6-15873ED04492}" srcOrd="0" destOrd="0" presId="urn:microsoft.com/office/officeart/2005/8/layout/default"/>
    <dgm:cxn modelId="{B07A646A-8606-4502-870A-154B6ECA2D2A}" srcId="{BBA91AAA-C0A4-489D-AF16-1FCC6350C61D}" destId="{9CF65457-7FDF-4FB2-B777-925B7FDDE248}" srcOrd="2" destOrd="0" parTransId="{12C88401-9716-484B-BFDC-8C59F621E095}" sibTransId="{A2D6FAB7-5370-4F50-8222-636B920AFDF4}"/>
    <dgm:cxn modelId="{3E2C749A-C8A7-4C77-BD17-9A7E8DEFCC26}" srcId="{BBA91AAA-C0A4-489D-AF16-1FCC6350C61D}" destId="{54631E49-D1EA-40EE-A3AC-924E3615370D}" srcOrd="0" destOrd="0" parTransId="{66BC6690-AB0C-44D4-89F3-17A13B7E819C}" sibTransId="{9885B97B-9B4E-4FBD-8859-7E94001DF639}"/>
    <dgm:cxn modelId="{45908F52-8CE6-41E1-8772-62CB16740294}" srcId="{BBA91AAA-C0A4-489D-AF16-1FCC6350C61D}" destId="{DEA72A97-7AF8-479B-9FB7-E59253990179}" srcOrd="3" destOrd="0" parTransId="{19C1774B-6283-4544-9C31-E6C3AA595F20}" sibTransId="{525EC1B7-EA55-4593-84F4-94CC420A027B}"/>
    <dgm:cxn modelId="{4770129A-6A81-4124-B370-1477ED10E993}" srcId="{BBA91AAA-C0A4-489D-AF16-1FCC6350C61D}" destId="{F7FF9B0C-3C30-4D50-9802-495530CA5B2D}" srcOrd="1" destOrd="0" parTransId="{B056D01F-140F-419C-BE2B-C7296E15A208}" sibTransId="{8CF8A66F-B877-4184-BFD8-59C374C4B384}"/>
    <dgm:cxn modelId="{2D87BE02-580C-4159-B34B-7621D0465180}" type="presParOf" srcId="{752F91D9-ADC4-451C-9122-03AEAAB5852E}" destId="{E84D9BC3-598D-4B2A-A3B6-15873ED04492}" srcOrd="0" destOrd="0" presId="urn:microsoft.com/office/officeart/2005/8/layout/default"/>
    <dgm:cxn modelId="{0A098311-6B3E-465C-99E4-50643E2D182F}" type="presParOf" srcId="{752F91D9-ADC4-451C-9122-03AEAAB5852E}" destId="{A536680A-EE79-4CD9-86F9-3919EF075E4E}" srcOrd="1" destOrd="0" presId="urn:microsoft.com/office/officeart/2005/8/layout/default"/>
    <dgm:cxn modelId="{4953AA7B-1B95-418B-9E06-621AC770995A}" type="presParOf" srcId="{752F91D9-ADC4-451C-9122-03AEAAB5852E}" destId="{EEC5BFEF-E236-4E7C-B8F9-6D9009034720}" srcOrd="2" destOrd="0" presId="urn:microsoft.com/office/officeart/2005/8/layout/default"/>
    <dgm:cxn modelId="{0C5D73C0-A12C-476A-8A4E-C4B0AB8260BE}" type="presParOf" srcId="{752F91D9-ADC4-451C-9122-03AEAAB5852E}" destId="{C096C07C-EEF1-45F8-981D-6B484661E0A5}" srcOrd="3" destOrd="0" presId="urn:microsoft.com/office/officeart/2005/8/layout/default"/>
    <dgm:cxn modelId="{F10EF726-6160-4026-A80E-1D7E4A57CE50}" type="presParOf" srcId="{752F91D9-ADC4-451C-9122-03AEAAB5852E}" destId="{A17CA2B5-41CB-49DD-8B8B-AE9F53B271D7}" srcOrd="4" destOrd="0" presId="urn:microsoft.com/office/officeart/2005/8/layout/default"/>
    <dgm:cxn modelId="{6FE2CE9E-3B88-497A-BF68-E6D1B986BAC3}" type="presParOf" srcId="{752F91D9-ADC4-451C-9122-03AEAAB5852E}" destId="{B914C377-019F-4209-AF92-3593126FB744}" srcOrd="5" destOrd="0" presId="urn:microsoft.com/office/officeart/2005/8/layout/default"/>
    <dgm:cxn modelId="{096F66BF-E545-4DA8-930A-239E870023BE}" type="presParOf" srcId="{752F91D9-ADC4-451C-9122-03AEAAB5852E}" destId="{76473660-665C-423E-BE84-3619FBCB5BE7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BA91AAA-C0A4-489D-AF16-1FCC6350C61D}" type="doc">
      <dgm:prSet loTypeId="urn:microsoft.com/office/officeart/2005/8/layout/default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9CF65457-7FDF-4FB2-B777-925B7FDDE248}">
      <dgm:prSet phldrT="[Texto]" custT="1"/>
      <dgm:spPr/>
      <dgm:t>
        <a:bodyPr/>
        <a:lstStyle/>
        <a:p>
          <a:pPr algn="just">
            <a:buFont typeface="Symbol" panose="05050102010706020507" pitchFamily="18" charset="2"/>
            <a:buNone/>
          </a:pPr>
          <a:r>
            <a:rPr lang="es-EC" sz="1600" b="0" dirty="0">
              <a:solidFill>
                <a:schemeClr val="tx1"/>
              </a:solidFill>
              <a:latin typeface="+mj-lt"/>
            </a:rPr>
            <a:t>Se identificó que 368,55 Ha de las zonas de estudio tienen suelos de tipo </a:t>
          </a:r>
          <a:r>
            <a:rPr lang="es-EC" sz="1600" b="0" dirty="0" err="1">
              <a:solidFill>
                <a:schemeClr val="tx1"/>
              </a:solidFill>
              <a:latin typeface="+mj-lt"/>
            </a:rPr>
            <a:t>Inceptisol</a:t>
          </a:r>
          <a:r>
            <a:rPr lang="es-EC" sz="1600" b="0" dirty="0">
              <a:solidFill>
                <a:schemeClr val="tx1"/>
              </a:solidFill>
              <a:latin typeface="+mj-lt"/>
            </a:rPr>
            <a:t> y en las 17,92 Ha restantes predominan los suelos de tipo Entisoles, los </a:t>
          </a:r>
          <a:r>
            <a:rPr lang="es-EC" sz="1600" b="0" dirty="0" smtClean="0">
              <a:solidFill>
                <a:schemeClr val="tx1"/>
              </a:solidFill>
              <a:latin typeface="+mj-lt"/>
            </a:rPr>
            <a:t>suelos poseen </a:t>
          </a:r>
          <a:r>
            <a:rPr lang="es-EC" sz="1600" b="0" dirty="0">
              <a:solidFill>
                <a:schemeClr val="tx1"/>
              </a:solidFill>
              <a:latin typeface="+mj-lt"/>
            </a:rPr>
            <a:t>una textura que varía entre gruesa y muy fina.</a:t>
          </a:r>
          <a:endParaRPr lang="es-EC" sz="1600" b="0" i="0" dirty="0">
            <a:solidFill>
              <a:schemeClr val="tx1"/>
            </a:solidFill>
            <a:latin typeface="+mj-lt"/>
          </a:endParaRPr>
        </a:p>
      </dgm:t>
    </dgm:pt>
    <dgm:pt modelId="{12C88401-9716-484B-BFDC-8C59F621E095}" type="parTrans" cxnId="{B07A646A-8606-4502-870A-154B6ECA2D2A}">
      <dgm:prSet/>
      <dgm:spPr/>
      <dgm:t>
        <a:bodyPr/>
        <a:lstStyle/>
        <a:p>
          <a:pPr algn="just"/>
          <a:endParaRPr lang="es-EC" sz="1600" b="0" i="0">
            <a:solidFill>
              <a:schemeClr val="tx1"/>
            </a:solidFill>
            <a:latin typeface="+mj-lt"/>
          </a:endParaRPr>
        </a:p>
      </dgm:t>
    </dgm:pt>
    <dgm:pt modelId="{A2D6FAB7-5370-4F50-8222-636B920AFDF4}" type="sibTrans" cxnId="{B07A646A-8606-4502-870A-154B6ECA2D2A}">
      <dgm:prSet/>
      <dgm:spPr/>
      <dgm:t>
        <a:bodyPr/>
        <a:lstStyle/>
        <a:p>
          <a:pPr algn="just"/>
          <a:endParaRPr lang="es-EC" sz="1600" b="0" i="0">
            <a:solidFill>
              <a:schemeClr val="tx1"/>
            </a:solidFill>
            <a:latin typeface="+mj-lt"/>
          </a:endParaRPr>
        </a:p>
      </dgm:t>
    </dgm:pt>
    <dgm:pt modelId="{76D76A90-7ED7-400A-8C2A-97678DFB5F8E}">
      <dgm:prSet custT="1"/>
      <dgm:spPr/>
      <dgm:t>
        <a:bodyPr/>
        <a:lstStyle/>
        <a:p>
          <a:pPr algn="just">
            <a:buFont typeface="Symbol" panose="05050102010706020507" pitchFamily="18" charset="2"/>
            <a:buNone/>
          </a:pPr>
          <a:r>
            <a:rPr lang="es-EC" sz="1600" b="0" dirty="0">
              <a:solidFill>
                <a:schemeClr val="tx1"/>
              </a:solidFill>
              <a:latin typeface="+mj-lt"/>
            </a:rPr>
            <a:t>La calidad de agua de las quebradas y vertientes analizadas en este proyecto se podrían ver afectadas por la explotación de material pétreo que se planea realizar en las zonas de estudio, ya que, a pesar de estar </a:t>
          </a:r>
          <a:r>
            <a:rPr lang="es-EC" sz="1600" b="0" dirty="0" smtClean="0">
              <a:solidFill>
                <a:schemeClr val="tx1"/>
              </a:solidFill>
              <a:latin typeface="+mj-lt"/>
            </a:rPr>
            <a:t>entubadas </a:t>
          </a:r>
          <a:r>
            <a:rPr lang="es-EC" sz="1600" b="0" dirty="0">
              <a:solidFill>
                <a:schemeClr val="tx1"/>
              </a:solidFill>
              <a:latin typeface="+mj-lt"/>
            </a:rPr>
            <a:t>este sistema no está libre de daños cuando se lleve a cabo esta actividad, la cual puede ocasionar un aumento de sedimentos en las aguas, así como contaminación doméstica e industrial que como se dijo con anterioridad en la actualidad no existe en las zonas.</a:t>
          </a:r>
          <a:endParaRPr lang="es-EC" sz="1600" dirty="0"/>
        </a:p>
      </dgm:t>
    </dgm:pt>
    <dgm:pt modelId="{AE5703E3-819F-47C0-A874-E8A1FB0E0C88}" type="parTrans" cxnId="{376793CF-B201-427E-BBF4-05490AB8B462}">
      <dgm:prSet/>
      <dgm:spPr/>
      <dgm:t>
        <a:bodyPr/>
        <a:lstStyle/>
        <a:p>
          <a:pPr algn="just"/>
          <a:endParaRPr lang="es-EC" sz="1600"/>
        </a:p>
      </dgm:t>
    </dgm:pt>
    <dgm:pt modelId="{B716355D-73A8-4062-BB8F-495CE4390F7A}" type="sibTrans" cxnId="{376793CF-B201-427E-BBF4-05490AB8B462}">
      <dgm:prSet/>
      <dgm:spPr/>
      <dgm:t>
        <a:bodyPr/>
        <a:lstStyle/>
        <a:p>
          <a:pPr algn="just"/>
          <a:endParaRPr lang="es-EC" sz="1600"/>
        </a:p>
      </dgm:t>
    </dgm:pt>
    <dgm:pt modelId="{E45D6E07-C729-4D45-BAE7-016218657B7C}">
      <dgm:prSet custT="1"/>
      <dgm:spPr/>
      <dgm:t>
        <a:bodyPr/>
        <a:lstStyle/>
        <a:p>
          <a:pPr algn="just">
            <a:buFont typeface="Symbol" panose="05050102010706020507" pitchFamily="18" charset="2"/>
            <a:buNone/>
          </a:pPr>
          <a:r>
            <a:rPr lang="es-EC" sz="1600" b="0" dirty="0">
              <a:solidFill>
                <a:schemeClr val="tx1"/>
              </a:solidFill>
              <a:latin typeface="+mj-lt"/>
            </a:rPr>
            <a:t>Las concentraciones obtenidas en los análisis de los parámetros medidos en el estudio, se encuentran dentro de los criterios de calidad según el Acuerdo Ministerial 097-A, Reforma Libro </a:t>
          </a:r>
          <a:r>
            <a:rPr lang="es-EC" sz="1600" b="0" dirty="0" err="1">
              <a:solidFill>
                <a:schemeClr val="tx1"/>
              </a:solidFill>
              <a:latin typeface="+mj-lt"/>
            </a:rPr>
            <a:t>Vl</a:t>
          </a:r>
          <a:r>
            <a:rPr lang="es-EC" sz="1600" b="0" dirty="0">
              <a:solidFill>
                <a:schemeClr val="tx1"/>
              </a:solidFill>
              <a:latin typeface="+mj-lt"/>
            </a:rPr>
            <a:t> Del Texto Unificado De Legislación Secundaria Del Ministerio Del Ambiente para actividades de: riego agrícola, pecuarias y consumo humano </a:t>
          </a:r>
          <a:r>
            <a:rPr lang="es-EC" sz="1600" b="0" dirty="0" smtClean="0">
              <a:solidFill>
                <a:schemeClr val="tx1"/>
              </a:solidFill>
              <a:latin typeface="+mj-lt"/>
            </a:rPr>
            <a:t>y doméstico</a:t>
          </a:r>
          <a:r>
            <a:rPr lang="es-EC" sz="1600" b="0" dirty="0">
              <a:solidFill>
                <a:schemeClr val="tx1"/>
              </a:solidFill>
              <a:latin typeface="+mj-lt"/>
            </a:rPr>
            <a:t>, es decir que estas aguas poseen una calidad apta para su uso en dichas actividades. Esto se debe a que, en las zonas de estudio no se observa contaminación doméstica ni industrial.</a:t>
          </a:r>
          <a:endParaRPr lang="es-EC" sz="1600" dirty="0"/>
        </a:p>
      </dgm:t>
    </dgm:pt>
    <dgm:pt modelId="{A440773D-C7CA-4E90-A3EC-2B3A21F22215}" type="parTrans" cxnId="{3BF50C6A-2947-473D-87AB-FC8416AD5CF7}">
      <dgm:prSet/>
      <dgm:spPr/>
      <dgm:t>
        <a:bodyPr/>
        <a:lstStyle/>
        <a:p>
          <a:pPr algn="just"/>
          <a:endParaRPr lang="es-EC" sz="1600"/>
        </a:p>
      </dgm:t>
    </dgm:pt>
    <dgm:pt modelId="{01E7E7F5-31D4-45E7-B2C3-8C6DF8CF541E}" type="sibTrans" cxnId="{3BF50C6A-2947-473D-87AB-FC8416AD5CF7}">
      <dgm:prSet/>
      <dgm:spPr/>
      <dgm:t>
        <a:bodyPr/>
        <a:lstStyle/>
        <a:p>
          <a:pPr algn="just"/>
          <a:endParaRPr lang="es-EC" sz="1600"/>
        </a:p>
      </dgm:t>
    </dgm:pt>
    <dgm:pt modelId="{752F91D9-ADC4-451C-9122-03AEAAB5852E}" type="pres">
      <dgm:prSet presAssocID="{BBA91AAA-C0A4-489D-AF16-1FCC6350C61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17CA2B5-41CB-49DD-8B8B-AE9F53B271D7}" type="pres">
      <dgm:prSet presAssocID="{9CF65457-7FDF-4FB2-B777-925B7FDDE24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C04AB5A-1F76-4F3B-B7E7-AFE639686583}" type="pres">
      <dgm:prSet presAssocID="{A2D6FAB7-5370-4F50-8222-636B920AFDF4}" presName="sibTrans" presStyleCnt="0"/>
      <dgm:spPr/>
    </dgm:pt>
    <dgm:pt modelId="{1E0224F7-AA78-4BCD-8928-322FDC7A2BE1}" type="pres">
      <dgm:prSet presAssocID="{E45D6E07-C729-4D45-BAE7-016218657B7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9EAD791-807A-4D1F-8FF3-0517BCC07E1C}" type="pres">
      <dgm:prSet presAssocID="{01E7E7F5-31D4-45E7-B2C3-8C6DF8CF541E}" presName="sibTrans" presStyleCnt="0"/>
      <dgm:spPr/>
    </dgm:pt>
    <dgm:pt modelId="{2FE9FD33-4625-4618-8444-BB81F7589F83}" type="pres">
      <dgm:prSet presAssocID="{76D76A90-7ED7-400A-8C2A-97678DFB5F8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9BBC07F-8BB7-43F9-8D95-10CB17E1165C}" type="presOf" srcId="{BBA91AAA-C0A4-489D-AF16-1FCC6350C61D}" destId="{752F91D9-ADC4-451C-9122-03AEAAB5852E}" srcOrd="0" destOrd="0" presId="urn:microsoft.com/office/officeart/2005/8/layout/default"/>
    <dgm:cxn modelId="{6DC32871-6FFF-42BF-B6D9-BBBBC27008BD}" type="presOf" srcId="{76D76A90-7ED7-400A-8C2A-97678DFB5F8E}" destId="{2FE9FD33-4625-4618-8444-BB81F7589F83}" srcOrd="0" destOrd="0" presId="urn:microsoft.com/office/officeart/2005/8/layout/default"/>
    <dgm:cxn modelId="{B8BE7EF6-278D-4474-90B1-1F44AB2421DB}" type="presOf" srcId="{E45D6E07-C729-4D45-BAE7-016218657B7C}" destId="{1E0224F7-AA78-4BCD-8928-322FDC7A2BE1}" srcOrd="0" destOrd="0" presId="urn:microsoft.com/office/officeart/2005/8/layout/default"/>
    <dgm:cxn modelId="{3BF50C6A-2947-473D-87AB-FC8416AD5CF7}" srcId="{BBA91AAA-C0A4-489D-AF16-1FCC6350C61D}" destId="{E45D6E07-C729-4D45-BAE7-016218657B7C}" srcOrd="1" destOrd="0" parTransId="{A440773D-C7CA-4E90-A3EC-2B3A21F22215}" sibTransId="{01E7E7F5-31D4-45E7-B2C3-8C6DF8CF541E}"/>
    <dgm:cxn modelId="{376793CF-B201-427E-BBF4-05490AB8B462}" srcId="{BBA91AAA-C0A4-489D-AF16-1FCC6350C61D}" destId="{76D76A90-7ED7-400A-8C2A-97678DFB5F8E}" srcOrd="2" destOrd="0" parTransId="{AE5703E3-819F-47C0-A874-E8A1FB0E0C88}" sibTransId="{B716355D-73A8-4062-BB8F-495CE4390F7A}"/>
    <dgm:cxn modelId="{7BF0CAAA-8BD2-46FD-B9AE-805266EA8B29}" type="presOf" srcId="{9CF65457-7FDF-4FB2-B777-925B7FDDE248}" destId="{A17CA2B5-41CB-49DD-8B8B-AE9F53B271D7}" srcOrd="0" destOrd="0" presId="urn:microsoft.com/office/officeart/2005/8/layout/default"/>
    <dgm:cxn modelId="{B07A646A-8606-4502-870A-154B6ECA2D2A}" srcId="{BBA91AAA-C0A4-489D-AF16-1FCC6350C61D}" destId="{9CF65457-7FDF-4FB2-B777-925B7FDDE248}" srcOrd="0" destOrd="0" parTransId="{12C88401-9716-484B-BFDC-8C59F621E095}" sibTransId="{A2D6FAB7-5370-4F50-8222-636B920AFDF4}"/>
    <dgm:cxn modelId="{F10EF726-6160-4026-A80E-1D7E4A57CE50}" type="presParOf" srcId="{752F91D9-ADC4-451C-9122-03AEAAB5852E}" destId="{A17CA2B5-41CB-49DD-8B8B-AE9F53B271D7}" srcOrd="0" destOrd="0" presId="urn:microsoft.com/office/officeart/2005/8/layout/default"/>
    <dgm:cxn modelId="{A4DBBC9D-8583-4C78-B473-428353EBF098}" type="presParOf" srcId="{752F91D9-ADC4-451C-9122-03AEAAB5852E}" destId="{2C04AB5A-1F76-4F3B-B7E7-AFE639686583}" srcOrd="1" destOrd="0" presId="urn:microsoft.com/office/officeart/2005/8/layout/default"/>
    <dgm:cxn modelId="{1F27BC29-F4B0-43C2-B458-98312C2EED7D}" type="presParOf" srcId="{752F91D9-ADC4-451C-9122-03AEAAB5852E}" destId="{1E0224F7-AA78-4BCD-8928-322FDC7A2BE1}" srcOrd="2" destOrd="0" presId="urn:microsoft.com/office/officeart/2005/8/layout/default"/>
    <dgm:cxn modelId="{8AE8D959-4611-454D-82C8-9E951F3FE11F}" type="presParOf" srcId="{752F91D9-ADC4-451C-9122-03AEAAB5852E}" destId="{29EAD791-807A-4D1F-8FF3-0517BCC07E1C}" srcOrd="3" destOrd="0" presId="urn:microsoft.com/office/officeart/2005/8/layout/default"/>
    <dgm:cxn modelId="{D28778CE-B834-445D-8B82-6AD91A74A6A5}" type="presParOf" srcId="{752F91D9-ADC4-451C-9122-03AEAAB5852E}" destId="{2FE9FD33-4625-4618-8444-BB81F7589F83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A6EFAC4-EA3F-4851-A030-10B3D4BFA5C8}" type="doc">
      <dgm:prSet loTypeId="urn:microsoft.com/office/officeart/2005/8/layout/default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17019EA0-0B28-4CE5-AEFA-7BD0437C32BC}">
      <dgm:prSet phldrT="[Texto]" custT="1"/>
      <dgm:spPr/>
      <dgm:t>
        <a:bodyPr/>
        <a:lstStyle/>
        <a:p>
          <a:pPr algn="just">
            <a:buFont typeface="Symbol" panose="05050102010706020507" pitchFamily="18" charset="2"/>
            <a:buNone/>
          </a:pPr>
          <a:r>
            <a:rPr lang="es-EC" sz="1800" b="0" dirty="0">
              <a:solidFill>
                <a:schemeClr val="tx1"/>
              </a:solidFill>
              <a:latin typeface="+mj-lt"/>
            </a:rPr>
            <a:t>Realizar la caracterización de las microcuencas y cuencas hidrográficas de zonas aledañas a las áreas de estudio, con la finalidad de poseer un inventario más detallado y verificar cuales son las limitaciones y potencialidades del entorno en el que se encuentran. </a:t>
          </a:r>
          <a:endParaRPr lang="es-EC" sz="1800" dirty="0">
            <a:solidFill>
              <a:schemeClr val="tx1"/>
            </a:solidFill>
            <a:latin typeface="+mj-lt"/>
          </a:endParaRPr>
        </a:p>
      </dgm:t>
    </dgm:pt>
    <dgm:pt modelId="{7C8972BF-25C5-4DCB-A664-9EBD06AE40C3}" type="parTrans" cxnId="{3C0BECF9-E369-482F-9398-63D254FE1598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  <a:latin typeface="+mj-lt"/>
          </a:endParaRPr>
        </a:p>
      </dgm:t>
    </dgm:pt>
    <dgm:pt modelId="{66757242-E041-48AB-866A-F15310A6244A}" type="sibTrans" cxnId="{3C0BECF9-E369-482F-9398-63D254FE1598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  <a:latin typeface="+mj-lt"/>
          </a:endParaRPr>
        </a:p>
      </dgm:t>
    </dgm:pt>
    <dgm:pt modelId="{C4079961-AB19-489A-BE35-2F36D75F8559}">
      <dgm:prSet phldrT="[Texto]" custT="1"/>
      <dgm:spPr/>
      <dgm:t>
        <a:bodyPr/>
        <a:lstStyle/>
        <a:p>
          <a:pPr algn="just"/>
          <a:r>
            <a:rPr lang="es-ES" sz="1800" b="0" dirty="0" smtClean="0">
              <a:solidFill>
                <a:schemeClr val="tx1"/>
              </a:solidFill>
              <a:latin typeface="+mj-lt"/>
            </a:rPr>
            <a:t>Dictar talleres informativos en la hacienda Ortuño sobre el aprovechamiento, conservación y cuidado tanto del recurso agua como del recurso suelo, con la finalidad de dar a conocer las ventajas a la salud y economía de los beneficiarios.</a:t>
          </a:r>
          <a:endParaRPr lang="es-EC" sz="1800" b="0" dirty="0">
            <a:solidFill>
              <a:schemeClr val="tx1"/>
            </a:solidFill>
            <a:latin typeface="+mj-lt"/>
          </a:endParaRPr>
        </a:p>
      </dgm:t>
    </dgm:pt>
    <dgm:pt modelId="{C07CD3C3-BE06-41F6-A38F-0BDC2D6FC18F}" type="parTrans" cxnId="{78D8A4F0-88EE-4F72-A225-D01E8EBB6E23}">
      <dgm:prSet/>
      <dgm:spPr/>
      <dgm:t>
        <a:bodyPr/>
        <a:lstStyle/>
        <a:p>
          <a:pPr algn="just"/>
          <a:endParaRPr lang="es-EC" sz="1800"/>
        </a:p>
      </dgm:t>
    </dgm:pt>
    <dgm:pt modelId="{F6FC786C-FF7F-442A-97C8-DDBF7263798D}" type="sibTrans" cxnId="{78D8A4F0-88EE-4F72-A225-D01E8EBB6E23}">
      <dgm:prSet/>
      <dgm:spPr/>
      <dgm:t>
        <a:bodyPr/>
        <a:lstStyle/>
        <a:p>
          <a:pPr algn="just"/>
          <a:endParaRPr lang="es-EC" sz="1800"/>
        </a:p>
      </dgm:t>
    </dgm:pt>
    <dgm:pt modelId="{F80D0B82-8125-4893-AFD4-9D8CF487D1E6}">
      <dgm:prSet phldrT="[Texto]" custT="1"/>
      <dgm:spPr/>
      <dgm:t>
        <a:bodyPr/>
        <a:lstStyle/>
        <a:p>
          <a:pPr algn="just">
            <a:buFont typeface="Symbol" panose="05050102010706020507" pitchFamily="18" charset="2"/>
            <a:buNone/>
          </a:pPr>
          <a:endParaRPr lang="es-EC" sz="1800" b="0" dirty="0" smtClean="0">
            <a:solidFill>
              <a:schemeClr val="tx1"/>
            </a:solidFill>
            <a:latin typeface="+mj-lt"/>
          </a:endParaRPr>
        </a:p>
        <a:p>
          <a:pPr algn="just">
            <a:buFont typeface="Symbol" panose="05050102010706020507" pitchFamily="18" charset="2"/>
            <a:buNone/>
          </a:pPr>
          <a:endParaRPr lang="es-EC" sz="1800" b="0" dirty="0" smtClean="0">
            <a:solidFill>
              <a:schemeClr val="tx1"/>
            </a:solidFill>
            <a:latin typeface="+mj-lt"/>
          </a:endParaRPr>
        </a:p>
        <a:p>
          <a:pPr algn="just">
            <a:buFont typeface="Symbol" panose="05050102010706020507" pitchFamily="18" charset="2"/>
            <a:buNone/>
          </a:pPr>
          <a:r>
            <a:rPr lang="es-EC" sz="1800" b="0" dirty="0" smtClean="0">
              <a:solidFill>
                <a:schemeClr val="tx1"/>
              </a:solidFill>
              <a:latin typeface="+mj-lt"/>
            </a:rPr>
            <a:t>Realizar </a:t>
          </a:r>
          <a:r>
            <a:rPr lang="es-EC" sz="1800" b="0" dirty="0">
              <a:solidFill>
                <a:schemeClr val="tx1"/>
              </a:solidFill>
              <a:latin typeface="+mj-lt"/>
            </a:rPr>
            <a:t>un estudio de impacto ambiental </a:t>
          </a:r>
          <a:r>
            <a:rPr lang="es-EC" sz="1800" b="0" dirty="0" smtClean="0">
              <a:solidFill>
                <a:schemeClr val="tx1"/>
              </a:solidFill>
              <a:latin typeface="+mj-lt"/>
            </a:rPr>
            <a:t>ex-ante </a:t>
          </a:r>
          <a:r>
            <a:rPr lang="es-EC" sz="1800" b="0" dirty="0">
              <a:solidFill>
                <a:schemeClr val="tx1"/>
              </a:solidFill>
              <a:latin typeface="+mj-lt"/>
            </a:rPr>
            <a:t>para conocer de forma más detallada los daños que podría causar la actividad minera en las zonas de estudio, así como los planes de </a:t>
          </a:r>
          <a:r>
            <a:rPr lang="es-EC" sz="1800" b="0" dirty="0" smtClean="0">
              <a:solidFill>
                <a:schemeClr val="tx1"/>
              </a:solidFill>
              <a:latin typeface="+mj-lt"/>
            </a:rPr>
            <a:t>manejo </a:t>
          </a:r>
          <a:r>
            <a:rPr lang="es-EC" sz="1800" b="0" dirty="0">
              <a:solidFill>
                <a:schemeClr val="tx1"/>
              </a:solidFill>
              <a:latin typeface="+mj-lt"/>
            </a:rPr>
            <a:t>que se deberían llevar acabo para reducirlos.</a:t>
          </a:r>
          <a:endParaRPr lang="es-EC" sz="1800" dirty="0">
            <a:solidFill>
              <a:schemeClr val="tx1"/>
            </a:solidFill>
            <a:latin typeface="+mj-lt"/>
          </a:endParaRPr>
        </a:p>
      </dgm:t>
    </dgm:pt>
    <dgm:pt modelId="{1F54FECE-458C-4468-B334-F1E78578A424}" type="parTrans" cxnId="{1551096F-38A0-46C4-AA3F-66CCBBBBD0F1}">
      <dgm:prSet/>
      <dgm:spPr/>
      <dgm:t>
        <a:bodyPr/>
        <a:lstStyle/>
        <a:p>
          <a:pPr algn="just"/>
          <a:endParaRPr lang="es-EC" sz="1800"/>
        </a:p>
      </dgm:t>
    </dgm:pt>
    <dgm:pt modelId="{789FBF0C-54D3-4565-BAA7-546CDDC296FB}" type="sibTrans" cxnId="{1551096F-38A0-46C4-AA3F-66CCBBBBD0F1}">
      <dgm:prSet/>
      <dgm:spPr/>
      <dgm:t>
        <a:bodyPr/>
        <a:lstStyle/>
        <a:p>
          <a:pPr algn="just"/>
          <a:endParaRPr lang="es-EC" sz="1800"/>
        </a:p>
      </dgm:t>
    </dgm:pt>
    <dgm:pt modelId="{22E30A63-B589-49F3-8BCD-9DB212B1A280}">
      <dgm:prSet phldrT="[Texto]" custT="1"/>
      <dgm:spPr/>
      <dgm:t>
        <a:bodyPr/>
        <a:lstStyle/>
        <a:p>
          <a:pPr algn="just">
            <a:buFont typeface="Symbol" panose="05050102010706020507" pitchFamily="18" charset="2"/>
            <a:buChar char=""/>
          </a:pPr>
          <a:endParaRPr lang="es-EC" sz="1800" dirty="0">
            <a:solidFill>
              <a:schemeClr val="tx1"/>
            </a:solidFill>
            <a:latin typeface="+mj-lt"/>
          </a:endParaRPr>
        </a:p>
      </dgm:t>
    </dgm:pt>
    <dgm:pt modelId="{6E086230-5B98-4203-A50B-C7E900DE2D44}" type="parTrans" cxnId="{9128F321-B03F-4FDF-B0F7-4FA47FE8776F}">
      <dgm:prSet/>
      <dgm:spPr/>
      <dgm:t>
        <a:bodyPr/>
        <a:lstStyle/>
        <a:p>
          <a:pPr algn="just"/>
          <a:endParaRPr lang="es-EC" sz="1800"/>
        </a:p>
      </dgm:t>
    </dgm:pt>
    <dgm:pt modelId="{FF7F7510-072E-4664-B3C4-ADDE5EB280C0}" type="sibTrans" cxnId="{9128F321-B03F-4FDF-B0F7-4FA47FE8776F}">
      <dgm:prSet/>
      <dgm:spPr/>
      <dgm:t>
        <a:bodyPr/>
        <a:lstStyle/>
        <a:p>
          <a:pPr algn="just"/>
          <a:endParaRPr lang="es-EC" sz="1800"/>
        </a:p>
      </dgm:t>
    </dgm:pt>
    <dgm:pt modelId="{63BC3EE5-0C21-46BD-B4DE-3D52CFA7A5F5}" type="pres">
      <dgm:prSet presAssocID="{8A6EFAC4-EA3F-4851-A030-10B3D4BFA5C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F9E6F4D-E425-46D9-8A8A-D7AEFD1AC849}" type="pres">
      <dgm:prSet presAssocID="{17019EA0-0B28-4CE5-AEFA-7BD0437C32BC}" presName="node" presStyleLbl="node1" presStyleIdx="0" presStyleCnt="3" custLinFactNeighborX="64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85F808F-FD23-4CF4-BD2B-5FB4CA857A1F}" type="pres">
      <dgm:prSet presAssocID="{66757242-E041-48AB-866A-F15310A6244A}" presName="sibTrans" presStyleCnt="0"/>
      <dgm:spPr/>
    </dgm:pt>
    <dgm:pt modelId="{E1771E0D-7312-4D77-8FAD-92783611B0F3}" type="pres">
      <dgm:prSet presAssocID="{C4079961-AB19-489A-BE35-2F36D75F8559}" presName="node" presStyleLbl="node1" presStyleIdx="1" presStyleCnt="3" custLinFactNeighborX="-26" custLinFactNeighborY="-18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F46CC5A-E093-4CE5-A533-01DA7D536802}" type="pres">
      <dgm:prSet presAssocID="{F6FC786C-FF7F-442A-97C8-DDBF7263798D}" presName="sibTrans" presStyleCnt="0"/>
      <dgm:spPr/>
    </dgm:pt>
    <dgm:pt modelId="{26D05F75-C8BF-4E6C-826B-BB81A945545D}" type="pres">
      <dgm:prSet presAssocID="{F80D0B82-8125-4893-AFD4-9D8CF487D1E6}" presName="node" presStyleLbl="node1" presStyleIdx="2" presStyleCnt="3" custLinFactNeighborX="1669" custLinFactNeighborY="1006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BEB88A8-6D97-49AA-BCA0-DD36AD3B6132}" type="presOf" srcId="{17019EA0-0B28-4CE5-AEFA-7BD0437C32BC}" destId="{FF9E6F4D-E425-46D9-8A8A-D7AEFD1AC849}" srcOrd="0" destOrd="0" presId="urn:microsoft.com/office/officeart/2005/8/layout/default"/>
    <dgm:cxn modelId="{207A3DB7-506E-4CA5-A357-6076E98EB3B1}" type="presOf" srcId="{F80D0B82-8125-4893-AFD4-9D8CF487D1E6}" destId="{26D05F75-C8BF-4E6C-826B-BB81A945545D}" srcOrd="0" destOrd="0" presId="urn:microsoft.com/office/officeart/2005/8/layout/default"/>
    <dgm:cxn modelId="{C472245F-A56D-474E-82DE-B147E02067CB}" type="presOf" srcId="{8A6EFAC4-EA3F-4851-A030-10B3D4BFA5C8}" destId="{63BC3EE5-0C21-46BD-B4DE-3D52CFA7A5F5}" srcOrd="0" destOrd="0" presId="urn:microsoft.com/office/officeart/2005/8/layout/default"/>
    <dgm:cxn modelId="{1551096F-38A0-46C4-AA3F-66CCBBBBD0F1}" srcId="{8A6EFAC4-EA3F-4851-A030-10B3D4BFA5C8}" destId="{F80D0B82-8125-4893-AFD4-9D8CF487D1E6}" srcOrd="2" destOrd="0" parTransId="{1F54FECE-458C-4468-B334-F1E78578A424}" sibTransId="{789FBF0C-54D3-4565-BAA7-546CDDC296FB}"/>
    <dgm:cxn modelId="{5188DB61-38E1-42C4-A77B-5166E408EA1D}" type="presOf" srcId="{22E30A63-B589-49F3-8BCD-9DB212B1A280}" destId="{26D05F75-C8BF-4E6C-826B-BB81A945545D}" srcOrd="0" destOrd="1" presId="urn:microsoft.com/office/officeart/2005/8/layout/default"/>
    <dgm:cxn modelId="{35CC1C77-5A47-4381-8CC3-4649969E2D58}" type="presOf" srcId="{C4079961-AB19-489A-BE35-2F36D75F8559}" destId="{E1771E0D-7312-4D77-8FAD-92783611B0F3}" srcOrd="0" destOrd="0" presId="urn:microsoft.com/office/officeart/2005/8/layout/default"/>
    <dgm:cxn modelId="{9128F321-B03F-4FDF-B0F7-4FA47FE8776F}" srcId="{F80D0B82-8125-4893-AFD4-9D8CF487D1E6}" destId="{22E30A63-B589-49F3-8BCD-9DB212B1A280}" srcOrd="0" destOrd="0" parTransId="{6E086230-5B98-4203-A50B-C7E900DE2D44}" sibTransId="{FF7F7510-072E-4664-B3C4-ADDE5EB280C0}"/>
    <dgm:cxn modelId="{3C0BECF9-E369-482F-9398-63D254FE1598}" srcId="{8A6EFAC4-EA3F-4851-A030-10B3D4BFA5C8}" destId="{17019EA0-0B28-4CE5-AEFA-7BD0437C32BC}" srcOrd="0" destOrd="0" parTransId="{7C8972BF-25C5-4DCB-A664-9EBD06AE40C3}" sibTransId="{66757242-E041-48AB-866A-F15310A6244A}"/>
    <dgm:cxn modelId="{78D8A4F0-88EE-4F72-A225-D01E8EBB6E23}" srcId="{8A6EFAC4-EA3F-4851-A030-10B3D4BFA5C8}" destId="{C4079961-AB19-489A-BE35-2F36D75F8559}" srcOrd="1" destOrd="0" parTransId="{C07CD3C3-BE06-41F6-A38F-0BDC2D6FC18F}" sibTransId="{F6FC786C-FF7F-442A-97C8-DDBF7263798D}"/>
    <dgm:cxn modelId="{AF94CE67-BF97-42CC-9F3D-85F21EFF2EEF}" type="presParOf" srcId="{63BC3EE5-0C21-46BD-B4DE-3D52CFA7A5F5}" destId="{FF9E6F4D-E425-46D9-8A8A-D7AEFD1AC849}" srcOrd="0" destOrd="0" presId="urn:microsoft.com/office/officeart/2005/8/layout/default"/>
    <dgm:cxn modelId="{20C70D77-E1F8-4374-88D4-B94DBAD80232}" type="presParOf" srcId="{63BC3EE5-0C21-46BD-B4DE-3D52CFA7A5F5}" destId="{E85F808F-FD23-4CF4-BD2B-5FB4CA857A1F}" srcOrd="1" destOrd="0" presId="urn:microsoft.com/office/officeart/2005/8/layout/default"/>
    <dgm:cxn modelId="{5C1F5BBC-06C4-4585-918B-7E249B849057}" type="presParOf" srcId="{63BC3EE5-0C21-46BD-B4DE-3D52CFA7A5F5}" destId="{E1771E0D-7312-4D77-8FAD-92783611B0F3}" srcOrd="2" destOrd="0" presId="urn:microsoft.com/office/officeart/2005/8/layout/default"/>
    <dgm:cxn modelId="{8AECE356-22A7-417D-9C84-5CF8CA0CD6FE}" type="presParOf" srcId="{63BC3EE5-0C21-46BD-B4DE-3D52CFA7A5F5}" destId="{DF46CC5A-E093-4CE5-A533-01DA7D536802}" srcOrd="3" destOrd="0" presId="urn:microsoft.com/office/officeart/2005/8/layout/default"/>
    <dgm:cxn modelId="{E241D671-946C-42E1-9CFE-50B942EF2C8D}" type="presParOf" srcId="{63BC3EE5-0C21-46BD-B4DE-3D52CFA7A5F5}" destId="{26D05F75-C8BF-4E6C-826B-BB81A945545D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8B6D43-455A-4193-A232-BEC43241CE8C}" type="doc">
      <dgm:prSet loTypeId="urn:microsoft.com/office/officeart/2005/8/layout/process2" loCatId="process" qsTypeId="urn:microsoft.com/office/officeart/2005/8/quickstyle/3d3" qsCatId="3D" csTypeId="urn:microsoft.com/office/officeart/2005/8/colors/accent2_1" csCatId="accent2" phldr="1"/>
      <dgm:spPr/>
    </dgm:pt>
    <dgm:pt modelId="{C7DB4C34-30F6-4B34-B5F3-DD5A1CABBD0E}">
      <dgm:prSet phldrT="[Texto]" custT="1"/>
      <dgm:spPr/>
      <dgm:t>
        <a:bodyPr/>
        <a:lstStyle/>
        <a:p>
          <a:pPr algn="just"/>
          <a:r>
            <a:rPr lang="es-ES_tradnl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La actividad minera en el país ha aumentado.</a:t>
          </a:r>
          <a:endParaRPr lang="es-ES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5B47ED-438C-476B-8B85-7A9874D3BA2E}" type="parTrans" cxnId="{2F73F6DC-A08B-4D35-86B5-653E771AFB95}">
      <dgm:prSet/>
      <dgm:spPr/>
      <dgm:t>
        <a:bodyPr/>
        <a:lstStyle/>
        <a:p>
          <a:pPr algn="just"/>
          <a:endParaRPr lang="es-E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62D7F3-4E8A-46F4-B471-88B1002C7E80}" type="sibTrans" cxnId="{2F73F6DC-A08B-4D35-86B5-653E771AFB95}">
      <dgm:prSet custT="1"/>
      <dgm:spPr/>
      <dgm:t>
        <a:bodyPr/>
        <a:lstStyle/>
        <a:p>
          <a:pPr algn="just"/>
          <a:endParaRPr lang="es-E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4DCD59-FDDE-4B06-B441-9C5002457986}">
      <dgm:prSet phldrT="[Texto]" custT="1"/>
      <dgm:spPr/>
      <dgm:t>
        <a:bodyPr/>
        <a:lstStyle/>
        <a:p>
          <a:pPr algn="just"/>
          <a:r>
            <a:rPr lang="es-ES_tradnl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Cotopaxi      suelo de origen volcánico.</a:t>
          </a:r>
          <a:endParaRPr lang="es-ES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D18DE0-4CC6-4C3F-83AC-B9D4734AA7A6}" type="parTrans" cxnId="{3A68F7D0-6CC8-4FDD-9A45-B03A6A8A5BD8}">
      <dgm:prSet/>
      <dgm:spPr/>
      <dgm:t>
        <a:bodyPr/>
        <a:lstStyle/>
        <a:p>
          <a:pPr algn="just"/>
          <a:endParaRPr lang="es-E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C3879C-8966-4E14-8F9C-9B3883045EC9}" type="sibTrans" cxnId="{3A68F7D0-6CC8-4FDD-9A45-B03A6A8A5BD8}">
      <dgm:prSet/>
      <dgm:spPr/>
      <dgm:t>
        <a:bodyPr/>
        <a:lstStyle/>
        <a:p>
          <a:pPr algn="just"/>
          <a:endParaRPr lang="es-E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E48053-DA74-40FE-97D7-A68CA55F9BD7}" type="pres">
      <dgm:prSet presAssocID="{248B6D43-455A-4193-A232-BEC43241CE8C}" presName="linearFlow" presStyleCnt="0">
        <dgm:presLayoutVars>
          <dgm:resizeHandles val="exact"/>
        </dgm:presLayoutVars>
      </dgm:prSet>
      <dgm:spPr/>
    </dgm:pt>
    <dgm:pt modelId="{C5736FC2-879B-4E21-8991-65E028ABB090}" type="pres">
      <dgm:prSet presAssocID="{C7DB4C34-30F6-4B34-B5F3-DD5A1CABBD0E}" presName="node" presStyleLbl="node1" presStyleIdx="0" presStyleCnt="2" custScaleX="13385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FC0B801-A348-44CB-9DCF-149F15DA8454}" type="pres">
      <dgm:prSet presAssocID="{B362D7F3-4E8A-46F4-B471-88B1002C7E80}" presName="sibTrans" presStyleLbl="sibTrans2D1" presStyleIdx="0" presStyleCnt="1"/>
      <dgm:spPr/>
      <dgm:t>
        <a:bodyPr/>
        <a:lstStyle/>
        <a:p>
          <a:endParaRPr lang="es-ES"/>
        </a:p>
      </dgm:t>
    </dgm:pt>
    <dgm:pt modelId="{4B2B2D6D-DBB4-4AF6-8D8B-854C97E37391}" type="pres">
      <dgm:prSet presAssocID="{B362D7F3-4E8A-46F4-B471-88B1002C7E80}" presName="connectorText" presStyleLbl="sibTrans2D1" presStyleIdx="0" presStyleCnt="1"/>
      <dgm:spPr/>
      <dgm:t>
        <a:bodyPr/>
        <a:lstStyle/>
        <a:p>
          <a:endParaRPr lang="es-ES"/>
        </a:p>
      </dgm:t>
    </dgm:pt>
    <dgm:pt modelId="{F915474C-5788-4245-806A-56903304F0EF}" type="pres">
      <dgm:prSet presAssocID="{F94DCD59-FDDE-4B06-B441-9C5002457986}" presName="node" presStyleLbl="node1" presStyleIdx="1" presStyleCnt="2" custScaleX="135153" custLinFactNeighborY="328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A0C2B88-094E-476C-9EAB-3C7B83A6DB4F}" type="presOf" srcId="{248B6D43-455A-4193-A232-BEC43241CE8C}" destId="{B4E48053-DA74-40FE-97D7-A68CA55F9BD7}" srcOrd="0" destOrd="0" presId="urn:microsoft.com/office/officeart/2005/8/layout/process2"/>
    <dgm:cxn modelId="{B8FEAED2-A3FD-40EC-92E2-A89D3A96C393}" type="presOf" srcId="{B362D7F3-4E8A-46F4-B471-88B1002C7E80}" destId="{FFC0B801-A348-44CB-9DCF-149F15DA8454}" srcOrd="0" destOrd="0" presId="urn:microsoft.com/office/officeart/2005/8/layout/process2"/>
    <dgm:cxn modelId="{FA1482EC-C28A-400E-A9B4-6A238A795790}" type="presOf" srcId="{B362D7F3-4E8A-46F4-B471-88B1002C7E80}" destId="{4B2B2D6D-DBB4-4AF6-8D8B-854C97E37391}" srcOrd="1" destOrd="0" presId="urn:microsoft.com/office/officeart/2005/8/layout/process2"/>
    <dgm:cxn modelId="{2F73F6DC-A08B-4D35-86B5-653E771AFB95}" srcId="{248B6D43-455A-4193-A232-BEC43241CE8C}" destId="{C7DB4C34-30F6-4B34-B5F3-DD5A1CABBD0E}" srcOrd="0" destOrd="0" parTransId="{4D5B47ED-438C-476B-8B85-7A9874D3BA2E}" sibTransId="{B362D7F3-4E8A-46F4-B471-88B1002C7E80}"/>
    <dgm:cxn modelId="{F17C308F-5EF4-47E8-9178-9D9E669675E8}" type="presOf" srcId="{C7DB4C34-30F6-4B34-B5F3-DD5A1CABBD0E}" destId="{C5736FC2-879B-4E21-8991-65E028ABB090}" srcOrd="0" destOrd="0" presId="urn:microsoft.com/office/officeart/2005/8/layout/process2"/>
    <dgm:cxn modelId="{9049D66A-DABB-46F6-A282-4732E6512993}" type="presOf" srcId="{F94DCD59-FDDE-4B06-B441-9C5002457986}" destId="{F915474C-5788-4245-806A-56903304F0EF}" srcOrd="0" destOrd="0" presId="urn:microsoft.com/office/officeart/2005/8/layout/process2"/>
    <dgm:cxn modelId="{3A68F7D0-6CC8-4FDD-9A45-B03A6A8A5BD8}" srcId="{248B6D43-455A-4193-A232-BEC43241CE8C}" destId="{F94DCD59-FDDE-4B06-B441-9C5002457986}" srcOrd="1" destOrd="0" parTransId="{78D18DE0-4CC6-4C3F-83AC-B9D4734AA7A6}" sibTransId="{15C3879C-8966-4E14-8F9C-9B3883045EC9}"/>
    <dgm:cxn modelId="{031FD7DF-62BA-4076-9C77-781F6572FB00}" type="presParOf" srcId="{B4E48053-DA74-40FE-97D7-A68CA55F9BD7}" destId="{C5736FC2-879B-4E21-8991-65E028ABB090}" srcOrd="0" destOrd="0" presId="urn:microsoft.com/office/officeart/2005/8/layout/process2"/>
    <dgm:cxn modelId="{1F1AB362-C448-4E0C-8899-B172FAC15B10}" type="presParOf" srcId="{B4E48053-DA74-40FE-97D7-A68CA55F9BD7}" destId="{FFC0B801-A348-44CB-9DCF-149F15DA8454}" srcOrd="1" destOrd="0" presId="urn:microsoft.com/office/officeart/2005/8/layout/process2"/>
    <dgm:cxn modelId="{5087A3D9-854C-4C53-B40B-0EC51826EC7A}" type="presParOf" srcId="{FFC0B801-A348-44CB-9DCF-149F15DA8454}" destId="{4B2B2D6D-DBB4-4AF6-8D8B-854C97E37391}" srcOrd="0" destOrd="0" presId="urn:microsoft.com/office/officeart/2005/8/layout/process2"/>
    <dgm:cxn modelId="{99EB0689-9931-4310-9412-C94413DC1DC9}" type="presParOf" srcId="{B4E48053-DA74-40FE-97D7-A68CA55F9BD7}" destId="{F915474C-5788-4245-806A-56903304F0EF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895EAF-10BB-4496-86A3-6B0BD8168B57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546C9FB5-503C-4D61-97B9-242A466EA404}">
      <dgm:prSet phldrT="[Texto]" custT="1"/>
      <dgm:spPr/>
      <dgm:t>
        <a:bodyPr/>
        <a:lstStyle/>
        <a:p>
          <a:r>
            <a:rPr lang="es-EC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General</a:t>
          </a:r>
        </a:p>
      </dgm:t>
    </dgm:pt>
    <dgm:pt modelId="{80DBA93C-704B-482F-A589-69A744EDF3FA}" type="parTrans" cxnId="{E667F06D-C7FC-4426-B209-0DA7670C6BDA}">
      <dgm:prSet/>
      <dgm:spPr/>
      <dgm:t>
        <a:bodyPr/>
        <a:lstStyle/>
        <a:p>
          <a:endParaRPr lang="es-EC"/>
        </a:p>
      </dgm:t>
    </dgm:pt>
    <dgm:pt modelId="{53308BA2-D4E5-49D7-8497-021A80B0C88F}" type="sibTrans" cxnId="{E667F06D-C7FC-4426-B209-0DA7670C6BDA}">
      <dgm:prSet/>
      <dgm:spPr/>
      <dgm:t>
        <a:bodyPr/>
        <a:lstStyle/>
        <a:p>
          <a:endParaRPr lang="es-EC"/>
        </a:p>
      </dgm:t>
    </dgm:pt>
    <dgm:pt modelId="{A4F8B8F2-9954-4E4F-A529-960D853CEFF7}">
      <dgm:prSet phldrT="[Texto]" custT="1"/>
      <dgm:spPr/>
      <dgm:t>
        <a:bodyPr/>
        <a:lstStyle/>
        <a:p>
          <a:pPr algn="just"/>
          <a:r>
            <a:rPr lang="es-ES_tradnl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Evaluar física, química y </a:t>
          </a:r>
          <a:r>
            <a:rPr lang="es-ES_tradnl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geoespacialmente</a:t>
          </a:r>
          <a:r>
            <a:rPr lang="es-ES_tradnl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, las condiciones hídricas en las zonas de concesión minera de material pétreo en la 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“</a:t>
          </a:r>
          <a:r>
            <a:rPr lang="es-ES_tradnl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Hacienda Ortuño”.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6B11B7-470D-4103-A60E-E43DD6DE9655}" type="parTrans" cxnId="{43CE6114-2AB4-41A1-8CA4-4432F0D93844}">
      <dgm:prSet/>
      <dgm:spPr/>
      <dgm:t>
        <a:bodyPr/>
        <a:lstStyle/>
        <a:p>
          <a:endParaRPr lang="es-EC"/>
        </a:p>
      </dgm:t>
    </dgm:pt>
    <dgm:pt modelId="{453F19CF-2E04-4DF9-BC46-7F08FF59CBDB}" type="sibTrans" cxnId="{43CE6114-2AB4-41A1-8CA4-4432F0D93844}">
      <dgm:prSet/>
      <dgm:spPr/>
      <dgm:t>
        <a:bodyPr/>
        <a:lstStyle/>
        <a:p>
          <a:endParaRPr lang="es-EC"/>
        </a:p>
      </dgm:t>
    </dgm:pt>
    <dgm:pt modelId="{3FF5A8F7-F702-41A8-B3AB-3A62C8A48FF1}" type="pres">
      <dgm:prSet presAssocID="{83895EAF-10BB-4496-86A3-6B0BD8168B5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DBD0CF5-0529-4C15-9062-08428574BFC3}" type="pres">
      <dgm:prSet presAssocID="{546C9FB5-503C-4D61-97B9-242A466EA404}" presName="parentText" presStyleLbl="node1" presStyleIdx="0" presStyleCnt="1" custScaleY="72019" custLinFactNeighborX="2098" custLinFactNeighborY="-5104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F1B9BA9-43B6-42B2-BA0D-A427977C1085}" type="pres">
      <dgm:prSet presAssocID="{546C9FB5-503C-4D61-97B9-242A466EA404}" presName="childText" presStyleLbl="revTx" presStyleIdx="0" presStyleCnt="1" custLinFactNeighborY="-920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667F06D-C7FC-4426-B209-0DA7670C6BDA}" srcId="{83895EAF-10BB-4496-86A3-6B0BD8168B57}" destId="{546C9FB5-503C-4D61-97B9-242A466EA404}" srcOrd="0" destOrd="0" parTransId="{80DBA93C-704B-482F-A589-69A744EDF3FA}" sibTransId="{53308BA2-D4E5-49D7-8497-021A80B0C88F}"/>
    <dgm:cxn modelId="{45896A20-F7EF-4C2D-B9B3-A0CF8F3415C2}" type="presOf" srcId="{546C9FB5-503C-4D61-97B9-242A466EA404}" destId="{3DBD0CF5-0529-4C15-9062-08428574BFC3}" srcOrd="0" destOrd="0" presId="urn:microsoft.com/office/officeart/2005/8/layout/vList2"/>
    <dgm:cxn modelId="{91CEB2F5-6378-49C8-AF95-E324B7D136DD}" type="presOf" srcId="{83895EAF-10BB-4496-86A3-6B0BD8168B57}" destId="{3FF5A8F7-F702-41A8-B3AB-3A62C8A48FF1}" srcOrd="0" destOrd="0" presId="urn:microsoft.com/office/officeart/2005/8/layout/vList2"/>
    <dgm:cxn modelId="{9466F5C5-7417-4EEE-BF27-3459FB1F617C}" type="presOf" srcId="{A4F8B8F2-9954-4E4F-A529-960D853CEFF7}" destId="{2F1B9BA9-43B6-42B2-BA0D-A427977C1085}" srcOrd="0" destOrd="0" presId="urn:microsoft.com/office/officeart/2005/8/layout/vList2"/>
    <dgm:cxn modelId="{43CE6114-2AB4-41A1-8CA4-4432F0D93844}" srcId="{546C9FB5-503C-4D61-97B9-242A466EA404}" destId="{A4F8B8F2-9954-4E4F-A529-960D853CEFF7}" srcOrd="0" destOrd="0" parTransId="{726B11B7-470D-4103-A60E-E43DD6DE9655}" sibTransId="{453F19CF-2E04-4DF9-BC46-7F08FF59CBDB}"/>
    <dgm:cxn modelId="{ED0ABD02-11CF-4CEE-99FB-EC9C4F5C9915}" type="presParOf" srcId="{3FF5A8F7-F702-41A8-B3AB-3A62C8A48FF1}" destId="{3DBD0CF5-0529-4C15-9062-08428574BFC3}" srcOrd="0" destOrd="0" presId="urn:microsoft.com/office/officeart/2005/8/layout/vList2"/>
    <dgm:cxn modelId="{08BD073D-D613-4A20-A953-5C0CDD472679}" type="presParOf" srcId="{3FF5A8F7-F702-41A8-B3AB-3A62C8A48FF1}" destId="{2F1B9BA9-43B6-42B2-BA0D-A427977C1085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36E3289-DFA1-4D09-8069-4D4006FF7957}" type="doc">
      <dgm:prSet loTypeId="urn:microsoft.com/office/officeart/2005/8/layout/hProcess7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00D9DCBE-58A6-4140-B06E-DF0E404F8D36}">
      <dgm:prSet phldrT="[Texto]" custT="1"/>
      <dgm:spPr/>
      <dgm:t>
        <a:bodyPr/>
        <a:lstStyle/>
        <a:p>
          <a:pPr algn="just"/>
          <a:r>
            <a:rPr lang="es-EC" sz="2000" b="1" dirty="0">
              <a:solidFill>
                <a:schemeClr val="tx1"/>
              </a:solidFill>
              <a:latin typeface="+mj-lt"/>
            </a:rPr>
            <a:t>MATERIAL PÉTREO</a:t>
          </a:r>
        </a:p>
      </dgm:t>
    </dgm:pt>
    <dgm:pt modelId="{B418A3AF-1892-4E5B-8495-4841C2657EFE}" type="parTrans" cxnId="{91FC7192-F0C6-4755-A0C0-B7FA1102C55E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  <a:latin typeface="+mj-lt"/>
          </a:endParaRPr>
        </a:p>
      </dgm:t>
    </dgm:pt>
    <dgm:pt modelId="{96FF9DA9-D18A-42FB-B290-59634CE42FEA}" type="sibTrans" cxnId="{91FC7192-F0C6-4755-A0C0-B7FA1102C55E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  <a:latin typeface="+mj-lt"/>
          </a:endParaRPr>
        </a:p>
      </dgm:t>
    </dgm:pt>
    <dgm:pt modelId="{B1F36BED-18BA-46EF-B227-8D0B5E35B4B6}">
      <dgm:prSet phldrT="[Texto]" custT="1"/>
      <dgm:spPr/>
      <dgm:t>
        <a:bodyPr/>
        <a:lstStyle/>
        <a:p>
          <a:pPr algn="just"/>
          <a:r>
            <a:rPr lang="es-EC" sz="1800" b="0" dirty="0">
              <a:solidFill>
                <a:schemeClr val="tx1"/>
              </a:solidFill>
              <a:latin typeface="+mj-lt"/>
            </a:rPr>
            <a:t>Materiales naturales que </a:t>
          </a:r>
          <a:r>
            <a:rPr lang="es-EC" sz="1800" b="0" dirty="0" smtClean="0">
              <a:solidFill>
                <a:schemeClr val="tx1"/>
              </a:solidFill>
              <a:latin typeface="+mj-lt"/>
            </a:rPr>
            <a:t>sirven como materia  prima en </a:t>
          </a:r>
          <a:r>
            <a:rPr lang="es-EC" sz="1800" b="0" dirty="0">
              <a:solidFill>
                <a:schemeClr val="tx1"/>
              </a:solidFill>
              <a:latin typeface="+mj-lt"/>
            </a:rPr>
            <a:t>obras </a:t>
          </a:r>
          <a:r>
            <a:rPr lang="es-EC" sz="1800" b="0" dirty="0" smtClean="0">
              <a:solidFill>
                <a:schemeClr val="tx1"/>
              </a:solidFill>
              <a:latin typeface="+mj-lt"/>
            </a:rPr>
            <a:t>civiles</a:t>
          </a:r>
          <a:r>
            <a:rPr lang="es-EC" sz="1800" b="0" dirty="0">
              <a:solidFill>
                <a:schemeClr val="tx1"/>
              </a:solidFill>
              <a:latin typeface="+mj-lt"/>
            </a:rPr>
            <a:t>.</a:t>
          </a:r>
        </a:p>
      </dgm:t>
    </dgm:pt>
    <dgm:pt modelId="{02AA7F88-4ED5-45B3-AB61-0CC8DF1CEB8B}" type="parTrans" cxnId="{925766F6-8C41-42B7-A599-34361F190A6A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  <a:latin typeface="+mj-lt"/>
          </a:endParaRPr>
        </a:p>
      </dgm:t>
    </dgm:pt>
    <dgm:pt modelId="{378C3F64-51C2-46A9-ABB7-BC44341B5658}" type="sibTrans" cxnId="{925766F6-8C41-42B7-A599-34361F190A6A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  <a:latin typeface="+mj-lt"/>
          </a:endParaRPr>
        </a:p>
      </dgm:t>
    </dgm:pt>
    <dgm:pt modelId="{AAD31EC0-8791-438D-BF1D-A6635699EB9B}">
      <dgm:prSet phldrT="[Texto]" custT="1"/>
      <dgm:spPr/>
      <dgm:t>
        <a:bodyPr/>
        <a:lstStyle/>
        <a:p>
          <a:pPr algn="just"/>
          <a:r>
            <a:rPr lang="es-EC" sz="2000" b="1" dirty="0">
              <a:solidFill>
                <a:schemeClr val="tx1"/>
              </a:solidFill>
              <a:latin typeface="+mj-lt"/>
            </a:rPr>
            <a:t>CASCAJO</a:t>
          </a:r>
        </a:p>
      </dgm:t>
    </dgm:pt>
    <dgm:pt modelId="{B5AC6EF9-C168-4197-9228-283356D5B45E}" type="parTrans" cxnId="{3C4EBE36-1A4B-42F5-99B5-842BFD8EA70B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  <a:latin typeface="+mj-lt"/>
          </a:endParaRPr>
        </a:p>
      </dgm:t>
    </dgm:pt>
    <dgm:pt modelId="{2D63C1DB-5F9F-444A-A3C8-DA398C6C1E6D}" type="sibTrans" cxnId="{3C4EBE36-1A4B-42F5-99B5-842BFD8EA70B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  <a:latin typeface="+mj-lt"/>
          </a:endParaRPr>
        </a:p>
      </dgm:t>
    </dgm:pt>
    <dgm:pt modelId="{21735562-CF92-465A-8B8F-DFAE73A29692}">
      <dgm:prSet phldrT="[Texto]" custT="1"/>
      <dgm:spPr/>
      <dgm:t>
        <a:bodyPr/>
        <a:lstStyle/>
        <a:p>
          <a:pPr algn="just"/>
          <a:r>
            <a:rPr lang="es-EC" sz="1800" dirty="0">
              <a:solidFill>
                <a:schemeClr val="tx1"/>
              </a:solidFill>
              <a:latin typeface="+mj-lt"/>
            </a:rPr>
            <a:t>Recurso no metálico, </a:t>
          </a:r>
          <a:r>
            <a:rPr lang="es-EC" sz="1800" dirty="0" smtClean="0">
              <a:solidFill>
                <a:schemeClr val="tx1"/>
              </a:solidFill>
              <a:latin typeface="+mj-lt"/>
            </a:rPr>
            <a:t>no renovable </a:t>
          </a:r>
          <a:r>
            <a:rPr lang="es-EC" sz="1800" dirty="0">
              <a:solidFill>
                <a:schemeClr val="tx1"/>
              </a:solidFill>
              <a:latin typeface="+mj-lt"/>
            </a:rPr>
            <a:t>utilizado en bloques de concreto.</a:t>
          </a:r>
        </a:p>
      </dgm:t>
    </dgm:pt>
    <dgm:pt modelId="{4FC846F0-BAB0-43EE-96AD-9D349CC2F131}" type="parTrans" cxnId="{ABD4F744-7CA9-43E0-905E-B7D8A894FBA1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  <a:latin typeface="+mj-lt"/>
          </a:endParaRPr>
        </a:p>
      </dgm:t>
    </dgm:pt>
    <dgm:pt modelId="{B3EA2785-B1F6-44D0-98F8-863E0FFF69B2}" type="sibTrans" cxnId="{ABD4F744-7CA9-43E0-905E-B7D8A894FBA1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  <a:latin typeface="+mj-lt"/>
          </a:endParaRPr>
        </a:p>
      </dgm:t>
    </dgm:pt>
    <dgm:pt modelId="{91C4EFF5-BC00-4FDE-92C8-CB29EBD3A91F}">
      <dgm:prSet custT="1"/>
      <dgm:spPr/>
      <dgm:t>
        <a:bodyPr/>
        <a:lstStyle/>
        <a:p>
          <a:pPr algn="just"/>
          <a:r>
            <a:rPr lang="es-EC" sz="2000" b="1" dirty="0">
              <a:solidFill>
                <a:schemeClr val="tx1"/>
              </a:solidFill>
              <a:latin typeface="+mj-lt"/>
            </a:rPr>
            <a:t>EVALUACIÓN GEOESPACIAL</a:t>
          </a:r>
        </a:p>
      </dgm:t>
    </dgm:pt>
    <dgm:pt modelId="{4EE2021B-8AB9-48AD-A3D2-A212CE5B8682}" type="parTrans" cxnId="{8FBDA80F-553B-4F88-B87A-CAC91AE56153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  <a:latin typeface="+mj-lt"/>
          </a:endParaRPr>
        </a:p>
      </dgm:t>
    </dgm:pt>
    <dgm:pt modelId="{9F49E758-04DD-4AED-B371-2E66CB905BB0}" type="sibTrans" cxnId="{8FBDA80F-553B-4F88-B87A-CAC91AE56153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  <a:latin typeface="+mj-lt"/>
          </a:endParaRPr>
        </a:p>
      </dgm:t>
    </dgm:pt>
    <dgm:pt modelId="{488ED9DE-7C87-4F67-8B3F-1CAFFFB9811A}" type="pres">
      <dgm:prSet presAssocID="{136E3289-DFA1-4D09-8069-4D4006FF795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96B11B-AE23-4191-AE8A-F4022E27981E}" type="pres">
      <dgm:prSet presAssocID="{91C4EFF5-BC00-4FDE-92C8-CB29EBD3A91F}" presName="compositeNode" presStyleCnt="0">
        <dgm:presLayoutVars>
          <dgm:bulletEnabled val="1"/>
        </dgm:presLayoutVars>
      </dgm:prSet>
      <dgm:spPr/>
    </dgm:pt>
    <dgm:pt modelId="{7F180B87-3469-4994-A301-23C2C99024AE}" type="pres">
      <dgm:prSet presAssocID="{91C4EFF5-BC00-4FDE-92C8-CB29EBD3A91F}" presName="bgRect" presStyleLbl="node1" presStyleIdx="0" presStyleCnt="3"/>
      <dgm:spPr/>
      <dgm:t>
        <a:bodyPr/>
        <a:lstStyle/>
        <a:p>
          <a:endParaRPr lang="es-ES"/>
        </a:p>
      </dgm:t>
    </dgm:pt>
    <dgm:pt modelId="{774A4386-368B-4B4A-B696-5F7800484C60}" type="pres">
      <dgm:prSet presAssocID="{91C4EFF5-BC00-4FDE-92C8-CB29EBD3A91F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9DC95B1-B425-42CF-AAFB-4908416C6240}" type="pres">
      <dgm:prSet presAssocID="{9F49E758-04DD-4AED-B371-2E66CB905BB0}" presName="hSp" presStyleCnt="0"/>
      <dgm:spPr/>
    </dgm:pt>
    <dgm:pt modelId="{2B832F8A-0C99-4EC5-8C48-0C82810A468A}" type="pres">
      <dgm:prSet presAssocID="{9F49E758-04DD-4AED-B371-2E66CB905BB0}" presName="vProcSp" presStyleCnt="0"/>
      <dgm:spPr/>
    </dgm:pt>
    <dgm:pt modelId="{4207CDE0-23A8-4219-B631-A943441BDEC9}" type="pres">
      <dgm:prSet presAssocID="{9F49E758-04DD-4AED-B371-2E66CB905BB0}" presName="vSp1" presStyleCnt="0"/>
      <dgm:spPr/>
    </dgm:pt>
    <dgm:pt modelId="{E6370C6F-C7E9-46C4-8AE9-565F1AE57A43}" type="pres">
      <dgm:prSet presAssocID="{9F49E758-04DD-4AED-B371-2E66CB905BB0}" presName="simulatedConn" presStyleLbl="solidFgAcc1" presStyleIdx="0" presStyleCnt="2"/>
      <dgm:spPr/>
    </dgm:pt>
    <dgm:pt modelId="{FD6388D0-190B-4801-AC25-1E48D74DD408}" type="pres">
      <dgm:prSet presAssocID="{9F49E758-04DD-4AED-B371-2E66CB905BB0}" presName="vSp2" presStyleCnt="0"/>
      <dgm:spPr/>
    </dgm:pt>
    <dgm:pt modelId="{76F36E7B-04A8-488E-8530-B2F92200D0AE}" type="pres">
      <dgm:prSet presAssocID="{9F49E758-04DD-4AED-B371-2E66CB905BB0}" presName="sibTrans" presStyleCnt="0"/>
      <dgm:spPr/>
    </dgm:pt>
    <dgm:pt modelId="{49A82065-C1DC-4A8D-9B0E-02DB210FB68F}" type="pres">
      <dgm:prSet presAssocID="{00D9DCBE-58A6-4140-B06E-DF0E404F8D36}" presName="compositeNode" presStyleCnt="0">
        <dgm:presLayoutVars>
          <dgm:bulletEnabled val="1"/>
        </dgm:presLayoutVars>
      </dgm:prSet>
      <dgm:spPr/>
    </dgm:pt>
    <dgm:pt modelId="{FDD21058-506E-4681-A8DB-79BB3AFF1307}" type="pres">
      <dgm:prSet presAssocID="{00D9DCBE-58A6-4140-B06E-DF0E404F8D36}" presName="bgRect" presStyleLbl="node1" presStyleIdx="1" presStyleCnt="3"/>
      <dgm:spPr/>
      <dgm:t>
        <a:bodyPr/>
        <a:lstStyle/>
        <a:p>
          <a:endParaRPr lang="es-ES"/>
        </a:p>
      </dgm:t>
    </dgm:pt>
    <dgm:pt modelId="{D88D4E21-8F9A-487B-A166-8663DCF1CECB}" type="pres">
      <dgm:prSet presAssocID="{00D9DCBE-58A6-4140-B06E-DF0E404F8D36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FE95D62-6173-46B4-9D8C-229AFE4377D9}" type="pres">
      <dgm:prSet presAssocID="{00D9DCBE-58A6-4140-B06E-DF0E404F8D36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29D1FC8-D2CA-4203-BC67-D554A0E3462A}" type="pres">
      <dgm:prSet presAssocID="{96FF9DA9-D18A-42FB-B290-59634CE42FEA}" presName="hSp" presStyleCnt="0"/>
      <dgm:spPr/>
    </dgm:pt>
    <dgm:pt modelId="{2044E742-A76C-40E6-AAA2-AD4ED9ACE9E7}" type="pres">
      <dgm:prSet presAssocID="{96FF9DA9-D18A-42FB-B290-59634CE42FEA}" presName="vProcSp" presStyleCnt="0"/>
      <dgm:spPr/>
    </dgm:pt>
    <dgm:pt modelId="{F17C1C7E-A2EE-4E5B-B1C1-E5F9E55681FD}" type="pres">
      <dgm:prSet presAssocID="{96FF9DA9-D18A-42FB-B290-59634CE42FEA}" presName="vSp1" presStyleCnt="0"/>
      <dgm:spPr/>
    </dgm:pt>
    <dgm:pt modelId="{D40C6CD9-2CE2-4960-B055-CA022B480C3E}" type="pres">
      <dgm:prSet presAssocID="{96FF9DA9-D18A-42FB-B290-59634CE42FEA}" presName="simulatedConn" presStyleLbl="solidFgAcc1" presStyleIdx="1" presStyleCnt="2"/>
      <dgm:spPr/>
    </dgm:pt>
    <dgm:pt modelId="{3DECF846-28CE-4064-ACED-CC6293170C6D}" type="pres">
      <dgm:prSet presAssocID="{96FF9DA9-D18A-42FB-B290-59634CE42FEA}" presName="vSp2" presStyleCnt="0"/>
      <dgm:spPr/>
    </dgm:pt>
    <dgm:pt modelId="{D0E8712B-FC11-4944-9573-9EBCB133531D}" type="pres">
      <dgm:prSet presAssocID="{96FF9DA9-D18A-42FB-B290-59634CE42FEA}" presName="sibTrans" presStyleCnt="0"/>
      <dgm:spPr/>
    </dgm:pt>
    <dgm:pt modelId="{7690D8F5-96C3-4FB4-8598-BE8C0E5CA2A7}" type="pres">
      <dgm:prSet presAssocID="{AAD31EC0-8791-438D-BF1D-A6635699EB9B}" presName="compositeNode" presStyleCnt="0">
        <dgm:presLayoutVars>
          <dgm:bulletEnabled val="1"/>
        </dgm:presLayoutVars>
      </dgm:prSet>
      <dgm:spPr/>
    </dgm:pt>
    <dgm:pt modelId="{1401F850-7F4C-46E2-A391-B4F830102F78}" type="pres">
      <dgm:prSet presAssocID="{AAD31EC0-8791-438D-BF1D-A6635699EB9B}" presName="bgRect" presStyleLbl="node1" presStyleIdx="2" presStyleCnt="3" custLinFactNeighborX="23" custLinFactNeighborY="30"/>
      <dgm:spPr/>
      <dgm:t>
        <a:bodyPr/>
        <a:lstStyle/>
        <a:p>
          <a:endParaRPr lang="es-ES"/>
        </a:p>
      </dgm:t>
    </dgm:pt>
    <dgm:pt modelId="{7C6EE0A4-E7A9-4E39-B25F-03454E14F485}" type="pres">
      <dgm:prSet presAssocID="{AAD31EC0-8791-438D-BF1D-A6635699EB9B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B4AFB78-1F49-4627-8F5A-197DC1CB94DE}" type="pres">
      <dgm:prSet presAssocID="{AAD31EC0-8791-438D-BF1D-A6635699EB9B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BD4F744-7CA9-43E0-905E-B7D8A894FBA1}" srcId="{AAD31EC0-8791-438D-BF1D-A6635699EB9B}" destId="{21735562-CF92-465A-8B8F-DFAE73A29692}" srcOrd="0" destOrd="0" parTransId="{4FC846F0-BAB0-43EE-96AD-9D349CC2F131}" sibTransId="{B3EA2785-B1F6-44D0-98F8-863E0FFF69B2}"/>
    <dgm:cxn modelId="{29C9B4B9-19E4-4ECB-93B2-9D095A20A011}" type="presOf" srcId="{21735562-CF92-465A-8B8F-DFAE73A29692}" destId="{9B4AFB78-1F49-4627-8F5A-197DC1CB94DE}" srcOrd="0" destOrd="0" presId="urn:microsoft.com/office/officeart/2005/8/layout/hProcess7"/>
    <dgm:cxn modelId="{6CB7A4F9-F90A-48C6-A4D3-610052E150F6}" type="presOf" srcId="{B1F36BED-18BA-46EF-B227-8D0B5E35B4B6}" destId="{0FE95D62-6173-46B4-9D8C-229AFE4377D9}" srcOrd="0" destOrd="0" presId="urn:microsoft.com/office/officeart/2005/8/layout/hProcess7"/>
    <dgm:cxn modelId="{ED892408-9E14-41A7-905A-0C1B976C29D7}" type="presOf" srcId="{AAD31EC0-8791-438D-BF1D-A6635699EB9B}" destId="{7C6EE0A4-E7A9-4E39-B25F-03454E14F485}" srcOrd="1" destOrd="0" presId="urn:microsoft.com/office/officeart/2005/8/layout/hProcess7"/>
    <dgm:cxn modelId="{C04D0D46-4AE5-4D70-8247-AA69CB0651A8}" type="presOf" srcId="{00D9DCBE-58A6-4140-B06E-DF0E404F8D36}" destId="{D88D4E21-8F9A-487B-A166-8663DCF1CECB}" srcOrd="1" destOrd="0" presId="urn:microsoft.com/office/officeart/2005/8/layout/hProcess7"/>
    <dgm:cxn modelId="{97FD5933-D07D-47F0-80AD-244E8FEC2C5E}" type="presOf" srcId="{136E3289-DFA1-4D09-8069-4D4006FF7957}" destId="{488ED9DE-7C87-4F67-8B3F-1CAFFFB9811A}" srcOrd="0" destOrd="0" presId="urn:microsoft.com/office/officeart/2005/8/layout/hProcess7"/>
    <dgm:cxn modelId="{8FBDA80F-553B-4F88-B87A-CAC91AE56153}" srcId="{136E3289-DFA1-4D09-8069-4D4006FF7957}" destId="{91C4EFF5-BC00-4FDE-92C8-CB29EBD3A91F}" srcOrd="0" destOrd="0" parTransId="{4EE2021B-8AB9-48AD-A3D2-A212CE5B8682}" sibTransId="{9F49E758-04DD-4AED-B371-2E66CB905BB0}"/>
    <dgm:cxn modelId="{3C4EBE36-1A4B-42F5-99B5-842BFD8EA70B}" srcId="{136E3289-DFA1-4D09-8069-4D4006FF7957}" destId="{AAD31EC0-8791-438D-BF1D-A6635699EB9B}" srcOrd="2" destOrd="0" parTransId="{B5AC6EF9-C168-4197-9228-283356D5B45E}" sibTransId="{2D63C1DB-5F9F-444A-A3C8-DA398C6C1E6D}"/>
    <dgm:cxn modelId="{98DCCACE-52CE-4EEA-A63F-3E994302C54D}" type="presOf" srcId="{00D9DCBE-58A6-4140-B06E-DF0E404F8D36}" destId="{FDD21058-506E-4681-A8DB-79BB3AFF1307}" srcOrd="0" destOrd="0" presId="urn:microsoft.com/office/officeart/2005/8/layout/hProcess7"/>
    <dgm:cxn modelId="{91FC7192-F0C6-4755-A0C0-B7FA1102C55E}" srcId="{136E3289-DFA1-4D09-8069-4D4006FF7957}" destId="{00D9DCBE-58A6-4140-B06E-DF0E404F8D36}" srcOrd="1" destOrd="0" parTransId="{B418A3AF-1892-4E5B-8495-4841C2657EFE}" sibTransId="{96FF9DA9-D18A-42FB-B290-59634CE42FEA}"/>
    <dgm:cxn modelId="{95DD9C08-59D1-4499-8A52-5C0814EDE62D}" type="presOf" srcId="{AAD31EC0-8791-438D-BF1D-A6635699EB9B}" destId="{1401F850-7F4C-46E2-A391-B4F830102F78}" srcOrd="0" destOrd="0" presId="urn:microsoft.com/office/officeart/2005/8/layout/hProcess7"/>
    <dgm:cxn modelId="{18140C7F-8CBB-4B4A-9979-E49175DDB586}" type="presOf" srcId="{91C4EFF5-BC00-4FDE-92C8-CB29EBD3A91F}" destId="{7F180B87-3469-4994-A301-23C2C99024AE}" srcOrd="0" destOrd="0" presId="urn:microsoft.com/office/officeart/2005/8/layout/hProcess7"/>
    <dgm:cxn modelId="{C059B87A-F9E3-4671-8022-4EC83CCA37A1}" type="presOf" srcId="{91C4EFF5-BC00-4FDE-92C8-CB29EBD3A91F}" destId="{774A4386-368B-4B4A-B696-5F7800484C60}" srcOrd="1" destOrd="0" presId="urn:microsoft.com/office/officeart/2005/8/layout/hProcess7"/>
    <dgm:cxn modelId="{925766F6-8C41-42B7-A599-34361F190A6A}" srcId="{00D9DCBE-58A6-4140-B06E-DF0E404F8D36}" destId="{B1F36BED-18BA-46EF-B227-8D0B5E35B4B6}" srcOrd="0" destOrd="0" parTransId="{02AA7F88-4ED5-45B3-AB61-0CC8DF1CEB8B}" sibTransId="{378C3F64-51C2-46A9-ABB7-BC44341B5658}"/>
    <dgm:cxn modelId="{3579595E-2052-4C26-9F9B-C64D66E71A31}" type="presParOf" srcId="{488ED9DE-7C87-4F67-8B3F-1CAFFFB9811A}" destId="{3496B11B-AE23-4191-AE8A-F4022E27981E}" srcOrd="0" destOrd="0" presId="urn:microsoft.com/office/officeart/2005/8/layout/hProcess7"/>
    <dgm:cxn modelId="{FDF7A23A-7CFB-479B-9937-3B4FF5A7D000}" type="presParOf" srcId="{3496B11B-AE23-4191-AE8A-F4022E27981E}" destId="{7F180B87-3469-4994-A301-23C2C99024AE}" srcOrd="0" destOrd="0" presId="urn:microsoft.com/office/officeart/2005/8/layout/hProcess7"/>
    <dgm:cxn modelId="{109478A1-5154-4E28-9698-DB35058759EF}" type="presParOf" srcId="{3496B11B-AE23-4191-AE8A-F4022E27981E}" destId="{774A4386-368B-4B4A-B696-5F7800484C60}" srcOrd="1" destOrd="0" presId="urn:microsoft.com/office/officeart/2005/8/layout/hProcess7"/>
    <dgm:cxn modelId="{65625455-9FD0-43E6-B9EB-5F234CF864FB}" type="presParOf" srcId="{488ED9DE-7C87-4F67-8B3F-1CAFFFB9811A}" destId="{99DC95B1-B425-42CF-AAFB-4908416C6240}" srcOrd="1" destOrd="0" presId="urn:microsoft.com/office/officeart/2005/8/layout/hProcess7"/>
    <dgm:cxn modelId="{08406FF2-5068-461F-A240-CC5050841E00}" type="presParOf" srcId="{488ED9DE-7C87-4F67-8B3F-1CAFFFB9811A}" destId="{2B832F8A-0C99-4EC5-8C48-0C82810A468A}" srcOrd="2" destOrd="0" presId="urn:microsoft.com/office/officeart/2005/8/layout/hProcess7"/>
    <dgm:cxn modelId="{ABAFCCDF-D3EC-491B-8C7B-8C35D1A9B04B}" type="presParOf" srcId="{2B832F8A-0C99-4EC5-8C48-0C82810A468A}" destId="{4207CDE0-23A8-4219-B631-A943441BDEC9}" srcOrd="0" destOrd="0" presId="urn:microsoft.com/office/officeart/2005/8/layout/hProcess7"/>
    <dgm:cxn modelId="{35761075-8B12-42C9-85E6-A90E8B583677}" type="presParOf" srcId="{2B832F8A-0C99-4EC5-8C48-0C82810A468A}" destId="{E6370C6F-C7E9-46C4-8AE9-565F1AE57A43}" srcOrd="1" destOrd="0" presId="urn:microsoft.com/office/officeart/2005/8/layout/hProcess7"/>
    <dgm:cxn modelId="{371F52DA-7D98-494B-9CEC-11A6DF47169A}" type="presParOf" srcId="{2B832F8A-0C99-4EC5-8C48-0C82810A468A}" destId="{FD6388D0-190B-4801-AC25-1E48D74DD408}" srcOrd="2" destOrd="0" presId="urn:microsoft.com/office/officeart/2005/8/layout/hProcess7"/>
    <dgm:cxn modelId="{0F91140F-0E2B-412B-A9E2-2F8C292986F3}" type="presParOf" srcId="{488ED9DE-7C87-4F67-8B3F-1CAFFFB9811A}" destId="{76F36E7B-04A8-488E-8530-B2F92200D0AE}" srcOrd="3" destOrd="0" presId="urn:microsoft.com/office/officeart/2005/8/layout/hProcess7"/>
    <dgm:cxn modelId="{23E421CC-4723-4951-9AD4-E8522F660FC2}" type="presParOf" srcId="{488ED9DE-7C87-4F67-8B3F-1CAFFFB9811A}" destId="{49A82065-C1DC-4A8D-9B0E-02DB210FB68F}" srcOrd="4" destOrd="0" presId="urn:microsoft.com/office/officeart/2005/8/layout/hProcess7"/>
    <dgm:cxn modelId="{AD374D14-B109-476B-B2F0-69CDB7BC57F6}" type="presParOf" srcId="{49A82065-C1DC-4A8D-9B0E-02DB210FB68F}" destId="{FDD21058-506E-4681-A8DB-79BB3AFF1307}" srcOrd="0" destOrd="0" presId="urn:microsoft.com/office/officeart/2005/8/layout/hProcess7"/>
    <dgm:cxn modelId="{BE515F6A-9416-4E04-A51F-B0E9BB988AE3}" type="presParOf" srcId="{49A82065-C1DC-4A8D-9B0E-02DB210FB68F}" destId="{D88D4E21-8F9A-487B-A166-8663DCF1CECB}" srcOrd="1" destOrd="0" presId="urn:microsoft.com/office/officeart/2005/8/layout/hProcess7"/>
    <dgm:cxn modelId="{CADC41A6-BF78-4655-BC9A-7EF3D1FD24CE}" type="presParOf" srcId="{49A82065-C1DC-4A8D-9B0E-02DB210FB68F}" destId="{0FE95D62-6173-46B4-9D8C-229AFE4377D9}" srcOrd="2" destOrd="0" presId="urn:microsoft.com/office/officeart/2005/8/layout/hProcess7"/>
    <dgm:cxn modelId="{B811694A-DEFA-4ADB-AAE8-A93923E155C4}" type="presParOf" srcId="{488ED9DE-7C87-4F67-8B3F-1CAFFFB9811A}" destId="{E29D1FC8-D2CA-4203-BC67-D554A0E3462A}" srcOrd="5" destOrd="0" presId="urn:microsoft.com/office/officeart/2005/8/layout/hProcess7"/>
    <dgm:cxn modelId="{614DD5BD-5CF5-467F-BE32-C86F62BDC1A8}" type="presParOf" srcId="{488ED9DE-7C87-4F67-8B3F-1CAFFFB9811A}" destId="{2044E742-A76C-40E6-AAA2-AD4ED9ACE9E7}" srcOrd="6" destOrd="0" presId="urn:microsoft.com/office/officeart/2005/8/layout/hProcess7"/>
    <dgm:cxn modelId="{1B01E6AD-FB6F-46B4-B6A4-D91C4573DBAB}" type="presParOf" srcId="{2044E742-A76C-40E6-AAA2-AD4ED9ACE9E7}" destId="{F17C1C7E-A2EE-4E5B-B1C1-E5F9E55681FD}" srcOrd="0" destOrd="0" presId="urn:microsoft.com/office/officeart/2005/8/layout/hProcess7"/>
    <dgm:cxn modelId="{2481C676-8601-48EC-959D-5DBF8E8FAB50}" type="presParOf" srcId="{2044E742-A76C-40E6-AAA2-AD4ED9ACE9E7}" destId="{D40C6CD9-2CE2-4960-B055-CA022B480C3E}" srcOrd="1" destOrd="0" presId="urn:microsoft.com/office/officeart/2005/8/layout/hProcess7"/>
    <dgm:cxn modelId="{A6B75B2A-9729-4A8A-9FBC-315D787E7C7C}" type="presParOf" srcId="{2044E742-A76C-40E6-AAA2-AD4ED9ACE9E7}" destId="{3DECF846-28CE-4064-ACED-CC6293170C6D}" srcOrd="2" destOrd="0" presId="urn:microsoft.com/office/officeart/2005/8/layout/hProcess7"/>
    <dgm:cxn modelId="{C2D02159-8DCF-4A4B-BBDE-55355B9D7EFB}" type="presParOf" srcId="{488ED9DE-7C87-4F67-8B3F-1CAFFFB9811A}" destId="{D0E8712B-FC11-4944-9573-9EBCB133531D}" srcOrd="7" destOrd="0" presId="urn:microsoft.com/office/officeart/2005/8/layout/hProcess7"/>
    <dgm:cxn modelId="{8E9CCF3E-3B6B-4F31-87A5-58A4CB98E6E3}" type="presParOf" srcId="{488ED9DE-7C87-4F67-8B3F-1CAFFFB9811A}" destId="{7690D8F5-96C3-4FB4-8598-BE8C0E5CA2A7}" srcOrd="8" destOrd="0" presId="urn:microsoft.com/office/officeart/2005/8/layout/hProcess7"/>
    <dgm:cxn modelId="{74375AE5-E597-4CCA-B936-F2FA3B7A49EE}" type="presParOf" srcId="{7690D8F5-96C3-4FB4-8598-BE8C0E5CA2A7}" destId="{1401F850-7F4C-46E2-A391-B4F830102F78}" srcOrd="0" destOrd="0" presId="urn:microsoft.com/office/officeart/2005/8/layout/hProcess7"/>
    <dgm:cxn modelId="{4A950326-DB29-4475-866F-E17BA1C5FDBF}" type="presParOf" srcId="{7690D8F5-96C3-4FB4-8598-BE8C0E5CA2A7}" destId="{7C6EE0A4-E7A9-4E39-B25F-03454E14F485}" srcOrd="1" destOrd="0" presId="urn:microsoft.com/office/officeart/2005/8/layout/hProcess7"/>
    <dgm:cxn modelId="{B8F00BE6-C0B9-47E5-9CDB-C3CDC42D7B86}" type="presParOf" srcId="{7690D8F5-96C3-4FB4-8598-BE8C0E5CA2A7}" destId="{9B4AFB78-1F49-4627-8F5A-197DC1CB94DE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E66E9F8-ECD7-4734-8D24-AF7847AD5BD1}" type="doc">
      <dgm:prSet loTypeId="urn:microsoft.com/office/officeart/2009/3/layout/StepUpProcess" loCatId="process" qsTypeId="urn:microsoft.com/office/officeart/2005/8/quickstyle/3d3" qsCatId="3D" csTypeId="urn:microsoft.com/office/officeart/2005/8/colors/colorful2" csCatId="colorful" phldr="1"/>
      <dgm:spPr/>
    </dgm:pt>
    <dgm:pt modelId="{C5126E8F-88A4-4078-AD88-D083C49FDA3A}">
      <dgm:prSet phldrT="[Texto]" custT="1"/>
      <dgm:spPr/>
      <dgm:t>
        <a:bodyPr/>
        <a:lstStyle/>
        <a:p>
          <a:pPr algn="just"/>
          <a:r>
            <a:rPr lang="es-EC" sz="1800" b="1" dirty="0">
              <a:solidFill>
                <a:schemeClr val="tx1"/>
              </a:solidFill>
              <a:latin typeface="+mj-lt"/>
            </a:rPr>
            <a:t>Calidad del agua</a:t>
          </a:r>
        </a:p>
      </dgm:t>
    </dgm:pt>
    <dgm:pt modelId="{0A84AFFF-720E-47C4-8063-51857320975A}" type="parTrans" cxnId="{3E904292-FF39-4C41-8A21-1FCA6CD81C15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  <a:latin typeface="+mj-lt"/>
          </a:endParaRPr>
        </a:p>
      </dgm:t>
    </dgm:pt>
    <dgm:pt modelId="{663A4AC0-9A71-40D3-B54D-8C65F959CC7A}" type="sibTrans" cxnId="{3E904292-FF39-4C41-8A21-1FCA6CD81C15}">
      <dgm:prSet custT="1"/>
      <dgm:spPr/>
      <dgm:t>
        <a:bodyPr/>
        <a:lstStyle/>
        <a:p>
          <a:pPr algn="just"/>
          <a:endParaRPr lang="es-EC" sz="1800">
            <a:solidFill>
              <a:schemeClr val="tx1"/>
            </a:solidFill>
            <a:latin typeface="+mj-lt"/>
          </a:endParaRPr>
        </a:p>
      </dgm:t>
    </dgm:pt>
    <dgm:pt modelId="{EACE38EC-75CB-4AE0-A334-F34917466D9D}">
      <dgm:prSet phldrT="[Texto]" custT="1"/>
      <dgm:spPr/>
      <dgm:t>
        <a:bodyPr/>
        <a:lstStyle/>
        <a:p>
          <a:pPr algn="just"/>
          <a:r>
            <a:rPr lang="es-EC" sz="1800" dirty="0">
              <a:solidFill>
                <a:schemeClr val="tx1"/>
              </a:solidFill>
              <a:latin typeface="+mj-lt"/>
            </a:rPr>
            <a:t>La vuelven idónea para los diferentes usos.</a:t>
          </a:r>
        </a:p>
      </dgm:t>
    </dgm:pt>
    <dgm:pt modelId="{E74E8515-051B-4742-A334-28BB7CB54D24}" type="parTrans" cxnId="{924310FE-EC64-43B7-9328-1DFF80DCE0D1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  <a:latin typeface="+mj-lt"/>
          </a:endParaRPr>
        </a:p>
      </dgm:t>
    </dgm:pt>
    <dgm:pt modelId="{6B810ADA-05FA-4938-9A32-B1946059B265}" type="sibTrans" cxnId="{924310FE-EC64-43B7-9328-1DFF80DCE0D1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  <a:latin typeface="+mj-lt"/>
          </a:endParaRPr>
        </a:p>
      </dgm:t>
    </dgm:pt>
    <dgm:pt modelId="{60F4C5FF-C1D5-4F02-99B4-C956D50E004E}">
      <dgm:prSet custT="1"/>
      <dgm:spPr/>
      <dgm:t>
        <a:bodyPr/>
        <a:lstStyle/>
        <a:p>
          <a:pPr algn="just"/>
          <a:r>
            <a:rPr lang="es-EC" sz="1800" dirty="0">
              <a:solidFill>
                <a:schemeClr val="tx1"/>
              </a:solidFill>
              <a:latin typeface="+mj-lt"/>
            </a:rPr>
            <a:t>Grupo de propiedades físicas, químicas o biológicas</a:t>
          </a:r>
        </a:p>
      </dgm:t>
    </dgm:pt>
    <dgm:pt modelId="{884B4F73-F156-4422-8D26-68E16E9C31CF}" type="parTrans" cxnId="{0A3BF0E2-47DB-4118-A1E4-E17EB74A7729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  <a:latin typeface="+mj-lt"/>
          </a:endParaRPr>
        </a:p>
      </dgm:t>
    </dgm:pt>
    <dgm:pt modelId="{72F76ADA-EB90-4EA3-8136-BB37E10F73EC}" type="sibTrans" cxnId="{0A3BF0E2-47DB-4118-A1E4-E17EB74A7729}">
      <dgm:prSet custT="1"/>
      <dgm:spPr/>
      <dgm:t>
        <a:bodyPr/>
        <a:lstStyle/>
        <a:p>
          <a:pPr algn="just"/>
          <a:endParaRPr lang="es-EC" sz="1800">
            <a:solidFill>
              <a:schemeClr val="tx1"/>
            </a:solidFill>
            <a:latin typeface="+mj-lt"/>
          </a:endParaRPr>
        </a:p>
      </dgm:t>
    </dgm:pt>
    <dgm:pt modelId="{55FE4CF6-A0F6-46CA-AF47-6C8949CEF844}" type="pres">
      <dgm:prSet presAssocID="{8E66E9F8-ECD7-4734-8D24-AF7847AD5BD1}" presName="rootnode" presStyleCnt="0">
        <dgm:presLayoutVars>
          <dgm:chMax/>
          <dgm:chPref/>
          <dgm:dir/>
          <dgm:animLvl val="lvl"/>
        </dgm:presLayoutVars>
      </dgm:prSet>
      <dgm:spPr/>
    </dgm:pt>
    <dgm:pt modelId="{AAAFBCA6-B4E9-4C9D-8C10-0D542D124671}" type="pres">
      <dgm:prSet presAssocID="{C5126E8F-88A4-4078-AD88-D083C49FDA3A}" presName="composite" presStyleCnt="0"/>
      <dgm:spPr/>
    </dgm:pt>
    <dgm:pt modelId="{3165D9B2-0140-49B0-AF95-4B0327AC664B}" type="pres">
      <dgm:prSet presAssocID="{C5126E8F-88A4-4078-AD88-D083C49FDA3A}" presName="LShape" presStyleLbl="alignNode1" presStyleIdx="0" presStyleCnt="5"/>
      <dgm:spPr/>
    </dgm:pt>
    <dgm:pt modelId="{F621302D-74A6-4E46-BB3C-D7BE8FCA144C}" type="pres">
      <dgm:prSet presAssocID="{C5126E8F-88A4-4078-AD88-D083C49FDA3A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7321329-45CA-402B-827A-D88751702944}" type="pres">
      <dgm:prSet presAssocID="{C5126E8F-88A4-4078-AD88-D083C49FDA3A}" presName="Triangle" presStyleLbl="alignNode1" presStyleIdx="1" presStyleCnt="5"/>
      <dgm:spPr/>
    </dgm:pt>
    <dgm:pt modelId="{CD2F8623-5584-41A2-9012-6D40A2274C33}" type="pres">
      <dgm:prSet presAssocID="{663A4AC0-9A71-40D3-B54D-8C65F959CC7A}" presName="sibTrans" presStyleCnt="0"/>
      <dgm:spPr/>
    </dgm:pt>
    <dgm:pt modelId="{4DB919BC-3756-47E4-97B8-2917E8CB89D1}" type="pres">
      <dgm:prSet presAssocID="{663A4AC0-9A71-40D3-B54D-8C65F959CC7A}" presName="space" presStyleCnt="0"/>
      <dgm:spPr/>
    </dgm:pt>
    <dgm:pt modelId="{B9A64196-0507-4CAB-ADF3-2D99D790AF7D}" type="pres">
      <dgm:prSet presAssocID="{60F4C5FF-C1D5-4F02-99B4-C956D50E004E}" presName="composite" presStyleCnt="0"/>
      <dgm:spPr/>
    </dgm:pt>
    <dgm:pt modelId="{467E02BC-8EDF-466D-AA8A-FF207683A05A}" type="pres">
      <dgm:prSet presAssocID="{60F4C5FF-C1D5-4F02-99B4-C956D50E004E}" presName="LShape" presStyleLbl="alignNode1" presStyleIdx="2" presStyleCnt="5"/>
      <dgm:spPr/>
    </dgm:pt>
    <dgm:pt modelId="{042094C0-21EA-43E4-9378-D20F1B0C0B91}" type="pres">
      <dgm:prSet presAssocID="{60F4C5FF-C1D5-4F02-99B4-C956D50E004E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B36248-1B09-48B3-9D36-F1DCE8E543B2}" type="pres">
      <dgm:prSet presAssocID="{60F4C5FF-C1D5-4F02-99B4-C956D50E004E}" presName="Triangle" presStyleLbl="alignNode1" presStyleIdx="3" presStyleCnt="5"/>
      <dgm:spPr/>
    </dgm:pt>
    <dgm:pt modelId="{6D9B9FD2-E9FA-4D31-9DD4-9E4AFA2924B7}" type="pres">
      <dgm:prSet presAssocID="{72F76ADA-EB90-4EA3-8136-BB37E10F73EC}" presName="sibTrans" presStyleCnt="0"/>
      <dgm:spPr/>
    </dgm:pt>
    <dgm:pt modelId="{9BDC1F5B-49F6-49ED-887D-9976FF880F62}" type="pres">
      <dgm:prSet presAssocID="{72F76ADA-EB90-4EA3-8136-BB37E10F73EC}" presName="space" presStyleCnt="0"/>
      <dgm:spPr/>
    </dgm:pt>
    <dgm:pt modelId="{EF652734-1F07-4E6D-A778-BA58374E1C21}" type="pres">
      <dgm:prSet presAssocID="{EACE38EC-75CB-4AE0-A334-F34917466D9D}" presName="composite" presStyleCnt="0"/>
      <dgm:spPr/>
    </dgm:pt>
    <dgm:pt modelId="{601B4868-CEB3-45DB-91B8-B51ED58C111B}" type="pres">
      <dgm:prSet presAssocID="{EACE38EC-75CB-4AE0-A334-F34917466D9D}" presName="LShape" presStyleLbl="alignNode1" presStyleIdx="4" presStyleCnt="5"/>
      <dgm:spPr/>
    </dgm:pt>
    <dgm:pt modelId="{B42291A1-C210-4D33-B899-C8E20E3AA2D2}" type="pres">
      <dgm:prSet presAssocID="{EACE38EC-75CB-4AE0-A334-F34917466D9D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E904292-FF39-4C41-8A21-1FCA6CD81C15}" srcId="{8E66E9F8-ECD7-4734-8D24-AF7847AD5BD1}" destId="{C5126E8F-88A4-4078-AD88-D083C49FDA3A}" srcOrd="0" destOrd="0" parTransId="{0A84AFFF-720E-47C4-8063-51857320975A}" sibTransId="{663A4AC0-9A71-40D3-B54D-8C65F959CC7A}"/>
    <dgm:cxn modelId="{4142F543-16A2-4B35-8148-E5EC33955F34}" type="presOf" srcId="{C5126E8F-88A4-4078-AD88-D083C49FDA3A}" destId="{F621302D-74A6-4E46-BB3C-D7BE8FCA144C}" srcOrd="0" destOrd="0" presId="urn:microsoft.com/office/officeart/2009/3/layout/StepUpProcess"/>
    <dgm:cxn modelId="{924310FE-EC64-43B7-9328-1DFF80DCE0D1}" srcId="{8E66E9F8-ECD7-4734-8D24-AF7847AD5BD1}" destId="{EACE38EC-75CB-4AE0-A334-F34917466D9D}" srcOrd="2" destOrd="0" parTransId="{E74E8515-051B-4742-A334-28BB7CB54D24}" sibTransId="{6B810ADA-05FA-4938-9A32-B1946059B265}"/>
    <dgm:cxn modelId="{3FFF8391-38C0-4CB2-A4D2-DFE1B23953FB}" type="presOf" srcId="{8E66E9F8-ECD7-4734-8D24-AF7847AD5BD1}" destId="{55FE4CF6-A0F6-46CA-AF47-6C8949CEF844}" srcOrd="0" destOrd="0" presId="urn:microsoft.com/office/officeart/2009/3/layout/StepUpProcess"/>
    <dgm:cxn modelId="{615F0A2F-8CBC-4389-928B-F6E38AA678FE}" type="presOf" srcId="{EACE38EC-75CB-4AE0-A334-F34917466D9D}" destId="{B42291A1-C210-4D33-B899-C8E20E3AA2D2}" srcOrd="0" destOrd="0" presId="urn:microsoft.com/office/officeart/2009/3/layout/StepUpProcess"/>
    <dgm:cxn modelId="{940EA4E5-4FA1-47D0-B63D-00180F8F21E3}" type="presOf" srcId="{60F4C5FF-C1D5-4F02-99B4-C956D50E004E}" destId="{042094C0-21EA-43E4-9378-D20F1B0C0B91}" srcOrd="0" destOrd="0" presId="urn:microsoft.com/office/officeart/2009/3/layout/StepUpProcess"/>
    <dgm:cxn modelId="{0A3BF0E2-47DB-4118-A1E4-E17EB74A7729}" srcId="{8E66E9F8-ECD7-4734-8D24-AF7847AD5BD1}" destId="{60F4C5FF-C1D5-4F02-99B4-C956D50E004E}" srcOrd="1" destOrd="0" parTransId="{884B4F73-F156-4422-8D26-68E16E9C31CF}" sibTransId="{72F76ADA-EB90-4EA3-8136-BB37E10F73EC}"/>
    <dgm:cxn modelId="{6D8F3BDF-9F3D-45B3-9939-F52FD565AF57}" type="presParOf" srcId="{55FE4CF6-A0F6-46CA-AF47-6C8949CEF844}" destId="{AAAFBCA6-B4E9-4C9D-8C10-0D542D124671}" srcOrd="0" destOrd="0" presId="urn:microsoft.com/office/officeart/2009/3/layout/StepUpProcess"/>
    <dgm:cxn modelId="{F071FD40-40AF-4E58-B769-3CF538045D98}" type="presParOf" srcId="{AAAFBCA6-B4E9-4C9D-8C10-0D542D124671}" destId="{3165D9B2-0140-49B0-AF95-4B0327AC664B}" srcOrd="0" destOrd="0" presId="urn:microsoft.com/office/officeart/2009/3/layout/StepUpProcess"/>
    <dgm:cxn modelId="{5BA98783-4EB3-4CC1-8F2A-70775ED62A86}" type="presParOf" srcId="{AAAFBCA6-B4E9-4C9D-8C10-0D542D124671}" destId="{F621302D-74A6-4E46-BB3C-D7BE8FCA144C}" srcOrd="1" destOrd="0" presId="urn:microsoft.com/office/officeart/2009/3/layout/StepUpProcess"/>
    <dgm:cxn modelId="{8429227A-0F96-499C-AE2B-FAFA17D30420}" type="presParOf" srcId="{AAAFBCA6-B4E9-4C9D-8C10-0D542D124671}" destId="{B7321329-45CA-402B-827A-D88751702944}" srcOrd="2" destOrd="0" presId="urn:microsoft.com/office/officeart/2009/3/layout/StepUpProcess"/>
    <dgm:cxn modelId="{FA7C86C4-BAEE-4BA4-B9BE-9D34571F5CCA}" type="presParOf" srcId="{55FE4CF6-A0F6-46CA-AF47-6C8949CEF844}" destId="{CD2F8623-5584-41A2-9012-6D40A2274C33}" srcOrd="1" destOrd="0" presId="urn:microsoft.com/office/officeart/2009/3/layout/StepUpProcess"/>
    <dgm:cxn modelId="{9197CDB0-0647-4ABE-8814-563F7AEDEDCC}" type="presParOf" srcId="{CD2F8623-5584-41A2-9012-6D40A2274C33}" destId="{4DB919BC-3756-47E4-97B8-2917E8CB89D1}" srcOrd="0" destOrd="0" presId="urn:microsoft.com/office/officeart/2009/3/layout/StepUpProcess"/>
    <dgm:cxn modelId="{11D26C6D-A8D7-49B9-8481-822C7BEC7B7F}" type="presParOf" srcId="{55FE4CF6-A0F6-46CA-AF47-6C8949CEF844}" destId="{B9A64196-0507-4CAB-ADF3-2D99D790AF7D}" srcOrd="2" destOrd="0" presId="urn:microsoft.com/office/officeart/2009/3/layout/StepUpProcess"/>
    <dgm:cxn modelId="{1D16A961-7F1E-44B7-BD4C-96B329991DEE}" type="presParOf" srcId="{B9A64196-0507-4CAB-ADF3-2D99D790AF7D}" destId="{467E02BC-8EDF-466D-AA8A-FF207683A05A}" srcOrd="0" destOrd="0" presId="urn:microsoft.com/office/officeart/2009/3/layout/StepUpProcess"/>
    <dgm:cxn modelId="{A923E407-EC0C-4181-BB30-1FD2284A46FB}" type="presParOf" srcId="{B9A64196-0507-4CAB-ADF3-2D99D790AF7D}" destId="{042094C0-21EA-43E4-9378-D20F1B0C0B91}" srcOrd="1" destOrd="0" presId="urn:microsoft.com/office/officeart/2009/3/layout/StepUpProcess"/>
    <dgm:cxn modelId="{8E1846F8-20DE-419F-85EE-2F20CE7A1A37}" type="presParOf" srcId="{B9A64196-0507-4CAB-ADF3-2D99D790AF7D}" destId="{2DB36248-1B09-48B3-9D36-F1DCE8E543B2}" srcOrd="2" destOrd="0" presId="urn:microsoft.com/office/officeart/2009/3/layout/StepUpProcess"/>
    <dgm:cxn modelId="{20D699E1-AE85-41F6-8901-CFB60851BC06}" type="presParOf" srcId="{55FE4CF6-A0F6-46CA-AF47-6C8949CEF844}" destId="{6D9B9FD2-E9FA-4D31-9DD4-9E4AFA2924B7}" srcOrd="3" destOrd="0" presId="urn:microsoft.com/office/officeart/2009/3/layout/StepUpProcess"/>
    <dgm:cxn modelId="{2D9A9A07-8B8C-4C3A-96B2-A0368B1922D1}" type="presParOf" srcId="{6D9B9FD2-E9FA-4D31-9DD4-9E4AFA2924B7}" destId="{9BDC1F5B-49F6-49ED-887D-9976FF880F62}" srcOrd="0" destOrd="0" presId="urn:microsoft.com/office/officeart/2009/3/layout/StepUpProcess"/>
    <dgm:cxn modelId="{DD097012-2516-49C2-ADBB-8DE4A29CB748}" type="presParOf" srcId="{55FE4CF6-A0F6-46CA-AF47-6C8949CEF844}" destId="{EF652734-1F07-4E6D-A778-BA58374E1C21}" srcOrd="4" destOrd="0" presId="urn:microsoft.com/office/officeart/2009/3/layout/StepUpProcess"/>
    <dgm:cxn modelId="{99B8E487-4706-4A17-B02E-B43383079009}" type="presParOf" srcId="{EF652734-1F07-4E6D-A778-BA58374E1C21}" destId="{601B4868-CEB3-45DB-91B8-B51ED58C111B}" srcOrd="0" destOrd="0" presId="urn:microsoft.com/office/officeart/2009/3/layout/StepUpProcess"/>
    <dgm:cxn modelId="{83C57D07-F526-4C83-9F2F-165F9C093038}" type="presParOf" srcId="{EF652734-1F07-4E6D-A778-BA58374E1C21}" destId="{B42291A1-C210-4D33-B899-C8E20E3AA2D2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E66E9F8-ECD7-4734-8D24-AF7847AD5BD1}" type="doc">
      <dgm:prSet loTypeId="urn:microsoft.com/office/officeart/2005/8/layout/process1" loCatId="process" qsTypeId="urn:microsoft.com/office/officeart/2005/8/quickstyle/3d3" qsCatId="3D" csTypeId="urn:microsoft.com/office/officeart/2005/8/colors/colorful2" csCatId="colorful" phldr="1"/>
      <dgm:spPr/>
    </dgm:pt>
    <dgm:pt modelId="{C5126E8F-88A4-4078-AD88-D083C49FDA3A}">
      <dgm:prSet phldrT="[Texto]" custT="1"/>
      <dgm:spPr/>
      <dgm:t>
        <a:bodyPr/>
        <a:lstStyle/>
        <a:p>
          <a:pPr algn="just"/>
          <a:r>
            <a:rPr lang="es-EC" sz="1800" b="1" dirty="0">
              <a:solidFill>
                <a:schemeClr val="tx1"/>
              </a:solidFill>
              <a:latin typeface="+mj-lt"/>
            </a:rPr>
            <a:t>Cuenca Hidrográfica</a:t>
          </a:r>
        </a:p>
      </dgm:t>
    </dgm:pt>
    <dgm:pt modelId="{0A84AFFF-720E-47C4-8063-51857320975A}" type="parTrans" cxnId="{3E904292-FF39-4C41-8A21-1FCA6CD81C15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  <a:latin typeface="+mj-lt"/>
          </a:endParaRPr>
        </a:p>
      </dgm:t>
    </dgm:pt>
    <dgm:pt modelId="{663A4AC0-9A71-40D3-B54D-8C65F959CC7A}" type="sibTrans" cxnId="{3E904292-FF39-4C41-8A21-1FCA6CD81C15}">
      <dgm:prSet custT="1"/>
      <dgm:spPr/>
      <dgm:t>
        <a:bodyPr/>
        <a:lstStyle/>
        <a:p>
          <a:pPr algn="just"/>
          <a:endParaRPr lang="es-EC" sz="1800">
            <a:solidFill>
              <a:schemeClr val="tx1"/>
            </a:solidFill>
            <a:latin typeface="+mj-lt"/>
          </a:endParaRPr>
        </a:p>
      </dgm:t>
    </dgm:pt>
    <dgm:pt modelId="{EACE38EC-75CB-4AE0-A334-F34917466D9D}">
      <dgm:prSet phldrT="[Texto]" custT="1"/>
      <dgm:spPr/>
      <dgm:t>
        <a:bodyPr/>
        <a:lstStyle/>
        <a:p>
          <a:pPr algn="just"/>
          <a:r>
            <a:rPr lang="es-ES_tradnl" sz="1800" dirty="0">
              <a:solidFill>
                <a:schemeClr val="tx1"/>
              </a:solidFill>
              <a:latin typeface="+mj-lt"/>
            </a:rPr>
            <a:t>Área en la que toda el agua que fluye hacia ella va a una salida común</a:t>
          </a:r>
          <a:endParaRPr lang="es-EC" sz="1800" dirty="0">
            <a:solidFill>
              <a:schemeClr val="tx1"/>
            </a:solidFill>
            <a:latin typeface="+mj-lt"/>
          </a:endParaRPr>
        </a:p>
      </dgm:t>
    </dgm:pt>
    <dgm:pt modelId="{E74E8515-051B-4742-A334-28BB7CB54D24}" type="parTrans" cxnId="{924310FE-EC64-43B7-9328-1DFF80DCE0D1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  <a:latin typeface="+mj-lt"/>
          </a:endParaRPr>
        </a:p>
      </dgm:t>
    </dgm:pt>
    <dgm:pt modelId="{6B810ADA-05FA-4938-9A32-B1946059B265}" type="sibTrans" cxnId="{924310FE-EC64-43B7-9328-1DFF80DCE0D1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  <a:latin typeface="+mj-lt"/>
          </a:endParaRPr>
        </a:p>
      </dgm:t>
    </dgm:pt>
    <dgm:pt modelId="{77E46538-CCD9-45DB-8F0D-A9B7FFCE6E00}" type="pres">
      <dgm:prSet presAssocID="{8E66E9F8-ECD7-4734-8D24-AF7847AD5BD1}" presName="Name0" presStyleCnt="0">
        <dgm:presLayoutVars>
          <dgm:dir/>
          <dgm:resizeHandles val="exact"/>
        </dgm:presLayoutVars>
      </dgm:prSet>
      <dgm:spPr/>
    </dgm:pt>
    <dgm:pt modelId="{359EFE1B-CFA1-43A3-950F-AB4A7A9CF9D6}" type="pres">
      <dgm:prSet presAssocID="{C5126E8F-88A4-4078-AD88-D083C49FDA3A}" presName="node" presStyleLbl="node1" presStyleIdx="0" presStyleCnt="2" custLinFactNeighborY="825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CCCE0B6-EEA8-4265-923C-F22AFAC573CB}" type="pres">
      <dgm:prSet presAssocID="{663A4AC0-9A71-40D3-B54D-8C65F959CC7A}" presName="sibTrans" presStyleLbl="sibTrans2D1" presStyleIdx="0" presStyleCnt="1" custAng="21555660" custLinFactNeighborY="-7068"/>
      <dgm:spPr/>
      <dgm:t>
        <a:bodyPr/>
        <a:lstStyle/>
        <a:p>
          <a:endParaRPr lang="es-ES"/>
        </a:p>
      </dgm:t>
    </dgm:pt>
    <dgm:pt modelId="{E07004E7-D13D-43F4-A2C1-A93D5D2D76E6}" type="pres">
      <dgm:prSet presAssocID="{663A4AC0-9A71-40D3-B54D-8C65F959CC7A}" presName="connectorText" presStyleLbl="sibTrans2D1" presStyleIdx="0" presStyleCnt="1"/>
      <dgm:spPr/>
      <dgm:t>
        <a:bodyPr/>
        <a:lstStyle/>
        <a:p>
          <a:endParaRPr lang="es-ES"/>
        </a:p>
      </dgm:t>
    </dgm:pt>
    <dgm:pt modelId="{6F2985CF-F98E-4DBA-845A-153D64604D08}" type="pres">
      <dgm:prSet presAssocID="{EACE38EC-75CB-4AE0-A334-F34917466D9D}" presName="node" presStyleLbl="node1" presStyleIdx="1" presStyleCnt="2" custScaleX="104911" custLinFactNeighborX="-19131" custLinFactNeighborY="1114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45D60C9-2FB3-47E1-A941-0997229A9E2E}" type="presOf" srcId="{C5126E8F-88A4-4078-AD88-D083C49FDA3A}" destId="{359EFE1B-CFA1-43A3-950F-AB4A7A9CF9D6}" srcOrd="0" destOrd="0" presId="urn:microsoft.com/office/officeart/2005/8/layout/process1"/>
    <dgm:cxn modelId="{D9148BE7-6AE4-44CB-AFC7-3B6E24122B56}" type="presOf" srcId="{8E66E9F8-ECD7-4734-8D24-AF7847AD5BD1}" destId="{77E46538-CCD9-45DB-8F0D-A9B7FFCE6E00}" srcOrd="0" destOrd="0" presId="urn:microsoft.com/office/officeart/2005/8/layout/process1"/>
    <dgm:cxn modelId="{924310FE-EC64-43B7-9328-1DFF80DCE0D1}" srcId="{8E66E9F8-ECD7-4734-8D24-AF7847AD5BD1}" destId="{EACE38EC-75CB-4AE0-A334-F34917466D9D}" srcOrd="1" destOrd="0" parTransId="{E74E8515-051B-4742-A334-28BB7CB54D24}" sibTransId="{6B810ADA-05FA-4938-9A32-B1946059B265}"/>
    <dgm:cxn modelId="{B82CF162-91B9-4924-89FE-E28411E18559}" type="presOf" srcId="{663A4AC0-9A71-40D3-B54D-8C65F959CC7A}" destId="{DCCCE0B6-EEA8-4265-923C-F22AFAC573CB}" srcOrd="0" destOrd="0" presId="urn:microsoft.com/office/officeart/2005/8/layout/process1"/>
    <dgm:cxn modelId="{8A2AFE75-4A29-44FE-9A0E-FF18EB905AC8}" type="presOf" srcId="{EACE38EC-75CB-4AE0-A334-F34917466D9D}" destId="{6F2985CF-F98E-4DBA-845A-153D64604D08}" srcOrd="0" destOrd="0" presId="urn:microsoft.com/office/officeart/2005/8/layout/process1"/>
    <dgm:cxn modelId="{3E904292-FF39-4C41-8A21-1FCA6CD81C15}" srcId="{8E66E9F8-ECD7-4734-8D24-AF7847AD5BD1}" destId="{C5126E8F-88A4-4078-AD88-D083C49FDA3A}" srcOrd="0" destOrd="0" parTransId="{0A84AFFF-720E-47C4-8063-51857320975A}" sibTransId="{663A4AC0-9A71-40D3-B54D-8C65F959CC7A}"/>
    <dgm:cxn modelId="{56EFBCC9-21F4-47CB-A641-AF77600E5F8C}" type="presOf" srcId="{663A4AC0-9A71-40D3-B54D-8C65F959CC7A}" destId="{E07004E7-D13D-43F4-A2C1-A93D5D2D76E6}" srcOrd="1" destOrd="0" presId="urn:microsoft.com/office/officeart/2005/8/layout/process1"/>
    <dgm:cxn modelId="{EADD1E4D-924F-4BA6-99E5-116814467EBD}" type="presParOf" srcId="{77E46538-CCD9-45DB-8F0D-A9B7FFCE6E00}" destId="{359EFE1B-CFA1-43A3-950F-AB4A7A9CF9D6}" srcOrd="0" destOrd="0" presId="urn:microsoft.com/office/officeart/2005/8/layout/process1"/>
    <dgm:cxn modelId="{C3D0317D-4316-4FE7-BAC3-8556BF629BD9}" type="presParOf" srcId="{77E46538-CCD9-45DB-8F0D-A9B7FFCE6E00}" destId="{DCCCE0B6-EEA8-4265-923C-F22AFAC573CB}" srcOrd="1" destOrd="0" presId="urn:microsoft.com/office/officeart/2005/8/layout/process1"/>
    <dgm:cxn modelId="{EACB2E4A-14EF-4B78-A9A2-B3D9E53BF68A}" type="presParOf" srcId="{DCCCE0B6-EEA8-4265-923C-F22AFAC573CB}" destId="{E07004E7-D13D-43F4-A2C1-A93D5D2D76E6}" srcOrd="0" destOrd="0" presId="urn:microsoft.com/office/officeart/2005/8/layout/process1"/>
    <dgm:cxn modelId="{C4ACC489-F3C7-4319-AF6D-0EAF7B14A2F8}" type="presParOf" srcId="{77E46538-CCD9-45DB-8F0D-A9B7FFCE6E00}" destId="{6F2985CF-F98E-4DBA-845A-153D64604D08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73A1A5C-AE46-4115-8625-103A9E98B13C}" type="doc">
      <dgm:prSet loTypeId="urn:microsoft.com/office/officeart/2005/8/layout/radial4" loCatId="relationship" qsTypeId="urn:microsoft.com/office/officeart/2005/8/quickstyle/3d3" qsCatId="3D" csTypeId="urn:microsoft.com/office/officeart/2005/8/colors/accent1_4" csCatId="accent1" phldr="1"/>
      <dgm:spPr/>
      <dgm:t>
        <a:bodyPr/>
        <a:lstStyle/>
        <a:p>
          <a:endParaRPr lang="es-EC"/>
        </a:p>
      </dgm:t>
    </dgm:pt>
    <dgm:pt modelId="{27E0226E-A634-43F8-91BB-959CD8E50721}">
      <dgm:prSet phldrT="[Texto]" custT="1"/>
      <dgm:spPr/>
      <dgm:t>
        <a:bodyPr/>
        <a:lstStyle/>
        <a:p>
          <a:pPr algn="just"/>
          <a:r>
            <a:rPr lang="es-EC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Delimitación de las zonas de estudio</a:t>
          </a:r>
        </a:p>
      </dgm:t>
    </dgm:pt>
    <dgm:pt modelId="{EA7B9A0F-9300-42A7-AD54-BB861E980E95}" type="parTrans" cxnId="{BBBF0D4B-0640-4ACE-ABA1-D6F0608E5D79}">
      <dgm:prSet/>
      <dgm:spPr/>
      <dgm:t>
        <a:bodyPr/>
        <a:lstStyle/>
        <a:p>
          <a:pPr algn="just"/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6D56C1-8E86-40F8-9AD9-F04E1157053C}" type="sibTrans" cxnId="{BBBF0D4B-0640-4ACE-ABA1-D6F0608E5D79}">
      <dgm:prSet/>
      <dgm:spPr/>
      <dgm:t>
        <a:bodyPr/>
        <a:lstStyle/>
        <a:p>
          <a:pPr algn="just"/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A17363-F570-4454-893A-7D16285FD4DC}">
      <dgm:prSet phldrT="[Texto]" custT="1"/>
      <dgm:spPr/>
      <dgm:t>
        <a:bodyPr/>
        <a:lstStyle/>
        <a:p>
          <a:pPr algn="just"/>
          <a:r>
            <a:rPr lang="es-EC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Ortofoto</a:t>
          </a:r>
        </a:p>
        <a:p>
          <a:pPr algn="just"/>
          <a:r>
            <a:rPr lang="es-EC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(1:5000)</a:t>
          </a:r>
        </a:p>
      </dgm:t>
    </dgm:pt>
    <dgm:pt modelId="{BE4BAD9F-0B97-4554-AD8B-3EEF1C99F4CB}" type="parTrans" cxnId="{E58E0D46-ED85-4951-9FE0-421B496296F4}">
      <dgm:prSet/>
      <dgm:spPr/>
      <dgm:t>
        <a:bodyPr/>
        <a:lstStyle/>
        <a:p>
          <a:pPr algn="just"/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FAF5D8-C2D7-49E0-A499-2B3042E5BED4}" type="sibTrans" cxnId="{E58E0D46-ED85-4951-9FE0-421B496296F4}">
      <dgm:prSet/>
      <dgm:spPr/>
      <dgm:t>
        <a:bodyPr/>
        <a:lstStyle/>
        <a:p>
          <a:pPr algn="just"/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32E9D5-51E8-4054-9FC0-E80A1F8868D7}">
      <dgm:prSet phldrT="[Texto]" custT="1"/>
      <dgm:spPr/>
      <dgm:t>
        <a:bodyPr/>
        <a:lstStyle/>
        <a:p>
          <a:pPr algn="just"/>
          <a:r>
            <a:rPr lang="es-EC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Shape</a:t>
          </a:r>
          <a:r>
            <a:rPr lang="es-EC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de las zonas de concesión (1:50000)</a:t>
          </a:r>
        </a:p>
      </dgm:t>
    </dgm:pt>
    <dgm:pt modelId="{13B5D47D-AEE1-481C-A12D-52DC23B33DF5}" type="parTrans" cxnId="{E324BBE3-C5C8-4738-94DB-E0F63BA72321}">
      <dgm:prSet/>
      <dgm:spPr/>
      <dgm:t>
        <a:bodyPr/>
        <a:lstStyle/>
        <a:p>
          <a:pPr algn="just"/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E0B6D6-3409-4353-BC3C-F6A533952DA7}" type="sibTrans" cxnId="{E324BBE3-C5C8-4738-94DB-E0F63BA72321}">
      <dgm:prSet/>
      <dgm:spPr/>
      <dgm:t>
        <a:bodyPr/>
        <a:lstStyle/>
        <a:p>
          <a:pPr algn="just"/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7F633E-48A7-4006-B037-36F78B86584B}">
      <dgm:prSet phldrT="[Texto]" custT="1"/>
      <dgm:spPr/>
      <dgm:t>
        <a:bodyPr/>
        <a:lstStyle/>
        <a:p>
          <a:pPr algn="just"/>
          <a:r>
            <a:rPr lang="es-EC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Shape</a:t>
          </a:r>
          <a:r>
            <a:rPr lang="es-EC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de los límites de la Hacienda Ortuño</a:t>
          </a:r>
        </a:p>
        <a:p>
          <a:pPr algn="just"/>
          <a:r>
            <a:rPr lang="es-EC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(1:50000)</a:t>
          </a:r>
        </a:p>
      </dgm:t>
    </dgm:pt>
    <dgm:pt modelId="{7F1AEFD4-D51F-4ED0-A1D6-52B49A726BCA}" type="parTrans" cxnId="{4392BAA8-79F1-4D71-9D3A-9D0763370A66}">
      <dgm:prSet/>
      <dgm:spPr/>
      <dgm:t>
        <a:bodyPr/>
        <a:lstStyle/>
        <a:p>
          <a:pPr algn="just"/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7CC789-531E-49DF-9B9A-19624F132F0C}" type="sibTrans" cxnId="{4392BAA8-79F1-4D71-9D3A-9D0763370A66}">
      <dgm:prSet/>
      <dgm:spPr/>
      <dgm:t>
        <a:bodyPr/>
        <a:lstStyle/>
        <a:p>
          <a:pPr algn="just"/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0271EF-420D-4BF8-BED0-BB1616A9797C}" type="pres">
      <dgm:prSet presAssocID="{D73A1A5C-AE46-4115-8625-103A9E98B13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1E27EF0-A621-45DE-9458-BB759DF4D6E1}" type="pres">
      <dgm:prSet presAssocID="{27E0226E-A634-43F8-91BB-959CD8E50721}" presName="centerShape" presStyleLbl="node0" presStyleIdx="0" presStyleCnt="1"/>
      <dgm:spPr/>
      <dgm:t>
        <a:bodyPr/>
        <a:lstStyle/>
        <a:p>
          <a:endParaRPr lang="es-ES"/>
        </a:p>
      </dgm:t>
    </dgm:pt>
    <dgm:pt modelId="{51CA03B2-D94E-47AF-A27F-3C5CD8783012}" type="pres">
      <dgm:prSet presAssocID="{BE4BAD9F-0B97-4554-AD8B-3EEF1C99F4CB}" presName="parTrans" presStyleLbl="bgSibTrans2D1" presStyleIdx="0" presStyleCnt="3"/>
      <dgm:spPr/>
      <dgm:t>
        <a:bodyPr/>
        <a:lstStyle/>
        <a:p>
          <a:endParaRPr lang="es-ES"/>
        </a:p>
      </dgm:t>
    </dgm:pt>
    <dgm:pt modelId="{8E517490-943C-49A8-9F68-E8AF84FE0979}" type="pres">
      <dgm:prSet presAssocID="{8BA17363-F570-4454-893A-7D16285FD4D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B8F154F-2728-48FB-8D53-3C790EB5B5BB}" type="pres">
      <dgm:prSet presAssocID="{13B5D47D-AEE1-481C-A12D-52DC23B33DF5}" presName="parTrans" presStyleLbl="bgSibTrans2D1" presStyleIdx="1" presStyleCnt="3"/>
      <dgm:spPr/>
      <dgm:t>
        <a:bodyPr/>
        <a:lstStyle/>
        <a:p>
          <a:endParaRPr lang="es-ES"/>
        </a:p>
      </dgm:t>
    </dgm:pt>
    <dgm:pt modelId="{8EEF02B6-80DB-4765-93A6-03D10E2F3323}" type="pres">
      <dgm:prSet presAssocID="{F932E9D5-51E8-4054-9FC0-E80A1F8868D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C187234-15A0-4F71-BC1A-145CC82C55B6}" type="pres">
      <dgm:prSet presAssocID="{7F1AEFD4-D51F-4ED0-A1D6-52B49A726BCA}" presName="parTrans" presStyleLbl="bgSibTrans2D1" presStyleIdx="2" presStyleCnt="3"/>
      <dgm:spPr/>
      <dgm:t>
        <a:bodyPr/>
        <a:lstStyle/>
        <a:p>
          <a:endParaRPr lang="es-ES"/>
        </a:p>
      </dgm:t>
    </dgm:pt>
    <dgm:pt modelId="{906AF57E-59A6-45E7-8C94-C50D581B2EF2}" type="pres">
      <dgm:prSet presAssocID="{317F633E-48A7-4006-B037-36F78B86584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BBF0D4B-0640-4ACE-ABA1-D6F0608E5D79}" srcId="{D73A1A5C-AE46-4115-8625-103A9E98B13C}" destId="{27E0226E-A634-43F8-91BB-959CD8E50721}" srcOrd="0" destOrd="0" parTransId="{EA7B9A0F-9300-42A7-AD54-BB861E980E95}" sibTransId="{E26D56C1-8E86-40F8-9AD9-F04E1157053C}"/>
    <dgm:cxn modelId="{4392BAA8-79F1-4D71-9D3A-9D0763370A66}" srcId="{27E0226E-A634-43F8-91BB-959CD8E50721}" destId="{317F633E-48A7-4006-B037-36F78B86584B}" srcOrd="2" destOrd="0" parTransId="{7F1AEFD4-D51F-4ED0-A1D6-52B49A726BCA}" sibTransId="{CE7CC789-531E-49DF-9B9A-19624F132F0C}"/>
    <dgm:cxn modelId="{813156A5-273A-4DC2-A403-16B6682FC861}" type="presOf" srcId="{F932E9D5-51E8-4054-9FC0-E80A1F8868D7}" destId="{8EEF02B6-80DB-4765-93A6-03D10E2F3323}" srcOrd="0" destOrd="0" presId="urn:microsoft.com/office/officeart/2005/8/layout/radial4"/>
    <dgm:cxn modelId="{27137EFC-0449-4538-9E40-C3CE7CBAEDE3}" type="presOf" srcId="{13B5D47D-AEE1-481C-A12D-52DC23B33DF5}" destId="{8B8F154F-2728-48FB-8D53-3C790EB5B5BB}" srcOrd="0" destOrd="0" presId="urn:microsoft.com/office/officeart/2005/8/layout/radial4"/>
    <dgm:cxn modelId="{E19F171E-B010-49AA-B232-7E76BD5280E9}" type="presOf" srcId="{7F1AEFD4-D51F-4ED0-A1D6-52B49A726BCA}" destId="{0C187234-15A0-4F71-BC1A-145CC82C55B6}" srcOrd="0" destOrd="0" presId="urn:microsoft.com/office/officeart/2005/8/layout/radial4"/>
    <dgm:cxn modelId="{F79D9A5B-AE8F-4EE8-81AE-E82030503D20}" type="presOf" srcId="{8BA17363-F570-4454-893A-7D16285FD4DC}" destId="{8E517490-943C-49A8-9F68-E8AF84FE0979}" srcOrd="0" destOrd="0" presId="urn:microsoft.com/office/officeart/2005/8/layout/radial4"/>
    <dgm:cxn modelId="{E7E9315E-1BBE-4E6A-93DB-E3D9AA1BF5CD}" type="presOf" srcId="{BE4BAD9F-0B97-4554-AD8B-3EEF1C99F4CB}" destId="{51CA03B2-D94E-47AF-A27F-3C5CD8783012}" srcOrd="0" destOrd="0" presId="urn:microsoft.com/office/officeart/2005/8/layout/radial4"/>
    <dgm:cxn modelId="{E58E0D46-ED85-4951-9FE0-421B496296F4}" srcId="{27E0226E-A634-43F8-91BB-959CD8E50721}" destId="{8BA17363-F570-4454-893A-7D16285FD4DC}" srcOrd="0" destOrd="0" parTransId="{BE4BAD9F-0B97-4554-AD8B-3EEF1C99F4CB}" sibTransId="{E8FAF5D8-C2D7-49E0-A499-2B3042E5BED4}"/>
    <dgm:cxn modelId="{E6098476-B64C-4FB4-BB65-EF675FE498C6}" type="presOf" srcId="{27E0226E-A634-43F8-91BB-959CD8E50721}" destId="{01E27EF0-A621-45DE-9458-BB759DF4D6E1}" srcOrd="0" destOrd="0" presId="urn:microsoft.com/office/officeart/2005/8/layout/radial4"/>
    <dgm:cxn modelId="{E324BBE3-C5C8-4738-94DB-E0F63BA72321}" srcId="{27E0226E-A634-43F8-91BB-959CD8E50721}" destId="{F932E9D5-51E8-4054-9FC0-E80A1F8868D7}" srcOrd="1" destOrd="0" parTransId="{13B5D47D-AEE1-481C-A12D-52DC23B33DF5}" sibTransId="{6FE0B6D6-3409-4353-BC3C-F6A533952DA7}"/>
    <dgm:cxn modelId="{E6302BD9-9803-4811-B1DC-946D48D585DE}" type="presOf" srcId="{317F633E-48A7-4006-B037-36F78B86584B}" destId="{906AF57E-59A6-45E7-8C94-C50D581B2EF2}" srcOrd="0" destOrd="0" presId="urn:microsoft.com/office/officeart/2005/8/layout/radial4"/>
    <dgm:cxn modelId="{69AFCA3D-3E3A-4EA3-8B54-28EEDC11BE4D}" type="presOf" srcId="{D73A1A5C-AE46-4115-8625-103A9E98B13C}" destId="{E20271EF-420D-4BF8-BED0-BB1616A9797C}" srcOrd="0" destOrd="0" presId="urn:microsoft.com/office/officeart/2005/8/layout/radial4"/>
    <dgm:cxn modelId="{DA95682B-0344-42CA-8B7B-0974799C80E0}" type="presParOf" srcId="{E20271EF-420D-4BF8-BED0-BB1616A9797C}" destId="{01E27EF0-A621-45DE-9458-BB759DF4D6E1}" srcOrd="0" destOrd="0" presId="urn:microsoft.com/office/officeart/2005/8/layout/radial4"/>
    <dgm:cxn modelId="{5FC6CB7F-1A8C-42F7-A7D3-04C75B47086B}" type="presParOf" srcId="{E20271EF-420D-4BF8-BED0-BB1616A9797C}" destId="{51CA03B2-D94E-47AF-A27F-3C5CD8783012}" srcOrd="1" destOrd="0" presId="urn:microsoft.com/office/officeart/2005/8/layout/radial4"/>
    <dgm:cxn modelId="{6011040C-4FA7-4C42-A8A2-1E547B9ECCE6}" type="presParOf" srcId="{E20271EF-420D-4BF8-BED0-BB1616A9797C}" destId="{8E517490-943C-49A8-9F68-E8AF84FE0979}" srcOrd="2" destOrd="0" presId="urn:microsoft.com/office/officeart/2005/8/layout/radial4"/>
    <dgm:cxn modelId="{383D0BD0-6AD2-432A-9D20-035C2E3A805A}" type="presParOf" srcId="{E20271EF-420D-4BF8-BED0-BB1616A9797C}" destId="{8B8F154F-2728-48FB-8D53-3C790EB5B5BB}" srcOrd="3" destOrd="0" presId="urn:microsoft.com/office/officeart/2005/8/layout/radial4"/>
    <dgm:cxn modelId="{C3B94436-BAC5-41FB-9047-A146A904B589}" type="presParOf" srcId="{E20271EF-420D-4BF8-BED0-BB1616A9797C}" destId="{8EEF02B6-80DB-4765-93A6-03D10E2F3323}" srcOrd="4" destOrd="0" presId="urn:microsoft.com/office/officeart/2005/8/layout/radial4"/>
    <dgm:cxn modelId="{DDAE825D-A4DF-4953-B020-BABB00568EA4}" type="presParOf" srcId="{E20271EF-420D-4BF8-BED0-BB1616A9797C}" destId="{0C187234-15A0-4F71-BC1A-145CC82C55B6}" srcOrd="5" destOrd="0" presId="urn:microsoft.com/office/officeart/2005/8/layout/radial4"/>
    <dgm:cxn modelId="{1F1F9521-2511-4D1C-A4B5-77435A751D27}" type="presParOf" srcId="{E20271EF-420D-4BF8-BED0-BB1616A9797C}" destId="{906AF57E-59A6-45E7-8C94-C50D581B2EF2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81735BB-5302-46CD-9F7C-371AEEBDB938}" type="doc">
      <dgm:prSet loTypeId="urn:microsoft.com/office/officeart/2008/layout/VerticalAccentList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6DA22643-3BCA-4935-A28B-1E625DA42825}">
      <dgm:prSet phldrT="[Texto]" custT="1"/>
      <dgm:spPr/>
      <dgm:t>
        <a:bodyPr/>
        <a:lstStyle/>
        <a:p>
          <a:pPr algn="just"/>
          <a:r>
            <a:rPr lang="es-EC" sz="1400" dirty="0"/>
            <a:t>La </a:t>
          </a:r>
          <a:r>
            <a:rPr lang="es-EC" sz="1400" dirty="0" smtClean="0"/>
            <a:t>caracterización del sistema hidrográfico (delimitación y propiedades morfométricas de la microcuenca) se realizó </a:t>
          </a:r>
          <a:r>
            <a:rPr lang="es-EC" sz="1400" dirty="0"/>
            <a:t>a partir de un MDT </a:t>
          </a:r>
          <a:r>
            <a:rPr lang="es-EC" sz="1400" dirty="0" smtClean="0"/>
            <a:t>y el programa </a:t>
          </a:r>
          <a:r>
            <a:rPr lang="es-EC" sz="1400" dirty="0" err="1"/>
            <a:t>ArcGIS</a:t>
          </a:r>
          <a:r>
            <a:rPr lang="es-EC" sz="1400" dirty="0"/>
            <a:t> </a:t>
          </a:r>
          <a:r>
            <a:rPr lang="es-EC" sz="1400" dirty="0" smtClean="0"/>
            <a:t>10.2.</a:t>
          </a:r>
          <a:endParaRPr lang="es-EC" sz="1400" dirty="0"/>
        </a:p>
      </dgm:t>
    </dgm:pt>
    <dgm:pt modelId="{DC79E186-69AA-4DBF-9DD8-E76DE2BA238A}" type="parTrans" cxnId="{E0991F3D-D9FD-4720-AC89-22DDEE6FB7EB}">
      <dgm:prSet/>
      <dgm:spPr/>
      <dgm:t>
        <a:bodyPr/>
        <a:lstStyle/>
        <a:p>
          <a:pPr algn="just"/>
          <a:endParaRPr lang="es-EC" sz="1400"/>
        </a:p>
      </dgm:t>
    </dgm:pt>
    <dgm:pt modelId="{FCA10061-250C-4E87-9238-2E36D79198A1}" type="sibTrans" cxnId="{E0991F3D-D9FD-4720-AC89-22DDEE6FB7EB}">
      <dgm:prSet/>
      <dgm:spPr/>
      <dgm:t>
        <a:bodyPr/>
        <a:lstStyle/>
        <a:p>
          <a:pPr algn="just"/>
          <a:endParaRPr lang="es-EC" sz="1400"/>
        </a:p>
      </dgm:t>
    </dgm:pt>
    <dgm:pt modelId="{21D997E7-7766-4A2A-A2BD-CD7AC8488F1F}">
      <dgm:prSet phldrT="[Texto]" custT="1"/>
      <dgm:spPr/>
      <dgm:t>
        <a:bodyPr/>
        <a:lstStyle/>
        <a:p>
          <a:pPr algn="just"/>
          <a:r>
            <a:rPr lang="es-EC" sz="1400" dirty="0"/>
            <a:t> </a:t>
          </a:r>
        </a:p>
      </dgm:t>
    </dgm:pt>
    <dgm:pt modelId="{F62C5EC3-2989-433A-BFA1-D91254E42E31}" type="parTrans" cxnId="{3A4850A5-F63A-4E9F-B411-26E936AB0169}">
      <dgm:prSet/>
      <dgm:spPr/>
      <dgm:t>
        <a:bodyPr/>
        <a:lstStyle/>
        <a:p>
          <a:pPr algn="just"/>
          <a:endParaRPr lang="es-EC" sz="1400"/>
        </a:p>
      </dgm:t>
    </dgm:pt>
    <dgm:pt modelId="{A727EA36-3A66-4DAE-A299-C8E682BA1DF1}" type="sibTrans" cxnId="{3A4850A5-F63A-4E9F-B411-26E936AB0169}">
      <dgm:prSet/>
      <dgm:spPr/>
      <dgm:t>
        <a:bodyPr/>
        <a:lstStyle/>
        <a:p>
          <a:pPr algn="just"/>
          <a:endParaRPr lang="es-EC" sz="1400"/>
        </a:p>
      </dgm:t>
    </dgm:pt>
    <dgm:pt modelId="{1CF113FE-5FAE-4749-8853-68BA224234E9}">
      <dgm:prSet phldrT="[Texto]" custT="1"/>
      <dgm:spPr/>
      <dgm:t>
        <a:bodyPr/>
        <a:lstStyle/>
        <a:p>
          <a:pPr algn="just"/>
          <a:r>
            <a:rPr lang="es-EC" sz="1400" dirty="0"/>
            <a:t>Las curvas de nivel para la generación del MDT se obtuvieron de la Geoportal del IGM a escala 1:50000.</a:t>
          </a:r>
        </a:p>
      </dgm:t>
    </dgm:pt>
    <dgm:pt modelId="{79FCFB8F-5DB0-4EED-B6A8-518A288C7108}" type="parTrans" cxnId="{1AA122AD-D4DF-4252-9F2C-CF63B19ADF54}">
      <dgm:prSet/>
      <dgm:spPr/>
      <dgm:t>
        <a:bodyPr/>
        <a:lstStyle/>
        <a:p>
          <a:pPr algn="just"/>
          <a:endParaRPr lang="es-EC" sz="1400"/>
        </a:p>
      </dgm:t>
    </dgm:pt>
    <dgm:pt modelId="{79D53FC6-A0EA-4890-BE8E-A96C29CC230E}" type="sibTrans" cxnId="{1AA122AD-D4DF-4252-9F2C-CF63B19ADF54}">
      <dgm:prSet/>
      <dgm:spPr/>
      <dgm:t>
        <a:bodyPr/>
        <a:lstStyle/>
        <a:p>
          <a:pPr algn="just"/>
          <a:endParaRPr lang="es-EC" sz="1400"/>
        </a:p>
      </dgm:t>
    </dgm:pt>
    <dgm:pt modelId="{1AE17B70-2C79-4824-8244-0B2D17265E08}">
      <dgm:prSet phldrT="[Texto]" custT="1"/>
      <dgm:spPr/>
      <dgm:t>
        <a:bodyPr/>
        <a:lstStyle/>
        <a:p>
          <a:pPr algn="just"/>
          <a:r>
            <a:rPr lang="es-EC" sz="1400" dirty="0"/>
            <a:t> </a:t>
          </a:r>
        </a:p>
      </dgm:t>
    </dgm:pt>
    <dgm:pt modelId="{7CA5B45A-6C6C-4472-A8E9-C7ED8C402EB5}" type="sibTrans" cxnId="{66EFD33D-246A-4E14-B565-47168B55351B}">
      <dgm:prSet/>
      <dgm:spPr/>
      <dgm:t>
        <a:bodyPr/>
        <a:lstStyle/>
        <a:p>
          <a:pPr algn="just"/>
          <a:endParaRPr lang="es-EC" sz="1400"/>
        </a:p>
      </dgm:t>
    </dgm:pt>
    <dgm:pt modelId="{921A61B1-AFB6-4C67-B0F1-2D95260E7BBC}" type="parTrans" cxnId="{66EFD33D-246A-4E14-B565-47168B55351B}">
      <dgm:prSet/>
      <dgm:spPr/>
      <dgm:t>
        <a:bodyPr/>
        <a:lstStyle/>
        <a:p>
          <a:pPr algn="just"/>
          <a:endParaRPr lang="es-EC" sz="1400"/>
        </a:p>
      </dgm:t>
    </dgm:pt>
    <dgm:pt modelId="{E92A27FB-6197-46C8-A264-296AFC45B25C}" type="pres">
      <dgm:prSet presAssocID="{281735BB-5302-46CD-9F7C-371AEEBDB938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S"/>
        </a:p>
      </dgm:t>
    </dgm:pt>
    <dgm:pt modelId="{6EAE5892-E9B3-4B0B-9D8A-3C2E166F60C3}" type="pres">
      <dgm:prSet presAssocID="{1AE17B70-2C79-4824-8244-0B2D17265E08}" presName="parenttextcomposite" presStyleCnt="0"/>
      <dgm:spPr/>
    </dgm:pt>
    <dgm:pt modelId="{96B36A06-967A-4BBF-B284-76D9F63E1335}" type="pres">
      <dgm:prSet presAssocID="{1AE17B70-2C79-4824-8244-0B2D17265E08}" presName="parenttext" presStyleLbl="revTx" presStyleIdx="0" presStyleCnt="2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0859EF1-666D-4761-AF00-C0DA93CC98C2}" type="pres">
      <dgm:prSet presAssocID="{1AE17B70-2C79-4824-8244-0B2D17265E08}" presName="composite" presStyleCnt="0"/>
      <dgm:spPr/>
    </dgm:pt>
    <dgm:pt modelId="{2055384F-9168-45C9-88E6-DBCB41DBB3FE}" type="pres">
      <dgm:prSet presAssocID="{1AE17B70-2C79-4824-8244-0B2D17265E08}" presName="chevron1" presStyleLbl="alignNode1" presStyleIdx="0" presStyleCnt="14"/>
      <dgm:spPr/>
    </dgm:pt>
    <dgm:pt modelId="{F2B72EC4-CB1E-4240-A291-8BC5750A68DA}" type="pres">
      <dgm:prSet presAssocID="{1AE17B70-2C79-4824-8244-0B2D17265E08}" presName="chevron2" presStyleLbl="alignNode1" presStyleIdx="1" presStyleCnt="14"/>
      <dgm:spPr/>
    </dgm:pt>
    <dgm:pt modelId="{9377067D-0511-43F1-8EFD-8521B861D3E8}" type="pres">
      <dgm:prSet presAssocID="{1AE17B70-2C79-4824-8244-0B2D17265E08}" presName="chevron3" presStyleLbl="alignNode1" presStyleIdx="2" presStyleCnt="14"/>
      <dgm:spPr/>
    </dgm:pt>
    <dgm:pt modelId="{E1113D06-FE53-441E-A56A-99438592A486}" type="pres">
      <dgm:prSet presAssocID="{1AE17B70-2C79-4824-8244-0B2D17265E08}" presName="chevron4" presStyleLbl="alignNode1" presStyleIdx="3" presStyleCnt="14"/>
      <dgm:spPr/>
    </dgm:pt>
    <dgm:pt modelId="{2B7E679C-E91A-4E1F-A58D-F26E8D56A3A4}" type="pres">
      <dgm:prSet presAssocID="{1AE17B70-2C79-4824-8244-0B2D17265E08}" presName="chevron5" presStyleLbl="alignNode1" presStyleIdx="4" presStyleCnt="14"/>
      <dgm:spPr/>
    </dgm:pt>
    <dgm:pt modelId="{0A67C32E-F612-4529-9762-7C13CD53CAF3}" type="pres">
      <dgm:prSet presAssocID="{1AE17B70-2C79-4824-8244-0B2D17265E08}" presName="chevron6" presStyleLbl="alignNode1" presStyleIdx="5" presStyleCnt="14"/>
      <dgm:spPr/>
    </dgm:pt>
    <dgm:pt modelId="{FF6FF7FE-0911-48D1-8E4B-AB9179549502}" type="pres">
      <dgm:prSet presAssocID="{1AE17B70-2C79-4824-8244-0B2D17265E08}" presName="chevron7" presStyleLbl="alignNode1" presStyleIdx="6" presStyleCnt="14"/>
      <dgm:spPr/>
    </dgm:pt>
    <dgm:pt modelId="{54BFC151-7DAA-4DF4-BD62-2F86EFB5E997}" type="pres">
      <dgm:prSet presAssocID="{1AE17B70-2C79-4824-8244-0B2D17265E08}" presName="childtext" presStyleLbl="solidFgAcc1" presStyleIdx="0" presStyleCnt="2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AC3477D-F65A-46BC-AFAA-0512D43439BD}" type="pres">
      <dgm:prSet presAssocID="{7CA5B45A-6C6C-4472-A8E9-C7ED8C402EB5}" presName="sibTrans" presStyleCnt="0"/>
      <dgm:spPr/>
    </dgm:pt>
    <dgm:pt modelId="{C488A534-F780-419F-A3A8-CA512BBD2658}" type="pres">
      <dgm:prSet presAssocID="{21D997E7-7766-4A2A-A2BD-CD7AC8488F1F}" presName="parenttextcomposite" presStyleCnt="0"/>
      <dgm:spPr/>
    </dgm:pt>
    <dgm:pt modelId="{E61C28C2-2DBD-4FD2-BCFA-DFFE9104B4C3}" type="pres">
      <dgm:prSet presAssocID="{21D997E7-7766-4A2A-A2BD-CD7AC8488F1F}" presName="parenttext" presStyleLbl="revTx" presStyleIdx="1" presStyleCnt="2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9940ADE-9F87-4C64-B88D-3C010F3016FC}" type="pres">
      <dgm:prSet presAssocID="{21D997E7-7766-4A2A-A2BD-CD7AC8488F1F}" presName="composite" presStyleCnt="0"/>
      <dgm:spPr/>
    </dgm:pt>
    <dgm:pt modelId="{50DA72E4-75BE-48D1-AFE0-A80C6564488B}" type="pres">
      <dgm:prSet presAssocID="{21D997E7-7766-4A2A-A2BD-CD7AC8488F1F}" presName="chevron1" presStyleLbl="alignNode1" presStyleIdx="7" presStyleCnt="14"/>
      <dgm:spPr/>
    </dgm:pt>
    <dgm:pt modelId="{9A95768F-600E-4693-9B8D-118A7B9BA09D}" type="pres">
      <dgm:prSet presAssocID="{21D997E7-7766-4A2A-A2BD-CD7AC8488F1F}" presName="chevron2" presStyleLbl="alignNode1" presStyleIdx="8" presStyleCnt="14"/>
      <dgm:spPr/>
    </dgm:pt>
    <dgm:pt modelId="{531D3EC8-0503-41B3-901E-A37098363CAD}" type="pres">
      <dgm:prSet presAssocID="{21D997E7-7766-4A2A-A2BD-CD7AC8488F1F}" presName="chevron3" presStyleLbl="alignNode1" presStyleIdx="9" presStyleCnt="14"/>
      <dgm:spPr/>
    </dgm:pt>
    <dgm:pt modelId="{B5C50B08-2AD8-4129-9CC0-A8D80A4D0D9B}" type="pres">
      <dgm:prSet presAssocID="{21D997E7-7766-4A2A-A2BD-CD7AC8488F1F}" presName="chevron4" presStyleLbl="alignNode1" presStyleIdx="10" presStyleCnt="14"/>
      <dgm:spPr/>
    </dgm:pt>
    <dgm:pt modelId="{482B01CC-D010-4362-BBF0-BDEC76483C61}" type="pres">
      <dgm:prSet presAssocID="{21D997E7-7766-4A2A-A2BD-CD7AC8488F1F}" presName="chevron5" presStyleLbl="alignNode1" presStyleIdx="11" presStyleCnt="14"/>
      <dgm:spPr/>
    </dgm:pt>
    <dgm:pt modelId="{7B41C807-0808-41A8-8CE6-5FCFFB541449}" type="pres">
      <dgm:prSet presAssocID="{21D997E7-7766-4A2A-A2BD-CD7AC8488F1F}" presName="chevron6" presStyleLbl="alignNode1" presStyleIdx="12" presStyleCnt="14"/>
      <dgm:spPr/>
    </dgm:pt>
    <dgm:pt modelId="{348B0E94-C647-4FC7-8F64-945AFC1D0E5C}" type="pres">
      <dgm:prSet presAssocID="{21D997E7-7766-4A2A-A2BD-CD7AC8488F1F}" presName="chevron7" presStyleLbl="alignNode1" presStyleIdx="13" presStyleCnt="14"/>
      <dgm:spPr/>
    </dgm:pt>
    <dgm:pt modelId="{D02A92E9-371A-450F-A23D-D882FBA58DD3}" type="pres">
      <dgm:prSet presAssocID="{21D997E7-7766-4A2A-A2BD-CD7AC8488F1F}" presName="childtext" presStyleLbl="solidFgAcc1" presStyleIdx="1" presStyleCnt="2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A4850A5-F63A-4E9F-B411-26E936AB0169}" srcId="{281735BB-5302-46CD-9F7C-371AEEBDB938}" destId="{21D997E7-7766-4A2A-A2BD-CD7AC8488F1F}" srcOrd="1" destOrd="0" parTransId="{F62C5EC3-2989-433A-BFA1-D91254E42E31}" sibTransId="{A727EA36-3A66-4DAE-A299-C8E682BA1DF1}"/>
    <dgm:cxn modelId="{8E8295C7-BDFF-4F9B-9C71-B81ABE01DD93}" type="presOf" srcId="{1CF113FE-5FAE-4749-8853-68BA224234E9}" destId="{D02A92E9-371A-450F-A23D-D882FBA58DD3}" srcOrd="0" destOrd="0" presId="urn:microsoft.com/office/officeart/2008/layout/VerticalAccentList"/>
    <dgm:cxn modelId="{DA139C3D-BFAC-4A5B-AB2B-85520AD259CA}" type="presOf" srcId="{281735BB-5302-46CD-9F7C-371AEEBDB938}" destId="{E92A27FB-6197-46C8-A264-296AFC45B25C}" srcOrd="0" destOrd="0" presId="urn:microsoft.com/office/officeart/2008/layout/VerticalAccentList"/>
    <dgm:cxn modelId="{27EE530F-9BDD-423B-97B5-01621CEB124B}" type="presOf" srcId="{1AE17B70-2C79-4824-8244-0B2D17265E08}" destId="{96B36A06-967A-4BBF-B284-76D9F63E1335}" srcOrd="0" destOrd="0" presId="urn:microsoft.com/office/officeart/2008/layout/VerticalAccentList"/>
    <dgm:cxn modelId="{F82226DD-9289-4F9A-8E69-C5363CC61F87}" type="presOf" srcId="{6DA22643-3BCA-4935-A28B-1E625DA42825}" destId="{54BFC151-7DAA-4DF4-BD62-2F86EFB5E997}" srcOrd="0" destOrd="0" presId="urn:microsoft.com/office/officeart/2008/layout/VerticalAccentList"/>
    <dgm:cxn modelId="{E0991F3D-D9FD-4720-AC89-22DDEE6FB7EB}" srcId="{1AE17B70-2C79-4824-8244-0B2D17265E08}" destId="{6DA22643-3BCA-4935-A28B-1E625DA42825}" srcOrd="0" destOrd="0" parTransId="{DC79E186-69AA-4DBF-9DD8-E76DE2BA238A}" sibTransId="{FCA10061-250C-4E87-9238-2E36D79198A1}"/>
    <dgm:cxn modelId="{1AA122AD-D4DF-4252-9F2C-CF63B19ADF54}" srcId="{21D997E7-7766-4A2A-A2BD-CD7AC8488F1F}" destId="{1CF113FE-5FAE-4749-8853-68BA224234E9}" srcOrd="0" destOrd="0" parTransId="{79FCFB8F-5DB0-4EED-B6A8-518A288C7108}" sibTransId="{79D53FC6-A0EA-4890-BE8E-A96C29CC230E}"/>
    <dgm:cxn modelId="{E16B276D-8D43-4A7D-B253-7B63A10B6D13}" type="presOf" srcId="{21D997E7-7766-4A2A-A2BD-CD7AC8488F1F}" destId="{E61C28C2-2DBD-4FD2-BCFA-DFFE9104B4C3}" srcOrd="0" destOrd="0" presId="urn:microsoft.com/office/officeart/2008/layout/VerticalAccentList"/>
    <dgm:cxn modelId="{66EFD33D-246A-4E14-B565-47168B55351B}" srcId="{281735BB-5302-46CD-9F7C-371AEEBDB938}" destId="{1AE17B70-2C79-4824-8244-0B2D17265E08}" srcOrd="0" destOrd="0" parTransId="{921A61B1-AFB6-4C67-B0F1-2D95260E7BBC}" sibTransId="{7CA5B45A-6C6C-4472-A8E9-C7ED8C402EB5}"/>
    <dgm:cxn modelId="{DA06A53D-0168-46A1-88C9-691751A090F7}" type="presParOf" srcId="{E92A27FB-6197-46C8-A264-296AFC45B25C}" destId="{6EAE5892-E9B3-4B0B-9D8A-3C2E166F60C3}" srcOrd="0" destOrd="0" presId="urn:microsoft.com/office/officeart/2008/layout/VerticalAccentList"/>
    <dgm:cxn modelId="{E329F179-B60E-4A22-8F6F-56AF5BF455A3}" type="presParOf" srcId="{6EAE5892-E9B3-4B0B-9D8A-3C2E166F60C3}" destId="{96B36A06-967A-4BBF-B284-76D9F63E1335}" srcOrd="0" destOrd="0" presId="urn:microsoft.com/office/officeart/2008/layout/VerticalAccentList"/>
    <dgm:cxn modelId="{79A0C235-8955-426E-AD63-C75AE789CEF9}" type="presParOf" srcId="{E92A27FB-6197-46C8-A264-296AFC45B25C}" destId="{00859EF1-666D-4761-AF00-C0DA93CC98C2}" srcOrd="1" destOrd="0" presId="urn:microsoft.com/office/officeart/2008/layout/VerticalAccentList"/>
    <dgm:cxn modelId="{377EC810-6195-448D-A537-B5C9075CC9E0}" type="presParOf" srcId="{00859EF1-666D-4761-AF00-C0DA93CC98C2}" destId="{2055384F-9168-45C9-88E6-DBCB41DBB3FE}" srcOrd="0" destOrd="0" presId="urn:microsoft.com/office/officeart/2008/layout/VerticalAccentList"/>
    <dgm:cxn modelId="{A99095F6-E3DA-4F0B-B800-7A4497D1DE4E}" type="presParOf" srcId="{00859EF1-666D-4761-AF00-C0DA93CC98C2}" destId="{F2B72EC4-CB1E-4240-A291-8BC5750A68DA}" srcOrd="1" destOrd="0" presId="urn:microsoft.com/office/officeart/2008/layout/VerticalAccentList"/>
    <dgm:cxn modelId="{B27FA44E-5465-4576-884D-0CB5F19F097E}" type="presParOf" srcId="{00859EF1-666D-4761-AF00-C0DA93CC98C2}" destId="{9377067D-0511-43F1-8EFD-8521B861D3E8}" srcOrd="2" destOrd="0" presId="urn:microsoft.com/office/officeart/2008/layout/VerticalAccentList"/>
    <dgm:cxn modelId="{645E1AAF-D101-48F1-9A21-87E8421684A8}" type="presParOf" srcId="{00859EF1-666D-4761-AF00-C0DA93CC98C2}" destId="{E1113D06-FE53-441E-A56A-99438592A486}" srcOrd="3" destOrd="0" presId="urn:microsoft.com/office/officeart/2008/layout/VerticalAccentList"/>
    <dgm:cxn modelId="{9C9AA7A0-A73F-465C-8AD4-074A1BE99117}" type="presParOf" srcId="{00859EF1-666D-4761-AF00-C0DA93CC98C2}" destId="{2B7E679C-E91A-4E1F-A58D-F26E8D56A3A4}" srcOrd="4" destOrd="0" presId="urn:microsoft.com/office/officeart/2008/layout/VerticalAccentList"/>
    <dgm:cxn modelId="{A5E6014B-AA94-43E3-B8C2-DE0DB4586F80}" type="presParOf" srcId="{00859EF1-666D-4761-AF00-C0DA93CC98C2}" destId="{0A67C32E-F612-4529-9762-7C13CD53CAF3}" srcOrd="5" destOrd="0" presId="urn:microsoft.com/office/officeart/2008/layout/VerticalAccentList"/>
    <dgm:cxn modelId="{42D1FE5C-6FF7-4824-BEC9-657265A8CBCF}" type="presParOf" srcId="{00859EF1-666D-4761-AF00-C0DA93CC98C2}" destId="{FF6FF7FE-0911-48D1-8E4B-AB9179549502}" srcOrd="6" destOrd="0" presId="urn:microsoft.com/office/officeart/2008/layout/VerticalAccentList"/>
    <dgm:cxn modelId="{4237E466-42B4-47A2-8568-5BB509B00F55}" type="presParOf" srcId="{00859EF1-666D-4761-AF00-C0DA93CC98C2}" destId="{54BFC151-7DAA-4DF4-BD62-2F86EFB5E997}" srcOrd="7" destOrd="0" presId="urn:microsoft.com/office/officeart/2008/layout/VerticalAccentList"/>
    <dgm:cxn modelId="{E687BD4B-CEF9-4D7E-B789-819E58B2CBF0}" type="presParOf" srcId="{E92A27FB-6197-46C8-A264-296AFC45B25C}" destId="{DAC3477D-F65A-46BC-AFAA-0512D43439BD}" srcOrd="2" destOrd="0" presId="urn:microsoft.com/office/officeart/2008/layout/VerticalAccentList"/>
    <dgm:cxn modelId="{FFD82F74-5923-4756-819E-D65326CB7965}" type="presParOf" srcId="{E92A27FB-6197-46C8-A264-296AFC45B25C}" destId="{C488A534-F780-419F-A3A8-CA512BBD2658}" srcOrd="3" destOrd="0" presId="urn:microsoft.com/office/officeart/2008/layout/VerticalAccentList"/>
    <dgm:cxn modelId="{85A87CE0-6B6B-4914-B8A4-21B40B855814}" type="presParOf" srcId="{C488A534-F780-419F-A3A8-CA512BBD2658}" destId="{E61C28C2-2DBD-4FD2-BCFA-DFFE9104B4C3}" srcOrd="0" destOrd="0" presId="urn:microsoft.com/office/officeart/2008/layout/VerticalAccentList"/>
    <dgm:cxn modelId="{F70345D4-8545-42F3-B4D7-585ABB19E674}" type="presParOf" srcId="{E92A27FB-6197-46C8-A264-296AFC45B25C}" destId="{49940ADE-9F87-4C64-B88D-3C010F3016FC}" srcOrd="4" destOrd="0" presId="urn:microsoft.com/office/officeart/2008/layout/VerticalAccentList"/>
    <dgm:cxn modelId="{DF57BE47-9904-4DD4-8757-273BCA71D683}" type="presParOf" srcId="{49940ADE-9F87-4C64-B88D-3C010F3016FC}" destId="{50DA72E4-75BE-48D1-AFE0-A80C6564488B}" srcOrd="0" destOrd="0" presId="urn:microsoft.com/office/officeart/2008/layout/VerticalAccentList"/>
    <dgm:cxn modelId="{77712822-3D10-42A5-8E92-D00E8F17BFEC}" type="presParOf" srcId="{49940ADE-9F87-4C64-B88D-3C010F3016FC}" destId="{9A95768F-600E-4693-9B8D-118A7B9BA09D}" srcOrd="1" destOrd="0" presId="urn:microsoft.com/office/officeart/2008/layout/VerticalAccentList"/>
    <dgm:cxn modelId="{31634C07-15AF-4AB5-959A-A6C700C8C606}" type="presParOf" srcId="{49940ADE-9F87-4C64-B88D-3C010F3016FC}" destId="{531D3EC8-0503-41B3-901E-A37098363CAD}" srcOrd="2" destOrd="0" presId="urn:microsoft.com/office/officeart/2008/layout/VerticalAccentList"/>
    <dgm:cxn modelId="{74625FED-C82A-41C0-BDC6-1B93F64CFDDF}" type="presParOf" srcId="{49940ADE-9F87-4C64-B88D-3C010F3016FC}" destId="{B5C50B08-2AD8-4129-9CC0-A8D80A4D0D9B}" srcOrd="3" destOrd="0" presId="urn:microsoft.com/office/officeart/2008/layout/VerticalAccentList"/>
    <dgm:cxn modelId="{679F3F7B-4C36-4A08-AC6A-942CED39CAB3}" type="presParOf" srcId="{49940ADE-9F87-4C64-B88D-3C010F3016FC}" destId="{482B01CC-D010-4362-BBF0-BDEC76483C61}" srcOrd="4" destOrd="0" presId="urn:microsoft.com/office/officeart/2008/layout/VerticalAccentList"/>
    <dgm:cxn modelId="{922E36B0-DA93-4EBF-BB1D-337A2593B72E}" type="presParOf" srcId="{49940ADE-9F87-4C64-B88D-3C010F3016FC}" destId="{7B41C807-0808-41A8-8CE6-5FCFFB541449}" srcOrd="5" destOrd="0" presId="urn:microsoft.com/office/officeart/2008/layout/VerticalAccentList"/>
    <dgm:cxn modelId="{7150EFFC-8EDB-4226-8ADD-B8B46E3902FA}" type="presParOf" srcId="{49940ADE-9F87-4C64-B88D-3C010F3016FC}" destId="{348B0E94-C647-4FC7-8F64-945AFC1D0E5C}" srcOrd="6" destOrd="0" presId="urn:microsoft.com/office/officeart/2008/layout/VerticalAccentList"/>
    <dgm:cxn modelId="{5373670B-114E-4F57-8586-B4490D3E0530}" type="presParOf" srcId="{49940ADE-9F87-4C64-B88D-3C010F3016FC}" destId="{D02A92E9-371A-450F-A23D-D882FBA58DD3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73A1A5C-AE46-4115-8625-103A9E98B13C}" type="doc">
      <dgm:prSet loTypeId="urn:microsoft.com/office/officeart/2005/8/layout/radial4" loCatId="relationship" qsTypeId="urn:microsoft.com/office/officeart/2005/8/quickstyle/3d3" qsCatId="3D" csTypeId="urn:microsoft.com/office/officeart/2005/8/colors/accent1_4" csCatId="accent1" phldr="1"/>
      <dgm:spPr/>
      <dgm:t>
        <a:bodyPr/>
        <a:lstStyle/>
        <a:p>
          <a:endParaRPr lang="es-EC"/>
        </a:p>
      </dgm:t>
    </dgm:pt>
    <dgm:pt modelId="{27E0226E-A634-43F8-91BB-959CD8E50721}">
      <dgm:prSet phldrT="[Texto]" custT="1"/>
      <dgm:spPr/>
      <dgm:t>
        <a:bodyPr/>
        <a:lstStyle/>
        <a:p>
          <a:pPr algn="just"/>
          <a:r>
            <a:rPr lang="es-EC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Caracterización del suelo</a:t>
          </a:r>
        </a:p>
      </dgm:t>
    </dgm:pt>
    <dgm:pt modelId="{EA7B9A0F-9300-42A7-AD54-BB861E980E95}" type="parTrans" cxnId="{BBBF0D4B-0640-4ACE-ABA1-D6F0608E5D79}">
      <dgm:prSet/>
      <dgm:spPr/>
      <dgm:t>
        <a:bodyPr/>
        <a:lstStyle/>
        <a:p>
          <a:pPr algn="just"/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6D56C1-8E86-40F8-9AD9-F04E1157053C}" type="sibTrans" cxnId="{BBBF0D4B-0640-4ACE-ABA1-D6F0608E5D79}">
      <dgm:prSet/>
      <dgm:spPr/>
      <dgm:t>
        <a:bodyPr/>
        <a:lstStyle/>
        <a:p>
          <a:pPr algn="just"/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A17363-F570-4454-893A-7D16285FD4DC}">
      <dgm:prSet phldrT="[Texto]" custT="1"/>
      <dgm:spPr/>
      <dgm:t>
        <a:bodyPr/>
        <a:lstStyle/>
        <a:p>
          <a:pPr algn="just"/>
          <a:r>
            <a:rPr lang="es-EC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Shape</a:t>
          </a:r>
          <a:r>
            <a:rPr lang="es-EC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de taxonomía Sierra (1:50000)</a:t>
          </a:r>
        </a:p>
      </dgm:t>
    </dgm:pt>
    <dgm:pt modelId="{BE4BAD9F-0B97-4554-AD8B-3EEF1C99F4CB}" type="parTrans" cxnId="{E58E0D46-ED85-4951-9FE0-421B496296F4}">
      <dgm:prSet/>
      <dgm:spPr/>
      <dgm:t>
        <a:bodyPr/>
        <a:lstStyle/>
        <a:p>
          <a:pPr algn="just"/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FAF5D8-C2D7-49E0-A499-2B3042E5BED4}" type="sibTrans" cxnId="{E58E0D46-ED85-4951-9FE0-421B496296F4}">
      <dgm:prSet/>
      <dgm:spPr/>
      <dgm:t>
        <a:bodyPr/>
        <a:lstStyle/>
        <a:p>
          <a:pPr algn="just"/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7F633E-48A7-4006-B037-36F78B86584B}">
      <dgm:prSet phldrT="[Texto]" custT="1"/>
      <dgm:spPr/>
      <dgm:t>
        <a:bodyPr/>
        <a:lstStyle/>
        <a:p>
          <a:pPr algn="just"/>
          <a:r>
            <a:rPr lang="es-EC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PDOT de la parroquia de San Juan de Pastocalle </a:t>
          </a:r>
        </a:p>
      </dgm:t>
    </dgm:pt>
    <dgm:pt modelId="{7F1AEFD4-D51F-4ED0-A1D6-52B49A726BCA}" type="parTrans" cxnId="{4392BAA8-79F1-4D71-9D3A-9D0763370A66}">
      <dgm:prSet/>
      <dgm:spPr/>
      <dgm:t>
        <a:bodyPr/>
        <a:lstStyle/>
        <a:p>
          <a:pPr algn="just"/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7CC789-531E-49DF-9B9A-19624F132F0C}" type="sibTrans" cxnId="{4392BAA8-79F1-4D71-9D3A-9D0763370A66}">
      <dgm:prSet/>
      <dgm:spPr/>
      <dgm:t>
        <a:bodyPr/>
        <a:lstStyle/>
        <a:p>
          <a:pPr algn="just"/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32E9D5-51E8-4054-9FC0-E80A1F8868D7}">
      <dgm:prSet phldrT="[Texto]" custT="1"/>
      <dgm:spPr/>
      <dgm:t>
        <a:bodyPr/>
        <a:lstStyle/>
        <a:p>
          <a:pPr algn="just"/>
          <a:r>
            <a:rPr lang="es-EC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Shape</a:t>
          </a:r>
          <a:r>
            <a:rPr lang="es-EC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de textura Sierra (1:50000)</a:t>
          </a:r>
        </a:p>
      </dgm:t>
    </dgm:pt>
    <dgm:pt modelId="{6FE0B6D6-3409-4353-BC3C-F6A533952DA7}" type="sibTrans" cxnId="{E324BBE3-C5C8-4738-94DB-E0F63BA72321}">
      <dgm:prSet/>
      <dgm:spPr/>
      <dgm:t>
        <a:bodyPr/>
        <a:lstStyle/>
        <a:p>
          <a:pPr algn="just"/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B5D47D-AEE1-481C-A12D-52DC23B33DF5}" type="parTrans" cxnId="{E324BBE3-C5C8-4738-94DB-E0F63BA72321}">
      <dgm:prSet/>
      <dgm:spPr/>
      <dgm:t>
        <a:bodyPr/>
        <a:lstStyle/>
        <a:p>
          <a:pPr algn="just"/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0271EF-420D-4BF8-BED0-BB1616A9797C}" type="pres">
      <dgm:prSet presAssocID="{D73A1A5C-AE46-4115-8625-103A9E98B13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1E27EF0-A621-45DE-9458-BB759DF4D6E1}" type="pres">
      <dgm:prSet presAssocID="{27E0226E-A634-43F8-91BB-959CD8E50721}" presName="centerShape" presStyleLbl="node0" presStyleIdx="0" presStyleCnt="1"/>
      <dgm:spPr/>
      <dgm:t>
        <a:bodyPr/>
        <a:lstStyle/>
        <a:p>
          <a:endParaRPr lang="es-ES"/>
        </a:p>
      </dgm:t>
    </dgm:pt>
    <dgm:pt modelId="{51CA03B2-D94E-47AF-A27F-3C5CD8783012}" type="pres">
      <dgm:prSet presAssocID="{BE4BAD9F-0B97-4554-AD8B-3EEF1C99F4CB}" presName="parTrans" presStyleLbl="bgSibTrans2D1" presStyleIdx="0" presStyleCnt="3"/>
      <dgm:spPr/>
      <dgm:t>
        <a:bodyPr/>
        <a:lstStyle/>
        <a:p>
          <a:endParaRPr lang="es-ES"/>
        </a:p>
      </dgm:t>
    </dgm:pt>
    <dgm:pt modelId="{8E517490-943C-49A8-9F68-E8AF84FE0979}" type="pres">
      <dgm:prSet presAssocID="{8BA17363-F570-4454-893A-7D16285FD4D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B8F154F-2728-48FB-8D53-3C790EB5B5BB}" type="pres">
      <dgm:prSet presAssocID="{13B5D47D-AEE1-481C-A12D-52DC23B33DF5}" presName="parTrans" presStyleLbl="bgSibTrans2D1" presStyleIdx="1" presStyleCnt="3"/>
      <dgm:spPr/>
      <dgm:t>
        <a:bodyPr/>
        <a:lstStyle/>
        <a:p>
          <a:endParaRPr lang="es-ES"/>
        </a:p>
      </dgm:t>
    </dgm:pt>
    <dgm:pt modelId="{8EEF02B6-80DB-4765-93A6-03D10E2F3323}" type="pres">
      <dgm:prSet presAssocID="{F932E9D5-51E8-4054-9FC0-E80A1F8868D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C187234-15A0-4F71-BC1A-145CC82C55B6}" type="pres">
      <dgm:prSet presAssocID="{7F1AEFD4-D51F-4ED0-A1D6-52B49A726BCA}" presName="parTrans" presStyleLbl="bgSibTrans2D1" presStyleIdx="2" presStyleCnt="3"/>
      <dgm:spPr/>
      <dgm:t>
        <a:bodyPr/>
        <a:lstStyle/>
        <a:p>
          <a:endParaRPr lang="es-ES"/>
        </a:p>
      </dgm:t>
    </dgm:pt>
    <dgm:pt modelId="{906AF57E-59A6-45E7-8C94-C50D581B2EF2}" type="pres">
      <dgm:prSet presAssocID="{317F633E-48A7-4006-B037-36F78B86584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BBF0D4B-0640-4ACE-ABA1-D6F0608E5D79}" srcId="{D73A1A5C-AE46-4115-8625-103A9E98B13C}" destId="{27E0226E-A634-43F8-91BB-959CD8E50721}" srcOrd="0" destOrd="0" parTransId="{EA7B9A0F-9300-42A7-AD54-BB861E980E95}" sibTransId="{E26D56C1-8E86-40F8-9AD9-F04E1157053C}"/>
    <dgm:cxn modelId="{4392BAA8-79F1-4D71-9D3A-9D0763370A66}" srcId="{27E0226E-A634-43F8-91BB-959CD8E50721}" destId="{317F633E-48A7-4006-B037-36F78B86584B}" srcOrd="2" destOrd="0" parTransId="{7F1AEFD4-D51F-4ED0-A1D6-52B49A726BCA}" sibTransId="{CE7CC789-531E-49DF-9B9A-19624F132F0C}"/>
    <dgm:cxn modelId="{813156A5-273A-4DC2-A403-16B6682FC861}" type="presOf" srcId="{F932E9D5-51E8-4054-9FC0-E80A1F8868D7}" destId="{8EEF02B6-80DB-4765-93A6-03D10E2F3323}" srcOrd="0" destOrd="0" presId="urn:microsoft.com/office/officeart/2005/8/layout/radial4"/>
    <dgm:cxn modelId="{27137EFC-0449-4538-9E40-C3CE7CBAEDE3}" type="presOf" srcId="{13B5D47D-AEE1-481C-A12D-52DC23B33DF5}" destId="{8B8F154F-2728-48FB-8D53-3C790EB5B5BB}" srcOrd="0" destOrd="0" presId="urn:microsoft.com/office/officeart/2005/8/layout/radial4"/>
    <dgm:cxn modelId="{E19F171E-B010-49AA-B232-7E76BD5280E9}" type="presOf" srcId="{7F1AEFD4-D51F-4ED0-A1D6-52B49A726BCA}" destId="{0C187234-15A0-4F71-BC1A-145CC82C55B6}" srcOrd="0" destOrd="0" presId="urn:microsoft.com/office/officeart/2005/8/layout/radial4"/>
    <dgm:cxn modelId="{F79D9A5B-AE8F-4EE8-81AE-E82030503D20}" type="presOf" srcId="{8BA17363-F570-4454-893A-7D16285FD4DC}" destId="{8E517490-943C-49A8-9F68-E8AF84FE0979}" srcOrd="0" destOrd="0" presId="urn:microsoft.com/office/officeart/2005/8/layout/radial4"/>
    <dgm:cxn modelId="{E7E9315E-1BBE-4E6A-93DB-E3D9AA1BF5CD}" type="presOf" srcId="{BE4BAD9F-0B97-4554-AD8B-3EEF1C99F4CB}" destId="{51CA03B2-D94E-47AF-A27F-3C5CD8783012}" srcOrd="0" destOrd="0" presId="urn:microsoft.com/office/officeart/2005/8/layout/radial4"/>
    <dgm:cxn modelId="{E58E0D46-ED85-4951-9FE0-421B496296F4}" srcId="{27E0226E-A634-43F8-91BB-959CD8E50721}" destId="{8BA17363-F570-4454-893A-7D16285FD4DC}" srcOrd="0" destOrd="0" parTransId="{BE4BAD9F-0B97-4554-AD8B-3EEF1C99F4CB}" sibTransId="{E8FAF5D8-C2D7-49E0-A499-2B3042E5BED4}"/>
    <dgm:cxn modelId="{E6098476-B64C-4FB4-BB65-EF675FE498C6}" type="presOf" srcId="{27E0226E-A634-43F8-91BB-959CD8E50721}" destId="{01E27EF0-A621-45DE-9458-BB759DF4D6E1}" srcOrd="0" destOrd="0" presId="urn:microsoft.com/office/officeart/2005/8/layout/radial4"/>
    <dgm:cxn modelId="{E324BBE3-C5C8-4738-94DB-E0F63BA72321}" srcId="{27E0226E-A634-43F8-91BB-959CD8E50721}" destId="{F932E9D5-51E8-4054-9FC0-E80A1F8868D7}" srcOrd="1" destOrd="0" parTransId="{13B5D47D-AEE1-481C-A12D-52DC23B33DF5}" sibTransId="{6FE0B6D6-3409-4353-BC3C-F6A533952DA7}"/>
    <dgm:cxn modelId="{E6302BD9-9803-4811-B1DC-946D48D585DE}" type="presOf" srcId="{317F633E-48A7-4006-B037-36F78B86584B}" destId="{906AF57E-59A6-45E7-8C94-C50D581B2EF2}" srcOrd="0" destOrd="0" presId="urn:microsoft.com/office/officeart/2005/8/layout/radial4"/>
    <dgm:cxn modelId="{69AFCA3D-3E3A-4EA3-8B54-28EEDC11BE4D}" type="presOf" srcId="{D73A1A5C-AE46-4115-8625-103A9E98B13C}" destId="{E20271EF-420D-4BF8-BED0-BB1616A9797C}" srcOrd="0" destOrd="0" presId="urn:microsoft.com/office/officeart/2005/8/layout/radial4"/>
    <dgm:cxn modelId="{DA95682B-0344-42CA-8B7B-0974799C80E0}" type="presParOf" srcId="{E20271EF-420D-4BF8-BED0-BB1616A9797C}" destId="{01E27EF0-A621-45DE-9458-BB759DF4D6E1}" srcOrd="0" destOrd="0" presId="urn:microsoft.com/office/officeart/2005/8/layout/radial4"/>
    <dgm:cxn modelId="{5FC6CB7F-1A8C-42F7-A7D3-04C75B47086B}" type="presParOf" srcId="{E20271EF-420D-4BF8-BED0-BB1616A9797C}" destId="{51CA03B2-D94E-47AF-A27F-3C5CD8783012}" srcOrd="1" destOrd="0" presId="urn:microsoft.com/office/officeart/2005/8/layout/radial4"/>
    <dgm:cxn modelId="{6011040C-4FA7-4C42-A8A2-1E547B9ECCE6}" type="presParOf" srcId="{E20271EF-420D-4BF8-BED0-BB1616A9797C}" destId="{8E517490-943C-49A8-9F68-E8AF84FE0979}" srcOrd="2" destOrd="0" presId="urn:microsoft.com/office/officeart/2005/8/layout/radial4"/>
    <dgm:cxn modelId="{383D0BD0-6AD2-432A-9D20-035C2E3A805A}" type="presParOf" srcId="{E20271EF-420D-4BF8-BED0-BB1616A9797C}" destId="{8B8F154F-2728-48FB-8D53-3C790EB5B5BB}" srcOrd="3" destOrd="0" presId="urn:microsoft.com/office/officeart/2005/8/layout/radial4"/>
    <dgm:cxn modelId="{C3B94436-BAC5-41FB-9047-A146A904B589}" type="presParOf" srcId="{E20271EF-420D-4BF8-BED0-BB1616A9797C}" destId="{8EEF02B6-80DB-4765-93A6-03D10E2F3323}" srcOrd="4" destOrd="0" presId="urn:microsoft.com/office/officeart/2005/8/layout/radial4"/>
    <dgm:cxn modelId="{DDAE825D-A4DF-4953-B020-BABB00568EA4}" type="presParOf" srcId="{E20271EF-420D-4BF8-BED0-BB1616A9797C}" destId="{0C187234-15A0-4F71-BC1A-145CC82C55B6}" srcOrd="5" destOrd="0" presId="urn:microsoft.com/office/officeart/2005/8/layout/radial4"/>
    <dgm:cxn modelId="{1F1F9521-2511-4D1C-A4B5-77435A751D27}" type="presParOf" srcId="{E20271EF-420D-4BF8-BED0-BB1616A9797C}" destId="{906AF57E-59A6-45E7-8C94-C50D581B2EF2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F400FC-824D-46FA-B64D-5755890E8E0B}" type="datetimeFigureOut">
              <a:rPr lang="es-ES" smtClean="0"/>
              <a:t>09/09/2020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9DCA3-8E2F-4484-8324-70942F04A3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1051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9DCA3-8E2F-4484-8324-70942F04A361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0964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9DCA3-8E2F-4484-8324-70942F04A361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8536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Buenos</a:t>
            </a:r>
            <a:r>
              <a:rPr lang="es-EC" baseline="0" dirty="0" smtClean="0"/>
              <a:t> días autoridades, familiares y amigos, hoy les voy a presentar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9DCA3-8E2F-4484-8324-70942F04A361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7128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B480-EDE5-4286-A127-E864506F2931}" type="datetimeFigureOut">
              <a:rPr lang="es-EC" smtClean="0">
                <a:solidFill>
                  <a:srgbClr val="E7E6E6"/>
                </a:solidFill>
              </a:rPr>
              <a:pPr/>
              <a:t>9/9/2020</a:t>
            </a:fld>
            <a:endParaRPr lang="es-EC">
              <a:solidFill>
                <a:srgbClr val="E7E6E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srgbClr val="E7E6E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41173-F362-4EC0-B45A-AEA8647D4281}" type="slidenum">
              <a:rPr lang="es-EC" smtClean="0">
                <a:solidFill>
                  <a:srgbClr val="E7E6E6"/>
                </a:solidFill>
              </a:rPr>
              <a:pPr/>
              <a:t>‹Nº›</a:t>
            </a:fld>
            <a:endParaRPr lang="es-EC">
              <a:solidFill>
                <a:srgbClr val="E7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16839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B480-EDE5-4286-A127-E864506F2931}" type="datetimeFigureOut">
              <a:rPr lang="es-EC" smtClean="0">
                <a:solidFill>
                  <a:srgbClr val="E7E6E6"/>
                </a:solidFill>
              </a:rPr>
              <a:pPr/>
              <a:t>9/9/2020</a:t>
            </a:fld>
            <a:endParaRPr lang="es-EC">
              <a:solidFill>
                <a:srgbClr val="E7E6E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srgbClr val="E7E6E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41173-F362-4EC0-B45A-AEA8647D4281}" type="slidenum">
              <a:rPr lang="es-EC" smtClean="0">
                <a:solidFill>
                  <a:srgbClr val="E7E6E6"/>
                </a:solidFill>
              </a:rPr>
              <a:pPr/>
              <a:t>‹Nº›</a:t>
            </a:fld>
            <a:endParaRPr lang="es-EC">
              <a:solidFill>
                <a:srgbClr val="E7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92035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B480-EDE5-4286-A127-E864506F2931}" type="datetimeFigureOut">
              <a:rPr lang="es-EC" smtClean="0">
                <a:solidFill>
                  <a:srgbClr val="E7E6E6"/>
                </a:solidFill>
              </a:rPr>
              <a:pPr/>
              <a:t>9/9/2020</a:t>
            </a:fld>
            <a:endParaRPr lang="es-EC">
              <a:solidFill>
                <a:srgbClr val="E7E6E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srgbClr val="E7E6E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41173-F362-4EC0-B45A-AEA8647D4281}" type="slidenum">
              <a:rPr lang="es-EC" smtClean="0">
                <a:solidFill>
                  <a:srgbClr val="E7E6E6"/>
                </a:solidFill>
              </a:rPr>
              <a:pPr/>
              <a:t>‹Nº›</a:t>
            </a:fld>
            <a:endParaRPr lang="es-EC">
              <a:solidFill>
                <a:srgbClr val="E7E6E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9290812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B480-EDE5-4286-A127-E864506F2931}" type="datetimeFigureOut">
              <a:rPr lang="es-EC" smtClean="0">
                <a:solidFill>
                  <a:srgbClr val="E7E6E6"/>
                </a:solidFill>
              </a:rPr>
              <a:pPr/>
              <a:t>9/9/2020</a:t>
            </a:fld>
            <a:endParaRPr lang="es-EC">
              <a:solidFill>
                <a:srgbClr val="E7E6E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srgbClr val="E7E6E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41173-F362-4EC0-B45A-AEA8647D4281}" type="slidenum">
              <a:rPr lang="es-EC" smtClean="0">
                <a:solidFill>
                  <a:srgbClr val="E7E6E6"/>
                </a:solidFill>
              </a:rPr>
              <a:pPr/>
              <a:t>‹Nº›</a:t>
            </a:fld>
            <a:endParaRPr lang="es-EC">
              <a:solidFill>
                <a:srgbClr val="E7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353496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B480-EDE5-4286-A127-E864506F2931}" type="datetimeFigureOut">
              <a:rPr lang="es-EC" smtClean="0">
                <a:solidFill>
                  <a:srgbClr val="E7E6E6"/>
                </a:solidFill>
              </a:rPr>
              <a:pPr/>
              <a:t>9/9/2020</a:t>
            </a:fld>
            <a:endParaRPr lang="es-EC">
              <a:solidFill>
                <a:srgbClr val="E7E6E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srgbClr val="E7E6E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41173-F362-4EC0-B45A-AEA8647D4281}" type="slidenum">
              <a:rPr lang="es-EC" smtClean="0">
                <a:solidFill>
                  <a:srgbClr val="E7E6E6"/>
                </a:solidFill>
              </a:rPr>
              <a:pPr/>
              <a:t>‹Nº›</a:t>
            </a:fld>
            <a:endParaRPr lang="es-EC">
              <a:solidFill>
                <a:srgbClr val="E7E6E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4819918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B480-EDE5-4286-A127-E864506F2931}" type="datetimeFigureOut">
              <a:rPr lang="es-EC" smtClean="0">
                <a:solidFill>
                  <a:srgbClr val="E7E6E6"/>
                </a:solidFill>
              </a:rPr>
              <a:pPr/>
              <a:t>9/9/2020</a:t>
            </a:fld>
            <a:endParaRPr lang="es-EC">
              <a:solidFill>
                <a:srgbClr val="E7E6E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srgbClr val="E7E6E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41173-F362-4EC0-B45A-AEA8647D4281}" type="slidenum">
              <a:rPr lang="es-EC" smtClean="0">
                <a:solidFill>
                  <a:srgbClr val="E7E6E6"/>
                </a:solidFill>
              </a:rPr>
              <a:pPr/>
              <a:t>‹Nº›</a:t>
            </a:fld>
            <a:endParaRPr lang="es-EC">
              <a:solidFill>
                <a:srgbClr val="E7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666686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B480-EDE5-4286-A127-E864506F2931}" type="datetimeFigureOut">
              <a:rPr lang="es-EC" smtClean="0">
                <a:solidFill>
                  <a:srgbClr val="E7E6E6"/>
                </a:solidFill>
              </a:rPr>
              <a:pPr/>
              <a:t>9/9/2020</a:t>
            </a:fld>
            <a:endParaRPr lang="es-EC">
              <a:solidFill>
                <a:srgbClr val="E7E6E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srgbClr val="E7E6E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41173-F362-4EC0-B45A-AEA8647D4281}" type="slidenum">
              <a:rPr lang="es-EC" smtClean="0">
                <a:solidFill>
                  <a:srgbClr val="E7E6E6"/>
                </a:solidFill>
              </a:rPr>
              <a:pPr/>
              <a:t>‹Nº›</a:t>
            </a:fld>
            <a:endParaRPr lang="es-EC">
              <a:solidFill>
                <a:srgbClr val="E7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904457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B480-EDE5-4286-A127-E864506F2931}" type="datetimeFigureOut">
              <a:rPr lang="es-EC" smtClean="0">
                <a:solidFill>
                  <a:srgbClr val="E7E6E6"/>
                </a:solidFill>
              </a:rPr>
              <a:pPr/>
              <a:t>9/9/2020</a:t>
            </a:fld>
            <a:endParaRPr lang="es-EC">
              <a:solidFill>
                <a:srgbClr val="E7E6E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srgbClr val="E7E6E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41173-F362-4EC0-B45A-AEA8647D4281}" type="slidenum">
              <a:rPr lang="es-EC" smtClean="0">
                <a:solidFill>
                  <a:srgbClr val="E7E6E6"/>
                </a:solidFill>
              </a:rPr>
              <a:pPr/>
              <a:t>‹Nº›</a:t>
            </a:fld>
            <a:endParaRPr lang="es-EC">
              <a:solidFill>
                <a:srgbClr val="E7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70044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B480-EDE5-4286-A127-E864506F2931}" type="datetimeFigureOut">
              <a:rPr lang="es-EC" smtClean="0">
                <a:solidFill>
                  <a:srgbClr val="E7E6E6"/>
                </a:solidFill>
              </a:rPr>
              <a:pPr/>
              <a:t>9/9/2020</a:t>
            </a:fld>
            <a:endParaRPr lang="es-EC">
              <a:solidFill>
                <a:srgbClr val="E7E6E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srgbClr val="E7E6E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41173-F362-4EC0-B45A-AEA8647D4281}" type="slidenum">
              <a:rPr lang="es-EC" smtClean="0">
                <a:solidFill>
                  <a:srgbClr val="E7E6E6"/>
                </a:solidFill>
              </a:rPr>
              <a:pPr/>
              <a:t>‹Nº›</a:t>
            </a:fld>
            <a:endParaRPr lang="es-EC">
              <a:solidFill>
                <a:srgbClr val="E7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26110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B480-EDE5-4286-A127-E864506F2931}" type="datetimeFigureOut">
              <a:rPr lang="es-EC" smtClean="0">
                <a:solidFill>
                  <a:srgbClr val="E7E6E6"/>
                </a:solidFill>
              </a:rPr>
              <a:pPr/>
              <a:t>9/9/2020</a:t>
            </a:fld>
            <a:endParaRPr lang="es-EC">
              <a:solidFill>
                <a:srgbClr val="E7E6E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srgbClr val="E7E6E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41173-F362-4EC0-B45A-AEA8647D4281}" type="slidenum">
              <a:rPr lang="es-EC" smtClean="0">
                <a:solidFill>
                  <a:srgbClr val="E7E6E6"/>
                </a:solidFill>
              </a:rPr>
              <a:pPr/>
              <a:t>‹Nº›</a:t>
            </a:fld>
            <a:endParaRPr lang="es-EC">
              <a:solidFill>
                <a:srgbClr val="E7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27301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B480-EDE5-4286-A127-E864506F2931}" type="datetimeFigureOut">
              <a:rPr lang="es-EC" smtClean="0">
                <a:solidFill>
                  <a:srgbClr val="E7E6E6"/>
                </a:solidFill>
              </a:rPr>
              <a:pPr/>
              <a:t>9/9/2020</a:t>
            </a:fld>
            <a:endParaRPr lang="es-EC">
              <a:solidFill>
                <a:srgbClr val="E7E6E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srgbClr val="E7E6E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41173-F362-4EC0-B45A-AEA8647D4281}" type="slidenum">
              <a:rPr lang="es-EC" smtClean="0">
                <a:solidFill>
                  <a:srgbClr val="E7E6E6"/>
                </a:solidFill>
              </a:rPr>
              <a:pPr/>
              <a:t>‹Nº›</a:t>
            </a:fld>
            <a:endParaRPr lang="es-EC">
              <a:solidFill>
                <a:srgbClr val="E7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63064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B480-EDE5-4286-A127-E864506F2931}" type="datetimeFigureOut">
              <a:rPr lang="es-EC" smtClean="0">
                <a:solidFill>
                  <a:srgbClr val="E7E6E6"/>
                </a:solidFill>
              </a:rPr>
              <a:pPr/>
              <a:t>9/9/2020</a:t>
            </a:fld>
            <a:endParaRPr lang="es-EC">
              <a:solidFill>
                <a:srgbClr val="E7E6E6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srgbClr val="E7E6E6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41173-F362-4EC0-B45A-AEA8647D4281}" type="slidenum">
              <a:rPr lang="es-EC" smtClean="0">
                <a:solidFill>
                  <a:srgbClr val="E7E6E6"/>
                </a:solidFill>
              </a:rPr>
              <a:pPr/>
              <a:t>‹Nº›</a:t>
            </a:fld>
            <a:endParaRPr lang="es-EC">
              <a:solidFill>
                <a:srgbClr val="E7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73983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B480-EDE5-4286-A127-E864506F2931}" type="datetimeFigureOut">
              <a:rPr lang="es-EC" smtClean="0">
                <a:solidFill>
                  <a:srgbClr val="E7E6E6"/>
                </a:solidFill>
              </a:rPr>
              <a:pPr/>
              <a:t>9/9/2020</a:t>
            </a:fld>
            <a:endParaRPr lang="es-EC">
              <a:solidFill>
                <a:srgbClr val="E7E6E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srgbClr val="E7E6E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41173-F362-4EC0-B45A-AEA8647D4281}" type="slidenum">
              <a:rPr lang="es-EC" smtClean="0">
                <a:solidFill>
                  <a:srgbClr val="E7E6E6"/>
                </a:solidFill>
              </a:rPr>
              <a:pPr/>
              <a:t>‹Nº›</a:t>
            </a:fld>
            <a:endParaRPr lang="es-EC">
              <a:solidFill>
                <a:srgbClr val="E7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54962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B480-EDE5-4286-A127-E864506F2931}" type="datetimeFigureOut">
              <a:rPr lang="es-EC" smtClean="0">
                <a:solidFill>
                  <a:srgbClr val="E7E6E6"/>
                </a:solidFill>
              </a:rPr>
              <a:pPr/>
              <a:t>9/9/2020</a:t>
            </a:fld>
            <a:endParaRPr lang="es-EC">
              <a:solidFill>
                <a:srgbClr val="E7E6E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srgbClr val="E7E6E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41173-F362-4EC0-B45A-AEA8647D4281}" type="slidenum">
              <a:rPr lang="es-EC" smtClean="0">
                <a:solidFill>
                  <a:srgbClr val="E7E6E6"/>
                </a:solidFill>
              </a:rPr>
              <a:pPr/>
              <a:t>‹Nº›</a:t>
            </a:fld>
            <a:endParaRPr lang="es-EC">
              <a:solidFill>
                <a:srgbClr val="E7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82500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B480-EDE5-4286-A127-E864506F2931}" type="datetimeFigureOut">
              <a:rPr lang="es-EC" smtClean="0">
                <a:solidFill>
                  <a:srgbClr val="E7E6E6"/>
                </a:solidFill>
              </a:rPr>
              <a:pPr/>
              <a:t>9/9/2020</a:t>
            </a:fld>
            <a:endParaRPr lang="es-EC">
              <a:solidFill>
                <a:srgbClr val="E7E6E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srgbClr val="E7E6E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41173-F362-4EC0-B45A-AEA8647D4281}" type="slidenum">
              <a:rPr lang="es-EC" smtClean="0">
                <a:solidFill>
                  <a:srgbClr val="E7E6E6"/>
                </a:solidFill>
              </a:rPr>
              <a:pPr/>
              <a:t>‹Nº›</a:t>
            </a:fld>
            <a:endParaRPr lang="es-EC">
              <a:solidFill>
                <a:srgbClr val="E7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21541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srgbClr val="E7E6E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41173-F362-4EC0-B45A-AEA8647D4281}" type="slidenum">
              <a:rPr lang="es-EC" smtClean="0">
                <a:solidFill>
                  <a:srgbClr val="E7E6E6"/>
                </a:solidFill>
              </a:rPr>
              <a:pPr/>
              <a:t>‹Nº›</a:t>
            </a:fld>
            <a:endParaRPr lang="es-EC">
              <a:solidFill>
                <a:srgbClr val="E7E6E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B480-EDE5-4286-A127-E864506F2931}" type="datetimeFigureOut">
              <a:rPr lang="es-EC" smtClean="0">
                <a:solidFill>
                  <a:srgbClr val="E7E6E6"/>
                </a:solidFill>
              </a:rPr>
              <a:pPr/>
              <a:t>9/9/2020</a:t>
            </a:fld>
            <a:endParaRPr lang="es-EC">
              <a:solidFill>
                <a:srgbClr val="E7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90946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3B480-EDE5-4286-A127-E864506F2931}" type="datetimeFigureOut">
              <a:rPr lang="es-EC" smtClean="0">
                <a:solidFill>
                  <a:srgbClr val="E7E6E6"/>
                </a:solidFill>
              </a:rPr>
              <a:pPr/>
              <a:t>9/9/2020</a:t>
            </a:fld>
            <a:endParaRPr lang="es-EC">
              <a:solidFill>
                <a:srgbClr val="E7E6E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>
              <a:solidFill>
                <a:srgbClr val="E7E6E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B241173-F362-4EC0-B45A-AEA8647D4281}" type="slidenum">
              <a:rPr lang="es-EC" smtClean="0">
                <a:solidFill>
                  <a:srgbClr val="E7E6E6"/>
                </a:solidFill>
              </a:rPr>
              <a:pPr/>
              <a:t>‹Nº›</a:t>
            </a:fld>
            <a:endParaRPr lang="es-EC">
              <a:solidFill>
                <a:srgbClr val="E7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653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ransition spd="slow">
    <p:push dir="u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7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11" Type="http://schemas.openxmlformats.org/officeDocument/2006/relationships/image" Target="../media/image14.png"/><Relationship Id="rId5" Type="http://schemas.openxmlformats.org/officeDocument/2006/relationships/diagramData" Target="../diagrams/data7.xml"/><Relationship Id="rId10" Type="http://schemas.openxmlformats.org/officeDocument/2006/relationships/image" Target="../media/image13.jpeg"/><Relationship Id="rId4" Type="http://schemas.microsoft.com/office/2007/relationships/hdphoto" Target="../media/hdphoto2.wdp"/><Relationship Id="rId9" Type="http://schemas.microsoft.com/office/2007/relationships/diagramDrawing" Target="../diagrams/drawing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image" Target="../media/image4.png"/><Relationship Id="rId7" Type="http://schemas.openxmlformats.org/officeDocument/2006/relationships/diagramData" Target="../diagrams/data8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diagramDrawing" Target="../diagrams/drawing8.xml"/><Relationship Id="rId5" Type="http://schemas.openxmlformats.org/officeDocument/2006/relationships/image" Target="../media/image15.png"/><Relationship Id="rId10" Type="http://schemas.openxmlformats.org/officeDocument/2006/relationships/diagramColors" Target="../diagrams/colors8.xml"/><Relationship Id="rId4" Type="http://schemas.microsoft.com/office/2007/relationships/hdphoto" Target="../media/hdphoto2.wdp"/><Relationship Id="rId9" Type="http://schemas.openxmlformats.org/officeDocument/2006/relationships/diagramQuickStyle" Target="../diagrams/quickStyl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9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9.xml"/><Relationship Id="rId11" Type="http://schemas.openxmlformats.org/officeDocument/2006/relationships/image" Target="../media/image18.png"/><Relationship Id="rId5" Type="http://schemas.openxmlformats.org/officeDocument/2006/relationships/diagramData" Target="../diagrams/data9.xml"/><Relationship Id="rId10" Type="http://schemas.openxmlformats.org/officeDocument/2006/relationships/image" Target="../media/image17.jpeg"/><Relationship Id="rId4" Type="http://schemas.microsoft.com/office/2007/relationships/hdphoto" Target="../media/hdphoto2.wdp"/><Relationship Id="rId9" Type="http://schemas.microsoft.com/office/2007/relationships/diagramDrawing" Target="../diagrams/drawing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0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10" Type="http://schemas.openxmlformats.org/officeDocument/2006/relationships/image" Target="../media/image26.jpg"/><Relationship Id="rId4" Type="http://schemas.microsoft.com/office/2007/relationships/hdphoto" Target="../media/hdphoto2.wdp"/><Relationship Id="rId9" Type="http://schemas.microsoft.com/office/2007/relationships/diagramDrawing" Target="../diagrams/drawing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8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29.png"/><Relationship Id="rId7" Type="http://schemas.openxmlformats.org/officeDocument/2006/relationships/diagramColors" Target="../diagrams/colors11.xml"/><Relationship Id="rId12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11" Type="http://schemas.microsoft.com/office/2007/relationships/hdphoto" Target="../media/hdphoto2.wdp"/><Relationship Id="rId5" Type="http://schemas.openxmlformats.org/officeDocument/2006/relationships/diagramLayout" Target="../diagrams/layout11.xml"/><Relationship Id="rId10" Type="http://schemas.openxmlformats.org/officeDocument/2006/relationships/image" Target="../media/image4.png"/><Relationship Id="rId4" Type="http://schemas.openxmlformats.org/officeDocument/2006/relationships/diagramData" Target="../diagrams/data11.xml"/><Relationship Id="rId9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40.png"/><Relationship Id="rId7" Type="http://schemas.openxmlformats.org/officeDocument/2006/relationships/diagramColors" Target="../diagrams/colors1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11" Type="http://schemas.microsoft.com/office/2007/relationships/hdphoto" Target="../media/hdphoto2.wdp"/><Relationship Id="rId5" Type="http://schemas.openxmlformats.org/officeDocument/2006/relationships/diagramLayout" Target="../diagrams/layout12.xml"/><Relationship Id="rId10" Type="http://schemas.openxmlformats.org/officeDocument/2006/relationships/image" Target="../media/image4.png"/><Relationship Id="rId4" Type="http://schemas.openxmlformats.org/officeDocument/2006/relationships/diagramData" Target="../diagrams/data12.xml"/><Relationship Id="rId9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4.xml"/><Relationship Id="rId7" Type="http://schemas.openxmlformats.org/officeDocument/2006/relationships/slide" Target="slide2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Relationship Id="rId9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2.xml"/><Relationship Id="rId7" Type="http://schemas.openxmlformats.org/officeDocument/2006/relationships/slide" Target="slide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6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5.jpg"/><Relationship Id="rId4" Type="http://schemas.openxmlformats.org/officeDocument/2006/relationships/diagramQuickStyle" Target="../diagrams/quickStyle2.xml"/><Relationship Id="rId9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microsoft.com/office/2007/relationships/hdphoto" Target="../media/hdphoto2.wdp"/><Relationship Id="rId9" Type="http://schemas.microsoft.com/office/2007/relationships/diagramDrawing" Target="../diagrams/drawing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diagramLayout" Target="../diagrams/layout4.xml"/><Relationship Id="rId7" Type="http://schemas.openxmlformats.org/officeDocument/2006/relationships/image" Target="../media/image10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microsoft.com/office/2007/relationships/hdphoto" Target="../media/hdphoto2.wdp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diagramLayout" Target="../diagrams/layout6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5.xml"/><Relationship Id="rId12" Type="http://schemas.openxmlformats.org/officeDocument/2006/relationships/diagramData" Target="../diagrams/data6.xml"/><Relationship Id="rId2" Type="http://schemas.openxmlformats.org/officeDocument/2006/relationships/slide" Target="slide2.xml"/><Relationship Id="rId16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11" Type="http://schemas.openxmlformats.org/officeDocument/2006/relationships/image" Target="../media/image12.png"/><Relationship Id="rId5" Type="http://schemas.openxmlformats.org/officeDocument/2006/relationships/diagramData" Target="../diagrams/data5.xml"/><Relationship Id="rId15" Type="http://schemas.openxmlformats.org/officeDocument/2006/relationships/diagramColors" Target="../diagrams/colors6.xml"/><Relationship Id="rId10" Type="http://schemas.openxmlformats.org/officeDocument/2006/relationships/image" Target="../media/image11.jpeg"/><Relationship Id="rId4" Type="http://schemas.microsoft.com/office/2007/relationships/hdphoto" Target="../media/hdphoto2.wdp"/><Relationship Id="rId9" Type="http://schemas.microsoft.com/office/2007/relationships/diagramDrawing" Target="../diagrams/drawing5.xml"/><Relationship Id="rId1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884959" y="1901669"/>
            <a:ext cx="10422081" cy="2279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s-ES" sz="2800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CIENCIAS DE LA </a:t>
            </a:r>
            <a:r>
              <a:rPr lang="es-ES" sz="20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TIERRA </a:t>
            </a:r>
            <a:r>
              <a:rPr lang="es-ES" sz="2000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DE </a:t>
            </a:r>
            <a:r>
              <a:rPr lang="es-E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CONSTRUCCIÓN </a:t>
            </a:r>
          </a:p>
          <a:p>
            <a:pPr algn="ctr"/>
            <a:r>
              <a:rPr lang="es-E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CARRERA DE INGENIERÍA GEOGRÁFICA Y DEL MEDIO AMBIENTE </a:t>
            </a:r>
          </a:p>
          <a:p>
            <a:pPr algn="ctr"/>
            <a:endParaRPr lang="es-ES" sz="2000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Evaluación geoespacial de las condiciones hídricas en zonas de concesión minera de material pétreo en la Hacienda Ortuño</a:t>
            </a:r>
            <a:r>
              <a:rPr lang="es-E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s-EC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Resultado de imagen para ESPE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724" y="201150"/>
            <a:ext cx="4760549" cy="122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2 Subtítulo"/>
          <p:cNvSpPr txBox="1">
            <a:spLocks/>
          </p:cNvSpPr>
          <p:nvPr/>
        </p:nvSpPr>
        <p:spPr>
          <a:xfrm>
            <a:off x="-136480" y="5039987"/>
            <a:ext cx="8181109" cy="1035446"/>
          </a:xfrm>
          <a:prstGeom prst="rect">
            <a:avLst/>
          </a:prstGeom>
        </p:spPr>
        <p:txBody>
          <a:bodyPr vert="horz" lIns="91440" tIns="45720" rIns="91440" bIns="45720" numCol="2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800" kern="1200">
                <a:solidFill>
                  <a:srgbClr val="42424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472C4"/>
              </a:buClr>
            </a:pPr>
            <a:r>
              <a:rPr lang="es-EC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Autora:</a:t>
            </a:r>
          </a:p>
          <a:p>
            <a:pPr algn="ctr">
              <a:spcBef>
                <a:spcPts val="300"/>
              </a:spcBef>
              <a:buClr>
                <a:srgbClr val="4472C4"/>
              </a:buClr>
            </a:pPr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Adriana Carolina </a:t>
            </a:r>
          </a:p>
          <a:p>
            <a:pPr algn="ctr">
              <a:spcBef>
                <a:spcPts val="300"/>
              </a:spcBef>
              <a:buClr>
                <a:srgbClr val="4472C4"/>
              </a:buClr>
            </a:pPr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Meneses Guerrero</a:t>
            </a:r>
          </a:p>
          <a:p>
            <a:pPr algn="ctr">
              <a:spcBef>
                <a:spcPts val="300"/>
              </a:spcBef>
              <a:buClr>
                <a:srgbClr val="4472C4"/>
              </a:buClr>
            </a:pP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buClr>
                <a:srgbClr val="4472C4"/>
              </a:buClr>
            </a:pP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buClr>
                <a:srgbClr val="4472C4"/>
              </a:buClr>
            </a:pP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4472C4"/>
              </a:buClr>
            </a:pPr>
            <a:r>
              <a:rPr lang="es-EC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 del proyecto: </a:t>
            </a:r>
          </a:p>
          <a:p>
            <a:pPr algn="ctr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4472C4"/>
              </a:buClr>
            </a:pPr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Ing. Ricardo Durán Carrillo. Mg.</a:t>
            </a: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4472C4"/>
              </a:buClr>
            </a:pPr>
            <a:endPara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4472C4"/>
              </a:buClr>
            </a:pPr>
            <a:r>
              <a:rPr lang="es-EC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Docente Evaluador: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4472C4"/>
              </a:buClr>
            </a:pPr>
            <a:r>
              <a:rPr lang="es-MX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Ing. Darío Bolaños </a:t>
            </a:r>
            <a:r>
              <a:rPr lang="es-MX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Guerrón</a:t>
            </a:r>
            <a:r>
              <a:rPr lang="es-MX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PhD.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4472C4"/>
              </a:buClr>
            </a:pPr>
            <a:endParaRPr lang="es-EC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8044629" y="4557436"/>
            <a:ext cx="4010891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4472C4"/>
              </a:buClr>
            </a:pPr>
            <a:r>
              <a:rPr lang="es-EC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 de carrera: </a:t>
            </a:r>
          </a:p>
          <a:p>
            <a:pPr algn="ctr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4472C4"/>
              </a:buClr>
            </a:pP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Ing.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Alexander </a:t>
            </a:r>
            <a:r>
              <a:rPr lang="es-EC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Robayo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Nieto. </a:t>
            </a:r>
            <a:r>
              <a:rPr lang="es-EC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MSc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4472C4"/>
              </a:buClr>
            </a:pPr>
            <a:endParaRPr lang="es-EC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ESPE\Desktop\Alex-ESPE\Clases Semana 10 del 20 24 de julio 2020\Evidencias 21 Julio\Presentación-Tesis _García_Abigaí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27" r="83333" b="1"/>
          <a:stretch/>
        </p:blipFill>
        <p:spPr bwMode="auto">
          <a:xfrm>
            <a:off x="10080474" y="141361"/>
            <a:ext cx="1524001" cy="134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:\LOGOS\logo esp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59" y="49007"/>
            <a:ext cx="1559195" cy="155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138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34902" y="152866"/>
            <a:ext cx="8596668" cy="646323"/>
          </a:xfrm>
        </p:spPr>
        <p:txBody>
          <a:bodyPr/>
          <a:lstStyle/>
          <a:p>
            <a:r>
              <a:rPr lang="es-EC" b="1" dirty="0">
                <a:solidFill>
                  <a:schemeClr val="tx1"/>
                </a:solidFill>
              </a:rPr>
              <a:t>Metodología</a:t>
            </a:r>
          </a:p>
        </p:txBody>
      </p:sp>
      <p:pic>
        <p:nvPicPr>
          <p:cNvPr id="6" name="Picture 2" descr="Resultado de imagen para ESPE LOGO">
            <a:hlinkClick r:id="rId2" action="ppaction://hlinksldjump"/>
            <a:extLst>
              <a:ext uri="{FF2B5EF4-FFF2-40B4-BE49-F238E27FC236}">
                <a16:creationId xmlns="" xmlns:a16="http://schemas.microsoft.com/office/drawing/2014/main" id="{7814FA83-38D1-4382-9616-6B47CDEAF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960" y="6093459"/>
            <a:ext cx="2314240" cy="59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Diagrama 7">
            <a:extLst>
              <a:ext uri="{FF2B5EF4-FFF2-40B4-BE49-F238E27FC236}">
                <a16:creationId xmlns="" xmlns:a16="http://schemas.microsoft.com/office/drawing/2014/main" id="{4513D1FC-1CB2-4EDC-A77D-9BF4AD2974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789768"/>
              </p:ext>
            </p:extLst>
          </p:nvPr>
        </p:nvGraphicFramePr>
        <p:xfrm>
          <a:off x="1937983" y="1528548"/>
          <a:ext cx="7615450" cy="4872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1DE0615B-C634-4780-842A-386648FF7FA3}"/>
              </a:ext>
            </a:extLst>
          </p:cNvPr>
          <p:cNvSpPr/>
          <p:nvPr/>
        </p:nvSpPr>
        <p:spPr>
          <a:xfrm>
            <a:off x="334902" y="715537"/>
            <a:ext cx="74374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3600" b="1" dirty="0">
                <a:solidFill>
                  <a:schemeClr val="accent2"/>
                </a:solidFill>
                <a:latin typeface="+mj-lt"/>
              </a:rPr>
              <a:t>Delimitación de las zonas de estudio</a:t>
            </a:r>
          </a:p>
        </p:txBody>
      </p:sp>
      <p:pic>
        <p:nvPicPr>
          <p:cNvPr id="1026" name="Picture 2" descr="NABÓN">
            <a:extLst>
              <a:ext uri="{FF2B5EF4-FFF2-40B4-BE49-F238E27FC236}">
                <a16:creationId xmlns="" xmlns:a16="http://schemas.microsoft.com/office/drawing/2014/main" id="{68566A98-DAC5-4F0F-9132-F1FCB82A6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87" y="5182043"/>
            <a:ext cx="2987163" cy="111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ED1D44CF-3072-4177-8F19-8D8C848E682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" t="3522" r="72608" b="83031"/>
          <a:stretch/>
        </p:blipFill>
        <p:spPr>
          <a:xfrm>
            <a:off x="7519992" y="5182043"/>
            <a:ext cx="1870364" cy="92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779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sultado de imagen para ESPE LOGO">
            <a:hlinkClick r:id="rId2" action="ppaction://hlinksldjump"/>
            <a:extLst>
              <a:ext uri="{FF2B5EF4-FFF2-40B4-BE49-F238E27FC236}">
                <a16:creationId xmlns="" xmlns:a16="http://schemas.microsoft.com/office/drawing/2014/main" id="{7814FA83-38D1-4382-9616-6B47CDEAF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960" y="6093459"/>
            <a:ext cx="2314240" cy="59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Imagen 9">
            <a:extLst>
              <a:ext uri="{FF2B5EF4-FFF2-40B4-BE49-F238E27FC236}">
                <a16:creationId xmlns="" xmlns:a16="http://schemas.microsoft.com/office/drawing/2014/main" id="{B39324FA-98AF-4D66-AACE-B23850DED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7" t="8472" r="37640" b="7761"/>
          <a:stretch>
            <a:fillRect/>
          </a:stretch>
        </p:blipFill>
        <p:spPr bwMode="auto">
          <a:xfrm>
            <a:off x="6227663" y="3503667"/>
            <a:ext cx="3142842" cy="31874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E5B0CCFB-682A-4350-A314-EA72B4979E28}"/>
              </a:ext>
            </a:extLst>
          </p:cNvPr>
          <p:cNvSpPr/>
          <p:nvPr/>
        </p:nvSpPr>
        <p:spPr>
          <a:xfrm>
            <a:off x="8085448" y="4752109"/>
            <a:ext cx="652145" cy="706582"/>
          </a:xfrm>
          <a:prstGeom prst="rect">
            <a:avLst/>
          </a:prstGeom>
          <a:noFill/>
          <a:ln w="603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>
              <a:solidFill>
                <a:srgbClr val="FF0000"/>
              </a:solidFill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="" xmlns:a16="http://schemas.microsoft.com/office/drawing/2014/main" id="{404D0491-826A-4F39-A487-0FF3DF50F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2072" y="-61360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4">
            <a:extLst>
              <a:ext uri="{FF2B5EF4-FFF2-40B4-BE49-F238E27FC236}">
                <a16:creationId xmlns="" xmlns:a16="http://schemas.microsoft.com/office/drawing/2014/main" id="{9E69E98A-69A9-44C4-AA04-D20BD1E04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2072" y="-15640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70CB2762-214A-4152-83DD-D7C2CA66B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8728" y="2186472"/>
            <a:ext cx="3826589" cy="22378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13" name="Diagrama 12">
            <a:extLst>
              <a:ext uri="{FF2B5EF4-FFF2-40B4-BE49-F238E27FC236}">
                <a16:creationId xmlns="" xmlns:a16="http://schemas.microsoft.com/office/drawing/2014/main" id="{2607E5C6-0248-4E9E-AF19-22BCDF7B20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1265384"/>
              </p:ext>
            </p:extLst>
          </p:nvPr>
        </p:nvGraphicFramePr>
        <p:xfrm>
          <a:off x="355708" y="441914"/>
          <a:ext cx="5722665" cy="6537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Título 1">
            <a:extLst>
              <a:ext uri="{FF2B5EF4-FFF2-40B4-BE49-F238E27FC236}">
                <a16:creationId xmlns="" xmlns:a16="http://schemas.microsoft.com/office/drawing/2014/main" id="{8C00F3E7-2851-43C4-8DE8-29A8C3EBF52B}"/>
              </a:ext>
            </a:extLst>
          </p:cNvPr>
          <p:cNvSpPr txBox="1">
            <a:spLocks/>
          </p:cNvSpPr>
          <p:nvPr/>
        </p:nvSpPr>
        <p:spPr>
          <a:xfrm>
            <a:off x="334902" y="152866"/>
            <a:ext cx="8596668" cy="6463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b="1" dirty="0">
                <a:solidFill>
                  <a:schemeClr val="tx1"/>
                </a:solidFill>
              </a:rPr>
              <a:t>Metodología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="" xmlns:a16="http://schemas.microsoft.com/office/drawing/2014/main" id="{0A34CEEB-C188-416B-9D75-FDE35020D270}"/>
              </a:ext>
            </a:extLst>
          </p:cNvPr>
          <p:cNvSpPr/>
          <p:nvPr/>
        </p:nvSpPr>
        <p:spPr>
          <a:xfrm>
            <a:off x="334901" y="715537"/>
            <a:ext cx="111191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3600" b="1" dirty="0">
                <a:solidFill>
                  <a:schemeClr val="accent2"/>
                </a:solidFill>
                <a:latin typeface="+mj-lt"/>
              </a:rPr>
              <a:t>Caracterización del sistema hidrográfico</a:t>
            </a:r>
          </a:p>
        </p:txBody>
      </p:sp>
    </p:spTree>
    <p:extLst>
      <p:ext uri="{BB962C8B-B14F-4D97-AF65-F5344CB8AC3E}">
        <p14:creationId xmlns:p14="http://schemas.microsoft.com/office/powerpoint/2010/main" val="19580772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40452" y="673025"/>
            <a:ext cx="8596668" cy="646323"/>
          </a:xfrm>
        </p:spPr>
        <p:txBody>
          <a:bodyPr wrap="square">
            <a:spAutoFit/>
          </a:bodyPr>
          <a:lstStyle/>
          <a:p>
            <a:r>
              <a:rPr lang="es-EC" b="1" dirty="0">
                <a:solidFill>
                  <a:schemeClr val="accent2"/>
                </a:solidFill>
                <a:ea typeface="+mn-ea"/>
                <a:cs typeface="+mn-cs"/>
              </a:rPr>
              <a:t>Caracterización del Suelo</a:t>
            </a:r>
          </a:p>
        </p:txBody>
      </p:sp>
      <p:pic>
        <p:nvPicPr>
          <p:cNvPr id="6" name="Picture 2" descr="Resultado de imagen para ESPE LOGO">
            <a:hlinkClick r:id="rId2" action="ppaction://hlinksldjump"/>
            <a:extLst>
              <a:ext uri="{FF2B5EF4-FFF2-40B4-BE49-F238E27FC236}">
                <a16:creationId xmlns="" xmlns:a16="http://schemas.microsoft.com/office/drawing/2014/main" id="{7814FA83-38D1-4382-9616-6B47CDEAF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960" y="6093459"/>
            <a:ext cx="2314240" cy="59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Diagrama 7">
            <a:extLst>
              <a:ext uri="{FF2B5EF4-FFF2-40B4-BE49-F238E27FC236}">
                <a16:creationId xmlns="" xmlns:a16="http://schemas.microsoft.com/office/drawing/2014/main" id="{4513D1FC-1CB2-4EDC-A77D-9BF4AD2974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5237225"/>
              </p:ext>
            </p:extLst>
          </p:nvPr>
        </p:nvGraphicFramePr>
        <p:xfrm>
          <a:off x="1670706" y="1342159"/>
          <a:ext cx="8128386" cy="5110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074" name="Picture 2" descr="MEMORIA TÉCNICA CANTÓN JARAMIJÓ PROYECTO: “GENERACIÓN DE ...">
            <a:extLst>
              <a:ext uri="{FF2B5EF4-FFF2-40B4-BE49-F238E27FC236}">
                <a16:creationId xmlns="" xmlns:a16="http://schemas.microsoft.com/office/drawing/2014/main" id="{3BFA8089-7D0D-4318-867D-FAC5A2EEE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41" y="4677733"/>
            <a:ext cx="2432087" cy="15834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81D0461F-0116-41C9-8E1D-F2F78DFB2F1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526" y="4677733"/>
            <a:ext cx="1575104" cy="1583482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="" xmlns:a16="http://schemas.microsoft.com/office/drawing/2014/main" id="{453B8D88-C7FE-4522-901C-43A283544124}"/>
              </a:ext>
            </a:extLst>
          </p:cNvPr>
          <p:cNvSpPr txBox="1">
            <a:spLocks/>
          </p:cNvSpPr>
          <p:nvPr/>
        </p:nvSpPr>
        <p:spPr>
          <a:xfrm>
            <a:off x="334902" y="152866"/>
            <a:ext cx="8596668" cy="6463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b="1" dirty="0">
                <a:solidFill>
                  <a:schemeClr val="tx1"/>
                </a:solidFill>
              </a:rPr>
              <a:t>Metodología</a:t>
            </a:r>
          </a:p>
        </p:txBody>
      </p:sp>
    </p:spTree>
    <p:extLst>
      <p:ext uri="{BB962C8B-B14F-4D97-AF65-F5344CB8AC3E}">
        <p14:creationId xmlns:p14="http://schemas.microsoft.com/office/powerpoint/2010/main" val="27582866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Resultado de imagen para ESPE LOGO">
            <a:hlinkClick r:id="rId2" action="ppaction://hlinksldjump"/>
            <a:extLst>
              <a:ext uri="{FF2B5EF4-FFF2-40B4-BE49-F238E27FC236}">
                <a16:creationId xmlns="" xmlns:a16="http://schemas.microsoft.com/office/drawing/2014/main" id="{7814FA83-38D1-4382-9616-6B47CDEAF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312" y="6013174"/>
            <a:ext cx="2314240" cy="59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435328" y="577910"/>
            <a:ext cx="8596668" cy="646331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s-EC" b="1" dirty="0">
                <a:solidFill>
                  <a:schemeClr val="accent2"/>
                </a:solidFill>
                <a:ea typeface="+mn-ea"/>
                <a:cs typeface="+mn-cs"/>
              </a:rPr>
              <a:t>Muestreo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EC5CB491-9C32-477B-A22C-9F9521575EC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48" y="1242642"/>
            <a:ext cx="8048594" cy="532398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2E921086-46F5-431F-BEA3-914126C8057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28" y="1185718"/>
            <a:ext cx="7890525" cy="5380905"/>
          </a:xfrm>
          <a:prstGeom prst="rect">
            <a:avLst/>
          </a:prstGeom>
        </p:spPr>
      </p:pic>
      <p:sp>
        <p:nvSpPr>
          <p:cNvPr id="6" name="Rectángulo redondeado 11">
            <a:extLst>
              <a:ext uri="{FF2B5EF4-FFF2-40B4-BE49-F238E27FC236}">
                <a16:creationId xmlns="" xmlns:a16="http://schemas.microsoft.com/office/drawing/2014/main" id="{4795B6E2-FC4F-4F10-8F02-F3BF9FF1E72A}"/>
              </a:ext>
            </a:extLst>
          </p:cNvPr>
          <p:cNvSpPr/>
          <p:nvPr/>
        </p:nvSpPr>
        <p:spPr>
          <a:xfrm>
            <a:off x="8540419" y="1491913"/>
            <a:ext cx="3302134" cy="178067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C" dirty="0">
                <a:solidFill>
                  <a:schemeClr val="tx1"/>
                </a:solidFill>
                <a:latin typeface="+mj-lt"/>
              </a:rPr>
              <a:t>Los análisis se lo realizó según las normas INEN 2-176 Y 2-169.</a:t>
            </a:r>
          </a:p>
        </p:txBody>
      </p:sp>
      <p:sp>
        <p:nvSpPr>
          <p:cNvPr id="7" name="Rectángulo redondeado 1">
            <a:extLst>
              <a:ext uri="{FF2B5EF4-FFF2-40B4-BE49-F238E27FC236}">
                <a16:creationId xmlns="" xmlns:a16="http://schemas.microsoft.com/office/drawing/2014/main" id="{1859CD52-A632-4B89-A833-678213CDA9F3}"/>
              </a:ext>
            </a:extLst>
          </p:cNvPr>
          <p:cNvSpPr/>
          <p:nvPr/>
        </p:nvSpPr>
        <p:spPr>
          <a:xfrm>
            <a:off x="8540418" y="3882189"/>
            <a:ext cx="3302134" cy="157212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C" dirty="0">
                <a:solidFill>
                  <a:sysClr val="windowText" lastClr="000000"/>
                </a:solidFill>
                <a:latin typeface="+mj-lt"/>
              </a:rPr>
              <a:t>Los puntos se escogieron en base a la accesibilidad al sitio e importancia para la hacienda.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="" xmlns:a16="http://schemas.microsoft.com/office/drawing/2014/main" id="{0AFA0BB0-062F-4455-9BEA-EBE49082DEC0}"/>
              </a:ext>
            </a:extLst>
          </p:cNvPr>
          <p:cNvSpPr txBox="1">
            <a:spLocks/>
          </p:cNvSpPr>
          <p:nvPr/>
        </p:nvSpPr>
        <p:spPr>
          <a:xfrm>
            <a:off x="435328" y="64255"/>
            <a:ext cx="8596668" cy="6463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b="1" dirty="0">
                <a:solidFill>
                  <a:schemeClr val="tx1"/>
                </a:solidFill>
              </a:rPr>
              <a:t>Metodología</a:t>
            </a:r>
          </a:p>
        </p:txBody>
      </p:sp>
    </p:spTree>
    <p:extLst>
      <p:ext uri="{BB962C8B-B14F-4D97-AF65-F5344CB8AC3E}">
        <p14:creationId xmlns:p14="http://schemas.microsoft.com/office/powerpoint/2010/main" val="41617768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75548" y="571124"/>
            <a:ext cx="7766936" cy="646331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s-EC" sz="3600" b="1" dirty="0">
                <a:solidFill>
                  <a:schemeClr val="accent2"/>
                </a:solidFill>
                <a:ea typeface="+mn-ea"/>
                <a:cs typeface="+mn-cs"/>
              </a:rPr>
              <a:t>Método de </a:t>
            </a:r>
            <a:r>
              <a:rPr lang="es-EC" sz="3600" b="1" dirty="0" smtClean="0">
                <a:solidFill>
                  <a:schemeClr val="accent2"/>
                </a:solidFill>
                <a:ea typeface="+mn-ea"/>
                <a:cs typeface="+mn-cs"/>
              </a:rPr>
              <a:t>Análisis: Parámetros in situ</a:t>
            </a:r>
            <a:endParaRPr lang="es-EC" sz="3600" b="1" dirty="0">
              <a:solidFill>
                <a:schemeClr val="accent2"/>
              </a:solidFill>
              <a:ea typeface="+mn-ea"/>
              <a:cs typeface="+mn-cs"/>
            </a:endParaRPr>
          </a:p>
        </p:txBody>
      </p:sp>
      <p:pic>
        <p:nvPicPr>
          <p:cNvPr id="8" name="Picture 2" descr="Resultado de imagen para ESPE LOGO">
            <a:hlinkClick r:id="rId2" action="ppaction://hlinksldjump"/>
            <a:extLst>
              <a:ext uri="{FF2B5EF4-FFF2-40B4-BE49-F238E27FC236}">
                <a16:creationId xmlns="" xmlns:a16="http://schemas.microsoft.com/office/drawing/2014/main" id="{7814FA83-38D1-4382-9616-6B47CDEAF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312" y="6013174"/>
            <a:ext cx="2314240" cy="59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a 5">
            <a:extLst>
              <a:ext uri="{FF2B5EF4-FFF2-40B4-BE49-F238E27FC236}">
                <a16:creationId xmlns="" xmlns:a16="http://schemas.microsoft.com/office/drawing/2014/main" id="{90B4CA4C-38F2-47F0-B704-60BD711A54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1436820"/>
              </p:ext>
            </p:extLst>
          </p:nvPr>
        </p:nvGraphicFramePr>
        <p:xfrm>
          <a:off x="775548" y="1038669"/>
          <a:ext cx="8542483" cy="5548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0BE1FF85-40AC-4E72-B066-97EDB8158E6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" t="24210" b="17544"/>
          <a:stretch/>
        </p:blipFill>
        <p:spPr>
          <a:xfrm>
            <a:off x="10257182" y="105707"/>
            <a:ext cx="1678695" cy="13846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ítulo 1">
            <a:extLst>
              <a:ext uri="{FF2B5EF4-FFF2-40B4-BE49-F238E27FC236}">
                <a16:creationId xmlns="" xmlns:a16="http://schemas.microsoft.com/office/drawing/2014/main" id="{612632FB-27C7-40BD-8465-F1A3C1CFB8B9}"/>
              </a:ext>
            </a:extLst>
          </p:cNvPr>
          <p:cNvSpPr txBox="1">
            <a:spLocks/>
          </p:cNvSpPr>
          <p:nvPr/>
        </p:nvSpPr>
        <p:spPr>
          <a:xfrm>
            <a:off x="775548" y="86384"/>
            <a:ext cx="8596668" cy="6463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b="1" dirty="0">
                <a:solidFill>
                  <a:schemeClr val="tx1"/>
                </a:solidFill>
              </a:rPr>
              <a:t>Metodología</a:t>
            </a:r>
          </a:p>
        </p:txBody>
      </p:sp>
    </p:spTree>
    <p:extLst>
      <p:ext uri="{BB962C8B-B14F-4D97-AF65-F5344CB8AC3E}">
        <p14:creationId xmlns:p14="http://schemas.microsoft.com/office/powerpoint/2010/main" val="497643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8981" y="643411"/>
            <a:ext cx="9632526" cy="646331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s-EC" b="1" dirty="0">
                <a:solidFill>
                  <a:schemeClr val="accent2"/>
                </a:solidFill>
                <a:ea typeface="+mn-ea"/>
                <a:cs typeface="+mn-cs"/>
              </a:rPr>
              <a:t>Parámetros analizados en el laboratorio </a:t>
            </a:r>
          </a:p>
        </p:txBody>
      </p:sp>
      <p:pic>
        <p:nvPicPr>
          <p:cNvPr id="7" name="Picture 2" descr="Resultado de imagen para ESPE LOGO">
            <a:hlinkClick r:id="rId2" action="ppaction://hlinksldjump"/>
            <a:extLst>
              <a:ext uri="{FF2B5EF4-FFF2-40B4-BE49-F238E27FC236}">
                <a16:creationId xmlns="" xmlns:a16="http://schemas.microsoft.com/office/drawing/2014/main" id="{7814FA83-38D1-4382-9616-6B47CDEAF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312" y="6013174"/>
            <a:ext cx="2314240" cy="59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8CE8616A-27CB-4C92-916E-CBA9CFE36BA7}"/>
              </a:ext>
            </a:extLst>
          </p:cNvPr>
          <p:cNvSpPr txBox="1"/>
          <p:nvPr/>
        </p:nvSpPr>
        <p:spPr>
          <a:xfrm>
            <a:off x="6344194" y="1547425"/>
            <a:ext cx="3004457" cy="31393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dirty="0">
                <a:latin typeface="+mj-lt"/>
                <a:cs typeface="Times New Roman" panose="02020603050405020304" pitchFamily="18" charset="0"/>
              </a:rPr>
              <a:t>Parámetros</a:t>
            </a:r>
            <a:r>
              <a:rPr lang="es-EC" dirty="0">
                <a:latin typeface="+mj-lt"/>
              </a:rPr>
              <a:t> Físico-químicos</a:t>
            </a:r>
          </a:p>
          <a:p>
            <a:pPr algn="just"/>
            <a:endParaRPr lang="es-EC" dirty="0"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C" dirty="0">
                <a:latin typeface="+mj-lt"/>
              </a:rPr>
              <a:t>Dureza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C" dirty="0">
                <a:latin typeface="+mj-lt"/>
              </a:rPr>
              <a:t>Ca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C" dirty="0">
                <a:latin typeface="+mj-lt"/>
              </a:rPr>
              <a:t>HCO </a:t>
            </a:r>
            <a:endParaRPr lang="es-EC" baseline="30000" dirty="0"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C" dirty="0">
                <a:latin typeface="+mj-lt"/>
              </a:rPr>
              <a:t>Cl </a:t>
            </a:r>
            <a:endParaRPr lang="es-EC" baseline="30000" dirty="0"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C" dirty="0" smtClean="0">
                <a:latin typeface="+mj-lt"/>
              </a:rPr>
              <a:t>Mg (Standard </a:t>
            </a:r>
            <a:r>
              <a:rPr lang="es-EC" dirty="0" err="1" smtClean="0">
                <a:latin typeface="+mj-lt"/>
              </a:rPr>
              <a:t>Methods</a:t>
            </a:r>
            <a:r>
              <a:rPr lang="es-EC" dirty="0" smtClean="0">
                <a:latin typeface="+mj-lt"/>
              </a:rPr>
              <a:t>)</a:t>
            </a:r>
            <a:endParaRPr lang="es-EC" dirty="0"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C" dirty="0">
                <a:latin typeface="+mj-lt"/>
              </a:rPr>
              <a:t>SO</a:t>
            </a:r>
            <a:r>
              <a:rPr lang="es-EC" baseline="-25000" dirty="0">
                <a:latin typeface="+mj-lt"/>
              </a:rPr>
              <a:t>4</a:t>
            </a:r>
            <a:endParaRPr lang="es-EC" baseline="30000" dirty="0"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C" dirty="0">
                <a:latin typeface="+mj-lt"/>
              </a:rPr>
              <a:t>B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DQO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DBO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09172D93-A126-47F3-B8B1-BEF9855885F5}"/>
              </a:ext>
            </a:extLst>
          </p:cNvPr>
          <p:cNvSpPr txBox="1"/>
          <p:nvPr/>
        </p:nvSpPr>
        <p:spPr>
          <a:xfrm>
            <a:off x="6344193" y="4986044"/>
            <a:ext cx="3004457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Parámetros Bacteriológicos</a:t>
            </a:r>
          </a:p>
          <a:p>
            <a:pPr algn="just"/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Coliformes Fecales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C16F9CE3-676B-4B32-8954-8815800B24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525" y="1988106"/>
            <a:ext cx="2857500" cy="2143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B8D5CF6A-5920-4AC9-8C63-8DA961B2C9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37" y="4126908"/>
            <a:ext cx="2265957" cy="20511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ítulo 1">
            <a:extLst>
              <a:ext uri="{FF2B5EF4-FFF2-40B4-BE49-F238E27FC236}">
                <a16:creationId xmlns="" xmlns:a16="http://schemas.microsoft.com/office/drawing/2014/main" id="{A2C503C0-6FA6-4B3C-8FC1-BE936DAFB28C}"/>
              </a:ext>
            </a:extLst>
          </p:cNvPr>
          <p:cNvSpPr txBox="1">
            <a:spLocks/>
          </p:cNvSpPr>
          <p:nvPr/>
        </p:nvSpPr>
        <p:spPr>
          <a:xfrm>
            <a:off x="558981" y="86384"/>
            <a:ext cx="8596668" cy="6463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b="1" dirty="0">
                <a:solidFill>
                  <a:schemeClr val="tx1"/>
                </a:solidFill>
              </a:rPr>
              <a:t>Metodología</a:t>
            </a:r>
          </a:p>
        </p:txBody>
      </p:sp>
    </p:spTree>
    <p:extLst>
      <p:ext uri="{BB962C8B-B14F-4D97-AF65-F5344CB8AC3E}">
        <p14:creationId xmlns:p14="http://schemas.microsoft.com/office/powerpoint/2010/main" val="1996133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>
                <a:extLst>
                  <a:ext uri="{FF2B5EF4-FFF2-40B4-BE49-F238E27FC236}">
                    <a16:creationId xmlns="" xmlns:a16="http://schemas.microsoft.com/office/drawing/2014/main" id="{E41600FF-5A44-432F-8265-72140C67C261}"/>
                  </a:ext>
                </a:extLst>
              </p:cNvPr>
              <p:cNvSpPr/>
              <p:nvPr/>
            </p:nvSpPr>
            <p:spPr>
              <a:xfrm>
                <a:off x="9075420" y="4890310"/>
                <a:ext cx="3041985" cy="6183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C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s-EC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s-EC" i="0">
                              <a:latin typeface="Cambria Math" panose="02040503050406030204" pitchFamily="18" charset="0"/>
                            </a:rPr>
                            <m:t>DT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C" i="0">
                              <a:latin typeface="Cambria Math" panose="02040503050406030204" pitchFamily="18" charset="0"/>
                            </a:rPr>
                            <m:t>calculados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s-EC" i="0">
                              <a:latin typeface="Cambria Math" panose="02040503050406030204" pitchFamily="18" charset="0"/>
                            </a:rPr>
                            <m:t>CE</m:t>
                          </m:r>
                        </m:den>
                      </m:f>
                      <m:r>
                        <a:rPr lang="es-EC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0,55−0,7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E41600FF-5A44-432F-8265-72140C67C2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5420" y="4890310"/>
                <a:ext cx="3041985" cy="61831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>
                <a:extLst>
                  <a:ext uri="{FF2B5EF4-FFF2-40B4-BE49-F238E27FC236}">
                    <a16:creationId xmlns="" xmlns:a16="http://schemas.microsoft.com/office/drawing/2014/main" id="{99606F54-24F0-4566-84CB-FBE2C5925D6D}"/>
                  </a:ext>
                </a:extLst>
              </p:cNvPr>
              <p:cNvSpPr/>
              <p:nvPr/>
            </p:nvSpPr>
            <p:spPr>
              <a:xfrm>
                <a:off x="9075420" y="2461314"/>
                <a:ext cx="304198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C"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sty m:val="p"/>
                        </m:rPr>
                        <a:rPr lang="es-EC" i="0">
                          <a:latin typeface="Cambria Math" panose="02040503050406030204" pitchFamily="18" charset="0"/>
                        </a:rPr>
                        <m:t>DT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C" i="0">
                          <a:latin typeface="Cambria Math" panose="02040503050406030204" pitchFamily="18" charset="0"/>
                        </a:rPr>
                        <m:t>calculados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=640∗</m:t>
                      </m:r>
                      <m:r>
                        <m:rPr>
                          <m:sty m:val="p"/>
                        </m:rPr>
                        <a:rPr lang="es-EC" i="0">
                          <a:latin typeface="Cambria Math" panose="02040503050406030204" pitchFamily="18" charset="0"/>
                        </a:rPr>
                        <m:t>CE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99606F54-24F0-4566-84CB-FBE2C5925D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5420" y="2461314"/>
                <a:ext cx="3041985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Diagrama 4">
            <a:extLst>
              <a:ext uri="{FF2B5EF4-FFF2-40B4-BE49-F238E27FC236}">
                <a16:creationId xmlns="" xmlns:a16="http://schemas.microsoft.com/office/drawing/2014/main" id="{0BDBB573-9F13-49C9-B04D-E346E2DDB0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2855093"/>
              </p:ext>
            </p:extLst>
          </p:nvPr>
        </p:nvGraphicFramePr>
        <p:xfrm>
          <a:off x="51735" y="1271462"/>
          <a:ext cx="8863665" cy="5209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43E54582-8196-4BAB-8B5E-7BB8D3FCB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98" y="720853"/>
            <a:ext cx="9632526" cy="646331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s-EC" b="1" dirty="0">
                <a:solidFill>
                  <a:schemeClr val="accent2"/>
                </a:solidFill>
                <a:ea typeface="+mn-ea"/>
                <a:cs typeface="+mn-cs"/>
              </a:rPr>
              <a:t>Comprobación de la exactitud de los resultados</a:t>
            </a:r>
          </a:p>
        </p:txBody>
      </p:sp>
      <p:pic>
        <p:nvPicPr>
          <p:cNvPr id="13" name="Picture 2" descr="Resultado de imagen para ESPE LOGO">
            <a:hlinkClick r:id="rId9" action="ppaction://hlinksldjump"/>
            <a:extLst>
              <a:ext uri="{FF2B5EF4-FFF2-40B4-BE49-F238E27FC236}">
                <a16:creationId xmlns="" xmlns:a16="http://schemas.microsoft.com/office/drawing/2014/main" id="{040A0DB0-32E0-4198-841F-1E9B008BE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130" y="6035040"/>
            <a:ext cx="2314240" cy="59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>
                <a:extLst>
                  <a:ext uri="{FF2B5EF4-FFF2-40B4-BE49-F238E27FC236}">
                    <a16:creationId xmlns="" xmlns:a16="http://schemas.microsoft.com/office/drawing/2014/main" id="{B52B12F7-838B-41B5-A03F-44CC8E3688D0}"/>
                  </a:ext>
                </a:extLst>
              </p:cNvPr>
              <p:cNvSpPr/>
              <p:nvPr/>
            </p:nvSpPr>
            <p:spPr>
              <a:xfrm>
                <a:off x="9177177" y="3718168"/>
                <a:ext cx="2940228" cy="61837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>
                          <a:latin typeface="Cambria Math" panose="02040503050406030204" pitchFamily="18" charset="0"/>
                        </a:rPr>
                        <m:t>1,0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s-EC" i="0">
                              <a:latin typeface="Cambria Math" panose="02040503050406030204" pitchFamily="18" charset="0"/>
                            </a:rPr>
                            <m:t>SDT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C" i="0">
                              <a:latin typeface="Cambria Math" panose="02040503050406030204" pitchFamily="18" charset="0"/>
                            </a:rPr>
                            <m:t>medidos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s-EC" i="0">
                              <a:latin typeface="Cambria Math" panose="02040503050406030204" pitchFamily="18" charset="0"/>
                            </a:rPr>
                            <m:t>SDT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C" i="0">
                              <a:latin typeface="Cambria Math" panose="02040503050406030204" pitchFamily="18" charset="0"/>
                            </a:rPr>
                            <m:t>calculados</m:t>
                          </m:r>
                        </m:den>
                      </m:f>
                      <m:r>
                        <a:rPr lang="es-EC" i="0">
                          <a:latin typeface="Cambria Math" panose="02040503050406030204" pitchFamily="18" charset="0"/>
                        </a:rPr>
                        <m:t>≤1,2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B52B12F7-838B-41B5-A03F-44CC8E3688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7177" y="3718168"/>
                <a:ext cx="2940228" cy="61837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ítulo 1">
            <a:extLst>
              <a:ext uri="{FF2B5EF4-FFF2-40B4-BE49-F238E27FC236}">
                <a16:creationId xmlns="" xmlns:a16="http://schemas.microsoft.com/office/drawing/2014/main" id="{D5BA92D2-84F8-4B4E-8BA1-D9A3422AC3BE}"/>
              </a:ext>
            </a:extLst>
          </p:cNvPr>
          <p:cNvSpPr txBox="1">
            <a:spLocks/>
          </p:cNvSpPr>
          <p:nvPr/>
        </p:nvSpPr>
        <p:spPr>
          <a:xfrm>
            <a:off x="222098" y="86384"/>
            <a:ext cx="8596668" cy="6463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b="1" dirty="0">
                <a:solidFill>
                  <a:schemeClr val="tx1"/>
                </a:solidFill>
              </a:rPr>
              <a:t>Metodología</a:t>
            </a:r>
          </a:p>
        </p:txBody>
      </p:sp>
    </p:spTree>
    <p:extLst>
      <p:ext uri="{BB962C8B-B14F-4D97-AF65-F5344CB8AC3E}">
        <p14:creationId xmlns:p14="http://schemas.microsoft.com/office/powerpoint/2010/main" val="1986822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Resultado de imagen para ESPE LOGO">
            <a:hlinkClick r:id="rId2" action="ppaction://hlinksldjump"/>
            <a:extLst>
              <a:ext uri="{FF2B5EF4-FFF2-40B4-BE49-F238E27FC236}">
                <a16:creationId xmlns="" xmlns:a16="http://schemas.microsoft.com/office/drawing/2014/main" id="{7814FA83-38D1-4382-9616-6B47CDEAF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773" y="5951621"/>
            <a:ext cx="2314240" cy="59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07240010-7F27-43B7-B9D5-231E5EFDE9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491" y="1062278"/>
            <a:ext cx="4068627" cy="5748577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="" xmlns:a16="http://schemas.microsoft.com/office/drawing/2014/main" id="{4BA5A279-9672-49B6-AA51-408F245BDA92}"/>
              </a:ext>
            </a:extLst>
          </p:cNvPr>
          <p:cNvSpPr txBox="1">
            <a:spLocks/>
          </p:cNvSpPr>
          <p:nvPr/>
        </p:nvSpPr>
        <p:spPr>
          <a:xfrm>
            <a:off x="265855" y="483477"/>
            <a:ext cx="9632526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b="1" dirty="0">
                <a:solidFill>
                  <a:schemeClr val="accent2"/>
                </a:solidFill>
                <a:ea typeface="+mn-ea"/>
                <a:cs typeface="+mn-cs"/>
              </a:rPr>
              <a:t>Delimitación de las zonas de estudio 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DC80F71E-D0D0-4C3F-8A09-CA90E2C05BA2}"/>
              </a:ext>
            </a:extLst>
          </p:cNvPr>
          <p:cNvSpPr txBox="1">
            <a:spLocks/>
          </p:cNvSpPr>
          <p:nvPr/>
        </p:nvSpPr>
        <p:spPr>
          <a:xfrm>
            <a:off x="241940" y="47145"/>
            <a:ext cx="9632526" cy="5976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b="1" dirty="0">
                <a:solidFill>
                  <a:schemeClr val="tx1"/>
                </a:solidFill>
              </a:rPr>
              <a:t>Resultados</a:t>
            </a:r>
          </a:p>
        </p:txBody>
      </p:sp>
      <p:sp>
        <p:nvSpPr>
          <p:cNvPr id="7" name="Rectángulo redondeado 4">
            <a:extLst>
              <a:ext uri="{FF2B5EF4-FFF2-40B4-BE49-F238E27FC236}">
                <a16:creationId xmlns="" xmlns:a16="http://schemas.microsoft.com/office/drawing/2014/main" id="{B09E33A1-888E-4D52-8E12-8C8040C59A34}"/>
              </a:ext>
            </a:extLst>
          </p:cNvPr>
          <p:cNvSpPr/>
          <p:nvPr/>
        </p:nvSpPr>
        <p:spPr>
          <a:xfrm>
            <a:off x="6013171" y="1566140"/>
            <a:ext cx="3657602" cy="17114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Hacienda Ortuño: 1768,94 Ha</a:t>
            </a:r>
          </a:p>
        </p:txBody>
      </p:sp>
      <p:sp>
        <p:nvSpPr>
          <p:cNvPr id="8" name="Rectángulo redondeado 4">
            <a:extLst>
              <a:ext uri="{FF2B5EF4-FFF2-40B4-BE49-F238E27FC236}">
                <a16:creationId xmlns="" xmlns:a16="http://schemas.microsoft.com/office/drawing/2014/main" id="{09D19E7F-6CED-47C2-BE77-E3CFDAEA47CB}"/>
              </a:ext>
            </a:extLst>
          </p:cNvPr>
          <p:cNvSpPr/>
          <p:nvPr/>
        </p:nvSpPr>
        <p:spPr>
          <a:xfrm>
            <a:off x="6096000" y="3936566"/>
            <a:ext cx="3657602" cy="171142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Zonas de concesión: 386,47 Ha</a:t>
            </a:r>
          </a:p>
        </p:txBody>
      </p:sp>
    </p:spTree>
    <p:extLst>
      <p:ext uri="{BB962C8B-B14F-4D97-AF65-F5344CB8AC3E}">
        <p14:creationId xmlns:p14="http://schemas.microsoft.com/office/powerpoint/2010/main" val="3740682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E90F20C8-D3CB-449E-BEFF-56608C015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940" y="754719"/>
            <a:ext cx="11390440" cy="646331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s-EC" b="1" dirty="0">
                <a:solidFill>
                  <a:schemeClr val="accent2"/>
                </a:solidFill>
                <a:ea typeface="+mn-ea"/>
                <a:cs typeface="+mn-cs"/>
              </a:rPr>
              <a:t>Caracterización del sistema hidrográfico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="" xmlns:a16="http://schemas.microsoft.com/office/drawing/2014/main" id="{3722A312-A990-414A-A688-F20CF84F1F96}"/>
              </a:ext>
            </a:extLst>
          </p:cNvPr>
          <p:cNvSpPr txBox="1">
            <a:spLocks/>
          </p:cNvSpPr>
          <p:nvPr/>
        </p:nvSpPr>
        <p:spPr>
          <a:xfrm>
            <a:off x="241940" y="140614"/>
            <a:ext cx="9632526" cy="5976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b="1" dirty="0">
                <a:solidFill>
                  <a:schemeClr val="tx1"/>
                </a:solidFill>
              </a:rPr>
              <a:t>Resultados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723" y="1358084"/>
            <a:ext cx="7358268" cy="53665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05DBE329-BFDC-47A4-9E23-0DBD6230279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723" y="1417462"/>
            <a:ext cx="7595775" cy="530712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040" y="1451250"/>
            <a:ext cx="7481458" cy="5180168"/>
          </a:xfrm>
          <a:prstGeom prst="rect">
            <a:avLst/>
          </a:prstGeom>
        </p:spPr>
      </p:pic>
      <p:pic>
        <p:nvPicPr>
          <p:cNvPr id="9" name="Picture 2" descr="Resultado de imagen para ESPE LOGO">
            <a:hlinkClick r:id="rId5" action="ppaction://hlinksldjump"/>
            <a:extLst>
              <a:ext uri="{FF2B5EF4-FFF2-40B4-BE49-F238E27FC236}">
                <a16:creationId xmlns="" xmlns:a16="http://schemas.microsoft.com/office/drawing/2014/main" id="{7814FA83-38D1-4382-9616-6B47CDEAF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312" y="6096304"/>
            <a:ext cx="2314240" cy="59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8966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0039" y="644838"/>
            <a:ext cx="8596668" cy="647700"/>
          </a:xfrm>
        </p:spPr>
        <p:txBody>
          <a:bodyPr>
            <a:normAutofit/>
          </a:bodyPr>
          <a:lstStyle/>
          <a:p>
            <a:pPr lvl="2" algn="l" defTabSz="457200" rtl="0">
              <a:spcBef>
                <a:spcPct val="0"/>
              </a:spcBef>
            </a:pPr>
            <a:r>
              <a:rPr lang="es-EC" sz="3600" b="1" dirty="0">
                <a:solidFill>
                  <a:schemeClr val="accent2"/>
                </a:solidFill>
                <a:latin typeface="+mj-lt"/>
              </a:rPr>
              <a:t>Morfometría de la microcuenca</a:t>
            </a:r>
            <a:endParaRPr lang="es-EC" sz="36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9" name="Picture 2" descr="Resultado de imagen para ESPE LOGO">
            <a:hlinkClick r:id="rId2" action="ppaction://hlinksldjump"/>
            <a:extLst>
              <a:ext uri="{FF2B5EF4-FFF2-40B4-BE49-F238E27FC236}">
                <a16:creationId xmlns="" xmlns:a16="http://schemas.microsoft.com/office/drawing/2014/main" id="{7814FA83-38D1-4382-9616-6B47CDEAF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312" y="6096304"/>
            <a:ext cx="2314240" cy="59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1">
            <a:extLst>
              <a:ext uri="{FF2B5EF4-FFF2-40B4-BE49-F238E27FC236}">
                <a16:creationId xmlns="" xmlns:a16="http://schemas.microsoft.com/office/drawing/2014/main" id="{D714351F-4ABC-4401-BBB3-32745D7095C1}"/>
              </a:ext>
            </a:extLst>
          </p:cNvPr>
          <p:cNvSpPr txBox="1">
            <a:spLocks/>
          </p:cNvSpPr>
          <p:nvPr/>
        </p:nvSpPr>
        <p:spPr>
          <a:xfrm>
            <a:off x="241940" y="47145"/>
            <a:ext cx="9632526" cy="5976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b="1" dirty="0">
                <a:solidFill>
                  <a:schemeClr val="tx1"/>
                </a:solidFill>
              </a:rPr>
              <a:t>Resultados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728A9588-7664-47B7-A0D0-7C5783F4CA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290"/>
          <a:stretch/>
        </p:blipFill>
        <p:spPr>
          <a:xfrm>
            <a:off x="320039" y="2975211"/>
            <a:ext cx="9632526" cy="303865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369" y="1616583"/>
            <a:ext cx="9176485" cy="127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672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="" xmlns:a16="http://schemas.microsoft.com/office/drawing/2014/main" id="{BC6B8D49-95B5-4A3A-9452-0E8502DE05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3612623"/>
              </p:ext>
            </p:extLst>
          </p:nvPr>
        </p:nvGraphicFramePr>
        <p:xfrm>
          <a:off x="943000" y="609317"/>
          <a:ext cx="10306000" cy="6088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913549" y="-27710"/>
            <a:ext cx="5579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CONTENIDO</a:t>
            </a:r>
          </a:p>
        </p:txBody>
      </p:sp>
    </p:spTree>
    <p:extLst>
      <p:ext uri="{BB962C8B-B14F-4D97-AF65-F5344CB8AC3E}">
        <p14:creationId xmlns:p14="http://schemas.microsoft.com/office/powerpoint/2010/main" val="2464527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E47461BA-3958-44EA-96A6-CDAB31F06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940" y="71208"/>
            <a:ext cx="9632526" cy="597693"/>
          </a:xfrm>
        </p:spPr>
        <p:txBody>
          <a:bodyPr>
            <a:noAutofit/>
          </a:bodyPr>
          <a:lstStyle/>
          <a:p>
            <a:r>
              <a:rPr lang="es-EC" b="1" dirty="0">
                <a:solidFill>
                  <a:schemeClr val="tx1"/>
                </a:solidFill>
              </a:rPr>
              <a:t>Resultados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639997E4-D0D0-4C64-9067-CE7656B26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540" y="1224128"/>
            <a:ext cx="4275221" cy="2442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ángulo redondeado 4">
            <a:extLst>
              <a:ext uri="{FF2B5EF4-FFF2-40B4-BE49-F238E27FC236}">
                <a16:creationId xmlns="" xmlns:a16="http://schemas.microsoft.com/office/drawing/2014/main" id="{11F9F835-30F2-4A18-B06B-1F6F94B74BE6}"/>
              </a:ext>
            </a:extLst>
          </p:cNvPr>
          <p:cNvSpPr/>
          <p:nvPr/>
        </p:nvSpPr>
        <p:spPr>
          <a:xfrm>
            <a:off x="777522" y="1603278"/>
            <a:ext cx="3657602" cy="17114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suelos de la zona de estudio, están relacionados con procesos eruptivos.</a:t>
            </a:r>
          </a:p>
        </p:txBody>
      </p:sp>
      <p:sp>
        <p:nvSpPr>
          <p:cNvPr id="8" name="Flecha: a la derecha 7">
            <a:extLst>
              <a:ext uri="{FF2B5EF4-FFF2-40B4-BE49-F238E27FC236}">
                <a16:creationId xmlns="" xmlns:a16="http://schemas.microsoft.com/office/drawing/2014/main" id="{28542956-6834-4DA4-8E31-777B407B4125}"/>
              </a:ext>
            </a:extLst>
          </p:cNvPr>
          <p:cNvSpPr/>
          <p:nvPr/>
        </p:nvSpPr>
        <p:spPr>
          <a:xfrm>
            <a:off x="4748636" y="2157942"/>
            <a:ext cx="927463" cy="522515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Rectángulo redondeado 7">
            <a:extLst>
              <a:ext uri="{FF2B5EF4-FFF2-40B4-BE49-F238E27FC236}">
                <a16:creationId xmlns="" xmlns:a16="http://schemas.microsoft.com/office/drawing/2014/main" id="{65E94D6B-B359-4493-B099-5AD7A0D28F4A}"/>
              </a:ext>
            </a:extLst>
          </p:cNvPr>
          <p:cNvSpPr/>
          <p:nvPr/>
        </p:nvSpPr>
        <p:spPr>
          <a:xfrm>
            <a:off x="5844538" y="4069473"/>
            <a:ext cx="4275223" cy="182590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Estructuras geológicas: Cangahua, depósito de lahares (andesitas, </a:t>
            </a:r>
            <a:r>
              <a:rPr lang="es-EC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riodacitas</a:t>
            </a:r>
            <a:r>
              <a:rPr lang="es-EC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piroclastos (lapilli de pómez, toba volcánica)</a:t>
            </a:r>
          </a:p>
        </p:txBody>
      </p:sp>
      <p:sp>
        <p:nvSpPr>
          <p:cNvPr id="11" name="Flecha: a la derecha 10">
            <a:extLst>
              <a:ext uri="{FF2B5EF4-FFF2-40B4-BE49-F238E27FC236}">
                <a16:creationId xmlns="" xmlns:a16="http://schemas.microsoft.com/office/drawing/2014/main" id="{BAF69EFE-9104-4CE4-9824-C97BDA299E17}"/>
              </a:ext>
            </a:extLst>
          </p:cNvPr>
          <p:cNvSpPr/>
          <p:nvPr/>
        </p:nvSpPr>
        <p:spPr>
          <a:xfrm rot="10800000">
            <a:off x="4594472" y="4767191"/>
            <a:ext cx="927463" cy="522515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0BCD9EF9-4FFC-44B5-B856-9EE585CF81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33"/>
          <a:stretch/>
        </p:blipFill>
        <p:spPr>
          <a:xfrm>
            <a:off x="963508" y="3813385"/>
            <a:ext cx="3285630" cy="2430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2" descr="Resultado de imagen para ESPE LOGO">
            <a:hlinkClick r:id="rId4" action="ppaction://hlinksldjump"/>
            <a:extLst>
              <a:ext uri="{FF2B5EF4-FFF2-40B4-BE49-F238E27FC236}">
                <a16:creationId xmlns="" xmlns:a16="http://schemas.microsoft.com/office/drawing/2014/main" id="{677D8B9F-FA83-4E46-91E0-95C9E7D5F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381" y="6078256"/>
            <a:ext cx="2314240" cy="59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ítulo 1">
            <a:extLst>
              <a:ext uri="{FF2B5EF4-FFF2-40B4-BE49-F238E27FC236}">
                <a16:creationId xmlns="" xmlns:a16="http://schemas.microsoft.com/office/drawing/2014/main" id="{D717EC66-C92C-446B-BFCA-9E8EE09FF322}"/>
              </a:ext>
            </a:extLst>
          </p:cNvPr>
          <p:cNvSpPr txBox="1">
            <a:spLocks/>
          </p:cNvSpPr>
          <p:nvPr/>
        </p:nvSpPr>
        <p:spPr>
          <a:xfrm>
            <a:off x="241940" y="547215"/>
            <a:ext cx="9632526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b="1" dirty="0">
                <a:solidFill>
                  <a:schemeClr val="accent2"/>
                </a:solidFill>
                <a:ea typeface="+mn-ea"/>
                <a:cs typeface="+mn-cs"/>
              </a:rPr>
              <a:t>Caracterización del suelo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A3AACF31-760B-44A3-BA59-78000D896CC0}"/>
              </a:ext>
            </a:extLst>
          </p:cNvPr>
          <p:cNvSpPr txBox="1"/>
          <p:nvPr/>
        </p:nvSpPr>
        <p:spPr>
          <a:xfrm>
            <a:off x="349447" y="6540733"/>
            <a:ext cx="8690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>
                <a:latin typeface="+mj-lt"/>
              </a:rPr>
              <a:t>Fuente: (GAD del cantón Latacunga, 2014).</a:t>
            </a:r>
          </a:p>
        </p:txBody>
      </p:sp>
    </p:spTree>
    <p:extLst>
      <p:ext uri="{BB962C8B-B14F-4D97-AF65-F5344CB8AC3E}">
        <p14:creationId xmlns:p14="http://schemas.microsoft.com/office/powerpoint/2010/main" val="1613469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43E54582-8196-4BAB-8B5E-7BB8D3FCB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55" y="555666"/>
            <a:ext cx="9632526" cy="646331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s-EC" b="1" dirty="0">
                <a:solidFill>
                  <a:schemeClr val="accent2"/>
                </a:solidFill>
                <a:ea typeface="+mn-ea"/>
                <a:cs typeface="+mn-cs"/>
              </a:rPr>
              <a:t>Textura y estructura del suelo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BF1FDCA9-5FC6-4CFB-B8E4-80E40624205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21" y="1250123"/>
            <a:ext cx="4169485" cy="556565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A817133B-0343-4ED9-902A-6D185BB3749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22" y="1201484"/>
            <a:ext cx="4169484" cy="5431249"/>
          </a:xfrm>
          <a:prstGeom prst="rect">
            <a:avLst/>
          </a:prstGeom>
        </p:spPr>
      </p:pic>
      <p:graphicFrame>
        <p:nvGraphicFramePr>
          <p:cNvPr id="6" name="Diagrama 5">
            <a:extLst>
              <a:ext uri="{FF2B5EF4-FFF2-40B4-BE49-F238E27FC236}">
                <a16:creationId xmlns="" xmlns:a16="http://schemas.microsoft.com/office/drawing/2014/main" id="{3FA87A99-2658-4EE0-88B4-7CDA7750CB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4580189"/>
              </p:ext>
            </p:extLst>
          </p:nvPr>
        </p:nvGraphicFramePr>
        <p:xfrm>
          <a:off x="6263914" y="2286753"/>
          <a:ext cx="3043859" cy="3106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2" descr="Resultado de imagen para ESPE LOGO">
            <a:hlinkClick r:id="rId9" action="ppaction://hlinksldjump"/>
            <a:extLst>
              <a:ext uri="{FF2B5EF4-FFF2-40B4-BE49-F238E27FC236}">
                <a16:creationId xmlns="" xmlns:a16="http://schemas.microsoft.com/office/drawing/2014/main" id="{9CAD4A2F-E525-4B30-B8A7-C5603CA87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utout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130" y="6035040"/>
            <a:ext cx="2314240" cy="59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="" xmlns:a16="http://schemas.microsoft.com/office/drawing/2014/main" id="{7A293D78-EF27-4805-B81C-8DE7BB86CA2E}"/>
              </a:ext>
            </a:extLst>
          </p:cNvPr>
          <p:cNvSpPr txBox="1">
            <a:spLocks/>
          </p:cNvSpPr>
          <p:nvPr/>
        </p:nvSpPr>
        <p:spPr>
          <a:xfrm>
            <a:off x="241940" y="47145"/>
            <a:ext cx="9632526" cy="5976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b="1" dirty="0">
                <a:solidFill>
                  <a:schemeClr val="tx1"/>
                </a:solidFill>
              </a:rPr>
              <a:t>Resultados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31558584-9F0C-4298-896F-3A21F87224FC}"/>
              </a:ext>
            </a:extLst>
          </p:cNvPr>
          <p:cNvSpPr txBox="1"/>
          <p:nvPr/>
        </p:nvSpPr>
        <p:spPr>
          <a:xfrm>
            <a:off x="466678" y="6587256"/>
            <a:ext cx="8690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>
                <a:latin typeface="+mj-lt"/>
              </a:rPr>
              <a:t>Fuente: (GAD del cantón Latacunga, 2014).</a:t>
            </a:r>
          </a:p>
        </p:txBody>
      </p:sp>
    </p:spTree>
    <p:extLst>
      <p:ext uri="{BB962C8B-B14F-4D97-AF65-F5344CB8AC3E}">
        <p14:creationId xmlns:p14="http://schemas.microsoft.com/office/powerpoint/2010/main" val="255279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11309" y="242393"/>
            <a:ext cx="9156477" cy="609600"/>
          </a:xfrm>
        </p:spPr>
        <p:txBody>
          <a:bodyPr>
            <a:noAutofit/>
          </a:bodyPr>
          <a:lstStyle/>
          <a:p>
            <a:r>
              <a:rPr lang="es-EC" b="1" dirty="0">
                <a:solidFill>
                  <a:schemeClr val="tx1"/>
                </a:solidFill>
              </a:rPr>
              <a:t>Resultados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369012" y="919576"/>
            <a:ext cx="91088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3600" b="1" dirty="0">
                <a:solidFill>
                  <a:schemeClr val="accent2"/>
                </a:solidFill>
                <a:latin typeface="+mj-lt"/>
              </a:rPr>
              <a:t>Criterios de calidad para consumo humano y doméstico</a:t>
            </a:r>
            <a:endParaRPr lang="es-EC" sz="3600" dirty="0">
              <a:latin typeface="+mj-lt"/>
            </a:endParaRPr>
          </a:p>
        </p:txBody>
      </p:sp>
      <p:pic>
        <p:nvPicPr>
          <p:cNvPr id="5" name="Picture 2" descr="Resultado de imagen para ESPE LOGO">
            <a:hlinkClick r:id="rId2" action="ppaction://hlinksldjump"/>
            <a:extLst>
              <a:ext uri="{FF2B5EF4-FFF2-40B4-BE49-F238E27FC236}">
                <a16:creationId xmlns="" xmlns:a16="http://schemas.microsoft.com/office/drawing/2014/main" id="{7814FA83-38D1-4382-9616-6B47CDEAF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312" y="6013174"/>
            <a:ext cx="2314240" cy="59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57CDDA91-FC42-417F-A96F-02897434FC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083" y="2412841"/>
            <a:ext cx="10238742" cy="292315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C00BEFEE-DB5C-4988-B5FF-89704AD35C77}"/>
              </a:ext>
            </a:extLst>
          </p:cNvPr>
          <p:cNvSpPr/>
          <p:nvPr/>
        </p:nvSpPr>
        <p:spPr>
          <a:xfrm>
            <a:off x="9975275" y="2492048"/>
            <a:ext cx="1025234" cy="27449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454372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10973" y="768413"/>
            <a:ext cx="8596668" cy="609600"/>
          </a:xfrm>
        </p:spPr>
        <p:txBody>
          <a:bodyPr>
            <a:noAutofit/>
          </a:bodyPr>
          <a:lstStyle/>
          <a:p>
            <a:r>
              <a:rPr lang="es-EC" b="1" dirty="0">
                <a:solidFill>
                  <a:schemeClr val="accent2"/>
                </a:solidFill>
              </a:rPr>
              <a:t>Criterios de calidad para riego agrícola</a:t>
            </a:r>
            <a:endParaRPr lang="es-EC" dirty="0"/>
          </a:p>
        </p:txBody>
      </p:sp>
      <p:pic>
        <p:nvPicPr>
          <p:cNvPr id="5" name="Picture 2" descr="Resultado de imagen para ESPE LOGO">
            <a:hlinkClick r:id="rId2" action="ppaction://hlinksldjump"/>
            <a:extLst>
              <a:ext uri="{FF2B5EF4-FFF2-40B4-BE49-F238E27FC236}">
                <a16:creationId xmlns="" xmlns:a16="http://schemas.microsoft.com/office/drawing/2014/main" id="{7814FA83-38D1-4382-9616-6B47CDEAF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312" y="6013174"/>
            <a:ext cx="2314240" cy="59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EDC354A5-80F6-4FDD-867A-71F41D3027D1}"/>
              </a:ext>
            </a:extLst>
          </p:cNvPr>
          <p:cNvSpPr txBox="1">
            <a:spLocks/>
          </p:cNvSpPr>
          <p:nvPr/>
        </p:nvSpPr>
        <p:spPr>
          <a:xfrm>
            <a:off x="410973" y="80207"/>
            <a:ext cx="9156477" cy="609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b="1" dirty="0">
                <a:solidFill>
                  <a:schemeClr val="tx1"/>
                </a:solidFill>
              </a:rPr>
              <a:t>Resultados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BE22C63B-36F7-45AA-92ED-12BDDEC07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187" y="1915934"/>
            <a:ext cx="11703625" cy="3330428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0B8CB474-2831-4FC4-AD21-0739E3355F87}"/>
              </a:ext>
            </a:extLst>
          </p:cNvPr>
          <p:cNvSpPr/>
          <p:nvPr/>
        </p:nvSpPr>
        <p:spPr>
          <a:xfrm>
            <a:off x="10238510" y="1943644"/>
            <a:ext cx="1617897" cy="32518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749139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410973" y="980903"/>
            <a:ext cx="8596668" cy="609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2"/>
            <a:r>
              <a:rPr lang="es-EC" sz="3600" b="1" dirty="0">
                <a:solidFill>
                  <a:schemeClr val="accent2"/>
                </a:solidFill>
              </a:rPr>
              <a:t>Criterios de calidad para uso pecuario</a:t>
            </a:r>
            <a:endParaRPr lang="es-EC" sz="3600" b="1" kern="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4" name="Picture 2" descr="Resultado de imagen para ESPE LOGO">
            <a:hlinkClick r:id="rId2" action="ppaction://hlinksldjump"/>
            <a:extLst>
              <a:ext uri="{FF2B5EF4-FFF2-40B4-BE49-F238E27FC236}">
                <a16:creationId xmlns="" xmlns:a16="http://schemas.microsoft.com/office/drawing/2014/main" id="{7814FA83-38D1-4382-9616-6B47CDEAF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312" y="6013174"/>
            <a:ext cx="2314240" cy="59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D86B05A1-111F-4D59-8CBD-130088BC067C}"/>
              </a:ext>
            </a:extLst>
          </p:cNvPr>
          <p:cNvSpPr txBox="1">
            <a:spLocks/>
          </p:cNvSpPr>
          <p:nvPr/>
        </p:nvSpPr>
        <p:spPr>
          <a:xfrm>
            <a:off x="410973" y="298397"/>
            <a:ext cx="9156477" cy="609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b="1" dirty="0">
                <a:solidFill>
                  <a:schemeClr val="tx1"/>
                </a:solidFill>
              </a:rPr>
              <a:t>Resultados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96A3CD11-19BC-4333-BDF1-4EE838FA9E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0" t="1500" r="352" b="42001"/>
          <a:stretch/>
        </p:blipFill>
        <p:spPr>
          <a:xfrm>
            <a:off x="928254" y="2677803"/>
            <a:ext cx="10335491" cy="1565564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835B76B9-0C97-4E63-86BD-8D23C17A06FA}"/>
              </a:ext>
            </a:extLst>
          </p:cNvPr>
          <p:cNvSpPr/>
          <p:nvPr/>
        </p:nvSpPr>
        <p:spPr>
          <a:xfrm>
            <a:off x="10044548" y="2677803"/>
            <a:ext cx="1219198" cy="15655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48606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A5A5BECD-AF2A-4348-BD8D-27372A1DE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575" y="304800"/>
            <a:ext cx="11161741" cy="609600"/>
          </a:xfrm>
        </p:spPr>
        <p:txBody>
          <a:bodyPr>
            <a:noAutofit/>
          </a:bodyPr>
          <a:lstStyle/>
          <a:p>
            <a:r>
              <a:rPr lang="es-EC" b="1" dirty="0">
                <a:solidFill>
                  <a:schemeClr val="tx1"/>
                </a:solidFill>
              </a:rPr>
              <a:t>Resultados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813F45A1-287A-45B5-8F18-07CEC4DC3BC9}"/>
              </a:ext>
            </a:extLst>
          </p:cNvPr>
          <p:cNvSpPr/>
          <p:nvPr/>
        </p:nvSpPr>
        <p:spPr>
          <a:xfrm>
            <a:off x="388575" y="1046183"/>
            <a:ext cx="8298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3600" b="1" dirty="0">
                <a:solidFill>
                  <a:schemeClr val="accent2"/>
                </a:solidFill>
                <a:latin typeface="+mj-lt"/>
              </a:rPr>
              <a:t>Primera comprobación de exactitud </a:t>
            </a:r>
            <a:endParaRPr lang="es-EC" sz="3600" dirty="0">
              <a:latin typeface="+mj-lt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1F2FE372-7629-45E4-8389-91C38CF98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06" y="2045687"/>
            <a:ext cx="4592499" cy="404992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200B1AF3-5654-4439-B501-F166B3EE74B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39" y="1968675"/>
            <a:ext cx="6225585" cy="42833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25231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8665FF0D-E207-4605-A6AD-A062121CC6EF}"/>
              </a:ext>
            </a:extLst>
          </p:cNvPr>
          <p:cNvSpPr/>
          <p:nvPr/>
        </p:nvSpPr>
        <p:spPr>
          <a:xfrm>
            <a:off x="388575" y="797460"/>
            <a:ext cx="92848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3600" b="1" dirty="0">
                <a:solidFill>
                  <a:schemeClr val="accent2"/>
                </a:solidFill>
                <a:latin typeface="+mj-lt"/>
              </a:rPr>
              <a:t>Segunda y tercera comprobación de exactitud</a:t>
            </a:r>
            <a:endParaRPr lang="es-EC" sz="3600" dirty="0">
              <a:latin typeface="+mj-l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7A3B17F4-40C4-466E-90F1-A2369CC7D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561" y="1636293"/>
            <a:ext cx="9284815" cy="3922295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030B90FC-B414-4B74-A57A-CB3E23BDF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575" y="304800"/>
            <a:ext cx="11161741" cy="609600"/>
          </a:xfrm>
        </p:spPr>
        <p:txBody>
          <a:bodyPr>
            <a:noAutofit/>
          </a:bodyPr>
          <a:lstStyle/>
          <a:p>
            <a:r>
              <a:rPr lang="es-EC" b="1" dirty="0">
                <a:solidFill>
                  <a:schemeClr val="tx1"/>
                </a:solidFill>
              </a:rPr>
              <a:t>Resultados</a:t>
            </a:r>
          </a:p>
        </p:txBody>
      </p:sp>
      <p:pic>
        <p:nvPicPr>
          <p:cNvPr id="7" name="Picture 2" descr="Resultado de imagen para ESPE LOGO">
            <a:hlinkClick r:id="rId3" action="ppaction://hlinksldjump"/>
            <a:extLst>
              <a:ext uri="{FF2B5EF4-FFF2-40B4-BE49-F238E27FC236}">
                <a16:creationId xmlns="" xmlns:a16="http://schemas.microsoft.com/office/drawing/2014/main" id="{ADE03CD5-1EEE-4F57-BD90-F8C02E54F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312" y="6106958"/>
            <a:ext cx="2314240" cy="59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>
                <a:extLst>
                  <a:ext uri="{FF2B5EF4-FFF2-40B4-BE49-F238E27FC236}">
                    <a16:creationId xmlns="" xmlns:a16="http://schemas.microsoft.com/office/drawing/2014/main" id="{C5815761-3349-4C5C-B557-1D78D9D68779}"/>
                  </a:ext>
                </a:extLst>
              </p:cNvPr>
              <p:cNvSpPr/>
              <p:nvPr/>
            </p:nvSpPr>
            <p:spPr>
              <a:xfrm>
                <a:off x="8950700" y="5558588"/>
                <a:ext cx="157767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0">
                          <a:latin typeface="Cambria Math" panose="02040503050406030204" pitchFamily="18" charset="0"/>
                        </a:rPr>
                        <m:t>0,55−0,7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C5815761-3349-4C5C-B557-1D78D9D687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0700" y="5558588"/>
                <a:ext cx="157767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>
                <a:extLst>
                  <a:ext uri="{FF2B5EF4-FFF2-40B4-BE49-F238E27FC236}">
                    <a16:creationId xmlns="" xmlns:a16="http://schemas.microsoft.com/office/drawing/2014/main" id="{092ABE49-1060-48BA-A7CA-90109EBE8C69}"/>
                  </a:ext>
                </a:extLst>
              </p:cNvPr>
              <p:cNvSpPr/>
              <p:nvPr/>
            </p:nvSpPr>
            <p:spPr>
              <a:xfrm>
                <a:off x="7146821" y="5558588"/>
                <a:ext cx="157767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mtClean="0">
                          <a:latin typeface="Cambria Math" panose="02040503050406030204" pitchFamily="18" charset="0"/>
                        </a:rPr>
                        <m:t>1,0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m:rPr>
                          <m:sty m:val="p"/>
                        </m:rPr>
                        <a:rPr lang="es-EC" b="0" i="0" smtClean="0"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≤1,2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092ABE49-1060-48BA-A7CA-90109EBE8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6821" y="5558588"/>
                <a:ext cx="1577676" cy="369332"/>
              </a:xfrm>
              <a:prstGeom prst="rect">
                <a:avLst/>
              </a:prstGeom>
              <a:blipFill>
                <a:blip r:embed="rId7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EF01F9BB-3A44-4CE7-96CF-1A2115820073}"/>
              </a:ext>
            </a:extLst>
          </p:cNvPr>
          <p:cNvSpPr txBox="1"/>
          <p:nvPr/>
        </p:nvSpPr>
        <p:spPr>
          <a:xfrm>
            <a:off x="4235880" y="5558588"/>
            <a:ext cx="3300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Rango de comprobación:</a:t>
            </a:r>
          </a:p>
        </p:txBody>
      </p:sp>
    </p:spTree>
    <p:extLst>
      <p:ext uri="{BB962C8B-B14F-4D97-AF65-F5344CB8AC3E}">
        <p14:creationId xmlns:p14="http://schemas.microsoft.com/office/powerpoint/2010/main" val="349517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641AE88-934C-498B-B7B0-57E8F6E55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438" y="30104"/>
            <a:ext cx="9601200" cy="706582"/>
          </a:xfrm>
        </p:spPr>
        <p:txBody>
          <a:bodyPr>
            <a:normAutofit/>
          </a:bodyPr>
          <a:lstStyle/>
          <a:p>
            <a:r>
              <a:rPr lang="es-EC" b="1" dirty="0">
                <a:solidFill>
                  <a:schemeClr val="tx1"/>
                </a:solidFill>
              </a:rPr>
              <a:t>Conclusiones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="" xmlns:a16="http://schemas.microsoft.com/office/drawing/2014/main" id="{FBE55BB6-F4B5-4A2D-9BBF-63AF3A3942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3845139"/>
              </p:ext>
            </p:extLst>
          </p:nvPr>
        </p:nvGraphicFramePr>
        <p:xfrm>
          <a:off x="402183" y="986690"/>
          <a:ext cx="11083235" cy="5718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7099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="" xmlns:a16="http://schemas.microsoft.com/office/drawing/2014/main" id="{8775E410-CCC6-4D43-B1FB-0E6F7B7FC3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2700911"/>
              </p:ext>
            </p:extLst>
          </p:nvPr>
        </p:nvGraphicFramePr>
        <p:xfrm>
          <a:off x="374074" y="736686"/>
          <a:ext cx="11249488" cy="6053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Resultado de imagen para ESPE LOGO">
            <a:hlinkClick r:id="rId7" action="ppaction://hlinksldjump"/>
            <a:extLst>
              <a:ext uri="{FF2B5EF4-FFF2-40B4-BE49-F238E27FC236}">
                <a16:creationId xmlns="" xmlns:a16="http://schemas.microsoft.com/office/drawing/2014/main" id="{EA6382EA-31F2-41FA-99C2-1CE907405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Cutout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130" y="6035040"/>
            <a:ext cx="2314240" cy="59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46FB2EE-3BD4-47F7-9EA0-BC82A53D6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438" y="30104"/>
            <a:ext cx="9601200" cy="706582"/>
          </a:xfrm>
        </p:spPr>
        <p:txBody>
          <a:bodyPr>
            <a:normAutofit/>
          </a:bodyPr>
          <a:lstStyle/>
          <a:p>
            <a:pPr algn="just"/>
            <a:r>
              <a:rPr lang="es-EC" b="1" dirty="0">
                <a:solidFill>
                  <a:schemeClr val="tx1"/>
                </a:solidFill>
              </a:rPr>
              <a:t>Conclusiones</a:t>
            </a:r>
          </a:p>
        </p:txBody>
      </p:sp>
    </p:spTree>
    <p:extLst>
      <p:ext uri="{BB962C8B-B14F-4D97-AF65-F5344CB8AC3E}">
        <p14:creationId xmlns:p14="http://schemas.microsoft.com/office/powerpoint/2010/main" val="593291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641AE88-934C-498B-B7B0-57E8F6E55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291" y="0"/>
            <a:ext cx="9601200" cy="758536"/>
          </a:xfrm>
        </p:spPr>
        <p:txBody>
          <a:bodyPr>
            <a:normAutofit/>
          </a:bodyPr>
          <a:lstStyle/>
          <a:p>
            <a:r>
              <a:rPr lang="es-EC" b="1" dirty="0">
                <a:solidFill>
                  <a:schemeClr val="tx1"/>
                </a:solidFill>
              </a:rPr>
              <a:t>Recomendaciones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="" xmlns:a16="http://schemas.microsoft.com/office/drawing/2014/main" id="{455FDB48-8B8D-4D3F-BB34-3B7103C9BC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7307766"/>
              </p:ext>
            </p:extLst>
          </p:nvPr>
        </p:nvGraphicFramePr>
        <p:xfrm>
          <a:off x="873457" y="914403"/>
          <a:ext cx="10249468" cy="5732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152421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1654862384"/>
              </p:ext>
            </p:extLst>
          </p:nvPr>
        </p:nvGraphicFramePr>
        <p:xfrm>
          <a:off x="5262623" y="1443838"/>
          <a:ext cx="4194199" cy="3036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2" descr="Resultado de imagen para ESPE LOGO">
            <a:hlinkClick r:id="rId7" action="ppaction://hlinksldjump"/>
            <a:extLst>
              <a:ext uri="{FF2B5EF4-FFF2-40B4-BE49-F238E27FC236}">
                <a16:creationId xmlns="" xmlns:a16="http://schemas.microsoft.com/office/drawing/2014/main" id="{7814FA83-38D1-4382-9616-6B47CDEAF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Cutout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312" y="6013174"/>
            <a:ext cx="2314240" cy="59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68B86483-E7C8-4673-A442-DEEC8F2D00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53" y="1420395"/>
            <a:ext cx="3952868" cy="29646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07D0D2AE-D2D6-406F-B971-A150CF47E1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087" y="4738721"/>
            <a:ext cx="2651788" cy="1661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Rectángulo redondeado 7">
            <a:extLst>
              <a:ext uri="{FF2B5EF4-FFF2-40B4-BE49-F238E27FC236}">
                <a16:creationId xmlns="" xmlns:a16="http://schemas.microsoft.com/office/drawing/2014/main" id="{27D5C040-2EB8-445F-829A-2FDE7ECE95CB}"/>
              </a:ext>
            </a:extLst>
          </p:cNvPr>
          <p:cNvSpPr/>
          <p:nvPr/>
        </p:nvSpPr>
        <p:spPr>
          <a:xfrm>
            <a:off x="1435515" y="4710340"/>
            <a:ext cx="2726491" cy="168951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_tradn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Minería     enfoque destructivo.</a:t>
            </a:r>
            <a:endParaRPr lang="es-E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="" xmlns:a16="http://schemas.microsoft.com/office/drawing/2014/main" id="{CA105548-D87D-46F2-87B8-CB620524C753}"/>
              </a:ext>
            </a:extLst>
          </p:cNvPr>
          <p:cNvCxnSpPr/>
          <p:nvPr/>
        </p:nvCxnSpPr>
        <p:spPr>
          <a:xfrm>
            <a:off x="7231756" y="3746620"/>
            <a:ext cx="29572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="" xmlns:a16="http://schemas.microsoft.com/office/drawing/2014/main" id="{FD455EDF-CFF7-46DC-80CD-25831B4B91F5}"/>
              </a:ext>
            </a:extLst>
          </p:cNvPr>
          <p:cNvCxnSpPr/>
          <p:nvPr/>
        </p:nvCxnSpPr>
        <p:spPr>
          <a:xfrm>
            <a:off x="2691312" y="5424556"/>
            <a:ext cx="29572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ítulo 1">
            <a:extLst>
              <a:ext uri="{FF2B5EF4-FFF2-40B4-BE49-F238E27FC236}">
                <a16:creationId xmlns="" xmlns:a16="http://schemas.microsoft.com/office/drawing/2014/main" id="{65C24FA1-C785-4A4C-8E35-EFB3855F9291}"/>
              </a:ext>
            </a:extLst>
          </p:cNvPr>
          <p:cNvSpPr txBox="1">
            <a:spLocks/>
          </p:cNvSpPr>
          <p:nvPr/>
        </p:nvSpPr>
        <p:spPr>
          <a:xfrm>
            <a:off x="334902" y="-79803"/>
            <a:ext cx="8596668" cy="6444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Generalidades</a:t>
            </a:r>
            <a:endParaRPr lang="es-EC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="" xmlns:a16="http://schemas.microsoft.com/office/drawing/2014/main" id="{8E64CB27-A9B5-47D6-A404-49374CC6C7E7}"/>
              </a:ext>
            </a:extLst>
          </p:cNvPr>
          <p:cNvSpPr/>
          <p:nvPr/>
        </p:nvSpPr>
        <p:spPr>
          <a:xfrm>
            <a:off x="334901" y="484108"/>
            <a:ext cx="60603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3600" b="1" dirty="0">
                <a:solidFill>
                  <a:schemeClr val="accent2"/>
                </a:solidFill>
                <a:latin typeface="+mj-lt"/>
              </a:rPr>
              <a:t>Antecedentes</a:t>
            </a:r>
            <a:endParaRPr lang="es-EC" sz="3600" dirty="0">
              <a:latin typeface="+mj-lt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DF4A29DF-1946-4085-955C-E9994AE784DD}"/>
              </a:ext>
            </a:extLst>
          </p:cNvPr>
          <p:cNvSpPr txBox="1"/>
          <p:nvPr/>
        </p:nvSpPr>
        <p:spPr>
          <a:xfrm>
            <a:off x="334901" y="6540529"/>
            <a:ext cx="4927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>
                <a:latin typeface="+mj-lt"/>
              </a:rPr>
              <a:t>Fuentes: (Arguello, 2015)</a:t>
            </a:r>
            <a:r>
              <a:rPr lang="es-ES_tradnl" sz="1600" dirty="0">
                <a:latin typeface="+mj-lt"/>
              </a:rPr>
              <a:t> y (</a:t>
            </a:r>
            <a:r>
              <a:rPr lang="es-EC" sz="1600" dirty="0">
                <a:latin typeface="+mj-lt"/>
              </a:rPr>
              <a:t> </a:t>
            </a:r>
            <a:r>
              <a:rPr lang="es-ES_tradnl" sz="1600" dirty="0">
                <a:latin typeface="+mj-lt"/>
              </a:rPr>
              <a:t>Torres L. , 2014).</a:t>
            </a:r>
            <a:endParaRPr lang="es-EC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43848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A09E9C9C-EA02-4DA6-9B16-C19E3B7734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3" b="8941"/>
          <a:stretch/>
        </p:blipFill>
        <p:spPr>
          <a:xfrm>
            <a:off x="2175164" y="110837"/>
            <a:ext cx="6442364" cy="597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316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884959" y="1901669"/>
            <a:ext cx="10422081" cy="2279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s-ES" sz="2800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CIENCIAS DE LA TIERRA Y LA CONSTRUCCIÓN </a:t>
            </a:r>
          </a:p>
          <a:p>
            <a:pPr algn="ctr"/>
            <a:r>
              <a:rPr lang="es-E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CARRERA DE INGENIERÍA GEOGRÁFICA Y DEL MEDIO AMBIENTE </a:t>
            </a:r>
          </a:p>
          <a:p>
            <a:pPr algn="ctr"/>
            <a:endParaRPr lang="es-ES" sz="2000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C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Evaluación geoespacial de las condiciones hídricas en zonas de concesión minera de material pétreo en la Hacienda Ortuño</a:t>
            </a:r>
            <a:r>
              <a:rPr lang="es-E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s-EC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Resultado de imagen para ESPE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724" y="201150"/>
            <a:ext cx="4760549" cy="122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2 Subtítulo"/>
          <p:cNvSpPr txBox="1">
            <a:spLocks/>
          </p:cNvSpPr>
          <p:nvPr/>
        </p:nvSpPr>
        <p:spPr>
          <a:xfrm>
            <a:off x="-136480" y="5039987"/>
            <a:ext cx="8181109" cy="1035446"/>
          </a:xfrm>
          <a:prstGeom prst="rect">
            <a:avLst/>
          </a:prstGeom>
        </p:spPr>
        <p:txBody>
          <a:bodyPr vert="horz" lIns="91440" tIns="45720" rIns="91440" bIns="45720" numCol="2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800" kern="1200">
                <a:solidFill>
                  <a:srgbClr val="42424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472C4"/>
              </a:buClr>
            </a:pPr>
            <a:r>
              <a:rPr lang="es-EC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Autora:</a:t>
            </a:r>
          </a:p>
          <a:p>
            <a:pPr algn="ctr">
              <a:spcBef>
                <a:spcPts val="300"/>
              </a:spcBef>
              <a:buClr>
                <a:srgbClr val="4472C4"/>
              </a:buClr>
            </a:pPr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Adriana Carolina </a:t>
            </a:r>
          </a:p>
          <a:p>
            <a:pPr algn="ctr">
              <a:spcBef>
                <a:spcPts val="300"/>
              </a:spcBef>
              <a:buClr>
                <a:srgbClr val="4472C4"/>
              </a:buClr>
            </a:pPr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Meneses Guerrero</a:t>
            </a:r>
          </a:p>
          <a:p>
            <a:pPr algn="ctr">
              <a:spcBef>
                <a:spcPts val="300"/>
              </a:spcBef>
              <a:buClr>
                <a:srgbClr val="4472C4"/>
              </a:buClr>
            </a:pP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buClr>
                <a:srgbClr val="4472C4"/>
              </a:buClr>
            </a:pP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buClr>
                <a:srgbClr val="4472C4"/>
              </a:buClr>
            </a:pP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4472C4"/>
              </a:buClr>
            </a:pPr>
            <a:r>
              <a:rPr lang="es-EC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 del proyecto: </a:t>
            </a:r>
          </a:p>
          <a:p>
            <a:pPr algn="ctr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4472C4"/>
              </a:buClr>
            </a:pPr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Ing. Ricardo Durán Carrillo. </a:t>
            </a:r>
            <a:r>
              <a:rPr lang="es-EC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MSc</a:t>
            </a:r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4472C4"/>
              </a:buClr>
            </a:pPr>
            <a:endPara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4472C4"/>
              </a:buClr>
            </a:pPr>
            <a:r>
              <a:rPr lang="es-EC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Docente Evaluador: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4472C4"/>
              </a:buClr>
            </a:pPr>
            <a:r>
              <a:rPr lang="es-MX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Ing. Darío Bolaños </a:t>
            </a:r>
            <a:r>
              <a:rPr lang="es-MX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Guerrón</a:t>
            </a:r>
            <a:r>
              <a:rPr lang="es-MX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PhD.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4472C4"/>
              </a:buClr>
            </a:pPr>
            <a:endParaRPr lang="es-EC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8044629" y="4557436"/>
            <a:ext cx="4010891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4472C4"/>
              </a:buClr>
            </a:pPr>
            <a:r>
              <a:rPr lang="es-EC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 de carrera: </a:t>
            </a:r>
          </a:p>
          <a:p>
            <a:pPr algn="ctr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4472C4"/>
              </a:buClr>
            </a:pP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Ing.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Alexander </a:t>
            </a:r>
            <a:r>
              <a:rPr lang="es-EC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Robayo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Nieto. </a:t>
            </a:r>
            <a:r>
              <a:rPr lang="es-EC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MSc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4472C4"/>
              </a:buClr>
            </a:pPr>
            <a:endParaRPr lang="es-EC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ESPE\Desktop\Alex-ESPE\Clases Semana 10 del 20 24 de julio 2020\Evidencias 21 Julio\Presentación-Tesis _García_Abigaí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27" r="83333" b="1"/>
          <a:stretch/>
        </p:blipFill>
        <p:spPr bwMode="auto">
          <a:xfrm>
            <a:off x="10080474" y="141361"/>
            <a:ext cx="1524001" cy="134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:\LOGOS\logo esp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59" y="49007"/>
            <a:ext cx="1559195" cy="155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874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88575" y="140683"/>
            <a:ext cx="8596668" cy="644434"/>
          </a:xfrm>
        </p:spPr>
        <p:txBody>
          <a:bodyPr>
            <a:noAutofit/>
          </a:bodyPr>
          <a:lstStyle/>
          <a:p>
            <a:r>
              <a:rPr lang="es-EC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Generalidades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469749" y="2120806"/>
            <a:ext cx="3657602" cy="17114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Ubicación de dos zonas de concesión de material pétreo (cascajo).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5344908" y="4427418"/>
            <a:ext cx="3763408" cy="182590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explotación minera podría provocar alteración en la calidad de agua.</a:t>
            </a:r>
          </a:p>
        </p:txBody>
      </p:sp>
      <p:pic>
        <p:nvPicPr>
          <p:cNvPr id="7" name="Picture 2" descr="Resultado de imagen para ESPE LOGO">
            <a:hlinkClick r:id="rId2" action="ppaction://hlinksldjump"/>
            <a:extLst>
              <a:ext uri="{FF2B5EF4-FFF2-40B4-BE49-F238E27FC236}">
                <a16:creationId xmlns="" xmlns:a16="http://schemas.microsoft.com/office/drawing/2014/main" id="{7814FA83-38D1-4382-9616-6B47CDEAF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312" y="6026237"/>
            <a:ext cx="2314240" cy="59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6A5EB970-E531-4290-B493-D5855D4EC8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64" y="4192284"/>
            <a:ext cx="2947372" cy="22041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A68BC28F-040C-4DE4-A108-429A2A3F87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848" y="1852863"/>
            <a:ext cx="3422468" cy="22619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Flecha: a la derecha 16">
            <a:extLst>
              <a:ext uri="{FF2B5EF4-FFF2-40B4-BE49-F238E27FC236}">
                <a16:creationId xmlns="" xmlns:a16="http://schemas.microsoft.com/office/drawing/2014/main" id="{558C4E55-D483-4445-972A-48BEA65960CB}"/>
              </a:ext>
            </a:extLst>
          </p:cNvPr>
          <p:cNvSpPr/>
          <p:nvPr/>
        </p:nvSpPr>
        <p:spPr>
          <a:xfrm>
            <a:off x="4440863" y="2675470"/>
            <a:ext cx="927463" cy="522515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Flecha: a la derecha 18">
            <a:extLst>
              <a:ext uri="{FF2B5EF4-FFF2-40B4-BE49-F238E27FC236}">
                <a16:creationId xmlns="" xmlns:a16="http://schemas.microsoft.com/office/drawing/2014/main" id="{364FD3B7-BF6D-4F41-9679-42C56803986A}"/>
              </a:ext>
            </a:extLst>
          </p:cNvPr>
          <p:cNvSpPr/>
          <p:nvPr/>
        </p:nvSpPr>
        <p:spPr>
          <a:xfrm rot="10800000">
            <a:off x="4094840" y="5079111"/>
            <a:ext cx="927463" cy="522515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0593544A-0FA4-4530-8C9C-0CB0499DDFE8}"/>
              </a:ext>
            </a:extLst>
          </p:cNvPr>
          <p:cNvSpPr/>
          <p:nvPr/>
        </p:nvSpPr>
        <p:spPr>
          <a:xfrm>
            <a:off x="388575" y="852819"/>
            <a:ext cx="60603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3600" b="1" dirty="0">
                <a:solidFill>
                  <a:schemeClr val="accent2"/>
                </a:solidFill>
                <a:latin typeface="+mj-lt"/>
              </a:rPr>
              <a:t>Planteamiento del Problema</a:t>
            </a:r>
            <a:endParaRPr lang="es-EC" sz="3600" dirty="0">
              <a:latin typeface="+mj-lt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6CBA531B-57C8-43CA-BE07-570401EAF5FA}"/>
              </a:ext>
            </a:extLst>
          </p:cNvPr>
          <p:cNvSpPr txBox="1"/>
          <p:nvPr/>
        </p:nvSpPr>
        <p:spPr>
          <a:xfrm>
            <a:off x="349448" y="6540733"/>
            <a:ext cx="4927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>
                <a:latin typeface="+mj-lt"/>
              </a:rPr>
              <a:t>Fuente: </a:t>
            </a:r>
            <a:r>
              <a:rPr lang="es-ES_tradnl" sz="1600" dirty="0">
                <a:latin typeface="+mj-lt"/>
              </a:rPr>
              <a:t>(Andrade &amp; Piedra, 2017).</a:t>
            </a:r>
            <a:endParaRPr lang="es-EC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53759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6299" y="148961"/>
            <a:ext cx="8596668" cy="716280"/>
          </a:xfrm>
        </p:spPr>
        <p:txBody>
          <a:bodyPr/>
          <a:lstStyle/>
          <a:p>
            <a:r>
              <a:rPr lang="es-EC" b="1" dirty="0">
                <a:solidFill>
                  <a:schemeClr val="tx1"/>
                </a:solidFill>
              </a:rPr>
              <a:t>Descripción del área de estudio</a:t>
            </a:r>
          </a:p>
        </p:txBody>
      </p:sp>
      <p:pic>
        <p:nvPicPr>
          <p:cNvPr id="5" name="Picture 2" descr="Resultado de imagen para ESPE LOGO">
            <a:hlinkClick r:id="rId2" action="ppaction://hlinksldjump"/>
            <a:extLst>
              <a:ext uri="{FF2B5EF4-FFF2-40B4-BE49-F238E27FC236}">
                <a16:creationId xmlns="" xmlns:a16="http://schemas.microsoft.com/office/drawing/2014/main" id="{7814FA83-38D1-4382-9616-6B47CDEAF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312" y="6013174"/>
            <a:ext cx="2314240" cy="59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175" y="850434"/>
            <a:ext cx="8150776" cy="576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11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6822" y="677193"/>
            <a:ext cx="2473037" cy="789709"/>
          </a:xfrm>
        </p:spPr>
        <p:txBody>
          <a:bodyPr>
            <a:normAutofit/>
          </a:bodyPr>
          <a:lstStyle/>
          <a:p>
            <a:r>
              <a:rPr lang="es-EC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</a:p>
        </p:txBody>
      </p:sp>
      <p:pic>
        <p:nvPicPr>
          <p:cNvPr id="5" name="Picture 2" descr="Resultado de imagen para ESPE LOGO">
            <a:hlinkClick r:id="rId2" action="ppaction://hlinksldjump"/>
            <a:extLst>
              <a:ext uri="{FF2B5EF4-FFF2-40B4-BE49-F238E27FC236}">
                <a16:creationId xmlns="" xmlns:a16="http://schemas.microsoft.com/office/drawing/2014/main" id="{7814FA83-38D1-4382-9616-6B47CDEAF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312" y="6013174"/>
            <a:ext cx="2314240" cy="59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042571486"/>
              </p:ext>
            </p:extLst>
          </p:nvPr>
        </p:nvGraphicFramePr>
        <p:xfrm>
          <a:off x="456822" y="1703215"/>
          <a:ext cx="10442241" cy="4082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65106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="" xmlns:a16="http://schemas.microsoft.com/office/drawing/2014/main" id="{8FCC51EE-4A5E-41DD-BDDF-F19BF50C645D}"/>
              </a:ext>
            </a:extLst>
          </p:cNvPr>
          <p:cNvGrpSpPr/>
          <p:nvPr/>
        </p:nvGrpSpPr>
        <p:grpSpPr>
          <a:xfrm>
            <a:off x="431534" y="996504"/>
            <a:ext cx="10442241" cy="876327"/>
            <a:chOff x="0" y="515567"/>
            <a:chExt cx="10442241" cy="87632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" name="Rectángulo: esquinas redondeadas 4">
              <a:extLst>
                <a:ext uri="{FF2B5EF4-FFF2-40B4-BE49-F238E27FC236}">
                  <a16:creationId xmlns="" xmlns:a16="http://schemas.microsoft.com/office/drawing/2014/main" id="{127DB935-504A-4406-A9F8-0B89EEA3D914}"/>
                </a:ext>
              </a:extLst>
            </p:cNvPr>
            <p:cNvSpPr/>
            <p:nvPr/>
          </p:nvSpPr>
          <p:spPr>
            <a:xfrm>
              <a:off x="0" y="515567"/>
              <a:ext cx="10442241" cy="876327"/>
            </a:xfrm>
            <a:prstGeom prst="round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ángulo: esquinas redondeadas 4">
              <a:extLst>
                <a:ext uri="{FF2B5EF4-FFF2-40B4-BE49-F238E27FC236}">
                  <a16:creationId xmlns="" xmlns:a16="http://schemas.microsoft.com/office/drawing/2014/main" id="{36C10E9F-3DDE-4611-9FED-791610962876}"/>
                </a:ext>
              </a:extLst>
            </p:cNvPr>
            <p:cNvSpPr txBox="1"/>
            <p:nvPr/>
          </p:nvSpPr>
          <p:spPr>
            <a:xfrm>
              <a:off x="42779" y="558346"/>
              <a:ext cx="10356683" cy="79076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l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Específicos</a:t>
              </a:r>
              <a:endParaRPr lang="es-EC" sz="36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="" xmlns:a16="http://schemas.microsoft.com/office/drawing/2014/main" id="{35D1C721-81E2-4A9E-BF7C-818F7656157D}"/>
              </a:ext>
            </a:extLst>
          </p:cNvPr>
          <p:cNvGrpSpPr/>
          <p:nvPr/>
        </p:nvGrpSpPr>
        <p:grpSpPr>
          <a:xfrm>
            <a:off x="431534" y="2011122"/>
            <a:ext cx="10442241" cy="5271300"/>
            <a:chOff x="0" y="1678862"/>
            <a:chExt cx="10442241" cy="1129860"/>
          </a:xfrm>
        </p:grpSpPr>
        <p:sp>
          <p:nvSpPr>
            <p:cNvPr id="8" name="Rectángulo 7">
              <a:extLst>
                <a:ext uri="{FF2B5EF4-FFF2-40B4-BE49-F238E27FC236}">
                  <a16:creationId xmlns="" xmlns:a16="http://schemas.microsoft.com/office/drawing/2014/main" id="{6B834AC9-E70A-4C82-8DE9-26A05702E110}"/>
                </a:ext>
              </a:extLst>
            </p:cNvPr>
            <p:cNvSpPr/>
            <p:nvPr/>
          </p:nvSpPr>
          <p:spPr>
            <a:xfrm>
              <a:off x="0" y="1732322"/>
              <a:ext cx="10442241" cy="1076400"/>
            </a:xfrm>
            <a:prstGeom prst="rect">
              <a:avLst/>
            </a:pr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CuadroTexto 8">
              <a:extLst>
                <a:ext uri="{FF2B5EF4-FFF2-40B4-BE49-F238E27FC236}">
                  <a16:creationId xmlns="" xmlns:a16="http://schemas.microsoft.com/office/drawing/2014/main" id="{E1542BD4-A3F5-4E43-A5E0-7F88A78FF416}"/>
                </a:ext>
              </a:extLst>
            </p:cNvPr>
            <p:cNvSpPr txBox="1"/>
            <p:nvPr/>
          </p:nvSpPr>
          <p:spPr>
            <a:xfrm>
              <a:off x="0" y="1678862"/>
              <a:ext cx="10442241" cy="10002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1541" tIns="30480" rIns="170688" bIns="30480" numCol="1" spcCol="1270" anchor="t" anchorCtr="0">
              <a:noAutofit/>
            </a:bodyPr>
            <a:lstStyle/>
            <a:p>
              <a:pPr marL="285750" lvl="0" indent="-285750" algn="just">
                <a:buFont typeface="Arial" panose="020B0604020202020204" pitchFamily="34" charset="0"/>
                <a:buChar char="•"/>
              </a:pPr>
              <a:r>
                <a:rPr lang="es-ES_tradnl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Ajustar el mapa de delimitación de</a:t>
              </a:r>
              <a:r>
                <a:rPr lang="es-EC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las áreas de trabajo mediante una ortofoto para tener un mejor manejo de información. </a:t>
              </a:r>
            </a:p>
            <a:p>
              <a:pPr lvl="0" algn="just"/>
              <a:endParaRPr lang="es-EC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lvl="0" indent="-285750" algn="just">
                <a:buFont typeface="Arial" panose="020B0604020202020204" pitchFamily="34" charset="0"/>
                <a:buChar char="•"/>
              </a:pPr>
              <a:r>
                <a:rPr lang="es-EC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Caracterizar el sistema hidrográfico de las quebradas: </a:t>
              </a:r>
              <a:r>
                <a:rPr lang="es-EC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Juaquinca</a:t>
              </a:r>
              <a:r>
                <a:rPr lang="es-EC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s-EC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Iguilla</a:t>
              </a:r>
              <a:r>
                <a:rPr lang="es-EC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y </a:t>
              </a:r>
              <a:r>
                <a:rPr lang="es-EC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Pisajucho</a:t>
              </a:r>
              <a:r>
                <a:rPr lang="es-EC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mediante la aplicación de sistemas de información geográfica para tener más información de los sitios de muestreo.</a:t>
              </a:r>
            </a:p>
            <a:p>
              <a:pPr lvl="0" algn="just"/>
              <a:endParaRPr lang="es-EC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lvl="0" indent="-285750" algn="just">
                <a:buFont typeface="Arial" panose="020B0604020202020204" pitchFamily="34" charset="0"/>
                <a:buChar char="•"/>
              </a:pPr>
              <a:r>
                <a:rPr lang="es-EC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Determinar los parámetros físicos del suelo (Estructura, textura) mediante levantamiento de información secundaria para conocer las características que posee el suelo de las zonas de estudio.</a:t>
              </a:r>
            </a:p>
            <a:p>
              <a:pPr lvl="0" algn="just"/>
              <a:endParaRPr lang="es-EC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lvl="0" indent="-285750" algn="just">
                <a:buFont typeface="Arial" panose="020B0604020202020204" pitchFamily="34" charset="0"/>
                <a:buChar char="•"/>
              </a:pPr>
              <a:r>
                <a:rPr lang="es-EC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Determinar los parámetros (pH, conductividad, temperatura, sólidos, sulfatos, dureza, cloruros, bicarbonatos, calcio, magnesio, boro, DBO, DQO y coliformes fecales) de las fuentes de agua ubicadas en las zonas de estudio mediante un plan de muestro para conocer la calidad de agua que poseen.</a:t>
              </a:r>
            </a:p>
          </p:txBody>
        </p:sp>
      </p:grpSp>
      <p:sp>
        <p:nvSpPr>
          <p:cNvPr id="10" name="Título 1">
            <a:extLst>
              <a:ext uri="{FF2B5EF4-FFF2-40B4-BE49-F238E27FC236}">
                <a16:creationId xmlns="" xmlns:a16="http://schemas.microsoft.com/office/drawing/2014/main" id="{261BC221-6471-4692-BE04-C54523696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313" y="68504"/>
            <a:ext cx="2473037" cy="789709"/>
          </a:xfrm>
        </p:spPr>
        <p:txBody>
          <a:bodyPr>
            <a:normAutofit/>
          </a:bodyPr>
          <a:lstStyle/>
          <a:p>
            <a:r>
              <a:rPr lang="es-EC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</a:p>
        </p:txBody>
      </p:sp>
    </p:spTree>
    <p:extLst>
      <p:ext uri="{BB962C8B-B14F-4D97-AF65-F5344CB8AC3E}">
        <p14:creationId xmlns:p14="http://schemas.microsoft.com/office/powerpoint/2010/main" val="3026694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C94B29CB-D1C8-42D3-8F2F-D35665881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25267"/>
            <a:ext cx="5121887" cy="685800"/>
          </a:xfrm>
        </p:spPr>
        <p:txBody>
          <a:bodyPr>
            <a:normAutofit/>
          </a:bodyPr>
          <a:lstStyle/>
          <a:p>
            <a:r>
              <a:rPr lang="es-EC" b="1" dirty="0">
                <a:solidFill>
                  <a:schemeClr val="tx1"/>
                </a:solidFill>
              </a:rPr>
              <a:t>Fundamento Teórico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="" xmlns:a16="http://schemas.microsoft.com/office/drawing/2014/main" id="{853CA491-7FFC-4913-9D9C-30F19B1AF6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7814838"/>
              </p:ext>
            </p:extLst>
          </p:nvPr>
        </p:nvGraphicFramePr>
        <p:xfrm>
          <a:off x="912861" y="1442672"/>
          <a:ext cx="9063651" cy="459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07C793E2-0607-46BF-AA32-EB67A91C94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606" y="225267"/>
            <a:ext cx="2631590" cy="16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Resultado de imagen para ESPE LOGO">
            <a:hlinkClick r:id="rId8" action="ppaction://hlinksldjump"/>
            <a:extLst>
              <a:ext uri="{FF2B5EF4-FFF2-40B4-BE49-F238E27FC236}">
                <a16:creationId xmlns="" xmlns:a16="http://schemas.microsoft.com/office/drawing/2014/main" id="{C897C581-7D77-4A58-8A96-322EFDBC7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130" y="6035040"/>
            <a:ext cx="2314240" cy="59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27C9B03E-4FC4-468A-9914-434617694EE5}"/>
              </a:ext>
            </a:extLst>
          </p:cNvPr>
          <p:cNvSpPr txBox="1"/>
          <p:nvPr/>
        </p:nvSpPr>
        <p:spPr>
          <a:xfrm>
            <a:off x="349447" y="6540733"/>
            <a:ext cx="6215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>
                <a:latin typeface="+mj-lt"/>
              </a:rPr>
              <a:t>Fuentes: </a:t>
            </a:r>
            <a:r>
              <a:rPr lang="es-ES_tradnl" sz="1600" dirty="0">
                <a:latin typeface="+mj-lt"/>
              </a:rPr>
              <a:t>(ESRI,2020), (</a:t>
            </a:r>
            <a:r>
              <a:rPr lang="es-ES_tradnl" sz="1600" dirty="0" err="1">
                <a:latin typeface="+mj-lt"/>
              </a:rPr>
              <a:t>Bañon</a:t>
            </a:r>
            <a:r>
              <a:rPr lang="es-ES_tradnl" sz="1600" dirty="0">
                <a:latin typeface="+mj-lt"/>
              </a:rPr>
              <a:t>, 2009) y (</a:t>
            </a:r>
            <a:r>
              <a:rPr lang="es-ES_tradnl" sz="1600" dirty="0" err="1">
                <a:latin typeface="+mj-lt"/>
              </a:rPr>
              <a:t>Duhamel</a:t>
            </a:r>
            <a:r>
              <a:rPr lang="es-ES_tradnl" sz="1600" dirty="0">
                <a:latin typeface="+mj-lt"/>
              </a:rPr>
              <a:t>, 2007).</a:t>
            </a:r>
            <a:endParaRPr lang="es-EC" sz="1600" dirty="0">
              <a:latin typeface="+mj-lt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3DA6D7FA-08FE-4C66-8D9F-460C9946CA1A}"/>
              </a:ext>
            </a:extLst>
          </p:cNvPr>
          <p:cNvSpPr txBox="1"/>
          <p:nvPr/>
        </p:nvSpPr>
        <p:spPr>
          <a:xfrm>
            <a:off x="1503693" y="1982854"/>
            <a:ext cx="21812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>
                <a:latin typeface="+mj-lt"/>
              </a:rPr>
              <a:t>Se refiere a derivar nueva información de los datos existentes para permitir una mejor visualización y toma de decisiones. </a:t>
            </a:r>
          </a:p>
        </p:txBody>
      </p:sp>
    </p:spTree>
    <p:extLst>
      <p:ext uri="{BB962C8B-B14F-4D97-AF65-F5344CB8AC3E}">
        <p14:creationId xmlns:p14="http://schemas.microsoft.com/office/powerpoint/2010/main" val="3831184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Resultado de imagen para ESPE LOGO">
            <a:hlinkClick r:id="rId2" action="ppaction://hlinksldjump"/>
            <a:extLst>
              <a:ext uri="{FF2B5EF4-FFF2-40B4-BE49-F238E27FC236}">
                <a16:creationId xmlns="" xmlns:a16="http://schemas.microsoft.com/office/drawing/2014/main" id="{7814FA83-38D1-4382-9616-6B47CDEAF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312" y="6013174"/>
            <a:ext cx="2314240" cy="59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Diagrama 14">
            <a:extLst>
              <a:ext uri="{FF2B5EF4-FFF2-40B4-BE49-F238E27FC236}">
                <a16:creationId xmlns="" xmlns:a16="http://schemas.microsoft.com/office/drawing/2014/main" id="{84A558DF-AAF0-4D74-B18A-3474E87D0D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0025462"/>
              </p:ext>
            </p:extLst>
          </p:nvPr>
        </p:nvGraphicFramePr>
        <p:xfrm>
          <a:off x="-1737805" y="810335"/>
          <a:ext cx="13024503" cy="37145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2" name="Imagen 21">
            <a:extLst>
              <a:ext uri="{FF2B5EF4-FFF2-40B4-BE49-F238E27FC236}">
                <a16:creationId xmlns="" xmlns:a16="http://schemas.microsoft.com/office/drawing/2014/main" id="{95401B9F-4986-4645-AD1D-800CEEDD8D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433" y="845633"/>
            <a:ext cx="2314240" cy="15493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Título 1">
            <a:extLst>
              <a:ext uri="{FF2B5EF4-FFF2-40B4-BE49-F238E27FC236}">
                <a16:creationId xmlns="" xmlns:a16="http://schemas.microsoft.com/office/drawing/2014/main" id="{B333F5FC-F5E8-472F-87A6-D353420AF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495" y="124535"/>
            <a:ext cx="5121887" cy="685800"/>
          </a:xfrm>
        </p:spPr>
        <p:txBody>
          <a:bodyPr>
            <a:normAutofit/>
          </a:bodyPr>
          <a:lstStyle/>
          <a:p>
            <a:r>
              <a:rPr lang="es-EC" b="1" dirty="0">
                <a:solidFill>
                  <a:schemeClr val="tx1"/>
                </a:solidFill>
              </a:rPr>
              <a:t>Fundamento Teórico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9769017B-7E85-4968-898B-4B5D295E24B8}"/>
              </a:ext>
            </a:extLst>
          </p:cNvPr>
          <p:cNvSpPr txBox="1"/>
          <p:nvPr/>
        </p:nvSpPr>
        <p:spPr>
          <a:xfrm>
            <a:off x="349447" y="6540733"/>
            <a:ext cx="8725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>
                <a:latin typeface="+mj-lt"/>
              </a:rPr>
              <a:t>Fuentes:</a:t>
            </a:r>
            <a:r>
              <a:rPr lang="es-ES_tradnl" sz="1600" dirty="0">
                <a:latin typeface="+mj-lt"/>
              </a:rPr>
              <a:t> (Guzmán, Nava, &amp; Días, 2015) y (</a:t>
            </a:r>
            <a:r>
              <a:rPr lang="es-ES_tradnl" sz="1600" dirty="0" err="1">
                <a:latin typeface="+mj-lt"/>
              </a:rPr>
              <a:t>Wani</a:t>
            </a:r>
            <a:r>
              <a:rPr lang="es-ES_tradnl" sz="1600" dirty="0">
                <a:latin typeface="+mj-lt"/>
              </a:rPr>
              <a:t>, </a:t>
            </a:r>
            <a:r>
              <a:rPr lang="es-ES_tradnl" sz="1600" dirty="0" err="1">
                <a:latin typeface="+mj-lt"/>
              </a:rPr>
              <a:t>Sreedevi</a:t>
            </a:r>
            <a:r>
              <a:rPr lang="es-ES_tradnl" sz="1600" dirty="0">
                <a:latin typeface="+mj-lt"/>
              </a:rPr>
              <a:t>, Reddy, </a:t>
            </a:r>
            <a:r>
              <a:rPr lang="es-ES_tradnl" sz="1600" dirty="0" err="1">
                <a:latin typeface="+mj-lt"/>
              </a:rPr>
              <a:t>Venkateswarlu</a:t>
            </a:r>
            <a:r>
              <a:rPr lang="es-ES_tradnl" sz="1600" dirty="0">
                <a:latin typeface="+mj-lt"/>
              </a:rPr>
              <a:t>, &amp; </a:t>
            </a:r>
            <a:r>
              <a:rPr lang="es-ES_tradnl" sz="1600" dirty="0" err="1">
                <a:latin typeface="+mj-lt"/>
              </a:rPr>
              <a:t>Prasad</a:t>
            </a:r>
            <a:r>
              <a:rPr lang="es-ES_tradnl" sz="1600" dirty="0">
                <a:latin typeface="+mj-lt"/>
              </a:rPr>
              <a:t>, 2008).</a:t>
            </a:r>
            <a:endParaRPr lang="es-EC" sz="1600" dirty="0">
              <a:latin typeface="+mj-lt"/>
            </a:endParaRPr>
          </a:p>
        </p:txBody>
      </p:sp>
      <p:pic>
        <p:nvPicPr>
          <p:cNvPr id="10" name="Picture 2" descr="Modelación hidrológica">
            <a:extLst>
              <a:ext uri="{FF2B5EF4-FFF2-40B4-BE49-F238E27FC236}">
                <a16:creationId xmlns="" xmlns:a16="http://schemas.microsoft.com/office/drawing/2014/main" id="{8BE8B92C-8195-47E6-BB17-D50DF1EC1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1070">
            <a:off x="8809802" y="4205643"/>
            <a:ext cx="2930199" cy="168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Diagrama 10">
            <a:extLst>
              <a:ext uri="{FF2B5EF4-FFF2-40B4-BE49-F238E27FC236}">
                <a16:creationId xmlns="" xmlns:a16="http://schemas.microsoft.com/office/drawing/2014/main" id="{F6916123-C288-49B0-9A85-5EA9DA983F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594390"/>
              </p:ext>
            </p:extLst>
          </p:nvPr>
        </p:nvGraphicFramePr>
        <p:xfrm>
          <a:off x="403592" y="3395225"/>
          <a:ext cx="7374046" cy="3215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pSp>
        <p:nvGrpSpPr>
          <p:cNvPr id="12" name="Grupo 11">
            <a:extLst>
              <a:ext uri="{FF2B5EF4-FFF2-40B4-BE49-F238E27FC236}">
                <a16:creationId xmlns="" xmlns:a16="http://schemas.microsoft.com/office/drawing/2014/main" id="{01877E68-91BE-489E-9E44-FF5E2B9A2F53}"/>
              </a:ext>
            </a:extLst>
          </p:cNvPr>
          <p:cNvGrpSpPr/>
          <p:nvPr/>
        </p:nvGrpSpPr>
        <p:grpSpPr>
          <a:xfrm rot="21000818">
            <a:off x="7890415" y="4806523"/>
            <a:ext cx="640439" cy="732169"/>
            <a:chOff x="4676549" y="2885029"/>
            <a:chExt cx="390585" cy="46460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3" name="Flecha: a la derecha 12">
              <a:extLst>
                <a:ext uri="{FF2B5EF4-FFF2-40B4-BE49-F238E27FC236}">
                  <a16:creationId xmlns="" xmlns:a16="http://schemas.microsoft.com/office/drawing/2014/main" id="{FA786A21-41DA-4531-83C8-36483600A77F}"/>
                </a:ext>
              </a:extLst>
            </p:cNvPr>
            <p:cNvSpPr/>
            <p:nvPr/>
          </p:nvSpPr>
          <p:spPr>
            <a:xfrm rot="720031">
              <a:off x="4676549" y="2885029"/>
              <a:ext cx="390585" cy="464603"/>
            </a:xfrm>
            <a:prstGeom prst="rightArrow">
              <a:avLst>
                <a:gd name="adj1" fmla="val 60000"/>
                <a:gd name="adj2" fmla="val 50000"/>
              </a:avLst>
            </a:prstGeom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323373"/>
                <a:satOff val="1492"/>
                <a:lumOff val="3530"/>
                <a:alphaOff val="0"/>
              </a:schemeClr>
            </a:fillRef>
            <a:effectRef idx="0">
              <a:schemeClr val="accent2">
                <a:hueOff val="-1323373"/>
                <a:satOff val="1492"/>
                <a:lumOff val="353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Flecha: a la derecha 4">
              <a:extLst>
                <a:ext uri="{FF2B5EF4-FFF2-40B4-BE49-F238E27FC236}">
                  <a16:creationId xmlns="" xmlns:a16="http://schemas.microsoft.com/office/drawing/2014/main" id="{CF1C3E72-72C0-4ADE-8406-75156B72A05B}"/>
                </a:ext>
              </a:extLst>
            </p:cNvPr>
            <p:cNvSpPr txBox="1"/>
            <p:nvPr/>
          </p:nvSpPr>
          <p:spPr>
            <a:xfrm rot="720031">
              <a:off x="4677829" y="2965768"/>
              <a:ext cx="273410" cy="278761"/>
            </a:xfrm>
            <a:prstGeom prst="rect">
              <a:avLst/>
            </a:prstGeom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C" sz="2100" kern="1200">
                <a:solidFill>
                  <a:schemeClr val="tx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79665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Azul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3447</TotalTime>
  <Words>1503</Words>
  <Application>Microsoft Office PowerPoint</Application>
  <PresentationFormat>Panorámica</PresentationFormat>
  <Paragraphs>190</Paragraphs>
  <Slides>31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40" baseType="lpstr">
      <vt:lpstr>Arial</vt:lpstr>
      <vt:lpstr>Calibri</vt:lpstr>
      <vt:lpstr>Cambria Math</vt:lpstr>
      <vt:lpstr>Symbol</vt:lpstr>
      <vt:lpstr>Times New Roman</vt:lpstr>
      <vt:lpstr>Wingdings</vt:lpstr>
      <vt:lpstr>Wingdings 2</vt:lpstr>
      <vt:lpstr>Wingdings 3</vt:lpstr>
      <vt:lpstr>Faceta</vt:lpstr>
      <vt:lpstr>Presentación de PowerPoint</vt:lpstr>
      <vt:lpstr>Presentación de PowerPoint</vt:lpstr>
      <vt:lpstr>Presentación de PowerPoint</vt:lpstr>
      <vt:lpstr>Generalidades</vt:lpstr>
      <vt:lpstr>Descripción del área de estudio</vt:lpstr>
      <vt:lpstr>Objetivos</vt:lpstr>
      <vt:lpstr>Objetivos</vt:lpstr>
      <vt:lpstr>Fundamento Teórico</vt:lpstr>
      <vt:lpstr>Fundamento Teórico</vt:lpstr>
      <vt:lpstr>Metodología</vt:lpstr>
      <vt:lpstr>Presentación de PowerPoint</vt:lpstr>
      <vt:lpstr>Caracterización del Suelo</vt:lpstr>
      <vt:lpstr>Muestreo</vt:lpstr>
      <vt:lpstr>Método de Análisis: Parámetros in situ</vt:lpstr>
      <vt:lpstr>Parámetros analizados en el laboratorio </vt:lpstr>
      <vt:lpstr>Comprobación de la exactitud de los resultados</vt:lpstr>
      <vt:lpstr>Presentación de PowerPoint</vt:lpstr>
      <vt:lpstr>Caracterización del sistema hidrográfico</vt:lpstr>
      <vt:lpstr>Morfometría de la microcuenca</vt:lpstr>
      <vt:lpstr>Resultados</vt:lpstr>
      <vt:lpstr>Textura y estructura del suelo</vt:lpstr>
      <vt:lpstr>Resultados</vt:lpstr>
      <vt:lpstr>Criterios de calidad para riego agrícola</vt:lpstr>
      <vt:lpstr>Presentación de PowerPoint</vt:lpstr>
      <vt:lpstr>Resultados</vt:lpstr>
      <vt:lpstr>Resultados</vt:lpstr>
      <vt:lpstr>Conclusiones</vt:lpstr>
      <vt:lpstr>Conclusiones</vt:lpstr>
      <vt:lpstr>Recomendaciones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David Calderón</cp:lastModifiedBy>
  <cp:revision>237</cp:revision>
  <dcterms:created xsi:type="dcterms:W3CDTF">2020-07-21T16:03:38Z</dcterms:created>
  <dcterms:modified xsi:type="dcterms:W3CDTF">2020-09-09T22:22:14Z</dcterms:modified>
</cp:coreProperties>
</file>