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3">
  <p:sldMasterIdLst>
    <p:sldMasterId id="2147483648" r:id="rId1"/>
  </p:sldMasterIdLst>
  <p:notesMasterIdLst>
    <p:notesMasterId r:id="rId29"/>
  </p:notesMasterIdLst>
  <p:sldIdLst>
    <p:sldId id="316" r:id="rId2"/>
    <p:sldId id="265" r:id="rId3"/>
    <p:sldId id="264" r:id="rId4"/>
    <p:sldId id="336" r:id="rId5"/>
    <p:sldId id="372" r:id="rId6"/>
    <p:sldId id="373" r:id="rId7"/>
    <p:sldId id="374" r:id="rId8"/>
    <p:sldId id="355" r:id="rId9"/>
    <p:sldId id="267" r:id="rId10"/>
    <p:sldId id="340" r:id="rId11"/>
    <p:sldId id="363" r:id="rId12"/>
    <p:sldId id="360" r:id="rId13"/>
    <p:sldId id="361" r:id="rId14"/>
    <p:sldId id="362" r:id="rId15"/>
    <p:sldId id="343" r:id="rId16"/>
    <p:sldId id="344" r:id="rId17"/>
    <p:sldId id="345" r:id="rId18"/>
    <p:sldId id="346" r:id="rId19"/>
    <p:sldId id="347" r:id="rId20"/>
    <p:sldId id="369" r:id="rId21"/>
    <p:sldId id="370" r:id="rId22"/>
    <p:sldId id="332" r:id="rId23"/>
    <p:sldId id="356" r:id="rId24"/>
    <p:sldId id="365" r:id="rId25"/>
    <p:sldId id="366" r:id="rId26"/>
    <p:sldId id="288" r:id="rId27"/>
    <p:sldId id="315"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ultoria Soc1" initials="CS" lastIdx="1" clrIdx="0">
    <p:extLst>
      <p:ext uri="{19B8F6BF-5375-455C-9EA6-DF929625EA0E}">
        <p15:presenceInfo xmlns:p15="http://schemas.microsoft.com/office/powerpoint/2012/main" userId="S::consultoria.soc1@GrupoMicrosistemasJovichsa.onmicrosoft.com::1f5f4cd1-9255-4bbd-85d1-88335230950c" providerId="AD"/>
      </p:ext>
    </p:extLst>
  </p:cmAuthor>
  <p:cmAuthor id="2" name="Sebastian Noboa" initials="SN" lastIdx="1" clrIdx="1">
    <p:extLst>
      <p:ext uri="{19B8F6BF-5375-455C-9EA6-DF929625EA0E}">
        <p15:presenceInfo xmlns:p15="http://schemas.microsoft.com/office/powerpoint/2012/main" userId="cdc22b59bada2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343" autoAdjust="0"/>
  </p:normalViewPr>
  <p:slideViewPr>
    <p:cSldViewPr>
      <p:cViewPr>
        <p:scale>
          <a:sx n="70" d="100"/>
          <a:sy n="70" d="100"/>
        </p:scale>
        <p:origin x="135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lo\Desktop\Danilo\PERFIL%20TESIS\tesis\ESCRITO\excel\inyect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ilo\Desktop\Danilo\PERFIL%20TESIS\tesis\ESCRITO\excel\inyectad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ilo\Desktop\TESIS_FINAL\escrito\excel\inyect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ilo\Desktop\TESIS_FINAL\escrito\excel\Paquetes%20tota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ilo\Desktop\TESIS_FINAL\escrito\excel\Paquetes%20total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Fabricaste!$B$6:$V$6</c:f>
              <c:strCache>
                <c:ptCount val="21"/>
                <c:pt idx="0">
                  <c:v>Shenzhen</c:v>
                </c:pt>
                <c:pt idx="1">
                  <c:v>NONE</c:v>
                </c:pt>
                <c:pt idx="2">
                  <c:v>Tp-Link</c:v>
                </c:pt>
                <c:pt idx="3">
                  <c:v>Zte</c:v>
                </c:pt>
                <c:pt idx="4">
                  <c:v>Huawei</c:v>
                </c:pt>
                <c:pt idx="5">
                  <c:v>Samsung</c:v>
                </c:pt>
                <c:pt idx="6">
                  <c:v>Arris</c:v>
                </c:pt>
                <c:pt idx="7">
                  <c:v>Cisco</c:v>
                </c:pt>
                <c:pt idx="8">
                  <c:v>Objetivos</c:v>
                </c:pt>
                <c:pt idx="9">
                  <c:v>D-Link</c:v>
                </c:pt>
                <c:pt idx="10">
                  <c:v>Xiaomi</c:v>
                </c:pt>
                <c:pt idx="11">
                  <c:v>Netgear</c:v>
                </c:pt>
                <c:pt idx="12">
                  <c:v>Hewlett</c:v>
                </c:pt>
                <c:pt idx="13">
                  <c:v>Calix</c:v>
                </c:pt>
                <c:pt idx="14">
                  <c:v>Ubuquiti</c:v>
                </c:pt>
                <c:pt idx="15">
                  <c:v>Trendnet</c:v>
                </c:pt>
                <c:pt idx="16">
                  <c:v>Arcadyan</c:v>
                </c:pt>
                <c:pt idx="17">
                  <c:v>Belkin</c:v>
                </c:pt>
                <c:pt idx="18">
                  <c:v>Asiarock</c:v>
                </c:pt>
                <c:pt idx="19">
                  <c:v>Jensen</c:v>
                </c:pt>
                <c:pt idx="20">
                  <c:v>BluCast</c:v>
                </c:pt>
              </c:strCache>
            </c:strRef>
          </c:cat>
          <c:val>
            <c:numRef>
              <c:f>Fabricaste!$B$7:$V$7</c:f>
              <c:numCache>
                <c:formatCode>General</c:formatCode>
                <c:ptCount val="21"/>
                <c:pt idx="0">
                  <c:v>1</c:v>
                </c:pt>
                <c:pt idx="1">
                  <c:v>7</c:v>
                </c:pt>
                <c:pt idx="2">
                  <c:v>11</c:v>
                </c:pt>
                <c:pt idx="3">
                  <c:v>1</c:v>
                </c:pt>
                <c:pt idx="4">
                  <c:v>54</c:v>
                </c:pt>
                <c:pt idx="5">
                  <c:v>3</c:v>
                </c:pt>
                <c:pt idx="6">
                  <c:v>18</c:v>
                </c:pt>
                <c:pt idx="7">
                  <c:v>3</c:v>
                </c:pt>
                <c:pt idx="8">
                  <c:v>1</c:v>
                </c:pt>
                <c:pt idx="9">
                  <c:v>2</c:v>
                </c:pt>
                <c:pt idx="10">
                  <c:v>4</c:v>
                </c:pt>
                <c:pt idx="11">
                  <c:v>1</c:v>
                </c:pt>
                <c:pt idx="12">
                  <c:v>1</c:v>
                </c:pt>
                <c:pt idx="13">
                  <c:v>6</c:v>
                </c:pt>
                <c:pt idx="14">
                  <c:v>2</c:v>
                </c:pt>
                <c:pt idx="15">
                  <c:v>1</c:v>
                </c:pt>
                <c:pt idx="16">
                  <c:v>1</c:v>
                </c:pt>
                <c:pt idx="17">
                  <c:v>1</c:v>
                </c:pt>
                <c:pt idx="18">
                  <c:v>1</c:v>
                </c:pt>
                <c:pt idx="19">
                  <c:v>1</c:v>
                </c:pt>
                <c:pt idx="20">
                  <c:v>1</c:v>
                </c:pt>
              </c:numCache>
            </c:numRef>
          </c:val>
          <c:extLst>
            <c:ext xmlns:c16="http://schemas.microsoft.com/office/drawing/2014/chart" uri="{C3380CC4-5D6E-409C-BE32-E72D297353CC}">
              <c16:uniqueId val="{00000000-2077-48E6-8FDF-D8345871B48D}"/>
            </c:ext>
          </c:extLst>
        </c:ser>
        <c:dLbls>
          <c:dLblPos val="outEnd"/>
          <c:showLegendKey val="0"/>
          <c:showVal val="1"/>
          <c:showCatName val="0"/>
          <c:showSerName val="0"/>
          <c:showPercent val="0"/>
          <c:showBubbleSize val="0"/>
        </c:dLbls>
        <c:gapWidth val="219"/>
        <c:overlap val="-27"/>
        <c:axId val="1157569104"/>
        <c:axId val="1157569936"/>
      </c:barChart>
      <c:catAx>
        <c:axId val="115756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157569936"/>
        <c:crosses val="autoZero"/>
        <c:auto val="1"/>
        <c:lblAlgn val="ctr"/>
        <c:lblOffset val="100"/>
        <c:noMultiLvlLbl val="0"/>
      </c:catAx>
      <c:valAx>
        <c:axId val="11575699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756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Canalas!$C$7:$M$7</c:f>
              <c:numCache>
                <c:formatCode>General</c:formatCode>
                <c:ptCount val="11"/>
                <c:pt idx="0">
                  <c:v>1</c:v>
                </c:pt>
                <c:pt idx="1">
                  <c:v>2</c:v>
                </c:pt>
                <c:pt idx="2">
                  <c:v>3</c:v>
                </c:pt>
                <c:pt idx="3">
                  <c:v>4</c:v>
                </c:pt>
                <c:pt idx="4">
                  <c:v>5</c:v>
                </c:pt>
                <c:pt idx="5">
                  <c:v>6</c:v>
                </c:pt>
                <c:pt idx="6">
                  <c:v>7</c:v>
                </c:pt>
                <c:pt idx="7">
                  <c:v>8</c:v>
                </c:pt>
                <c:pt idx="8">
                  <c:v>10</c:v>
                </c:pt>
                <c:pt idx="9">
                  <c:v>11</c:v>
                </c:pt>
                <c:pt idx="10">
                  <c:v>48</c:v>
                </c:pt>
              </c:numCache>
            </c:numRef>
          </c:cat>
          <c:val>
            <c:numRef>
              <c:f>Canalas!$C$8:$M$8</c:f>
              <c:numCache>
                <c:formatCode>General</c:formatCode>
                <c:ptCount val="11"/>
                <c:pt idx="0">
                  <c:v>79</c:v>
                </c:pt>
                <c:pt idx="1">
                  <c:v>10</c:v>
                </c:pt>
                <c:pt idx="2">
                  <c:v>7</c:v>
                </c:pt>
                <c:pt idx="3">
                  <c:v>3</c:v>
                </c:pt>
                <c:pt idx="4">
                  <c:v>3</c:v>
                </c:pt>
                <c:pt idx="5">
                  <c:v>2</c:v>
                </c:pt>
                <c:pt idx="6">
                  <c:v>2</c:v>
                </c:pt>
                <c:pt idx="7">
                  <c:v>4</c:v>
                </c:pt>
                <c:pt idx="8">
                  <c:v>4</c:v>
                </c:pt>
                <c:pt idx="9">
                  <c:v>2</c:v>
                </c:pt>
                <c:pt idx="10">
                  <c:v>5</c:v>
                </c:pt>
              </c:numCache>
            </c:numRef>
          </c:val>
          <c:extLst>
            <c:ext xmlns:c16="http://schemas.microsoft.com/office/drawing/2014/chart" uri="{C3380CC4-5D6E-409C-BE32-E72D297353CC}">
              <c16:uniqueId val="{00000000-5BAC-4021-B6DB-C9234BA2BB88}"/>
            </c:ext>
          </c:extLst>
        </c:ser>
        <c:dLbls>
          <c:dLblPos val="outEnd"/>
          <c:showLegendKey val="0"/>
          <c:showVal val="1"/>
          <c:showCatName val="0"/>
          <c:showSerName val="0"/>
          <c:showPercent val="0"/>
          <c:showBubbleSize val="0"/>
        </c:dLbls>
        <c:gapWidth val="219"/>
        <c:overlap val="-27"/>
        <c:axId val="1030348000"/>
        <c:axId val="1030348416"/>
      </c:barChart>
      <c:catAx>
        <c:axId val="10303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030348416"/>
        <c:crosses val="autoZero"/>
        <c:auto val="1"/>
        <c:lblAlgn val="ctr"/>
        <c:lblOffset val="100"/>
        <c:noMultiLvlLbl val="0"/>
      </c:catAx>
      <c:valAx>
        <c:axId val="10303484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03480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CB-4ADA-8286-F960618ACB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CB-4ADA-8286-F960618ACB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CB-4ADA-8286-F960618ACB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CB-4ADA-8286-F960618ACB12}"/>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1-8ACB-4ADA-8286-F960618ACB12}"/>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3-8ACB-4ADA-8286-F960618ACB12}"/>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c:ext xmlns:c16="http://schemas.microsoft.com/office/drawing/2014/chart" uri="{C3380CC4-5D6E-409C-BE32-E72D297353CC}">
                  <c16:uniqueId val="{00000005-8ACB-4ADA-8286-F960618ACB12}"/>
                </c:ext>
              </c:extLst>
            </c:dLbl>
            <c:dLbl>
              <c:idx val="3"/>
              <c:layout>
                <c:manualLayout>
                  <c:x val="0.13098811670498151"/>
                  <c:y val="0.1548879793456182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ACB-4ADA-8286-F960618ACB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Seguridad!$B$3:$E$3</c:f>
              <c:strCache>
                <c:ptCount val="4"/>
                <c:pt idx="0">
                  <c:v>WEP</c:v>
                </c:pt>
                <c:pt idx="1">
                  <c:v>WPA2-TKIP-PSK</c:v>
                </c:pt>
                <c:pt idx="2">
                  <c:v>WPA2-CCMP/TKIP-PSK</c:v>
                </c:pt>
                <c:pt idx="3">
                  <c:v>WPA2-CCMP-PSK</c:v>
                </c:pt>
              </c:strCache>
            </c:strRef>
          </c:cat>
          <c:val>
            <c:numRef>
              <c:f>Seguridad!$B$4:$E$4</c:f>
              <c:numCache>
                <c:formatCode>General</c:formatCode>
                <c:ptCount val="4"/>
                <c:pt idx="0">
                  <c:v>34</c:v>
                </c:pt>
                <c:pt idx="1">
                  <c:v>13</c:v>
                </c:pt>
                <c:pt idx="2">
                  <c:v>39</c:v>
                </c:pt>
                <c:pt idx="3">
                  <c:v>35</c:v>
                </c:pt>
              </c:numCache>
            </c:numRef>
          </c:val>
          <c:extLst>
            <c:ext xmlns:c16="http://schemas.microsoft.com/office/drawing/2014/chart" uri="{C3380CC4-5D6E-409C-BE32-E72D297353CC}">
              <c16:uniqueId val="{00000008-8ACB-4ADA-8286-F960618ACB1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eficiencia!$B$3:$I$3</c:f>
              <c:strCache>
                <c:ptCount val="8"/>
                <c:pt idx="0">
                  <c:v>RTS</c:v>
                </c:pt>
                <c:pt idx="1">
                  <c:v>CTS</c:v>
                </c:pt>
                <c:pt idx="2">
                  <c:v>ACK</c:v>
                </c:pt>
                <c:pt idx="3">
                  <c:v>Beacons</c:v>
                </c:pt>
                <c:pt idx="4">
                  <c:v>Probes</c:v>
                </c:pt>
                <c:pt idx="5">
                  <c:v>Association</c:v>
                </c:pt>
                <c:pt idx="6">
                  <c:v>Reassociation</c:v>
                </c:pt>
                <c:pt idx="7">
                  <c:v>Authentication</c:v>
                </c:pt>
              </c:strCache>
            </c:strRef>
          </c:cat>
          <c:val>
            <c:numRef>
              <c:f>eficiencia!$B$4:$I$4</c:f>
              <c:numCache>
                <c:formatCode>0.00%</c:formatCode>
                <c:ptCount val="8"/>
                <c:pt idx="0">
                  <c:v>1.8599999999999998E-2</c:v>
                </c:pt>
                <c:pt idx="1">
                  <c:v>1.41E-2</c:v>
                </c:pt>
                <c:pt idx="2">
                  <c:v>1.7299999999999999E-2</c:v>
                </c:pt>
                <c:pt idx="3">
                  <c:v>1.7999999999999999E-2</c:v>
                </c:pt>
                <c:pt idx="4">
                  <c:v>2.5499999999999998E-2</c:v>
                </c:pt>
                <c:pt idx="5">
                  <c:v>0</c:v>
                </c:pt>
                <c:pt idx="6">
                  <c:v>0</c:v>
                </c:pt>
                <c:pt idx="7">
                  <c:v>5.0000000000000001E-4</c:v>
                </c:pt>
              </c:numCache>
            </c:numRef>
          </c:val>
          <c:extLst>
            <c:ext xmlns:c16="http://schemas.microsoft.com/office/drawing/2014/chart" uri="{C3380CC4-5D6E-409C-BE32-E72D297353CC}">
              <c16:uniqueId val="{00000000-0F17-473F-A581-467C7B6E644B}"/>
            </c:ext>
          </c:extLst>
        </c:ser>
        <c:dLbls>
          <c:dLblPos val="outEnd"/>
          <c:showLegendKey val="0"/>
          <c:showVal val="1"/>
          <c:showCatName val="0"/>
          <c:showSerName val="0"/>
          <c:showPercent val="0"/>
          <c:showBubbleSize val="0"/>
        </c:dLbls>
        <c:gapWidth val="219"/>
        <c:overlap val="-27"/>
        <c:axId val="1300656975"/>
        <c:axId val="1300657391"/>
      </c:barChart>
      <c:catAx>
        <c:axId val="130065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300657391"/>
        <c:crosses val="autoZero"/>
        <c:auto val="1"/>
        <c:lblAlgn val="ctr"/>
        <c:lblOffset val="100"/>
        <c:noMultiLvlLbl val="0"/>
      </c:catAx>
      <c:valAx>
        <c:axId val="1300657391"/>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300656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Hoja1!$C$3:$J$3</c:f>
              <c:strCache>
                <c:ptCount val="8"/>
                <c:pt idx="0">
                  <c:v>Beacons</c:v>
                </c:pt>
                <c:pt idx="1">
                  <c:v>Probes Request</c:v>
                </c:pt>
                <c:pt idx="2">
                  <c:v>Probes Response</c:v>
                </c:pt>
                <c:pt idx="3">
                  <c:v>Association Request</c:v>
                </c:pt>
                <c:pt idx="4">
                  <c:v>Association Response</c:v>
                </c:pt>
                <c:pt idx="5">
                  <c:v>Reassociation Request</c:v>
                </c:pt>
                <c:pt idx="6">
                  <c:v>Reassociation Response</c:v>
                </c:pt>
                <c:pt idx="7">
                  <c:v>Authentication</c:v>
                </c:pt>
              </c:strCache>
            </c:strRef>
          </c:cat>
          <c:val>
            <c:numRef>
              <c:f>Hoja1!$C$4:$J$4</c:f>
              <c:numCache>
                <c:formatCode>0.00%</c:formatCode>
                <c:ptCount val="8"/>
                <c:pt idx="0">
                  <c:v>2E-3</c:v>
                </c:pt>
                <c:pt idx="1">
                  <c:v>6.0000000000000001E-3</c:v>
                </c:pt>
                <c:pt idx="2">
                  <c:v>1.1999999999999999E-3</c:v>
                </c:pt>
                <c:pt idx="3">
                  <c:v>5.9999999999999995E-4</c:v>
                </c:pt>
                <c:pt idx="4">
                  <c:v>1.5E-3</c:v>
                </c:pt>
                <c:pt idx="5">
                  <c:v>1E-3</c:v>
                </c:pt>
                <c:pt idx="6">
                  <c:v>0</c:v>
                </c:pt>
                <c:pt idx="7">
                  <c:v>8.9999999999999998E-4</c:v>
                </c:pt>
              </c:numCache>
            </c:numRef>
          </c:val>
          <c:extLst>
            <c:ext xmlns:c16="http://schemas.microsoft.com/office/drawing/2014/chart" uri="{C3380CC4-5D6E-409C-BE32-E72D297353CC}">
              <c16:uniqueId val="{00000000-68F2-4C11-8AC2-311E4943678B}"/>
            </c:ext>
          </c:extLst>
        </c:ser>
        <c:dLbls>
          <c:dLblPos val="outEnd"/>
          <c:showLegendKey val="0"/>
          <c:showVal val="1"/>
          <c:showCatName val="0"/>
          <c:showSerName val="0"/>
          <c:showPercent val="0"/>
          <c:showBubbleSize val="0"/>
        </c:dLbls>
        <c:gapWidth val="219"/>
        <c:overlap val="-27"/>
        <c:axId val="240701024"/>
        <c:axId val="240696448"/>
      </c:barChart>
      <c:catAx>
        <c:axId val="24070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240696448"/>
        <c:crosses val="autoZero"/>
        <c:auto val="1"/>
        <c:lblAlgn val="ctr"/>
        <c:lblOffset val="100"/>
        <c:noMultiLvlLbl val="0"/>
      </c:catAx>
      <c:valAx>
        <c:axId val="24069644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40701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custT="1"/>
      <dgm:spPr/>
      <dgm:t>
        <a:bodyPr/>
        <a:lstStyle/>
        <a:p>
          <a:r>
            <a:rPr lang="es-EC" sz="2000" dirty="0">
              <a:latin typeface="Arial" panose="020B0604020202020204" pitchFamily="34" charset="0"/>
              <a:cs typeface="Arial" panose="020B0604020202020204" pitchFamily="34" charset="0"/>
            </a:rPr>
            <a:t>Objetivos</a:t>
          </a:r>
        </a:p>
      </dgm:t>
    </dgm:pt>
    <dgm:pt modelId="{8DA30EF7-08F5-4570-B602-09B20F0635A5}" type="par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A9D495C-F972-448C-A72B-1285FB189AE3}" type="sib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FBEDDBD-5AB9-45C3-BDC7-D56F3C6EA054}">
      <dgm:prSet phldrT="[Texto]" custT="1"/>
      <dgm:spPr/>
      <dgm:t>
        <a:bodyPr/>
        <a:lstStyle/>
        <a:p>
          <a:r>
            <a:rPr lang="es-EC" sz="2000" dirty="0" smtClean="0">
              <a:latin typeface="Times New Roman" panose="02020603050405020304" pitchFamily="18" charset="0"/>
              <a:cs typeface="Times New Roman" panose="02020603050405020304" pitchFamily="18" charset="0"/>
            </a:rPr>
            <a:t>Fundamentación Teórica</a:t>
          </a:r>
          <a:endParaRPr lang="es-EC" sz="2000" dirty="0">
            <a:latin typeface="Times New Roman" panose="02020603050405020304" pitchFamily="18" charset="0"/>
            <a:cs typeface="Times New Roman" panose="02020603050405020304" pitchFamily="18" charset="0"/>
          </a:endParaRPr>
        </a:p>
      </dgm:t>
    </dgm:pt>
    <dgm:pt modelId="{30E82399-EC09-4187-B1CB-FE2A322B2DDB}" type="sib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10BE969-CE41-403A-A527-E4B45393526B}" type="par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FB9D4888-5B0A-42DA-8910-F236FA924BC4}">
      <dgm:prSet custT="1"/>
      <dgm:spPr/>
      <dgm:t>
        <a:bodyPr/>
        <a:lstStyle/>
        <a:p>
          <a:r>
            <a:rPr lang="es-EC" sz="2000" dirty="0">
              <a:latin typeface="Times New Roman" panose="02020603050405020304" pitchFamily="18" charset="0"/>
              <a:cs typeface="Times New Roman" panose="02020603050405020304" pitchFamily="18" charset="0"/>
            </a:rPr>
            <a:t>Metodología</a:t>
          </a:r>
        </a:p>
      </dgm:t>
    </dgm:pt>
    <dgm:pt modelId="{CFE271C4-FB03-4019-BAE8-10B998728F76}" type="par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2023B72E-267A-46BF-8E82-F227F32F50E6}" type="sib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F7C84E21-CB1A-4C06-A234-E45570B1A408}">
      <dgm:prSet custT="1"/>
      <dgm:spPr/>
      <dgm:t>
        <a:bodyPr/>
        <a:lstStyle/>
        <a:p>
          <a:r>
            <a:rPr lang="es-EC" sz="2000"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0B81F35D-E18E-470A-82D0-C78FD2413478}" type="sib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BC6638A0-7FFF-44CD-9AEE-DFAA8E4DCA6C}">
      <dgm:prSet custT="1"/>
      <dgm:spPr/>
      <dgm:t>
        <a:bodyPr/>
        <a:lstStyle/>
        <a:p>
          <a:r>
            <a:rPr lang="es-EC" sz="2000" dirty="0">
              <a:latin typeface="Times New Roman" panose="02020603050405020304" pitchFamily="18" charset="0"/>
              <a:cs typeface="Times New Roman" panose="02020603050405020304" pitchFamily="18" charset="0"/>
            </a:rPr>
            <a:t>Conclusiones y Recomendaciones</a:t>
          </a:r>
        </a:p>
      </dgm:t>
    </dgm:pt>
    <dgm:pt modelId="{65447D41-A425-4739-A472-3AAB268FDCB4}" type="par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3A6A695C-27A7-439D-BA14-F78843966D96}" type="sib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n-U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5"/>
      <dgm:spPr/>
    </dgm:pt>
    <dgm:pt modelId="{2A3757D7-8131-49ED-827C-938CC960CB0D}" type="pres">
      <dgm:prSet presAssocID="{5C873AB1-8093-47ED-A42A-44978B095E0D}" presName="conn" presStyleLbl="parChTrans1D2" presStyleIdx="0" presStyleCnt="1"/>
      <dgm:spPr/>
      <dgm:t>
        <a:bodyPr/>
        <a:lstStyle/>
        <a:p>
          <a:endParaRPr lang="en-US"/>
        </a:p>
      </dgm:t>
    </dgm:pt>
    <dgm:pt modelId="{4F4019F6-969D-4A83-84A5-B83A3B7CE8F2}" type="pres">
      <dgm:prSet presAssocID="{5C873AB1-8093-47ED-A42A-44978B095E0D}" presName="extraNode" presStyleLbl="node1" presStyleIdx="0" presStyleCnt="5"/>
      <dgm:spPr/>
    </dgm:pt>
    <dgm:pt modelId="{CDB58383-C5E8-4924-A66F-BD47CC833D27}" type="pres">
      <dgm:prSet presAssocID="{5C873AB1-8093-47ED-A42A-44978B095E0D}" presName="dstNode" presStyleLbl="node1" presStyleIdx="0" presStyleCnt="5"/>
      <dgm:spPr/>
    </dgm:pt>
    <dgm:pt modelId="{E80DDA8B-1ADF-4A7D-AA04-6D0339956812}" type="pres">
      <dgm:prSet presAssocID="{8E80FA87-D72F-4546-AA5B-A9B287DA9B07}" presName="text_1" presStyleLbl="node1" presStyleIdx="0" presStyleCnt="5">
        <dgm:presLayoutVars>
          <dgm:bulletEnabled val="1"/>
        </dgm:presLayoutVars>
      </dgm:prSet>
      <dgm:spPr/>
      <dgm:t>
        <a:bodyPr/>
        <a:lstStyle/>
        <a:p>
          <a:endParaRPr lang="es-ES"/>
        </a:p>
      </dgm:t>
    </dgm:pt>
    <dgm:pt modelId="{D6F3FEF6-1164-4AB5-A4DF-8800075D7675}"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5"/>
      <dgm:spPr/>
    </dgm:pt>
    <dgm:pt modelId="{5371CE0B-1E78-4F74-B716-C957CA5BCFB3}" type="pres">
      <dgm:prSet presAssocID="{1FBEDDBD-5AB9-45C3-BDC7-D56F3C6EA054}" presName="text_2" presStyleLbl="node1" presStyleIdx="1" presStyleCnt="5">
        <dgm:presLayoutVars>
          <dgm:bulletEnabled val="1"/>
        </dgm:presLayoutVars>
      </dgm:prSet>
      <dgm:spPr/>
      <dgm:t>
        <a:bodyPr/>
        <a:lstStyle/>
        <a:p>
          <a:endParaRPr lang="es-ES"/>
        </a:p>
      </dgm:t>
    </dgm:pt>
    <dgm:pt modelId="{E3124EE9-725F-4DA0-A8EB-2DCA1E8D44C2}"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5"/>
      <dgm:spPr/>
    </dgm:pt>
    <dgm:pt modelId="{5C999ABD-2B92-424B-A7B8-132C37A2BBB9}" type="pres">
      <dgm:prSet presAssocID="{FB9D4888-5B0A-42DA-8910-F236FA924BC4}" presName="text_3" presStyleLbl="node1" presStyleIdx="2" presStyleCnt="5">
        <dgm:presLayoutVars>
          <dgm:bulletEnabled val="1"/>
        </dgm:presLayoutVars>
      </dgm:prSet>
      <dgm:spPr/>
      <dgm:t>
        <a:bodyPr/>
        <a:lstStyle/>
        <a:p>
          <a:endParaRPr lang="es-ES"/>
        </a:p>
      </dgm:t>
    </dgm:pt>
    <dgm:pt modelId="{893510A2-D814-4DB0-A11F-D6E65C8D873E}"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5"/>
      <dgm:spPr/>
    </dgm:pt>
    <dgm:pt modelId="{1740D70C-EDDB-4F78-AD17-85CE3FF5B821}" type="pres">
      <dgm:prSet presAssocID="{F7C84E21-CB1A-4C06-A234-E45570B1A408}" presName="text_4" presStyleLbl="node1" presStyleIdx="3" presStyleCnt="5">
        <dgm:presLayoutVars>
          <dgm:bulletEnabled val="1"/>
        </dgm:presLayoutVars>
      </dgm:prSet>
      <dgm:spPr/>
      <dgm:t>
        <a:bodyPr/>
        <a:lstStyle/>
        <a:p>
          <a:endParaRPr lang="es-ES"/>
        </a:p>
      </dgm:t>
    </dgm:pt>
    <dgm:pt modelId="{7202034B-BF57-4EAB-9E13-6E75EAF253C5}" type="pres">
      <dgm:prSet presAssocID="{F7C84E21-CB1A-4C06-A234-E45570B1A408}" presName="accent_4" presStyleCnt="0"/>
      <dgm:spPr/>
    </dgm:pt>
    <dgm:pt modelId="{B3E116FB-7744-4CF6-9DB6-12485C2CA169}" type="pres">
      <dgm:prSet presAssocID="{F7C84E21-CB1A-4C06-A234-E45570B1A408}" presName="accentRepeatNode" presStyleLbl="solidFgAcc1" presStyleIdx="3" presStyleCnt="5"/>
      <dgm:spPr/>
    </dgm:pt>
    <dgm:pt modelId="{C9DCCC2F-7471-4A38-ABD9-9874606D5130}" type="pres">
      <dgm:prSet presAssocID="{BC6638A0-7FFF-44CD-9AEE-DFAA8E4DCA6C}" presName="text_5" presStyleLbl="node1" presStyleIdx="4" presStyleCnt="5">
        <dgm:presLayoutVars>
          <dgm:bulletEnabled val="1"/>
        </dgm:presLayoutVars>
      </dgm:prSet>
      <dgm:spPr/>
      <dgm:t>
        <a:bodyPr/>
        <a:lstStyle/>
        <a:p>
          <a:endParaRPr lang="es-ES"/>
        </a:p>
      </dgm:t>
    </dgm:pt>
    <dgm:pt modelId="{19C5D482-E19C-4431-9FBE-2641D1855C27}" type="pres">
      <dgm:prSet presAssocID="{BC6638A0-7FFF-44CD-9AEE-DFAA8E4DCA6C}" presName="accent_5" presStyleCnt="0"/>
      <dgm:spPr/>
    </dgm:pt>
    <dgm:pt modelId="{FB38E14E-2C2C-4CB9-9A98-715BEDEB95F4}" type="pres">
      <dgm:prSet presAssocID="{BC6638A0-7FFF-44CD-9AEE-DFAA8E4DCA6C}" presName="accentRepeatNode" presStyleLbl="solidFgAcc1" presStyleIdx="4" presStyleCnt="5"/>
      <dgm:spPr/>
    </dgm:pt>
  </dgm:ptLst>
  <dgm:cxnLst>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3" destOrd="0" parTransId="{7AECB510-670A-4ADE-AB03-84559884DC51}" sibTransId="{0B81F35D-E18E-470A-82D0-C78FD2413478}"/>
    <dgm:cxn modelId="{252B977F-9A31-415F-9A49-C659583C85B0}" type="presOf" srcId="{1FBEDDBD-5AB9-45C3-BDC7-D56F3C6EA054}" destId="{5371CE0B-1E78-4F74-B716-C957CA5BCFB3}" srcOrd="0" destOrd="0" presId="urn:microsoft.com/office/officeart/2008/layout/VerticalCurvedList"/>
    <dgm:cxn modelId="{A860B7FE-251F-47EE-B264-63011640F057}" srcId="{5C873AB1-8093-47ED-A42A-44978B095E0D}" destId="{BC6638A0-7FFF-44CD-9AEE-DFAA8E4DCA6C}" srcOrd="4" destOrd="0" parTransId="{65447D41-A425-4739-A472-3AAB268FDCB4}" sibTransId="{3A6A695C-27A7-439D-BA14-F78843966D96}"/>
    <dgm:cxn modelId="{81CC522C-21D3-4217-860C-5253181F4E9F}" type="presOf" srcId="{BC6638A0-7FFF-44CD-9AEE-DFAA8E4DCA6C}" destId="{C9DCCC2F-7471-4A38-ABD9-9874606D5130}" srcOrd="0" destOrd="0" presId="urn:microsoft.com/office/officeart/2008/layout/VerticalCurvedList"/>
    <dgm:cxn modelId="{16CDD17F-495B-4437-BC34-2195E9C665D0}" type="presOf" srcId="{FB9D4888-5B0A-42DA-8910-F236FA924BC4}" destId="{5C999ABD-2B92-424B-A7B8-132C37A2BBB9}" srcOrd="0" destOrd="0" presId="urn:microsoft.com/office/officeart/2008/layout/VerticalCurvedList"/>
    <dgm:cxn modelId="{29BA5BA6-951D-42B1-BE06-0C3CEBC23F69}" type="presOf" srcId="{F7C84E21-CB1A-4C06-A234-E45570B1A408}" destId="{1740D70C-EDDB-4F78-AD17-85CE3FF5B821}" srcOrd="0" destOrd="0" presId="urn:microsoft.com/office/officeart/2008/layout/VerticalCurvedList"/>
    <dgm:cxn modelId="{DCF6FD60-76C8-4A49-9E13-4884B3A20254}" type="presOf" srcId="{BA9D495C-F972-448C-A72B-1285FB189AE3}" destId="{2A3757D7-8131-49ED-827C-938CC960CB0D}" srcOrd="0" destOrd="0" presId="urn:microsoft.com/office/officeart/2008/layout/VerticalCurvedList"/>
    <dgm:cxn modelId="{D307A349-9A80-408D-B6E2-DD4BDFA28649}" type="presOf" srcId="{8E80FA87-D72F-4546-AA5B-A9B287DA9B07}" destId="{E80DDA8B-1ADF-4A7D-AA04-6D0339956812}" srcOrd="0" destOrd="0" presId="urn:microsoft.com/office/officeart/2008/layout/VerticalCurvedList"/>
    <dgm:cxn modelId="{D4F358C4-EAE1-401B-8499-93EDD85EE577}" type="presOf" srcId="{5C873AB1-8093-47ED-A42A-44978B095E0D}" destId="{66B3AFB2-510A-460F-B9FD-0D0358FC7EC8}"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25D3588B-4F3E-4182-8758-BFFF7A7950BD}" srcId="{5C873AB1-8093-47ED-A42A-44978B095E0D}" destId="{1FBEDDBD-5AB9-45C3-BDC7-D56F3C6EA054}" srcOrd="1" destOrd="0" parTransId="{610BE969-CE41-403A-A527-E4B45393526B}" sibTransId="{30E82399-EC09-4187-B1CB-FE2A322B2DDB}"/>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0C7F13F1-F416-4D19-934E-CCD8A5E0BE10}" type="presParOf" srcId="{83AF9E91-B4AE-4D20-9127-F15E9552901F}" destId="{E80DDA8B-1ADF-4A7D-AA04-6D0339956812}" srcOrd="1" destOrd="0" presId="urn:microsoft.com/office/officeart/2008/layout/VerticalCurvedList"/>
    <dgm:cxn modelId="{E06A3EE2-7E64-46BA-88C1-9BCE20AA8945}" type="presParOf" srcId="{83AF9E91-B4AE-4D20-9127-F15E9552901F}" destId="{D6F3FEF6-1164-4AB5-A4DF-8800075D7675}" srcOrd="2" destOrd="0" presId="urn:microsoft.com/office/officeart/2008/layout/VerticalCurvedList"/>
    <dgm:cxn modelId="{63F60F97-4498-406D-865E-65277B0809E6}" type="presParOf" srcId="{D6F3FEF6-1164-4AB5-A4DF-8800075D7675}" destId="{BE3F36AB-BB4B-4F2A-A989-CD674746F7EA}" srcOrd="0" destOrd="0" presId="urn:microsoft.com/office/officeart/2008/layout/VerticalCurvedList"/>
    <dgm:cxn modelId="{D550F2A9-374B-4D5E-9A99-9E126323F846}" type="presParOf" srcId="{83AF9E91-B4AE-4D20-9127-F15E9552901F}" destId="{5371CE0B-1E78-4F74-B716-C957CA5BCFB3}" srcOrd="3" destOrd="0" presId="urn:microsoft.com/office/officeart/2008/layout/VerticalCurvedList"/>
    <dgm:cxn modelId="{EF574A09-0A88-4426-B6FB-9A6C7B88F05B}" type="presParOf" srcId="{83AF9E91-B4AE-4D20-9127-F15E9552901F}" destId="{E3124EE9-725F-4DA0-A8EB-2DCA1E8D44C2}" srcOrd="4" destOrd="0" presId="urn:microsoft.com/office/officeart/2008/layout/VerticalCurvedList"/>
    <dgm:cxn modelId="{9A1BCE8A-8F60-41BB-84B7-D41C997FA1FC}" type="presParOf" srcId="{E3124EE9-725F-4DA0-A8EB-2DCA1E8D44C2}" destId="{09B22A60-FCB7-49A1-BF25-EF5994FA2C0F}" srcOrd="0" destOrd="0" presId="urn:microsoft.com/office/officeart/2008/layout/VerticalCurvedList"/>
    <dgm:cxn modelId="{C3CBB2DC-6092-40E3-B551-45457C20ACBC}" type="presParOf" srcId="{83AF9E91-B4AE-4D20-9127-F15E9552901F}" destId="{5C999ABD-2B92-424B-A7B8-132C37A2BBB9}" srcOrd="5" destOrd="0" presId="urn:microsoft.com/office/officeart/2008/layout/VerticalCurvedList"/>
    <dgm:cxn modelId="{2E553C53-0D87-4C8B-9D99-3DF29EB24B81}" type="presParOf" srcId="{83AF9E91-B4AE-4D20-9127-F15E9552901F}" destId="{893510A2-D814-4DB0-A11F-D6E65C8D873E}" srcOrd="6" destOrd="0" presId="urn:microsoft.com/office/officeart/2008/layout/VerticalCurvedList"/>
    <dgm:cxn modelId="{A1EEADD6-A46D-4282-82F0-CCABC8BD496E}" type="presParOf" srcId="{893510A2-D814-4DB0-A11F-D6E65C8D873E}" destId="{2C54FE2B-CA3D-4528-BBBA-7837DAA73DD7}" srcOrd="0" destOrd="0" presId="urn:microsoft.com/office/officeart/2008/layout/VerticalCurvedList"/>
    <dgm:cxn modelId="{6957EEE0-0B08-437A-BB40-A1AE5BEC8D50}" type="presParOf" srcId="{83AF9E91-B4AE-4D20-9127-F15E9552901F}" destId="{1740D70C-EDDB-4F78-AD17-85CE3FF5B821}" srcOrd="7" destOrd="0" presId="urn:microsoft.com/office/officeart/2008/layout/VerticalCurvedList"/>
    <dgm:cxn modelId="{B608EA76-F69F-42C7-B5C9-E53301F6AA23}" type="presParOf" srcId="{83AF9E91-B4AE-4D20-9127-F15E9552901F}" destId="{7202034B-BF57-4EAB-9E13-6E75EAF253C5}" srcOrd="8" destOrd="0" presId="urn:microsoft.com/office/officeart/2008/layout/VerticalCurvedList"/>
    <dgm:cxn modelId="{7D2C6410-46D0-4CD4-87A5-42999A39DF87}" type="presParOf" srcId="{7202034B-BF57-4EAB-9E13-6E75EAF253C5}" destId="{B3E116FB-7744-4CF6-9DB6-12485C2CA169}" srcOrd="0" destOrd="0" presId="urn:microsoft.com/office/officeart/2008/layout/VerticalCurvedList"/>
    <dgm:cxn modelId="{5697DE60-3BAC-435E-B07B-844941F61E62}" type="presParOf" srcId="{83AF9E91-B4AE-4D20-9127-F15E9552901F}" destId="{C9DCCC2F-7471-4A38-ABD9-9874606D5130}" srcOrd="9" destOrd="0" presId="urn:microsoft.com/office/officeart/2008/layout/VerticalCurvedList"/>
    <dgm:cxn modelId="{3F5A15AE-A4AB-4E39-AEEA-283DACDC105F}" type="presParOf" srcId="{83AF9E91-B4AE-4D20-9127-F15E9552901F}" destId="{19C5D482-E19C-4431-9FBE-2641D1855C27}" srcOrd="10" destOrd="0" presId="urn:microsoft.com/office/officeart/2008/layout/VerticalCurvedList"/>
    <dgm:cxn modelId="{8DA913B7-6ACF-444E-92B3-0934B12758AF}" type="presParOf" srcId="{19C5D482-E19C-4431-9FBE-2641D1855C27}"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2AD57-1686-44CC-8536-A7B80A595788}"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es-EC"/>
        </a:p>
      </dgm:t>
    </dgm:pt>
    <dgm:pt modelId="{891DA70F-2F2B-4EE1-8C26-1C0B86D07641}">
      <dgm:prSet/>
      <dgm:spPr/>
      <dgm:t>
        <a:bodyPr/>
        <a:lstStyle/>
        <a:p>
          <a:r>
            <a:rPr lang="es-EC" dirty="0" smtClean="0">
              <a:latin typeface="Times New Roman" panose="02020603050405020304" pitchFamily="18" charset="0"/>
              <a:cs typeface="Times New Roman" panose="02020603050405020304" pitchFamily="18" charset="0"/>
            </a:rPr>
            <a:t>Los </a:t>
          </a:r>
          <a:r>
            <a:rPr lang="es-EC" dirty="0" smtClean="0">
              <a:latin typeface="Times New Roman" panose="02020603050405020304" pitchFamily="18" charset="0"/>
              <a:cs typeface="Times New Roman" panose="02020603050405020304" pitchFamily="18" charset="0"/>
            </a:rPr>
            <a:t>AP </a:t>
          </a:r>
          <a:r>
            <a:rPr lang="es-EC" dirty="0" smtClean="0">
              <a:latin typeface="Times New Roman" panose="02020603050405020304" pitchFamily="18" charset="0"/>
              <a:cs typeface="Times New Roman" panose="02020603050405020304" pitchFamily="18" charset="0"/>
            </a:rPr>
            <a:t>envía continuamente </a:t>
          </a:r>
          <a:r>
            <a:rPr lang="es-EC" dirty="0" smtClean="0">
              <a:latin typeface="Times New Roman" panose="02020603050405020304" pitchFamily="18" charset="0"/>
              <a:cs typeface="Times New Roman" panose="02020603050405020304" pitchFamily="18" charset="0"/>
            </a:rPr>
            <a:t>tramas </a:t>
          </a:r>
          <a:r>
            <a:rPr lang="es-EC" i="0" dirty="0" smtClean="0">
              <a:latin typeface="Times New Roman" panose="02020603050405020304" pitchFamily="18" charset="0"/>
              <a:cs typeface="Times New Roman" panose="02020603050405020304" pitchFamily="18" charset="0"/>
            </a:rPr>
            <a:t>Beacon</a:t>
          </a:r>
          <a:r>
            <a:rPr lang="es-EC" dirty="0" smtClean="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que son </a:t>
          </a:r>
          <a:r>
            <a:rPr lang="es-EC" dirty="0" smtClean="0">
              <a:latin typeface="Times New Roman" panose="02020603050405020304" pitchFamily="18" charset="0"/>
              <a:cs typeface="Times New Roman" panose="02020603050405020304" pitchFamily="18" charset="0"/>
            </a:rPr>
            <a:t>receptadas </a:t>
          </a:r>
          <a:r>
            <a:rPr lang="es-EC" dirty="0" smtClean="0">
              <a:latin typeface="Times New Roman" panose="02020603050405020304" pitchFamily="18" charset="0"/>
              <a:cs typeface="Times New Roman" panose="02020603050405020304" pitchFamily="18" charset="0"/>
            </a:rPr>
            <a:t>por los clientes WLAN cercanos.</a:t>
          </a:r>
        </a:p>
      </dgm:t>
    </dgm:pt>
    <dgm:pt modelId="{680D10B1-8755-4D84-8E63-C30D2BA29FCA}" type="parTrans" cxnId="{551A10C2-05C2-42B6-B363-2EF610A350E3}">
      <dgm:prSet/>
      <dgm:spPr/>
      <dgm:t>
        <a:bodyPr/>
        <a:lstStyle/>
        <a:p>
          <a:endParaRPr lang="es-EC"/>
        </a:p>
      </dgm:t>
    </dgm:pt>
    <dgm:pt modelId="{DB21DA5C-A02D-4ABE-8E86-325C058BAD9A}" type="sibTrans" cxnId="{551A10C2-05C2-42B6-B363-2EF610A350E3}">
      <dgm:prSet/>
      <dgm:spPr/>
      <dgm:t>
        <a:bodyPr/>
        <a:lstStyle/>
        <a:p>
          <a:endParaRPr lang="es-EC"/>
        </a:p>
      </dgm:t>
    </dgm:pt>
    <dgm:pt modelId="{49773452-8800-4194-BB29-6D2DBCD20396}">
      <dgm:prSet custT="1"/>
      <dgm:spPr/>
      <dgm:t>
        <a:bodyPr/>
        <a:lstStyle/>
        <a:p>
          <a:r>
            <a:rPr lang="es-EC" sz="1100" dirty="0" smtClean="0">
              <a:latin typeface="Times New Roman" panose="02020603050405020304" pitchFamily="18" charset="0"/>
              <a:cs typeface="Times New Roman" panose="02020603050405020304" pitchFamily="18" charset="0"/>
            </a:rPr>
            <a:t>El cliente también puede transmitir su propia </a:t>
          </a:r>
          <a:r>
            <a:rPr lang="es-EC" sz="1100" i="0" dirty="0" err="1" smtClean="0">
              <a:latin typeface="Times New Roman" panose="02020603050405020304" pitchFamily="18" charset="0"/>
              <a:cs typeface="Times New Roman" panose="02020603050405020304" pitchFamily="18" charset="0"/>
            </a:rPr>
            <a:t>Probe</a:t>
          </a:r>
          <a:r>
            <a:rPr lang="es-EC" sz="1100" i="0" dirty="0" smtClean="0">
              <a:latin typeface="Times New Roman" panose="02020603050405020304" pitchFamily="18" charset="0"/>
              <a:cs typeface="Times New Roman" panose="02020603050405020304" pitchFamily="18" charset="0"/>
            </a:rPr>
            <a:t> </a:t>
          </a:r>
          <a:r>
            <a:rPr lang="es-EC" sz="1100" i="0" dirty="0" err="1" smtClean="0">
              <a:latin typeface="Times New Roman" panose="02020603050405020304" pitchFamily="18" charset="0"/>
              <a:cs typeface="Times New Roman" panose="02020603050405020304" pitchFamily="18" charset="0"/>
            </a:rPr>
            <a:t>Request</a:t>
          </a:r>
          <a:r>
            <a:rPr lang="es-EC" sz="1100" i="0" dirty="0" smtClean="0">
              <a:latin typeface="Times New Roman" panose="02020603050405020304" pitchFamily="18" charset="0"/>
              <a:cs typeface="Times New Roman" panose="02020603050405020304" pitchFamily="18" charset="0"/>
            </a:rPr>
            <a:t> </a:t>
          </a:r>
          <a:r>
            <a:rPr lang="es-EC" sz="1100" dirty="0" smtClean="0">
              <a:latin typeface="Times New Roman" panose="02020603050405020304" pitchFamily="18" charset="0"/>
              <a:cs typeface="Times New Roman" panose="02020603050405020304" pitchFamily="18" charset="0"/>
            </a:rPr>
            <a:t>en cada canal</a:t>
          </a:r>
          <a:r>
            <a:rPr lang="es-EC" sz="1100" dirty="0" smtClean="0"/>
            <a:t>.</a:t>
          </a:r>
        </a:p>
      </dgm:t>
    </dgm:pt>
    <dgm:pt modelId="{3E0FAEC1-4FAF-4F0E-A1D1-FDF00ABB3B20}" type="parTrans" cxnId="{747FA2EC-F6A8-4D34-BA8F-63C7AD59D21D}">
      <dgm:prSet/>
      <dgm:spPr/>
      <dgm:t>
        <a:bodyPr/>
        <a:lstStyle/>
        <a:p>
          <a:endParaRPr lang="es-EC"/>
        </a:p>
      </dgm:t>
    </dgm:pt>
    <dgm:pt modelId="{3352DBA0-8982-4D61-8D32-A8AB8BA2C370}" type="sibTrans" cxnId="{747FA2EC-F6A8-4D34-BA8F-63C7AD59D21D}">
      <dgm:prSet/>
      <dgm:spPr/>
      <dgm:t>
        <a:bodyPr/>
        <a:lstStyle/>
        <a:p>
          <a:endParaRPr lang="es-EC"/>
        </a:p>
      </dgm:t>
    </dgm:pt>
    <dgm:pt modelId="{905A001B-1315-4FE0-849D-A14327ADE324}">
      <dgm:prSet custT="1"/>
      <dgm:spPr/>
      <dgm:t>
        <a:bodyPr/>
        <a:lstStyle/>
        <a:p>
          <a:r>
            <a:rPr lang="es-EC" sz="1100" dirty="0" smtClean="0">
              <a:latin typeface="Times New Roman" panose="02020603050405020304" pitchFamily="18" charset="0"/>
              <a:cs typeface="Times New Roman" panose="02020603050405020304" pitchFamily="18" charset="0"/>
            </a:rPr>
            <a:t>Los AP dentro del rango responden con una trama </a:t>
          </a:r>
          <a:r>
            <a:rPr lang="es-EC" sz="1100" i="0" dirty="0" err="1" smtClean="0">
              <a:latin typeface="Times New Roman" panose="02020603050405020304" pitchFamily="18" charset="0"/>
              <a:cs typeface="Times New Roman" panose="02020603050405020304" pitchFamily="18" charset="0"/>
            </a:rPr>
            <a:t>probe</a:t>
          </a:r>
          <a:r>
            <a:rPr lang="es-EC" sz="1100" i="0" dirty="0" smtClean="0">
              <a:latin typeface="Times New Roman" panose="02020603050405020304" pitchFamily="18" charset="0"/>
              <a:cs typeface="Times New Roman" panose="02020603050405020304" pitchFamily="18" charset="0"/>
            </a:rPr>
            <a:t> response.</a:t>
          </a:r>
        </a:p>
      </dgm:t>
    </dgm:pt>
    <dgm:pt modelId="{C370A972-B748-40CA-85B3-AC7CE327AC5A}" type="parTrans" cxnId="{23CA144A-AD79-4DB8-AC4E-17F93C7341F1}">
      <dgm:prSet/>
      <dgm:spPr/>
      <dgm:t>
        <a:bodyPr/>
        <a:lstStyle/>
        <a:p>
          <a:endParaRPr lang="es-EC"/>
        </a:p>
      </dgm:t>
    </dgm:pt>
    <dgm:pt modelId="{8C83FB0B-84DE-4C24-93E7-DAAFBB25956B}" type="sibTrans" cxnId="{23CA144A-AD79-4DB8-AC4E-17F93C7341F1}">
      <dgm:prSet/>
      <dgm:spPr/>
      <dgm:t>
        <a:bodyPr/>
        <a:lstStyle/>
        <a:p>
          <a:endParaRPr lang="es-EC"/>
        </a:p>
      </dgm:t>
    </dgm:pt>
    <dgm:pt modelId="{097724BE-7A05-4896-AB62-ABAEEAFB4908}">
      <dgm:prSet custT="1"/>
      <dgm:spPr/>
      <dgm:t>
        <a:bodyPr/>
        <a:lstStyle/>
        <a:p>
          <a:r>
            <a:rPr lang="es-EC" sz="1100" dirty="0" smtClean="0">
              <a:latin typeface="Times New Roman" panose="02020603050405020304" pitchFamily="18" charset="0"/>
              <a:cs typeface="Times New Roman" panose="02020603050405020304" pitchFamily="18" charset="0"/>
            </a:rPr>
            <a:t>El cliente </a:t>
          </a:r>
          <a:r>
            <a:rPr lang="es-EC" sz="1100" dirty="0" smtClean="0">
              <a:latin typeface="Times New Roman" panose="02020603050405020304" pitchFamily="18" charset="0"/>
              <a:cs typeface="Times New Roman" panose="02020603050405020304" pitchFamily="18" charset="0"/>
            </a:rPr>
            <a:t>escoge un AP y </a:t>
          </a:r>
          <a:r>
            <a:rPr lang="es-EC" sz="1100" dirty="0" smtClean="0">
              <a:latin typeface="Times New Roman" panose="02020603050405020304" pitchFamily="18" charset="0"/>
              <a:cs typeface="Times New Roman" panose="02020603050405020304" pitchFamily="18" charset="0"/>
            </a:rPr>
            <a:t>envía una solicitud de autenticación </a:t>
          </a:r>
          <a:r>
            <a:rPr lang="es-EC" sz="1100" i="0" dirty="0" smtClean="0">
              <a:latin typeface="Times New Roman" panose="02020603050405020304" pitchFamily="18" charset="0"/>
              <a:cs typeface="Times New Roman" panose="02020603050405020304" pitchFamily="18" charset="0"/>
            </a:rPr>
            <a:t>(</a:t>
          </a:r>
          <a:r>
            <a:rPr lang="es-EC" sz="1100" i="0" dirty="0" err="1" smtClean="0">
              <a:latin typeface="Times New Roman" panose="02020603050405020304" pitchFamily="18" charset="0"/>
              <a:cs typeface="Times New Roman" panose="02020603050405020304" pitchFamily="18" charset="0"/>
            </a:rPr>
            <a:t>authentication</a:t>
          </a:r>
          <a:r>
            <a:rPr lang="es-EC" sz="1100" i="0" dirty="0" smtClean="0">
              <a:latin typeface="Times New Roman" panose="02020603050405020304" pitchFamily="18" charset="0"/>
              <a:cs typeface="Times New Roman" panose="02020603050405020304" pitchFamily="18" charset="0"/>
            </a:rPr>
            <a:t> </a:t>
          </a:r>
          <a:r>
            <a:rPr lang="es-EC" sz="1100" i="0" dirty="0" err="1" smtClean="0">
              <a:latin typeface="Times New Roman" panose="02020603050405020304" pitchFamily="18" charset="0"/>
              <a:cs typeface="Times New Roman" panose="02020603050405020304" pitchFamily="18" charset="0"/>
            </a:rPr>
            <a:t>request</a:t>
          </a:r>
          <a:r>
            <a:rPr lang="es-EC" sz="1100" i="0" dirty="0" smtClean="0">
              <a:latin typeface="Times New Roman" panose="02020603050405020304" pitchFamily="18" charset="0"/>
              <a:cs typeface="Times New Roman" panose="02020603050405020304" pitchFamily="18" charset="0"/>
            </a:rPr>
            <a:t>).</a:t>
          </a:r>
          <a:endParaRPr lang="es-EC" sz="1100" i="0" dirty="0" smtClean="0">
            <a:latin typeface="Times New Roman" panose="02020603050405020304" pitchFamily="18" charset="0"/>
            <a:cs typeface="Times New Roman" panose="02020603050405020304" pitchFamily="18" charset="0"/>
          </a:endParaRPr>
        </a:p>
      </dgm:t>
    </dgm:pt>
    <dgm:pt modelId="{C1C9EC93-A2B8-4158-94B2-86D761767340}" type="parTrans" cxnId="{264788DB-2CF3-4056-AB67-E73DB1E7587B}">
      <dgm:prSet/>
      <dgm:spPr/>
      <dgm:t>
        <a:bodyPr/>
        <a:lstStyle/>
        <a:p>
          <a:endParaRPr lang="es-EC"/>
        </a:p>
      </dgm:t>
    </dgm:pt>
    <dgm:pt modelId="{2214A1EA-4BB4-41D0-9647-4A61836F6B31}" type="sibTrans" cxnId="{264788DB-2CF3-4056-AB67-E73DB1E7587B}">
      <dgm:prSet/>
      <dgm:spPr/>
      <dgm:t>
        <a:bodyPr/>
        <a:lstStyle/>
        <a:p>
          <a:endParaRPr lang="es-EC"/>
        </a:p>
      </dgm:t>
    </dgm:pt>
    <dgm:pt modelId="{4B6338F9-3300-4ED9-88EE-F2E5A695050B}">
      <dgm:prSet custT="1"/>
      <dgm:spPr/>
      <dgm:t>
        <a:bodyPr/>
        <a:lstStyle/>
        <a:p>
          <a:r>
            <a:rPr lang="es-EC" sz="1100" dirty="0" smtClean="0"/>
            <a:t>El AP envía una respuesta de autenticación </a:t>
          </a:r>
          <a:r>
            <a:rPr lang="es-EC" sz="1100" dirty="0" smtClean="0"/>
            <a:t>(</a:t>
          </a:r>
          <a:r>
            <a:rPr lang="es-EC" sz="1100" i="1" dirty="0" err="1" smtClean="0"/>
            <a:t>authentication</a:t>
          </a:r>
          <a:r>
            <a:rPr lang="es-EC" sz="1100" i="1" dirty="0" smtClean="0"/>
            <a:t> </a:t>
          </a:r>
          <a:r>
            <a:rPr lang="es-EC" sz="1100" i="1" dirty="0" err="1" smtClean="0"/>
            <a:t>reply</a:t>
          </a:r>
          <a:r>
            <a:rPr lang="es-EC" sz="1100" dirty="0" smtClean="0"/>
            <a:t>).</a:t>
          </a:r>
          <a:endParaRPr lang="es-EC" sz="1100" dirty="0" smtClean="0"/>
        </a:p>
      </dgm:t>
    </dgm:pt>
    <dgm:pt modelId="{879BB348-7769-425B-82CC-09FC4879A446}" type="parTrans" cxnId="{948B31DA-F85E-4657-B66D-B73CF42C90D9}">
      <dgm:prSet/>
      <dgm:spPr/>
      <dgm:t>
        <a:bodyPr/>
        <a:lstStyle/>
        <a:p>
          <a:endParaRPr lang="es-EC"/>
        </a:p>
      </dgm:t>
    </dgm:pt>
    <dgm:pt modelId="{CFB96A64-DFFD-4AE1-ADEF-B72A80B56B15}" type="sibTrans" cxnId="{948B31DA-F85E-4657-B66D-B73CF42C90D9}">
      <dgm:prSet/>
      <dgm:spPr/>
      <dgm:t>
        <a:bodyPr/>
        <a:lstStyle/>
        <a:p>
          <a:endParaRPr lang="es-EC"/>
        </a:p>
      </dgm:t>
    </dgm:pt>
    <dgm:pt modelId="{43680DA0-D2F4-48E1-AA48-A63F6E25764E}">
      <dgm:prSet custT="1"/>
      <dgm:spPr/>
      <dgm:t>
        <a:bodyPr/>
        <a:lstStyle/>
        <a:p>
          <a:r>
            <a:rPr lang="es-EC" sz="1100" dirty="0" smtClean="0">
              <a:latin typeface="Times New Roman" panose="02020603050405020304" pitchFamily="18" charset="0"/>
              <a:cs typeface="Times New Roman" panose="02020603050405020304" pitchFamily="18" charset="0"/>
            </a:rPr>
            <a:t>Al tener éxito con la autenticación, </a:t>
          </a:r>
          <a:r>
            <a:rPr lang="es-EC" sz="1100" dirty="0" smtClean="0">
              <a:latin typeface="Times New Roman" panose="02020603050405020304" pitchFamily="18" charset="0"/>
              <a:cs typeface="Times New Roman" panose="02020603050405020304" pitchFamily="18" charset="0"/>
            </a:rPr>
            <a:t>el cliente envía una trama de solicitud de asociación (</a:t>
          </a:r>
          <a:r>
            <a:rPr lang="es-EC" sz="1100" i="0" dirty="0" err="1" smtClean="0">
              <a:latin typeface="Times New Roman" panose="02020603050405020304" pitchFamily="18" charset="0"/>
              <a:cs typeface="Times New Roman" panose="02020603050405020304" pitchFamily="18" charset="0"/>
            </a:rPr>
            <a:t>association</a:t>
          </a:r>
          <a:r>
            <a:rPr lang="es-EC" sz="1100" i="0" dirty="0" smtClean="0">
              <a:latin typeface="Times New Roman" panose="02020603050405020304" pitchFamily="18" charset="0"/>
              <a:cs typeface="Times New Roman" panose="02020603050405020304" pitchFamily="18" charset="0"/>
            </a:rPr>
            <a:t> </a:t>
          </a:r>
          <a:r>
            <a:rPr lang="es-EC" sz="1100" i="0" dirty="0" err="1" smtClean="0">
              <a:latin typeface="Times New Roman" panose="02020603050405020304" pitchFamily="18" charset="0"/>
              <a:cs typeface="Times New Roman" panose="02020603050405020304" pitchFamily="18" charset="0"/>
            </a:rPr>
            <a:t>request</a:t>
          </a:r>
          <a:r>
            <a:rPr lang="es-EC" sz="1100" i="0" dirty="0" smtClean="0">
              <a:latin typeface="Times New Roman" panose="02020603050405020304" pitchFamily="18" charset="0"/>
              <a:cs typeface="Times New Roman" panose="02020603050405020304" pitchFamily="18" charset="0"/>
            </a:rPr>
            <a:t>) al AP.</a:t>
          </a:r>
        </a:p>
      </dgm:t>
    </dgm:pt>
    <dgm:pt modelId="{944D0E83-9449-4B8D-A030-1D20550DD0D4}" type="parTrans" cxnId="{554E8B2D-E927-4F24-8EA1-857E2B28CA25}">
      <dgm:prSet/>
      <dgm:spPr/>
      <dgm:t>
        <a:bodyPr/>
        <a:lstStyle/>
        <a:p>
          <a:endParaRPr lang="es-EC"/>
        </a:p>
      </dgm:t>
    </dgm:pt>
    <dgm:pt modelId="{74A0680B-A056-41CD-9452-48147B3C4E37}" type="sibTrans" cxnId="{554E8B2D-E927-4F24-8EA1-857E2B28CA25}">
      <dgm:prSet/>
      <dgm:spPr/>
      <dgm:t>
        <a:bodyPr/>
        <a:lstStyle/>
        <a:p>
          <a:endParaRPr lang="es-EC"/>
        </a:p>
      </dgm:t>
    </dgm:pt>
    <dgm:pt modelId="{F200B752-522C-4E64-AF5E-B28D66E28249}">
      <dgm:prSet custT="1"/>
      <dgm:spPr/>
      <dgm:t>
        <a:bodyPr/>
        <a:lstStyle/>
        <a:p>
          <a:r>
            <a:rPr lang="es-EC" sz="1100" dirty="0" smtClean="0">
              <a:latin typeface="Times New Roman" panose="02020603050405020304" pitchFamily="18" charset="0"/>
              <a:cs typeface="Times New Roman" panose="02020603050405020304" pitchFamily="18" charset="0"/>
            </a:rPr>
            <a:t>El AP responde con una asociación de respuesta </a:t>
          </a:r>
          <a:r>
            <a:rPr lang="es-EC" sz="1100" i="0" dirty="0" smtClean="0">
              <a:latin typeface="Times New Roman" panose="02020603050405020304" pitchFamily="18" charset="0"/>
              <a:cs typeface="Times New Roman" panose="02020603050405020304" pitchFamily="18" charset="0"/>
            </a:rPr>
            <a:t>(</a:t>
          </a:r>
          <a:r>
            <a:rPr lang="es-EC" sz="1100" i="0" dirty="0" err="1" smtClean="0">
              <a:latin typeface="Times New Roman" panose="02020603050405020304" pitchFamily="18" charset="0"/>
              <a:cs typeface="Times New Roman" panose="02020603050405020304" pitchFamily="18" charset="0"/>
            </a:rPr>
            <a:t>association</a:t>
          </a:r>
          <a:r>
            <a:rPr lang="es-EC" sz="1100" i="0" dirty="0" smtClean="0">
              <a:latin typeface="Times New Roman" panose="02020603050405020304" pitchFamily="18" charset="0"/>
              <a:cs typeface="Times New Roman" panose="02020603050405020304" pitchFamily="18" charset="0"/>
            </a:rPr>
            <a:t> response).</a:t>
          </a:r>
        </a:p>
      </dgm:t>
    </dgm:pt>
    <dgm:pt modelId="{A8D134F5-63A6-4BD3-80ED-2A17763DB86C}" type="parTrans" cxnId="{F7CFD9F6-2109-4BA8-9985-DF560ABFC9AA}">
      <dgm:prSet/>
      <dgm:spPr/>
      <dgm:t>
        <a:bodyPr/>
        <a:lstStyle/>
        <a:p>
          <a:endParaRPr lang="es-EC"/>
        </a:p>
      </dgm:t>
    </dgm:pt>
    <dgm:pt modelId="{AB1764B1-42BF-4283-BCB4-3C159125D3C7}" type="sibTrans" cxnId="{F7CFD9F6-2109-4BA8-9985-DF560ABFC9AA}">
      <dgm:prSet/>
      <dgm:spPr/>
      <dgm:t>
        <a:bodyPr/>
        <a:lstStyle/>
        <a:p>
          <a:endParaRPr lang="es-EC"/>
        </a:p>
      </dgm:t>
    </dgm:pt>
    <dgm:pt modelId="{660D8892-750D-4AAA-A9FB-ACEC1AA43E84}">
      <dgm:prSet custT="1"/>
      <dgm:spPr/>
      <dgm:t>
        <a:bodyPr/>
        <a:lstStyle/>
        <a:p>
          <a:r>
            <a:rPr lang="es-EC" sz="1100" dirty="0" smtClean="0">
              <a:latin typeface="Times New Roman" panose="02020603050405020304" pitchFamily="18" charset="0"/>
              <a:cs typeface="Times New Roman" panose="02020603050405020304" pitchFamily="18" charset="0"/>
            </a:rPr>
            <a:t>El cliente es ahora capaz de pasar tráfico al AP.</a:t>
          </a:r>
        </a:p>
      </dgm:t>
    </dgm:pt>
    <dgm:pt modelId="{47601998-ED9E-4AFF-9005-8F30F002D16E}" type="parTrans" cxnId="{6B14D8E4-D7C5-4F10-9773-C6DA6CE9177F}">
      <dgm:prSet/>
      <dgm:spPr/>
      <dgm:t>
        <a:bodyPr/>
        <a:lstStyle/>
        <a:p>
          <a:endParaRPr lang="es-EC"/>
        </a:p>
      </dgm:t>
    </dgm:pt>
    <dgm:pt modelId="{2BD3F7DD-D67F-4C71-A8C3-66FD31BC2804}" type="sibTrans" cxnId="{6B14D8E4-D7C5-4F10-9773-C6DA6CE9177F}">
      <dgm:prSet/>
      <dgm:spPr/>
      <dgm:t>
        <a:bodyPr/>
        <a:lstStyle/>
        <a:p>
          <a:endParaRPr lang="es-EC"/>
        </a:p>
      </dgm:t>
    </dgm:pt>
    <dgm:pt modelId="{1964A74A-5E53-4BB1-9DB2-342F77E98333}" type="pres">
      <dgm:prSet presAssocID="{8352AD57-1686-44CC-8536-A7B80A595788}" presName="diagram" presStyleCnt="0">
        <dgm:presLayoutVars>
          <dgm:dir/>
          <dgm:resizeHandles/>
        </dgm:presLayoutVars>
      </dgm:prSet>
      <dgm:spPr/>
      <dgm:t>
        <a:bodyPr/>
        <a:lstStyle/>
        <a:p>
          <a:endParaRPr lang="es-ES"/>
        </a:p>
      </dgm:t>
    </dgm:pt>
    <dgm:pt modelId="{241CC6BB-C5D3-455A-A8D5-4175399D911C}" type="pres">
      <dgm:prSet presAssocID="{891DA70F-2F2B-4EE1-8C26-1C0B86D07641}" presName="firstNode" presStyleLbl="node1" presStyleIdx="0" presStyleCnt="8">
        <dgm:presLayoutVars>
          <dgm:bulletEnabled val="1"/>
        </dgm:presLayoutVars>
      </dgm:prSet>
      <dgm:spPr/>
      <dgm:t>
        <a:bodyPr/>
        <a:lstStyle/>
        <a:p>
          <a:endParaRPr lang="es-ES"/>
        </a:p>
      </dgm:t>
    </dgm:pt>
    <dgm:pt modelId="{0460D98E-8168-4BE1-B952-1CD1368E6693}" type="pres">
      <dgm:prSet presAssocID="{DB21DA5C-A02D-4ABE-8E86-325C058BAD9A}" presName="sibTrans" presStyleLbl="sibTrans2D1" presStyleIdx="0" presStyleCnt="7"/>
      <dgm:spPr/>
      <dgm:t>
        <a:bodyPr/>
        <a:lstStyle/>
        <a:p>
          <a:endParaRPr lang="es-ES"/>
        </a:p>
      </dgm:t>
    </dgm:pt>
    <dgm:pt modelId="{9101B339-779E-4D04-BFB5-37B2C2D7F647}" type="pres">
      <dgm:prSet presAssocID="{49773452-8800-4194-BB29-6D2DBCD20396}" presName="middleNode" presStyleCnt="0"/>
      <dgm:spPr/>
      <dgm:t>
        <a:bodyPr/>
        <a:lstStyle/>
        <a:p>
          <a:endParaRPr lang="es-ES"/>
        </a:p>
      </dgm:t>
    </dgm:pt>
    <dgm:pt modelId="{3104CAE0-46EC-45BE-8AB9-859EA5D09F69}" type="pres">
      <dgm:prSet presAssocID="{49773452-8800-4194-BB29-6D2DBCD20396}" presName="padding" presStyleLbl="node1" presStyleIdx="0" presStyleCnt="8"/>
      <dgm:spPr/>
      <dgm:t>
        <a:bodyPr/>
        <a:lstStyle/>
        <a:p>
          <a:endParaRPr lang="es-ES"/>
        </a:p>
      </dgm:t>
    </dgm:pt>
    <dgm:pt modelId="{0529D61A-82C6-4EFC-8E7E-644D12EC21C4}" type="pres">
      <dgm:prSet presAssocID="{49773452-8800-4194-BB29-6D2DBCD20396}" presName="shape" presStyleLbl="node1" presStyleIdx="1" presStyleCnt="8" custScaleX="133914" custScaleY="127649">
        <dgm:presLayoutVars>
          <dgm:bulletEnabled val="1"/>
        </dgm:presLayoutVars>
      </dgm:prSet>
      <dgm:spPr/>
      <dgm:t>
        <a:bodyPr/>
        <a:lstStyle/>
        <a:p>
          <a:endParaRPr lang="es-ES"/>
        </a:p>
      </dgm:t>
    </dgm:pt>
    <dgm:pt modelId="{ED9D0AA9-0A61-4ED0-B27D-0E97328BD86D}" type="pres">
      <dgm:prSet presAssocID="{3352DBA0-8982-4D61-8D32-A8AB8BA2C370}" presName="sibTrans" presStyleLbl="sibTrans2D1" presStyleIdx="1" presStyleCnt="7"/>
      <dgm:spPr/>
      <dgm:t>
        <a:bodyPr/>
        <a:lstStyle/>
        <a:p>
          <a:endParaRPr lang="es-ES"/>
        </a:p>
      </dgm:t>
    </dgm:pt>
    <dgm:pt modelId="{D52F00C4-3C99-4777-85A1-F5C9B9D18703}" type="pres">
      <dgm:prSet presAssocID="{905A001B-1315-4FE0-849D-A14327ADE324}" presName="middleNode" presStyleCnt="0"/>
      <dgm:spPr/>
      <dgm:t>
        <a:bodyPr/>
        <a:lstStyle/>
        <a:p>
          <a:endParaRPr lang="es-ES"/>
        </a:p>
      </dgm:t>
    </dgm:pt>
    <dgm:pt modelId="{C529D506-AF80-4161-B925-EE6601BC9182}" type="pres">
      <dgm:prSet presAssocID="{905A001B-1315-4FE0-849D-A14327ADE324}" presName="padding" presStyleLbl="node1" presStyleIdx="1" presStyleCnt="8"/>
      <dgm:spPr/>
      <dgm:t>
        <a:bodyPr/>
        <a:lstStyle/>
        <a:p>
          <a:endParaRPr lang="es-ES"/>
        </a:p>
      </dgm:t>
    </dgm:pt>
    <dgm:pt modelId="{4C3CC209-4D54-4D51-96F8-A049AB1D6E32}" type="pres">
      <dgm:prSet presAssocID="{905A001B-1315-4FE0-849D-A14327ADE324}" presName="shape" presStyleLbl="node1" presStyleIdx="2" presStyleCnt="8" custScaleX="125338" custScaleY="127649" custLinFactNeighborY="-12805">
        <dgm:presLayoutVars>
          <dgm:bulletEnabled val="1"/>
        </dgm:presLayoutVars>
      </dgm:prSet>
      <dgm:spPr/>
      <dgm:t>
        <a:bodyPr/>
        <a:lstStyle/>
        <a:p>
          <a:endParaRPr lang="es-ES"/>
        </a:p>
      </dgm:t>
    </dgm:pt>
    <dgm:pt modelId="{4241D8BD-37C1-4CDD-9DD3-FA72265E98C8}" type="pres">
      <dgm:prSet presAssocID="{8C83FB0B-84DE-4C24-93E7-DAAFBB25956B}" presName="sibTrans" presStyleLbl="sibTrans2D1" presStyleIdx="2" presStyleCnt="7"/>
      <dgm:spPr/>
      <dgm:t>
        <a:bodyPr/>
        <a:lstStyle/>
        <a:p>
          <a:endParaRPr lang="es-ES"/>
        </a:p>
      </dgm:t>
    </dgm:pt>
    <dgm:pt modelId="{6E2506EE-6589-4355-8D8D-06BE5F3E1713}" type="pres">
      <dgm:prSet presAssocID="{097724BE-7A05-4896-AB62-ABAEEAFB4908}" presName="middleNode" presStyleCnt="0"/>
      <dgm:spPr/>
      <dgm:t>
        <a:bodyPr/>
        <a:lstStyle/>
        <a:p>
          <a:endParaRPr lang="es-ES"/>
        </a:p>
      </dgm:t>
    </dgm:pt>
    <dgm:pt modelId="{677F0AE9-703D-4145-AEB5-5B1E771F9C92}" type="pres">
      <dgm:prSet presAssocID="{097724BE-7A05-4896-AB62-ABAEEAFB4908}" presName="padding" presStyleLbl="node1" presStyleIdx="2" presStyleCnt="8"/>
      <dgm:spPr/>
      <dgm:t>
        <a:bodyPr/>
        <a:lstStyle/>
        <a:p>
          <a:endParaRPr lang="es-ES"/>
        </a:p>
      </dgm:t>
    </dgm:pt>
    <dgm:pt modelId="{CF2E1BA6-F76E-4C6E-A417-9099C0BCAA7E}" type="pres">
      <dgm:prSet presAssocID="{097724BE-7A05-4896-AB62-ABAEEAFB4908}" presName="shape" presStyleLbl="node1" presStyleIdx="3" presStyleCnt="8" custScaleX="153803" custScaleY="162409">
        <dgm:presLayoutVars>
          <dgm:bulletEnabled val="1"/>
        </dgm:presLayoutVars>
      </dgm:prSet>
      <dgm:spPr/>
      <dgm:t>
        <a:bodyPr/>
        <a:lstStyle/>
        <a:p>
          <a:endParaRPr lang="es-ES"/>
        </a:p>
      </dgm:t>
    </dgm:pt>
    <dgm:pt modelId="{06BE3F06-0B45-4695-904B-3A6115ADA252}" type="pres">
      <dgm:prSet presAssocID="{2214A1EA-4BB4-41D0-9647-4A61836F6B31}" presName="sibTrans" presStyleLbl="sibTrans2D1" presStyleIdx="3" presStyleCnt="7"/>
      <dgm:spPr/>
      <dgm:t>
        <a:bodyPr/>
        <a:lstStyle/>
        <a:p>
          <a:endParaRPr lang="es-ES"/>
        </a:p>
      </dgm:t>
    </dgm:pt>
    <dgm:pt modelId="{1730DC12-4FC9-405E-A8E4-4E9599D77A41}" type="pres">
      <dgm:prSet presAssocID="{4B6338F9-3300-4ED9-88EE-F2E5A695050B}" presName="middleNode" presStyleCnt="0"/>
      <dgm:spPr/>
      <dgm:t>
        <a:bodyPr/>
        <a:lstStyle/>
        <a:p>
          <a:endParaRPr lang="es-ES"/>
        </a:p>
      </dgm:t>
    </dgm:pt>
    <dgm:pt modelId="{1C265DA5-2E7F-4009-8278-C182367876FA}" type="pres">
      <dgm:prSet presAssocID="{4B6338F9-3300-4ED9-88EE-F2E5A695050B}" presName="padding" presStyleLbl="node1" presStyleIdx="3" presStyleCnt="8"/>
      <dgm:spPr/>
      <dgm:t>
        <a:bodyPr/>
        <a:lstStyle/>
        <a:p>
          <a:endParaRPr lang="es-ES"/>
        </a:p>
      </dgm:t>
    </dgm:pt>
    <dgm:pt modelId="{429EAFA8-782E-4CF7-9642-CC6AC6B388E0}" type="pres">
      <dgm:prSet presAssocID="{4B6338F9-3300-4ED9-88EE-F2E5A695050B}" presName="shape" presStyleLbl="node1" presStyleIdx="4" presStyleCnt="8" custScaleX="124273" custScaleY="129439">
        <dgm:presLayoutVars>
          <dgm:bulletEnabled val="1"/>
        </dgm:presLayoutVars>
      </dgm:prSet>
      <dgm:spPr/>
      <dgm:t>
        <a:bodyPr/>
        <a:lstStyle/>
        <a:p>
          <a:endParaRPr lang="es-ES"/>
        </a:p>
      </dgm:t>
    </dgm:pt>
    <dgm:pt modelId="{9E9A9C3B-D9E6-4D98-A647-E1778DA81696}" type="pres">
      <dgm:prSet presAssocID="{CFB96A64-DFFD-4AE1-ADEF-B72A80B56B15}" presName="sibTrans" presStyleLbl="sibTrans2D1" presStyleIdx="4" presStyleCnt="7"/>
      <dgm:spPr/>
      <dgm:t>
        <a:bodyPr/>
        <a:lstStyle/>
        <a:p>
          <a:endParaRPr lang="es-ES"/>
        </a:p>
      </dgm:t>
    </dgm:pt>
    <dgm:pt modelId="{E874EE6A-5AF3-4B8B-92C6-CC61CAE116AD}" type="pres">
      <dgm:prSet presAssocID="{43680DA0-D2F4-48E1-AA48-A63F6E25764E}" presName="middleNode" presStyleCnt="0"/>
      <dgm:spPr/>
      <dgm:t>
        <a:bodyPr/>
        <a:lstStyle/>
        <a:p>
          <a:endParaRPr lang="es-ES"/>
        </a:p>
      </dgm:t>
    </dgm:pt>
    <dgm:pt modelId="{5BF2FE7E-DBB8-45DF-9FE9-3BD23FA3E3AE}" type="pres">
      <dgm:prSet presAssocID="{43680DA0-D2F4-48E1-AA48-A63F6E25764E}" presName="padding" presStyleLbl="node1" presStyleIdx="4" presStyleCnt="8"/>
      <dgm:spPr/>
      <dgm:t>
        <a:bodyPr/>
        <a:lstStyle/>
        <a:p>
          <a:endParaRPr lang="es-ES"/>
        </a:p>
      </dgm:t>
    </dgm:pt>
    <dgm:pt modelId="{01C4BE9B-7EB9-4D0F-B2F5-F59424D64028}" type="pres">
      <dgm:prSet presAssocID="{43680DA0-D2F4-48E1-AA48-A63F6E25764E}" presName="shape" presStyleLbl="node1" presStyleIdx="5" presStyleCnt="8" custScaleX="183099" custScaleY="142999" custLinFactNeighborY="-10639">
        <dgm:presLayoutVars>
          <dgm:bulletEnabled val="1"/>
        </dgm:presLayoutVars>
      </dgm:prSet>
      <dgm:spPr/>
      <dgm:t>
        <a:bodyPr/>
        <a:lstStyle/>
        <a:p>
          <a:endParaRPr lang="es-ES"/>
        </a:p>
      </dgm:t>
    </dgm:pt>
    <dgm:pt modelId="{3CE4654F-09AD-4ADE-84C0-CEB7ACEED0BF}" type="pres">
      <dgm:prSet presAssocID="{74A0680B-A056-41CD-9452-48147B3C4E37}" presName="sibTrans" presStyleLbl="sibTrans2D1" presStyleIdx="5" presStyleCnt="7"/>
      <dgm:spPr/>
      <dgm:t>
        <a:bodyPr/>
        <a:lstStyle/>
        <a:p>
          <a:endParaRPr lang="es-ES"/>
        </a:p>
      </dgm:t>
    </dgm:pt>
    <dgm:pt modelId="{91F2FA3D-0375-418B-A89D-042D64470FCB}" type="pres">
      <dgm:prSet presAssocID="{F200B752-522C-4E64-AF5E-B28D66E28249}" presName="middleNode" presStyleCnt="0"/>
      <dgm:spPr/>
      <dgm:t>
        <a:bodyPr/>
        <a:lstStyle/>
        <a:p>
          <a:endParaRPr lang="es-ES"/>
        </a:p>
      </dgm:t>
    </dgm:pt>
    <dgm:pt modelId="{F362F6E7-8AF6-49BC-A913-0CFD3243D053}" type="pres">
      <dgm:prSet presAssocID="{F200B752-522C-4E64-AF5E-B28D66E28249}" presName="padding" presStyleLbl="node1" presStyleIdx="5" presStyleCnt="8"/>
      <dgm:spPr/>
      <dgm:t>
        <a:bodyPr/>
        <a:lstStyle/>
        <a:p>
          <a:endParaRPr lang="es-ES"/>
        </a:p>
      </dgm:t>
    </dgm:pt>
    <dgm:pt modelId="{C66A66F9-CE3A-4818-8955-5E6CAC10372C}" type="pres">
      <dgm:prSet presAssocID="{F200B752-522C-4E64-AF5E-B28D66E28249}" presName="shape" presStyleLbl="node1" presStyleIdx="6" presStyleCnt="8" custScaleX="150935" custScaleY="125223">
        <dgm:presLayoutVars>
          <dgm:bulletEnabled val="1"/>
        </dgm:presLayoutVars>
      </dgm:prSet>
      <dgm:spPr/>
      <dgm:t>
        <a:bodyPr/>
        <a:lstStyle/>
        <a:p>
          <a:endParaRPr lang="es-ES"/>
        </a:p>
      </dgm:t>
    </dgm:pt>
    <dgm:pt modelId="{D2AA2C4F-AFA7-40D4-BBD3-93F9E1961D60}" type="pres">
      <dgm:prSet presAssocID="{AB1764B1-42BF-4283-BCB4-3C159125D3C7}" presName="sibTrans" presStyleLbl="sibTrans2D1" presStyleIdx="6" presStyleCnt="7"/>
      <dgm:spPr/>
      <dgm:t>
        <a:bodyPr/>
        <a:lstStyle/>
        <a:p>
          <a:endParaRPr lang="es-ES"/>
        </a:p>
      </dgm:t>
    </dgm:pt>
    <dgm:pt modelId="{1BAAD67A-0681-4CC5-AFC9-8AB68925E64F}" type="pres">
      <dgm:prSet presAssocID="{660D8892-750D-4AAA-A9FB-ACEC1AA43E84}" presName="lastNode" presStyleLbl="node1" presStyleIdx="7" presStyleCnt="8">
        <dgm:presLayoutVars>
          <dgm:bulletEnabled val="1"/>
        </dgm:presLayoutVars>
      </dgm:prSet>
      <dgm:spPr/>
      <dgm:t>
        <a:bodyPr/>
        <a:lstStyle/>
        <a:p>
          <a:endParaRPr lang="es-ES"/>
        </a:p>
      </dgm:t>
    </dgm:pt>
  </dgm:ptLst>
  <dgm:cxnLst>
    <dgm:cxn modelId="{0C90DD5F-9B4B-4AAC-813C-B1C060521DF6}" type="presOf" srcId="{DB21DA5C-A02D-4ABE-8E86-325C058BAD9A}" destId="{0460D98E-8168-4BE1-B952-1CD1368E6693}" srcOrd="0" destOrd="0" presId="urn:microsoft.com/office/officeart/2005/8/layout/bProcess2"/>
    <dgm:cxn modelId="{E2E8C2A2-CB8A-4408-AD67-3C323176C193}" type="presOf" srcId="{8352AD57-1686-44CC-8536-A7B80A595788}" destId="{1964A74A-5E53-4BB1-9DB2-342F77E98333}" srcOrd="0" destOrd="0" presId="urn:microsoft.com/office/officeart/2005/8/layout/bProcess2"/>
    <dgm:cxn modelId="{26D4C119-0430-49D2-8563-9D5E398A0876}" type="presOf" srcId="{097724BE-7A05-4896-AB62-ABAEEAFB4908}" destId="{CF2E1BA6-F76E-4C6E-A417-9099C0BCAA7E}" srcOrd="0" destOrd="0" presId="urn:microsoft.com/office/officeart/2005/8/layout/bProcess2"/>
    <dgm:cxn modelId="{23CA144A-AD79-4DB8-AC4E-17F93C7341F1}" srcId="{8352AD57-1686-44CC-8536-A7B80A595788}" destId="{905A001B-1315-4FE0-849D-A14327ADE324}" srcOrd="2" destOrd="0" parTransId="{C370A972-B748-40CA-85B3-AC7CE327AC5A}" sibTransId="{8C83FB0B-84DE-4C24-93E7-DAAFBB25956B}"/>
    <dgm:cxn modelId="{B31B01A4-70E5-4F72-B138-67648C6EB5F2}" type="presOf" srcId="{AB1764B1-42BF-4283-BCB4-3C159125D3C7}" destId="{D2AA2C4F-AFA7-40D4-BBD3-93F9E1961D60}" srcOrd="0" destOrd="0" presId="urn:microsoft.com/office/officeart/2005/8/layout/bProcess2"/>
    <dgm:cxn modelId="{6B14D8E4-D7C5-4F10-9773-C6DA6CE9177F}" srcId="{8352AD57-1686-44CC-8536-A7B80A595788}" destId="{660D8892-750D-4AAA-A9FB-ACEC1AA43E84}" srcOrd="7" destOrd="0" parTransId="{47601998-ED9E-4AFF-9005-8F30F002D16E}" sibTransId="{2BD3F7DD-D67F-4C71-A8C3-66FD31BC2804}"/>
    <dgm:cxn modelId="{E625DDD7-D66B-48B9-8F67-791D2BA66799}" type="presOf" srcId="{905A001B-1315-4FE0-849D-A14327ADE324}" destId="{4C3CC209-4D54-4D51-96F8-A049AB1D6E32}" srcOrd="0" destOrd="0" presId="urn:microsoft.com/office/officeart/2005/8/layout/bProcess2"/>
    <dgm:cxn modelId="{6D3EFC07-763D-4CF3-B840-E94CCA4A88FF}" type="presOf" srcId="{891DA70F-2F2B-4EE1-8C26-1C0B86D07641}" destId="{241CC6BB-C5D3-455A-A8D5-4175399D911C}" srcOrd="0" destOrd="0" presId="urn:microsoft.com/office/officeart/2005/8/layout/bProcess2"/>
    <dgm:cxn modelId="{B76AE9EB-D256-4A01-AE93-80D851A49A3F}" type="presOf" srcId="{49773452-8800-4194-BB29-6D2DBCD20396}" destId="{0529D61A-82C6-4EFC-8E7E-644D12EC21C4}" srcOrd="0" destOrd="0" presId="urn:microsoft.com/office/officeart/2005/8/layout/bProcess2"/>
    <dgm:cxn modelId="{39F969C2-307F-4949-9FE3-1BFF7ABC70C6}" type="presOf" srcId="{43680DA0-D2F4-48E1-AA48-A63F6E25764E}" destId="{01C4BE9B-7EB9-4D0F-B2F5-F59424D64028}" srcOrd="0" destOrd="0" presId="urn:microsoft.com/office/officeart/2005/8/layout/bProcess2"/>
    <dgm:cxn modelId="{F7CFD9F6-2109-4BA8-9985-DF560ABFC9AA}" srcId="{8352AD57-1686-44CC-8536-A7B80A595788}" destId="{F200B752-522C-4E64-AF5E-B28D66E28249}" srcOrd="6" destOrd="0" parTransId="{A8D134F5-63A6-4BD3-80ED-2A17763DB86C}" sibTransId="{AB1764B1-42BF-4283-BCB4-3C159125D3C7}"/>
    <dgm:cxn modelId="{123ACCC1-04B1-4A27-9DAB-2B6205FC7127}" type="presOf" srcId="{74A0680B-A056-41CD-9452-48147B3C4E37}" destId="{3CE4654F-09AD-4ADE-84C0-CEB7ACEED0BF}" srcOrd="0" destOrd="0" presId="urn:microsoft.com/office/officeart/2005/8/layout/bProcess2"/>
    <dgm:cxn modelId="{264788DB-2CF3-4056-AB67-E73DB1E7587B}" srcId="{8352AD57-1686-44CC-8536-A7B80A595788}" destId="{097724BE-7A05-4896-AB62-ABAEEAFB4908}" srcOrd="3" destOrd="0" parTransId="{C1C9EC93-A2B8-4158-94B2-86D761767340}" sibTransId="{2214A1EA-4BB4-41D0-9647-4A61836F6B31}"/>
    <dgm:cxn modelId="{948B31DA-F85E-4657-B66D-B73CF42C90D9}" srcId="{8352AD57-1686-44CC-8536-A7B80A595788}" destId="{4B6338F9-3300-4ED9-88EE-F2E5A695050B}" srcOrd="4" destOrd="0" parTransId="{879BB348-7769-425B-82CC-09FC4879A446}" sibTransId="{CFB96A64-DFFD-4AE1-ADEF-B72A80B56B15}"/>
    <dgm:cxn modelId="{554E8B2D-E927-4F24-8EA1-857E2B28CA25}" srcId="{8352AD57-1686-44CC-8536-A7B80A595788}" destId="{43680DA0-D2F4-48E1-AA48-A63F6E25764E}" srcOrd="5" destOrd="0" parTransId="{944D0E83-9449-4B8D-A030-1D20550DD0D4}" sibTransId="{74A0680B-A056-41CD-9452-48147B3C4E37}"/>
    <dgm:cxn modelId="{1CB2F7FD-B955-4CA2-A8A8-4ECD35B33079}" type="presOf" srcId="{F200B752-522C-4E64-AF5E-B28D66E28249}" destId="{C66A66F9-CE3A-4818-8955-5E6CAC10372C}" srcOrd="0" destOrd="0" presId="urn:microsoft.com/office/officeart/2005/8/layout/bProcess2"/>
    <dgm:cxn modelId="{747FA2EC-F6A8-4D34-BA8F-63C7AD59D21D}" srcId="{8352AD57-1686-44CC-8536-A7B80A595788}" destId="{49773452-8800-4194-BB29-6D2DBCD20396}" srcOrd="1" destOrd="0" parTransId="{3E0FAEC1-4FAF-4F0E-A1D1-FDF00ABB3B20}" sibTransId="{3352DBA0-8982-4D61-8D32-A8AB8BA2C370}"/>
    <dgm:cxn modelId="{40E1A30A-C126-457F-8AA0-8958C8C130D0}" type="presOf" srcId="{2214A1EA-4BB4-41D0-9647-4A61836F6B31}" destId="{06BE3F06-0B45-4695-904B-3A6115ADA252}" srcOrd="0" destOrd="0" presId="urn:microsoft.com/office/officeart/2005/8/layout/bProcess2"/>
    <dgm:cxn modelId="{4DFE354C-2BEF-413B-95FD-FE8349F3DDA8}" type="presOf" srcId="{4B6338F9-3300-4ED9-88EE-F2E5A695050B}" destId="{429EAFA8-782E-4CF7-9642-CC6AC6B388E0}" srcOrd="0" destOrd="0" presId="urn:microsoft.com/office/officeart/2005/8/layout/bProcess2"/>
    <dgm:cxn modelId="{BDF84173-99E8-46BF-9EB4-C1DD4A2D1399}" type="presOf" srcId="{CFB96A64-DFFD-4AE1-ADEF-B72A80B56B15}" destId="{9E9A9C3B-D9E6-4D98-A647-E1778DA81696}" srcOrd="0" destOrd="0" presId="urn:microsoft.com/office/officeart/2005/8/layout/bProcess2"/>
    <dgm:cxn modelId="{B29F17C8-B063-4ADF-B372-308B714408FE}" type="presOf" srcId="{660D8892-750D-4AAA-A9FB-ACEC1AA43E84}" destId="{1BAAD67A-0681-4CC5-AFC9-8AB68925E64F}" srcOrd="0" destOrd="0" presId="urn:microsoft.com/office/officeart/2005/8/layout/bProcess2"/>
    <dgm:cxn modelId="{41E94936-C864-4559-947F-02AC9AA3E250}" type="presOf" srcId="{8C83FB0B-84DE-4C24-93E7-DAAFBB25956B}" destId="{4241D8BD-37C1-4CDD-9DD3-FA72265E98C8}" srcOrd="0" destOrd="0" presId="urn:microsoft.com/office/officeart/2005/8/layout/bProcess2"/>
    <dgm:cxn modelId="{97B89380-F8D9-43F3-A7D2-CE39A5032268}" type="presOf" srcId="{3352DBA0-8982-4D61-8D32-A8AB8BA2C370}" destId="{ED9D0AA9-0A61-4ED0-B27D-0E97328BD86D}" srcOrd="0" destOrd="0" presId="urn:microsoft.com/office/officeart/2005/8/layout/bProcess2"/>
    <dgm:cxn modelId="{551A10C2-05C2-42B6-B363-2EF610A350E3}" srcId="{8352AD57-1686-44CC-8536-A7B80A595788}" destId="{891DA70F-2F2B-4EE1-8C26-1C0B86D07641}" srcOrd="0" destOrd="0" parTransId="{680D10B1-8755-4D84-8E63-C30D2BA29FCA}" sibTransId="{DB21DA5C-A02D-4ABE-8E86-325C058BAD9A}"/>
    <dgm:cxn modelId="{63CFEBBC-D6C1-4399-9C0F-0F6403669031}" type="presParOf" srcId="{1964A74A-5E53-4BB1-9DB2-342F77E98333}" destId="{241CC6BB-C5D3-455A-A8D5-4175399D911C}" srcOrd="0" destOrd="0" presId="urn:microsoft.com/office/officeart/2005/8/layout/bProcess2"/>
    <dgm:cxn modelId="{5D6D7EB0-8D60-488D-B8A9-AC387F26CC68}" type="presParOf" srcId="{1964A74A-5E53-4BB1-9DB2-342F77E98333}" destId="{0460D98E-8168-4BE1-B952-1CD1368E6693}" srcOrd="1" destOrd="0" presId="urn:microsoft.com/office/officeart/2005/8/layout/bProcess2"/>
    <dgm:cxn modelId="{EBC6F733-E0AC-48D1-BA23-7EE39F9124A1}" type="presParOf" srcId="{1964A74A-5E53-4BB1-9DB2-342F77E98333}" destId="{9101B339-779E-4D04-BFB5-37B2C2D7F647}" srcOrd="2" destOrd="0" presId="urn:microsoft.com/office/officeart/2005/8/layout/bProcess2"/>
    <dgm:cxn modelId="{B2BDAC4C-F08E-4DA8-894A-596ACC9CCC19}" type="presParOf" srcId="{9101B339-779E-4D04-BFB5-37B2C2D7F647}" destId="{3104CAE0-46EC-45BE-8AB9-859EA5D09F69}" srcOrd="0" destOrd="0" presId="urn:microsoft.com/office/officeart/2005/8/layout/bProcess2"/>
    <dgm:cxn modelId="{A67DFC8D-EC32-4E02-8017-95E268D16BCA}" type="presParOf" srcId="{9101B339-779E-4D04-BFB5-37B2C2D7F647}" destId="{0529D61A-82C6-4EFC-8E7E-644D12EC21C4}" srcOrd="1" destOrd="0" presId="urn:microsoft.com/office/officeart/2005/8/layout/bProcess2"/>
    <dgm:cxn modelId="{F841A446-E164-4F6F-B705-C6D7B6516691}" type="presParOf" srcId="{1964A74A-5E53-4BB1-9DB2-342F77E98333}" destId="{ED9D0AA9-0A61-4ED0-B27D-0E97328BD86D}" srcOrd="3" destOrd="0" presId="urn:microsoft.com/office/officeart/2005/8/layout/bProcess2"/>
    <dgm:cxn modelId="{2816559B-EDEF-48A2-8B49-B4FD6D05882B}" type="presParOf" srcId="{1964A74A-5E53-4BB1-9DB2-342F77E98333}" destId="{D52F00C4-3C99-4777-85A1-F5C9B9D18703}" srcOrd="4" destOrd="0" presId="urn:microsoft.com/office/officeart/2005/8/layout/bProcess2"/>
    <dgm:cxn modelId="{56C6D545-F58C-4867-ABFB-5A330497F0EB}" type="presParOf" srcId="{D52F00C4-3C99-4777-85A1-F5C9B9D18703}" destId="{C529D506-AF80-4161-B925-EE6601BC9182}" srcOrd="0" destOrd="0" presId="urn:microsoft.com/office/officeart/2005/8/layout/bProcess2"/>
    <dgm:cxn modelId="{50A0C6B0-7A40-4D25-B0F1-DE1363D6244A}" type="presParOf" srcId="{D52F00C4-3C99-4777-85A1-F5C9B9D18703}" destId="{4C3CC209-4D54-4D51-96F8-A049AB1D6E32}" srcOrd="1" destOrd="0" presId="urn:microsoft.com/office/officeart/2005/8/layout/bProcess2"/>
    <dgm:cxn modelId="{7C486025-9C0A-4417-8058-39F17C56FC47}" type="presParOf" srcId="{1964A74A-5E53-4BB1-9DB2-342F77E98333}" destId="{4241D8BD-37C1-4CDD-9DD3-FA72265E98C8}" srcOrd="5" destOrd="0" presId="urn:microsoft.com/office/officeart/2005/8/layout/bProcess2"/>
    <dgm:cxn modelId="{7DFED597-4AD5-4961-92FD-4FC7DFDFAAFA}" type="presParOf" srcId="{1964A74A-5E53-4BB1-9DB2-342F77E98333}" destId="{6E2506EE-6589-4355-8D8D-06BE5F3E1713}" srcOrd="6" destOrd="0" presId="urn:microsoft.com/office/officeart/2005/8/layout/bProcess2"/>
    <dgm:cxn modelId="{94537BD4-741F-4F99-9898-1F25A25775F9}" type="presParOf" srcId="{6E2506EE-6589-4355-8D8D-06BE5F3E1713}" destId="{677F0AE9-703D-4145-AEB5-5B1E771F9C92}" srcOrd="0" destOrd="0" presId="urn:microsoft.com/office/officeart/2005/8/layout/bProcess2"/>
    <dgm:cxn modelId="{D69CD8DF-0859-4A9F-A4A3-D6C4EED5C47F}" type="presParOf" srcId="{6E2506EE-6589-4355-8D8D-06BE5F3E1713}" destId="{CF2E1BA6-F76E-4C6E-A417-9099C0BCAA7E}" srcOrd="1" destOrd="0" presId="urn:microsoft.com/office/officeart/2005/8/layout/bProcess2"/>
    <dgm:cxn modelId="{304D6611-9D24-46D1-B0BE-4CCA9ECD8DDF}" type="presParOf" srcId="{1964A74A-5E53-4BB1-9DB2-342F77E98333}" destId="{06BE3F06-0B45-4695-904B-3A6115ADA252}" srcOrd="7" destOrd="0" presId="urn:microsoft.com/office/officeart/2005/8/layout/bProcess2"/>
    <dgm:cxn modelId="{FBEDDE3A-996F-4EE0-B0F4-8A226A80EC98}" type="presParOf" srcId="{1964A74A-5E53-4BB1-9DB2-342F77E98333}" destId="{1730DC12-4FC9-405E-A8E4-4E9599D77A41}" srcOrd="8" destOrd="0" presId="urn:microsoft.com/office/officeart/2005/8/layout/bProcess2"/>
    <dgm:cxn modelId="{B2E34195-DF32-4361-8ED3-5E5A03BD69C1}" type="presParOf" srcId="{1730DC12-4FC9-405E-A8E4-4E9599D77A41}" destId="{1C265DA5-2E7F-4009-8278-C182367876FA}" srcOrd="0" destOrd="0" presId="urn:microsoft.com/office/officeart/2005/8/layout/bProcess2"/>
    <dgm:cxn modelId="{0620F669-F1C8-4E3B-9261-DD67979AA034}" type="presParOf" srcId="{1730DC12-4FC9-405E-A8E4-4E9599D77A41}" destId="{429EAFA8-782E-4CF7-9642-CC6AC6B388E0}" srcOrd="1" destOrd="0" presId="urn:microsoft.com/office/officeart/2005/8/layout/bProcess2"/>
    <dgm:cxn modelId="{D17B804F-C2CE-42F1-B1E3-7AAEEE4FB445}" type="presParOf" srcId="{1964A74A-5E53-4BB1-9DB2-342F77E98333}" destId="{9E9A9C3B-D9E6-4D98-A647-E1778DA81696}" srcOrd="9" destOrd="0" presId="urn:microsoft.com/office/officeart/2005/8/layout/bProcess2"/>
    <dgm:cxn modelId="{C424EAE1-0CD6-4692-BAC0-B566A598A9F1}" type="presParOf" srcId="{1964A74A-5E53-4BB1-9DB2-342F77E98333}" destId="{E874EE6A-5AF3-4B8B-92C6-CC61CAE116AD}" srcOrd="10" destOrd="0" presId="urn:microsoft.com/office/officeart/2005/8/layout/bProcess2"/>
    <dgm:cxn modelId="{3E3C743F-8161-467E-B07D-D35465D261E5}" type="presParOf" srcId="{E874EE6A-5AF3-4B8B-92C6-CC61CAE116AD}" destId="{5BF2FE7E-DBB8-45DF-9FE9-3BD23FA3E3AE}" srcOrd="0" destOrd="0" presId="urn:microsoft.com/office/officeart/2005/8/layout/bProcess2"/>
    <dgm:cxn modelId="{FE4D6EBF-3C88-4862-827B-90FDB4C80D90}" type="presParOf" srcId="{E874EE6A-5AF3-4B8B-92C6-CC61CAE116AD}" destId="{01C4BE9B-7EB9-4D0F-B2F5-F59424D64028}" srcOrd="1" destOrd="0" presId="urn:microsoft.com/office/officeart/2005/8/layout/bProcess2"/>
    <dgm:cxn modelId="{298FE3B4-9DBC-4015-A16C-CE356DB9E451}" type="presParOf" srcId="{1964A74A-5E53-4BB1-9DB2-342F77E98333}" destId="{3CE4654F-09AD-4ADE-84C0-CEB7ACEED0BF}" srcOrd="11" destOrd="0" presId="urn:microsoft.com/office/officeart/2005/8/layout/bProcess2"/>
    <dgm:cxn modelId="{C41A62FF-2F32-4353-99A3-D7161C9AF0F6}" type="presParOf" srcId="{1964A74A-5E53-4BB1-9DB2-342F77E98333}" destId="{91F2FA3D-0375-418B-A89D-042D64470FCB}" srcOrd="12" destOrd="0" presId="urn:microsoft.com/office/officeart/2005/8/layout/bProcess2"/>
    <dgm:cxn modelId="{881F278B-76A5-406E-AC5E-331681D1C686}" type="presParOf" srcId="{91F2FA3D-0375-418B-A89D-042D64470FCB}" destId="{F362F6E7-8AF6-49BC-A913-0CFD3243D053}" srcOrd="0" destOrd="0" presId="urn:microsoft.com/office/officeart/2005/8/layout/bProcess2"/>
    <dgm:cxn modelId="{07488CDA-027C-4447-B0EC-C4DF6BD08774}" type="presParOf" srcId="{91F2FA3D-0375-418B-A89D-042D64470FCB}" destId="{C66A66F9-CE3A-4818-8955-5E6CAC10372C}" srcOrd="1" destOrd="0" presId="urn:microsoft.com/office/officeart/2005/8/layout/bProcess2"/>
    <dgm:cxn modelId="{89B8B1F9-ABC6-4F66-B7F5-2178A42EC22E}" type="presParOf" srcId="{1964A74A-5E53-4BB1-9DB2-342F77E98333}" destId="{D2AA2C4F-AFA7-40D4-BBD3-93F9E1961D60}" srcOrd="13" destOrd="0" presId="urn:microsoft.com/office/officeart/2005/8/layout/bProcess2"/>
    <dgm:cxn modelId="{7BA53758-39FB-4EC8-BD14-DDE5C18EA5C4}" type="presParOf" srcId="{1964A74A-5E53-4BB1-9DB2-342F77E98333}" destId="{1BAAD67A-0681-4CC5-AFC9-8AB68925E64F}"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5554A-1CF2-4AEC-BE9F-C6327AAD2983}" type="doc">
      <dgm:prSet loTypeId="urn:microsoft.com/office/officeart/2009/3/layout/PlusandMinus" loCatId="relationship" qsTypeId="urn:microsoft.com/office/officeart/2005/8/quickstyle/simple1" qsCatId="simple" csTypeId="urn:microsoft.com/office/officeart/2005/8/colors/colorful3" csCatId="colorful" phldr="1"/>
      <dgm:spPr/>
      <dgm:t>
        <a:bodyPr/>
        <a:lstStyle/>
        <a:p>
          <a:endParaRPr lang="es-ES"/>
        </a:p>
      </dgm:t>
    </dgm:pt>
    <dgm:pt modelId="{8D1E43D8-C702-4B23-86E2-F6A381969E91}">
      <dgm:prSet phldrT="[Texto]"/>
      <dgm:spPr/>
      <dgm:t>
        <a:bodyPr/>
        <a:lstStyle/>
        <a:p>
          <a:pPr algn="ctr"/>
          <a:r>
            <a:rPr lang="es-419" b="1" dirty="0" smtClean="0">
              <a:latin typeface="+mj-lt"/>
            </a:rPr>
            <a:t>Uso correcto</a:t>
          </a:r>
          <a:endParaRPr lang="es-EC" dirty="0" smtClean="0">
            <a:latin typeface="+mj-lt"/>
          </a:endParaRPr>
        </a:p>
        <a:p>
          <a:pPr algn="l"/>
          <a:r>
            <a:rPr lang="es-419" dirty="0" smtClean="0">
              <a:latin typeface="+mj-lt"/>
            </a:rPr>
            <a:t>Transformar datos binarios que entregan las tramas en información legible.</a:t>
          </a:r>
        </a:p>
        <a:p>
          <a:pPr algn="l"/>
          <a:endParaRPr lang="es-EC" dirty="0" smtClean="0">
            <a:latin typeface="+mj-lt"/>
          </a:endParaRPr>
        </a:p>
        <a:p>
          <a:pPr algn="l"/>
          <a:r>
            <a:rPr lang="es-419" dirty="0" smtClean="0">
              <a:latin typeface="+mj-lt"/>
            </a:rPr>
            <a:t>Resolver e identificar problemas en la red.</a:t>
          </a:r>
        </a:p>
        <a:p>
          <a:pPr algn="l"/>
          <a:endParaRPr lang="es-EC" dirty="0" smtClean="0">
            <a:latin typeface="+mj-lt"/>
          </a:endParaRPr>
        </a:p>
        <a:p>
          <a:pPr algn="l"/>
          <a:r>
            <a:rPr lang="es-419" dirty="0" smtClean="0">
              <a:latin typeface="+mj-lt"/>
            </a:rPr>
            <a:t>Descubrir cuellos de botella por medio de un análisis de la red.</a:t>
          </a:r>
        </a:p>
        <a:p>
          <a:pPr algn="l"/>
          <a:endParaRPr lang="es-EC" dirty="0" smtClean="0">
            <a:latin typeface="+mj-lt"/>
          </a:endParaRPr>
        </a:p>
        <a:p>
          <a:pPr algn="l"/>
          <a:r>
            <a:rPr lang="es-419" dirty="0" smtClean="0">
              <a:latin typeface="+mj-lt"/>
            </a:rPr>
            <a:t>Identificar tarjetas de red defectuosas.</a:t>
          </a:r>
          <a:endParaRPr lang="es-EC" dirty="0" smtClean="0">
            <a:latin typeface="+mj-lt"/>
          </a:endParaRPr>
        </a:p>
        <a:p>
          <a:pPr algn="l"/>
          <a:r>
            <a:rPr lang="es-419" dirty="0" smtClean="0">
              <a:latin typeface="+mj-lt"/>
            </a:rPr>
            <a:t>Analizar las operaciones que realizan aplicaciones específicas.</a:t>
          </a:r>
        </a:p>
        <a:p>
          <a:pPr algn="l"/>
          <a:endParaRPr lang="es-EC" dirty="0" smtClean="0">
            <a:latin typeface="+mj-lt"/>
          </a:endParaRPr>
        </a:p>
        <a:p>
          <a:pPr algn="l"/>
          <a:r>
            <a:rPr lang="es-419" dirty="0" smtClean="0">
              <a:latin typeface="+mj-lt"/>
            </a:rPr>
            <a:t>Medio de aprendizaje de protocolos, entre otras funciones.</a:t>
          </a:r>
          <a:endParaRPr lang="es-ES" dirty="0">
            <a:latin typeface="+mj-lt"/>
          </a:endParaRPr>
        </a:p>
      </dgm:t>
    </dgm:pt>
    <dgm:pt modelId="{3243C3FD-1219-475C-B2DC-C2A490F22E9B}" type="parTrans" cxnId="{A9CD8720-D656-440D-BC00-DB361481AD0A}">
      <dgm:prSet/>
      <dgm:spPr/>
      <dgm:t>
        <a:bodyPr/>
        <a:lstStyle/>
        <a:p>
          <a:endParaRPr lang="es-ES"/>
        </a:p>
      </dgm:t>
    </dgm:pt>
    <dgm:pt modelId="{50F6A6AA-06A2-44D2-AC3A-28FB2E304F6D}" type="sibTrans" cxnId="{A9CD8720-D656-440D-BC00-DB361481AD0A}">
      <dgm:prSet/>
      <dgm:spPr/>
      <dgm:t>
        <a:bodyPr/>
        <a:lstStyle/>
        <a:p>
          <a:endParaRPr lang="es-ES"/>
        </a:p>
      </dgm:t>
    </dgm:pt>
    <dgm:pt modelId="{DC4B80A9-917D-41FD-A2FB-7FA12365A21F}">
      <dgm:prSet phldrT="[Texto]"/>
      <dgm:spPr/>
      <dgm:t>
        <a:bodyPr/>
        <a:lstStyle/>
        <a:p>
          <a:pPr algn="ctr"/>
          <a:r>
            <a:rPr lang="es-419" b="1" dirty="0" smtClean="0"/>
            <a:t>Uso incorrecto</a:t>
          </a:r>
          <a:endParaRPr lang="es-EC" dirty="0" smtClean="0"/>
        </a:p>
        <a:p>
          <a:pPr algn="l"/>
          <a:r>
            <a:rPr lang="es-419" dirty="0" smtClean="0"/>
            <a:t>Descubrir los patrones de usuarios en una red.</a:t>
          </a:r>
        </a:p>
        <a:p>
          <a:pPr algn="l"/>
          <a:endParaRPr lang="es-EC" dirty="0" smtClean="0"/>
        </a:p>
        <a:p>
          <a:pPr algn="l"/>
          <a:r>
            <a:rPr lang="es-419" dirty="0" smtClean="0"/>
            <a:t>Mapeo y escaneo de la distribución de la red.</a:t>
          </a:r>
        </a:p>
        <a:p>
          <a:pPr algn="l"/>
          <a:endParaRPr lang="es-EC" dirty="0" smtClean="0"/>
        </a:p>
        <a:p>
          <a:pPr algn="l"/>
          <a:r>
            <a:rPr lang="es-419" dirty="0" smtClean="0"/>
            <a:t>Robo de contraseñas e información confidencial.</a:t>
          </a:r>
        </a:p>
        <a:p>
          <a:pPr algn="l"/>
          <a:endParaRPr lang="es-EC" dirty="0" smtClean="0"/>
        </a:p>
        <a:p>
          <a:pPr algn="l"/>
          <a:r>
            <a:rPr lang="es-419" dirty="0" smtClean="0"/>
            <a:t>Receptar mensajes de correo electrónico, entre otras.</a:t>
          </a:r>
          <a:endParaRPr lang="es-ES" dirty="0"/>
        </a:p>
      </dgm:t>
    </dgm:pt>
    <dgm:pt modelId="{BD536136-28B2-42F4-856A-0A4CA403ACF7}" type="parTrans" cxnId="{27A50729-DC7C-4E57-A8C1-376C612B9504}">
      <dgm:prSet/>
      <dgm:spPr/>
      <dgm:t>
        <a:bodyPr/>
        <a:lstStyle/>
        <a:p>
          <a:endParaRPr lang="es-ES"/>
        </a:p>
      </dgm:t>
    </dgm:pt>
    <dgm:pt modelId="{7484F19E-2010-4268-A37C-27C2DB1C57F6}" type="sibTrans" cxnId="{27A50729-DC7C-4E57-A8C1-376C612B9504}">
      <dgm:prSet/>
      <dgm:spPr/>
      <dgm:t>
        <a:bodyPr/>
        <a:lstStyle/>
        <a:p>
          <a:endParaRPr lang="es-ES"/>
        </a:p>
      </dgm:t>
    </dgm:pt>
    <dgm:pt modelId="{694CDF60-2BB2-4125-957F-CE8485197638}" type="pres">
      <dgm:prSet presAssocID="{6645554A-1CF2-4AEC-BE9F-C6327AAD2983}" presName="Name0" presStyleCnt="0">
        <dgm:presLayoutVars>
          <dgm:chMax val="2"/>
          <dgm:chPref val="2"/>
          <dgm:dir/>
          <dgm:animOne/>
          <dgm:resizeHandles val="exact"/>
        </dgm:presLayoutVars>
      </dgm:prSet>
      <dgm:spPr/>
    </dgm:pt>
    <dgm:pt modelId="{BBA13EEB-0BA3-46F9-AE86-6DD76BBD1EF1}" type="pres">
      <dgm:prSet presAssocID="{6645554A-1CF2-4AEC-BE9F-C6327AAD2983}" presName="Background" presStyleLbl="bgImgPlace1" presStyleIdx="0" presStyleCnt="1"/>
      <dgm:spPr/>
    </dgm:pt>
    <dgm:pt modelId="{9540A852-560E-4A7F-9B23-3AC35DE3FBBA}" type="pres">
      <dgm:prSet presAssocID="{6645554A-1CF2-4AEC-BE9F-C6327AAD2983}" presName="ParentText1" presStyleLbl="revTx" presStyleIdx="0" presStyleCnt="2" custScaleY="111737" custLinFactNeighborY="-3676">
        <dgm:presLayoutVars>
          <dgm:chMax val="0"/>
          <dgm:chPref val="0"/>
          <dgm:bulletEnabled val="1"/>
        </dgm:presLayoutVars>
      </dgm:prSet>
      <dgm:spPr/>
      <dgm:t>
        <a:bodyPr/>
        <a:lstStyle/>
        <a:p>
          <a:endParaRPr lang="es-ES"/>
        </a:p>
      </dgm:t>
    </dgm:pt>
    <dgm:pt modelId="{5FDDD3EC-3D88-4D31-B5B6-9FD7CCADD901}" type="pres">
      <dgm:prSet presAssocID="{6645554A-1CF2-4AEC-BE9F-C6327AAD2983}" presName="ParentText2" presStyleLbl="revTx" presStyleIdx="1" presStyleCnt="2" custScaleY="119089">
        <dgm:presLayoutVars>
          <dgm:chMax val="0"/>
          <dgm:chPref val="0"/>
          <dgm:bulletEnabled val="1"/>
        </dgm:presLayoutVars>
      </dgm:prSet>
      <dgm:spPr/>
      <dgm:t>
        <a:bodyPr/>
        <a:lstStyle/>
        <a:p>
          <a:endParaRPr lang="es-ES"/>
        </a:p>
      </dgm:t>
    </dgm:pt>
    <dgm:pt modelId="{B6881BDE-36FC-41B5-BAFA-AD6D86194347}" type="pres">
      <dgm:prSet presAssocID="{6645554A-1CF2-4AEC-BE9F-C6327AAD2983}" presName="Plus" presStyleLbl="alignNode1" presStyleIdx="0" presStyleCnt="2"/>
      <dgm:spPr/>
    </dgm:pt>
    <dgm:pt modelId="{B9383C08-2195-44A0-9810-C31227CAFAAB}" type="pres">
      <dgm:prSet presAssocID="{6645554A-1CF2-4AEC-BE9F-C6327AAD2983}" presName="Minus" presStyleLbl="alignNode1" presStyleIdx="1" presStyleCnt="2"/>
      <dgm:spPr/>
    </dgm:pt>
    <dgm:pt modelId="{81BF1C88-B69C-4C55-BFFE-FBA5EC811EC3}" type="pres">
      <dgm:prSet presAssocID="{6645554A-1CF2-4AEC-BE9F-C6327AAD2983}" presName="Divider" presStyleLbl="parChTrans1D1" presStyleIdx="0" presStyleCnt="1"/>
      <dgm:spPr/>
    </dgm:pt>
  </dgm:ptLst>
  <dgm:cxnLst>
    <dgm:cxn modelId="{3AA8B844-5654-4C73-9908-183E22B0B1A7}" type="presOf" srcId="{6645554A-1CF2-4AEC-BE9F-C6327AAD2983}" destId="{694CDF60-2BB2-4125-957F-CE8485197638}" srcOrd="0" destOrd="0" presId="urn:microsoft.com/office/officeart/2009/3/layout/PlusandMinus"/>
    <dgm:cxn modelId="{71634C7A-ABE0-425B-ABCC-47DB0D71F262}" type="presOf" srcId="{DC4B80A9-917D-41FD-A2FB-7FA12365A21F}" destId="{5FDDD3EC-3D88-4D31-B5B6-9FD7CCADD901}" srcOrd="0" destOrd="0" presId="urn:microsoft.com/office/officeart/2009/3/layout/PlusandMinus"/>
    <dgm:cxn modelId="{A9CD8720-D656-440D-BC00-DB361481AD0A}" srcId="{6645554A-1CF2-4AEC-BE9F-C6327AAD2983}" destId="{8D1E43D8-C702-4B23-86E2-F6A381969E91}" srcOrd="0" destOrd="0" parTransId="{3243C3FD-1219-475C-B2DC-C2A490F22E9B}" sibTransId="{50F6A6AA-06A2-44D2-AC3A-28FB2E304F6D}"/>
    <dgm:cxn modelId="{27A50729-DC7C-4E57-A8C1-376C612B9504}" srcId="{6645554A-1CF2-4AEC-BE9F-C6327AAD2983}" destId="{DC4B80A9-917D-41FD-A2FB-7FA12365A21F}" srcOrd="1" destOrd="0" parTransId="{BD536136-28B2-42F4-856A-0A4CA403ACF7}" sibTransId="{7484F19E-2010-4268-A37C-27C2DB1C57F6}"/>
    <dgm:cxn modelId="{17BB0BD6-78F7-463A-9E6D-57402644E1C1}" type="presOf" srcId="{8D1E43D8-C702-4B23-86E2-F6A381969E91}" destId="{9540A852-560E-4A7F-9B23-3AC35DE3FBBA}" srcOrd="0" destOrd="0" presId="urn:microsoft.com/office/officeart/2009/3/layout/PlusandMinus"/>
    <dgm:cxn modelId="{C7BFAAA2-019B-47AF-AB21-11FD24D92695}" type="presParOf" srcId="{694CDF60-2BB2-4125-957F-CE8485197638}" destId="{BBA13EEB-0BA3-46F9-AE86-6DD76BBD1EF1}" srcOrd="0" destOrd="0" presId="urn:microsoft.com/office/officeart/2009/3/layout/PlusandMinus"/>
    <dgm:cxn modelId="{8B45B656-84F8-4144-AF0B-59056F80D3E8}" type="presParOf" srcId="{694CDF60-2BB2-4125-957F-CE8485197638}" destId="{9540A852-560E-4A7F-9B23-3AC35DE3FBBA}" srcOrd="1" destOrd="0" presId="urn:microsoft.com/office/officeart/2009/3/layout/PlusandMinus"/>
    <dgm:cxn modelId="{4D7A0CF0-6F34-4724-8442-0C3C9A6112E7}" type="presParOf" srcId="{694CDF60-2BB2-4125-957F-CE8485197638}" destId="{5FDDD3EC-3D88-4D31-B5B6-9FD7CCADD901}" srcOrd="2" destOrd="0" presId="urn:microsoft.com/office/officeart/2009/3/layout/PlusandMinus"/>
    <dgm:cxn modelId="{9EA2204E-90BA-461B-8622-537562ABF9AE}" type="presParOf" srcId="{694CDF60-2BB2-4125-957F-CE8485197638}" destId="{B6881BDE-36FC-41B5-BAFA-AD6D86194347}" srcOrd="3" destOrd="0" presId="urn:microsoft.com/office/officeart/2009/3/layout/PlusandMinus"/>
    <dgm:cxn modelId="{D840553C-60FC-4ABC-9C86-7ECF2D4F3CC6}" type="presParOf" srcId="{694CDF60-2BB2-4125-957F-CE8485197638}" destId="{B9383C08-2195-44A0-9810-C31227CAFAAB}" srcOrd="4" destOrd="0" presId="urn:microsoft.com/office/officeart/2009/3/layout/PlusandMinus"/>
    <dgm:cxn modelId="{E2894ACE-0005-4AAA-9677-B0A80A5232DF}" type="presParOf" srcId="{694CDF60-2BB2-4125-957F-CE8485197638}" destId="{81BF1C88-B69C-4C55-BFFE-FBA5EC811EC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DDA8B-1ADF-4A7D-AA04-6D0339956812}">
      <dsp:nvSpPr>
        <dsp:cNvPr id="0" name=""/>
        <dsp:cNvSpPr/>
      </dsp:nvSpPr>
      <dsp:spPr>
        <a:xfrm>
          <a:off x="474778" y="31493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Objetivos</a:t>
          </a:r>
        </a:p>
      </dsp:txBody>
      <dsp:txXfrm>
        <a:off x="474778" y="314934"/>
        <a:ext cx="7582611" cy="630271"/>
      </dsp:txXfrm>
    </dsp:sp>
    <dsp:sp modelId="{BE3F36AB-BB4B-4F2A-A989-CD674746F7EA}">
      <dsp:nvSpPr>
        <dsp:cNvPr id="0" name=""/>
        <dsp:cNvSpPr/>
      </dsp:nvSpPr>
      <dsp:spPr>
        <a:xfrm>
          <a:off x="80858" y="23615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1CE0B-1E78-4F74-B716-C957CA5BCFB3}">
      <dsp:nvSpPr>
        <dsp:cNvPr id="0" name=""/>
        <dsp:cNvSpPr/>
      </dsp:nvSpPr>
      <dsp:spPr>
        <a:xfrm>
          <a:off x="926412" y="126003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Fundamentación Teórica</a:t>
          </a:r>
          <a:endParaRPr lang="es-EC" sz="2000" kern="1200" dirty="0">
            <a:latin typeface="Times New Roman" panose="02020603050405020304" pitchFamily="18" charset="0"/>
            <a:cs typeface="Times New Roman" panose="02020603050405020304" pitchFamily="18" charset="0"/>
          </a:endParaRPr>
        </a:p>
      </dsp:txBody>
      <dsp:txXfrm>
        <a:off x="926412" y="1260039"/>
        <a:ext cx="7130977" cy="630271"/>
      </dsp:txXfrm>
    </dsp:sp>
    <dsp:sp modelId="{09B22A60-FCB7-49A1-BF25-EF5994FA2C0F}">
      <dsp:nvSpPr>
        <dsp:cNvPr id="0" name=""/>
        <dsp:cNvSpPr/>
      </dsp:nvSpPr>
      <dsp:spPr>
        <a:xfrm>
          <a:off x="532492" y="118125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99ABD-2B92-424B-A7B8-132C37A2BBB9}">
      <dsp:nvSpPr>
        <dsp:cNvPr id="0" name=""/>
        <dsp:cNvSpPr/>
      </dsp:nvSpPr>
      <dsp:spPr>
        <a:xfrm>
          <a:off x="1065027" y="2205144"/>
          <a:ext cx="699236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Metodología</a:t>
          </a:r>
        </a:p>
      </dsp:txBody>
      <dsp:txXfrm>
        <a:off x="1065027" y="2205144"/>
        <a:ext cx="6992361" cy="630271"/>
      </dsp:txXfrm>
    </dsp:sp>
    <dsp:sp modelId="{2C54FE2B-CA3D-4528-BBBA-7837DAA73DD7}">
      <dsp:nvSpPr>
        <dsp:cNvPr id="0" name=""/>
        <dsp:cNvSpPr/>
      </dsp:nvSpPr>
      <dsp:spPr>
        <a:xfrm>
          <a:off x="671108" y="212636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0D70C-EDDB-4F78-AD17-85CE3FF5B821}">
      <dsp:nvSpPr>
        <dsp:cNvPr id="0" name=""/>
        <dsp:cNvSpPr/>
      </dsp:nvSpPr>
      <dsp:spPr>
        <a:xfrm>
          <a:off x="926412" y="315024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Resultados</a:t>
          </a:r>
        </a:p>
      </dsp:txBody>
      <dsp:txXfrm>
        <a:off x="926412" y="3150249"/>
        <a:ext cx="7130977" cy="630271"/>
      </dsp:txXfrm>
    </dsp:sp>
    <dsp:sp modelId="{B3E116FB-7744-4CF6-9DB6-12485C2CA169}">
      <dsp:nvSpPr>
        <dsp:cNvPr id="0" name=""/>
        <dsp:cNvSpPr/>
      </dsp:nvSpPr>
      <dsp:spPr>
        <a:xfrm>
          <a:off x="532492" y="307146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CCC2F-7471-4A38-ABD9-9874606D5130}">
      <dsp:nvSpPr>
        <dsp:cNvPr id="0" name=""/>
        <dsp:cNvSpPr/>
      </dsp:nvSpPr>
      <dsp:spPr>
        <a:xfrm>
          <a:off x="474778" y="409535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Conclusiones y Recomendaciones</a:t>
          </a:r>
        </a:p>
      </dsp:txBody>
      <dsp:txXfrm>
        <a:off x="474778" y="4095354"/>
        <a:ext cx="7582611" cy="630271"/>
      </dsp:txXfrm>
    </dsp:sp>
    <dsp:sp modelId="{FB38E14E-2C2C-4CB9-9A98-715BEDEB95F4}">
      <dsp:nvSpPr>
        <dsp:cNvPr id="0" name=""/>
        <dsp:cNvSpPr/>
      </dsp:nvSpPr>
      <dsp:spPr>
        <a:xfrm>
          <a:off x="80858" y="401657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C6BB-C5D3-455A-A8D5-4175399D911C}">
      <dsp:nvSpPr>
        <dsp:cNvPr id="0" name=""/>
        <dsp:cNvSpPr/>
      </dsp:nvSpPr>
      <dsp:spPr>
        <a:xfrm>
          <a:off x="5094" y="143352"/>
          <a:ext cx="1449801" cy="14498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latin typeface="Times New Roman" panose="02020603050405020304" pitchFamily="18" charset="0"/>
              <a:cs typeface="Times New Roman" panose="02020603050405020304" pitchFamily="18" charset="0"/>
            </a:rPr>
            <a:t>Los </a:t>
          </a:r>
          <a:r>
            <a:rPr lang="es-EC" sz="1000" kern="1200" dirty="0" smtClean="0">
              <a:latin typeface="Times New Roman" panose="02020603050405020304" pitchFamily="18" charset="0"/>
              <a:cs typeface="Times New Roman" panose="02020603050405020304" pitchFamily="18" charset="0"/>
            </a:rPr>
            <a:t>AP </a:t>
          </a:r>
          <a:r>
            <a:rPr lang="es-EC" sz="1000" kern="1200" dirty="0" smtClean="0">
              <a:latin typeface="Times New Roman" panose="02020603050405020304" pitchFamily="18" charset="0"/>
              <a:cs typeface="Times New Roman" panose="02020603050405020304" pitchFamily="18" charset="0"/>
            </a:rPr>
            <a:t>envía continuamente </a:t>
          </a:r>
          <a:r>
            <a:rPr lang="es-EC" sz="1000" kern="1200" dirty="0" smtClean="0">
              <a:latin typeface="Times New Roman" panose="02020603050405020304" pitchFamily="18" charset="0"/>
              <a:cs typeface="Times New Roman" panose="02020603050405020304" pitchFamily="18" charset="0"/>
            </a:rPr>
            <a:t>tramas </a:t>
          </a:r>
          <a:r>
            <a:rPr lang="es-EC" sz="1000" i="0" kern="1200" dirty="0" smtClean="0">
              <a:latin typeface="Times New Roman" panose="02020603050405020304" pitchFamily="18" charset="0"/>
              <a:cs typeface="Times New Roman" panose="02020603050405020304" pitchFamily="18" charset="0"/>
            </a:rPr>
            <a:t>Beacon</a:t>
          </a:r>
          <a:r>
            <a:rPr lang="es-EC" sz="1000" kern="1200" dirty="0" smtClean="0">
              <a:latin typeface="Times New Roman" panose="02020603050405020304" pitchFamily="18" charset="0"/>
              <a:cs typeface="Times New Roman" panose="02020603050405020304" pitchFamily="18" charset="0"/>
            </a:rPr>
            <a:t> </a:t>
          </a:r>
          <a:r>
            <a:rPr lang="es-EC" sz="1000" kern="1200" dirty="0" smtClean="0">
              <a:latin typeface="Times New Roman" panose="02020603050405020304" pitchFamily="18" charset="0"/>
              <a:cs typeface="Times New Roman" panose="02020603050405020304" pitchFamily="18" charset="0"/>
            </a:rPr>
            <a:t>que son </a:t>
          </a:r>
          <a:r>
            <a:rPr lang="es-EC" sz="1000" kern="1200" dirty="0" smtClean="0">
              <a:latin typeface="Times New Roman" panose="02020603050405020304" pitchFamily="18" charset="0"/>
              <a:cs typeface="Times New Roman" panose="02020603050405020304" pitchFamily="18" charset="0"/>
            </a:rPr>
            <a:t>receptadas </a:t>
          </a:r>
          <a:r>
            <a:rPr lang="es-EC" sz="1000" kern="1200" dirty="0" smtClean="0">
              <a:latin typeface="Times New Roman" panose="02020603050405020304" pitchFamily="18" charset="0"/>
              <a:cs typeface="Times New Roman" panose="02020603050405020304" pitchFamily="18" charset="0"/>
            </a:rPr>
            <a:t>por los clientes WLAN cercanos.</a:t>
          </a:r>
        </a:p>
      </dsp:txBody>
      <dsp:txXfrm>
        <a:off x="217412" y="355670"/>
        <a:ext cx="1025165" cy="1025165"/>
      </dsp:txXfrm>
    </dsp:sp>
    <dsp:sp modelId="{0460D98E-8168-4BE1-B952-1CD1368E6693}">
      <dsp:nvSpPr>
        <dsp:cNvPr id="0" name=""/>
        <dsp:cNvSpPr/>
      </dsp:nvSpPr>
      <dsp:spPr>
        <a:xfrm rot="10800000">
          <a:off x="476279" y="1777894"/>
          <a:ext cx="507430" cy="260394"/>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9D61A-82C6-4EFC-8E7E-644D12EC21C4}">
      <dsp:nvSpPr>
        <dsp:cNvPr id="0" name=""/>
        <dsp:cNvSpPr/>
      </dsp:nvSpPr>
      <dsp:spPr>
        <a:xfrm>
          <a:off x="82508" y="2208290"/>
          <a:ext cx="1294971" cy="1234387"/>
        </a:xfrm>
        <a:prstGeom prst="ellipse">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El cliente también puede transmitir su propia </a:t>
          </a:r>
          <a:r>
            <a:rPr lang="es-EC" sz="1100" i="0" kern="1200" dirty="0" err="1" smtClean="0">
              <a:latin typeface="Times New Roman" panose="02020603050405020304" pitchFamily="18" charset="0"/>
              <a:cs typeface="Times New Roman" panose="02020603050405020304" pitchFamily="18" charset="0"/>
            </a:rPr>
            <a:t>Probe</a:t>
          </a:r>
          <a:r>
            <a:rPr lang="es-EC" sz="1100" i="0" kern="1200" dirty="0" smtClean="0">
              <a:latin typeface="Times New Roman" panose="02020603050405020304" pitchFamily="18" charset="0"/>
              <a:cs typeface="Times New Roman" panose="02020603050405020304" pitchFamily="18" charset="0"/>
            </a:rPr>
            <a:t> </a:t>
          </a:r>
          <a:r>
            <a:rPr lang="es-EC" sz="1100" i="0" kern="1200" dirty="0" err="1" smtClean="0">
              <a:latin typeface="Times New Roman" panose="02020603050405020304" pitchFamily="18" charset="0"/>
              <a:cs typeface="Times New Roman" panose="02020603050405020304" pitchFamily="18" charset="0"/>
            </a:rPr>
            <a:t>Request</a:t>
          </a:r>
          <a:r>
            <a:rPr lang="es-EC" sz="1100" i="0" kern="1200" dirty="0" smtClean="0">
              <a:latin typeface="Times New Roman" panose="02020603050405020304" pitchFamily="18" charset="0"/>
              <a:cs typeface="Times New Roman" panose="02020603050405020304" pitchFamily="18" charset="0"/>
            </a:rPr>
            <a:t> </a:t>
          </a:r>
          <a:r>
            <a:rPr lang="es-EC" sz="1100" kern="1200" dirty="0" smtClean="0">
              <a:latin typeface="Times New Roman" panose="02020603050405020304" pitchFamily="18" charset="0"/>
              <a:cs typeface="Times New Roman" panose="02020603050405020304" pitchFamily="18" charset="0"/>
            </a:rPr>
            <a:t>en cada canal</a:t>
          </a:r>
          <a:r>
            <a:rPr lang="es-EC" sz="1100" kern="1200" dirty="0" smtClean="0"/>
            <a:t>.</a:t>
          </a:r>
        </a:p>
      </dsp:txBody>
      <dsp:txXfrm>
        <a:off x="272152" y="2389062"/>
        <a:ext cx="915683" cy="872843"/>
      </dsp:txXfrm>
    </dsp:sp>
    <dsp:sp modelId="{ED9D0AA9-0A61-4ED0-B27D-0E97328BD86D}">
      <dsp:nvSpPr>
        <dsp:cNvPr id="0" name=""/>
        <dsp:cNvSpPr/>
      </dsp:nvSpPr>
      <dsp:spPr>
        <a:xfrm rot="5206135">
          <a:off x="1600994" y="2631794"/>
          <a:ext cx="507430" cy="260394"/>
        </a:xfrm>
        <a:prstGeom prst="triangle">
          <a:avLst/>
        </a:prstGeom>
        <a:solidFill>
          <a:schemeClr val="accent3">
            <a:hueOff val="1875044"/>
            <a:satOff val="-2813"/>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CC209-4D54-4D51-96F8-A049AB1D6E32}">
      <dsp:nvSpPr>
        <dsp:cNvPr id="0" name=""/>
        <dsp:cNvSpPr/>
      </dsp:nvSpPr>
      <dsp:spPr>
        <a:xfrm>
          <a:off x="2317426" y="2084464"/>
          <a:ext cx="1212040" cy="1234387"/>
        </a:xfrm>
        <a:prstGeom prst="ellipse">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Los AP dentro del rango responden con una trama </a:t>
          </a:r>
          <a:r>
            <a:rPr lang="es-EC" sz="1100" i="0" kern="1200" dirty="0" err="1" smtClean="0">
              <a:latin typeface="Times New Roman" panose="02020603050405020304" pitchFamily="18" charset="0"/>
              <a:cs typeface="Times New Roman" panose="02020603050405020304" pitchFamily="18" charset="0"/>
            </a:rPr>
            <a:t>probe</a:t>
          </a:r>
          <a:r>
            <a:rPr lang="es-EC" sz="1100" i="0" kern="1200" dirty="0" smtClean="0">
              <a:latin typeface="Times New Roman" panose="02020603050405020304" pitchFamily="18" charset="0"/>
              <a:cs typeface="Times New Roman" panose="02020603050405020304" pitchFamily="18" charset="0"/>
            </a:rPr>
            <a:t> response.</a:t>
          </a:r>
        </a:p>
      </dsp:txBody>
      <dsp:txXfrm>
        <a:off x="2494925" y="2265236"/>
        <a:ext cx="857042" cy="872843"/>
      </dsp:txXfrm>
    </dsp:sp>
    <dsp:sp modelId="{4241D8BD-37C1-4CDD-9DD3-FA72265E98C8}">
      <dsp:nvSpPr>
        <dsp:cNvPr id="0" name=""/>
        <dsp:cNvSpPr/>
      </dsp:nvSpPr>
      <dsp:spPr>
        <a:xfrm>
          <a:off x="2669731" y="1701242"/>
          <a:ext cx="507430" cy="260394"/>
        </a:xfrm>
        <a:prstGeom prst="triangle">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E1BA6-F76E-4C6E-A417-9099C0BCAA7E}">
      <dsp:nvSpPr>
        <dsp:cNvPr id="0" name=""/>
        <dsp:cNvSpPr/>
      </dsp:nvSpPr>
      <dsp:spPr>
        <a:xfrm>
          <a:off x="2179795" y="22630"/>
          <a:ext cx="1487301" cy="1570523"/>
        </a:xfrm>
        <a:prstGeom prst="ellipse">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El cliente </a:t>
          </a:r>
          <a:r>
            <a:rPr lang="es-EC" sz="1100" kern="1200" dirty="0" smtClean="0">
              <a:latin typeface="Times New Roman" panose="02020603050405020304" pitchFamily="18" charset="0"/>
              <a:cs typeface="Times New Roman" panose="02020603050405020304" pitchFamily="18" charset="0"/>
            </a:rPr>
            <a:t>escoge un AP y </a:t>
          </a:r>
          <a:r>
            <a:rPr lang="es-EC" sz="1100" kern="1200" dirty="0" smtClean="0">
              <a:latin typeface="Times New Roman" panose="02020603050405020304" pitchFamily="18" charset="0"/>
              <a:cs typeface="Times New Roman" panose="02020603050405020304" pitchFamily="18" charset="0"/>
            </a:rPr>
            <a:t>envía una solicitud de autenticación </a:t>
          </a:r>
          <a:r>
            <a:rPr lang="es-EC" sz="1100" i="0" kern="1200" dirty="0" smtClean="0">
              <a:latin typeface="Times New Roman" panose="02020603050405020304" pitchFamily="18" charset="0"/>
              <a:cs typeface="Times New Roman" panose="02020603050405020304" pitchFamily="18" charset="0"/>
            </a:rPr>
            <a:t>(</a:t>
          </a:r>
          <a:r>
            <a:rPr lang="es-EC" sz="1100" i="0" kern="1200" dirty="0" err="1" smtClean="0">
              <a:latin typeface="Times New Roman" panose="02020603050405020304" pitchFamily="18" charset="0"/>
              <a:cs typeface="Times New Roman" panose="02020603050405020304" pitchFamily="18" charset="0"/>
            </a:rPr>
            <a:t>authentication</a:t>
          </a:r>
          <a:r>
            <a:rPr lang="es-EC" sz="1100" i="0" kern="1200" dirty="0" smtClean="0">
              <a:latin typeface="Times New Roman" panose="02020603050405020304" pitchFamily="18" charset="0"/>
              <a:cs typeface="Times New Roman" panose="02020603050405020304" pitchFamily="18" charset="0"/>
            </a:rPr>
            <a:t> </a:t>
          </a:r>
          <a:r>
            <a:rPr lang="es-EC" sz="1100" i="0" kern="1200" dirty="0" err="1" smtClean="0">
              <a:latin typeface="Times New Roman" panose="02020603050405020304" pitchFamily="18" charset="0"/>
              <a:cs typeface="Times New Roman" panose="02020603050405020304" pitchFamily="18" charset="0"/>
            </a:rPr>
            <a:t>request</a:t>
          </a:r>
          <a:r>
            <a:rPr lang="es-EC" sz="1100" i="0" kern="1200" dirty="0" smtClean="0">
              <a:latin typeface="Times New Roman" panose="02020603050405020304" pitchFamily="18" charset="0"/>
              <a:cs typeface="Times New Roman" panose="02020603050405020304" pitchFamily="18" charset="0"/>
            </a:rPr>
            <a:t>).</a:t>
          </a:r>
          <a:endParaRPr lang="es-EC" sz="1100" i="0" kern="1200" dirty="0" smtClean="0">
            <a:latin typeface="Times New Roman" panose="02020603050405020304" pitchFamily="18" charset="0"/>
            <a:cs typeface="Times New Roman" panose="02020603050405020304" pitchFamily="18" charset="0"/>
          </a:endParaRPr>
        </a:p>
      </dsp:txBody>
      <dsp:txXfrm>
        <a:off x="2397605" y="252628"/>
        <a:ext cx="1051681" cy="1110527"/>
      </dsp:txXfrm>
    </dsp:sp>
    <dsp:sp modelId="{06BE3F06-0B45-4695-904B-3A6115ADA252}">
      <dsp:nvSpPr>
        <dsp:cNvPr id="0" name=""/>
        <dsp:cNvSpPr/>
      </dsp:nvSpPr>
      <dsp:spPr>
        <a:xfrm rot="5311863">
          <a:off x="3925395" y="645495"/>
          <a:ext cx="507430" cy="260394"/>
        </a:xfrm>
        <a:prstGeom prst="triangle">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9EAFA8-782E-4CF7-9642-CC6AC6B388E0}">
      <dsp:nvSpPr>
        <dsp:cNvPr id="0" name=""/>
        <dsp:cNvSpPr/>
      </dsp:nvSpPr>
      <dsp:spPr>
        <a:xfrm>
          <a:off x="4676426" y="121682"/>
          <a:ext cx="1201741" cy="1251697"/>
        </a:xfrm>
        <a:prstGeom prst="ellipse">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El AP envía una respuesta de autenticación </a:t>
          </a:r>
          <a:r>
            <a:rPr lang="es-EC" sz="1100" kern="1200" dirty="0" smtClean="0"/>
            <a:t>(</a:t>
          </a:r>
          <a:r>
            <a:rPr lang="es-EC" sz="1100" i="1" kern="1200" dirty="0" err="1" smtClean="0"/>
            <a:t>authentication</a:t>
          </a:r>
          <a:r>
            <a:rPr lang="es-EC" sz="1100" i="1" kern="1200" dirty="0" smtClean="0"/>
            <a:t> </a:t>
          </a:r>
          <a:r>
            <a:rPr lang="es-EC" sz="1100" i="1" kern="1200" dirty="0" err="1" smtClean="0"/>
            <a:t>reply</a:t>
          </a:r>
          <a:r>
            <a:rPr lang="es-EC" sz="1100" kern="1200" dirty="0" smtClean="0"/>
            <a:t>).</a:t>
          </a:r>
          <a:endParaRPr lang="es-EC" sz="1100" kern="1200" dirty="0" smtClean="0"/>
        </a:p>
      </dsp:txBody>
      <dsp:txXfrm>
        <a:off x="4852417" y="304989"/>
        <a:ext cx="849759" cy="885083"/>
      </dsp:txXfrm>
    </dsp:sp>
    <dsp:sp modelId="{9E9A9C3B-D9E6-4D98-A647-E1778DA81696}">
      <dsp:nvSpPr>
        <dsp:cNvPr id="0" name=""/>
        <dsp:cNvSpPr/>
      </dsp:nvSpPr>
      <dsp:spPr>
        <a:xfrm rot="10800000">
          <a:off x="5023582" y="1519096"/>
          <a:ext cx="507430" cy="260394"/>
        </a:xfrm>
        <a:prstGeom prst="triangle">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4BE9B-7EB9-4D0F-B2F5-F59424D64028}">
      <dsp:nvSpPr>
        <dsp:cNvPr id="0" name=""/>
        <dsp:cNvSpPr/>
      </dsp:nvSpPr>
      <dsp:spPr>
        <a:xfrm>
          <a:off x="4391997" y="1910469"/>
          <a:ext cx="1770598" cy="1382825"/>
        </a:xfrm>
        <a:prstGeom prst="ellipse">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Al tener éxito con la autenticación, </a:t>
          </a:r>
          <a:r>
            <a:rPr lang="es-EC" sz="1100" kern="1200" dirty="0" smtClean="0">
              <a:latin typeface="Times New Roman" panose="02020603050405020304" pitchFamily="18" charset="0"/>
              <a:cs typeface="Times New Roman" panose="02020603050405020304" pitchFamily="18" charset="0"/>
            </a:rPr>
            <a:t>el cliente envía una trama de solicitud de asociación (</a:t>
          </a:r>
          <a:r>
            <a:rPr lang="es-EC" sz="1100" i="0" kern="1200" dirty="0" err="1" smtClean="0">
              <a:latin typeface="Times New Roman" panose="02020603050405020304" pitchFamily="18" charset="0"/>
              <a:cs typeface="Times New Roman" panose="02020603050405020304" pitchFamily="18" charset="0"/>
            </a:rPr>
            <a:t>association</a:t>
          </a:r>
          <a:r>
            <a:rPr lang="es-EC" sz="1100" i="0" kern="1200" dirty="0" smtClean="0">
              <a:latin typeface="Times New Roman" panose="02020603050405020304" pitchFamily="18" charset="0"/>
              <a:cs typeface="Times New Roman" panose="02020603050405020304" pitchFamily="18" charset="0"/>
            </a:rPr>
            <a:t> </a:t>
          </a:r>
          <a:r>
            <a:rPr lang="es-EC" sz="1100" i="0" kern="1200" dirty="0" err="1" smtClean="0">
              <a:latin typeface="Times New Roman" panose="02020603050405020304" pitchFamily="18" charset="0"/>
              <a:cs typeface="Times New Roman" panose="02020603050405020304" pitchFamily="18" charset="0"/>
            </a:rPr>
            <a:t>request</a:t>
          </a:r>
          <a:r>
            <a:rPr lang="es-EC" sz="1100" i="0" kern="1200" dirty="0" smtClean="0">
              <a:latin typeface="Times New Roman" panose="02020603050405020304" pitchFamily="18" charset="0"/>
              <a:cs typeface="Times New Roman" panose="02020603050405020304" pitchFamily="18" charset="0"/>
            </a:rPr>
            <a:t>) al AP.</a:t>
          </a:r>
        </a:p>
      </dsp:txBody>
      <dsp:txXfrm>
        <a:off x="4651295" y="2112979"/>
        <a:ext cx="1252002" cy="977805"/>
      </dsp:txXfrm>
    </dsp:sp>
    <dsp:sp modelId="{3CE4654F-09AD-4ADE-84C0-CEB7ACEED0BF}">
      <dsp:nvSpPr>
        <dsp:cNvPr id="0" name=""/>
        <dsp:cNvSpPr/>
      </dsp:nvSpPr>
      <dsp:spPr>
        <a:xfrm rot="5551049">
          <a:off x="6278505" y="2526859"/>
          <a:ext cx="507430" cy="260394"/>
        </a:xfrm>
        <a:prstGeom prst="triangle">
          <a:avLst/>
        </a:prstGeom>
        <a:solidFill>
          <a:schemeClr val="accent3">
            <a:hueOff val="9375220"/>
            <a:satOff val="-14067"/>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6A66F9-CE3A-4818-8955-5E6CAC10372C}">
      <dsp:nvSpPr>
        <dsp:cNvPr id="0" name=""/>
        <dsp:cNvSpPr/>
      </dsp:nvSpPr>
      <dsp:spPr>
        <a:xfrm>
          <a:off x="6887497" y="2099298"/>
          <a:ext cx="1459567" cy="1210928"/>
        </a:xfrm>
        <a:prstGeom prst="ellipse">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El AP responde con una asociación de respuesta </a:t>
          </a:r>
          <a:r>
            <a:rPr lang="es-EC" sz="1100" i="0" kern="1200" dirty="0" smtClean="0">
              <a:latin typeface="Times New Roman" panose="02020603050405020304" pitchFamily="18" charset="0"/>
              <a:cs typeface="Times New Roman" panose="02020603050405020304" pitchFamily="18" charset="0"/>
            </a:rPr>
            <a:t>(</a:t>
          </a:r>
          <a:r>
            <a:rPr lang="es-EC" sz="1100" i="0" kern="1200" dirty="0" err="1" smtClean="0">
              <a:latin typeface="Times New Roman" panose="02020603050405020304" pitchFamily="18" charset="0"/>
              <a:cs typeface="Times New Roman" panose="02020603050405020304" pitchFamily="18" charset="0"/>
            </a:rPr>
            <a:t>association</a:t>
          </a:r>
          <a:r>
            <a:rPr lang="es-EC" sz="1100" i="0" kern="1200" dirty="0" smtClean="0">
              <a:latin typeface="Times New Roman" panose="02020603050405020304" pitchFamily="18" charset="0"/>
              <a:cs typeface="Times New Roman" panose="02020603050405020304" pitchFamily="18" charset="0"/>
            </a:rPr>
            <a:t> response).</a:t>
          </a:r>
        </a:p>
      </dsp:txBody>
      <dsp:txXfrm>
        <a:off x="7101246" y="2276634"/>
        <a:ext cx="1032069" cy="856256"/>
      </dsp:txXfrm>
    </dsp:sp>
    <dsp:sp modelId="{D2AA2C4F-AFA7-40D4-BBD3-93F9E1961D60}">
      <dsp:nvSpPr>
        <dsp:cNvPr id="0" name=""/>
        <dsp:cNvSpPr/>
      </dsp:nvSpPr>
      <dsp:spPr>
        <a:xfrm>
          <a:off x="7363565" y="1648298"/>
          <a:ext cx="507430" cy="260394"/>
        </a:xfrm>
        <a:prstGeom prst="triangle">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AD67A-0681-4CC5-AFC9-8AB68925E64F}">
      <dsp:nvSpPr>
        <dsp:cNvPr id="0" name=""/>
        <dsp:cNvSpPr/>
      </dsp:nvSpPr>
      <dsp:spPr>
        <a:xfrm>
          <a:off x="6892380" y="22630"/>
          <a:ext cx="1449801" cy="144980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El cliente es ahora capaz de pasar tráfico al AP.</a:t>
          </a:r>
        </a:p>
      </dsp:txBody>
      <dsp:txXfrm>
        <a:off x="7104698" y="234948"/>
        <a:ext cx="1025165" cy="1025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3EEB-0BA3-46F9-AE86-6DD76BBD1EF1}">
      <dsp:nvSpPr>
        <dsp:cNvPr id="0" name=""/>
        <dsp:cNvSpPr/>
      </dsp:nvSpPr>
      <dsp:spPr>
        <a:xfrm>
          <a:off x="673994" y="1085466"/>
          <a:ext cx="6515283" cy="3367059"/>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0A852-560E-4A7F-9B23-3AC35DE3FBBA}">
      <dsp:nvSpPr>
        <dsp:cNvPr id="0" name=""/>
        <dsp:cNvSpPr/>
      </dsp:nvSpPr>
      <dsp:spPr>
        <a:xfrm>
          <a:off x="868704" y="1204321"/>
          <a:ext cx="3025488" cy="321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s-419" sz="1200" b="1" kern="1200" dirty="0" smtClean="0">
              <a:latin typeface="+mj-lt"/>
            </a:rPr>
            <a:t>Uso correcto</a:t>
          </a: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Transformar datos binarios que entregan las tramas en información legible.</a:t>
          </a:r>
        </a:p>
        <a:p>
          <a:pPr lvl="0" algn="l" defTabSz="533400">
            <a:lnSpc>
              <a:spcPct val="90000"/>
            </a:lnSpc>
            <a:spcBef>
              <a:spcPct val="0"/>
            </a:spcBef>
            <a:spcAft>
              <a:spcPct val="35000"/>
            </a:spcAft>
          </a:pP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Resolver e identificar problemas en la red.</a:t>
          </a:r>
        </a:p>
        <a:p>
          <a:pPr lvl="0" algn="l" defTabSz="533400">
            <a:lnSpc>
              <a:spcPct val="90000"/>
            </a:lnSpc>
            <a:spcBef>
              <a:spcPct val="0"/>
            </a:spcBef>
            <a:spcAft>
              <a:spcPct val="35000"/>
            </a:spcAft>
          </a:pP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Descubrir cuellos de botella por medio de un análisis de la red.</a:t>
          </a:r>
        </a:p>
        <a:p>
          <a:pPr lvl="0" algn="l" defTabSz="533400">
            <a:lnSpc>
              <a:spcPct val="90000"/>
            </a:lnSpc>
            <a:spcBef>
              <a:spcPct val="0"/>
            </a:spcBef>
            <a:spcAft>
              <a:spcPct val="35000"/>
            </a:spcAft>
          </a:pP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Identificar tarjetas de red defectuosas.</a:t>
          </a: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Analizar las operaciones que realizan aplicaciones específicas.</a:t>
          </a:r>
        </a:p>
        <a:p>
          <a:pPr lvl="0" algn="l" defTabSz="533400">
            <a:lnSpc>
              <a:spcPct val="90000"/>
            </a:lnSpc>
            <a:spcBef>
              <a:spcPct val="0"/>
            </a:spcBef>
            <a:spcAft>
              <a:spcPct val="35000"/>
            </a:spcAft>
          </a:pPr>
          <a:endParaRPr lang="es-EC" sz="1200" kern="1200" dirty="0" smtClean="0">
            <a:latin typeface="+mj-lt"/>
          </a:endParaRPr>
        </a:p>
        <a:p>
          <a:pPr lvl="0" algn="l" defTabSz="533400">
            <a:lnSpc>
              <a:spcPct val="90000"/>
            </a:lnSpc>
            <a:spcBef>
              <a:spcPct val="0"/>
            </a:spcBef>
            <a:spcAft>
              <a:spcPct val="35000"/>
            </a:spcAft>
          </a:pPr>
          <a:r>
            <a:rPr lang="es-419" sz="1200" kern="1200" dirty="0" smtClean="0">
              <a:latin typeface="+mj-lt"/>
            </a:rPr>
            <a:t>Medio de aprendizaje de protocolos, entre otras funciones.</a:t>
          </a:r>
          <a:endParaRPr lang="es-ES" sz="1200" kern="1200" dirty="0">
            <a:latin typeface="+mj-lt"/>
          </a:endParaRPr>
        </a:p>
      </dsp:txBody>
      <dsp:txXfrm>
        <a:off x="868704" y="1204321"/>
        <a:ext cx="3025488" cy="3218559"/>
      </dsp:txXfrm>
    </dsp:sp>
    <dsp:sp modelId="{5FDDD3EC-3D88-4D31-B5B6-9FD7CCADD901}">
      <dsp:nvSpPr>
        <dsp:cNvPr id="0" name=""/>
        <dsp:cNvSpPr/>
      </dsp:nvSpPr>
      <dsp:spPr>
        <a:xfrm>
          <a:off x="3961592" y="1204321"/>
          <a:ext cx="3025488" cy="34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533400">
            <a:lnSpc>
              <a:spcPct val="90000"/>
            </a:lnSpc>
            <a:spcBef>
              <a:spcPct val="0"/>
            </a:spcBef>
            <a:spcAft>
              <a:spcPct val="35000"/>
            </a:spcAft>
          </a:pPr>
          <a:r>
            <a:rPr lang="es-419" sz="1200" b="1" kern="1200" dirty="0" smtClean="0"/>
            <a:t>Uso incorrecto</a:t>
          </a:r>
          <a:endParaRPr lang="es-EC" sz="1200" kern="1200" dirty="0" smtClean="0"/>
        </a:p>
        <a:p>
          <a:pPr lvl="0" algn="l" defTabSz="533400">
            <a:lnSpc>
              <a:spcPct val="90000"/>
            </a:lnSpc>
            <a:spcBef>
              <a:spcPct val="0"/>
            </a:spcBef>
            <a:spcAft>
              <a:spcPct val="35000"/>
            </a:spcAft>
          </a:pPr>
          <a:r>
            <a:rPr lang="es-419" sz="1200" kern="1200" dirty="0" smtClean="0"/>
            <a:t>Descubrir los patrones de usuarios en una red.</a:t>
          </a:r>
        </a:p>
        <a:p>
          <a:pPr lvl="0" algn="l" defTabSz="533400">
            <a:lnSpc>
              <a:spcPct val="90000"/>
            </a:lnSpc>
            <a:spcBef>
              <a:spcPct val="0"/>
            </a:spcBef>
            <a:spcAft>
              <a:spcPct val="35000"/>
            </a:spcAft>
          </a:pPr>
          <a:endParaRPr lang="es-EC" sz="1200" kern="1200" dirty="0" smtClean="0"/>
        </a:p>
        <a:p>
          <a:pPr lvl="0" algn="l" defTabSz="533400">
            <a:lnSpc>
              <a:spcPct val="90000"/>
            </a:lnSpc>
            <a:spcBef>
              <a:spcPct val="0"/>
            </a:spcBef>
            <a:spcAft>
              <a:spcPct val="35000"/>
            </a:spcAft>
          </a:pPr>
          <a:r>
            <a:rPr lang="es-419" sz="1200" kern="1200" dirty="0" smtClean="0"/>
            <a:t>Mapeo y escaneo de la distribución de la red.</a:t>
          </a:r>
        </a:p>
        <a:p>
          <a:pPr lvl="0" algn="l" defTabSz="533400">
            <a:lnSpc>
              <a:spcPct val="90000"/>
            </a:lnSpc>
            <a:spcBef>
              <a:spcPct val="0"/>
            </a:spcBef>
            <a:spcAft>
              <a:spcPct val="35000"/>
            </a:spcAft>
          </a:pPr>
          <a:endParaRPr lang="es-EC" sz="1200" kern="1200" dirty="0" smtClean="0"/>
        </a:p>
        <a:p>
          <a:pPr lvl="0" algn="l" defTabSz="533400">
            <a:lnSpc>
              <a:spcPct val="90000"/>
            </a:lnSpc>
            <a:spcBef>
              <a:spcPct val="0"/>
            </a:spcBef>
            <a:spcAft>
              <a:spcPct val="35000"/>
            </a:spcAft>
          </a:pPr>
          <a:r>
            <a:rPr lang="es-419" sz="1200" kern="1200" dirty="0" smtClean="0"/>
            <a:t>Robo de contraseñas e información confidencial.</a:t>
          </a:r>
        </a:p>
        <a:p>
          <a:pPr lvl="0" algn="l" defTabSz="533400">
            <a:lnSpc>
              <a:spcPct val="90000"/>
            </a:lnSpc>
            <a:spcBef>
              <a:spcPct val="0"/>
            </a:spcBef>
            <a:spcAft>
              <a:spcPct val="35000"/>
            </a:spcAft>
          </a:pPr>
          <a:endParaRPr lang="es-EC" sz="1200" kern="1200" dirty="0" smtClean="0"/>
        </a:p>
        <a:p>
          <a:pPr lvl="0" algn="l" defTabSz="533400">
            <a:lnSpc>
              <a:spcPct val="90000"/>
            </a:lnSpc>
            <a:spcBef>
              <a:spcPct val="0"/>
            </a:spcBef>
            <a:spcAft>
              <a:spcPct val="35000"/>
            </a:spcAft>
          </a:pPr>
          <a:r>
            <a:rPr lang="es-419" sz="1200" kern="1200" dirty="0" smtClean="0"/>
            <a:t>Receptar mensajes de correo electrónico, entre otras.</a:t>
          </a:r>
          <a:endParaRPr lang="es-ES" sz="1200" kern="1200" dirty="0"/>
        </a:p>
      </dsp:txBody>
      <dsp:txXfrm>
        <a:off x="3961592" y="1204321"/>
        <a:ext cx="3025488" cy="3430332"/>
      </dsp:txXfrm>
    </dsp:sp>
    <dsp:sp modelId="{B6881BDE-36FC-41B5-BAFA-AD6D86194347}">
      <dsp:nvSpPr>
        <dsp:cNvPr id="0" name=""/>
        <dsp:cNvSpPr/>
      </dsp:nvSpPr>
      <dsp:spPr>
        <a:xfrm>
          <a:off x="0" y="411644"/>
          <a:ext cx="1273101" cy="1273101"/>
        </a:xfrm>
        <a:prstGeom prst="plus">
          <a:avLst>
            <a:gd name="adj" fmla="val 328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83C08-2195-44A0-9810-C31227CAFAAB}">
      <dsp:nvSpPr>
        <dsp:cNvPr id="0" name=""/>
        <dsp:cNvSpPr/>
      </dsp:nvSpPr>
      <dsp:spPr>
        <a:xfrm>
          <a:off x="6290618" y="869482"/>
          <a:ext cx="1198213" cy="410616"/>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F1C88-B69C-4C55-BFFE-FBA5EC811EC3}">
      <dsp:nvSpPr>
        <dsp:cNvPr id="0" name=""/>
        <dsp:cNvSpPr/>
      </dsp:nvSpPr>
      <dsp:spPr>
        <a:xfrm>
          <a:off x="3931636" y="1485407"/>
          <a:ext cx="748" cy="2751133"/>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06/09/2020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213616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09934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159243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355014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2372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34635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11681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94893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207238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96303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17740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1835016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23372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2525966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24353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296820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356043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134383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90773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325714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120723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96346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06/09/2020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06/09/2020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308" y="4787194"/>
            <a:ext cx="1274502"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7622" y="2352936"/>
            <a:ext cx="8388752" cy="1800493"/>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a:t>
            </a:r>
            <a:r>
              <a:rPr lang="es-ES" dirty="0" smtClean="0">
                <a:latin typeface="Times New Roman" panose="02020603050405020304" pitchFamily="18" charset="0"/>
                <a:cs typeface="Times New Roman" panose="02020603050405020304" pitchFamily="18" charset="0"/>
              </a:rPr>
              <a:t>TELECOMUNICACIONES</a:t>
            </a:r>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smtClean="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smtClean="0">
              <a:latin typeface="Arial" panose="020B0604020202020204" pitchFamily="34" charset="0"/>
              <a:cs typeface="Arial" panose="020B0604020202020204" pitchFamily="34" charset="0"/>
            </a:endParaRPr>
          </a:p>
          <a:p>
            <a:pPr algn="ctr"/>
            <a:r>
              <a:rPr lang="es-ES" b="1" dirty="0" smtClean="0">
                <a:latin typeface="Times New Roman" panose="02020603050405020304" pitchFamily="18" charset="0"/>
                <a:cs typeface="Times New Roman" panose="02020603050405020304" pitchFamily="18" charset="0"/>
              </a:rPr>
              <a:t>DESARROLLO DE UN APLICATIVO PARA CARACTERIZAR TRAMAS 802.11 EN REDES INALÁMBRICAS UTILIZANDO SOFTWARE LIBRE</a:t>
            </a:r>
            <a:endParaRPr lang="es-EC" dirty="0">
              <a:latin typeface="Times New Roman" panose="02020603050405020304" pitchFamily="18" charset="0"/>
              <a:cs typeface="Times New Roman" panose="02020603050405020304" pitchFamily="18" charset="0"/>
            </a:endParaRPr>
          </a:p>
        </p:txBody>
      </p:sp>
      <p:sp>
        <p:nvSpPr>
          <p:cNvPr id="15" name="Rectángulo 14"/>
          <p:cNvSpPr/>
          <p:nvPr/>
        </p:nvSpPr>
        <p:spPr>
          <a:xfrm>
            <a:off x="1205610" y="4796912"/>
            <a:ext cx="6109561" cy="338554"/>
          </a:xfrm>
          <a:prstGeom prst="rect">
            <a:avLst/>
          </a:prstGeom>
        </p:spPr>
        <p:txBody>
          <a:bodyPr wrap="square">
            <a:spAutoFit/>
          </a:bodyPr>
          <a:lstStyle/>
          <a:p>
            <a:pPr algn="ctr">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LARA HIDALGO ERICK DANILO</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2300035" y="5521979"/>
            <a:ext cx="4572000" cy="509755"/>
          </a:xfrm>
          <a:prstGeom prst="rect">
            <a:avLst/>
          </a:prstGeom>
        </p:spPr>
        <p:txBody>
          <a:bodyPr>
            <a:spAutoFit/>
          </a:bodyPr>
          <a:lstStyle/>
          <a:p>
            <a:pPr algn="ctr">
              <a:lnSpc>
                <a:spcPct val="200000"/>
              </a:lnSpc>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2020</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167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284111"/>
            <a:ext cx="6840760" cy="461665"/>
          </a:xfrm>
          <a:prstGeom prst="rect">
            <a:avLst/>
          </a:prstGeom>
          <a:noFill/>
        </p:spPr>
        <p:txBody>
          <a:bodyPr wrap="square" rtlCol="0">
            <a:spAutoFit/>
          </a:bodyPr>
          <a:lstStyle/>
          <a:p>
            <a:pPr algn="ctr"/>
            <a:r>
              <a:rPr lang="es-EC" sz="2400" b="1" dirty="0" smtClean="0">
                <a:latin typeface="Times New Roman" panose="02020603050405020304" pitchFamily="18" charset="0"/>
                <a:cs typeface="Times New Roman" panose="02020603050405020304" pitchFamily="18" charset="0"/>
              </a:rPr>
              <a:t>Diagrama de bloques programa principal  </a:t>
            </a:r>
            <a:endParaRPr lang="es-ES" sz="24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843808" y="1756134"/>
            <a:ext cx="3528392" cy="5081876"/>
          </a:xfrm>
          <a:prstGeom prst="rect">
            <a:avLst/>
          </a:prstGeom>
        </p:spPr>
      </p:pic>
    </p:spTree>
    <p:extLst>
      <p:ext uri="{BB962C8B-B14F-4D97-AF65-F5344CB8AC3E}">
        <p14:creationId xmlns:p14="http://schemas.microsoft.com/office/powerpoint/2010/main" val="140614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pic>
        <p:nvPicPr>
          <p:cNvPr id="2" name="Imagen 1"/>
          <p:cNvPicPr>
            <a:picLocks noChangeAspect="1"/>
          </p:cNvPicPr>
          <p:nvPr/>
        </p:nvPicPr>
        <p:blipFill>
          <a:blip r:embed="rId3"/>
          <a:stretch>
            <a:fillRect/>
          </a:stretch>
        </p:blipFill>
        <p:spPr>
          <a:xfrm>
            <a:off x="2843808" y="115252"/>
            <a:ext cx="3888432" cy="6523568"/>
          </a:xfrm>
          <a:prstGeom prst="rect">
            <a:avLst/>
          </a:prstGeom>
        </p:spPr>
      </p:pic>
    </p:spTree>
    <p:extLst>
      <p:ext uri="{BB962C8B-B14F-4D97-AF65-F5344CB8AC3E}">
        <p14:creationId xmlns:p14="http://schemas.microsoft.com/office/powerpoint/2010/main" val="301352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Principal</a:t>
            </a:r>
            <a:endParaRPr lang="es-ES" sz="24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3"/>
          <a:srcRect r="636"/>
          <a:stretch/>
        </p:blipFill>
        <p:spPr>
          <a:xfrm>
            <a:off x="1187623" y="1675365"/>
            <a:ext cx="6408714" cy="4871150"/>
          </a:xfrm>
          <a:prstGeom prst="rect">
            <a:avLst/>
          </a:prstGeom>
        </p:spPr>
      </p:pic>
    </p:spTree>
    <p:extLst>
      <p:ext uri="{BB962C8B-B14F-4D97-AF65-F5344CB8AC3E}">
        <p14:creationId xmlns:p14="http://schemas.microsoft.com/office/powerpoint/2010/main" val="344372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a:t>
            </a:r>
            <a:r>
              <a:rPr lang="es-EC" sz="2400" b="1" dirty="0" smtClean="0">
                <a:latin typeface="Times New Roman" panose="02020603050405020304" pitchFamily="18" charset="0"/>
                <a:cs typeface="Times New Roman" panose="02020603050405020304" pitchFamily="18" charset="0"/>
              </a:rPr>
              <a:t>Base de datos</a:t>
            </a:r>
            <a:endParaRPr lang="es-ES" sz="24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23528" y="1970339"/>
            <a:ext cx="8655845" cy="4458816"/>
          </a:xfrm>
          <a:prstGeom prst="rect">
            <a:avLst/>
          </a:prstGeom>
        </p:spPr>
      </p:pic>
    </p:spTree>
    <p:extLst>
      <p:ext uri="{BB962C8B-B14F-4D97-AF65-F5344CB8AC3E}">
        <p14:creationId xmlns:p14="http://schemas.microsoft.com/office/powerpoint/2010/main" val="325650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a:t>
            </a:r>
            <a:r>
              <a:rPr lang="es-EC" sz="2400" b="1" dirty="0" smtClean="0">
                <a:latin typeface="Times New Roman" panose="02020603050405020304" pitchFamily="18" charset="0"/>
                <a:cs typeface="Times New Roman" panose="02020603050405020304" pitchFamily="18" charset="0"/>
              </a:rPr>
              <a:t>Inyectar y paquetes totales</a:t>
            </a:r>
            <a:endParaRPr lang="es-ES" sz="24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251520" y="3180332"/>
            <a:ext cx="4441253" cy="1727996"/>
          </a:xfrm>
          <a:prstGeom prst="rect">
            <a:avLst/>
          </a:prstGeom>
        </p:spPr>
      </p:pic>
      <p:pic>
        <p:nvPicPr>
          <p:cNvPr id="4" name="Imagen 3"/>
          <p:cNvPicPr>
            <a:picLocks noChangeAspect="1"/>
          </p:cNvPicPr>
          <p:nvPr/>
        </p:nvPicPr>
        <p:blipFill>
          <a:blip r:embed="rId4"/>
          <a:stretch>
            <a:fillRect/>
          </a:stretch>
        </p:blipFill>
        <p:spPr>
          <a:xfrm>
            <a:off x="4932040" y="2348880"/>
            <a:ext cx="3781425" cy="3390900"/>
          </a:xfrm>
          <a:prstGeom prst="rect">
            <a:avLst/>
          </a:prstGeom>
        </p:spPr>
      </p:pic>
    </p:spTree>
    <p:extLst>
      <p:ext uri="{BB962C8B-B14F-4D97-AF65-F5344CB8AC3E}">
        <p14:creationId xmlns:p14="http://schemas.microsoft.com/office/powerpoint/2010/main" val="109365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419872" y="1177544"/>
            <a:ext cx="5400600"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Fabricantes AP</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562391135"/>
              </p:ext>
            </p:extLst>
          </p:nvPr>
        </p:nvGraphicFramePr>
        <p:xfrm>
          <a:off x="539552" y="1988840"/>
          <a:ext cx="806489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2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563888" y="1206306"/>
            <a:ext cx="605652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Canales usados</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3591904370"/>
              </p:ext>
            </p:extLst>
          </p:nvPr>
        </p:nvGraphicFramePr>
        <p:xfrm>
          <a:off x="683568" y="1814211"/>
          <a:ext cx="7776864" cy="4567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0747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707904" y="1291269"/>
            <a:ext cx="7128793" cy="561949"/>
          </a:xfrm>
          <a:prstGeom prst="rect">
            <a:avLst/>
          </a:prstGeom>
          <a:noFill/>
        </p:spPr>
        <p:txBody>
          <a:bodyPr wrap="square" rtlCol="0">
            <a:spAutoFit/>
          </a:bodyPr>
          <a:lstStyle/>
          <a:p>
            <a:pPr lvl="1">
              <a:lnSpc>
                <a:spcPct val="200000"/>
              </a:lnSpc>
              <a:spcAft>
                <a:spcPts val="0"/>
              </a:spcAft>
            </a:pPr>
            <a:r>
              <a:rPr lang="es-MX"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Seguridad</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1277856258"/>
              </p:ext>
            </p:extLst>
          </p:nvPr>
        </p:nvGraphicFramePr>
        <p:xfrm>
          <a:off x="971600" y="1928483"/>
          <a:ext cx="7488832" cy="4576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428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563888" y="1177544"/>
            <a:ext cx="712879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Eficiencia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2685373897"/>
              </p:ext>
            </p:extLst>
          </p:nvPr>
        </p:nvGraphicFramePr>
        <p:xfrm>
          <a:off x="216122" y="1793492"/>
          <a:ext cx="8172301" cy="4803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56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419872" y="1119437"/>
            <a:ext cx="712879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Paquetes inyectados</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3056802598"/>
              </p:ext>
            </p:extLst>
          </p:nvPr>
        </p:nvGraphicFramePr>
        <p:xfrm>
          <a:off x="216022" y="1681386"/>
          <a:ext cx="8136397" cy="4915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144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Temario</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5 Diagrama">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2238638791"/>
              </p:ext>
            </p:extLst>
          </p:nvPr>
        </p:nvGraphicFramePr>
        <p:xfrm>
          <a:off x="508000" y="1484784"/>
          <a:ext cx="8128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347864" y="1372509"/>
            <a:ext cx="7128793" cy="561949"/>
          </a:xfrm>
          <a:prstGeom prst="rect">
            <a:avLst/>
          </a:prstGeom>
          <a:noFill/>
        </p:spPr>
        <p:txBody>
          <a:bodyPr wrap="square" rtlCol="0">
            <a:spAutoFit/>
          </a:bodyPr>
          <a:lstStyle/>
          <a:p>
            <a:pPr lvl="1">
              <a:lnSpc>
                <a:spcPct val="200000"/>
              </a:lnSpc>
              <a:spcAft>
                <a:spcPts val="0"/>
              </a:spcAft>
            </a:pPr>
            <a:r>
              <a:rPr lang="es-MX"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Ventana Resumen</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23436" t="15301" r="1918" b="15863"/>
          <a:stretch/>
        </p:blipFill>
        <p:spPr bwMode="auto">
          <a:xfrm>
            <a:off x="1403648" y="2276872"/>
            <a:ext cx="6624736"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1152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563888" y="1216004"/>
            <a:ext cx="712879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Ventana clientes</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19704" t="16288" r="5436" b="15863"/>
          <a:stretch/>
        </p:blipFill>
        <p:spPr bwMode="auto">
          <a:xfrm>
            <a:off x="1251498" y="2132856"/>
            <a:ext cx="692090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7267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285967"/>
            <a:ext cx="8604448" cy="5909310"/>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puede concluir que es factible la realización de un aplicativo que permita caracterizar tramas 802.11 mediante el software libre Linux, con el lenguaje de programación Python que gracias a su gran capacidad, amplios módulos y librerías permitió el desarrollo óptimo del software, podemos precisar que Linux y Python se encuentran en el mercado de forma gratuita para los usuarios, es por cuanto se obtiene un ahorro significativo con relación a </a:t>
            </a:r>
            <a:r>
              <a:rPr lang="es-ES" dirty="0" err="1">
                <a:latin typeface="Times New Roman" panose="02020603050405020304" pitchFamily="18" charset="0"/>
                <a:cs typeface="Times New Roman" panose="02020603050405020304" pitchFamily="18" charset="0"/>
              </a:rPr>
              <a:t>sniffers</a:t>
            </a:r>
            <a:r>
              <a:rPr lang="es-ES" dirty="0">
                <a:latin typeface="Times New Roman" panose="02020603050405020304" pitchFamily="18" charset="0"/>
                <a:cs typeface="Times New Roman" panose="02020603050405020304" pitchFamily="18" charset="0"/>
              </a:rPr>
              <a:t> existentes en el mercado ya que su desarrollo tiene costos de elaboración casi nulos por lo cual solo se necesita una computadora y una tarjeta inalámbrica </a:t>
            </a:r>
            <a:r>
              <a:rPr lang="es-ES" dirty="0" err="1">
                <a:latin typeface="Times New Roman" panose="02020603050405020304" pitchFamily="18" charset="0"/>
                <a:cs typeface="Times New Roman" panose="02020603050405020304" pitchFamily="18" charset="0"/>
              </a:rPr>
              <a:t>usb</a:t>
            </a:r>
            <a:r>
              <a:rPr lang="es-ES" dirty="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 través de la información sobre las tramas 802.11 se conoce, que por medio de la cabecera MAC se puede obtener la información más relevante de la trama como el tipo, subtipo, MAC </a:t>
            </a:r>
            <a:r>
              <a:rPr lang="es-ES" dirty="0" err="1">
                <a:latin typeface="Times New Roman" panose="02020603050405020304" pitchFamily="18" charset="0"/>
                <a:cs typeface="Times New Roman" panose="02020603050405020304" pitchFamily="18" charset="0"/>
              </a:rPr>
              <a:t>address</a:t>
            </a:r>
            <a:r>
              <a:rPr lang="es-ES" dirty="0">
                <a:latin typeface="Times New Roman" panose="02020603050405020304" pitchFamily="18" charset="0"/>
                <a:cs typeface="Times New Roman" panose="02020603050405020304" pitchFamily="18" charset="0"/>
              </a:rPr>
              <a:t>, encriptación entre otras, así como el número de bytes que ocupa cada una de estas, dicha información es indispensable para el desarrollo del aplicativo</a:t>
            </a:r>
            <a:r>
              <a:rPr lang="es-E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escogió los tipos de tramas más comunes y utilizados como son administración y control, de cada una de estas se obtuvo parámetros como sub tipo, frecuencia, canal, encriptación, duración y contadores que permitirán identificar el total de paquetes por trama. MAC </a:t>
            </a:r>
            <a:r>
              <a:rPr lang="es-ES" dirty="0" err="1">
                <a:latin typeface="Times New Roman" panose="02020603050405020304" pitchFamily="18" charset="0"/>
                <a:cs typeface="Times New Roman" panose="02020603050405020304" pitchFamily="18" charset="0"/>
              </a:rPr>
              <a:t>address</a:t>
            </a:r>
            <a:r>
              <a:rPr lang="es-ES" dirty="0">
                <a:latin typeface="Times New Roman" panose="02020603050405020304" pitchFamily="18" charset="0"/>
                <a:cs typeface="Times New Roman" panose="02020603050405020304" pitchFamily="18" charset="0"/>
              </a:rPr>
              <a:t> ya que permiten identificar BSSID y clientes para dar al usuario información completa de cada red.</a:t>
            </a: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848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185700"/>
            <a:ext cx="8604448" cy="3693319"/>
          </a:xfrm>
          <a:prstGeom prst="rect">
            <a:avLst/>
          </a:prstGeom>
          <a:noFill/>
        </p:spPr>
        <p:txBody>
          <a:bodyPr wrap="square" rtlCol="0">
            <a:spAutoFit/>
          </a:bodyPr>
          <a:lstStyle/>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lvl="0" algn="just"/>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Se tuvo </a:t>
            </a:r>
            <a:r>
              <a:rPr lang="es-ES" dirty="0">
                <a:latin typeface="Times New Roman" panose="02020603050405020304" pitchFamily="18" charset="0"/>
                <a:cs typeface="Times New Roman" panose="02020603050405020304" pitchFamily="18" charset="0"/>
              </a:rPr>
              <a:t>como principal desafío optimizar el programa para que no existan muchas pérdidas con la captura y procesamiento en tiempo real ya que el módulo PYQT5 con el cual se desarrolló la interfaz gráfica no puede trabajar con </a:t>
            </a:r>
            <a:r>
              <a:rPr lang="es-ES" dirty="0" err="1">
                <a:latin typeface="Times New Roman" panose="02020603050405020304" pitchFamily="18" charset="0"/>
                <a:cs typeface="Times New Roman" panose="02020603050405020304" pitchFamily="18" charset="0"/>
              </a:rPr>
              <a:t>multiprocesing</a:t>
            </a:r>
            <a:r>
              <a:rPr lang="es-ES" dirty="0">
                <a:latin typeface="Times New Roman" panose="02020603050405020304" pitchFamily="18" charset="0"/>
                <a:cs typeface="Times New Roman" panose="02020603050405020304" pitchFamily="18" charset="0"/>
              </a:rPr>
              <a:t>, como primera opción se usó 3 hilos 2 de ellos (captura y procesamiento) en paralelo y un tercero (</a:t>
            </a:r>
            <a:r>
              <a:rPr lang="es-ES" dirty="0" err="1">
                <a:latin typeface="Times New Roman" panose="02020603050405020304" pitchFamily="18" charset="0"/>
                <a:cs typeface="Times New Roman" panose="02020603050405020304" pitchFamily="18" charset="0"/>
              </a:rPr>
              <a:t>Tshark</a:t>
            </a:r>
            <a:r>
              <a:rPr lang="es-ES" dirty="0">
                <a:latin typeface="Times New Roman" panose="02020603050405020304" pitchFamily="18" charset="0"/>
                <a:cs typeface="Times New Roman" panose="02020603050405020304" pitchFamily="18" charset="0"/>
              </a:rPr>
              <a:t>) en secuencia teniendo intervalos de acuerdo al valor de tiempo ingresado por el usuario, finalmente esta opción se descartó ya que no cumplía con el objetivo y se optó por trabajar con lo los 3 hilos ejecutándose al mismo tiempo y así obtener el software en tiempo real.</a:t>
            </a: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757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836712"/>
            <a:ext cx="8604448" cy="6740307"/>
          </a:xfrm>
          <a:prstGeom prst="rect">
            <a:avLst/>
          </a:prstGeom>
          <a:noFill/>
        </p:spPr>
        <p:txBody>
          <a:bodyPr wrap="square" rtlCol="0">
            <a:spAutoFit/>
          </a:bodyPr>
          <a:lstStyle/>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lvl="0" algn="just"/>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Una vez depurado el programa se realizaron pruebas durante 14 días en las redes domésticas del conjunto habitacional Jardín Sur en la que se encontraron 121 redes, de estas 79 usan el canal 1 y se aprecia que existe solapamiento entre canales ya que varias redes usan canales contiguos en las cuales el fabricante que se impuso fue </a:t>
            </a:r>
            <a:r>
              <a:rPr lang="es-ES" dirty="0" err="1">
                <a:latin typeface="Times New Roman" panose="02020603050405020304" pitchFamily="18" charset="0"/>
                <a:cs typeface="Times New Roman" panose="02020603050405020304" pitchFamily="18" charset="0"/>
              </a:rPr>
              <a:t>Huawei</a:t>
            </a:r>
            <a:r>
              <a:rPr lang="es-ES" dirty="0">
                <a:latin typeface="Times New Roman" panose="02020603050405020304" pitchFamily="18" charset="0"/>
                <a:cs typeface="Times New Roman" panose="02020603050405020304" pitchFamily="18" charset="0"/>
              </a:rPr>
              <a:t> seguido de </a:t>
            </a:r>
            <a:r>
              <a:rPr lang="es-ES" dirty="0" err="1">
                <a:latin typeface="Times New Roman" panose="02020603050405020304" pitchFamily="18" charset="0"/>
                <a:cs typeface="Times New Roman" panose="02020603050405020304" pitchFamily="18" charset="0"/>
              </a:rPr>
              <a:t>Arris</a:t>
            </a:r>
            <a:r>
              <a:rPr lang="es-ES" dirty="0">
                <a:latin typeface="Times New Roman" panose="02020603050405020304" pitchFamily="18" charset="0"/>
                <a:cs typeface="Times New Roman" panose="02020603050405020304" pitchFamily="18" charset="0"/>
              </a:rPr>
              <a:t>, así como la encriptación más usada es WPA2-CCPM-TKIP y 35 equipo usan el mejor mecanismo de encriptación WPA2-CCMP. Al inyectar tramas propias del programa se identificó que la captura de las mismas tanto en el programa como en </a:t>
            </a:r>
            <a:r>
              <a:rPr lang="es-ES" dirty="0" err="1">
                <a:latin typeface="Times New Roman" panose="02020603050405020304" pitchFamily="18" charset="0"/>
                <a:cs typeface="Times New Roman" panose="02020603050405020304" pitchFamily="18" charset="0"/>
              </a:rPr>
              <a:t>Wireshark</a:t>
            </a:r>
            <a:r>
              <a:rPr lang="es-ES" dirty="0">
                <a:latin typeface="Times New Roman" panose="02020603050405020304" pitchFamily="18" charset="0"/>
                <a:cs typeface="Times New Roman" panose="02020603050405020304" pitchFamily="18" charset="0"/>
              </a:rPr>
              <a:t> sale duplicada, esto se debe a que se utiliza la misma tarjeta para inyectar y capturar paquetes</a:t>
            </a:r>
            <a:r>
              <a:rPr lang="es-E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 su vez se obtuvo la eficiencia del programa desarrollado por medio de un análisis de error de paquetes perdidos con relación a los capturados con un </a:t>
            </a:r>
            <a:r>
              <a:rPr lang="es-ES" dirty="0" err="1">
                <a:latin typeface="Times New Roman" panose="02020603050405020304" pitchFamily="18" charset="0"/>
                <a:cs typeface="Times New Roman" panose="02020603050405020304" pitchFamily="18" charset="0"/>
              </a:rPr>
              <a:t>sniffer</a:t>
            </a:r>
            <a:r>
              <a:rPr lang="es-ES" dirty="0">
                <a:latin typeface="Times New Roman" panose="02020603050405020304" pitchFamily="18" charset="0"/>
                <a:cs typeface="Times New Roman" panose="02020603050405020304" pitchFamily="18" charset="0"/>
              </a:rPr>
              <a:t> comercial como </a:t>
            </a:r>
            <a:r>
              <a:rPr lang="es-ES" dirty="0" err="1">
                <a:latin typeface="Times New Roman" panose="02020603050405020304" pitchFamily="18" charset="0"/>
                <a:cs typeface="Times New Roman" panose="02020603050405020304" pitchFamily="18" charset="0"/>
              </a:rPr>
              <a:t>Wiseshark</a:t>
            </a:r>
            <a:r>
              <a:rPr lang="es-ES" dirty="0">
                <a:latin typeface="Times New Roman" panose="02020603050405020304" pitchFamily="18" charset="0"/>
                <a:cs typeface="Times New Roman" panose="02020603050405020304" pitchFamily="18" charset="0"/>
              </a:rPr>
              <a:t> en el cual se obtuvieron erros en el rango de 0 % a 2.55% con RTS(1.86%), CTS(1.41%), ACK(1.73%), </a:t>
            </a:r>
            <a:r>
              <a:rPr lang="es-ES" dirty="0" err="1">
                <a:latin typeface="Times New Roman" panose="02020603050405020304" pitchFamily="18" charset="0"/>
                <a:cs typeface="Times New Roman" panose="02020603050405020304" pitchFamily="18" charset="0"/>
              </a:rPr>
              <a:t>Beacons</a:t>
            </a:r>
            <a:r>
              <a:rPr lang="es-ES" dirty="0">
                <a:latin typeface="Times New Roman" panose="02020603050405020304" pitchFamily="18" charset="0"/>
                <a:cs typeface="Times New Roman" panose="02020603050405020304" pitchFamily="18" charset="0"/>
              </a:rPr>
              <a:t>(1.80%), </a:t>
            </a:r>
            <a:r>
              <a:rPr lang="es-ES" dirty="0" err="1">
                <a:latin typeface="Times New Roman" panose="02020603050405020304" pitchFamily="18" charset="0"/>
                <a:cs typeface="Times New Roman" panose="02020603050405020304" pitchFamily="18" charset="0"/>
              </a:rPr>
              <a:t>Probes</a:t>
            </a:r>
            <a:r>
              <a:rPr lang="es-ES" dirty="0">
                <a:latin typeface="Times New Roman" panose="02020603050405020304" pitchFamily="18" charset="0"/>
                <a:cs typeface="Times New Roman" panose="02020603050405020304" pitchFamily="18" charset="0"/>
              </a:rPr>
              <a:t>(2.55%), </a:t>
            </a:r>
            <a:r>
              <a:rPr lang="es-ES" dirty="0" err="1">
                <a:latin typeface="Times New Roman" panose="02020603050405020304" pitchFamily="18" charset="0"/>
                <a:cs typeface="Times New Roman" panose="02020603050405020304" pitchFamily="18" charset="0"/>
              </a:rPr>
              <a:t>authentication</a:t>
            </a:r>
            <a:r>
              <a:rPr lang="es-ES" dirty="0">
                <a:latin typeface="Times New Roman" panose="02020603050405020304" pitchFamily="18" charset="0"/>
                <a:cs typeface="Times New Roman" panose="02020603050405020304" pitchFamily="18" charset="0"/>
              </a:rPr>
              <a:t>(0.05%), Association y Reassociation con 0% de error, mientras que tomando en cuenta solo tramas inyectadas se obtuvo </a:t>
            </a:r>
            <a:r>
              <a:rPr lang="es-ES" dirty="0" err="1">
                <a:latin typeface="Times New Roman" panose="02020603050405020304" pitchFamily="18" charset="0"/>
                <a:cs typeface="Times New Roman" panose="02020603050405020304" pitchFamily="18" charset="0"/>
              </a:rPr>
              <a:t>Beacons</a:t>
            </a:r>
            <a:r>
              <a:rPr lang="es-ES" dirty="0">
                <a:latin typeface="Times New Roman" panose="02020603050405020304" pitchFamily="18" charset="0"/>
                <a:cs typeface="Times New Roman" panose="02020603050405020304" pitchFamily="18" charset="0"/>
              </a:rPr>
              <a:t>(0.20%), </a:t>
            </a:r>
            <a:r>
              <a:rPr lang="es-ES" dirty="0" err="1">
                <a:latin typeface="Times New Roman" panose="02020603050405020304" pitchFamily="18" charset="0"/>
                <a:cs typeface="Times New Roman" panose="02020603050405020304" pitchFamily="18" charset="0"/>
              </a:rPr>
              <a:t>Probes</a:t>
            </a:r>
            <a:r>
              <a:rPr lang="es-ES" dirty="0">
                <a:latin typeface="Times New Roman" panose="02020603050405020304" pitchFamily="18" charset="0"/>
                <a:cs typeface="Times New Roman" panose="02020603050405020304" pitchFamily="18" charset="0"/>
              </a:rPr>
              <a:t> Request(0.60%), </a:t>
            </a:r>
            <a:r>
              <a:rPr lang="es-ES" dirty="0" err="1">
                <a:latin typeface="Times New Roman" panose="02020603050405020304" pitchFamily="18" charset="0"/>
                <a:cs typeface="Times New Roman" panose="02020603050405020304" pitchFamily="18" charset="0"/>
              </a:rPr>
              <a:t>Probes</a:t>
            </a:r>
            <a:r>
              <a:rPr lang="es-ES" dirty="0">
                <a:latin typeface="Times New Roman" panose="02020603050405020304" pitchFamily="18" charset="0"/>
                <a:cs typeface="Times New Roman" panose="02020603050405020304" pitchFamily="18" charset="0"/>
              </a:rPr>
              <a:t> Response(0.12%), , </a:t>
            </a:r>
            <a:r>
              <a:rPr lang="es-ES" dirty="0" err="1">
                <a:latin typeface="Times New Roman" panose="02020603050405020304" pitchFamily="18" charset="0"/>
                <a:cs typeface="Times New Roman" panose="02020603050405020304" pitchFamily="18" charset="0"/>
              </a:rPr>
              <a:t>authentication</a:t>
            </a:r>
            <a:r>
              <a:rPr lang="es-ES" dirty="0">
                <a:latin typeface="Times New Roman" panose="02020603050405020304" pitchFamily="18" charset="0"/>
                <a:cs typeface="Times New Roman" panose="02020603050405020304" pitchFamily="18" charset="0"/>
              </a:rPr>
              <a:t>(0.09%), Association Request(0.06%), Association Response(0.15%), Reassociation Request(0.10%) y Reassociation Response(0.15%) con 0% de error, tomando en cuenta que se utilizó una única tarjeta para inyectar y capturar.</a:t>
            </a: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68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185700"/>
            <a:ext cx="8604448" cy="2862322"/>
          </a:xfrm>
          <a:prstGeom prst="rect">
            <a:avLst/>
          </a:prstGeom>
          <a:noFill/>
        </p:spPr>
        <p:txBody>
          <a:bodyPr wrap="square" rtlCol="0">
            <a:spAutoFit/>
          </a:bodyPr>
          <a:lstStyle/>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Dichos errores están dentro de un margen aceptable y son debido a la programación realizada ya que, al trabajar con hilos, cada uno de estos se turna para su ejecución de 3 a 6 milisegundos en los cuales se puede tener pérdidas tanto en la captura como en el procesamiento ya que se está usando un solo núcleo para obtener información en tiempo real.</a:t>
            </a: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517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503548" y="1772816"/>
            <a:ext cx="8136904" cy="3693319"/>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recomienda hacer uso del documento requerimientos.txt, el cual se lo ejecuta desde terminal para instalar todas las dependencias con las versiones usadas para no tener algún problema de compatibilidad con versiones antiguas o más actuales.</a:t>
            </a: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Por otro lado, la librería de Python </a:t>
            </a:r>
            <a:r>
              <a:rPr lang="es-ES" dirty="0" err="1">
                <a:latin typeface="Times New Roman" panose="02020603050405020304" pitchFamily="18" charset="0"/>
                <a:cs typeface="Times New Roman" panose="02020603050405020304" pitchFamily="18" charset="0"/>
              </a:rPr>
              <a:t>Scapy</a:t>
            </a:r>
            <a:r>
              <a:rPr lang="es-ES" dirty="0">
                <a:latin typeface="Times New Roman" panose="02020603050405020304" pitchFamily="18" charset="0"/>
                <a:cs typeface="Times New Roman" panose="02020603050405020304" pitchFamily="18" charset="0"/>
              </a:rPr>
              <a:t> tiene algunas limitaciones que causaron conflicto al momento de procesar los datos capturados ya que no identifica en su totalidad todas las capas de algunas tramas</a:t>
            </a:r>
            <a:r>
              <a:rPr lang="es-E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Por lo cual al hacer uso de este módulo se debe consultar la información que tiene cada tipo de trama inyectada con </a:t>
            </a:r>
            <a:r>
              <a:rPr lang="es-ES" dirty="0" err="1">
                <a:latin typeface="Times New Roman" panose="02020603050405020304" pitchFamily="18" charset="0"/>
                <a:cs typeface="Times New Roman" panose="02020603050405020304" pitchFamily="18" charset="0"/>
              </a:rPr>
              <a:t>Scapy</a:t>
            </a:r>
            <a:r>
              <a:rPr lang="es-ES" dirty="0">
                <a:latin typeface="Times New Roman" panose="02020603050405020304" pitchFamily="18" charset="0"/>
                <a:cs typeface="Times New Roman" panose="02020603050405020304" pitchFamily="18" charset="0"/>
              </a:rPr>
              <a:t> para que pueda ser detectada por los diferentes analizadores de red en el mercado.</a:t>
            </a: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958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1916832"/>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07504" y="2060848"/>
            <a:ext cx="8856984" cy="830997"/>
          </a:xfrm>
          <a:prstGeom prst="rect">
            <a:avLst/>
          </a:prstGeom>
          <a:noFill/>
        </p:spPr>
        <p:txBody>
          <a:bodyPr wrap="square" rtlCol="0">
            <a:spAutoFit/>
          </a:bodyPr>
          <a:lstStyle/>
          <a:p>
            <a:pPr algn="ctr"/>
            <a:r>
              <a:rPr lang="es-ES" sz="4800" b="1" smtClean="0">
                <a:solidFill>
                  <a:schemeClr val="bg1"/>
                </a:solidFill>
                <a:latin typeface="Times New Roman" panose="02020603050405020304" pitchFamily="18" charset="0"/>
                <a:cs typeface="Times New Roman" panose="02020603050405020304" pitchFamily="18" charset="0"/>
              </a:rPr>
              <a:t>GRACIAS</a:t>
            </a:r>
            <a:endParaRPr lang="es-E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31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4801314"/>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Objetivo </a:t>
            </a:r>
            <a:r>
              <a:rPr lang="es-EC" b="1" dirty="0" smtClean="0">
                <a:latin typeface="Times New Roman" panose="02020603050405020304" pitchFamily="18" charset="0"/>
                <a:cs typeface="Times New Roman" panose="02020603050405020304" pitchFamily="18" charset="0"/>
              </a:rPr>
              <a:t>General</a:t>
            </a:r>
          </a:p>
          <a:p>
            <a:endParaRPr lang="es-E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Desarrollo de un aplicativo para caracterizar las tramas 802.11 en una red inalámbrica por medio del desarrollo de una aplicación usando herramientas de software libre.</a:t>
            </a:r>
            <a:endParaRPr lang="es-EC"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r>
              <a:rPr lang="es-EC" b="1" dirty="0">
                <a:latin typeface="Times New Roman" panose="02020603050405020304" pitchFamily="18" charset="0"/>
                <a:cs typeface="Times New Roman" panose="02020603050405020304" pitchFamily="18" charset="0"/>
              </a:rPr>
              <a:t>Objetivos </a:t>
            </a:r>
            <a:r>
              <a:rPr lang="es-EC" b="1" dirty="0" smtClean="0">
                <a:latin typeface="Times New Roman" panose="02020603050405020304" pitchFamily="18" charset="0"/>
                <a:cs typeface="Times New Roman" panose="02020603050405020304" pitchFamily="18" charset="0"/>
              </a:rPr>
              <a:t>Específicos</a:t>
            </a:r>
          </a:p>
          <a:p>
            <a:endParaRPr lang="es-EC" b="1"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Levantar el estado del arte acerca de caracterización de tráfico en redes, así como el uso de herramientas de software libre para el efecto</a:t>
            </a:r>
            <a:r>
              <a:rPr lang="es-ES" dirty="0" smtClean="0">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Analizar el tráfico de redes inalámbricas para escoger las características y parámetros a utilizar. </a:t>
            </a:r>
            <a:endParaRPr lang="es-E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Seleccionar las herramientas de software libre para la automatización del proceso de caracterización del tráfico de redes inalámbricas.</a:t>
            </a:r>
            <a:endParaRPr lang="es-EC"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61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2569934"/>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Objetivos Específicos</a:t>
            </a:r>
          </a:p>
          <a:p>
            <a:endParaRPr lang="es-EC" b="1"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Crear un aplicativo para la caracterización del tráfico de datos en redes inalámbricas utilizando las herramientas de software libre escogidas. </a:t>
            </a:r>
            <a:endParaRPr lang="es-E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Realizar pruebas de funcionamiento de la aplicación en casos reales</a:t>
            </a:r>
            <a:r>
              <a:rPr lang="es-ES" dirty="0" smtClean="0">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Comparar los resultados con relación a al </a:t>
            </a:r>
            <a:r>
              <a:rPr lang="es-ES" dirty="0" err="1">
                <a:latin typeface="Times New Roman" panose="02020603050405020304" pitchFamily="18" charset="0"/>
                <a:cs typeface="Times New Roman" panose="02020603050405020304" pitchFamily="18" charset="0"/>
              </a:rPr>
              <a:t>sniffer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Wireshark</a:t>
            </a:r>
            <a:r>
              <a:rPr lang="es-ES" dirty="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a:p>
            <a:endParaRPr lang="es-E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091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7" name="6 Marcador de contenido"/>
          <p:cNvGraphicFramePr>
            <a:graphicFrameLocks/>
          </p:cNvGraphicFramePr>
          <p:nvPr>
            <p:extLst>
              <p:ext uri="{D42A27DB-BD31-4B8C-83A1-F6EECF244321}">
                <p14:modId xmlns:p14="http://schemas.microsoft.com/office/powerpoint/2010/main" val="1553163308"/>
              </p:ext>
            </p:extLst>
          </p:nvPr>
        </p:nvGraphicFramePr>
        <p:xfrm>
          <a:off x="539552" y="1484784"/>
          <a:ext cx="8352159" cy="35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4 Imagen"/>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Lst>
          </a:blip>
          <a:srcRect t="3409" b="14773"/>
          <a:stretch>
            <a:fillRect/>
          </a:stretch>
        </p:blipFill>
        <p:spPr bwMode="auto">
          <a:xfrm>
            <a:off x="1799692" y="4797152"/>
            <a:ext cx="5544616" cy="1872208"/>
          </a:xfrm>
          <a:prstGeom prst="rect">
            <a:avLst/>
          </a:prstGeom>
          <a:noFill/>
          <a:ln w="9525">
            <a:noFill/>
            <a:miter lim="800000"/>
            <a:headEnd/>
            <a:tailEnd/>
          </a:ln>
        </p:spPr>
      </p:pic>
      <p:sp>
        <p:nvSpPr>
          <p:cNvPr id="19" name="6 CuadroTexto"/>
          <p:cNvSpPr txBox="1"/>
          <p:nvPr/>
        </p:nvSpPr>
        <p:spPr>
          <a:xfrm>
            <a:off x="0" y="1125390"/>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IEEE 802.11</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84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Tipos de tramas</a:t>
            </a:r>
            <a:endParaRPr lang="es-ES" sz="2400"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631811492"/>
              </p:ext>
            </p:extLst>
          </p:nvPr>
        </p:nvGraphicFramePr>
        <p:xfrm>
          <a:off x="1828800" y="1964964"/>
          <a:ext cx="5486400" cy="3720084"/>
        </p:xfrm>
        <a:graphic>
          <a:graphicData uri="http://schemas.openxmlformats.org/drawingml/2006/table">
            <a:tbl>
              <a:tblPr firstRow="1" firstCol="1" bandRow="1">
                <a:tableStyleId>{5C22544A-7EE6-4342-B048-85BDC9FD1C3A}</a:tableStyleId>
              </a:tblPr>
              <a:tblGrid>
                <a:gridCol w="1910080">
                  <a:extLst>
                    <a:ext uri="{9D8B030D-6E8A-4147-A177-3AD203B41FA5}">
                      <a16:colId xmlns:a16="http://schemas.microsoft.com/office/drawing/2014/main" val="2353250713"/>
                    </a:ext>
                  </a:extLst>
                </a:gridCol>
                <a:gridCol w="1763395">
                  <a:extLst>
                    <a:ext uri="{9D8B030D-6E8A-4147-A177-3AD203B41FA5}">
                      <a16:colId xmlns:a16="http://schemas.microsoft.com/office/drawing/2014/main" val="1055359752"/>
                    </a:ext>
                  </a:extLst>
                </a:gridCol>
                <a:gridCol w="1812925">
                  <a:extLst>
                    <a:ext uri="{9D8B030D-6E8A-4147-A177-3AD203B41FA5}">
                      <a16:colId xmlns:a16="http://schemas.microsoft.com/office/drawing/2014/main" val="1194212589"/>
                    </a:ext>
                  </a:extLst>
                </a:gridCol>
              </a:tblGrid>
              <a:tr h="0">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Trama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Tipo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Subtipo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8554355"/>
                  </a:ext>
                </a:extLst>
              </a:tr>
              <a:tr h="0">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Association Response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9346713"/>
                  </a:ext>
                </a:extLst>
              </a:tr>
              <a:tr h="0">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Reassociation Request</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8581170"/>
                  </a:ext>
                </a:extLst>
              </a:tr>
              <a:tr h="0">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Reassociation Response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8313051"/>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Probe Request</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884599"/>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Probe Response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7539745"/>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Association Request</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4228434"/>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Beacon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4727445"/>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Authentication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11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3678506"/>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RTS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11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429994"/>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CTS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12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1754920"/>
                  </a:ext>
                </a:extLst>
              </a:tr>
              <a:tr h="0">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ACK</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200" dirty="0">
                          <a:effectLst/>
                          <a:latin typeface="Times New Roman" panose="02020603050405020304" pitchFamily="18" charset="0"/>
                          <a:cs typeface="Times New Roman" panose="02020603050405020304" pitchFamily="18" charset="0"/>
                        </a:rPr>
                        <a:t>13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5814062"/>
                  </a:ext>
                </a:extLst>
              </a:tr>
            </a:tbl>
          </a:graphicData>
        </a:graphic>
      </p:graphicFrame>
    </p:spTree>
    <p:extLst>
      <p:ext uri="{BB962C8B-B14F-4D97-AF65-F5344CB8AC3E}">
        <p14:creationId xmlns:p14="http://schemas.microsoft.com/office/powerpoint/2010/main" val="380210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216024" y="1219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Analizadores de tráfico</a:t>
            </a:r>
            <a:endParaRPr lang="es-ES" sz="2400" b="1" dirty="0">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2519933588"/>
              </p:ext>
            </p:extLst>
          </p:nvPr>
        </p:nvGraphicFramePr>
        <p:xfrm>
          <a:off x="1043608" y="1811702"/>
          <a:ext cx="7488832" cy="5046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2" descr="http://wiki.wireshark.org/mm/image/wsbadgewiki64.png"/>
          <p:cNvPicPr>
            <a:picLocks noChangeAspect="1" noChangeArrowheads="1"/>
          </p:cNvPicPr>
          <p:nvPr/>
        </p:nvPicPr>
        <p:blipFill>
          <a:blip r:embed="rId8" cstate="print"/>
          <a:srcRect/>
          <a:stretch>
            <a:fillRect/>
          </a:stretch>
        </p:blipFill>
        <p:spPr bwMode="auto">
          <a:xfrm>
            <a:off x="7066570" y="1811702"/>
            <a:ext cx="1771650" cy="609600"/>
          </a:xfrm>
          <a:prstGeom prst="rect">
            <a:avLst/>
          </a:prstGeom>
          <a:noFill/>
        </p:spPr>
      </p:pic>
      <p:pic>
        <p:nvPicPr>
          <p:cNvPr id="12" name="Picture 14" descr="http://cdn.freeperformancesoftware.com/wp-content/uploads/2013/10/tcpdump-logo.jpg"/>
          <p:cNvPicPr>
            <a:picLocks noChangeAspect="1" noChangeArrowheads="1"/>
          </p:cNvPicPr>
          <p:nvPr/>
        </p:nvPicPr>
        <p:blipFill>
          <a:blip r:embed="rId9" cstate="print"/>
          <a:srcRect t="36959" b="35120"/>
          <a:stretch>
            <a:fillRect/>
          </a:stretch>
        </p:blipFill>
        <p:spPr bwMode="auto">
          <a:xfrm>
            <a:off x="6012160" y="5805264"/>
            <a:ext cx="3024336" cy="844416"/>
          </a:xfrm>
          <a:prstGeom prst="rect">
            <a:avLst/>
          </a:prstGeom>
          <a:noFill/>
        </p:spPr>
      </p:pic>
      <p:sp>
        <p:nvSpPr>
          <p:cNvPr id="13" name="Rectángulo 12"/>
          <p:cNvSpPr/>
          <p:nvPr/>
        </p:nvSpPr>
        <p:spPr>
          <a:xfrm>
            <a:off x="2195736" y="1913906"/>
            <a:ext cx="4752528" cy="830997"/>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También conocido como </a:t>
            </a:r>
            <a:r>
              <a:rPr lang="es-ES" sz="1600" dirty="0" err="1">
                <a:latin typeface="Times New Roman" panose="02020603050405020304" pitchFamily="18" charset="0"/>
                <a:cs typeface="Times New Roman" panose="02020603050405020304" pitchFamily="18" charset="0"/>
              </a:rPr>
              <a:t>Sniffer</a:t>
            </a:r>
            <a:r>
              <a:rPr lang="es-ES" sz="1600" dirty="0">
                <a:latin typeface="Times New Roman" panose="02020603050405020304" pitchFamily="18" charset="0"/>
                <a:cs typeface="Times New Roman" panose="02020603050405020304" pitchFamily="18" charset="0"/>
              </a:rPr>
              <a:t>, es un software especializado en monitorear, capturar y analizar tramas o paquetes que circulan en una red </a:t>
            </a:r>
            <a:endParaRPr lang="es-ES" sz="1600" dirty="0">
              <a:latin typeface="Times New Roman" panose="02020603050405020304" pitchFamily="18" charset="0"/>
              <a:cs typeface="Times New Roman" panose="02020603050405020304" pitchFamily="18" charset="0"/>
            </a:endParaRPr>
          </a:p>
        </p:txBody>
      </p:sp>
      <p:sp>
        <p:nvSpPr>
          <p:cNvPr id="14" name="AutoShape 2" descr="Kismet Free Download (2020 Latest) - #1 Best WiFi Hacking &amp; Sniffer Tool -  Secured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Imagen 14"/>
          <p:cNvPicPr>
            <a:picLocks noChangeAspect="1"/>
          </p:cNvPicPr>
          <p:nvPr/>
        </p:nvPicPr>
        <p:blipFill>
          <a:blip r:embed="rId10"/>
          <a:stretch>
            <a:fillRect/>
          </a:stretch>
        </p:blipFill>
        <p:spPr>
          <a:xfrm>
            <a:off x="14497" y="5399247"/>
            <a:ext cx="1613854" cy="812034"/>
          </a:xfrm>
          <a:prstGeom prst="rect">
            <a:avLst/>
          </a:prstGeom>
        </p:spPr>
      </p:pic>
    </p:spTree>
    <p:extLst>
      <p:ext uri="{BB962C8B-B14F-4D97-AF65-F5344CB8AC3E}">
        <p14:creationId xmlns:p14="http://schemas.microsoft.com/office/powerpoint/2010/main" val="121353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Elementos usados </a:t>
            </a:r>
            <a:endParaRPr lang="es-ES" sz="2400" b="1" dirty="0">
              <a:latin typeface="Times New Roman" panose="02020603050405020304" pitchFamily="18" charset="0"/>
              <a:cs typeface="Times New Roman" panose="02020603050405020304" pitchFamily="18" charset="0"/>
            </a:endParaRPr>
          </a:p>
        </p:txBody>
      </p:sp>
      <p:pic>
        <p:nvPicPr>
          <p:cNvPr id="11" name="Imagen 10" descr="C:\Users\danilo\AppData\Local\Temp\WhatsApp Image 2020-08-02 at 18.46.05.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20888"/>
            <a:ext cx="1872208" cy="2520280"/>
          </a:xfrm>
          <a:prstGeom prst="rect">
            <a:avLst/>
          </a:prstGeom>
          <a:noFill/>
          <a:ln>
            <a:no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345" y="2011330"/>
            <a:ext cx="2405053" cy="2305176"/>
          </a:xfrm>
          <a:prstGeom prst="rect">
            <a:avLst/>
          </a:prstGeom>
        </p:spPr>
      </p:pic>
      <p:pic>
        <p:nvPicPr>
          <p:cNvPr id="12" name="Picture 12" descr="http://wiki.wireshark.org/mm/image/wsbadgewiki64.png"/>
          <p:cNvPicPr>
            <a:picLocks noChangeAspect="1" noChangeArrowheads="1"/>
          </p:cNvPicPr>
          <p:nvPr/>
        </p:nvPicPr>
        <p:blipFill>
          <a:blip r:embed="rId5" cstate="print"/>
          <a:srcRect/>
          <a:stretch>
            <a:fillRect/>
          </a:stretch>
        </p:blipFill>
        <p:spPr bwMode="auto">
          <a:xfrm>
            <a:off x="6084167" y="2564904"/>
            <a:ext cx="2720552" cy="936104"/>
          </a:xfrm>
          <a:prstGeom prst="rect">
            <a:avLst/>
          </a:prstGeom>
          <a:noFill/>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577" y="4339800"/>
            <a:ext cx="2695179" cy="2021384"/>
          </a:xfrm>
          <a:prstGeom prst="rect">
            <a:avLst/>
          </a:prstGeom>
        </p:spPr>
      </p:pic>
      <p:sp>
        <p:nvSpPr>
          <p:cNvPr id="14" name="Rectángulo 13"/>
          <p:cNvSpPr/>
          <p:nvPr/>
        </p:nvSpPr>
        <p:spPr>
          <a:xfrm>
            <a:off x="82509" y="5182093"/>
            <a:ext cx="4530433" cy="307777"/>
          </a:xfrm>
          <a:prstGeom prst="rect">
            <a:avLst/>
          </a:prstGeom>
        </p:spPr>
        <p:txBody>
          <a:bodyPr wrap="square">
            <a:spAutoFit/>
          </a:bodyPr>
          <a:lstStyle/>
          <a:p>
            <a:r>
              <a:rPr lang="es-ES" sz="1400" dirty="0">
                <a:latin typeface="Times New Roman" panose="02020603050405020304" pitchFamily="18" charset="0"/>
                <a:ea typeface="Times New Roman" panose="02020603050405020304" pitchFamily="18" charset="0"/>
                <a:cs typeface="Times New Roman" panose="02020603050405020304" pitchFamily="18" charset="0"/>
              </a:rPr>
              <a:t>Adaptador USB inalámbrico TP-LINK-WN722N</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193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81440"/>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Estructura del programa</a:t>
            </a:r>
            <a:endParaRPr lang="es-ES" sz="2400" b="1" dirty="0">
              <a:latin typeface="Times New Roman" panose="02020603050405020304" pitchFamily="18" charset="0"/>
              <a:cs typeface="Times New Roman" panose="02020603050405020304" pitchFamily="18" charset="0"/>
            </a:endParaRPr>
          </a:p>
        </p:txBody>
      </p:sp>
      <p:pic>
        <p:nvPicPr>
          <p:cNvPr id="19" name="Imagen 18" descr="C:\Users\danilo\Desktop\general.png"/>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48880"/>
            <a:ext cx="5760640" cy="2736304"/>
          </a:xfrm>
          <a:prstGeom prst="rect">
            <a:avLst/>
          </a:prstGeom>
          <a:noFill/>
          <a:ln>
            <a:noFill/>
          </a:ln>
        </p:spPr>
      </p:pic>
    </p:spTree>
    <p:extLst>
      <p:ext uri="{BB962C8B-B14F-4D97-AF65-F5344CB8AC3E}">
        <p14:creationId xmlns:p14="http://schemas.microsoft.com/office/powerpoint/2010/main" val="152977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10341</TotalTime>
  <Words>1311</Words>
  <Application>Microsoft Office PowerPoint</Application>
  <PresentationFormat>Presentación en pantalla (4:3)</PresentationFormat>
  <Paragraphs>212</Paragraphs>
  <Slides>27</Slides>
  <Notes>26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TOSTI</dc:creator>
  <cp:lastModifiedBy>danilo</cp:lastModifiedBy>
  <cp:revision>337</cp:revision>
  <dcterms:created xsi:type="dcterms:W3CDTF">2019-06-18T23:15:41Z</dcterms:created>
  <dcterms:modified xsi:type="dcterms:W3CDTF">2020-09-07T06:36:37Z</dcterms:modified>
</cp:coreProperties>
</file>