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361" r:id="rId2"/>
    <p:sldId id="362" r:id="rId3"/>
    <p:sldId id="369" r:id="rId4"/>
    <p:sldId id="370" r:id="rId5"/>
    <p:sldId id="371" r:id="rId6"/>
    <p:sldId id="374" r:id="rId7"/>
    <p:sldId id="376" r:id="rId8"/>
    <p:sldId id="375" r:id="rId9"/>
    <p:sldId id="381" r:id="rId10"/>
    <p:sldId id="378" r:id="rId11"/>
    <p:sldId id="372" r:id="rId12"/>
    <p:sldId id="379" r:id="rId13"/>
    <p:sldId id="385" r:id="rId14"/>
    <p:sldId id="383" r:id="rId15"/>
    <p:sldId id="386" r:id="rId16"/>
    <p:sldId id="382" r:id="rId17"/>
    <p:sldId id="387" r:id="rId18"/>
    <p:sldId id="388" r:id="rId19"/>
    <p:sldId id="389" r:id="rId20"/>
    <p:sldId id="390" r:id="rId21"/>
    <p:sldId id="391" r:id="rId22"/>
    <p:sldId id="392" r:id="rId23"/>
    <p:sldId id="393" r:id="rId24"/>
    <p:sldId id="394" r:id="rId25"/>
    <p:sldId id="395" r:id="rId26"/>
    <p:sldId id="396" r:id="rId27"/>
    <p:sldId id="397" r:id="rId28"/>
    <p:sldId id="400" r:id="rId29"/>
    <p:sldId id="399" r:id="rId30"/>
    <p:sldId id="398" r:id="rId31"/>
    <p:sldId id="401" r:id="rId32"/>
    <p:sldId id="402" r:id="rId33"/>
    <p:sldId id="403" r:id="rId34"/>
    <p:sldId id="404" r:id="rId35"/>
    <p:sldId id="408" r:id="rId36"/>
    <p:sldId id="405" r:id="rId37"/>
    <p:sldId id="407"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cap="all" spc="150" baseline="0">
              <a:solidFill>
                <a:schemeClr val="tx1">
                  <a:lumMod val="50000"/>
                  <a:lumOff val="50000"/>
                </a:schemeClr>
              </a:solidFill>
              <a:latin typeface="+mn-lt"/>
              <a:ea typeface="+mn-ea"/>
              <a:cs typeface="+mn-cs"/>
            </a:defRPr>
          </a:pPr>
          <a:endParaRPr lang="es-EC"/>
        </a:p>
      </c:txPr>
    </c:title>
    <c:autoTitleDeleted val="0"/>
    <c:plotArea>
      <c:layout>
        <c:manualLayout>
          <c:layoutTarget val="inner"/>
          <c:xMode val="edge"/>
          <c:yMode val="edge"/>
          <c:x val="5.3065189194040102E-2"/>
          <c:y val="0.17530871897043204"/>
          <c:w val="0.6492073526132941"/>
          <c:h val="0.78445899839561928"/>
        </c:manualLayout>
      </c:layout>
      <c:doughnutChart>
        <c:varyColors val="1"/>
        <c:ser>
          <c:idx val="0"/>
          <c:order val="0"/>
          <c:tx>
            <c:strRef>
              <c:f>Hoja1!$C$3</c:f>
              <c:strCache>
                <c:ptCount val="1"/>
                <c:pt idx="0">
                  <c:v>Consumo mundial de energía primaria al 2016 (%)</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Hoja1!$B$4:$B$9</c:f>
              <c:strCache>
                <c:ptCount val="6"/>
                <c:pt idx="0">
                  <c:v>Petróleo</c:v>
                </c:pt>
                <c:pt idx="1">
                  <c:v>Renovables</c:v>
                </c:pt>
                <c:pt idx="2">
                  <c:v>Hidroelectricidad</c:v>
                </c:pt>
                <c:pt idx="3">
                  <c:v>Gas Natural</c:v>
                </c:pt>
                <c:pt idx="4">
                  <c:v>Energía nuclear</c:v>
                </c:pt>
                <c:pt idx="5">
                  <c:v>Carbón</c:v>
                </c:pt>
              </c:strCache>
            </c:strRef>
          </c:cat>
          <c:val>
            <c:numRef>
              <c:f>Hoja1!$C$4:$C$9</c:f>
              <c:numCache>
                <c:formatCode>General</c:formatCode>
                <c:ptCount val="6"/>
                <c:pt idx="0">
                  <c:v>33.299999999999997</c:v>
                </c:pt>
                <c:pt idx="1">
                  <c:v>3.2</c:v>
                </c:pt>
                <c:pt idx="2">
                  <c:v>6.9</c:v>
                </c:pt>
                <c:pt idx="3">
                  <c:v>24.1</c:v>
                </c:pt>
                <c:pt idx="4">
                  <c:v>4.5</c:v>
                </c:pt>
                <c:pt idx="5">
                  <c:v>28.1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D555BAEB-E0C6-4972-87C0-2342B4E884CB}">
      <dgm:prSet custT="1"/>
      <dgm:spPr/>
      <dgm:t>
        <a:bodyPr/>
        <a:lstStyle/>
        <a:p>
          <a:r>
            <a:rPr lang="es-ES" sz="3000" b="0" dirty="0" smtClean="0"/>
            <a:t> Objetivos</a:t>
          </a:r>
          <a:endParaRPr lang="es-ES" sz="3000" b="0" dirty="0"/>
        </a:p>
      </dgm:t>
    </dgm:pt>
    <dgm:pt modelId="{27AF5393-2918-4020-A851-5F82E6EDF46B}" type="parTrans" cxnId="{CD499AEB-732C-45EA-94F6-7970F7B6E645}">
      <dgm:prSet/>
      <dgm:spPr/>
      <dgm:t>
        <a:bodyPr/>
        <a:lstStyle/>
        <a:p>
          <a:endParaRPr lang="es-ES" sz="3600" b="0">
            <a:solidFill>
              <a:schemeClr val="tx1"/>
            </a:solidFill>
          </a:endParaRPr>
        </a:p>
      </dgm:t>
    </dgm:pt>
    <dgm:pt modelId="{56445C9B-404C-4AAE-B9A5-717326B20175}" type="sibTrans" cxnId="{CD499AEB-732C-45EA-94F6-7970F7B6E645}">
      <dgm:prSet/>
      <dgm:spPr/>
      <dgm:t>
        <a:bodyPr/>
        <a:lstStyle/>
        <a:p>
          <a:endParaRPr lang="es-ES" sz="3600" b="0">
            <a:solidFill>
              <a:schemeClr val="tx1"/>
            </a:solidFill>
          </a:endParaRPr>
        </a:p>
      </dgm:t>
    </dgm:pt>
    <dgm:pt modelId="{D88DB4F9-8698-48A5-B935-EF53775D3464}">
      <dgm:prSet custT="1"/>
      <dgm:spPr/>
      <dgm:t>
        <a:bodyPr/>
        <a:lstStyle/>
        <a:p>
          <a:r>
            <a:rPr lang="es-ES" sz="3000" b="0" dirty="0" smtClean="0"/>
            <a:t>Situación actual de los Reglamentos T.</a:t>
          </a:r>
          <a:endParaRPr lang="es-ES" sz="3000" b="0" dirty="0"/>
        </a:p>
      </dgm:t>
    </dgm:pt>
    <dgm:pt modelId="{9E956D7C-B4F8-4EA0-9F56-3F67DB6E9FF4}" type="parTrans" cxnId="{0FB4349E-0B3F-4634-9DB5-405CDD1A450C}">
      <dgm:prSet/>
      <dgm:spPr/>
      <dgm:t>
        <a:bodyPr/>
        <a:lstStyle/>
        <a:p>
          <a:endParaRPr lang="es-ES" sz="3600" b="0">
            <a:solidFill>
              <a:schemeClr val="tx1"/>
            </a:solidFill>
          </a:endParaRPr>
        </a:p>
      </dgm:t>
    </dgm:pt>
    <dgm:pt modelId="{E9905763-28A6-4130-A9E9-E750F6561A26}" type="sibTrans" cxnId="{0FB4349E-0B3F-4634-9DB5-405CDD1A450C}">
      <dgm:prSet/>
      <dgm:spPr/>
      <dgm:t>
        <a:bodyPr/>
        <a:lstStyle/>
        <a:p>
          <a:endParaRPr lang="es-ES" sz="3600" b="0">
            <a:solidFill>
              <a:schemeClr val="tx1"/>
            </a:solidFill>
          </a:endParaRPr>
        </a:p>
      </dgm:t>
    </dgm:pt>
    <dgm:pt modelId="{12306F0E-4F73-408C-B22D-ECB307227A2C}">
      <dgm:prSet custT="1"/>
      <dgm:spPr/>
      <dgm:t>
        <a:bodyPr/>
        <a:lstStyle/>
        <a:p>
          <a:r>
            <a:rPr lang="es-ES" sz="3000" b="0" dirty="0" smtClean="0"/>
            <a:t>Conclusiones y Recomendaciones</a:t>
          </a:r>
          <a:endParaRPr lang="es-ES" sz="3000" b="0" dirty="0"/>
        </a:p>
      </dgm:t>
    </dgm:pt>
    <dgm:pt modelId="{B57E3885-7DC7-4074-8EEA-8A9F504A2818}" type="parTrans" cxnId="{8D685509-7418-4332-8142-DD4E87B8C1AA}">
      <dgm:prSet/>
      <dgm:spPr/>
      <dgm:t>
        <a:bodyPr/>
        <a:lstStyle/>
        <a:p>
          <a:endParaRPr lang="es-ES" sz="3600" b="0">
            <a:solidFill>
              <a:schemeClr val="tx1"/>
            </a:solidFill>
          </a:endParaRPr>
        </a:p>
      </dgm:t>
    </dgm:pt>
    <dgm:pt modelId="{86945BEA-44BD-40A1-9BF7-39239B80870C}" type="sibTrans" cxnId="{8D685509-7418-4332-8142-DD4E87B8C1AA}">
      <dgm:prSet/>
      <dgm:spPr/>
      <dgm:t>
        <a:bodyPr/>
        <a:lstStyle/>
        <a:p>
          <a:endParaRPr lang="es-ES" sz="3600" b="0">
            <a:solidFill>
              <a:schemeClr val="tx1"/>
            </a:solidFill>
          </a:endParaRPr>
        </a:p>
      </dgm:t>
    </dgm:pt>
    <dgm:pt modelId="{DB030FDE-F29B-4CBD-BA9C-68C323FCC13D}">
      <dgm:prSet custT="1"/>
      <dgm:spPr/>
      <dgm:t>
        <a:bodyPr/>
        <a:lstStyle/>
        <a:p>
          <a:r>
            <a:rPr lang="es-ES" sz="3000" b="0" dirty="0" smtClean="0"/>
            <a:t>Introducción</a:t>
          </a:r>
          <a:endParaRPr lang="es-ES" sz="3000" b="0" dirty="0"/>
        </a:p>
      </dgm:t>
    </dgm:pt>
    <dgm:pt modelId="{ADF531A5-26FF-4538-82C8-B1606D9B761A}" type="parTrans" cxnId="{31DEB92F-C449-4926-A573-505AF39079E2}">
      <dgm:prSet/>
      <dgm:spPr/>
      <dgm:t>
        <a:bodyPr/>
        <a:lstStyle/>
        <a:p>
          <a:endParaRPr lang="es-EC"/>
        </a:p>
      </dgm:t>
    </dgm:pt>
    <dgm:pt modelId="{346C8CF2-A61A-4F39-BDCE-2DFAEC4BB6C9}" type="sibTrans" cxnId="{31DEB92F-C449-4926-A573-505AF39079E2}">
      <dgm:prSet/>
      <dgm:spPr/>
      <dgm:t>
        <a:bodyPr/>
        <a:lstStyle/>
        <a:p>
          <a:endParaRPr lang="es-EC"/>
        </a:p>
      </dgm:t>
    </dgm:pt>
    <dgm:pt modelId="{A592AB00-C2D5-4226-B95D-16644C9BBB4D}">
      <dgm:prSet custT="1"/>
      <dgm:spPr/>
      <dgm:t>
        <a:bodyPr/>
        <a:lstStyle/>
        <a:p>
          <a:r>
            <a:rPr lang="es-ES" sz="3000" b="0" dirty="0" smtClean="0"/>
            <a:t>Reglamentación Técnica- CAN</a:t>
          </a:r>
          <a:endParaRPr lang="es-ES" sz="3000" b="0" dirty="0"/>
        </a:p>
      </dgm:t>
    </dgm:pt>
    <dgm:pt modelId="{1B4A917C-CA43-4960-9133-387BEEC81DFC}" type="parTrans" cxnId="{259866A7-9738-4B6C-BDBB-D97CB4C0E2B4}">
      <dgm:prSet/>
      <dgm:spPr/>
      <dgm:t>
        <a:bodyPr/>
        <a:lstStyle/>
        <a:p>
          <a:endParaRPr lang="es-EC"/>
        </a:p>
      </dgm:t>
    </dgm:pt>
    <dgm:pt modelId="{FEEF0F7B-FC99-400D-BBD5-59BA66DCC76D}" type="sibTrans" cxnId="{259866A7-9738-4B6C-BDBB-D97CB4C0E2B4}">
      <dgm:prSet/>
      <dgm:spPr/>
      <dgm:t>
        <a:bodyPr/>
        <a:lstStyle/>
        <a:p>
          <a:endParaRPr lang="es-EC"/>
        </a:p>
      </dgm:t>
    </dgm:pt>
    <dgm:pt modelId="{6B4118E7-4560-49AF-9014-494D85B2EA33}">
      <dgm:prSet custT="1"/>
      <dgm:spPr/>
      <dgm:t>
        <a:bodyPr/>
        <a:lstStyle/>
        <a:p>
          <a:r>
            <a:rPr lang="es-ES" sz="3000" b="0" dirty="0" smtClean="0"/>
            <a:t>Fundamentación Teórica</a:t>
          </a:r>
          <a:endParaRPr lang="es-ES" sz="3000" b="0" dirty="0"/>
        </a:p>
      </dgm:t>
    </dgm:pt>
    <dgm:pt modelId="{64E60685-264E-4128-84BA-BB48981EC52C}" type="parTrans" cxnId="{E418A3D1-9D41-44DB-9122-7B1F4BABD171}">
      <dgm:prSet/>
      <dgm:spPr/>
      <dgm:t>
        <a:bodyPr/>
        <a:lstStyle/>
        <a:p>
          <a:endParaRPr lang="es-EC"/>
        </a:p>
      </dgm:t>
    </dgm:pt>
    <dgm:pt modelId="{B9423A33-E694-4362-A2A2-80052DE13C5D}" type="sibTrans" cxnId="{E418A3D1-9D41-44DB-9122-7B1F4BABD171}">
      <dgm:prSet/>
      <dgm:spPr/>
      <dgm:t>
        <a:bodyPr/>
        <a:lstStyle/>
        <a:p>
          <a:endParaRPr lang="es-EC"/>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C"/>
        </a:p>
      </dgm:t>
    </dgm:pt>
    <dgm:pt modelId="{4ACCDAEF-ECE0-4BB7-BEF3-0A54BB8E911D}" type="pres">
      <dgm:prSet presAssocID="{977D60DD-332B-4A8B-AF76-072D44C49C09}" presName="Name1" presStyleCnt="0"/>
      <dgm:spPr/>
      <dgm:t>
        <a:bodyPr/>
        <a:lstStyle/>
        <a:p>
          <a:endParaRPr lang="es-EC"/>
        </a:p>
      </dgm:t>
    </dgm:pt>
    <dgm:pt modelId="{66F7A2BE-FC61-482B-85DE-878BD68284EA}" type="pres">
      <dgm:prSet presAssocID="{977D60DD-332B-4A8B-AF76-072D44C49C09}" presName="cycle" presStyleCnt="0"/>
      <dgm:spPr/>
      <dgm:t>
        <a:bodyPr/>
        <a:lstStyle/>
        <a:p>
          <a:endParaRPr lang="es-EC"/>
        </a:p>
      </dgm:t>
    </dgm:pt>
    <dgm:pt modelId="{E08D8772-260E-4D8C-9599-BEED3F4E0FAC}" type="pres">
      <dgm:prSet presAssocID="{977D60DD-332B-4A8B-AF76-072D44C49C09}" presName="srcNode" presStyleLbl="node1" presStyleIdx="0" presStyleCnt="6"/>
      <dgm:spPr/>
      <dgm:t>
        <a:bodyPr/>
        <a:lstStyle/>
        <a:p>
          <a:endParaRPr lang="es-EC"/>
        </a:p>
      </dgm:t>
    </dgm:pt>
    <dgm:pt modelId="{9D39E27C-8F55-4E0A-AD56-23C4A9C433B1}" type="pres">
      <dgm:prSet presAssocID="{977D60DD-332B-4A8B-AF76-072D44C49C09}" presName="conn" presStyleLbl="parChTrans1D2" presStyleIdx="0" presStyleCnt="1"/>
      <dgm:spPr/>
      <dgm:t>
        <a:bodyPr/>
        <a:lstStyle/>
        <a:p>
          <a:endParaRPr lang="es-EC"/>
        </a:p>
      </dgm:t>
    </dgm:pt>
    <dgm:pt modelId="{49BCE1A5-4DB3-431A-9DD2-70EE0BE8CDAE}" type="pres">
      <dgm:prSet presAssocID="{977D60DD-332B-4A8B-AF76-072D44C49C09}" presName="extraNode" presStyleLbl="node1" presStyleIdx="0" presStyleCnt="6"/>
      <dgm:spPr/>
      <dgm:t>
        <a:bodyPr/>
        <a:lstStyle/>
        <a:p>
          <a:endParaRPr lang="es-EC"/>
        </a:p>
      </dgm:t>
    </dgm:pt>
    <dgm:pt modelId="{2F600E0A-F893-4B22-88E2-EABE8F09C39A}" type="pres">
      <dgm:prSet presAssocID="{977D60DD-332B-4A8B-AF76-072D44C49C09}" presName="dstNode" presStyleLbl="node1" presStyleIdx="0" presStyleCnt="6"/>
      <dgm:spPr/>
      <dgm:t>
        <a:bodyPr/>
        <a:lstStyle/>
        <a:p>
          <a:endParaRPr lang="es-EC"/>
        </a:p>
      </dgm:t>
    </dgm:pt>
    <dgm:pt modelId="{729BA719-0D30-4CAF-9E54-6CD05C48F2D4}" type="pres">
      <dgm:prSet presAssocID="{DB030FDE-F29B-4CBD-BA9C-68C323FCC13D}" presName="text_1" presStyleLbl="node1" presStyleIdx="0" presStyleCnt="6" custLinFactNeighborX="-531" custLinFactNeighborY="-1566">
        <dgm:presLayoutVars>
          <dgm:bulletEnabled val="1"/>
        </dgm:presLayoutVars>
      </dgm:prSet>
      <dgm:spPr/>
      <dgm:t>
        <a:bodyPr/>
        <a:lstStyle/>
        <a:p>
          <a:endParaRPr lang="es-EC"/>
        </a:p>
      </dgm:t>
    </dgm:pt>
    <dgm:pt modelId="{56DB6266-90B3-4282-B589-17B694D770B8}" type="pres">
      <dgm:prSet presAssocID="{DB030FDE-F29B-4CBD-BA9C-68C323FCC13D}" presName="accent_1" presStyleCnt="0"/>
      <dgm:spPr/>
    </dgm:pt>
    <dgm:pt modelId="{AC16D4BB-9914-41C3-8E0F-74B66DFFFC39}" type="pres">
      <dgm:prSet presAssocID="{DB030FDE-F29B-4CBD-BA9C-68C323FCC13D}" presName="accentRepeatNode" presStyleLbl="solidFgAcc1" presStyleIdx="0" presStyleCnt="6"/>
      <dgm:spPr/>
    </dgm:pt>
    <dgm:pt modelId="{E1AA5954-C277-439F-90A3-2107657B1F7C}" type="pres">
      <dgm:prSet presAssocID="{D555BAEB-E0C6-4972-87C0-2342B4E884CB}" presName="text_2" presStyleLbl="node1" presStyleIdx="1" presStyleCnt="6">
        <dgm:presLayoutVars>
          <dgm:bulletEnabled val="1"/>
        </dgm:presLayoutVars>
      </dgm:prSet>
      <dgm:spPr/>
      <dgm:t>
        <a:bodyPr/>
        <a:lstStyle/>
        <a:p>
          <a:endParaRPr lang="es-EC"/>
        </a:p>
      </dgm:t>
    </dgm:pt>
    <dgm:pt modelId="{0C348B79-0D9F-49C3-8380-CE2ADD5FCCBB}" type="pres">
      <dgm:prSet presAssocID="{D555BAEB-E0C6-4972-87C0-2342B4E884CB}" presName="accent_2" presStyleCnt="0"/>
      <dgm:spPr/>
    </dgm:pt>
    <dgm:pt modelId="{D0C6B840-7AAA-473D-A2F2-FBD50FF39C8D}" type="pres">
      <dgm:prSet presAssocID="{D555BAEB-E0C6-4972-87C0-2342B4E884CB}" presName="accentRepeatNode" presStyleLbl="solidFgAcc1" presStyleIdx="1" presStyleCnt="6"/>
      <dgm:spPr/>
      <dgm:t>
        <a:bodyPr/>
        <a:lstStyle/>
        <a:p>
          <a:endParaRPr lang="es-EC"/>
        </a:p>
      </dgm:t>
    </dgm:pt>
    <dgm:pt modelId="{7017A2FD-37DB-45F3-AC05-D4F15EFD5541}" type="pres">
      <dgm:prSet presAssocID="{6B4118E7-4560-49AF-9014-494D85B2EA33}" presName="text_3" presStyleLbl="node1" presStyleIdx="2" presStyleCnt="6">
        <dgm:presLayoutVars>
          <dgm:bulletEnabled val="1"/>
        </dgm:presLayoutVars>
      </dgm:prSet>
      <dgm:spPr/>
      <dgm:t>
        <a:bodyPr/>
        <a:lstStyle/>
        <a:p>
          <a:endParaRPr lang="es-EC"/>
        </a:p>
      </dgm:t>
    </dgm:pt>
    <dgm:pt modelId="{07626FE3-3F65-4BDA-AA0B-D6F0D3787D3C}" type="pres">
      <dgm:prSet presAssocID="{6B4118E7-4560-49AF-9014-494D85B2EA33}" presName="accent_3" presStyleCnt="0"/>
      <dgm:spPr/>
    </dgm:pt>
    <dgm:pt modelId="{38AA7D60-07F1-4409-9ED0-7790B1ACD11D}" type="pres">
      <dgm:prSet presAssocID="{6B4118E7-4560-49AF-9014-494D85B2EA33}" presName="accentRepeatNode" presStyleLbl="solidFgAcc1" presStyleIdx="2" presStyleCnt="6"/>
      <dgm:spPr/>
    </dgm:pt>
    <dgm:pt modelId="{492409ED-71EA-47AC-8FEA-61EE77A3AE39}" type="pres">
      <dgm:prSet presAssocID="{A592AB00-C2D5-4226-B95D-16644C9BBB4D}" presName="text_4" presStyleLbl="node1" presStyleIdx="3" presStyleCnt="6">
        <dgm:presLayoutVars>
          <dgm:bulletEnabled val="1"/>
        </dgm:presLayoutVars>
      </dgm:prSet>
      <dgm:spPr/>
      <dgm:t>
        <a:bodyPr/>
        <a:lstStyle/>
        <a:p>
          <a:endParaRPr lang="es-EC"/>
        </a:p>
      </dgm:t>
    </dgm:pt>
    <dgm:pt modelId="{CAFD5E6C-60EF-4579-AF97-6F9D9BCFC081}" type="pres">
      <dgm:prSet presAssocID="{A592AB00-C2D5-4226-B95D-16644C9BBB4D}" presName="accent_4" presStyleCnt="0"/>
      <dgm:spPr/>
    </dgm:pt>
    <dgm:pt modelId="{203CBC7F-BA0D-4D77-8AC8-B2C4B33CD5E5}" type="pres">
      <dgm:prSet presAssocID="{A592AB00-C2D5-4226-B95D-16644C9BBB4D}" presName="accentRepeatNode" presStyleLbl="solidFgAcc1" presStyleIdx="3" presStyleCnt="6"/>
      <dgm:spPr/>
    </dgm:pt>
    <dgm:pt modelId="{82D67061-765C-42A2-9D80-8F1F279FB0E6}" type="pres">
      <dgm:prSet presAssocID="{D88DB4F9-8698-48A5-B935-EF53775D3464}" presName="text_5" presStyleLbl="node1" presStyleIdx="4" presStyleCnt="6">
        <dgm:presLayoutVars>
          <dgm:bulletEnabled val="1"/>
        </dgm:presLayoutVars>
      </dgm:prSet>
      <dgm:spPr/>
      <dgm:t>
        <a:bodyPr/>
        <a:lstStyle/>
        <a:p>
          <a:endParaRPr lang="es-EC"/>
        </a:p>
      </dgm:t>
    </dgm:pt>
    <dgm:pt modelId="{7BDA9EAC-42C2-4F8B-A0DD-1AC67BF62B48}" type="pres">
      <dgm:prSet presAssocID="{D88DB4F9-8698-48A5-B935-EF53775D3464}" presName="accent_5" presStyleCnt="0"/>
      <dgm:spPr/>
    </dgm:pt>
    <dgm:pt modelId="{2CE22296-E3B5-4A0E-B2B6-9BBD1205A711}" type="pres">
      <dgm:prSet presAssocID="{D88DB4F9-8698-48A5-B935-EF53775D3464}" presName="accentRepeatNode" presStyleLbl="solidFgAcc1" presStyleIdx="4" presStyleCnt="6"/>
      <dgm:spPr/>
      <dgm:t>
        <a:bodyPr/>
        <a:lstStyle/>
        <a:p>
          <a:endParaRPr lang="es-EC"/>
        </a:p>
      </dgm:t>
    </dgm:pt>
    <dgm:pt modelId="{67D960A7-F46C-4981-B382-9680F306BDDD}" type="pres">
      <dgm:prSet presAssocID="{12306F0E-4F73-408C-B22D-ECB307227A2C}" presName="text_6" presStyleLbl="node1" presStyleIdx="5" presStyleCnt="6">
        <dgm:presLayoutVars>
          <dgm:bulletEnabled val="1"/>
        </dgm:presLayoutVars>
      </dgm:prSet>
      <dgm:spPr/>
      <dgm:t>
        <a:bodyPr/>
        <a:lstStyle/>
        <a:p>
          <a:endParaRPr lang="es-EC"/>
        </a:p>
      </dgm:t>
    </dgm:pt>
    <dgm:pt modelId="{81791DD0-22AD-48ED-B257-46D55D1768F1}" type="pres">
      <dgm:prSet presAssocID="{12306F0E-4F73-408C-B22D-ECB307227A2C}" presName="accent_6" presStyleCnt="0"/>
      <dgm:spPr/>
      <dgm:t>
        <a:bodyPr/>
        <a:lstStyle/>
        <a:p>
          <a:endParaRPr lang="es-EC"/>
        </a:p>
      </dgm:t>
    </dgm:pt>
    <dgm:pt modelId="{0863DE17-4B45-4FFC-80E6-00D160E73E71}" type="pres">
      <dgm:prSet presAssocID="{12306F0E-4F73-408C-B22D-ECB307227A2C}" presName="accentRepeatNode" presStyleLbl="solidFgAcc1" presStyleIdx="5" presStyleCnt="6"/>
      <dgm:spPr/>
      <dgm:t>
        <a:bodyPr/>
        <a:lstStyle/>
        <a:p>
          <a:endParaRPr lang="es-EC"/>
        </a:p>
      </dgm:t>
    </dgm:pt>
  </dgm:ptLst>
  <dgm:cxnLst>
    <dgm:cxn modelId="{31DEB92F-C449-4926-A573-505AF39079E2}" srcId="{977D60DD-332B-4A8B-AF76-072D44C49C09}" destId="{DB030FDE-F29B-4CBD-BA9C-68C323FCC13D}" srcOrd="0" destOrd="0" parTransId="{ADF531A5-26FF-4538-82C8-B1606D9B761A}" sibTransId="{346C8CF2-A61A-4F39-BDCE-2DFAEC4BB6C9}"/>
    <dgm:cxn modelId="{E418A3D1-9D41-44DB-9122-7B1F4BABD171}" srcId="{977D60DD-332B-4A8B-AF76-072D44C49C09}" destId="{6B4118E7-4560-49AF-9014-494D85B2EA33}" srcOrd="2" destOrd="0" parTransId="{64E60685-264E-4128-84BA-BB48981EC52C}" sibTransId="{B9423A33-E694-4362-A2A2-80052DE13C5D}"/>
    <dgm:cxn modelId="{0FB4349E-0B3F-4634-9DB5-405CDD1A450C}" srcId="{977D60DD-332B-4A8B-AF76-072D44C49C09}" destId="{D88DB4F9-8698-48A5-B935-EF53775D3464}" srcOrd="4" destOrd="0" parTransId="{9E956D7C-B4F8-4EA0-9F56-3F67DB6E9FF4}" sibTransId="{E9905763-28A6-4130-A9E9-E750F6561A26}"/>
    <dgm:cxn modelId="{70691032-65E0-4D52-B8D9-208EAAA43C1B}" type="presOf" srcId="{346C8CF2-A61A-4F39-BDCE-2DFAEC4BB6C9}" destId="{9D39E27C-8F55-4E0A-AD56-23C4A9C433B1}" srcOrd="0" destOrd="0" presId="urn:microsoft.com/office/officeart/2008/layout/VerticalCurvedList"/>
    <dgm:cxn modelId="{259866A7-9738-4B6C-BDBB-D97CB4C0E2B4}" srcId="{977D60DD-332B-4A8B-AF76-072D44C49C09}" destId="{A592AB00-C2D5-4226-B95D-16644C9BBB4D}" srcOrd="3" destOrd="0" parTransId="{1B4A917C-CA43-4960-9133-387BEEC81DFC}" sibTransId="{FEEF0F7B-FC99-400D-BBD5-59BA66DCC76D}"/>
    <dgm:cxn modelId="{D9D5815B-E5B8-4D83-8C1A-0D8624BBE45D}" type="presOf" srcId="{12306F0E-4F73-408C-B22D-ECB307227A2C}" destId="{67D960A7-F46C-4981-B382-9680F306BDDD}" srcOrd="0" destOrd="0" presId="urn:microsoft.com/office/officeart/2008/layout/VerticalCurvedList"/>
    <dgm:cxn modelId="{154171C9-4E0C-4A72-8359-21AC8DFB51D9}" type="presOf" srcId="{6B4118E7-4560-49AF-9014-494D85B2EA33}" destId="{7017A2FD-37DB-45F3-AC05-D4F15EFD5541}" srcOrd="0" destOrd="0" presId="urn:microsoft.com/office/officeart/2008/layout/VerticalCurvedList"/>
    <dgm:cxn modelId="{974609F1-229E-4C6F-9417-E929C1AAF6D6}" type="presOf" srcId="{977D60DD-332B-4A8B-AF76-072D44C49C09}" destId="{FA0DAB78-6F03-4008-8626-6AEEB9305CBC}" srcOrd="0" destOrd="0" presId="urn:microsoft.com/office/officeart/2008/layout/VerticalCurvedList"/>
    <dgm:cxn modelId="{5F8AF3CD-6E56-4968-94B6-BD5053390888}" type="presOf" srcId="{D555BAEB-E0C6-4972-87C0-2342B4E884CB}" destId="{E1AA5954-C277-439F-90A3-2107657B1F7C}" srcOrd="0" destOrd="0" presId="urn:microsoft.com/office/officeart/2008/layout/VerticalCurvedList"/>
    <dgm:cxn modelId="{38E3CC94-2B9C-45DD-B3FD-38AEE28ECDD4}" type="presOf" srcId="{D88DB4F9-8698-48A5-B935-EF53775D3464}" destId="{82D67061-765C-42A2-9D80-8F1F279FB0E6}" srcOrd="0" destOrd="0" presId="urn:microsoft.com/office/officeart/2008/layout/VerticalCurvedList"/>
    <dgm:cxn modelId="{8D685509-7418-4332-8142-DD4E87B8C1AA}" srcId="{977D60DD-332B-4A8B-AF76-072D44C49C09}" destId="{12306F0E-4F73-408C-B22D-ECB307227A2C}" srcOrd="5" destOrd="0" parTransId="{B57E3885-7DC7-4074-8EEA-8A9F504A2818}" sibTransId="{86945BEA-44BD-40A1-9BF7-39239B80870C}"/>
    <dgm:cxn modelId="{78BA2AA1-21BB-406E-8215-A8C47BB137B9}" type="presOf" srcId="{DB030FDE-F29B-4CBD-BA9C-68C323FCC13D}" destId="{729BA719-0D30-4CAF-9E54-6CD05C48F2D4}" srcOrd="0" destOrd="0" presId="urn:microsoft.com/office/officeart/2008/layout/VerticalCurvedList"/>
    <dgm:cxn modelId="{D17E4D43-B737-4AF3-81B5-D7C6A17AB72C}" type="presOf" srcId="{A592AB00-C2D5-4226-B95D-16644C9BBB4D}" destId="{492409ED-71EA-47AC-8FEA-61EE77A3AE39}" srcOrd="0" destOrd="0" presId="urn:microsoft.com/office/officeart/2008/layout/VerticalCurvedList"/>
    <dgm:cxn modelId="{CD499AEB-732C-45EA-94F6-7970F7B6E645}" srcId="{977D60DD-332B-4A8B-AF76-072D44C49C09}" destId="{D555BAEB-E0C6-4972-87C0-2342B4E884CB}" srcOrd="1" destOrd="0" parTransId="{27AF5393-2918-4020-A851-5F82E6EDF46B}" sibTransId="{56445C9B-404C-4AAE-B9A5-717326B20175}"/>
    <dgm:cxn modelId="{4EFBF3C2-5B85-4132-9206-C871731C5001}" type="presParOf" srcId="{FA0DAB78-6F03-4008-8626-6AEEB9305CBC}" destId="{4ACCDAEF-ECE0-4BB7-BEF3-0A54BB8E911D}" srcOrd="0" destOrd="0" presId="urn:microsoft.com/office/officeart/2008/layout/VerticalCurvedList"/>
    <dgm:cxn modelId="{D5C0F267-692C-4EFD-8E10-7EA982EFDC7F}" type="presParOf" srcId="{4ACCDAEF-ECE0-4BB7-BEF3-0A54BB8E911D}" destId="{66F7A2BE-FC61-482B-85DE-878BD68284EA}" srcOrd="0" destOrd="0" presId="urn:microsoft.com/office/officeart/2008/layout/VerticalCurvedList"/>
    <dgm:cxn modelId="{036FDC25-618D-4F23-BC72-22228F5B4A6D}" type="presParOf" srcId="{66F7A2BE-FC61-482B-85DE-878BD68284EA}" destId="{E08D8772-260E-4D8C-9599-BEED3F4E0FAC}" srcOrd="0" destOrd="0" presId="urn:microsoft.com/office/officeart/2008/layout/VerticalCurvedList"/>
    <dgm:cxn modelId="{0FD3A81F-127C-48BC-9641-1FAA5FFC7455}" type="presParOf" srcId="{66F7A2BE-FC61-482B-85DE-878BD68284EA}" destId="{9D39E27C-8F55-4E0A-AD56-23C4A9C433B1}" srcOrd="1" destOrd="0" presId="urn:microsoft.com/office/officeart/2008/layout/VerticalCurvedList"/>
    <dgm:cxn modelId="{731B0F86-E7C7-4D2A-B40B-AEBE0D30F925}" type="presParOf" srcId="{66F7A2BE-FC61-482B-85DE-878BD68284EA}" destId="{49BCE1A5-4DB3-431A-9DD2-70EE0BE8CDAE}" srcOrd="2" destOrd="0" presId="urn:microsoft.com/office/officeart/2008/layout/VerticalCurvedList"/>
    <dgm:cxn modelId="{D403BC9D-D0C8-41BF-9844-C3A387F6FBED}" type="presParOf" srcId="{66F7A2BE-FC61-482B-85DE-878BD68284EA}" destId="{2F600E0A-F893-4B22-88E2-EABE8F09C39A}" srcOrd="3" destOrd="0" presId="urn:microsoft.com/office/officeart/2008/layout/VerticalCurvedList"/>
    <dgm:cxn modelId="{9B094CAD-7348-49E9-A677-102F4E72ACFB}" type="presParOf" srcId="{4ACCDAEF-ECE0-4BB7-BEF3-0A54BB8E911D}" destId="{729BA719-0D30-4CAF-9E54-6CD05C48F2D4}" srcOrd="1" destOrd="0" presId="urn:microsoft.com/office/officeart/2008/layout/VerticalCurvedList"/>
    <dgm:cxn modelId="{C709A4C2-9FEC-43FE-A484-A89DC50D158E}" type="presParOf" srcId="{4ACCDAEF-ECE0-4BB7-BEF3-0A54BB8E911D}" destId="{56DB6266-90B3-4282-B589-17B694D770B8}" srcOrd="2" destOrd="0" presId="urn:microsoft.com/office/officeart/2008/layout/VerticalCurvedList"/>
    <dgm:cxn modelId="{9C5D3910-3CC5-4792-8924-0EE8B8FD792A}" type="presParOf" srcId="{56DB6266-90B3-4282-B589-17B694D770B8}" destId="{AC16D4BB-9914-41C3-8E0F-74B66DFFFC39}" srcOrd="0" destOrd="0" presId="urn:microsoft.com/office/officeart/2008/layout/VerticalCurvedList"/>
    <dgm:cxn modelId="{0A0949BE-5263-43F5-99D9-DD97B922C708}" type="presParOf" srcId="{4ACCDAEF-ECE0-4BB7-BEF3-0A54BB8E911D}" destId="{E1AA5954-C277-439F-90A3-2107657B1F7C}" srcOrd="3" destOrd="0" presId="urn:microsoft.com/office/officeart/2008/layout/VerticalCurvedList"/>
    <dgm:cxn modelId="{2919381D-ED99-4EC7-945B-223F4C440D67}" type="presParOf" srcId="{4ACCDAEF-ECE0-4BB7-BEF3-0A54BB8E911D}" destId="{0C348B79-0D9F-49C3-8380-CE2ADD5FCCBB}" srcOrd="4" destOrd="0" presId="urn:microsoft.com/office/officeart/2008/layout/VerticalCurvedList"/>
    <dgm:cxn modelId="{A1062E5D-7A2F-4AAB-A205-B8AB8B139BB0}" type="presParOf" srcId="{0C348B79-0D9F-49C3-8380-CE2ADD5FCCBB}" destId="{D0C6B840-7AAA-473D-A2F2-FBD50FF39C8D}" srcOrd="0" destOrd="0" presId="urn:microsoft.com/office/officeart/2008/layout/VerticalCurvedList"/>
    <dgm:cxn modelId="{5DCDF17C-D080-4A3A-BC56-9F1848ADEF06}" type="presParOf" srcId="{4ACCDAEF-ECE0-4BB7-BEF3-0A54BB8E911D}" destId="{7017A2FD-37DB-45F3-AC05-D4F15EFD5541}" srcOrd="5" destOrd="0" presId="urn:microsoft.com/office/officeart/2008/layout/VerticalCurvedList"/>
    <dgm:cxn modelId="{5C507859-8A73-401A-A119-5BFFEB188B0E}" type="presParOf" srcId="{4ACCDAEF-ECE0-4BB7-BEF3-0A54BB8E911D}" destId="{07626FE3-3F65-4BDA-AA0B-D6F0D3787D3C}" srcOrd="6" destOrd="0" presId="urn:microsoft.com/office/officeart/2008/layout/VerticalCurvedList"/>
    <dgm:cxn modelId="{E3E3FDCC-92C8-4CE4-9CE0-E31CCBE6FB55}" type="presParOf" srcId="{07626FE3-3F65-4BDA-AA0B-D6F0D3787D3C}" destId="{38AA7D60-07F1-4409-9ED0-7790B1ACD11D}" srcOrd="0" destOrd="0" presId="urn:microsoft.com/office/officeart/2008/layout/VerticalCurvedList"/>
    <dgm:cxn modelId="{47000CC6-57A9-4CE0-9239-FDC0A5DB19E4}" type="presParOf" srcId="{4ACCDAEF-ECE0-4BB7-BEF3-0A54BB8E911D}" destId="{492409ED-71EA-47AC-8FEA-61EE77A3AE39}" srcOrd="7" destOrd="0" presId="urn:microsoft.com/office/officeart/2008/layout/VerticalCurvedList"/>
    <dgm:cxn modelId="{79E3A348-3914-4A69-8B5C-34FA64D2D718}" type="presParOf" srcId="{4ACCDAEF-ECE0-4BB7-BEF3-0A54BB8E911D}" destId="{CAFD5E6C-60EF-4579-AF97-6F9D9BCFC081}" srcOrd="8" destOrd="0" presId="urn:microsoft.com/office/officeart/2008/layout/VerticalCurvedList"/>
    <dgm:cxn modelId="{D42F2133-DD05-4326-A13B-BB61EDD11E41}" type="presParOf" srcId="{CAFD5E6C-60EF-4579-AF97-6F9D9BCFC081}" destId="{203CBC7F-BA0D-4D77-8AC8-B2C4B33CD5E5}" srcOrd="0" destOrd="0" presId="urn:microsoft.com/office/officeart/2008/layout/VerticalCurvedList"/>
    <dgm:cxn modelId="{A328C63A-6089-40F3-9230-4C0B7F66ACFE}" type="presParOf" srcId="{4ACCDAEF-ECE0-4BB7-BEF3-0A54BB8E911D}" destId="{82D67061-765C-42A2-9D80-8F1F279FB0E6}" srcOrd="9" destOrd="0" presId="urn:microsoft.com/office/officeart/2008/layout/VerticalCurvedList"/>
    <dgm:cxn modelId="{663A856D-D439-4AD0-916D-A964F06FF3C7}" type="presParOf" srcId="{4ACCDAEF-ECE0-4BB7-BEF3-0A54BB8E911D}" destId="{7BDA9EAC-42C2-4F8B-A0DD-1AC67BF62B48}" srcOrd="10" destOrd="0" presId="urn:microsoft.com/office/officeart/2008/layout/VerticalCurvedList"/>
    <dgm:cxn modelId="{C402E383-53D3-4652-B968-14FC7F1D44CE}" type="presParOf" srcId="{7BDA9EAC-42C2-4F8B-A0DD-1AC67BF62B48}" destId="{2CE22296-E3B5-4A0E-B2B6-9BBD1205A711}" srcOrd="0" destOrd="0" presId="urn:microsoft.com/office/officeart/2008/layout/VerticalCurvedList"/>
    <dgm:cxn modelId="{5067739E-3FE0-4804-9AD3-C4729ADBF064}" type="presParOf" srcId="{4ACCDAEF-ECE0-4BB7-BEF3-0A54BB8E911D}" destId="{67D960A7-F46C-4981-B382-9680F306BDDD}" srcOrd="11" destOrd="0" presId="urn:microsoft.com/office/officeart/2008/layout/VerticalCurvedList"/>
    <dgm:cxn modelId="{4DF0D79F-65F9-4F72-A687-CBD8EAC6B6A3}" type="presParOf" srcId="{4ACCDAEF-ECE0-4BB7-BEF3-0A54BB8E911D}" destId="{81791DD0-22AD-48ED-B257-46D55D1768F1}" srcOrd="12" destOrd="0" presId="urn:microsoft.com/office/officeart/2008/layout/VerticalCurvedList"/>
    <dgm:cxn modelId="{F06DA127-FCE6-409B-BACB-29697B151807}" type="presParOf" srcId="{81791DD0-22AD-48ED-B257-46D55D1768F1}" destId="{0863DE17-4B45-4FFC-80E6-00D160E73E7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52B21A-830C-4313-AD6B-6E2465472228}"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C"/>
        </a:p>
      </dgm:t>
    </dgm:pt>
    <dgm:pt modelId="{1AFDBEAE-CC45-4DCE-BE89-B8E85FBC66A2}">
      <dgm:prSet phldrT="[Texto]" custT="1"/>
      <dgm:spPr/>
      <dgm:t>
        <a:bodyPr/>
        <a:lstStyle/>
        <a:p>
          <a:pPr algn="ctr"/>
          <a:r>
            <a:rPr lang="es-EC" sz="1200" b="1" i="0" dirty="0">
              <a:latin typeface="+mn-lt"/>
              <a:cs typeface="Arial" panose="020B0604020202020204" pitchFamily="34" charset="0"/>
            </a:rPr>
            <a:t>El Sistema Boliviano de Normalización, Metrología, Acreditación y Certificación - Sistema NMAC</a:t>
          </a:r>
          <a:endParaRPr lang="es-EC" sz="1200" b="1" dirty="0">
            <a:latin typeface="+mn-lt"/>
            <a:cs typeface="Arial" panose="020B0604020202020204" pitchFamily="34" charset="0"/>
          </a:endParaRPr>
        </a:p>
      </dgm:t>
    </dgm:pt>
    <dgm:pt modelId="{8F9842B1-675B-41EB-8BCB-C5C93EC4C5C1}" type="parTrans" cxnId="{2D476AF9-E5A6-4AAF-8C79-2DD553074CCA}">
      <dgm:prSet/>
      <dgm:spPr/>
      <dgm:t>
        <a:bodyPr/>
        <a:lstStyle/>
        <a:p>
          <a:pPr algn="ctr"/>
          <a:endParaRPr lang="es-EC" sz="1200">
            <a:latin typeface="+mn-lt"/>
            <a:cs typeface="Arial" panose="020B0604020202020204" pitchFamily="34" charset="0"/>
          </a:endParaRPr>
        </a:p>
      </dgm:t>
    </dgm:pt>
    <dgm:pt modelId="{7EF70EB1-E1A0-4F7C-AE91-8AC0D167C02E}" type="sibTrans" cxnId="{2D476AF9-E5A6-4AAF-8C79-2DD553074CCA}">
      <dgm:prSet/>
      <dgm:spPr/>
      <dgm:t>
        <a:bodyPr/>
        <a:lstStyle/>
        <a:p>
          <a:pPr algn="ctr"/>
          <a:endParaRPr lang="es-EC" sz="1200">
            <a:latin typeface="+mn-lt"/>
            <a:cs typeface="Arial" panose="020B0604020202020204" pitchFamily="34" charset="0"/>
          </a:endParaRPr>
        </a:p>
      </dgm:t>
    </dgm:pt>
    <dgm:pt modelId="{F9292F03-E09D-47CB-AF19-F03847167AC5}" type="asst">
      <dgm:prSet phldrT="[Texto]" custT="1"/>
      <dgm:spPr/>
      <dgm:t>
        <a:bodyPr/>
        <a:lstStyle/>
        <a:p>
          <a:pPr algn="ctr"/>
          <a:r>
            <a:rPr lang="es-EC" sz="1200" b="0" i="0" dirty="0">
              <a:latin typeface="+mn-lt"/>
              <a:cs typeface="Arial" panose="020B0604020202020204" pitchFamily="34" charset="0"/>
            </a:rPr>
            <a:t>Brinda y garantiza productos y servicios de calidad a las y los bolivianos</a:t>
          </a:r>
          <a:endParaRPr lang="es-EC" sz="1200" dirty="0">
            <a:latin typeface="+mn-lt"/>
            <a:cs typeface="Arial" panose="020B0604020202020204" pitchFamily="34" charset="0"/>
          </a:endParaRPr>
        </a:p>
      </dgm:t>
    </dgm:pt>
    <dgm:pt modelId="{65EB97AA-A328-4D3B-90DF-691532E3B47A}" type="parTrans" cxnId="{71F077A7-8C51-407E-B1F3-0A85A1445D66}">
      <dgm:prSet/>
      <dgm:spPr/>
      <dgm:t>
        <a:bodyPr/>
        <a:lstStyle/>
        <a:p>
          <a:pPr algn="ctr"/>
          <a:endParaRPr lang="es-EC" sz="1200">
            <a:latin typeface="+mn-lt"/>
            <a:cs typeface="Arial" panose="020B0604020202020204" pitchFamily="34" charset="0"/>
          </a:endParaRPr>
        </a:p>
      </dgm:t>
    </dgm:pt>
    <dgm:pt modelId="{E8C4C026-9E11-4E15-B209-E2247EF23641}" type="sibTrans" cxnId="{71F077A7-8C51-407E-B1F3-0A85A1445D66}">
      <dgm:prSet/>
      <dgm:spPr/>
      <dgm:t>
        <a:bodyPr/>
        <a:lstStyle/>
        <a:p>
          <a:pPr algn="ctr"/>
          <a:endParaRPr lang="es-EC" sz="1200">
            <a:latin typeface="+mn-lt"/>
            <a:cs typeface="Arial" panose="020B0604020202020204" pitchFamily="34" charset="0"/>
          </a:endParaRPr>
        </a:p>
      </dgm:t>
    </dgm:pt>
    <dgm:pt modelId="{CF1D1A29-AACB-4759-8468-F8777D657D46}">
      <dgm:prSet phldrT="[Texto]" custT="1"/>
      <dgm:spPr/>
      <dgm:t>
        <a:bodyPr/>
        <a:lstStyle/>
        <a:p>
          <a:pPr algn="ctr"/>
          <a:r>
            <a:rPr lang="es-EC" sz="1200" b="0" i="0" dirty="0">
              <a:latin typeface="+mn-lt"/>
              <a:cs typeface="Arial" panose="020B0604020202020204" pitchFamily="34" charset="0"/>
            </a:rPr>
            <a:t>Instituto Boliviano de Normalización y Calidad - IBNORCA</a:t>
          </a:r>
          <a:endParaRPr lang="es-EC" sz="1200" dirty="0">
            <a:latin typeface="+mn-lt"/>
            <a:cs typeface="Arial" panose="020B0604020202020204" pitchFamily="34" charset="0"/>
          </a:endParaRPr>
        </a:p>
      </dgm:t>
    </dgm:pt>
    <dgm:pt modelId="{46705F81-A915-49B0-8468-50DDEF49B9AF}" type="parTrans" cxnId="{B80747C7-C5AE-416C-AC24-FEDC823A7880}">
      <dgm:prSet/>
      <dgm:spPr/>
      <dgm:t>
        <a:bodyPr/>
        <a:lstStyle/>
        <a:p>
          <a:pPr algn="ctr"/>
          <a:endParaRPr lang="es-EC" sz="1200">
            <a:latin typeface="+mn-lt"/>
            <a:cs typeface="Arial" panose="020B0604020202020204" pitchFamily="34" charset="0"/>
          </a:endParaRPr>
        </a:p>
      </dgm:t>
    </dgm:pt>
    <dgm:pt modelId="{B2B4106D-C21B-4974-BE8B-37DB0169E2C4}" type="sibTrans" cxnId="{B80747C7-C5AE-416C-AC24-FEDC823A7880}">
      <dgm:prSet/>
      <dgm:spPr/>
      <dgm:t>
        <a:bodyPr/>
        <a:lstStyle/>
        <a:p>
          <a:pPr algn="ctr"/>
          <a:endParaRPr lang="es-EC" sz="1200">
            <a:latin typeface="+mn-lt"/>
            <a:cs typeface="Arial" panose="020B0604020202020204" pitchFamily="34" charset="0"/>
          </a:endParaRPr>
        </a:p>
      </dgm:t>
    </dgm:pt>
    <dgm:pt modelId="{1DB47793-3DA9-4CCB-B87C-A78476F81B07}">
      <dgm:prSet phldrT="[Texto]" custT="1"/>
      <dgm:spPr/>
      <dgm:t>
        <a:bodyPr/>
        <a:lstStyle/>
        <a:p>
          <a:pPr algn="ctr"/>
          <a:r>
            <a:rPr lang="es-EC" sz="1200" b="0" i="0">
              <a:latin typeface="+mn-lt"/>
              <a:cs typeface="Arial" panose="020B0604020202020204" pitchFamily="34" charset="0"/>
            </a:rPr>
            <a:t>Instituto Boliviano de Metrología - IBMETRO</a:t>
          </a:r>
          <a:endParaRPr lang="es-EC" sz="1200">
            <a:latin typeface="+mn-lt"/>
            <a:cs typeface="Arial" panose="020B0604020202020204" pitchFamily="34" charset="0"/>
          </a:endParaRPr>
        </a:p>
      </dgm:t>
    </dgm:pt>
    <dgm:pt modelId="{3BD7C77F-6F0C-48CA-8018-4A4F8E69ED18}" type="parTrans" cxnId="{C3A657DE-EE51-498B-8325-0EF491842507}">
      <dgm:prSet/>
      <dgm:spPr/>
      <dgm:t>
        <a:bodyPr/>
        <a:lstStyle/>
        <a:p>
          <a:pPr algn="ctr"/>
          <a:endParaRPr lang="es-EC" sz="1200">
            <a:latin typeface="+mn-lt"/>
            <a:cs typeface="Arial" panose="020B0604020202020204" pitchFamily="34" charset="0"/>
          </a:endParaRPr>
        </a:p>
      </dgm:t>
    </dgm:pt>
    <dgm:pt modelId="{4EE1401B-B68E-4F3C-986A-F8C32AE7DA0E}" type="sibTrans" cxnId="{C3A657DE-EE51-498B-8325-0EF491842507}">
      <dgm:prSet/>
      <dgm:spPr/>
      <dgm:t>
        <a:bodyPr/>
        <a:lstStyle/>
        <a:p>
          <a:pPr algn="ctr"/>
          <a:endParaRPr lang="es-EC" sz="1200">
            <a:latin typeface="+mn-lt"/>
            <a:cs typeface="Arial" panose="020B0604020202020204" pitchFamily="34" charset="0"/>
          </a:endParaRPr>
        </a:p>
      </dgm:t>
    </dgm:pt>
    <dgm:pt modelId="{51C035C0-9719-4B25-9461-EDB8B560DC1A}">
      <dgm:prSet phldrT="[Texto]" custT="1"/>
      <dgm:spPr/>
      <dgm:t>
        <a:bodyPr/>
        <a:lstStyle/>
        <a:p>
          <a:pPr algn="ctr"/>
          <a:r>
            <a:rPr lang="es-EC" sz="1200" b="0" i="0">
              <a:latin typeface="+mn-lt"/>
              <a:cs typeface="Arial" panose="020B0604020202020204" pitchFamily="34" charset="0"/>
            </a:rPr>
            <a:t>Dirección Técnica de Acreditación – DTA</a:t>
          </a:r>
          <a:endParaRPr lang="es-EC" sz="1200">
            <a:latin typeface="+mn-lt"/>
            <a:cs typeface="Arial" panose="020B0604020202020204" pitchFamily="34" charset="0"/>
          </a:endParaRPr>
        </a:p>
      </dgm:t>
    </dgm:pt>
    <dgm:pt modelId="{158FE8AD-9F28-46DA-BBF0-D9D6E85363CE}" type="parTrans" cxnId="{788B8A73-56B7-409C-8981-9F62214D5C95}">
      <dgm:prSet/>
      <dgm:spPr/>
      <dgm:t>
        <a:bodyPr/>
        <a:lstStyle/>
        <a:p>
          <a:pPr algn="ctr"/>
          <a:endParaRPr lang="es-EC" sz="1200">
            <a:latin typeface="+mn-lt"/>
            <a:cs typeface="Arial" panose="020B0604020202020204" pitchFamily="34" charset="0"/>
          </a:endParaRPr>
        </a:p>
      </dgm:t>
    </dgm:pt>
    <dgm:pt modelId="{C52EAFB6-84E8-4286-92CA-B63D7D3CD900}" type="sibTrans" cxnId="{788B8A73-56B7-409C-8981-9F62214D5C95}">
      <dgm:prSet/>
      <dgm:spPr/>
      <dgm:t>
        <a:bodyPr/>
        <a:lstStyle/>
        <a:p>
          <a:pPr algn="ctr"/>
          <a:endParaRPr lang="es-EC" sz="1200">
            <a:latin typeface="+mn-lt"/>
            <a:cs typeface="Arial" panose="020B0604020202020204" pitchFamily="34" charset="0"/>
          </a:endParaRPr>
        </a:p>
      </dgm:t>
    </dgm:pt>
    <dgm:pt modelId="{962AFB7B-4917-4B6F-BA1A-9A907F860584}">
      <dgm:prSet phldrT="[Texto]" custT="1"/>
      <dgm:spPr/>
      <dgm:t>
        <a:bodyPr/>
        <a:lstStyle/>
        <a:p>
          <a:pPr algn="ctr"/>
          <a:r>
            <a:rPr lang="es-EC" sz="1200" b="0" i="0" dirty="0">
              <a:latin typeface="+mn-lt"/>
              <a:cs typeface="Arial" panose="020B0604020202020204" pitchFamily="34" charset="0"/>
            </a:rPr>
            <a:t>Viceministerio de Producción Industrial a Mediana y Gran Escala (VPIMGE).</a:t>
          </a:r>
          <a:endParaRPr lang="es-EC" sz="1200" dirty="0">
            <a:latin typeface="+mn-lt"/>
            <a:cs typeface="Arial" panose="020B0604020202020204" pitchFamily="34" charset="0"/>
          </a:endParaRPr>
        </a:p>
      </dgm:t>
    </dgm:pt>
    <dgm:pt modelId="{C0A67A11-58E6-465D-8609-2E018F12C460}" type="parTrans" cxnId="{9B05B342-F233-47CD-A1AE-675F2E4A42DE}">
      <dgm:prSet/>
      <dgm:spPr/>
      <dgm:t>
        <a:bodyPr/>
        <a:lstStyle/>
        <a:p>
          <a:pPr algn="ctr"/>
          <a:endParaRPr lang="es-EC" sz="1200">
            <a:latin typeface="+mn-lt"/>
            <a:cs typeface="Arial" panose="020B0604020202020204" pitchFamily="34" charset="0"/>
          </a:endParaRPr>
        </a:p>
      </dgm:t>
    </dgm:pt>
    <dgm:pt modelId="{A8ABA647-895E-4E48-AA14-C0B74169C55E}" type="sibTrans" cxnId="{9B05B342-F233-47CD-A1AE-675F2E4A42DE}">
      <dgm:prSet/>
      <dgm:spPr/>
      <dgm:t>
        <a:bodyPr/>
        <a:lstStyle/>
        <a:p>
          <a:pPr algn="ctr"/>
          <a:endParaRPr lang="es-EC" sz="1200">
            <a:latin typeface="+mn-lt"/>
            <a:cs typeface="Arial" panose="020B0604020202020204" pitchFamily="34" charset="0"/>
          </a:endParaRPr>
        </a:p>
      </dgm:t>
    </dgm:pt>
    <dgm:pt modelId="{10C85156-6531-4D38-A10E-5BC2C4587A4B}" type="pres">
      <dgm:prSet presAssocID="{FD52B21A-830C-4313-AD6B-6E2465472228}" presName="hierChild1" presStyleCnt="0">
        <dgm:presLayoutVars>
          <dgm:orgChart val="1"/>
          <dgm:chPref val="1"/>
          <dgm:dir/>
          <dgm:animOne val="branch"/>
          <dgm:animLvl val="lvl"/>
          <dgm:resizeHandles/>
        </dgm:presLayoutVars>
      </dgm:prSet>
      <dgm:spPr/>
      <dgm:t>
        <a:bodyPr/>
        <a:lstStyle/>
        <a:p>
          <a:endParaRPr lang="es-EC"/>
        </a:p>
      </dgm:t>
    </dgm:pt>
    <dgm:pt modelId="{9F5398EA-0706-4589-A5A8-E260D11A4087}" type="pres">
      <dgm:prSet presAssocID="{1AFDBEAE-CC45-4DCE-BE89-B8E85FBC66A2}" presName="hierRoot1" presStyleCnt="0">
        <dgm:presLayoutVars>
          <dgm:hierBranch val="init"/>
        </dgm:presLayoutVars>
      </dgm:prSet>
      <dgm:spPr/>
    </dgm:pt>
    <dgm:pt modelId="{EF36266D-C7BA-4535-8EEC-DF48CB758A58}" type="pres">
      <dgm:prSet presAssocID="{1AFDBEAE-CC45-4DCE-BE89-B8E85FBC66A2}" presName="rootComposite1" presStyleCnt="0"/>
      <dgm:spPr/>
    </dgm:pt>
    <dgm:pt modelId="{BC7E6808-51C2-4F45-ABD0-5B98DCD7C54F}" type="pres">
      <dgm:prSet presAssocID="{1AFDBEAE-CC45-4DCE-BE89-B8E85FBC66A2}" presName="rootText1" presStyleLbl="node0" presStyleIdx="0" presStyleCnt="1" custScaleX="255837" custScaleY="66987">
        <dgm:presLayoutVars>
          <dgm:chPref val="3"/>
        </dgm:presLayoutVars>
      </dgm:prSet>
      <dgm:spPr/>
      <dgm:t>
        <a:bodyPr/>
        <a:lstStyle/>
        <a:p>
          <a:endParaRPr lang="es-EC"/>
        </a:p>
      </dgm:t>
    </dgm:pt>
    <dgm:pt modelId="{C72AE392-7F2A-4FCC-99A4-43B27034332F}" type="pres">
      <dgm:prSet presAssocID="{1AFDBEAE-CC45-4DCE-BE89-B8E85FBC66A2}" presName="rootConnector1" presStyleLbl="node1" presStyleIdx="0" presStyleCnt="0"/>
      <dgm:spPr/>
      <dgm:t>
        <a:bodyPr/>
        <a:lstStyle/>
        <a:p>
          <a:endParaRPr lang="es-EC"/>
        </a:p>
      </dgm:t>
    </dgm:pt>
    <dgm:pt modelId="{3A939E45-9717-4BE3-964D-44D1B5F569E8}" type="pres">
      <dgm:prSet presAssocID="{1AFDBEAE-CC45-4DCE-BE89-B8E85FBC66A2}" presName="hierChild2" presStyleCnt="0"/>
      <dgm:spPr/>
    </dgm:pt>
    <dgm:pt modelId="{1F91C1DF-1A9B-438F-9534-EF262FEF02DA}" type="pres">
      <dgm:prSet presAssocID="{46705F81-A915-49B0-8468-50DDEF49B9AF}" presName="Name37" presStyleLbl="parChTrans1D2" presStyleIdx="0" presStyleCnt="5"/>
      <dgm:spPr/>
      <dgm:t>
        <a:bodyPr/>
        <a:lstStyle/>
        <a:p>
          <a:endParaRPr lang="es-EC"/>
        </a:p>
      </dgm:t>
    </dgm:pt>
    <dgm:pt modelId="{F00B23AA-340D-4651-A561-04AA3B94B126}" type="pres">
      <dgm:prSet presAssocID="{CF1D1A29-AACB-4759-8468-F8777D657D46}" presName="hierRoot2" presStyleCnt="0">
        <dgm:presLayoutVars>
          <dgm:hierBranch val="init"/>
        </dgm:presLayoutVars>
      </dgm:prSet>
      <dgm:spPr/>
    </dgm:pt>
    <dgm:pt modelId="{7757D843-1C03-4A85-92EA-ACBBA31D7309}" type="pres">
      <dgm:prSet presAssocID="{CF1D1A29-AACB-4759-8468-F8777D657D46}" presName="rootComposite" presStyleCnt="0"/>
      <dgm:spPr/>
    </dgm:pt>
    <dgm:pt modelId="{9B236632-B033-4496-8DB7-B07F8754468B}" type="pres">
      <dgm:prSet presAssocID="{CF1D1A29-AACB-4759-8468-F8777D657D46}" presName="rootText" presStyleLbl="node2" presStyleIdx="0" presStyleCnt="4" custScaleY="135152">
        <dgm:presLayoutVars>
          <dgm:chPref val="3"/>
        </dgm:presLayoutVars>
      </dgm:prSet>
      <dgm:spPr/>
      <dgm:t>
        <a:bodyPr/>
        <a:lstStyle/>
        <a:p>
          <a:endParaRPr lang="es-EC"/>
        </a:p>
      </dgm:t>
    </dgm:pt>
    <dgm:pt modelId="{8643752D-3031-4C1D-B48B-A5B81A5C6015}" type="pres">
      <dgm:prSet presAssocID="{CF1D1A29-AACB-4759-8468-F8777D657D46}" presName="rootConnector" presStyleLbl="node2" presStyleIdx="0" presStyleCnt="4"/>
      <dgm:spPr/>
      <dgm:t>
        <a:bodyPr/>
        <a:lstStyle/>
        <a:p>
          <a:endParaRPr lang="es-EC"/>
        </a:p>
      </dgm:t>
    </dgm:pt>
    <dgm:pt modelId="{1A617CCF-4B51-4880-A5D7-B384B4FBFC14}" type="pres">
      <dgm:prSet presAssocID="{CF1D1A29-AACB-4759-8468-F8777D657D46}" presName="hierChild4" presStyleCnt="0"/>
      <dgm:spPr/>
    </dgm:pt>
    <dgm:pt modelId="{25A1B378-E83A-46E6-8615-C8BD83406511}" type="pres">
      <dgm:prSet presAssocID="{CF1D1A29-AACB-4759-8468-F8777D657D46}" presName="hierChild5" presStyleCnt="0"/>
      <dgm:spPr/>
    </dgm:pt>
    <dgm:pt modelId="{46E9A3FA-DC19-4831-A6B8-A4BDD44866B0}" type="pres">
      <dgm:prSet presAssocID="{3BD7C77F-6F0C-48CA-8018-4A4F8E69ED18}" presName="Name37" presStyleLbl="parChTrans1D2" presStyleIdx="1" presStyleCnt="5"/>
      <dgm:spPr/>
      <dgm:t>
        <a:bodyPr/>
        <a:lstStyle/>
        <a:p>
          <a:endParaRPr lang="es-EC"/>
        </a:p>
      </dgm:t>
    </dgm:pt>
    <dgm:pt modelId="{9B6149F7-B707-4340-A60B-907DEE312EB4}" type="pres">
      <dgm:prSet presAssocID="{1DB47793-3DA9-4CCB-B87C-A78476F81B07}" presName="hierRoot2" presStyleCnt="0">
        <dgm:presLayoutVars>
          <dgm:hierBranch val="init"/>
        </dgm:presLayoutVars>
      </dgm:prSet>
      <dgm:spPr/>
    </dgm:pt>
    <dgm:pt modelId="{892F62F7-E3E6-4531-B8E1-5F341D67829D}" type="pres">
      <dgm:prSet presAssocID="{1DB47793-3DA9-4CCB-B87C-A78476F81B07}" presName="rootComposite" presStyleCnt="0"/>
      <dgm:spPr/>
    </dgm:pt>
    <dgm:pt modelId="{1411E9A6-776E-4D49-B1C5-DBCCBC7FC567}" type="pres">
      <dgm:prSet presAssocID="{1DB47793-3DA9-4CCB-B87C-A78476F81B07}" presName="rootText" presStyleLbl="node2" presStyleIdx="1" presStyleCnt="4" custScaleY="136208">
        <dgm:presLayoutVars>
          <dgm:chPref val="3"/>
        </dgm:presLayoutVars>
      </dgm:prSet>
      <dgm:spPr/>
      <dgm:t>
        <a:bodyPr/>
        <a:lstStyle/>
        <a:p>
          <a:endParaRPr lang="es-EC"/>
        </a:p>
      </dgm:t>
    </dgm:pt>
    <dgm:pt modelId="{13B57B8F-8798-4480-8495-B6DC514F3140}" type="pres">
      <dgm:prSet presAssocID="{1DB47793-3DA9-4CCB-B87C-A78476F81B07}" presName="rootConnector" presStyleLbl="node2" presStyleIdx="1" presStyleCnt="4"/>
      <dgm:spPr/>
      <dgm:t>
        <a:bodyPr/>
        <a:lstStyle/>
        <a:p>
          <a:endParaRPr lang="es-EC"/>
        </a:p>
      </dgm:t>
    </dgm:pt>
    <dgm:pt modelId="{240D8D80-256A-4421-9A3F-ECAE3D3149E3}" type="pres">
      <dgm:prSet presAssocID="{1DB47793-3DA9-4CCB-B87C-A78476F81B07}" presName="hierChild4" presStyleCnt="0"/>
      <dgm:spPr/>
    </dgm:pt>
    <dgm:pt modelId="{95760010-6078-4B7C-9894-B884F6508B68}" type="pres">
      <dgm:prSet presAssocID="{1DB47793-3DA9-4CCB-B87C-A78476F81B07}" presName="hierChild5" presStyleCnt="0"/>
      <dgm:spPr/>
    </dgm:pt>
    <dgm:pt modelId="{48522718-F03F-471B-9A50-2EB0728D13EF}" type="pres">
      <dgm:prSet presAssocID="{158FE8AD-9F28-46DA-BBF0-D9D6E85363CE}" presName="Name37" presStyleLbl="parChTrans1D2" presStyleIdx="2" presStyleCnt="5"/>
      <dgm:spPr/>
      <dgm:t>
        <a:bodyPr/>
        <a:lstStyle/>
        <a:p>
          <a:endParaRPr lang="es-EC"/>
        </a:p>
      </dgm:t>
    </dgm:pt>
    <dgm:pt modelId="{D6CC8BA9-0F5B-444E-90AE-7C6967B08261}" type="pres">
      <dgm:prSet presAssocID="{51C035C0-9719-4B25-9461-EDB8B560DC1A}" presName="hierRoot2" presStyleCnt="0">
        <dgm:presLayoutVars>
          <dgm:hierBranch val="init"/>
        </dgm:presLayoutVars>
      </dgm:prSet>
      <dgm:spPr/>
    </dgm:pt>
    <dgm:pt modelId="{573C5F6D-F33B-49CF-8DF5-3EF55FF0399D}" type="pres">
      <dgm:prSet presAssocID="{51C035C0-9719-4B25-9461-EDB8B560DC1A}" presName="rootComposite" presStyleCnt="0"/>
      <dgm:spPr/>
    </dgm:pt>
    <dgm:pt modelId="{A9497769-F90D-4BE7-833F-F1CEC09C939D}" type="pres">
      <dgm:prSet presAssocID="{51C035C0-9719-4B25-9461-EDB8B560DC1A}" presName="rootText" presStyleLbl="node2" presStyleIdx="2" presStyleCnt="4" custScaleY="136208">
        <dgm:presLayoutVars>
          <dgm:chPref val="3"/>
        </dgm:presLayoutVars>
      </dgm:prSet>
      <dgm:spPr/>
      <dgm:t>
        <a:bodyPr/>
        <a:lstStyle/>
        <a:p>
          <a:endParaRPr lang="es-EC"/>
        </a:p>
      </dgm:t>
    </dgm:pt>
    <dgm:pt modelId="{7C02F007-A1ED-4F63-B9E6-9EC146DC4EE3}" type="pres">
      <dgm:prSet presAssocID="{51C035C0-9719-4B25-9461-EDB8B560DC1A}" presName="rootConnector" presStyleLbl="node2" presStyleIdx="2" presStyleCnt="4"/>
      <dgm:spPr/>
      <dgm:t>
        <a:bodyPr/>
        <a:lstStyle/>
        <a:p>
          <a:endParaRPr lang="es-EC"/>
        </a:p>
      </dgm:t>
    </dgm:pt>
    <dgm:pt modelId="{1F35A663-6751-44A9-9590-5172C0409379}" type="pres">
      <dgm:prSet presAssocID="{51C035C0-9719-4B25-9461-EDB8B560DC1A}" presName="hierChild4" presStyleCnt="0"/>
      <dgm:spPr/>
    </dgm:pt>
    <dgm:pt modelId="{CED380B7-7CAC-42B2-85FE-8BA71B00D13B}" type="pres">
      <dgm:prSet presAssocID="{51C035C0-9719-4B25-9461-EDB8B560DC1A}" presName="hierChild5" presStyleCnt="0"/>
      <dgm:spPr/>
    </dgm:pt>
    <dgm:pt modelId="{527B3093-D13C-4AD5-A331-3393DAC6FC7F}" type="pres">
      <dgm:prSet presAssocID="{C0A67A11-58E6-465D-8609-2E018F12C460}" presName="Name37" presStyleLbl="parChTrans1D2" presStyleIdx="3" presStyleCnt="5"/>
      <dgm:spPr/>
      <dgm:t>
        <a:bodyPr/>
        <a:lstStyle/>
        <a:p>
          <a:endParaRPr lang="es-EC"/>
        </a:p>
      </dgm:t>
    </dgm:pt>
    <dgm:pt modelId="{B5209E01-9A17-4B62-AAEA-E6126C181CE4}" type="pres">
      <dgm:prSet presAssocID="{962AFB7B-4917-4B6F-BA1A-9A907F860584}" presName="hierRoot2" presStyleCnt="0">
        <dgm:presLayoutVars>
          <dgm:hierBranch val="init"/>
        </dgm:presLayoutVars>
      </dgm:prSet>
      <dgm:spPr/>
    </dgm:pt>
    <dgm:pt modelId="{D8979EB5-DBA8-4739-A263-B99969CDE105}" type="pres">
      <dgm:prSet presAssocID="{962AFB7B-4917-4B6F-BA1A-9A907F860584}" presName="rootComposite" presStyleCnt="0"/>
      <dgm:spPr/>
    </dgm:pt>
    <dgm:pt modelId="{17A952AE-B7E8-4BB0-8F5E-5E2ECD88FCA7}" type="pres">
      <dgm:prSet presAssocID="{962AFB7B-4917-4B6F-BA1A-9A907F860584}" presName="rootText" presStyleLbl="node2" presStyleIdx="3" presStyleCnt="4" custScaleY="150326">
        <dgm:presLayoutVars>
          <dgm:chPref val="3"/>
        </dgm:presLayoutVars>
      </dgm:prSet>
      <dgm:spPr/>
      <dgm:t>
        <a:bodyPr/>
        <a:lstStyle/>
        <a:p>
          <a:endParaRPr lang="es-EC"/>
        </a:p>
      </dgm:t>
    </dgm:pt>
    <dgm:pt modelId="{E5548CE1-5FC8-4C8E-98E2-BC0A8A58145C}" type="pres">
      <dgm:prSet presAssocID="{962AFB7B-4917-4B6F-BA1A-9A907F860584}" presName="rootConnector" presStyleLbl="node2" presStyleIdx="3" presStyleCnt="4"/>
      <dgm:spPr/>
      <dgm:t>
        <a:bodyPr/>
        <a:lstStyle/>
        <a:p>
          <a:endParaRPr lang="es-EC"/>
        </a:p>
      </dgm:t>
    </dgm:pt>
    <dgm:pt modelId="{926C1EFA-1D14-4A6E-BF74-0A4051D35BDB}" type="pres">
      <dgm:prSet presAssocID="{962AFB7B-4917-4B6F-BA1A-9A907F860584}" presName="hierChild4" presStyleCnt="0"/>
      <dgm:spPr/>
    </dgm:pt>
    <dgm:pt modelId="{F40908CD-36DB-478F-A1C9-0F7A161D9D8D}" type="pres">
      <dgm:prSet presAssocID="{962AFB7B-4917-4B6F-BA1A-9A907F860584}" presName="hierChild5" presStyleCnt="0"/>
      <dgm:spPr/>
    </dgm:pt>
    <dgm:pt modelId="{70A8B39E-0E17-4DA5-87F8-71D53D9E4030}" type="pres">
      <dgm:prSet presAssocID="{1AFDBEAE-CC45-4DCE-BE89-B8E85FBC66A2}" presName="hierChild3" presStyleCnt="0"/>
      <dgm:spPr/>
    </dgm:pt>
    <dgm:pt modelId="{DEBA958A-DE9C-4B8E-9359-4A4BE8309D96}" type="pres">
      <dgm:prSet presAssocID="{65EB97AA-A328-4D3B-90DF-691532E3B47A}" presName="Name111" presStyleLbl="parChTrans1D2" presStyleIdx="4" presStyleCnt="5"/>
      <dgm:spPr/>
      <dgm:t>
        <a:bodyPr/>
        <a:lstStyle/>
        <a:p>
          <a:endParaRPr lang="es-EC"/>
        </a:p>
      </dgm:t>
    </dgm:pt>
    <dgm:pt modelId="{D4D02E16-7822-42F6-9E12-FB068F13C9EE}" type="pres">
      <dgm:prSet presAssocID="{F9292F03-E09D-47CB-AF19-F03847167AC5}" presName="hierRoot3" presStyleCnt="0">
        <dgm:presLayoutVars>
          <dgm:hierBranch val="init"/>
        </dgm:presLayoutVars>
      </dgm:prSet>
      <dgm:spPr/>
    </dgm:pt>
    <dgm:pt modelId="{27759555-0604-4F44-9720-68B7FCE86B48}" type="pres">
      <dgm:prSet presAssocID="{F9292F03-E09D-47CB-AF19-F03847167AC5}" presName="rootComposite3" presStyleCnt="0"/>
      <dgm:spPr/>
    </dgm:pt>
    <dgm:pt modelId="{39336775-62B6-413F-B4A5-7295166C8185}" type="pres">
      <dgm:prSet presAssocID="{F9292F03-E09D-47CB-AF19-F03847167AC5}" presName="rootText3" presStyleLbl="asst1" presStyleIdx="0" presStyleCnt="1" custScaleX="129241" custScaleY="124640">
        <dgm:presLayoutVars>
          <dgm:chPref val="3"/>
        </dgm:presLayoutVars>
      </dgm:prSet>
      <dgm:spPr/>
      <dgm:t>
        <a:bodyPr/>
        <a:lstStyle/>
        <a:p>
          <a:endParaRPr lang="es-EC"/>
        </a:p>
      </dgm:t>
    </dgm:pt>
    <dgm:pt modelId="{5521BE8C-DFF3-442F-814C-7F906CF11A4C}" type="pres">
      <dgm:prSet presAssocID="{F9292F03-E09D-47CB-AF19-F03847167AC5}" presName="rootConnector3" presStyleLbl="asst1" presStyleIdx="0" presStyleCnt="1"/>
      <dgm:spPr/>
      <dgm:t>
        <a:bodyPr/>
        <a:lstStyle/>
        <a:p>
          <a:endParaRPr lang="es-EC"/>
        </a:p>
      </dgm:t>
    </dgm:pt>
    <dgm:pt modelId="{011053E1-7C36-4847-AE36-59A2D95057ED}" type="pres">
      <dgm:prSet presAssocID="{F9292F03-E09D-47CB-AF19-F03847167AC5}" presName="hierChild6" presStyleCnt="0"/>
      <dgm:spPr/>
    </dgm:pt>
    <dgm:pt modelId="{6071733A-679B-43A4-9A77-47216C124A86}" type="pres">
      <dgm:prSet presAssocID="{F9292F03-E09D-47CB-AF19-F03847167AC5}" presName="hierChild7" presStyleCnt="0"/>
      <dgm:spPr/>
    </dgm:pt>
  </dgm:ptLst>
  <dgm:cxnLst>
    <dgm:cxn modelId="{3A522C6B-A9E0-415E-97B8-C79D79DF05F2}" type="presOf" srcId="{FD52B21A-830C-4313-AD6B-6E2465472228}" destId="{10C85156-6531-4D38-A10E-5BC2C4587A4B}" srcOrd="0" destOrd="0" presId="urn:microsoft.com/office/officeart/2005/8/layout/orgChart1"/>
    <dgm:cxn modelId="{7464537F-9758-4FAA-830D-CE5187C88341}" type="presOf" srcId="{1AFDBEAE-CC45-4DCE-BE89-B8E85FBC66A2}" destId="{C72AE392-7F2A-4FCC-99A4-43B27034332F}" srcOrd="1" destOrd="0" presId="urn:microsoft.com/office/officeart/2005/8/layout/orgChart1"/>
    <dgm:cxn modelId="{6DB4CF02-B634-46A1-AA1A-3D7272F4D337}" type="presOf" srcId="{1DB47793-3DA9-4CCB-B87C-A78476F81B07}" destId="{13B57B8F-8798-4480-8495-B6DC514F3140}" srcOrd="1" destOrd="0" presId="urn:microsoft.com/office/officeart/2005/8/layout/orgChart1"/>
    <dgm:cxn modelId="{AC66ACDD-CF44-4C2C-B16A-3EF0823A238E}" type="presOf" srcId="{962AFB7B-4917-4B6F-BA1A-9A907F860584}" destId="{E5548CE1-5FC8-4C8E-98E2-BC0A8A58145C}" srcOrd="1" destOrd="0" presId="urn:microsoft.com/office/officeart/2005/8/layout/orgChart1"/>
    <dgm:cxn modelId="{788B8A73-56B7-409C-8981-9F62214D5C95}" srcId="{1AFDBEAE-CC45-4DCE-BE89-B8E85FBC66A2}" destId="{51C035C0-9719-4B25-9461-EDB8B560DC1A}" srcOrd="3" destOrd="0" parTransId="{158FE8AD-9F28-46DA-BBF0-D9D6E85363CE}" sibTransId="{C52EAFB6-84E8-4286-92CA-B63D7D3CD900}"/>
    <dgm:cxn modelId="{C3A657DE-EE51-498B-8325-0EF491842507}" srcId="{1AFDBEAE-CC45-4DCE-BE89-B8E85FBC66A2}" destId="{1DB47793-3DA9-4CCB-B87C-A78476F81B07}" srcOrd="2" destOrd="0" parTransId="{3BD7C77F-6F0C-48CA-8018-4A4F8E69ED18}" sibTransId="{4EE1401B-B68E-4F3C-986A-F8C32AE7DA0E}"/>
    <dgm:cxn modelId="{31774D66-DD0D-4EBA-ABF4-532D3C0F51E3}" type="presOf" srcId="{51C035C0-9719-4B25-9461-EDB8B560DC1A}" destId="{A9497769-F90D-4BE7-833F-F1CEC09C939D}" srcOrd="0" destOrd="0" presId="urn:microsoft.com/office/officeart/2005/8/layout/orgChart1"/>
    <dgm:cxn modelId="{42CFDA67-A1F9-4EB8-84C2-5CA380ED3E2C}" type="presOf" srcId="{158FE8AD-9F28-46DA-BBF0-D9D6E85363CE}" destId="{48522718-F03F-471B-9A50-2EB0728D13EF}" srcOrd="0" destOrd="0" presId="urn:microsoft.com/office/officeart/2005/8/layout/orgChart1"/>
    <dgm:cxn modelId="{5A7423B5-D765-4990-9D52-EBD1112CA253}" type="presOf" srcId="{1DB47793-3DA9-4CCB-B87C-A78476F81B07}" destId="{1411E9A6-776E-4D49-B1C5-DBCCBC7FC567}" srcOrd="0" destOrd="0" presId="urn:microsoft.com/office/officeart/2005/8/layout/orgChart1"/>
    <dgm:cxn modelId="{9B05B342-F233-47CD-A1AE-675F2E4A42DE}" srcId="{1AFDBEAE-CC45-4DCE-BE89-B8E85FBC66A2}" destId="{962AFB7B-4917-4B6F-BA1A-9A907F860584}" srcOrd="4" destOrd="0" parTransId="{C0A67A11-58E6-465D-8609-2E018F12C460}" sibTransId="{A8ABA647-895E-4E48-AA14-C0B74169C55E}"/>
    <dgm:cxn modelId="{3618712C-8701-4931-B83F-9DD4B2523C92}" type="presOf" srcId="{F9292F03-E09D-47CB-AF19-F03847167AC5}" destId="{5521BE8C-DFF3-442F-814C-7F906CF11A4C}" srcOrd="1" destOrd="0" presId="urn:microsoft.com/office/officeart/2005/8/layout/orgChart1"/>
    <dgm:cxn modelId="{B68F063F-1C7A-435F-836B-4870FA64C1A4}" type="presOf" srcId="{65EB97AA-A328-4D3B-90DF-691532E3B47A}" destId="{DEBA958A-DE9C-4B8E-9359-4A4BE8309D96}" srcOrd="0" destOrd="0" presId="urn:microsoft.com/office/officeart/2005/8/layout/orgChart1"/>
    <dgm:cxn modelId="{AA2D3DBC-687B-4EC5-BFB4-FEC410AA7A18}" type="presOf" srcId="{CF1D1A29-AACB-4759-8468-F8777D657D46}" destId="{9B236632-B033-4496-8DB7-B07F8754468B}" srcOrd="0" destOrd="0" presId="urn:microsoft.com/office/officeart/2005/8/layout/orgChart1"/>
    <dgm:cxn modelId="{C171B135-F317-4800-AA58-A41F14006B74}" type="presOf" srcId="{46705F81-A915-49B0-8468-50DDEF49B9AF}" destId="{1F91C1DF-1A9B-438F-9534-EF262FEF02DA}" srcOrd="0" destOrd="0" presId="urn:microsoft.com/office/officeart/2005/8/layout/orgChart1"/>
    <dgm:cxn modelId="{B80747C7-C5AE-416C-AC24-FEDC823A7880}" srcId="{1AFDBEAE-CC45-4DCE-BE89-B8E85FBC66A2}" destId="{CF1D1A29-AACB-4759-8468-F8777D657D46}" srcOrd="1" destOrd="0" parTransId="{46705F81-A915-49B0-8468-50DDEF49B9AF}" sibTransId="{B2B4106D-C21B-4974-BE8B-37DB0169E2C4}"/>
    <dgm:cxn modelId="{2D476AF9-E5A6-4AAF-8C79-2DD553074CCA}" srcId="{FD52B21A-830C-4313-AD6B-6E2465472228}" destId="{1AFDBEAE-CC45-4DCE-BE89-B8E85FBC66A2}" srcOrd="0" destOrd="0" parTransId="{8F9842B1-675B-41EB-8BCB-C5C93EC4C5C1}" sibTransId="{7EF70EB1-E1A0-4F7C-AE91-8AC0D167C02E}"/>
    <dgm:cxn modelId="{7945B434-0138-4235-BC82-993735EF9FFE}" type="presOf" srcId="{C0A67A11-58E6-465D-8609-2E018F12C460}" destId="{527B3093-D13C-4AD5-A331-3393DAC6FC7F}" srcOrd="0" destOrd="0" presId="urn:microsoft.com/office/officeart/2005/8/layout/orgChart1"/>
    <dgm:cxn modelId="{14A3616E-92A4-48FE-A378-B9C24D351076}" type="presOf" srcId="{F9292F03-E09D-47CB-AF19-F03847167AC5}" destId="{39336775-62B6-413F-B4A5-7295166C8185}" srcOrd="0" destOrd="0" presId="urn:microsoft.com/office/officeart/2005/8/layout/orgChart1"/>
    <dgm:cxn modelId="{2495709A-A740-4D72-84C6-4C79D7379EE1}" type="presOf" srcId="{1AFDBEAE-CC45-4DCE-BE89-B8E85FBC66A2}" destId="{BC7E6808-51C2-4F45-ABD0-5B98DCD7C54F}" srcOrd="0" destOrd="0" presId="urn:microsoft.com/office/officeart/2005/8/layout/orgChart1"/>
    <dgm:cxn modelId="{D714A70C-F5E4-4DE1-920F-B37889A9F60E}" type="presOf" srcId="{962AFB7B-4917-4B6F-BA1A-9A907F860584}" destId="{17A952AE-B7E8-4BB0-8F5E-5E2ECD88FCA7}" srcOrd="0" destOrd="0" presId="urn:microsoft.com/office/officeart/2005/8/layout/orgChart1"/>
    <dgm:cxn modelId="{71F077A7-8C51-407E-B1F3-0A85A1445D66}" srcId="{1AFDBEAE-CC45-4DCE-BE89-B8E85FBC66A2}" destId="{F9292F03-E09D-47CB-AF19-F03847167AC5}" srcOrd="0" destOrd="0" parTransId="{65EB97AA-A328-4D3B-90DF-691532E3B47A}" sibTransId="{E8C4C026-9E11-4E15-B209-E2247EF23641}"/>
    <dgm:cxn modelId="{C5B37F22-F716-4C68-8AED-E9121DF16023}" type="presOf" srcId="{51C035C0-9719-4B25-9461-EDB8B560DC1A}" destId="{7C02F007-A1ED-4F63-B9E6-9EC146DC4EE3}" srcOrd="1" destOrd="0" presId="urn:microsoft.com/office/officeart/2005/8/layout/orgChart1"/>
    <dgm:cxn modelId="{85CDFA54-E4B0-4A3E-BAFF-649BC87EDC15}" type="presOf" srcId="{3BD7C77F-6F0C-48CA-8018-4A4F8E69ED18}" destId="{46E9A3FA-DC19-4831-A6B8-A4BDD44866B0}" srcOrd="0" destOrd="0" presId="urn:microsoft.com/office/officeart/2005/8/layout/orgChart1"/>
    <dgm:cxn modelId="{BC4C6546-8464-47BB-A692-E400B2757CB9}" type="presOf" srcId="{CF1D1A29-AACB-4759-8468-F8777D657D46}" destId="{8643752D-3031-4C1D-B48B-A5B81A5C6015}" srcOrd="1" destOrd="0" presId="urn:microsoft.com/office/officeart/2005/8/layout/orgChart1"/>
    <dgm:cxn modelId="{360927AC-1DFF-4F4B-8640-A11F7F6910E7}" type="presParOf" srcId="{10C85156-6531-4D38-A10E-5BC2C4587A4B}" destId="{9F5398EA-0706-4589-A5A8-E260D11A4087}" srcOrd="0" destOrd="0" presId="urn:microsoft.com/office/officeart/2005/8/layout/orgChart1"/>
    <dgm:cxn modelId="{0B576453-771E-4B1C-8039-6AB7FF53C494}" type="presParOf" srcId="{9F5398EA-0706-4589-A5A8-E260D11A4087}" destId="{EF36266D-C7BA-4535-8EEC-DF48CB758A58}" srcOrd="0" destOrd="0" presId="urn:microsoft.com/office/officeart/2005/8/layout/orgChart1"/>
    <dgm:cxn modelId="{98F2A3FC-3243-49C0-AAD9-973E07D00042}" type="presParOf" srcId="{EF36266D-C7BA-4535-8EEC-DF48CB758A58}" destId="{BC7E6808-51C2-4F45-ABD0-5B98DCD7C54F}" srcOrd="0" destOrd="0" presId="urn:microsoft.com/office/officeart/2005/8/layout/orgChart1"/>
    <dgm:cxn modelId="{4C8B40C8-70D8-48D1-B927-51D40C4B1E63}" type="presParOf" srcId="{EF36266D-C7BA-4535-8EEC-DF48CB758A58}" destId="{C72AE392-7F2A-4FCC-99A4-43B27034332F}" srcOrd="1" destOrd="0" presId="urn:microsoft.com/office/officeart/2005/8/layout/orgChart1"/>
    <dgm:cxn modelId="{85351F02-FCB3-4DC1-82ED-ACE01841073A}" type="presParOf" srcId="{9F5398EA-0706-4589-A5A8-E260D11A4087}" destId="{3A939E45-9717-4BE3-964D-44D1B5F569E8}" srcOrd="1" destOrd="0" presId="urn:microsoft.com/office/officeart/2005/8/layout/orgChart1"/>
    <dgm:cxn modelId="{B1880C55-719A-4480-8D6B-29FF769175F0}" type="presParOf" srcId="{3A939E45-9717-4BE3-964D-44D1B5F569E8}" destId="{1F91C1DF-1A9B-438F-9534-EF262FEF02DA}" srcOrd="0" destOrd="0" presId="urn:microsoft.com/office/officeart/2005/8/layout/orgChart1"/>
    <dgm:cxn modelId="{BC7318B7-1213-4888-8564-FAAFEE28F92C}" type="presParOf" srcId="{3A939E45-9717-4BE3-964D-44D1B5F569E8}" destId="{F00B23AA-340D-4651-A561-04AA3B94B126}" srcOrd="1" destOrd="0" presId="urn:microsoft.com/office/officeart/2005/8/layout/orgChart1"/>
    <dgm:cxn modelId="{4A267F25-7E32-4F8F-8E62-7C15E0FFD54F}" type="presParOf" srcId="{F00B23AA-340D-4651-A561-04AA3B94B126}" destId="{7757D843-1C03-4A85-92EA-ACBBA31D7309}" srcOrd="0" destOrd="0" presId="urn:microsoft.com/office/officeart/2005/8/layout/orgChart1"/>
    <dgm:cxn modelId="{C3732098-D3F6-49D7-B2F5-BA7203F58397}" type="presParOf" srcId="{7757D843-1C03-4A85-92EA-ACBBA31D7309}" destId="{9B236632-B033-4496-8DB7-B07F8754468B}" srcOrd="0" destOrd="0" presId="urn:microsoft.com/office/officeart/2005/8/layout/orgChart1"/>
    <dgm:cxn modelId="{69B4A301-3AEE-4DA9-AFF9-9AB2C7F50F9B}" type="presParOf" srcId="{7757D843-1C03-4A85-92EA-ACBBA31D7309}" destId="{8643752D-3031-4C1D-B48B-A5B81A5C6015}" srcOrd="1" destOrd="0" presId="urn:microsoft.com/office/officeart/2005/8/layout/orgChart1"/>
    <dgm:cxn modelId="{40F19AE9-EFCB-4ACD-A186-B61DDB45DB0A}" type="presParOf" srcId="{F00B23AA-340D-4651-A561-04AA3B94B126}" destId="{1A617CCF-4B51-4880-A5D7-B384B4FBFC14}" srcOrd="1" destOrd="0" presId="urn:microsoft.com/office/officeart/2005/8/layout/orgChart1"/>
    <dgm:cxn modelId="{51DB52F7-7849-4B73-B78A-E98159E3E669}" type="presParOf" srcId="{F00B23AA-340D-4651-A561-04AA3B94B126}" destId="{25A1B378-E83A-46E6-8615-C8BD83406511}" srcOrd="2" destOrd="0" presId="urn:microsoft.com/office/officeart/2005/8/layout/orgChart1"/>
    <dgm:cxn modelId="{24760B25-B0A3-489C-98F7-12242E8BD9FB}" type="presParOf" srcId="{3A939E45-9717-4BE3-964D-44D1B5F569E8}" destId="{46E9A3FA-DC19-4831-A6B8-A4BDD44866B0}" srcOrd="2" destOrd="0" presId="urn:microsoft.com/office/officeart/2005/8/layout/orgChart1"/>
    <dgm:cxn modelId="{B328211F-2DD3-411C-8D94-6E3114E1C7C1}" type="presParOf" srcId="{3A939E45-9717-4BE3-964D-44D1B5F569E8}" destId="{9B6149F7-B707-4340-A60B-907DEE312EB4}" srcOrd="3" destOrd="0" presId="urn:microsoft.com/office/officeart/2005/8/layout/orgChart1"/>
    <dgm:cxn modelId="{E7356B25-A488-4B8B-9FD2-A219E1B3E2A0}" type="presParOf" srcId="{9B6149F7-B707-4340-A60B-907DEE312EB4}" destId="{892F62F7-E3E6-4531-B8E1-5F341D67829D}" srcOrd="0" destOrd="0" presId="urn:microsoft.com/office/officeart/2005/8/layout/orgChart1"/>
    <dgm:cxn modelId="{E16DA99D-A2BA-4921-914E-DB4B3B84D697}" type="presParOf" srcId="{892F62F7-E3E6-4531-B8E1-5F341D67829D}" destId="{1411E9A6-776E-4D49-B1C5-DBCCBC7FC567}" srcOrd="0" destOrd="0" presId="urn:microsoft.com/office/officeart/2005/8/layout/orgChart1"/>
    <dgm:cxn modelId="{2EE4479D-6FCB-4C0E-917E-C71CF5F8E7DF}" type="presParOf" srcId="{892F62F7-E3E6-4531-B8E1-5F341D67829D}" destId="{13B57B8F-8798-4480-8495-B6DC514F3140}" srcOrd="1" destOrd="0" presId="urn:microsoft.com/office/officeart/2005/8/layout/orgChart1"/>
    <dgm:cxn modelId="{78BEBFAE-4722-4468-BF2B-C39E7C708AAF}" type="presParOf" srcId="{9B6149F7-B707-4340-A60B-907DEE312EB4}" destId="{240D8D80-256A-4421-9A3F-ECAE3D3149E3}" srcOrd="1" destOrd="0" presId="urn:microsoft.com/office/officeart/2005/8/layout/orgChart1"/>
    <dgm:cxn modelId="{4A6959AC-A64E-4B38-B36F-B3A8BFE93E34}" type="presParOf" srcId="{9B6149F7-B707-4340-A60B-907DEE312EB4}" destId="{95760010-6078-4B7C-9894-B884F6508B68}" srcOrd="2" destOrd="0" presId="urn:microsoft.com/office/officeart/2005/8/layout/orgChart1"/>
    <dgm:cxn modelId="{A3575D4D-AFE3-4F30-8F1E-485AE90F74EF}" type="presParOf" srcId="{3A939E45-9717-4BE3-964D-44D1B5F569E8}" destId="{48522718-F03F-471B-9A50-2EB0728D13EF}" srcOrd="4" destOrd="0" presId="urn:microsoft.com/office/officeart/2005/8/layout/orgChart1"/>
    <dgm:cxn modelId="{0449305F-1ACD-4A7D-987E-D8AB59AF579B}" type="presParOf" srcId="{3A939E45-9717-4BE3-964D-44D1B5F569E8}" destId="{D6CC8BA9-0F5B-444E-90AE-7C6967B08261}" srcOrd="5" destOrd="0" presId="urn:microsoft.com/office/officeart/2005/8/layout/orgChart1"/>
    <dgm:cxn modelId="{2CAC2A62-BAB8-4950-A765-A35B7022D92F}" type="presParOf" srcId="{D6CC8BA9-0F5B-444E-90AE-7C6967B08261}" destId="{573C5F6D-F33B-49CF-8DF5-3EF55FF0399D}" srcOrd="0" destOrd="0" presId="urn:microsoft.com/office/officeart/2005/8/layout/orgChart1"/>
    <dgm:cxn modelId="{F781C369-6A52-4281-8AD7-7ACD0E29B2B4}" type="presParOf" srcId="{573C5F6D-F33B-49CF-8DF5-3EF55FF0399D}" destId="{A9497769-F90D-4BE7-833F-F1CEC09C939D}" srcOrd="0" destOrd="0" presId="urn:microsoft.com/office/officeart/2005/8/layout/orgChart1"/>
    <dgm:cxn modelId="{A88E42FE-272E-4382-A8EA-83E1C9935FAB}" type="presParOf" srcId="{573C5F6D-F33B-49CF-8DF5-3EF55FF0399D}" destId="{7C02F007-A1ED-4F63-B9E6-9EC146DC4EE3}" srcOrd="1" destOrd="0" presId="urn:microsoft.com/office/officeart/2005/8/layout/orgChart1"/>
    <dgm:cxn modelId="{BB2C9DD1-73B0-4506-BCFE-53424121A012}" type="presParOf" srcId="{D6CC8BA9-0F5B-444E-90AE-7C6967B08261}" destId="{1F35A663-6751-44A9-9590-5172C0409379}" srcOrd="1" destOrd="0" presId="urn:microsoft.com/office/officeart/2005/8/layout/orgChart1"/>
    <dgm:cxn modelId="{DEA02E75-F6E4-42DE-9556-B8D0AD739AE4}" type="presParOf" srcId="{D6CC8BA9-0F5B-444E-90AE-7C6967B08261}" destId="{CED380B7-7CAC-42B2-85FE-8BA71B00D13B}" srcOrd="2" destOrd="0" presId="urn:microsoft.com/office/officeart/2005/8/layout/orgChart1"/>
    <dgm:cxn modelId="{BB508B13-2011-4539-BF26-8F6D5B9E0567}" type="presParOf" srcId="{3A939E45-9717-4BE3-964D-44D1B5F569E8}" destId="{527B3093-D13C-4AD5-A331-3393DAC6FC7F}" srcOrd="6" destOrd="0" presId="urn:microsoft.com/office/officeart/2005/8/layout/orgChart1"/>
    <dgm:cxn modelId="{5BB067FF-E916-42C8-A71F-B32D5D8B8E7D}" type="presParOf" srcId="{3A939E45-9717-4BE3-964D-44D1B5F569E8}" destId="{B5209E01-9A17-4B62-AAEA-E6126C181CE4}" srcOrd="7" destOrd="0" presId="urn:microsoft.com/office/officeart/2005/8/layout/orgChart1"/>
    <dgm:cxn modelId="{5EF06570-394F-4422-B631-9A26D6FA7881}" type="presParOf" srcId="{B5209E01-9A17-4B62-AAEA-E6126C181CE4}" destId="{D8979EB5-DBA8-4739-A263-B99969CDE105}" srcOrd="0" destOrd="0" presId="urn:microsoft.com/office/officeart/2005/8/layout/orgChart1"/>
    <dgm:cxn modelId="{7C008B07-DED9-41CD-AC89-4849A0368ED7}" type="presParOf" srcId="{D8979EB5-DBA8-4739-A263-B99969CDE105}" destId="{17A952AE-B7E8-4BB0-8F5E-5E2ECD88FCA7}" srcOrd="0" destOrd="0" presId="urn:microsoft.com/office/officeart/2005/8/layout/orgChart1"/>
    <dgm:cxn modelId="{65F26B9F-43DF-4835-A2F8-AAF283E99ADF}" type="presParOf" srcId="{D8979EB5-DBA8-4739-A263-B99969CDE105}" destId="{E5548CE1-5FC8-4C8E-98E2-BC0A8A58145C}" srcOrd="1" destOrd="0" presId="urn:microsoft.com/office/officeart/2005/8/layout/orgChart1"/>
    <dgm:cxn modelId="{9BAE0B9D-EE34-46AD-8421-9A0EF5A6BBFB}" type="presParOf" srcId="{B5209E01-9A17-4B62-AAEA-E6126C181CE4}" destId="{926C1EFA-1D14-4A6E-BF74-0A4051D35BDB}" srcOrd="1" destOrd="0" presId="urn:microsoft.com/office/officeart/2005/8/layout/orgChart1"/>
    <dgm:cxn modelId="{5B8B228A-6719-44AD-8010-32418338F07C}" type="presParOf" srcId="{B5209E01-9A17-4B62-AAEA-E6126C181CE4}" destId="{F40908CD-36DB-478F-A1C9-0F7A161D9D8D}" srcOrd="2" destOrd="0" presId="urn:microsoft.com/office/officeart/2005/8/layout/orgChart1"/>
    <dgm:cxn modelId="{77511B87-37D4-42EE-948F-14B6C8F3F0BF}" type="presParOf" srcId="{9F5398EA-0706-4589-A5A8-E260D11A4087}" destId="{70A8B39E-0E17-4DA5-87F8-71D53D9E4030}" srcOrd="2" destOrd="0" presId="urn:microsoft.com/office/officeart/2005/8/layout/orgChart1"/>
    <dgm:cxn modelId="{7515223D-B022-431F-A00A-0A0EBFF40401}" type="presParOf" srcId="{70A8B39E-0E17-4DA5-87F8-71D53D9E4030}" destId="{DEBA958A-DE9C-4B8E-9359-4A4BE8309D96}" srcOrd="0" destOrd="0" presId="urn:microsoft.com/office/officeart/2005/8/layout/orgChart1"/>
    <dgm:cxn modelId="{C97A94D2-8842-4A21-9D3F-A78028228CE1}" type="presParOf" srcId="{70A8B39E-0E17-4DA5-87F8-71D53D9E4030}" destId="{D4D02E16-7822-42F6-9E12-FB068F13C9EE}" srcOrd="1" destOrd="0" presId="urn:microsoft.com/office/officeart/2005/8/layout/orgChart1"/>
    <dgm:cxn modelId="{B191BEF4-05F3-415B-A9C6-49D6FC3354C8}" type="presParOf" srcId="{D4D02E16-7822-42F6-9E12-FB068F13C9EE}" destId="{27759555-0604-4F44-9720-68B7FCE86B48}" srcOrd="0" destOrd="0" presId="urn:microsoft.com/office/officeart/2005/8/layout/orgChart1"/>
    <dgm:cxn modelId="{CB38BE53-EBA0-43B7-A343-D7B35F1F0640}" type="presParOf" srcId="{27759555-0604-4F44-9720-68B7FCE86B48}" destId="{39336775-62B6-413F-B4A5-7295166C8185}" srcOrd="0" destOrd="0" presId="urn:microsoft.com/office/officeart/2005/8/layout/orgChart1"/>
    <dgm:cxn modelId="{E713E214-9FAA-48F4-AE46-9007C2342ECA}" type="presParOf" srcId="{27759555-0604-4F44-9720-68B7FCE86B48}" destId="{5521BE8C-DFF3-442F-814C-7F906CF11A4C}" srcOrd="1" destOrd="0" presId="urn:microsoft.com/office/officeart/2005/8/layout/orgChart1"/>
    <dgm:cxn modelId="{630E28D3-8576-4C4E-9501-802032AA3059}" type="presParOf" srcId="{D4D02E16-7822-42F6-9E12-FB068F13C9EE}" destId="{011053E1-7C36-4847-AE36-59A2D95057ED}" srcOrd="1" destOrd="0" presId="urn:microsoft.com/office/officeart/2005/8/layout/orgChart1"/>
    <dgm:cxn modelId="{580A5F2C-8973-41B1-B7AC-46A5BEDF9BD3}" type="presParOf" srcId="{D4D02E16-7822-42F6-9E12-FB068F13C9EE}" destId="{6071733A-679B-43A4-9A77-47216C124A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52B21A-830C-4313-AD6B-6E2465472228}"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C"/>
        </a:p>
      </dgm:t>
    </dgm:pt>
    <dgm:pt modelId="{CF1D1A29-AACB-4759-8468-F8777D657D46}">
      <dgm:prSet phldrT="[Texto]" custT="1"/>
      <dgm:spPr/>
      <dgm:t>
        <a:bodyPr/>
        <a:lstStyle/>
        <a:p>
          <a:pPr algn="ctr"/>
          <a:r>
            <a:rPr lang="es-EC" sz="1200" dirty="0">
              <a:latin typeface="+mn-lt"/>
              <a:cs typeface="Times New Roman" panose="02020603050405020304" pitchFamily="18" charset="0"/>
            </a:rPr>
            <a:t>Normalización </a:t>
          </a:r>
          <a:r>
            <a:rPr lang="es-EC" sz="1200" dirty="0" smtClean="0">
              <a:latin typeface="+mn-lt"/>
              <a:cs typeface="Times New Roman" panose="02020603050405020304" pitchFamily="18" charset="0"/>
            </a:rPr>
            <a:t>Técnica</a:t>
          </a:r>
          <a:endParaRPr lang="es-EC" sz="1200" dirty="0">
            <a:latin typeface="+mn-lt"/>
            <a:cs typeface="Times New Roman" panose="02020603050405020304" pitchFamily="18" charset="0"/>
          </a:endParaRPr>
        </a:p>
      </dgm:t>
    </dgm:pt>
    <dgm:pt modelId="{46705F81-A915-49B0-8468-50DDEF49B9AF}" type="parTrans" cxnId="{B80747C7-C5AE-416C-AC24-FEDC823A7880}">
      <dgm:prSet/>
      <dgm:spPr/>
      <dgm:t>
        <a:bodyPr/>
        <a:lstStyle/>
        <a:p>
          <a:pPr algn="ctr"/>
          <a:endParaRPr lang="es-EC" sz="1200">
            <a:latin typeface="+mn-lt"/>
            <a:cs typeface="Times New Roman" panose="02020603050405020304" pitchFamily="18" charset="0"/>
          </a:endParaRPr>
        </a:p>
      </dgm:t>
    </dgm:pt>
    <dgm:pt modelId="{B2B4106D-C21B-4974-BE8B-37DB0169E2C4}" type="sibTrans" cxnId="{B80747C7-C5AE-416C-AC24-FEDC823A7880}">
      <dgm:prSet/>
      <dgm:spPr/>
      <dgm:t>
        <a:bodyPr/>
        <a:lstStyle/>
        <a:p>
          <a:pPr algn="ctr"/>
          <a:endParaRPr lang="es-EC" sz="1200">
            <a:latin typeface="+mn-lt"/>
            <a:cs typeface="Times New Roman" panose="02020603050405020304" pitchFamily="18" charset="0"/>
          </a:endParaRPr>
        </a:p>
      </dgm:t>
    </dgm:pt>
    <dgm:pt modelId="{1DB47793-3DA9-4CCB-B87C-A78476F81B07}">
      <dgm:prSet phldrT="[Texto]" custT="1"/>
      <dgm:spPr/>
      <dgm:t>
        <a:bodyPr/>
        <a:lstStyle/>
        <a:p>
          <a:pPr algn="ctr"/>
          <a:r>
            <a:rPr lang="es-EC" sz="1200" b="0" i="0">
              <a:latin typeface="+mn-lt"/>
              <a:cs typeface="Times New Roman" panose="02020603050405020304" pitchFamily="18" charset="0"/>
            </a:rPr>
            <a:t>El Organismo Nacional de Acreditación de Colombia – ONAC</a:t>
          </a:r>
          <a:endParaRPr lang="es-EC" sz="1200">
            <a:latin typeface="+mn-lt"/>
            <a:cs typeface="Times New Roman" panose="02020603050405020304" pitchFamily="18" charset="0"/>
          </a:endParaRPr>
        </a:p>
      </dgm:t>
    </dgm:pt>
    <dgm:pt modelId="{3BD7C77F-6F0C-48CA-8018-4A4F8E69ED18}" type="parTrans" cxnId="{C3A657DE-EE51-498B-8325-0EF491842507}">
      <dgm:prSet/>
      <dgm:spPr/>
      <dgm:t>
        <a:bodyPr/>
        <a:lstStyle/>
        <a:p>
          <a:pPr algn="ctr"/>
          <a:endParaRPr lang="es-EC" sz="1200">
            <a:latin typeface="+mn-lt"/>
            <a:cs typeface="Times New Roman" panose="02020603050405020304" pitchFamily="18" charset="0"/>
          </a:endParaRPr>
        </a:p>
      </dgm:t>
    </dgm:pt>
    <dgm:pt modelId="{4EE1401B-B68E-4F3C-986A-F8C32AE7DA0E}" type="sibTrans" cxnId="{C3A657DE-EE51-498B-8325-0EF491842507}">
      <dgm:prSet/>
      <dgm:spPr/>
      <dgm:t>
        <a:bodyPr/>
        <a:lstStyle/>
        <a:p>
          <a:pPr algn="ctr"/>
          <a:endParaRPr lang="es-EC" sz="1200">
            <a:latin typeface="+mn-lt"/>
            <a:cs typeface="Times New Roman" panose="02020603050405020304" pitchFamily="18" charset="0"/>
          </a:endParaRPr>
        </a:p>
      </dgm:t>
    </dgm:pt>
    <dgm:pt modelId="{1AFDBEAE-CC45-4DCE-BE89-B8E85FBC66A2}">
      <dgm:prSet phldrT="[Texto]" custT="1"/>
      <dgm:spPr/>
      <dgm:t>
        <a:bodyPr/>
        <a:lstStyle/>
        <a:p>
          <a:pPr algn="ctr"/>
          <a:r>
            <a:rPr lang="es-EC" sz="1200" b="1" i="0" dirty="0">
              <a:latin typeface="+mn-lt"/>
              <a:cs typeface="Times New Roman" panose="02020603050405020304" pitchFamily="18" charset="0"/>
            </a:rPr>
            <a:t>Subsistema Nacional de la Calidad - SICAL </a:t>
          </a:r>
          <a:endParaRPr lang="es-EC" sz="1200" b="1" dirty="0">
            <a:latin typeface="+mn-lt"/>
            <a:cs typeface="Times New Roman" panose="02020603050405020304" pitchFamily="18" charset="0"/>
          </a:endParaRPr>
        </a:p>
      </dgm:t>
    </dgm:pt>
    <dgm:pt modelId="{7EF70EB1-E1A0-4F7C-AE91-8AC0D167C02E}" type="sibTrans" cxnId="{2D476AF9-E5A6-4AAF-8C79-2DD553074CCA}">
      <dgm:prSet/>
      <dgm:spPr/>
      <dgm:t>
        <a:bodyPr/>
        <a:lstStyle/>
        <a:p>
          <a:pPr algn="ctr"/>
          <a:endParaRPr lang="es-EC" sz="1200">
            <a:latin typeface="+mn-lt"/>
            <a:cs typeface="Times New Roman" panose="02020603050405020304" pitchFamily="18" charset="0"/>
          </a:endParaRPr>
        </a:p>
      </dgm:t>
    </dgm:pt>
    <dgm:pt modelId="{8F9842B1-675B-41EB-8BCB-C5C93EC4C5C1}" type="parTrans" cxnId="{2D476AF9-E5A6-4AAF-8C79-2DD553074CCA}">
      <dgm:prSet/>
      <dgm:spPr/>
      <dgm:t>
        <a:bodyPr/>
        <a:lstStyle/>
        <a:p>
          <a:pPr algn="ctr"/>
          <a:endParaRPr lang="es-EC" sz="1200">
            <a:latin typeface="+mn-lt"/>
            <a:cs typeface="Times New Roman" panose="02020603050405020304" pitchFamily="18" charset="0"/>
          </a:endParaRPr>
        </a:p>
      </dgm:t>
    </dgm:pt>
    <dgm:pt modelId="{E0595B1F-E34F-4BCA-901E-BCF31B78CF58}">
      <dgm:prSet phldrT="[Texto]" custT="1"/>
      <dgm:spPr/>
      <dgm:t>
        <a:bodyPr/>
        <a:lstStyle/>
        <a:p>
          <a:pPr algn="ctr"/>
          <a:r>
            <a:rPr lang="es-EC" sz="1200" dirty="0">
              <a:latin typeface="+mn-lt"/>
              <a:cs typeface="Times New Roman" panose="02020603050405020304" pitchFamily="18" charset="0"/>
            </a:rPr>
            <a:t>Reglamentación Técnica</a:t>
          </a:r>
        </a:p>
      </dgm:t>
    </dgm:pt>
    <dgm:pt modelId="{7CE57116-201B-4F28-8128-B518149DA96E}" type="parTrans" cxnId="{0D95EC3A-AA8F-4893-AF50-CC4C7E071D76}">
      <dgm:prSet/>
      <dgm:spPr/>
      <dgm:t>
        <a:bodyPr/>
        <a:lstStyle/>
        <a:p>
          <a:endParaRPr lang="es-EC" sz="1200">
            <a:latin typeface="+mn-lt"/>
            <a:cs typeface="Times New Roman" panose="02020603050405020304" pitchFamily="18" charset="0"/>
          </a:endParaRPr>
        </a:p>
      </dgm:t>
    </dgm:pt>
    <dgm:pt modelId="{82E2AE8B-B383-49F8-9434-6F6F343327D1}" type="sibTrans" cxnId="{0D95EC3A-AA8F-4893-AF50-CC4C7E071D76}">
      <dgm:prSet/>
      <dgm:spPr/>
      <dgm:t>
        <a:bodyPr/>
        <a:lstStyle/>
        <a:p>
          <a:endParaRPr lang="es-EC" sz="1200">
            <a:latin typeface="+mn-lt"/>
            <a:cs typeface="Times New Roman" panose="02020603050405020304" pitchFamily="18" charset="0"/>
          </a:endParaRPr>
        </a:p>
      </dgm:t>
    </dgm:pt>
    <dgm:pt modelId="{E5BA60EF-7631-4A18-A811-67A0A15F2FBE}">
      <dgm:prSet phldrT="[Texto]" custT="1"/>
      <dgm:spPr/>
      <dgm:t>
        <a:bodyPr/>
        <a:lstStyle/>
        <a:p>
          <a:pPr algn="ctr"/>
          <a:r>
            <a:rPr lang="es-EC" sz="1200">
              <a:latin typeface="+mn-lt"/>
              <a:cs typeface="Times New Roman" panose="02020603050405020304" pitchFamily="18" charset="0"/>
            </a:rPr>
            <a:t>Metrología</a:t>
          </a:r>
        </a:p>
      </dgm:t>
    </dgm:pt>
    <dgm:pt modelId="{B74EC3D8-6257-4866-9408-2A57A3A36D32}" type="parTrans" cxnId="{B9E51133-F822-4F2A-A0E6-E36086B5E980}">
      <dgm:prSet/>
      <dgm:spPr/>
      <dgm:t>
        <a:bodyPr/>
        <a:lstStyle/>
        <a:p>
          <a:endParaRPr lang="es-EC" sz="1200">
            <a:latin typeface="+mn-lt"/>
            <a:cs typeface="Times New Roman" panose="02020603050405020304" pitchFamily="18" charset="0"/>
          </a:endParaRPr>
        </a:p>
      </dgm:t>
    </dgm:pt>
    <dgm:pt modelId="{584EF4AD-8267-43DE-BEE4-76174B05C45C}" type="sibTrans" cxnId="{B9E51133-F822-4F2A-A0E6-E36086B5E980}">
      <dgm:prSet/>
      <dgm:spPr/>
      <dgm:t>
        <a:bodyPr/>
        <a:lstStyle/>
        <a:p>
          <a:endParaRPr lang="es-EC" sz="1200">
            <a:latin typeface="+mn-lt"/>
            <a:cs typeface="Times New Roman" panose="02020603050405020304" pitchFamily="18" charset="0"/>
          </a:endParaRPr>
        </a:p>
      </dgm:t>
    </dgm:pt>
    <dgm:pt modelId="{AAE94FB2-931F-4B8D-A56D-7BC6E9E1CC21}">
      <dgm:prSet phldrT="[Texto]" custT="1"/>
      <dgm:spPr/>
      <dgm:t>
        <a:bodyPr/>
        <a:lstStyle/>
        <a:p>
          <a:pPr algn="ctr"/>
          <a:r>
            <a:rPr lang="es-EC" sz="1200" b="0" i="0" dirty="0">
              <a:latin typeface="+mn-lt"/>
              <a:cs typeface="Times New Roman" panose="02020603050405020304" pitchFamily="18" charset="0"/>
            </a:rPr>
            <a:t>Superintendencia de Industria y Comercio – SIC</a:t>
          </a:r>
          <a:endParaRPr lang="es-EC" sz="1200" dirty="0">
            <a:latin typeface="+mn-lt"/>
            <a:cs typeface="Times New Roman" panose="02020603050405020304" pitchFamily="18" charset="0"/>
          </a:endParaRPr>
        </a:p>
      </dgm:t>
    </dgm:pt>
    <dgm:pt modelId="{80A8C5A0-56EE-40AD-96E0-2CC8AD217B79}" type="parTrans" cxnId="{6688ABC1-2BFC-4E5F-8042-6A7E2E3826CF}">
      <dgm:prSet/>
      <dgm:spPr/>
      <dgm:t>
        <a:bodyPr/>
        <a:lstStyle/>
        <a:p>
          <a:endParaRPr lang="es-EC" sz="1200">
            <a:latin typeface="+mn-lt"/>
            <a:cs typeface="Times New Roman" panose="02020603050405020304" pitchFamily="18" charset="0"/>
          </a:endParaRPr>
        </a:p>
      </dgm:t>
    </dgm:pt>
    <dgm:pt modelId="{3D8AD043-C9D6-4EFE-9E2F-204909E96DEB}" type="sibTrans" cxnId="{6688ABC1-2BFC-4E5F-8042-6A7E2E3826CF}">
      <dgm:prSet/>
      <dgm:spPr/>
      <dgm:t>
        <a:bodyPr/>
        <a:lstStyle/>
        <a:p>
          <a:endParaRPr lang="es-EC" sz="1200">
            <a:latin typeface="+mn-lt"/>
            <a:cs typeface="Times New Roman" panose="02020603050405020304" pitchFamily="18" charset="0"/>
          </a:endParaRPr>
        </a:p>
      </dgm:t>
    </dgm:pt>
    <dgm:pt modelId="{D7E1E9FD-DE3F-4160-8B56-7884E62F96B0}">
      <dgm:prSet phldrT="[Texto]" custT="1"/>
      <dgm:spPr/>
      <dgm:t>
        <a:bodyPr/>
        <a:lstStyle/>
        <a:p>
          <a:pPr algn="ctr"/>
          <a:r>
            <a:rPr lang="es-EC" sz="1200" b="0" i="0" dirty="0">
              <a:latin typeface="+mn-lt"/>
              <a:cs typeface="Times New Roman" panose="02020603050405020304" pitchFamily="18" charset="0"/>
            </a:rPr>
            <a:t>Instituto Colombiano de Normas Técnicas y Certificación –ICONTEC</a:t>
          </a:r>
          <a:endParaRPr lang="es-EC" sz="1200" dirty="0">
            <a:latin typeface="+mn-lt"/>
            <a:cs typeface="Times New Roman" panose="02020603050405020304" pitchFamily="18" charset="0"/>
          </a:endParaRPr>
        </a:p>
      </dgm:t>
    </dgm:pt>
    <dgm:pt modelId="{5BCEF280-BDFB-4111-852E-893B02C3628D}" type="parTrans" cxnId="{D278A2BE-FC7D-430B-91D2-CCF77CC7BE31}">
      <dgm:prSet/>
      <dgm:spPr/>
      <dgm:t>
        <a:bodyPr/>
        <a:lstStyle/>
        <a:p>
          <a:endParaRPr lang="es-EC" sz="1200">
            <a:latin typeface="+mn-lt"/>
            <a:cs typeface="Times New Roman" panose="02020603050405020304" pitchFamily="18" charset="0"/>
          </a:endParaRPr>
        </a:p>
      </dgm:t>
    </dgm:pt>
    <dgm:pt modelId="{F62DD821-2A8C-4C69-B7FC-A54E0B671C75}" type="sibTrans" cxnId="{D278A2BE-FC7D-430B-91D2-CCF77CC7BE31}">
      <dgm:prSet/>
      <dgm:spPr/>
      <dgm:t>
        <a:bodyPr/>
        <a:lstStyle/>
        <a:p>
          <a:endParaRPr lang="es-EC" sz="1200">
            <a:latin typeface="+mn-lt"/>
            <a:cs typeface="Times New Roman" panose="02020603050405020304" pitchFamily="18" charset="0"/>
          </a:endParaRPr>
        </a:p>
      </dgm:t>
    </dgm:pt>
    <dgm:pt modelId="{2D17E72E-4F44-41A5-AED2-D7F329EAED97}">
      <dgm:prSet phldrT="[Texto]" custT="1"/>
      <dgm:spPr/>
      <dgm:t>
        <a:bodyPr/>
        <a:lstStyle/>
        <a:p>
          <a:pPr algn="ctr"/>
          <a:r>
            <a:rPr lang="es-EC" sz="1200">
              <a:latin typeface="+mn-lt"/>
              <a:cs typeface="Times New Roman" panose="02020603050405020304" pitchFamily="18" charset="0"/>
            </a:rPr>
            <a:t>Ministerios y Comisiones</a:t>
          </a:r>
        </a:p>
      </dgm:t>
    </dgm:pt>
    <dgm:pt modelId="{A2F778E5-86F3-47B8-B737-24E6B58490DF}" type="parTrans" cxnId="{8B9A1D38-8733-4F37-A65C-6AABF7EFE52F}">
      <dgm:prSet/>
      <dgm:spPr/>
      <dgm:t>
        <a:bodyPr/>
        <a:lstStyle/>
        <a:p>
          <a:endParaRPr lang="es-EC" sz="1200">
            <a:latin typeface="+mn-lt"/>
            <a:cs typeface="Times New Roman" panose="02020603050405020304" pitchFamily="18" charset="0"/>
          </a:endParaRPr>
        </a:p>
      </dgm:t>
    </dgm:pt>
    <dgm:pt modelId="{E5F2EFBF-DB9A-4739-921E-7CCE480EE762}" type="sibTrans" cxnId="{8B9A1D38-8733-4F37-A65C-6AABF7EFE52F}">
      <dgm:prSet/>
      <dgm:spPr/>
      <dgm:t>
        <a:bodyPr/>
        <a:lstStyle/>
        <a:p>
          <a:endParaRPr lang="es-EC" sz="1200">
            <a:latin typeface="+mn-lt"/>
            <a:cs typeface="Times New Roman" panose="02020603050405020304" pitchFamily="18" charset="0"/>
          </a:endParaRPr>
        </a:p>
      </dgm:t>
    </dgm:pt>
    <dgm:pt modelId="{F3B3BD93-2439-424E-A07F-A0BE3B00DD99}">
      <dgm:prSet phldrT="[Texto]" custT="1"/>
      <dgm:spPr/>
      <dgm:t>
        <a:bodyPr/>
        <a:lstStyle/>
        <a:p>
          <a:pPr algn="ctr"/>
          <a:r>
            <a:rPr lang="es-EC" sz="1200">
              <a:latin typeface="+mn-lt"/>
              <a:cs typeface="Times New Roman" panose="02020603050405020304" pitchFamily="18" charset="0"/>
            </a:rPr>
            <a:t>Evaluación de la conformidad</a:t>
          </a:r>
        </a:p>
      </dgm:t>
    </dgm:pt>
    <dgm:pt modelId="{118E40E8-775D-4946-A218-21160D8544F6}" type="parTrans" cxnId="{5AA94B9E-76F2-47AD-B504-1F9C76FD78EB}">
      <dgm:prSet/>
      <dgm:spPr/>
      <dgm:t>
        <a:bodyPr/>
        <a:lstStyle/>
        <a:p>
          <a:endParaRPr lang="es-EC" sz="1200">
            <a:latin typeface="+mn-lt"/>
            <a:cs typeface="Times New Roman" panose="02020603050405020304" pitchFamily="18" charset="0"/>
          </a:endParaRPr>
        </a:p>
      </dgm:t>
    </dgm:pt>
    <dgm:pt modelId="{60D039A1-C961-4A42-9AC8-428A5B4A99BE}" type="sibTrans" cxnId="{5AA94B9E-76F2-47AD-B504-1F9C76FD78EB}">
      <dgm:prSet/>
      <dgm:spPr/>
      <dgm:t>
        <a:bodyPr/>
        <a:lstStyle/>
        <a:p>
          <a:endParaRPr lang="es-EC" sz="1200">
            <a:latin typeface="+mn-lt"/>
            <a:cs typeface="Times New Roman" panose="02020603050405020304" pitchFamily="18" charset="0"/>
          </a:endParaRPr>
        </a:p>
      </dgm:t>
    </dgm:pt>
    <dgm:pt modelId="{15E20A3D-22EE-42FA-86F8-6E22C865DA98}">
      <dgm:prSet phldrT="[Texto]" custT="1"/>
      <dgm:spPr/>
      <dgm:t>
        <a:bodyPr/>
        <a:lstStyle/>
        <a:p>
          <a:pPr algn="ctr"/>
          <a:r>
            <a:rPr lang="es-EC" sz="1200" b="0" i="0">
              <a:latin typeface="+mn-lt"/>
              <a:cs typeface="Times New Roman" panose="02020603050405020304" pitchFamily="18" charset="0"/>
            </a:rPr>
            <a:t>Instituto Nacional de Metrología –INM</a:t>
          </a:r>
          <a:endParaRPr lang="es-EC" sz="1200">
            <a:latin typeface="+mn-lt"/>
            <a:cs typeface="Times New Roman" panose="02020603050405020304" pitchFamily="18" charset="0"/>
          </a:endParaRPr>
        </a:p>
      </dgm:t>
    </dgm:pt>
    <dgm:pt modelId="{58AA6A59-3179-4434-9BF3-9B2A4C8F0BBC}" type="parTrans" cxnId="{F793CA79-FDC9-4397-BD98-8BF450997094}">
      <dgm:prSet/>
      <dgm:spPr/>
      <dgm:t>
        <a:bodyPr/>
        <a:lstStyle/>
        <a:p>
          <a:endParaRPr lang="es-EC" sz="1200">
            <a:latin typeface="+mn-lt"/>
            <a:cs typeface="Times New Roman" panose="02020603050405020304" pitchFamily="18" charset="0"/>
          </a:endParaRPr>
        </a:p>
      </dgm:t>
    </dgm:pt>
    <dgm:pt modelId="{B3B0F716-1DB0-4B58-9A65-D6B339E43781}" type="sibTrans" cxnId="{F793CA79-FDC9-4397-BD98-8BF450997094}">
      <dgm:prSet/>
      <dgm:spPr/>
      <dgm:t>
        <a:bodyPr/>
        <a:lstStyle/>
        <a:p>
          <a:endParaRPr lang="es-EC" sz="1200">
            <a:latin typeface="+mn-lt"/>
            <a:cs typeface="Times New Roman" panose="02020603050405020304" pitchFamily="18" charset="0"/>
          </a:endParaRPr>
        </a:p>
      </dgm:t>
    </dgm:pt>
    <dgm:pt modelId="{3803E622-896B-4C39-ACBB-34943E3BB147}">
      <dgm:prSet phldrT="[Texto]" custT="1"/>
      <dgm:spPr/>
      <dgm:t>
        <a:bodyPr/>
        <a:lstStyle/>
        <a:p>
          <a:pPr algn="ctr"/>
          <a:r>
            <a:rPr lang="es-EC" sz="1200" dirty="0" smtClean="0">
              <a:latin typeface="+mn-lt"/>
              <a:cs typeface="Times New Roman" panose="02020603050405020304" pitchFamily="18" charset="0"/>
            </a:rPr>
            <a:t>Vigilancia </a:t>
          </a:r>
          <a:r>
            <a:rPr lang="es-EC" sz="1200" dirty="0">
              <a:latin typeface="+mn-lt"/>
              <a:cs typeface="Times New Roman" panose="02020603050405020304" pitchFamily="18" charset="0"/>
            </a:rPr>
            <a:t>y </a:t>
          </a:r>
          <a:r>
            <a:rPr lang="es-EC" sz="1200" dirty="0" smtClean="0">
              <a:latin typeface="+mn-lt"/>
              <a:cs typeface="Times New Roman" panose="02020603050405020304" pitchFamily="18" charset="0"/>
            </a:rPr>
            <a:t>control</a:t>
          </a:r>
          <a:endParaRPr lang="es-EC" sz="1200" dirty="0">
            <a:latin typeface="+mn-lt"/>
            <a:cs typeface="Times New Roman" panose="02020603050405020304" pitchFamily="18" charset="0"/>
          </a:endParaRPr>
        </a:p>
      </dgm:t>
    </dgm:pt>
    <dgm:pt modelId="{3AEC6FDD-EA3E-4330-AE10-4656ABDC0D27}" type="parTrans" cxnId="{FC5EB43A-C4CB-40FB-A9BC-48B1C9DD8C33}">
      <dgm:prSet/>
      <dgm:spPr/>
      <dgm:t>
        <a:bodyPr/>
        <a:lstStyle/>
        <a:p>
          <a:endParaRPr lang="es-EC" sz="1200">
            <a:latin typeface="+mn-lt"/>
            <a:cs typeface="Times New Roman" panose="02020603050405020304" pitchFamily="18" charset="0"/>
          </a:endParaRPr>
        </a:p>
      </dgm:t>
    </dgm:pt>
    <dgm:pt modelId="{1A0D6AEA-38A8-482E-8ECA-1406925973F1}" type="sibTrans" cxnId="{FC5EB43A-C4CB-40FB-A9BC-48B1C9DD8C33}">
      <dgm:prSet/>
      <dgm:spPr/>
      <dgm:t>
        <a:bodyPr/>
        <a:lstStyle/>
        <a:p>
          <a:endParaRPr lang="es-EC" sz="1200">
            <a:latin typeface="+mn-lt"/>
            <a:cs typeface="Times New Roman" panose="02020603050405020304" pitchFamily="18" charset="0"/>
          </a:endParaRPr>
        </a:p>
      </dgm:t>
    </dgm:pt>
    <dgm:pt modelId="{704B28A2-3E2D-4188-9D83-6FDC66EBDFD6}" type="asst">
      <dgm:prSet phldrT="[Texto]" custT="1"/>
      <dgm:spPr/>
      <dgm:t>
        <a:bodyPr/>
        <a:lstStyle/>
        <a:p>
          <a:pPr algn="ctr"/>
          <a:r>
            <a:rPr lang="es-EC" sz="1200" b="0" i="0" dirty="0">
              <a:latin typeface="+mn-lt"/>
              <a:cs typeface="Times New Roman" panose="02020603050405020304" pitchFamily="18" charset="0"/>
            </a:rPr>
            <a:t>Comisión Intersectorial de la Calidad – CIC</a:t>
          </a:r>
          <a:endParaRPr lang="es-EC" sz="1200" dirty="0">
            <a:latin typeface="+mn-lt"/>
            <a:cs typeface="Times New Roman" panose="02020603050405020304" pitchFamily="18" charset="0"/>
          </a:endParaRPr>
        </a:p>
      </dgm:t>
    </dgm:pt>
    <dgm:pt modelId="{E12CBE2A-1A9C-4920-9871-7D0A363E42E8}" type="parTrans" cxnId="{DFEED242-8F54-4607-8211-93AE4408A5CC}">
      <dgm:prSet/>
      <dgm:spPr/>
      <dgm:t>
        <a:bodyPr/>
        <a:lstStyle/>
        <a:p>
          <a:endParaRPr lang="es-EC" sz="1200">
            <a:latin typeface="+mn-lt"/>
            <a:cs typeface="Times New Roman" panose="02020603050405020304" pitchFamily="18" charset="0"/>
          </a:endParaRPr>
        </a:p>
      </dgm:t>
    </dgm:pt>
    <dgm:pt modelId="{7F1F62F8-0300-4433-B96A-19C7F5DD0714}" type="sibTrans" cxnId="{DFEED242-8F54-4607-8211-93AE4408A5CC}">
      <dgm:prSet/>
      <dgm:spPr/>
      <dgm:t>
        <a:bodyPr/>
        <a:lstStyle/>
        <a:p>
          <a:endParaRPr lang="es-EC" sz="1200">
            <a:latin typeface="+mn-lt"/>
            <a:cs typeface="Times New Roman" panose="02020603050405020304" pitchFamily="18" charset="0"/>
          </a:endParaRPr>
        </a:p>
      </dgm:t>
    </dgm:pt>
    <dgm:pt modelId="{10C85156-6531-4D38-A10E-5BC2C4587A4B}" type="pres">
      <dgm:prSet presAssocID="{FD52B21A-830C-4313-AD6B-6E2465472228}" presName="hierChild1" presStyleCnt="0">
        <dgm:presLayoutVars>
          <dgm:orgChart val="1"/>
          <dgm:chPref val="1"/>
          <dgm:dir/>
          <dgm:animOne val="branch"/>
          <dgm:animLvl val="lvl"/>
          <dgm:resizeHandles/>
        </dgm:presLayoutVars>
      </dgm:prSet>
      <dgm:spPr/>
      <dgm:t>
        <a:bodyPr/>
        <a:lstStyle/>
        <a:p>
          <a:endParaRPr lang="es-EC"/>
        </a:p>
      </dgm:t>
    </dgm:pt>
    <dgm:pt modelId="{9F5398EA-0706-4589-A5A8-E260D11A4087}" type="pres">
      <dgm:prSet presAssocID="{1AFDBEAE-CC45-4DCE-BE89-B8E85FBC66A2}" presName="hierRoot1" presStyleCnt="0">
        <dgm:presLayoutVars>
          <dgm:hierBranch val="init"/>
        </dgm:presLayoutVars>
      </dgm:prSet>
      <dgm:spPr/>
    </dgm:pt>
    <dgm:pt modelId="{EF36266D-C7BA-4535-8EEC-DF48CB758A58}" type="pres">
      <dgm:prSet presAssocID="{1AFDBEAE-CC45-4DCE-BE89-B8E85FBC66A2}" presName="rootComposite1" presStyleCnt="0"/>
      <dgm:spPr/>
    </dgm:pt>
    <dgm:pt modelId="{BC7E6808-51C2-4F45-ABD0-5B98DCD7C54F}" type="pres">
      <dgm:prSet presAssocID="{1AFDBEAE-CC45-4DCE-BE89-B8E85FBC66A2}" presName="rootText1" presStyleLbl="node0" presStyleIdx="0" presStyleCnt="1" custScaleX="285668" custScaleY="66987">
        <dgm:presLayoutVars>
          <dgm:chPref val="3"/>
        </dgm:presLayoutVars>
      </dgm:prSet>
      <dgm:spPr/>
      <dgm:t>
        <a:bodyPr/>
        <a:lstStyle/>
        <a:p>
          <a:endParaRPr lang="es-EC"/>
        </a:p>
      </dgm:t>
    </dgm:pt>
    <dgm:pt modelId="{C72AE392-7F2A-4FCC-99A4-43B27034332F}" type="pres">
      <dgm:prSet presAssocID="{1AFDBEAE-CC45-4DCE-BE89-B8E85FBC66A2}" presName="rootConnector1" presStyleLbl="node1" presStyleIdx="0" presStyleCnt="0"/>
      <dgm:spPr/>
      <dgm:t>
        <a:bodyPr/>
        <a:lstStyle/>
        <a:p>
          <a:endParaRPr lang="es-EC"/>
        </a:p>
      </dgm:t>
    </dgm:pt>
    <dgm:pt modelId="{3A939E45-9717-4BE3-964D-44D1B5F569E8}" type="pres">
      <dgm:prSet presAssocID="{1AFDBEAE-CC45-4DCE-BE89-B8E85FBC66A2}" presName="hierChild2" presStyleCnt="0"/>
      <dgm:spPr/>
    </dgm:pt>
    <dgm:pt modelId="{1F91C1DF-1A9B-438F-9534-EF262FEF02DA}" type="pres">
      <dgm:prSet presAssocID="{46705F81-A915-49B0-8468-50DDEF49B9AF}" presName="Name37" presStyleLbl="parChTrans1D2" presStyleIdx="0" presStyleCnt="6"/>
      <dgm:spPr/>
      <dgm:t>
        <a:bodyPr/>
        <a:lstStyle/>
        <a:p>
          <a:endParaRPr lang="es-EC"/>
        </a:p>
      </dgm:t>
    </dgm:pt>
    <dgm:pt modelId="{F00B23AA-340D-4651-A561-04AA3B94B126}" type="pres">
      <dgm:prSet presAssocID="{CF1D1A29-AACB-4759-8468-F8777D657D46}" presName="hierRoot2" presStyleCnt="0">
        <dgm:presLayoutVars>
          <dgm:hierBranch val="init"/>
        </dgm:presLayoutVars>
      </dgm:prSet>
      <dgm:spPr/>
    </dgm:pt>
    <dgm:pt modelId="{7757D843-1C03-4A85-92EA-ACBBA31D7309}" type="pres">
      <dgm:prSet presAssocID="{CF1D1A29-AACB-4759-8468-F8777D657D46}" presName="rootComposite" presStyleCnt="0"/>
      <dgm:spPr/>
    </dgm:pt>
    <dgm:pt modelId="{9B236632-B033-4496-8DB7-B07F8754468B}" type="pres">
      <dgm:prSet presAssocID="{CF1D1A29-AACB-4759-8468-F8777D657D46}" presName="rootText" presStyleLbl="node2" presStyleIdx="0" presStyleCnt="5">
        <dgm:presLayoutVars>
          <dgm:chPref val="3"/>
        </dgm:presLayoutVars>
      </dgm:prSet>
      <dgm:spPr/>
      <dgm:t>
        <a:bodyPr/>
        <a:lstStyle/>
        <a:p>
          <a:endParaRPr lang="es-EC"/>
        </a:p>
      </dgm:t>
    </dgm:pt>
    <dgm:pt modelId="{8643752D-3031-4C1D-B48B-A5B81A5C6015}" type="pres">
      <dgm:prSet presAssocID="{CF1D1A29-AACB-4759-8468-F8777D657D46}" presName="rootConnector" presStyleLbl="node2" presStyleIdx="0" presStyleCnt="5"/>
      <dgm:spPr/>
      <dgm:t>
        <a:bodyPr/>
        <a:lstStyle/>
        <a:p>
          <a:endParaRPr lang="es-EC"/>
        </a:p>
      </dgm:t>
    </dgm:pt>
    <dgm:pt modelId="{1A617CCF-4B51-4880-A5D7-B384B4FBFC14}" type="pres">
      <dgm:prSet presAssocID="{CF1D1A29-AACB-4759-8468-F8777D657D46}" presName="hierChild4" presStyleCnt="0"/>
      <dgm:spPr/>
    </dgm:pt>
    <dgm:pt modelId="{645AD037-8483-4541-BB6D-CDAF84E0C3C7}" type="pres">
      <dgm:prSet presAssocID="{5BCEF280-BDFB-4111-852E-893B02C3628D}" presName="Name37" presStyleLbl="parChTrans1D3" presStyleIdx="0" presStyleCnt="5"/>
      <dgm:spPr/>
      <dgm:t>
        <a:bodyPr/>
        <a:lstStyle/>
        <a:p>
          <a:endParaRPr lang="es-EC"/>
        </a:p>
      </dgm:t>
    </dgm:pt>
    <dgm:pt modelId="{FE704BCB-490C-4C5F-8E6B-00BF36319EB7}" type="pres">
      <dgm:prSet presAssocID="{D7E1E9FD-DE3F-4160-8B56-7884E62F96B0}" presName="hierRoot2" presStyleCnt="0">
        <dgm:presLayoutVars>
          <dgm:hierBranch val="init"/>
        </dgm:presLayoutVars>
      </dgm:prSet>
      <dgm:spPr/>
    </dgm:pt>
    <dgm:pt modelId="{12E7C7B1-3473-4F1F-8B85-9A2E6DE173C7}" type="pres">
      <dgm:prSet presAssocID="{D7E1E9FD-DE3F-4160-8B56-7884E62F96B0}" presName="rootComposite" presStyleCnt="0"/>
      <dgm:spPr/>
    </dgm:pt>
    <dgm:pt modelId="{1ECC1602-6940-4437-BF7F-87F4C490CD84}" type="pres">
      <dgm:prSet presAssocID="{D7E1E9FD-DE3F-4160-8B56-7884E62F96B0}" presName="rootText" presStyleLbl="node3" presStyleIdx="0" presStyleCnt="5" custScaleY="204463">
        <dgm:presLayoutVars>
          <dgm:chPref val="3"/>
        </dgm:presLayoutVars>
      </dgm:prSet>
      <dgm:spPr/>
      <dgm:t>
        <a:bodyPr/>
        <a:lstStyle/>
        <a:p>
          <a:endParaRPr lang="es-EC"/>
        </a:p>
      </dgm:t>
    </dgm:pt>
    <dgm:pt modelId="{13476156-2BB0-4C37-B847-E10C6E283C10}" type="pres">
      <dgm:prSet presAssocID="{D7E1E9FD-DE3F-4160-8B56-7884E62F96B0}" presName="rootConnector" presStyleLbl="node3" presStyleIdx="0" presStyleCnt="5"/>
      <dgm:spPr/>
      <dgm:t>
        <a:bodyPr/>
        <a:lstStyle/>
        <a:p>
          <a:endParaRPr lang="es-EC"/>
        </a:p>
      </dgm:t>
    </dgm:pt>
    <dgm:pt modelId="{DB6975DC-BFD8-4DB3-B415-AC890846B514}" type="pres">
      <dgm:prSet presAssocID="{D7E1E9FD-DE3F-4160-8B56-7884E62F96B0}" presName="hierChild4" presStyleCnt="0"/>
      <dgm:spPr/>
    </dgm:pt>
    <dgm:pt modelId="{7C445B71-DD82-4170-A6FF-AB155EA4FCE0}" type="pres">
      <dgm:prSet presAssocID="{D7E1E9FD-DE3F-4160-8B56-7884E62F96B0}" presName="hierChild5" presStyleCnt="0"/>
      <dgm:spPr/>
    </dgm:pt>
    <dgm:pt modelId="{25A1B378-E83A-46E6-8615-C8BD83406511}" type="pres">
      <dgm:prSet presAssocID="{CF1D1A29-AACB-4759-8468-F8777D657D46}" presName="hierChild5" presStyleCnt="0"/>
      <dgm:spPr/>
    </dgm:pt>
    <dgm:pt modelId="{62F52824-184F-4570-B1C1-3ED341CD6714}" type="pres">
      <dgm:prSet presAssocID="{7CE57116-201B-4F28-8128-B518149DA96E}" presName="Name37" presStyleLbl="parChTrans1D2" presStyleIdx="1" presStyleCnt="6"/>
      <dgm:spPr/>
      <dgm:t>
        <a:bodyPr/>
        <a:lstStyle/>
        <a:p>
          <a:endParaRPr lang="es-EC"/>
        </a:p>
      </dgm:t>
    </dgm:pt>
    <dgm:pt modelId="{D2BFC080-749E-428C-BF45-202307C7C932}" type="pres">
      <dgm:prSet presAssocID="{E0595B1F-E34F-4BCA-901E-BCF31B78CF58}" presName="hierRoot2" presStyleCnt="0">
        <dgm:presLayoutVars>
          <dgm:hierBranch val="init"/>
        </dgm:presLayoutVars>
      </dgm:prSet>
      <dgm:spPr/>
    </dgm:pt>
    <dgm:pt modelId="{7D2AAD44-4A3B-4F19-AD3D-0BA25C8614E2}" type="pres">
      <dgm:prSet presAssocID="{E0595B1F-E34F-4BCA-901E-BCF31B78CF58}" presName="rootComposite" presStyleCnt="0"/>
      <dgm:spPr/>
    </dgm:pt>
    <dgm:pt modelId="{7DBA3019-B7F6-42CA-BBF5-6ADA5796EF7E}" type="pres">
      <dgm:prSet presAssocID="{E0595B1F-E34F-4BCA-901E-BCF31B78CF58}" presName="rootText" presStyleLbl="node2" presStyleIdx="1" presStyleCnt="5">
        <dgm:presLayoutVars>
          <dgm:chPref val="3"/>
        </dgm:presLayoutVars>
      </dgm:prSet>
      <dgm:spPr/>
      <dgm:t>
        <a:bodyPr/>
        <a:lstStyle/>
        <a:p>
          <a:endParaRPr lang="es-EC"/>
        </a:p>
      </dgm:t>
    </dgm:pt>
    <dgm:pt modelId="{AB0B92D4-8A67-422C-89C0-B19EDAFC6246}" type="pres">
      <dgm:prSet presAssocID="{E0595B1F-E34F-4BCA-901E-BCF31B78CF58}" presName="rootConnector" presStyleLbl="node2" presStyleIdx="1" presStyleCnt="5"/>
      <dgm:spPr/>
      <dgm:t>
        <a:bodyPr/>
        <a:lstStyle/>
        <a:p>
          <a:endParaRPr lang="es-EC"/>
        </a:p>
      </dgm:t>
    </dgm:pt>
    <dgm:pt modelId="{31F187E2-E491-43F3-9767-38F92615D9A6}" type="pres">
      <dgm:prSet presAssocID="{E0595B1F-E34F-4BCA-901E-BCF31B78CF58}" presName="hierChild4" presStyleCnt="0"/>
      <dgm:spPr/>
    </dgm:pt>
    <dgm:pt modelId="{C56F066E-0A46-4005-A674-555588E816F8}" type="pres">
      <dgm:prSet presAssocID="{A2F778E5-86F3-47B8-B737-24E6B58490DF}" presName="Name37" presStyleLbl="parChTrans1D3" presStyleIdx="1" presStyleCnt="5"/>
      <dgm:spPr/>
      <dgm:t>
        <a:bodyPr/>
        <a:lstStyle/>
        <a:p>
          <a:endParaRPr lang="es-EC"/>
        </a:p>
      </dgm:t>
    </dgm:pt>
    <dgm:pt modelId="{CA7FB570-F504-4C71-B906-3BCB7FB420A5}" type="pres">
      <dgm:prSet presAssocID="{2D17E72E-4F44-41A5-AED2-D7F329EAED97}" presName="hierRoot2" presStyleCnt="0">
        <dgm:presLayoutVars>
          <dgm:hierBranch val="init"/>
        </dgm:presLayoutVars>
      </dgm:prSet>
      <dgm:spPr/>
    </dgm:pt>
    <dgm:pt modelId="{2B0C64FF-C335-4189-BD72-2045D270216C}" type="pres">
      <dgm:prSet presAssocID="{2D17E72E-4F44-41A5-AED2-D7F329EAED97}" presName="rootComposite" presStyleCnt="0"/>
      <dgm:spPr/>
    </dgm:pt>
    <dgm:pt modelId="{7C01E59A-4CF1-4E3E-9B49-125AE38DBFF0}" type="pres">
      <dgm:prSet presAssocID="{2D17E72E-4F44-41A5-AED2-D7F329EAED97}" presName="rootText" presStyleLbl="node3" presStyleIdx="1" presStyleCnt="5">
        <dgm:presLayoutVars>
          <dgm:chPref val="3"/>
        </dgm:presLayoutVars>
      </dgm:prSet>
      <dgm:spPr/>
      <dgm:t>
        <a:bodyPr/>
        <a:lstStyle/>
        <a:p>
          <a:endParaRPr lang="es-EC"/>
        </a:p>
      </dgm:t>
    </dgm:pt>
    <dgm:pt modelId="{2BBF0F52-CCF1-4B68-BBFB-2D2409B7B9BF}" type="pres">
      <dgm:prSet presAssocID="{2D17E72E-4F44-41A5-AED2-D7F329EAED97}" presName="rootConnector" presStyleLbl="node3" presStyleIdx="1" presStyleCnt="5"/>
      <dgm:spPr/>
      <dgm:t>
        <a:bodyPr/>
        <a:lstStyle/>
        <a:p>
          <a:endParaRPr lang="es-EC"/>
        </a:p>
      </dgm:t>
    </dgm:pt>
    <dgm:pt modelId="{5443D2DF-9182-4EE0-AD07-D4F76ED589EE}" type="pres">
      <dgm:prSet presAssocID="{2D17E72E-4F44-41A5-AED2-D7F329EAED97}" presName="hierChild4" presStyleCnt="0"/>
      <dgm:spPr/>
    </dgm:pt>
    <dgm:pt modelId="{162CA438-8F89-4D6A-B85A-E41CD0AD9B79}" type="pres">
      <dgm:prSet presAssocID="{2D17E72E-4F44-41A5-AED2-D7F329EAED97}" presName="hierChild5" presStyleCnt="0"/>
      <dgm:spPr/>
    </dgm:pt>
    <dgm:pt modelId="{9520A438-DDF2-4D5D-AA8E-1EA5026D7362}" type="pres">
      <dgm:prSet presAssocID="{E0595B1F-E34F-4BCA-901E-BCF31B78CF58}" presName="hierChild5" presStyleCnt="0"/>
      <dgm:spPr/>
    </dgm:pt>
    <dgm:pt modelId="{649300CC-38D8-4B65-B9C6-2854ADB7A108}" type="pres">
      <dgm:prSet presAssocID="{118E40E8-775D-4946-A218-21160D8544F6}" presName="Name37" presStyleLbl="parChTrans1D2" presStyleIdx="2" presStyleCnt="6"/>
      <dgm:spPr/>
      <dgm:t>
        <a:bodyPr/>
        <a:lstStyle/>
        <a:p>
          <a:endParaRPr lang="es-EC"/>
        </a:p>
      </dgm:t>
    </dgm:pt>
    <dgm:pt modelId="{27687B39-6F1B-4E9B-933E-520798654911}" type="pres">
      <dgm:prSet presAssocID="{F3B3BD93-2439-424E-A07F-A0BE3B00DD99}" presName="hierRoot2" presStyleCnt="0">
        <dgm:presLayoutVars>
          <dgm:hierBranch val="init"/>
        </dgm:presLayoutVars>
      </dgm:prSet>
      <dgm:spPr/>
    </dgm:pt>
    <dgm:pt modelId="{ADDAFA5F-C2CE-4257-A1DE-5108BAA2CACC}" type="pres">
      <dgm:prSet presAssocID="{F3B3BD93-2439-424E-A07F-A0BE3B00DD99}" presName="rootComposite" presStyleCnt="0"/>
      <dgm:spPr/>
    </dgm:pt>
    <dgm:pt modelId="{E016E881-1E5F-430C-94FE-ED183321E571}" type="pres">
      <dgm:prSet presAssocID="{F3B3BD93-2439-424E-A07F-A0BE3B00DD99}" presName="rootText" presStyleLbl="node2" presStyleIdx="2" presStyleCnt="5">
        <dgm:presLayoutVars>
          <dgm:chPref val="3"/>
        </dgm:presLayoutVars>
      </dgm:prSet>
      <dgm:spPr/>
      <dgm:t>
        <a:bodyPr/>
        <a:lstStyle/>
        <a:p>
          <a:endParaRPr lang="es-EC"/>
        </a:p>
      </dgm:t>
    </dgm:pt>
    <dgm:pt modelId="{2C71D4BE-D14D-46A9-85B5-FE70B7BBF669}" type="pres">
      <dgm:prSet presAssocID="{F3B3BD93-2439-424E-A07F-A0BE3B00DD99}" presName="rootConnector" presStyleLbl="node2" presStyleIdx="2" presStyleCnt="5"/>
      <dgm:spPr/>
      <dgm:t>
        <a:bodyPr/>
        <a:lstStyle/>
        <a:p>
          <a:endParaRPr lang="es-EC"/>
        </a:p>
      </dgm:t>
    </dgm:pt>
    <dgm:pt modelId="{75BE4AC4-72D6-41AB-A72F-5150BE595524}" type="pres">
      <dgm:prSet presAssocID="{F3B3BD93-2439-424E-A07F-A0BE3B00DD99}" presName="hierChild4" presStyleCnt="0"/>
      <dgm:spPr/>
    </dgm:pt>
    <dgm:pt modelId="{46E9A3FA-DC19-4831-A6B8-A4BDD44866B0}" type="pres">
      <dgm:prSet presAssocID="{3BD7C77F-6F0C-48CA-8018-4A4F8E69ED18}" presName="Name37" presStyleLbl="parChTrans1D3" presStyleIdx="2" presStyleCnt="5"/>
      <dgm:spPr/>
      <dgm:t>
        <a:bodyPr/>
        <a:lstStyle/>
        <a:p>
          <a:endParaRPr lang="es-EC"/>
        </a:p>
      </dgm:t>
    </dgm:pt>
    <dgm:pt modelId="{9B6149F7-B707-4340-A60B-907DEE312EB4}" type="pres">
      <dgm:prSet presAssocID="{1DB47793-3DA9-4CCB-B87C-A78476F81B07}" presName="hierRoot2" presStyleCnt="0">
        <dgm:presLayoutVars>
          <dgm:hierBranch val="init"/>
        </dgm:presLayoutVars>
      </dgm:prSet>
      <dgm:spPr/>
    </dgm:pt>
    <dgm:pt modelId="{892F62F7-E3E6-4531-B8E1-5F341D67829D}" type="pres">
      <dgm:prSet presAssocID="{1DB47793-3DA9-4CCB-B87C-A78476F81B07}" presName="rootComposite" presStyleCnt="0"/>
      <dgm:spPr/>
    </dgm:pt>
    <dgm:pt modelId="{1411E9A6-776E-4D49-B1C5-DBCCBC7FC567}" type="pres">
      <dgm:prSet presAssocID="{1DB47793-3DA9-4CCB-B87C-A78476F81B07}" presName="rootText" presStyleLbl="node3" presStyleIdx="2" presStyleCnt="5" custScaleY="171376">
        <dgm:presLayoutVars>
          <dgm:chPref val="3"/>
        </dgm:presLayoutVars>
      </dgm:prSet>
      <dgm:spPr/>
      <dgm:t>
        <a:bodyPr/>
        <a:lstStyle/>
        <a:p>
          <a:endParaRPr lang="es-EC"/>
        </a:p>
      </dgm:t>
    </dgm:pt>
    <dgm:pt modelId="{13B57B8F-8798-4480-8495-B6DC514F3140}" type="pres">
      <dgm:prSet presAssocID="{1DB47793-3DA9-4CCB-B87C-A78476F81B07}" presName="rootConnector" presStyleLbl="node3" presStyleIdx="2" presStyleCnt="5"/>
      <dgm:spPr/>
      <dgm:t>
        <a:bodyPr/>
        <a:lstStyle/>
        <a:p>
          <a:endParaRPr lang="es-EC"/>
        </a:p>
      </dgm:t>
    </dgm:pt>
    <dgm:pt modelId="{240D8D80-256A-4421-9A3F-ECAE3D3149E3}" type="pres">
      <dgm:prSet presAssocID="{1DB47793-3DA9-4CCB-B87C-A78476F81B07}" presName="hierChild4" presStyleCnt="0"/>
      <dgm:spPr/>
    </dgm:pt>
    <dgm:pt modelId="{95760010-6078-4B7C-9894-B884F6508B68}" type="pres">
      <dgm:prSet presAssocID="{1DB47793-3DA9-4CCB-B87C-A78476F81B07}" presName="hierChild5" presStyleCnt="0"/>
      <dgm:spPr/>
    </dgm:pt>
    <dgm:pt modelId="{0C417C77-D853-42F9-AD79-5DEA73C2BD6D}" type="pres">
      <dgm:prSet presAssocID="{F3B3BD93-2439-424E-A07F-A0BE3B00DD99}" presName="hierChild5" presStyleCnt="0"/>
      <dgm:spPr/>
    </dgm:pt>
    <dgm:pt modelId="{5936012E-2714-4EAC-A884-1CBF8F6D1286}" type="pres">
      <dgm:prSet presAssocID="{B74EC3D8-6257-4866-9408-2A57A3A36D32}" presName="Name37" presStyleLbl="parChTrans1D2" presStyleIdx="3" presStyleCnt="6"/>
      <dgm:spPr/>
      <dgm:t>
        <a:bodyPr/>
        <a:lstStyle/>
        <a:p>
          <a:endParaRPr lang="es-EC"/>
        </a:p>
      </dgm:t>
    </dgm:pt>
    <dgm:pt modelId="{79C63C22-DD5D-4BF2-9DB3-E8227F4DE2DA}" type="pres">
      <dgm:prSet presAssocID="{E5BA60EF-7631-4A18-A811-67A0A15F2FBE}" presName="hierRoot2" presStyleCnt="0">
        <dgm:presLayoutVars>
          <dgm:hierBranch val="init"/>
        </dgm:presLayoutVars>
      </dgm:prSet>
      <dgm:spPr/>
    </dgm:pt>
    <dgm:pt modelId="{2D81AC25-A635-4796-9489-07D986CCDB83}" type="pres">
      <dgm:prSet presAssocID="{E5BA60EF-7631-4A18-A811-67A0A15F2FBE}" presName="rootComposite" presStyleCnt="0"/>
      <dgm:spPr/>
    </dgm:pt>
    <dgm:pt modelId="{5E308A8A-F5B7-4FCC-9596-1498CBD55A31}" type="pres">
      <dgm:prSet presAssocID="{E5BA60EF-7631-4A18-A811-67A0A15F2FBE}" presName="rootText" presStyleLbl="node2" presStyleIdx="3" presStyleCnt="5">
        <dgm:presLayoutVars>
          <dgm:chPref val="3"/>
        </dgm:presLayoutVars>
      </dgm:prSet>
      <dgm:spPr/>
      <dgm:t>
        <a:bodyPr/>
        <a:lstStyle/>
        <a:p>
          <a:endParaRPr lang="es-EC"/>
        </a:p>
      </dgm:t>
    </dgm:pt>
    <dgm:pt modelId="{FBB17A3E-AA7C-4CA0-AD7C-8876EB06EB2A}" type="pres">
      <dgm:prSet presAssocID="{E5BA60EF-7631-4A18-A811-67A0A15F2FBE}" presName="rootConnector" presStyleLbl="node2" presStyleIdx="3" presStyleCnt="5"/>
      <dgm:spPr/>
      <dgm:t>
        <a:bodyPr/>
        <a:lstStyle/>
        <a:p>
          <a:endParaRPr lang="es-EC"/>
        </a:p>
      </dgm:t>
    </dgm:pt>
    <dgm:pt modelId="{76E55293-29F9-4DAC-8805-0400AE0196A1}" type="pres">
      <dgm:prSet presAssocID="{E5BA60EF-7631-4A18-A811-67A0A15F2FBE}" presName="hierChild4" presStyleCnt="0"/>
      <dgm:spPr/>
    </dgm:pt>
    <dgm:pt modelId="{41002283-DF0D-46BA-90B3-CBF228FAF1CD}" type="pres">
      <dgm:prSet presAssocID="{58AA6A59-3179-4434-9BF3-9B2A4C8F0BBC}" presName="Name37" presStyleLbl="parChTrans1D3" presStyleIdx="3" presStyleCnt="5"/>
      <dgm:spPr/>
      <dgm:t>
        <a:bodyPr/>
        <a:lstStyle/>
        <a:p>
          <a:endParaRPr lang="es-EC"/>
        </a:p>
      </dgm:t>
    </dgm:pt>
    <dgm:pt modelId="{3EC3FE97-7A71-4744-8179-2543E8EED6B3}" type="pres">
      <dgm:prSet presAssocID="{15E20A3D-22EE-42FA-86F8-6E22C865DA98}" presName="hierRoot2" presStyleCnt="0">
        <dgm:presLayoutVars>
          <dgm:hierBranch val="init"/>
        </dgm:presLayoutVars>
      </dgm:prSet>
      <dgm:spPr/>
    </dgm:pt>
    <dgm:pt modelId="{68B5AC02-2B7B-475B-8454-1BA4DB82582F}" type="pres">
      <dgm:prSet presAssocID="{15E20A3D-22EE-42FA-86F8-6E22C865DA98}" presName="rootComposite" presStyleCnt="0"/>
      <dgm:spPr/>
    </dgm:pt>
    <dgm:pt modelId="{3B3FAE57-6B12-4425-8A8D-6FE0A1C00700}" type="pres">
      <dgm:prSet presAssocID="{15E20A3D-22EE-42FA-86F8-6E22C865DA98}" presName="rootText" presStyleLbl="node3" presStyleIdx="3" presStyleCnt="5" custScaleY="166617">
        <dgm:presLayoutVars>
          <dgm:chPref val="3"/>
        </dgm:presLayoutVars>
      </dgm:prSet>
      <dgm:spPr/>
      <dgm:t>
        <a:bodyPr/>
        <a:lstStyle/>
        <a:p>
          <a:endParaRPr lang="es-EC"/>
        </a:p>
      </dgm:t>
    </dgm:pt>
    <dgm:pt modelId="{901827F0-BC22-451D-8346-9529F5FFE7EA}" type="pres">
      <dgm:prSet presAssocID="{15E20A3D-22EE-42FA-86F8-6E22C865DA98}" presName="rootConnector" presStyleLbl="node3" presStyleIdx="3" presStyleCnt="5"/>
      <dgm:spPr/>
      <dgm:t>
        <a:bodyPr/>
        <a:lstStyle/>
        <a:p>
          <a:endParaRPr lang="es-EC"/>
        </a:p>
      </dgm:t>
    </dgm:pt>
    <dgm:pt modelId="{89413E00-48B8-472B-9948-5498A4E54086}" type="pres">
      <dgm:prSet presAssocID="{15E20A3D-22EE-42FA-86F8-6E22C865DA98}" presName="hierChild4" presStyleCnt="0"/>
      <dgm:spPr/>
    </dgm:pt>
    <dgm:pt modelId="{CC71381E-0B58-4C9E-AEDB-FAFA7794C04D}" type="pres">
      <dgm:prSet presAssocID="{15E20A3D-22EE-42FA-86F8-6E22C865DA98}" presName="hierChild5" presStyleCnt="0"/>
      <dgm:spPr/>
    </dgm:pt>
    <dgm:pt modelId="{4666A20C-7DE3-45AA-B2F4-80AB6BF6A1A3}" type="pres">
      <dgm:prSet presAssocID="{E5BA60EF-7631-4A18-A811-67A0A15F2FBE}" presName="hierChild5" presStyleCnt="0"/>
      <dgm:spPr/>
    </dgm:pt>
    <dgm:pt modelId="{3BF5A9A9-44F8-4FF4-834A-2E2B829B34C1}" type="pres">
      <dgm:prSet presAssocID="{3AEC6FDD-EA3E-4330-AE10-4656ABDC0D27}" presName="Name37" presStyleLbl="parChTrans1D2" presStyleIdx="4" presStyleCnt="6"/>
      <dgm:spPr/>
      <dgm:t>
        <a:bodyPr/>
        <a:lstStyle/>
        <a:p>
          <a:endParaRPr lang="es-EC"/>
        </a:p>
      </dgm:t>
    </dgm:pt>
    <dgm:pt modelId="{1BC80CB8-A0E9-4C11-B807-52B99DDF3B83}" type="pres">
      <dgm:prSet presAssocID="{3803E622-896B-4C39-ACBB-34943E3BB147}" presName="hierRoot2" presStyleCnt="0">
        <dgm:presLayoutVars>
          <dgm:hierBranch val="init"/>
        </dgm:presLayoutVars>
      </dgm:prSet>
      <dgm:spPr/>
    </dgm:pt>
    <dgm:pt modelId="{BA55CA24-3228-4258-9CB8-F435DF438211}" type="pres">
      <dgm:prSet presAssocID="{3803E622-896B-4C39-ACBB-34943E3BB147}" presName="rootComposite" presStyleCnt="0"/>
      <dgm:spPr/>
    </dgm:pt>
    <dgm:pt modelId="{E2690A85-F7D0-4BD2-AC74-E5DBE68E2D14}" type="pres">
      <dgm:prSet presAssocID="{3803E622-896B-4C39-ACBB-34943E3BB147}" presName="rootText" presStyleLbl="node2" presStyleIdx="4" presStyleCnt="5">
        <dgm:presLayoutVars>
          <dgm:chPref val="3"/>
        </dgm:presLayoutVars>
      </dgm:prSet>
      <dgm:spPr/>
      <dgm:t>
        <a:bodyPr/>
        <a:lstStyle/>
        <a:p>
          <a:endParaRPr lang="es-EC"/>
        </a:p>
      </dgm:t>
    </dgm:pt>
    <dgm:pt modelId="{02AD7384-6690-42CF-A62A-F3582166665F}" type="pres">
      <dgm:prSet presAssocID="{3803E622-896B-4C39-ACBB-34943E3BB147}" presName="rootConnector" presStyleLbl="node2" presStyleIdx="4" presStyleCnt="5"/>
      <dgm:spPr/>
      <dgm:t>
        <a:bodyPr/>
        <a:lstStyle/>
        <a:p>
          <a:endParaRPr lang="es-EC"/>
        </a:p>
      </dgm:t>
    </dgm:pt>
    <dgm:pt modelId="{8C48850D-7ACF-4C50-BD66-FDCAFA6B1E21}" type="pres">
      <dgm:prSet presAssocID="{3803E622-896B-4C39-ACBB-34943E3BB147}" presName="hierChild4" presStyleCnt="0"/>
      <dgm:spPr/>
    </dgm:pt>
    <dgm:pt modelId="{5FD8458B-B794-4ACC-A52D-CA032ACA3F27}" type="pres">
      <dgm:prSet presAssocID="{80A8C5A0-56EE-40AD-96E0-2CC8AD217B79}" presName="Name37" presStyleLbl="parChTrans1D3" presStyleIdx="4" presStyleCnt="5"/>
      <dgm:spPr/>
      <dgm:t>
        <a:bodyPr/>
        <a:lstStyle/>
        <a:p>
          <a:endParaRPr lang="es-EC"/>
        </a:p>
      </dgm:t>
    </dgm:pt>
    <dgm:pt modelId="{4CEEA1D9-D77E-4284-82A0-96AEE2AC56FC}" type="pres">
      <dgm:prSet presAssocID="{AAE94FB2-931F-4B8D-A56D-7BC6E9E1CC21}" presName="hierRoot2" presStyleCnt="0">
        <dgm:presLayoutVars>
          <dgm:hierBranch val="init"/>
        </dgm:presLayoutVars>
      </dgm:prSet>
      <dgm:spPr/>
    </dgm:pt>
    <dgm:pt modelId="{02CBE31A-AEEE-442C-8F25-A80AC642ACF6}" type="pres">
      <dgm:prSet presAssocID="{AAE94FB2-931F-4B8D-A56D-7BC6E9E1CC21}" presName="rootComposite" presStyleCnt="0"/>
      <dgm:spPr/>
    </dgm:pt>
    <dgm:pt modelId="{6AD31D76-FC57-49A5-A984-F5948BA75E06}" type="pres">
      <dgm:prSet presAssocID="{AAE94FB2-931F-4B8D-A56D-7BC6E9E1CC21}" presName="rootText" presStyleLbl="node3" presStyleIdx="4" presStyleCnt="5" custScaleX="116817" custScaleY="167625">
        <dgm:presLayoutVars>
          <dgm:chPref val="3"/>
        </dgm:presLayoutVars>
      </dgm:prSet>
      <dgm:spPr/>
      <dgm:t>
        <a:bodyPr/>
        <a:lstStyle/>
        <a:p>
          <a:endParaRPr lang="es-EC"/>
        </a:p>
      </dgm:t>
    </dgm:pt>
    <dgm:pt modelId="{03D64580-0D43-4530-8436-6B3353A15088}" type="pres">
      <dgm:prSet presAssocID="{AAE94FB2-931F-4B8D-A56D-7BC6E9E1CC21}" presName="rootConnector" presStyleLbl="node3" presStyleIdx="4" presStyleCnt="5"/>
      <dgm:spPr/>
      <dgm:t>
        <a:bodyPr/>
        <a:lstStyle/>
        <a:p>
          <a:endParaRPr lang="es-EC"/>
        </a:p>
      </dgm:t>
    </dgm:pt>
    <dgm:pt modelId="{6F774A06-AFEF-40F0-9E76-4C6B4F2A8355}" type="pres">
      <dgm:prSet presAssocID="{AAE94FB2-931F-4B8D-A56D-7BC6E9E1CC21}" presName="hierChild4" presStyleCnt="0"/>
      <dgm:spPr/>
    </dgm:pt>
    <dgm:pt modelId="{35390ACF-5B96-4995-8A86-DB21221EE58E}" type="pres">
      <dgm:prSet presAssocID="{AAE94FB2-931F-4B8D-A56D-7BC6E9E1CC21}" presName="hierChild5" presStyleCnt="0"/>
      <dgm:spPr/>
    </dgm:pt>
    <dgm:pt modelId="{2DF5CEA6-11EA-4318-9806-33AE95E1E2E5}" type="pres">
      <dgm:prSet presAssocID="{3803E622-896B-4C39-ACBB-34943E3BB147}" presName="hierChild5" presStyleCnt="0"/>
      <dgm:spPr/>
    </dgm:pt>
    <dgm:pt modelId="{70A8B39E-0E17-4DA5-87F8-71D53D9E4030}" type="pres">
      <dgm:prSet presAssocID="{1AFDBEAE-CC45-4DCE-BE89-B8E85FBC66A2}" presName="hierChild3" presStyleCnt="0"/>
      <dgm:spPr/>
    </dgm:pt>
    <dgm:pt modelId="{BA153068-AA77-4AED-BAC0-C7FA63EF962E}" type="pres">
      <dgm:prSet presAssocID="{E12CBE2A-1A9C-4920-9871-7D0A363E42E8}" presName="Name111" presStyleLbl="parChTrans1D2" presStyleIdx="5" presStyleCnt="6"/>
      <dgm:spPr/>
      <dgm:t>
        <a:bodyPr/>
        <a:lstStyle/>
        <a:p>
          <a:endParaRPr lang="es-EC"/>
        </a:p>
      </dgm:t>
    </dgm:pt>
    <dgm:pt modelId="{819FF95B-3D7C-4A7F-AECF-1DAED2EBFC45}" type="pres">
      <dgm:prSet presAssocID="{704B28A2-3E2D-4188-9D83-6FDC66EBDFD6}" presName="hierRoot3" presStyleCnt="0">
        <dgm:presLayoutVars>
          <dgm:hierBranch val="init"/>
        </dgm:presLayoutVars>
      </dgm:prSet>
      <dgm:spPr/>
    </dgm:pt>
    <dgm:pt modelId="{00172EDC-3B65-40C6-BD59-B9083869B86C}" type="pres">
      <dgm:prSet presAssocID="{704B28A2-3E2D-4188-9D83-6FDC66EBDFD6}" presName="rootComposite3" presStyleCnt="0"/>
      <dgm:spPr/>
    </dgm:pt>
    <dgm:pt modelId="{2577D2F6-EC51-4718-B7CB-7888AACAEA32}" type="pres">
      <dgm:prSet presAssocID="{704B28A2-3E2D-4188-9D83-6FDC66EBDFD6}" presName="rootText3" presStyleLbl="asst1" presStyleIdx="0" presStyleCnt="1" custScaleX="267257" custScaleY="71928">
        <dgm:presLayoutVars>
          <dgm:chPref val="3"/>
        </dgm:presLayoutVars>
      </dgm:prSet>
      <dgm:spPr/>
      <dgm:t>
        <a:bodyPr/>
        <a:lstStyle/>
        <a:p>
          <a:endParaRPr lang="es-EC"/>
        </a:p>
      </dgm:t>
    </dgm:pt>
    <dgm:pt modelId="{F28CD740-C561-438B-BCAD-2871C16E84AB}" type="pres">
      <dgm:prSet presAssocID="{704B28A2-3E2D-4188-9D83-6FDC66EBDFD6}" presName="rootConnector3" presStyleLbl="asst1" presStyleIdx="0" presStyleCnt="1"/>
      <dgm:spPr/>
      <dgm:t>
        <a:bodyPr/>
        <a:lstStyle/>
        <a:p>
          <a:endParaRPr lang="es-EC"/>
        </a:p>
      </dgm:t>
    </dgm:pt>
    <dgm:pt modelId="{0207657A-6625-4136-839F-C77E4FD7FB6F}" type="pres">
      <dgm:prSet presAssocID="{704B28A2-3E2D-4188-9D83-6FDC66EBDFD6}" presName="hierChild6" presStyleCnt="0"/>
      <dgm:spPr/>
    </dgm:pt>
    <dgm:pt modelId="{CBD71D38-82B4-4F4E-81C5-4A600B8FD350}" type="pres">
      <dgm:prSet presAssocID="{704B28A2-3E2D-4188-9D83-6FDC66EBDFD6}" presName="hierChild7" presStyleCnt="0"/>
      <dgm:spPr/>
    </dgm:pt>
  </dgm:ptLst>
  <dgm:cxnLst>
    <dgm:cxn modelId="{2C8670AE-03C8-44B5-A75C-B400E6B6E6B7}" type="presOf" srcId="{7CE57116-201B-4F28-8128-B518149DA96E}" destId="{62F52824-184F-4570-B1C1-3ED341CD6714}" srcOrd="0" destOrd="0" presId="urn:microsoft.com/office/officeart/2005/8/layout/orgChart1"/>
    <dgm:cxn modelId="{84DA2A34-BA58-4BC9-83CE-E6E4CAFC4BF8}" type="presOf" srcId="{B74EC3D8-6257-4866-9408-2A57A3A36D32}" destId="{5936012E-2714-4EAC-A884-1CBF8F6D1286}" srcOrd="0" destOrd="0" presId="urn:microsoft.com/office/officeart/2005/8/layout/orgChart1"/>
    <dgm:cxn modelId="{AAC37696-54AB-47E1-9870-4A9894946328}" type="presOf" srcId="{CF1D1A29-AACB-4759-8468-F8777D657D46}" destId="{8643752D-3031-4C1D-B48B-A5B81A5C6015}" srcOrd="1" destOrd="0" presId="urn:microsoft.com/office/officeart/2005/8/layout/orgChart1"/>
    <dgm:cxn modelId="{C936A803-93AC-46DC-86F2-0452C38CD22F}" type="presOf" srcId="{F3B3BD93-2439-424E-A07F-A0BE3B00DD99}" destId="{2C71D4BE-D14D-46A9-85B5-FE70B7BBF669}" srcOrd="1" destOrd="0" presId="urn:microsoft.com/office/officeart/2005/8/layout/orgChart1"/>
    <dgm:cxn modelId="{551F6D68-0950-45E5-ADFB-F7BCA122DA83}" type="presOf" srcId="{E5BA60EF-7631-4A18-A811-67A0A15F2FBE}" destId="{5E308A8A-F5B7-4FCC-9596-1498CBD55A31}" srcOrd="0" destOrd="0" presId="urn:microsoft.com/office/officeart/2005/8/layout/orgChart1"/>
    <dgm:cxn modelId="{47F67B64-7DEC-4FE9-AEDF-24EBDACA5C0B}" type="presOf" srcId="{3803E622-896B-4C39-ACBB-34943E3BB147}" destId="{E2690A85-F7D0-4BD2-AC74-E5DBE68E2D14}" srcOrd="0" destOrd="0" presId="urn:microsoft.com/office/officeart/2005/8/layout/orgChart1"/>
    <dgm:cxn modelId="{8E41DA31-EDF5-47A4-AFEA-BB8CB37448E0}" type="presOf" srcId="{46705F81-A915-49B0-8468-50DDEF49B9AF}" destId="{1F91C1DF-1A9B-438F-9534-EF262FEF02DA}" srcOrd="0" destOrd="0" presId="urn:microsoft.com/office/officeart/2005/8/layout/orgChart1"/>
    <dgm:cxn modelId="{FC5EB43A-C4CB-40FB-A9BC-48B1C9DD8C33}" srcId="{1AFDBEAE-CC45-4DCE-BE89-B8E85FBC66A2}" destId="{3803E622-896B-4C39-ACBB-34943E3BB147}" srcOrd="5" destOrd="0" parTransId="{3AEC6FDD-EA3E-4330-AE10-4656ABDC0D27}" sibTransId="{1A0D6AEA-38A8-482E-8ECA-1406925973F1}"/>
    <dgm:cxn modelId="{0545C963-A444-4EB6-8C38-29189B00DE10}" type="presOf" srcId="{1AFDBEAE-CC45-4DCE-BE89-B8E85FBC66A2}" destId="{BC7E6808-51C2-4F45-ABD0-5B98DCD7C54F}" srcOrd="0" destOrd="0" presId="urn:microsoft.com/office/officeart/2005/8/layout/orgChart1"/>
    <dgm:cxn modelId="{8BFA40B7-4C24-4642-AD8E-D538C83D696F}" type="presOf" srcId="{E12CBE2A-1A9C-4920-9871-7D0A363E42E8}" destId="{BA153068-AA77-4AED-BAC0-C7FA63EF962E}" srcOrd="0" destOrd="0" presId="urn:microsoft.com/office/officeart/2005/8/layout/orgChart1"/>
    <dgm:cxn modelId="{3628220C-903E-426E-8434-913A6473C047}" type="presOf" srcId="{3AEC6FDD-EA3E-4330-AE10-4656ABDC0D27}" destId="{3BF5A9A9-44F8-4FF4-834A-2E2B829B34C1}" srcOrd="0" destOrd="0" presId="urn:microsoft.com/office/officeart/2005/8/layout/orgChart1"/>
    <dgm:cxn modelId="{C3A657DE-EE51-498B-8325-0EF491842507}" srcId="{F3B3BD93-2439-424E-A07F-A0BE3B00DD99}" destId="{1DB47793-3DA9-4CCB-B87C-A78476F81B07}" srcOrd="0" destOrd="0" parTransId="{3BD7C77F-6F0C-48CA-8018-4A4F8E69ED18}" sibTransId="{4EE1401B-B68E-4F3C-986A-F8C32AE7DA0E}"/>
    <dgm:cxn modelId="{19CC5614-872C-430B-9209-62088FF208E9}" type="presOf" srcId="{CF1D1A29-AACB-4759-8468-F8777D657D46}" destId="{9B236632-B033-4496-8DB7-B07F8754468B}" srcOrd="0" destOrd="0" presId="urn:microsoft.com/office/officeart/2005/8/layout/orgChart1"/>
    <dgm:cxn modelId="{F1590C70-C69F-4D94-945B-BC651CF3831B}" type="presOf" srcId="{E0595B1F-E34F-4BCA-901E-BCF31B78CF58}" destId="{AB0B92D4-8A67-422C-89C0-B19EDAFC6246}" srcOrd="1" destOrd="0" presId="urn:microsoft.com/office/officeart/2005/8/layout/orgChart1"/>
    <dgm:cxn modelId="{4FB02EC1-EA08-4954-AFF4-E4A314752FBA}" type="presOf" srcId="{2D17E72E-4F44-41A5-AED2-D7F329EAED97}" destId="{2BBF0F52-CCF1-4B68-BBFB-2D2409B7B9BF}" srcOrd="1" destOrd="0" presId="urn:microsoft.com/office/officeart/2005/8/layout/orgChart1"/>
    <dgm:cxn modelId="{B9E51133-F822-4F2A-A0E6-E36086B5E980}" srcId="{1AFDBEAE-CC45-4DCE-BE89-B8E85FBC66A2}" destId="{E5BA60EF-7631-4A18-A811-67A0A15F2FBE}" srcOrd="4" destOrd="0" parTransId="{B74EC3D8-6257-4866-9408-2A57A3A36D32}" sibTransId="{584EF4AD-8267-43DE-BEE4-76174B05C45C}"/>
    <dgm:cxn modelId="{9D883A9B-A4D5-40AF-B8F5-902A296CDE7F}" type="presOf" srcId="{5BCEF280-BDFB-4111-852E-893B02C3628D}" destId="{645AD037-8483-4541-BB6D-CDAF84E0C3C7}" srcOrd="0" destOrd="0" presId="urn:microsoft.com/office/officeart/2005/8/layout/orgChart1"/>
    <dgm:cxn modelId="{C8ABED2E-9CED-4D12-8B17-5FC0F58E302A}" type="presOf" srcId="{E0595B1F-E34F-4BCA-901E-BCF31B78CF58}" destId="{7DBA3019-B7F6-42CA-BBF5-6ADA5796EF7E}" srcOrd="0" destOrd="0" presId="urn:microsoft.com/office/officeart/2005/8/layout/orgChart1"/>
    <dgm:cxn modelId="{2518782E-D59C-4658-BA44-6AB46CD1C4AD}" type="presOf" srcId="{1DB47793-3DA9-4CCB-B87C-A78476F81B07}" destId="{1411E9A6-776E-4D49-B1C5-DBCCBC7FC567}" srcOrd="0" destOrd="0" presId="urn:microsoft.com/office/officeart/2005/8/layout/orgChart1"/>
    <dgm:cxn modelId="{17C839BE-DD31-42BF-A461-D9392F93E3EA}" type="presOf" srcId="{704B28A2-3E2D-4188-9D83-6FDC66EBDFD6}" destId="{F28CD740-C561-438B-BCAD-2871C16E84AB}" srcOrd="1" destOrd="0" presId="urn:microsoft.com/office/officeart/2005/8/layout/orgChart1"/>
    <dgm:cxn modelId="{78C9F8E8-9969-4B1B-BDAB-8074CA056D37}" type="presOf" srcId="{A2F778E5-86F3-47B8-B737-24E6B58490DF}" destId="{C56F066E-0A46-4005-A674-555588E816F8}" srcOrd="0" destOrd="0" presId="urn:microsoft.com/office/officeart/2005/8/layout/orgChart1"/>
    <dgm:cxn modelId="{50849298-0D4B-4729-A8BD-3FE35B68EBD9}" type="presOf" srcId="{704B28A2-3E2D-4188-9D83-6FDC66EBDFD6}" destId="{2577D2F6-EC51-4718-B7CB-7888AACAEA32}" srcOrd="0" destOrd="0" presId="urn:microsoft.com/office/officeart/2005/8/layout/orgChart1"/>
    <dgm:cxn modelId="{0D95EC3A-AA8F-4893-AF50-CC4C7E071D76}" srcId="{1AFDBEAE-CC45-4DCE-BE89-B8E85FBC66A2}" destId="{E0595B1F-E34F-4BCA-901E-BCF31B78CF58}" srcOrd="2" destOrd="0" parTransId="{7CE57116-201B-4F28-8128-B518149DA96E}" sibTransId="{82E2AE8B-B383-49F8-9434-6F6F343327D1}"/>
    <dgm:cxn modelId="{D278A2BE-FC7D-430B-91D2-CCF77CC7BE31}" srcId="{CF1D1A29-AACB-4759-8468-F8777D657D46}" destId="{D7E1E9FD-DE3F-4160-8B56-7884E62F96B0}" srcOrd="0" destOrd="0" parTransId="{5BCEF280-BDFB-4111-852E-893B02C3628D}" sibTransId="{F62DD821-2A8C-4C69-B7FC-A54E0B671C75}"/>
    <dgm:cxn modelId="{28425A46-FA06-4384-815B-669176405513}" type="presOf" srcId="{3BD7C77F-6F0C-48CA-8018-4A4F8E69ED18}" destId="{46E9A3FA-DC19-4831-A6B8-A4BDD44866B0}" srcOrd="0" destOrd="0" presId="urn:microsoft.com/office/officeart/2005/8/layout/orgChart1"/>
    <dgm:cxn modelId="{07FD93C0-DCC1-4EA1-B5D7-F0EBC1A28419}" type="presOf" srcId="{D7E1E9FD-DE3F-4160-8B56-7884E62F96B0}" destId="{1ECC1602-6940-4437-BF7F-87F4C490CD84}" srcOrd="0" destOrd="0" presId="urn:microsoft.com/office/officeart/2005/8/layout/orgChart1"/>
    <dgm:cxn modelId="{B15641A4-4B37-4A14-A894-45CB70A4904A}" type="presOf" srcId="{1DB47793-3DA9-4CCB-B87C-A78476F81B07}" destId="{13B57B8F-8798-4480-8495-B6DC514F3140}" srcOrd="1" destOrd="0" presId="urn:microsoft.com/office/officeart/2005/8/layout/orgChart1"/>
    <dgm:cxn modelId="{5C652393-BCCF-4D51-B28A-D2F6457EDE82}" type="presOf" srcId="{1AFDBEAE-CC45-4DCE-BE89-B8E85FBC66A2}" destId="{C72AE392-7F2A-4FCC-99A4-43B27034332F}" srcOrd="1" destOrd="0" presId="urn:microsoft.com/office/officeart/2005/8/layout/orgChart1"/>
    <dgm:cxn modelId="{5AA94B9E-76F2-47AD-B504-1F9C76FD78EB}" srcId="{1AFDBEAE-CC45-4DCE-BE89-B8E85FBC66A2}" destId="{F3B3BD93-2439-424E-A07F-A0BE3B00DD99}" srcOrd="3" destOrd="0" parTransId="{118E40E8-775D-4946-A218-21160D8544F6}" sibTransId="{60D039A1-C961-4A42-9AC8-428A5B4A99BE}"/>
    <dgm:cxn modelId="{FC476888-1A1C-413D-85D5-0B231FF00A89}" type="presOf" srcId="{15E20A3D-22EE-42FA-86F8-6E22C865DA98}" destId="{901827F0-BC22-451D-8346-9529F5FFE7EA}" srcOrd="1" destOrd="0" presId="urn:microsoft.com/office/officeart/2005/8/layout/orgChart1"/>
    <dgm:cxn modelId="{B80747C7-C5AE-416C-AC24-FEDC823A7880}" srcId="{1AFDBEAE-CC45-4DCE-BE89-B8E85FBC66A2}" destId="{CF1D1A29-AACB-4759-8468-F8777D657D46}" srcOrd="1" destOrd="0" parTransId="{46705F81-A915-49B0-8468-50DDEF49B9AF}" sibTransId="{B2B4106D-C21B-4974-BE8B-37DB0169E2C4}"/>
    <dgm:cxn modelId="{931ABE77-0E10-4C83-A7E2-5932372EFE0B}" type="presOf" srcId="{F3B3BD93-2439-424E-A07F-A0BE3B00DD99}" destId="{E016E881-1E5F-430C-94FE-ED183321E571}" srcOrd="0" destOrd="0" presId="urn:microsoft.com/office/officeart/2005/8/layout/orgChart1"/>
    <dgm:cxn modelId="{96D6BBB7-52A3-427E-8DD4-55C5140D54BC}" type="presOf" srcId="{3803E622-896B-4C39-ACBB-34943E3BB147}" destId="{02AD7384-6690-42CF-A62A-F3582166665F}" srcOrd="1" destOrd="0" presId="urn:microsoft.com/office/officeart/2005/8/layout/orgChart1"/>
    <dgm:cxn modelId="{F6735040-240C-4A88-8422-79DBE2650086}" type="presOf" srcId="{D7E1E9FD-DE3F-4160-8B56-7884E62F96B0}" destId="{13476156-2BB0-4C37-B847-E10C6E283C10}" srcOrd="1" destOrd="0" presId="urn:microsoft.com/office/officeart/2005/8/layout/orgChart1"/>
    <dgm:cxn modelId="{F793CA79-FDC9-4397-BD98-8BF450997094}" srcId="{E5BA60EF-7631-4A18-A811-67A0A15F2FBE}" destId="{15E20A3D-22EE-42FA-86F8-6E22C865DA98}" srcOrd="0" destOrd="0" parTransId="{58AA6A59-3179-4434-9BF3-9B2A4C8F0BBC}" sibTransId="{B3B0F716-1DB0-4B58-9A65-D6B339E43781}"/>
    <dgm:cxn modelId="{516AC4D0-AB73-4893-9DF8-A283C6F8A605}" type="presOf" srcId="{E5BA60EF-7631-4A18-A811-67A0A15F2FBE}" destId="{FBB17A3E-AA7C-4CA0-AD7C-8876EB06EB2A}" srcOrd="1" destOrd="0" presId="urn:microsoft.com/office/officeart/2005/8/layout/orgChart1"/>
    <dgm:cxn modelId="{DFEED242-8F54-4607-8211-93AE4408A5CC}" srcId="{1AFDBEAE-CC45-4DCE-BE89-B8E85FBC66A2}" destId="{704B28A2-3E2D-4188-9D83-6FDC66EBDFD6}" srcOrd="0" destOrd="0" parTransId="{E12CBE2A-1A9C-4920-9871-7D0A363E42E8}" sibTransId="{7F1F62F8-0300-4433-B96A-19C7F5DD0714}"/>
    <dgm:cxn modelId="{6786D434-DC79-471F-87DB-4C1445648354}" type="presOf" srcId="{15E20A3D-22EE-42FA-86F8-6E22C865DA98}" destId="{3B3FAE57-6B12-4425-8A8D-6FE0A1C00700}" srcOrd="0" destOrd="0" presId="urn:microsoft.com/office/officeart/2005/8/layout/orgChart1"/>
    <dgm:cxn modelId="{958C7538-6A68-4F1A-BB0C-F50FE04F7984}" type="presOf" srcId="{AAE94FB2-931F-4B8D-A56D-7BC6E9E1CC21}" destId="{6AD31D76-FC57-49A5-A984-F5948BA75E06}" srcOrd="0" destOrd="0" presId="urn:microsoft.com/office/officeart/2005/8/layout/orgChart1"/>
    <dgm:cxn modelId="{5271D647-D5D8-4F97-9D91-BB7CF18FE168}" type="presOf" srcId="{80A8C5A0-56EE-40AD-96E0-2CC8AD217B79}" destId="{5FD8458B-B794-4ACC-A52D-CA032ACA3F27}" srcOrd="0" destOrd="0" presId="urn:microsoft.com/office/officeart/2005/8/layout/orgChart1"/>
    <dgm:cxn modelId="{6688ABC1-2BFC-4E5F-8042-6A7E2E3826CF}" srcId="{3803E622-896B-4C39-ACBB-34943E3BB147}" destId="{AAE94FB2-931F-4B8D-A56D-7BC6E9E1CC21}" srcOrd="0" destOrd="0" parTransId="{80A8C5A0-56EE-40AD-96E0-2CC8AD217B79}" sibTransId="{3D8AD043-C9D6-4EFE-9E2F-204909E96DEB}"/>
    <dgm:cxn modelId="{71F7763B-31DF-4BD0-942E-8E0B2716B697}" type="presOf" srcId="{118E40E8-775D-4946-A218-21160D8544F6}" destId="{649300CC-38D8-4B65-B9C6-2854ADB7A108}" srcOrd="0" destOrd="0" presId="urn:microsoft.com/office/officeart/2005/8/layout/orgChart1"/>
    <dgm:cxn modelId="{00BDD783-B060-4E56-A7C4-E147BF1EDDB7}" type="presOf" srcId="{AAE94FB2-931F-4B8D-A56D-7BC6E9E1CC21}" destId="{03D64580-0D43-4530-8436-6B3353A15088}" srcOrd="1" destOrd="0" presId="urn:microsoft.com/office/officeart/2005/8/layout/orgChart1"/>
    <dgm:cxn modelId="{2D476AF9-E5A6-4AAF-8C79-2DD553074CCA}" srcId="{FD52B21A-830C-4313-AD6B-6E2465472228}" destId="{1AFDBEAE-CC45-4DCE-BE89-B8E85FBC66A2}" srcOrd="0" destOrd="0" parTransId="{8F9842B1-675B-41EB-8BCB-C5C93EC4C5C1}" sibTransId="{7EF70EB1-E1A0-4F7C-AE91-8AC0D167C02E}"/>
    <dgm:cxn modelId="{8B9A1D38-8733-4F37-A65C-6AABF7EFE52F}" srcId="{E0595B1F-E34F-4BCA-901E-BCF31B78CF58}" destId="{2D17E72E-4F44-41A5-AED2-D7F329EAED97}" srcOrd="0" destOrd="0" parTransId="{A2F778E5-86F3-47B8-B737-24E6B58490DF}" sibTransId="{E5F2EFBF-DB9A-4739-921E-7CCE480EE762}"/>
    <dgm:cxn modelId="{85AD8193-45F7-44D2-A952-155BC9F02D23}" type="presOf" srcId="{58AA6A59-3179-4434-9BF3-9B2A4C8F0BBC}" destId="{41002283-DF0D-46BA-90B3-CBF228FAF1CD}" srcOrd="0" destOrd="0" presId="urn:microsoft.com/office/officeart/2005/8/layout/orgChart1"/>
    <dgm:cxn modelId="{1F15ECDE-ACEC-408B-BBD0-E039E4A68896}" type="presOf" srcId="{FD52B21A-830C-4313-AD6B-6E2465472228}" destId="{10C85156-6531-4D38-A10E-5BC2C4587A4B}" srcOrd="0" destOrd="0" presId="urn:microsoft.com/office/officeart/2005/8/layout/orgChart1"/>
    <dgm:cxn modelId="{E5EF1ABE-E26F-4E26-9E7F-C7757E284894}" type="presOf" srcId="{2D17E72E-4F44-41A5-AED2-D7F329EAED97}" destId="{7C01E59A-4CF1-4E3E-9B49-125AE38DBFF0}" srcOrd="0" destOrd="0" presId="urn:microsoft.com/office/officeart/2005/8/layout/orgChart1"/>
    <dgm:cxn modelId="{14B38FBD-CFB0-4C53-9BA9-5B712BD4122E}" type="presParOf" srcId="{10C85156-6531-4D38-A10E-5BC2C4587A4B}" destId="{9F5398EA-0706-4589-A5A8-E260D11A4087}" srcOrd="0" destOrd="0" presId="urn:microsoft.com/office/officeart/2005/8/layout/orgChart1"/>
    <dgm:cxn modelId="{236447A5-3780-4002-B786-7796D45A2913}" type="presParOf" srcId="{9F5398EA-0706-4589-A5A8-E260D11A4087}" destId="{EF36266D-C7BA-4535-8EEC-DF48CB758A58}" srcOrd="0" destOrd="0" presId="urn:microsoft.com/office/officeart/2005/8/layout/orgChart1"/>
    <dgm:cxn modelId="{F60EE7F3-F2AE-4B6D-9C14-FC3ABA644FBD}" type="presParOf" srcId="{EF36266D-C7BA-4535-8EEC-DF48CB758A58}" destId="{BC7E6808-51C2-4F45-ABD0-5B98DCD7C54F}" srcOrd="0" destOrd="0" presId="urn:microsoft.com/office/officeart/2005/8/layout/orgChart1"/>
    <dgm:cxn modelId="{B89CA330-41E2-4FF7-B958-99D599E4FBAC}" type="presParOf" srcId="{EF36266D-C7BA-4535-8EEC-DF48CB758A58}" destId="{C72AE392-7F2A-4FCC-99A4-43B27034332F}" srcOrd="1" destOrd="0" presId="urn:microsoft.com/office/officeart/2005/8/layout/orgChart1"/>
    <dgm:cxn modelId="{F2B02870-4350-4DE5-AF20-E6AEDFEEA9F2}" type="presParOf" srcId="{9F5398EA-0706-4589-A5A8-E260D11A4087}" destId="{3A939E45-9717-4BE3-964D-44D1B5F569E8}" srcOrd="1" destOrd="0" presId="urn:microsoft.com/office/officeart/2005/8/layout/orgChart1"/>
    <dgm:cxn modelId="{A69AACCC-A572-4817-8E9A-ADFD9D55A0E5}" type="presParOf" srcId="{3A939E45-9717-4BE3-964D-44D1B5F569E8}" destId="{1F91C1DF-1A9B-438F-9534-EF262FEF02DA}" srcOrd="0" destOrd="0" presId="urn:microsoft.com/office/officeart/2005/8/layout/orgChart1"/>
    <dgm:cxn modelId="{38A49813-36C9-4EA4-8C84-E481BB4E3F41}" type="presParOf" srcId="{3A939E45-9717-4BE3-964D-44D1B5F569E8}" destId="{F00B23AA-340D-4651-A561-04AA3B94B126}" srcOrd="1" destOrd="0" presId="urn:microsoft.com/office/officeart/2005/8/layout/orgChart1"/>
    <dgm:cxn modelId="{12CB4E94-10A1-47F0-93E7-2F3709656174}" type="presParOf" srcId="{F00B23AA-340D-4651-A561-04AA3B94B126}" destId="{7757D843-1C03-4A85-92EA-ACBBA31D7309}" srcOrd="0" destOrd="0" presId="urn:microsoft.com/office/officeart/2005/8/layout/orgChart1"/>
    <dgm:cxn modelId="{EE473EF9-1AF3-4462-9BDB-3F205E35E40D}" type="presParOf" srcId="{7757D843-1C03-4A85-92EA-ACBBA31D7309}" destId="{9B236632-B033-4496-8DB7-B07F8754468B}" srcOrd="0" destOrd="0" presId="urn:microsoft.com/office/officeart/2005/8/layout/orgChart1"/>
    <dgm:cxn modelId="{51B4FE16-7991-4304-AAFD-CD1ABB079FFA}" type="presParOf" srcId="{7757D843-1C03-4A85-92EA-ACBBA31D7309}" destId="{8643752D-3031-4C1D-B48B-A5B81A5C6015}" srcOrd="1" destOrd="0" presId="urn:microsoft.com/office/officeart/2005/8/layout/orgChart1"/>
    <dgm:cxn modelId="{C29E6F6B-E73B-4123-85F0-B6BB661F87C6}" type="presParOf" srcId="{F00B23AA-340D-4651-A561-04AA3B94B126}" destId="{1A617CCF-4B51-4880-A5D7-B384B4FBFC14}" srcOrd="1" destOrd="0" presId="urn:microsoft.com/office/officeart/2005/8/layout/orgChart1"/>
    <dgm:cxn modelId="{C6B1B5AB-5714-47A1-8ECB-11DA21CA269F}" type="presParOf" srcId="{1A617CCF-4B51-4880-A5D7-B384B4FBFC14}" destId="{645AD037-8483-4541-BB6D-CDAF84E0C3C7}" srcOrd="0" destOrd="0" presId="urn:microsoft.com/office/officeart/2005/8/layout/orgChart1"/>
    <dgm:cxn modelId="{E593072E-A811-4E4A-B0F9-6F5B0DFE1BEE}" type="presParOf" srcId="{1A617CCF-4B51-4880-A5D7-B384B4FBFC14}" destId="{FE704BCB-490C-4C5F-8E6B-00BF36319EB7}" srcOrd="1" destOrd="0" presId="urn:microsoft.com/office/officeart/2005/8/layout/orgChart1"/>
    <dgm:cxn modelId="{1BDB9A67-6F78-4B95-981C-2EC725BE94D1}" type="presParOf" srcId="{FE704BCB-490C-4C5F-8E6B-00BF36319EB7}" destId="{12E7C7B1-3473-4F1F-8B85-9A2E6DE173C7}" srcOrd="0" destOrd="0" presId="urn:microsoft.com/office/officeart/2005/8/layout/orgChart1"/>
    <dgm:cxn modelId="{D98B747C-01A5-46FD-852D-5A3DE9ED9213}" type="presParOf" srcId="{12E7C7B1-3473-4F1F-8B85-9A2E6DE173C7}" destId="{1ECC1602-6940-4437-BF7F-87F4C490CD84}" srcOrd="0" destOrd="0" presId="urn:microsoft.com/office/officeart/2005/8/layout/orgChart1"/>
    <dgm:cxn modelId="{8747BEF2-18A0-4CA1-8533-22F175BD21B2}" type="presParOf" srcId="{12E7C7B1-3473-4F1F-8B85-9A2E6DE173C7}" destId="{13476156-2BB0-4C37-B847-E10C6E283C10}" srcOrd="1" destOrd="0" presId="urn:microsoft.com/office/officeart/2005/8/layout/orgChart1"/>
    <dgm:cxn modelId="{12369B11-F6AC-4DF6-8178-079A1C15FF39}" type="presParOf" srcId="{FE704BCB-490C-4C5F-8E6B-00BF36319EB7}" destId="{DB6975DC-BFD8-4DB3-B415-AC890846B514}" srcOrd="1" destOrd="0" presId="urn:microsoft.com/office/officeart/2005/8/layout/orgChart1"/>
    <dgm:cxn modelId="{1F8BFD06-9945-4ED7-983C-9B9BAB9A5E01}" type="presParOf" srcId="{FE704BCB-490C-4C5F-8E6B-00BF36319EB7}" destId="{7C445B71-DD82-4170-A6FF-AB155EA4FCE0}" srcOrd="2" destOrd="0" presId="urn:microsoft.com/office/officeart/2005/8/layout/orgChart1"/>
    <dgm:cxn modelId="{04E09977-F7D6-4C9E-9457-4F5D5FE4EC82}" type="presParOf" srcId="{F00B23AA-340D-4651-A561-04AA3B94B126}" destId="{25A1B378-E83A-46E6-8615-C8BD83406511}" srcOrd="2" destOrd="0" presId="urn:microsoft.com/office/officeart/2005/8/layout/orgChart1"/>
    <dgm:cxn modelId="{A68BCE31-67D8-4841-A57D-B02AF33CF862}" type="presParOf" srcId="{3A939E45-9717-4BE3-964D-44D1B5F569E8}" destId="{62F52824-184F-4570-B1C1-3ED341CD6714}" srcOrd="2" destOrd="0" presId="urn:microsoft.com/office/officeart/2005/8/layout/orgChart1"/>
    <dgm:cxn modelId="{6F710E81-5764-41CB-A90F-94C483A2E9E9}" type="presParOf" srcId="{3A939E45-9717-4BE3-964D-44D1B5F569E8}" destId="{D2BFC080-749E-428C-BF45-202307C7C932}" srcOrd="3" destOrd="0" presId="urn:microsoft.com/office/officeart/2005/8/layout/orgChart1"/>
    <dgm:cxn modelId="{DF58D576-58B8-466C-8427-84EAAD6A6061}" type="presParOf" srcId="{D2BFC080-749E-428C-BF45-202307C7C932}" destId="{7D2AAD44-4A3B-4F19-AD3D-0BA25C8614E2}" srcOrd="0" destOrd="0" presId="urn:microsoft.com/office/officeart/2005/8/layout/orgChart1"/>
    <dgm:cxn modelId="{B500647E-0058-4453-93BD-6FB6C307DF0E}" type="presParOf" srcId="{7D2AAD44-4A3B-4F19-AD3D-0BA25C8614E2}" destId="{7DBA3019-B7F6-42CA-BBF5-6ADA5796EF7E}" srcOrd="0" destOrd="0" presId="urn:microsoft.com/office/officeart/2005/8/layout/orgChart1"/>
    <dgm:cxn modelId="{9863730F-CE86-40E1-9570-387FCE51796D}" type="presParOf" srcId="{7D2AAD44-4A3B-4F19-AD3D-0BA25C8614E2}" destId="{AB0B92D4-8A67-422C-89C0-B19EDAFC6246}" srcOrd="1" destOrd="0" presId="urn:microsoft.com/office/officeart/2005/8/layout/orgChart1"/>
    <dgm:cxn modelId="{EB5FE03E-0E7C-4249-BC9B-E2E8446F93F0}" type="presParOf" srcId="{D2BFC080-749E-428C-BF45-202307C7C932}" destId="{31F187E2-E491-43F3-9767-38F92615D9A6}" srcOrd="1" destOrd="0" presId="urn:microsoft.com/office/officeart/2005/8/layout/orgChart1"/>
    <dgm:cxn modelId="{01D89998-B12C-486B-889C-2587F067D844}" type="presParOf" srcId="{31F187E2-E491-43F3-9767-38F92615D9A6}" destId="{C56F066E-0A46-4005-A674-555588E816F8}" srcOrd="0" destOrd="0" presId="urn:microsoft.com/office/officeart/2005/8/layout/orgChart1"/>
    <dgm:cxn modelId="{1AF71D9E-B24D-44AE-B9CC-02E4BE864896}" type="presParOf" srcId="{31F187E2-E491-43F3-9767-38F92615D9A6}" destId="{CA7FB570-F504-4C71-B906-3BCB7FB420A5}" srcOrd="1" destOrd="0" presId="urn:microsoft.com/office/officeart/2005/8/layout/orgChart1"/>
    <dgm:cxn modelId="{F8EFFC04-2A24-4805-B301-B0A60E89BA66}" type="presParOf" srcId="{CA7FB570-F504-4C71-B906-3BCB7FB420A5}" destId="{2B0C64FF-C335-4189-BD72-2045D270216C}" srcOrd="0" destOrd="0" presId="urn:microsoft.com/office/officeart/2005/8/layout/orgChart1"/>
    <dgm:cxn modelId="{A3ADDFDF-C40B-4356-824C-22F6EA7BB68E}" type="presParOf" srcId="{2B0C64FF-C335-4189-BD72-2045D270216C}" destId="{7C01E59A-4CF1-4E3E-9B49-125AE38DBFF0}" srcOrd="0" destOrd="0" presId="urn:microsoft.com/office/officeart/2005/8/layout/orgChart1"/>
    <dgm:cxn modelId="{0B3A785C-7B72-4B0B-98CC-C253A835454A}" type="presParOf" srcId="{2B0C64FF-C335-4189-BD72-2045D270216C}" destId="{2BBF0F52-CCF1-4B68-BBFB-2D2409B7B9BF}" srcOrd="1" destOrd="0" presId="urn:microsoft.com/office/officeart/2005/8/layout/orgChart1"/>
    <dgm:cxn modelId="{BC4E2F80-2029-4369-8B96-73026050D987}" type="presParOf" srcId="{CA7FB570-F504-4C71-B906-3BCB7FB420A5}" destId="{5443D2DF-9182-4EE0-AD07-D4F76ED589EE}" srcOrd="1" destOrd="0" presId="urn:microsoft.com/office/officeart/2005/8/layout/orgChart1"/>
    <dgm:cxn modelId="{3D713983-9FEF-4D99-82CE-0EB3811A6CDF}" type="presParOf" srcId="{CA7FB570-F504-4C71-B906-3BCB7FB420A5}" destId="{162CA438-8F89-4D6A-B85A-E41CD0AD9B79}" srcOrd="2" destOrd="0" presId="urn:microsoft.com/office/officeart/2005/8/layout/orgChart1"/>
    <dgm:cxn modelId="{196C712B-3EA4-4827-AC46-E613E87C8F1D}" type="presParOf" srcId="{D2BFC080-749E-428C-BF45-202307C7C932}" destId="{9520A438-DDF2-4D5D-AA8E-1EA5026D7362}" srcOrd="2" destOrd="0" presId="urn:microsoft.com/office/officeart/2005/8/layout/orgChart1"/>
    <dgm:cxn modelId="{69B64DAB-902E-4BD6-9E73-BC8E60D9D994}" type="presParOf" srcId="{3A939E45-9717-4BE3-964D-44D1B5F569E8}" destId="{649300CC-38D8-4B65-B9C6-2854ADB7A108}" srcOrd="4" destOrd="0" presId="urn:microsoft.com/office/officeart/2005/8/layout/orgChart1"/>
    <dgm:cxn modelId="{A5035ADE-C7EC-403E-A6C8-AF4D29CBBB15}" type="presParOf" srcId="{3A939E45-9717-4BE3-964D-44D1B5F569E8}" destId="{27687B39-6F1B-4E9B-933E-520798654911}" srcOrd="5" destOrd="0" presId="urn:microsoft.com/office/officeart/2005/8/layout/orgChart1"/>
    <dgm:cxn modelId="{C76037D2-7459-4A02-8411-754B1E663E31}" type="presParOf" srcId="{27687B39-6F1B-4E9B-933E-520798654911}" destId="{ADDAFA5F-C2CE-4257-A1DE-5108BAA2CACC}" srcOrd="0" destOrd="0" presId="urn:microsoft.com/office/officeart/2005/8/layout/orgChart1"/>
    <dgm:cxn modelId="{039399B3-1990-46D6-8A7F-DC2D0709A451}" type="presParOf" srcId="{ADDAFA5F-C2CE-4257-A1DE-5108BAA2CACC}" destId="{E016E881-1E5F-430C-94FE-ED183321E571}" srcOrd="0" destOrd="0" presId="urn:microsoft.com/office/officeart/2005/8/layout/orgChart1"/>
    <dgm:cxn modelId="{ABDAEF2A-7EB4-48F1-832C-086DFD98FB45}" type="presParOf" srcId="{ADDAFA5F-C2CE-4257-A1DE-5108BAA2CACC}" destId="{2C71D4BE-D14D-46A9-85B5-FE70B7BBF669}" srcOrd="1" destOrd="0" presId="urn:microsoft.com/office/officeart/2005/8/layout/orgChart1"/>
    <dgm:cxn modelId="{A374488E-185B-4ACF-9B35-5DBB7C00C162}" type="presParOf" srcId="{27687B39-6F1B-4E9B-933E-520798654911}" destId="{75BE4AC4-72D6-41AB-A72F-5150BE595524}" srcOrd="1" destOrd="0" presId="urn:microsoft.com/office/officeart/2005/8/layout/orgChart1"/>
    <dgm:cxn modelId="{7F6456EA-F68D-4AD9-9746-CEA87232A386}" type="presParOf" srcId="{75BE4AC4-72D6-41AB-A72F-5150BE595524}" destId="{46E9A3FA-DC19-4831-A6B8-A4BDD44866B0}" srcOrd="0" destOrd="0" presId="urn:microsoft.com/office/officeart/2005/8/layout/orgChart1"/>
    <dgm:cxn modelId="{E07CD208-8392-4479-AD8E-F61953CD8514}" type="presParOf" srcId="{75BE4AC4-72D6-41AB-A72F-5150BE595524}" destId="{9B6149F7-B707-4340-A60B-907DEE312EB4}" srcOrd="1" destOrd="0" presId="urn:microsoft.com/office/officeart/2005/8/layout/orgChart1"/>
    <dgm:cxn modelId="{21C1D10E-2CDE-4BC8-AD6F-03A3390E03E5}" type="presParOf" srcId="{9B6149F7-B707-4340-A60B-907DEE312EB4}" destId="{892F62F7-E3E6-4531-B8E1-5F341D67829D}" srcOrd="0" destOrd="0" presId="urn:microsoft.com/office/officeart/2005/8/layout/orgChart1"/>
    <dgm:cxn modelId="{F759187F-3722-4B91-B958-3A38AE808F9F}" type="presParOf" srcId="{892F62F7-E3E6-4531-B8E1-5F341D67829D}" destId="{1411E9A6-776E-4D49-B1C5-DBCCBC7FC567}" srcOrd="0" destOrd="0" presId="urn:microsoft.com/office/officeart/2005/8/layout/orgChart1"/>
    <dgm:cxn modelId="{F55074C6-63DC-4F03-B6EB-78521283FB7F}" type="presParOf" srcId="{892F62F7-E3E6-4531-B8E1-5F341D67829D}" destId="{13B57B8F-8798-4480-8495-B6DC514F3140}" srcOrd="1" destOrd="0" presId="urn:microsoft.com/office/officeart/2005/8/layout/orgChart1"/>
    <dgm:cxn modelId="{65EE3FB6-9840-41F8-BB89-7CC9A8CAB166}" type="presParOf" srcId="{9B6149F7-B707-4340-A60B-907DEE312EB4}" destId="{240D8D80-256A-4421-9A3F-ECAE3D3149E3}" srcOrd="1" destOrd="0" presId="urn:microsoft.com/office/officeart/2005/8/layout/orgChart1"/>
    <dgm:cxn modelId="{07B58086-FD0F-4507-B803-F9905F32EFD1}" type="presParOf" srcId="{9B6149F7-B707-4340-A60B-907DEE312EB4}" destId="{95760010-6078-4B7C-9894-B884F6508B68}" srcOrd="2" destOrd="0" presId="urn:microsoft.com/office/officeart/2005/8/layout/orgChart1"/>
    <dgm:cxn modelId="{848442F8-0670-4AF5-952B-74F0202C9C49}" type="presParOf" srcId="{27687B39-6F1B-4E9B-933E-520798654911}" destId="{0C417C77-D853-42F9-AD79-5DEA73C2BD6D}" srcOrd="2" destOrd="0" presId="urn:microsoft.com/office/officeart/2005/8/layout/orgChart1"/>
    <dgm:cxn modelId="{F7B9FFF3-3F0F-4F24-B254-BCF36FC67562}" type="presParOf" srcId="{3A939E45-9717-4BE3-964D-44D1B5F569E8}" destId="{5936012E-2714-4EAC-A884-1CBF8F6D1286}" srcOrd="6" destOrd="0" presId="urn:microsoft.com/office/officeart/2005/8/layout/orgChart1"/>
    <dgm:cxn modelId="{05BAB542-F3DB-41F9-B3FC-66B3FD50642C}" type="presParOf" srcId="{3A939E45-9717-4BE3-964D-44D1B5F569E8}" destId="{79C63C22-DD5D-4BF2-9DB3-E8227F4DE2DA}" srcOrd="7" destOrd="0" presId="urn:microsoft.com/office/officeart/2005/8/layout/orgChart1"/>
    <dgm:cxn modelId="{F5A02AAA-CDE8-4B67-80C2-6B92F9DCC7E8}" type="presParOf" srcId="{79C63C22-DD5D-4BF2-9DB3-E8227F4DE2DA}" destId="{2D81AC25-A635-4796-9489-07D986CCDB83}" srcOrd="0" destOrd="0" presId="urn:microsoft.com/office/officeart/2005/8/layout/orgChart1"/>
    <dgm:cxn modelId="{C63A9C2E-C3DA-4E74-A45D-2162460B52AC}" type="presParOf" srcId="{2D81AC25-A635-4796-9489-07D986CCDB83}" destId="{5E308A8A-F5B7-4FCC-9596-1498CBD55A31}" srcOrd="0" destOrd="0" presId="urn:microsoft.com/office/officeart/2005/8/layout/orgChart1"/>
    <dgm:cxn modelId="{892B06BE-9BDF-4ABD-8069-765A4FC1840E}" type="presParOf" srcId="{2D81AC25-A635-4796-9489-07D986CCDB83}" destId="{FBB17A3E-AA7C-4CA0-AD7C-8876EB06EB2A}" srcOrd="1" destOrd="0" presId="urn:microsoft.com/office/officeart/2005/8/layout/orgChart1"/>
    <dgm:cxn modelId="{C5F26D08-68A9-446F-9C40-77D292B6C73D}" type="presParOf" srcId="{79C63C22-DD5D-4BF2-9DB3-E8227F4DE2DA}" destId="{76E55293-29F9-4DAC-8805-0400AE0196A1}" srcOrd="1" destOrd="0" presId="urn:microsoft.com/office/officeart/2005/8/layout/orgChart1"/>
    <dgm:cxn modelId="{1CAD83ED-4901-47B8-A5BE-A242D81134D9}" type="presParOf" srcId="{76E55293-29F9-4DAC-8805-0400AE0196A1}" destId="{41002283-DF0D-46BA-90B3-CBF228FAF1CD}" srcOrd="0" destOrd="0" presId="urn:microsoft.com/office/officeart/2005/8/layout/orgChart1"/>
    <dgm:cxn modelId="{80BD9BD2-15E0-4719-AA02-50695AABDAB1}" type="presParOf" srcId="{76E55293-29F9-4DAC-8805-0400AE0196A1}" destId="{3EC3FE97-7A71-4744-8179-2543E8EED6B3}" srcOrd="1" destOrd="0" presId="urn:microsoft.com/office/officeart/2005/8/layout/orgChart1"/>
    <dgm:cxn modelId="{141584B9-ACC8-477E-9D22-20EC4D0E3E62}" type="presParOf" srcId="{3EC3FE97-7A71-4744-8179-2543E8EED6B3}" destId="{68B5AC02-2B7B-475B-8454-1BA4DB82582F}" srcOrd="0" destOrd="0" presId="urn:microsoft.com/office/officeart/2005/8/layout/orgChart1"/>
    <dgm:cxn modelId="{6FBE8039-E24E-4CD2-9528-CBB25CCCFF48}" type="presParOf" srcId="{68B5AC02-2B7B-475B-8454-1BA4DB82582F}" destId="{3B3FAE57-6B12-4425-8A8D-6FE0A1C00700}" srcOrd="0" destOrd="0" presId="urn:microsoft.com/office/officeart/2005/8/layout/orgChart1"/>
    <dgm:cxn modelId="{8AB993F3-8627-4D1C-906F-B6F5777CEC2C}" type="presParOf" srcId="{68B5AC02-2B7B-475B-8454-1BA4DB82582F}" destId="{901827F0-BC22-451D-8346-9529F5FFE7EA}" srcOrd="1" destOrd="0" presId="urn:microsoft.com/office/officeart/2005/8/layout/orgChart1"/>
    <dgm:cxn modelId="{31C65FEB-7A83-4FA0-86D5-11004AF6DEE3}" type="presParOf" srcId="{3EC3FE97-7A71-4744-8179-2543E8EED6B3}" destId="{89413E00-48B8-472B-9948-5498A4E54086}" srcOrd="1" destOrd="0" presId="urn:microsoft.com/office/officeart/2005/8/layout/orgChart1"/>
    <dgm:cxn modelId="{8D775405-E926-4ECC-928C-A07EC62A7B48}" type="presParOf" srcId="{3EC3FE97-7A71-4744-8179-2543E8EED6B3}" destId="{CC71381E-0B58-4C9E-AEDB-FAFA7794C04D}" srcOrd="2" destOrd="0" presId="urn:microsoft.com/office/officeart/2005/8/layout/orgChart1"/>
    <dgm:cxn modelId="{3FEFF0C0-9D66-45A3-92A0-419A2C723848}" type="presParOf" srcId="{79C63C22-DD5D-4BF2-9DB3-E8227F4DE2DA}" destId="{4666A20C-7DE3-45AA-B2F4-80AB6BF6A1A3}" srcOrd="2" destOrd="0" presId="urn:microsoft.com/office/officeart/2005/8/layout/orgChart1"/>
    <dgm:cxn modelId="{5CAB28D1-2659-4FB3-8A0D-24BB4156713B}" type="presParOf" srcId="{3A939E45-9717-4BE3-964D-44D1B5F569E8}" destId="{3BF5A9A9-44F8-4FF4-834A-2E2B829B34C1}" srcOrd="8" destOrd="0" presId="urn:microsoft.com/office/officeart/2005/8/layout/orgChart1"/>
    <dgm:cxn modelId="{9A5222E2-9714-43FC-A877-DE6BBFF8516D}" type="presParOf" srcId="{3A939E45-9717-4BE3-964D-44D1B5F569E8}" destId="{1BC80CB8-A0E9-4C11-B807-52B99DDF3B83}" srcOrd="9" destOrd="0" presId="urn:microsoft.com/office/officeart/2005/8/layout/orgChart1"/>
    <dgm:cxn modelId="{D0D56F55-EAEE-4827-9CF9-478EFD8A7BCA}" type="presParOf" srcId="{1BC80CB8-A0E9-4C11-B807-52B99DDF3B83}" destId="{BA55CA24-3228-4258-9CB8-F435DF438211}" srcOrd="0" destOrd="0" presId="urn:microsoft.com/office/officeart/2005/8/layout/orgChart1"/>
    <dgm:cxn modelId="{F615031D-EB9E-4ADB-B63D-1F3EB1E89FB8}" type="presParOf" srcId="{BA55CA24-3228-4258-9CB8-F435DF438211}" destId="{E2690A85-F7D0-4BD2-AC74-E5DBE68E2D14}" srcOrd="0" destOrd="0" presId="urn:microsoft.com/office/officeart/2005/8/layout/orgChart1"/>
    <dgm:cxn modelId="{B6F974F5-F5B6-400C-9832-DAE7539FA0E3}" type="presParOf" srcId="{BA55CA24-3228-4258-9CB8-F435DF438211}" destId="{02AD7384-6690-42CF-A62A-F3582166665F}" srcOrd="1" destOrd="0" presId="urn:microsoft.com/office/officeart/2005/8/layout/orgChart1"/>
    <dgm:cxn modelId="{7B314A30-1C2F-4B08-B02B-1C2D2973C6BE}" type="presParOf" srcId="{1BC80CB8-A0E9-4C11-B807-52B99DDF3B83}" destId="{8C48850D-7ACF-4C50-BD66-FDCAFA6B1E21}" srcOrd="1" destOrd="0" presId="urn:microsoft.com/office/officeart/2005/8/layout/orgChart1"/>
    <dgm:cxn modelId="{4597E727-072E-4697-96FA-64EDAF5E4166}" type="presParOf" srcId="{8C48850D-7ACF-4C50-BD66-FDCAFA6B1E21}" destId="{5FD8458B-B794-4ACC-A52D-CA032ACA3F27}" srcOrd="0" destOrd="0" presId="urn:microsoft.com/office/officeart/2005/8/layout/orgChart1"/>
    <dgm:cxn modelId="{EDBF5DBC-34AB-4687-B23C-E023DAB4C4B0}" type="presParOf" srcId="{8C48850D-7ACF-4C50-BD66-FDCAFA6B1E21}" destId="{4CEEA1D9-D77E-4284-82A0-96AEE2AC56FC}" srcOrd="1" destOrd="0" presId="urn:microsoft.com/office/officeart/2005/8/layout/orgChart1"/>
    <dgm:cxn modelId="{0DDD677B-02A8-4AD9-89E8-41BCED312B23}" type="presParOf" srcId="{4CEEA1D9-D77E-4284-82A0-96AEE2AC56FC}" destId="{02CBE31A-AEEE-442C-8F25-A80AC642ACF6}" srcOrd="0" destOrd="0" presId="urn:microsoft.com/office/officeart/2005/8/layout/orgChart1"/>
    <dgm:cxn modelId="{2612F595-C065-4061-8E92-154CAC529E2A}" type="presParOf" srcId="{02CBE31A-AEEE-442C-8F25-A80AC642ACF6}" destId="{6AD31D76-FC57-49A5-A984-F5948BA75E06}" srcOrd="0" destOrd="0" presId="urn:microsoft.com/office/officeart/2005/8/layout/orgChart1"/>
    <dgm:cxn modelId="{3640F23D-A3DD-444A-AE74-33D1A4A67B95}" type="presParOf" srcId="{02CBE31A-AEEE-442C-8F25-A80AC642ACF6}" destId="{03D64580-0D43-4530-8436-6B3353A15088}" srcOrd="1" destOrd="0" presId="urn:microsoft.com/office/officeart/2005/8/layout/orgChart1"/>
    <dgm:cxn modelId="{9A83B1DB-6870-46D2-A3C3-1724DEB43F5B}" type="presParOf" srcId="{4CEEA1D9-D77E-4284-82A0-96AEE2AC56FC}" destId="{6F774A06-AFEF-40F0-9E76-4C6B4F2A8355}" srcOrd="1" destOrd="0" presId="urn:microsoft.com/office/officeart/2005/8/layout/orgChart1"/>
    <dgm:cxn modelId="{7388CEDA-012E-4F68-BB7B-F1D84A80E89F}" type="presParOf" srcId="{4CEEA1D9-D77E-4284-82A0-96AEE2AC56FC}" destId="{35390ACF-5B96-4995-8A86-DB21221EE58E}" srcOrd="2" destOrd="0" presId="urn:microsoft.com/office/officeart/2005/8/layout/orgChart1"/>
    <dgm:cxn modelId="{AC74C67C-709E-41DD-B890-F0BE88832788}" type="presParOf" srcId="{1BC80CB8-A0E9-4C11-B807-52B99DDF3B83}" destId="{2DF5CEA6-11EA-4318-9806-33AE95E1E2E5}" srcOrd="2" destOrd="0" presId="urn:microsoft.com/office/officeart/2005/8/layout/orgChart1"/>
    <dgm:cxn modelId="{6B96B9A6-E63D-44E5-ABAA-046199597104}" type="presParOf" srcId="{9F5398EA-0706-4589-A5A8-E260D11A4087}" destId="{70A8B39E-0E17-4DA5-87F8-71D53D9E4030}" srcOrd="2" destOrd="0" presId="urn:microsoft.com/office/officeart/2005/8/layout/orgChart1"/>
    <dgm:cxn modelId="{23A6BEED-8858-48E4-B3E4-6A45F78F4013}" type="presParOf" srcId="{70A8B39E-0E17-4DA5-87F8-71D53D9E4030}" destId="{BA153068-AA77-4AED-BAC0-C7FA63EF962E}" srcOrd="0" destOrd="0" presId="urn:microsoft.com/office/officeart/2005/8/layout/orgChart1"/>
    <dgm:cxn modelId="{D602653E-1F15-4482-97CA-B5FA05AD3EC3}" type="presParOf" srcId="{70A8B39E-0E17-4DA5-87F8-71D53D9E4030}" destId="{819FF95B-3D7C-4A7F-AECF-1DAED2EBFC45}" srcOrd="1" destOrd="0" presId="urn:microsoft.com/office/officeart/2005/8/layout/orgChart1"/>
    <dgm:cxn modelId="{FE4380F8-1736-43D3-815B-0323CB216993}" type="presParOf" srcId="{819FF95B-3D7C-4A7F-AECF-1DAED2EBFC45}" destId="{00172EDC-3B65-40C6-BD59-B9083869B86C}" srcOrd="0" destOrd="0" presId="urn:microsoft.com/office/officeart/2005/8/layout/orgChart1"/>
    <dgm:cxn modelId="{B5825B77-7D99-4D36-B5F5-495B4ACFA26E}" type="presParOf" srcId="{00172EDC-3B65-40C6-BD59-B9083869B86C}" destId="{2577D2F6-EC51-4718-B7CB-7888AACAEA32}" srcOrd="0" destOrd="0" presId="urn:microsoft.com/office/officeart/2005/8/layout/orgChart1"/>
    <dgm:cxn modelId="{964AF26A-E6F3-4D20-82B9-9E8C1D1CE612}" type="presParOf" srcId="{00172EDC-3B65-40C6-BD59-B9083869B86C}" destId="{F28CD740-C561-438B-BCAD-2871C16E84AB}" srcOrd="1" destOrd="0" presId="urn:microsoft.com/office/officeart/2005/8/layout/orgChart1"/>
    <dgm:cxn modelId="{5702ED97-7037-4911-87BE-8F34F470736D}" type="presParOf" srcId="{819FF95B-3D7C-4A7F-AECF-1DAED2EBFC45}" destId="{0207657A-6625-4136-839F-C77E4FD7FB6F}" srcOrd="1" destOrd="0" presId="urn:microsoft.com/office/officeart/2005/8/layout/orgChart1"/>
    <dgm:cxn modelId="{623F4CC2-1AF8-4ED9-A359-44DA613F8356}" type="presParOf" srcId="{819FF95B-3D7C-4A7F-AECF-1DAED2EBFC45}" destId="{CBD71D38-82B4-4F4E-81C5-4A600B8FD3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52B21A-830C-4313-AD6B-6E2465472228}"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C"/>
        </a:p>
      </dgm:t>
    </dgm:pt>
    <dgm:pt modelId="{1AFDBEAE-CC45-4DCE-BE89-B8E85FBC66A2}">
      <dgm:prSet phldrT="[Texto]" custT="1"/>
      <dgm:spPr/>
      <dgm:t>
        <a:bodyPr/>
        <a:lstStyle/>
        <a:p>
          <a:pPr algn="ctr"/>
          <a:r>
            <a:rPr lang="es-EC" sz="1200" b="1" i="0">
              <a:latin typeface="+mn-lt"/>
              <a:cs typeface="Times New Roman" panose="02020603050405020304" pitchFamily="18" charset="0"/>
            </a:rPr>
            <a:t>Sistema Nacional de la calidad - SNC </a:t>
          </a:r>
          <a:endParaRPr lang="es-EC" sz="1200" b="1">
            <a:latin typeface="+mn-lt"/>
            <a:cs typeface="Times New Roman" panose="02020603050405020304" pitchFamily="18" charset="0"/>
          </a:endParaRPr>
        </a:p>
      </dgm:t>
    </dgm:pt>
    <dgm:pt modelId="{7EF70EB1-E1A0-4F7C-AE91-8AC0D167C02E}" type="sibTrans" cxnId="{2D476AF9-E5A6-4AAF-8C79-2DD553074CCA}">
      <dgm:prSet/>
      <dgm:spPr/>
      <dgm:t>
        <a:bodyPr/>
        <a:lstStyle/>
        <a:p>
          <a:pPr algn="ctr"/>
          <a:endParaRPr lang="es-EC" sz="1200">
            <a:latin typeface="+mn-lt"/>
            <a:cs typeface="Times New Roman" panose="02020603050405020304" pitchFamily="18" charset="0"/>
          </a:endParaRPr>
        </a:p>
      </dgm:t>
    </dgm:pt>
    <dgm:pt modelId="{8F9842B1-675B-41EB-8BCB-C5C93EC4C5C1}" type="parTrans" cxnId="{2D476AF9-E5A6-4AAF-8C79-2DD553074CCA}">
      <dgm:prSet/>
      <dgm:spPr/>
      <dgm:t>
        <a:bodyPr/>
        <a:lstStyle/>
        <a:p>
          <a:pPr algn="ctr"/>
          <a:endParaRPr lang="es-EC" sz="1200">
            <a:latin typeface="+mn-lt"/>
            <a:cs typeface="Times New Roman" panose="02020603050405020304" pitchFamily="18" charset="0"/>
          </a:endParaRPr>
        </a:p>
      </dgm:t>
    </dgm:pt>
    <dgm:pt modelId="{AAE94FB2-931F-4B8D-A56D-7BC6E9E1CC21}">
      <dgm:prSet phldrT="[Texto]" custT="1"/>
      <dgm:spPr/>
      <dgm:t>
        <a:bodyPr/>
        <a:lstStyle/>
        <a:p>
          <a:pPr algn="ctr"/>
          <a:r>
            <a:rPr lang="es-EC" sz="1200">
              <a:latin typeface="+mn-lt"/>
              <a:cs typeface="Times New Roman" panose="02020603050405020304" pitchFamily="18" charset="0"/>
            </a:rPr>
            <a:t>Instituto Nacional de Calidad (INACAL)</a:t>
          </a:r>
        </a:p>
      </dgm:t>
    </dgm:pt>
    <dgm:pt modelId="{80A8C5A0-56EE-40AD-96E0-2CC8AD217B79}" type="parTrans" cxnId="{6688ABC1-2BFC-4E5F-8042-6A7E2E3826CF}">
      <dgm:prSet/>
      <dgm:spPr/>
      <dgm:t>
        <a:bodyPr/>
        <a:lstStyle/>
        <a:p>
          <a:endParaRPr lang="es-EC" sz="1200">
            <a:latin typeface="+mn-lt"/>
            <a:cs typeface="Times New Roman" panose="02020603050405020304" pitchFamily="18" charset="0"/>
          </a:endParaRPr>
        </a:p>
      </dgm:t>
    </dgm:pt>
    <dgm:pt modelId="{3D8AD043-C9D6-4EFE-9E2F-204909E96DEB}" type="sibTrans" cxnId="{6688ABC1-2BFC-4E5F-8042-6A7E2E3826CF}">
      <dgm:prSet/>
      <dgm:spPr/>
      <dgm:t>
        <a:bodyPr/>
        <a:lstStyle/>
        <a:p>
          <a:endParaRPr lang="es-EC" sz="1200">
            <a:latin typeface="+mn-lt"/>
            <a:cs typeface="Times New Roman" panose="02020603050405020304" pitchFamily="18" charset="0"/>
          </a:endParaRPr>
        </a:p>
      </dgm:t>
    </dgm:pt>
    <dgm:pt modelId="{3803E622-896B-4C39-ACBB-34943E3BB147}">
      <dgm:prSet phldrT="[Texto]" custT="1"/>
      <dgm:spPr/>
      <dgm:t>
        <a:bodyPr/>
        <a:lstStyle/>
        <a:p>
          <a:pPr algn="ctr"/>
          <a:r>
            <a:rPr lang="es-EC" sz="1200" dirty="0">
              <a:latin typeface="+mn-lt"/>
              <a:cs typeface="Times New Roman" panose="02020603050405020304" pitchFamily="18" charset="0"/>
            </a:rPr>
            <a:t>Institución rectora</a:t>
          </a:r>
          <a:br>
            <a:rPr lang="es-EC" sz="1200" dirty="0">
              <a:latin typeface="+mn-lt"/>
              <a:cs typeface="Times New Roman" panose="02020603050405020304" pitchFamily="18" charset="0"/>
            </a:rPr>
          </a:br>
          <a:r>
            <a:rPr lang="es-EC" sz="1200" b="0" i="0" dirty="0">
              <a:latin typeface="+mn-lt"/>
              <a:cs typeface="Times New Roman" panose="02020603050405020304" pitchFamily="18" charset="0"/>
            </a:rPr>
            <a:t>normalización, acreditación y  metrología </a:t>
          </a:r>
          <a:endParaRPr lang="es-EC" sz="1200" dirty="0">
            <a:latin typeface="+mn-lt"/>
            <a:cs typeface="Times New Roman" panose="02020603050405020304" pitchFamily="18" charset="0"/>
          </a:endParaRPr>
        </a:p>
      </dgm:t>
    </dgm:pt>
    <dgm:pt modelId="{3AEC6FDD-EA3E-4330-AE10-4656ABDC0D27}" type="parTrans" cxnId="{FC5EB43A-C4CB-40FB-A9BC-48B1C9DD8C33}">
      <dgm:prSet/>
      <dgm:spPr/>
      <dgm:t>
        <a:bodyPr/>
        <a:lstStyle/>
        <a:p>
          <a:endParaRPr lang="es-EC" sz="1200">
            <a:latin typeface="+mn-lt"/>
            <a:cs typeface="Times New Roman" panose="02020603050405020304" pitchFamily="18" charset="0"/>
          </a:endParaRPr>
        </a:p>
      </dgm:t>
    </dgm:pt>
    <dgm:pt modelId="{1A0D6AEA-38A8-482E-8ECA-1406925973F1}" type="sibTrans" cxnId="{FC5EB43A-C4CB-40FB-A9BC-48B1C9DD8C33}">
      <dgm:prSet/>
      <dgm:spPr/>
      <dgm:t>
        <a:bodyPr/>
        <a:lstStyle/>
        <a:p>
          <a:endParaRPr lang="es-EC" sz="1200">
            <a:latin typeface="+mn-lt"/>
            <a:cs typeface="Times New Roman" panose="02020603050405020304" pitchFamily="18" charset="0"/>
          </a:endParaRPr>
        </a:p>
      </dgm:t>
    </dgm:pt>
    <dgm:pt modelId="{704B28A2-3E2D-4188-9D83-6FDC66EBDFD6}" type="asst">
      <dgm:prSet phldrT="[Texto]" custT="1"/>
      <dgm:spPr/>
      <dgm:t>
        <a:bodyPr/>
        <a:lstStyle/>
        <a:p>
          <a:pPr algn="ctr"/>
          <a:r>
            <a:rPr lang="es-EC" sz="1200" dirty="0">
              <a:latin typeface="+mn-lt"/>
              <a:cs typeface="Times New Roman" panose="02020603050405020304" pitchFamily="18" charset="0"/>
            </a:rPr>
            <a:t>Promueve y asegura el cumplimiento de las políticas de calidad.</a:t>
          </a:r>
        </a:p>
      </dgm:t>
    </dgm:pt>
    <dgm:pt modelId="{E12CBE2A-1A9C-4920-9871-7D0A363E42E8}" type="parTrans" cxnId="{DFEED242-8F54-4607-8211-93AE4408A5CC}">
      <dgm:prSet/>
      <dgm:spPr/>
      <dgm:t>
        <a:bodyPr/>
        <a:lstStyle/>
        <a:p>
          <a:endParaRPr lang="es-EC" sz="1200">
            <a:latin typeface="+mn-lt"/>
            <a:cs typeface="Times New Roman" panose="02020603050405020304" pitchFamily="18" charset="0"/>
          </a:endParaRPr>
        </a:p>
      </dgm:t>
    </dgm:pt>
    <dgm:pt modelId="{7F1F62F8-0300-4433-B96A-19C7F5DD0714}" type="sibTrans" cxnId="{DFEED242-8F54-4607-8211-93AE4408A5CC}">
      <dgm:prSet/>
      <dgm:spPr/>
      <dgm:t>
        <a:bodyPr/>
        <a:lstStyle/>
        <a:p>
          <a:endParaRPr lang="es-EC" sz="1200">
            <a:latin typeface="+mn-lt"/>
            <a:cs typeface="Times New Roman" panose="02020603050405020304" pitchFamily="18" charset="0"/>
          </a:endParaRPr>
        </a:p>
      </dgm:t>
    </dgm:pt>
    <dgm:pt modelId="{FA7BC8AE-1A88-40D7-9D7B-164BEABFF739}">
      <dgm:prSet phldrT="[Texto]" custT="1"/>
      <dgm:spPr/>
      <dgm:t>
        <a:bodyPr/>
        <a:lstStyle/>
        <a:p>
          <a:pPr algn="ctr"/>
          <a:r>
            <a:rPr lang="es-EC" sz="1200">
              <a:latin typeface="+mn-lt"/>
              <a:cs typeface="Times New Roman" panose="02020603050405020304" pitchFamily="18" charset="0"/>
            </a:rPr>
            <a:t>Comités Técnicos y permanentes</a:t>
          </a:r>
        </a:p>
      </dgm:t>
    </dgm:pt>
    <dgm:pt modelId="{2221F3EC-B81E-4655-A8BE-7FD0B3F5A4E8}" type="parTrans" cxnId="{9B03F9DD-5BDF-4156-B62C-2FDBDA4CF09C}">
      <dgm:prSet/>
      <dgm:spPr/>
      <dgm:t>
        <a:bodyPr/>
        <a:lstStyle/>
        <a:p>
          <a:endParaRPr lang="es-EC" sz="1200">
            <a:latin typeface="+mn-lt"/>
            <a:cs typeface="Times New Roman" panose="02020603050405020304" pitchFamily="18" charset="0"/>
          </a:endParaRPr>
        </a:p>
      </dgm:t>
    </dgm:pt>
    <dgm:pt modelId="{E27367E4-EC8B-428D-9FAA-C778DB68E9F3}" type="sibTrans" cxnId="{9B03F9DD-5BDF-4156-B62C-2FDBDA4CF09C}">
      <dgm:prSet/>
      <dgm:spPr/>
      <dgm:t>
        <a:bodyPr/>
        <a:lstStyle/>
        <a:p>
          <a:endParaRPr lang="es-EC" sz="1200">
            <a:latin typeface="+mn-lt"/>
            <a:cs typeface="Times New Roman" panose="02020603050405020304" pitchFamily="18" charset="0"/>
          </a:endParaRPr>
        </a:p>
      </dgm:t>
    </dgm:pt>
    <dgm:pt modelId="{45F420C3-51C2-4911-921B-435696CD64A3}">
      <dgm:prSet phldrT="[Texto]" custT="1"/>
      <dgm:spPr/>
      <dgm:t>
        <a:bodyPr/>
        <a:lstStyle/>
        <a:p>
          <a:r>
            <a:rPr lang="es-EC" sz="1200">
              <a:latin typeface="+mn-lt"/>
              <a:cs typeface="Times New Roman" panose="02020603050405020304" pitchFamily="18" charset="0"/>
            </a:rPr>
            <a:t>Reglamentación Técnica y otros</a:t>
          </a:r>
        </a:p>
      </dgm:t>
    </dgm:pt>
    <dgm:pt modelId="{1E6F2603-F6F2-4B6D-8ADC-7B3AFCFE0059}" type="parTrans" cxnId="{FE91B931-5CC1-47BC-8001-E8248AED51DE}">
      <dgm:prSet/>
      <dgm:spPr/>
      <dgm:t>
        <a:bodyPr/>
        <a:lstStyle/>
        <a:p>
          <a:endParaRPr lang="es-EC" sz="1200">
            <a:latin typeface="+mn-lt"/>
            <a:cs typeface="Times New Roman" panose="02020603050405020304" pitchFamily="18" charset="0"/>
          </a:endParaRPr>
        </a:p>
      </dgm:t>
    </dgm:pt>
    <dgm:pt modelId="{C40305ED-77E8-4DA9-A412-F36226792825}" type="sibTrans" cxnId="{FE91B931-5CC1-47BC-8001-E8248AED51DE}">
      <dgm:prSet/>
      <dgm:spPr/>
      <dgm:t>
        <a:bodyPr/>
        <a:lstStyle/>
        <a:p>
          <a:endParaRPr lang="es-EC" sz="1200">
            <a:latin typeface="+mn-lt"/>
            <a:cs typeface="Times New Roman" panose="02020603050405020304" pitchFamily="18" charset="0"/>
          </a:endParaRPr>
        </a:p>
      </dgm:t>
    </dgm:pt>
    <dgm:pt modelId="{5CF07C60-36A5-4F8D-9DC2-065A908C7D69}">
      <dgm:prSet phldrT="[Texto]" custT="1"/>
      <dgm:spPr/>
      <dgm:t>
        <a:bodyPr/>
        <a:lstStyle/>
        <a:p>
          <a:r>
            <a:rPr lang="es-EC" sz="1200" b="0" i="0">
              <a:latin typeface="+mn-lt"/>
              <a:cs typeface="Times New Roman" panose="02020603050405020304" pitchFamily="18" charset="0"/>
            </a:rPr>
            <a:t>Instituciones y entidades públicas</a:t>
          </a:r>
          <a:endParaRPr lang="es-EC" sz="1200">
            <a:latin typeface="+mn-lt"/>
            <a:cs typeface="Times New Roman" panose="02020603050405020304" pitchFamily="18" charset="0"/>
          </a:endParaRPr>
        </a:p>
      </dgm:t>
    </dgm:pt>
    <dgm:pt modelId="{20042FFB-6831-4D90-A3DA-DC09378A2E93}" type="parTrans" cxnId="{D19A3520-E8A2-4174-8868-F49E2F36A73B}">
      <dgm:prSet/>
      <dgm:spPr/>
      <dgm:t>
        <a:bodyPr/>
        <a:lstStyle/>
        <a:p>
          <a:endParaRPr lang="es-EC" sz="1200">
            <a:latin typeface="+mn-lt"/>
            <a:cs typeface="Times New Roman" panose="02020603050405020304" pitchFamily="18" charset="0"/>
          </a:endParaRPr>
        </a:p>
      </dgm:t>
    </dgm:pt>
    <dgm:pt modelId="{CF21A27A-9526-4A95-A887-E9A9B6CA1655}" type="sibTrans" cxnId="{D19A3520-E8A2-4174-8868-F49E2F36A73B}">
      <dgm:prSet/>
      <dgm:spPr/>
      <dgm:t>
        <a:bodyPr/>
        <a:lstStyle/>
        <a:p>
          <a:endParaRPr lang="es-EC" sz="1200">
            <a:latin typeface="+mn-lt"/>
            <a:cs typeface="Times New Roman" panose="02020603050405020304" pitchFamily="18" charset="0"/>
          </a:endParaRPr>
        </a:p>
      </dgm:t>
    </dgm:pt>
    <dgm:pt modelId="{EFA26FA8-A26A-4C05-A20F-17D1E2F2347E}">
      <dgm:prSet phldrT="[Texto]" custT="1"/>
      <dgm:spPr/>
      <dgm:t>
        <a:bodyPr/>
        <a:lstStyle/>
        <a:p>
          <a:r>
            <a:rPr lang="es-EC" sz="1200">
              <a:latin typeface="+mn-lt"/>
              <a:cs typeface="Times New Roman" panose="02020603050405020304" pitchFamily="18" charset="0"/>
            </a:rPr>
            <a:t>Consejo Nacional para la Calidad (CONACAL)</a:t>
          </a:r>
        </a:p>
      </dgm:t>
    </dgm:pt>
    <dgm:pt modelId="{5B1B9F51-A77C-4027-9F63-BD7B43EA477B}" type="parTrans" cxnId="{4D0E49BA-7388-4003-A996-9D543856DD3A}">
      <dgm:prSet/>
      <dgm:spPr/>
      <dgm:t>
        <a:bodyPr/>
        <a:lstStyle/>
        <a:p>
          <a:endParaRPr lang="es-EC" sz="1200">
            <a:latin typeface="+mn-lt"/>
            <a:cs typeface="Times New Roman" panose="02020603050405020304" pitchFamily="18" charset="0"/>
          </a:endParaRPr>
        </a:p>
      </dgm:t>
    </dgm:pt>
    <dgm:pt modelId="{DB40B2CC-976D-4B7E-B6B0-5B1BAAA54A50}" type="sibTrans" cxnId="{4D0E49BA-7388-4003-A996-9D543856DD3A}">
      <dgm:prSet/>
      <dgm:spPr/>
      <dgm:t>
        <a:bodyPr/>
        <a:lstStyle/>
        <a:p>
          <a:endParaRPr lang="es-EC" sz="1200">
            <a:latin typeface="+mn-lt"/>
            <a:cs typeface="Times New Roman" panose="02020603050405020304" pitchFamily="18" charset="0"/>
          </a:endParaRPr>
        </a:p>
      </dgm:t>
    </dgm:pt>
    <dgm:pt modelId="{4BCC201C-EF43-4617-A638-6693F5AF63AC}">
      <dgm:prSet phldrT="[Texto]" custT="1"/>
      <dgm:spPr/>
      <dgm:t>
        <a:bodyPr/>
        <a:lstStyle/>
        <a:p>
          <a:r>
            <a:rPr lang="es-EC" sz="1200">
              <a:latin typeface="+mn-lt"/>
              <a:cs typeface="Times New Roman" panose="02020603050405020304" pitchFamily="18" charset="0"/>
            </a:rPr>
            <a:t>Coordinación  de temas relacionados con la calidad </a:t>
          </a:r>
        </a:p>
      </dgm:t>
    </dgm:pt>
    <dgm:pt modelId="{13E8643B-303F-4062-8F0E-CBE429B5BA02}" type="parTrans" cxnId="{05BE2419-B030-4E8A-AA00-4E26C9E1B258}">
      <dgm:prSet/>
      <dgm:spPr/>
      <dgm:t>
        <a:bodyPr/>
        <a:lstStyle/>
        <a:p>
          <a:endParaRPr lang="es-EC" sz="1200">
            <a:latin typeface="+mn-lt"/>
            <a:cs typeface="Times New Roman" panose="02020603050405020304" pitchFamily="18" charset="0"/>
          </a:endParaRPr>
        </a:p>
      </dgm:t>
    </dgm:pt>
    <dgm:pt modelId="{9E8389B9-F958-4845-8BE4-58107F651753}" type="sibTrans" cxnId="{05BE2419-B030-4E8A-AA00-4E26C9E1B258}">
      <dgm:prSet/>
      <dgm:spPr/>
      <dgm:t>
        <a:bodyPr/>
        <a:lstStyle/>
        <a:p>
          <a:endParaRPr lang="es-EC" sz="1200">
            <a:latin typeface="+mn-lt"/>
            <a:cs typeface="Times New Roman" panose="02020603050405020304" pitchFamily="18" charset="0"/>
          </a:endParaRPr>
        </a:p>
      </dgm:t>
    </dgm:pt>
    <dgm:pt modelId="{6A6D0D43-C9BC-4FE5-A965-96C7E66A79CF}">
      <dgm:prSet phldrT="[Texto]" custT="1"/>
      <dgm:spPr/>
      <dgm:t>
        <a:bodyPr/>
        <a:lstStyle/>
        <a:p>
          <a:r>
            <a:rPr lang="es-EC" sz="1200">
              <a:latin typeface="+mn-lt"/>
              <a:cs typeface="Times New Roman" panose="02020603050405020304" pitchFamily="18" charset="0"/>
            </a:rPr>
            <a:t>Anexo al Ministerio de la Producción.</a:t>
          </a:r>
        </a:p>
      </dgm:t>
    </dgm:pt>
    <dgm:pt modelId="{D4534898-B4A1-4320-AB9B-D746C478EDC3}" type="parTrans" cxnId="{A0B452C1-0541-4B03-A702-ECC4645E5D2A}">
      <dgm:prSet/>
      <dgm:spPr/>
      <dgm:t>
        <a:bodyPr/>
        <a:lstStyle/>
        <a:p>
          <a:endParaRPr lang="es-EC" sz="1200">
            <a:latin typeface="+mn-lt"/>
            <a:cs typeface="Times New Roman" panose="02020603050405020304" pitchFamily="18" charset="0"/>
          </a:endParaRPr>
        </a:p>
      </dgm:t>
    </dgm:pt>
    <dgm:pt modelId="{C9C4A995-41B7-4E56-AC89-C507CABF2624}" type="sibTrans" cxnId="{A0B452C1-0541-4B03-A702-ECC4645E5D2A}">
      <dgm:prSet/>
      <dgm:spPr/>
      <dgm:t>
        <a:bodyPr/>
        <a:lstStyle/>
        <a:p>
          <a:endParaRPr lang="es-EC" sz="1200">
            <a:latin typeface="+mn-lt"/>
            <a:cs typeface="Times New Roman" panose="02020603050405020304" pitchFamily="18" charset="0"/>
          </a:endParaRPr>
        </a:p>
      </dgm:t>
    </dgm:pt>
    <dgm:pt modelId="{35DB70AB-EAC0-460F-98F6-C246FBE0CC65}">
      <dgm:prSet phldrT="[Texto]" custT="1"/>
      <dgm:spPr/>
      <dgm:t>
        <a:bodyPr/>
        <a:lstStyle/>
        <a:p>
          <a:r>
            <a:rPr lang="es-EC" sz="1200">
              <a:latin typeface="+mn-lt"/>
              <a:cs typeface="Times New Roman" panose="02020603050405020304" pitchFamily="18" charset="0"/>
            </a:rPr>
            <a:t>Ministerio de Energía y Minas </a:t>
          </a:r>
        </a:p>
      </dgm:t>
    </dgm:pt>
    <dgm:pt modelId="{AFA9A02C-3841-4C0A-BEA0-0714D8027600}" type="parTrans" cxnId="{0521E7DD-9E4A-4A38-92FE-F2EEF5E4A005}">
      <dgm:prSet/>
      <dgm:spPr/>
      <dgm:t>
        <a:bodyPr/>
        <a:lstStyle/>
        <a:p>
          <a:endParaRPr lang="es-EC" sz="1200">
            <a:latin typeface="+mn-lt"/>
            <a:cs typeface="Times New Roman" panose="02020603050405020304" pitchFamily="18" charset="0"/>
          </a:endParaRPr>
        </a:p>
      </dgm:t>
    </dgm:pt>
    <dgm:pt modelId="{E6E35EE8-97F6-4955-A790-A13F25A0B362}" type="sibTrans" cxnId="{0521E7DD-9E4A-4A38-92FE-F2EEF5E4A005}">
      <dgm:prSet/>
      <dgm:spPr/>
      <dgm:t>
        <a:bodyPr/>
        <a:lstStyle/>
        <a:p>
          <a:endParaRPr lang="es-EC" sz="1200">
            <a:latin typeface="+mn-lt"/>
            <a:cs typeface="Times New Roman" panose="02020603050405020304" pitchFamily="18" charset="0"/>
          </a:endParaRPr>
        </a:p>
      </dgm:t>
    </dgm:pt>
    <dgm:pt modelId="{10C85156-6531-4D38-A10E-5BC2C4587A4B}" type="pres">
      <dgm:prSet presAssocID="{FD52B21A-830C-4313-AD6B-6E2465472228}" presName="hierChild1" presStyleCnt="0">
        <dgm:presLayoutVars>
          <dgm:orgChart val="1"/>
          <dgm:chPref val="1"/>
          <dgm:dir/>
          <dgm:animOne val="branch"/>
          <dgm:animLvl val="lvl"/>
          <dgm:resizeHandles/>
        </dgm:presLayoutVars>
      </dgm:prSet>
      <dgm:spPr/>
      <dgm:t>
        <a:bodyPr/>
        <a:lstStyle/>
        <a:p>
          <a:endParaRPr lang="es-EC"/>
        </a:p>
      </dgm:t>
    </dgm:pt>
    <dgm:pt modelId="{9F5398EA-0706-4589-A5A8-E260D11A4087}" type="pres">
      <dgm:prSet presAssocID="{1AFDBEAE-CC45-4DCE-BE89-B8E85FBC66A2}" presName="hierRoot1" presStyleCnt="0">
        <dgm:presLayoutVars>
          <dgm:hierBranch val="init"/>
        </dgm:presLayoutVars>
      </dgm:prSet>
      <dgm:spPr/>
    </dgm:pt>
    <dgm:pt modelId="{EF36266D-C7BA-4535-8EEC-DF48CB758A58}" type="pres">
      <dgm:prSet presAssocID="{1AFDBEAE-CC45-4DCE-BE89-B8E85FBC66A2}" presName="rootComposite1" presStyleCnt="0"/>
      <dgm:spPr/>
    </dgm:pt>
    <dgm:pt modelId="{BC7E6808-51C2-4F45-ABD0-5B98DCD7C54F}" type="pres">
      <dgm:prSet presAssocID="{1AFDBEAE-CC45-4DCE-BE89-B8E85FBC66A2}" presName="rootText1" presStyleLbl="node0" presStyleIdx="0" presStyleCnt="1" custScaleX="255837" custScaleY="66987">
        <dgm:presLayoutVars>
          <dgm:chPref val="3"/>
        </dgm:presLayoutVars>
      </dgm:prSet>
      <dgm:spPr/>
      <dgm:t>
        <a:bodyPr/>
        <a:lstStyle/>
        <a:p>
          <a:endParaRPr lang="es-EC"/>
        </a:p>
      </dgm:t>
    </dgm:pt>
    <dgm:pt modelId="{C72AE392-7F2A-4FCC-99A4-43B27034332F}" type="pres">
      <dgm:prSet presAssocID="{1AFDBEAE-CC45-4DCE-BE89-B8E85FBC66A2}" presName="rootConnector1" presStyleLbl="node1" presStyleIdx="0" presStyleCnt="0"/>
      <dgm:spPr/>
      <dgm:t>
        <a:bodyPr/>
        <a:lstStyle/>
        <a:p>
          <a:endParaRPr lang="es-EC"/>
        </a:p>
      </dgm:t>
    </dgm:pt>
    <dgm:pt modelId="{3A939E45-9717-4BE3-964D-44D1B5F569E8}" type="pres">
      <dgm:prSet presAssocID="{1AFDBEAE-CC45-4DCE-BE89-B8E85FBC66A2}" presName="hierChild2" presStyleCnt="0"/>
      <dgm:spPr/>
    </dgm:pt>
    <dgm:pt modelId="{3BF5A9A9-44F8-4FF4-834A-2E2B829B34C1}" type="pres">
      <dgm:prSet presAssocID="{3AEC6FDD-EA3E-4330-AE10-4656ABDC0D27}" presName="Name37" presStyleLbl="parChTrans1D2" presStyleIdx="0" presStyleCnt="4"/>
      <dgm:spPr/>
      <dgm:t>
        <a:bodyPr/>
        <a:lstStyle/>
        <a:p>
          <a:endParaRPr lang="es-EC"/>
        </a:p>
      </dgm:t>
    </dgm:pt>
    <dgm:pt modelId="{1BC80CB8-A0E9-4C11-B807-52B99DDF3B83}" type="pres">
      <dgm:prSet presAssocID="{3803E622-896B-4C39-ACBB-34943E3BB147}" presName="hierRoot2" presStyleCnt="0">
        <dgm:presLayoutVars>
          <dgm:hierBranch val="init"/>
        </dgm:presLayoutVars>
      </dgm:prSet>
      <dgm:spPr/>
    </dgm:pt>
    <dgm:pt modelId="{BA55CA24-3228-4258-9CB8-F435DF438211}" type="pres">
      <dgm:prSet presAssocID="{3803E622-896B-4C39-ACBB-34943E3BB147}" presName="rootComposite" presStyleCnt="0"/>
      <dgm:spPr/>
    </dgm:pt>
    <dgm:pt modelId="{E2690A85-F7D0-4BD2-AC74-E5DBE68E2D14}" type="pres">
      <dgm:prSet presAssocID="{3803E622-896B-4C39-ACBB-34943E3BB147}" presName="rootText" presStyleLbl="node2" presStyleIdx="0" presStyleCnt="3" custScaleX="151414">
        <dgm:presLayoutVars>
          <dgm:chPref val="3"/>
        </dgm:presLayoutVars>
      </dgm:prSet>
      <dgm:spPr/>
      <dgm:t>
        <a:bodyPr/>
        <a:lstStyle/>
        <a:p>
          <a:endParaRPr lang="es-EC"/>
        </a:p>
      </dgm:t>
    </dgm:pt>
    <dgm:pt modelId="{02AD7384-6690-42CF-A62A-F3582166665F}" type="pres">
      <dgm:prSet presAssocID="{3803E622-896B-4C39-ACBB-34943E3BB147}" presName="rootConnector" presStyleLbl="node2" presStyleIdx="0" presStyleCnt="3"/>
      <dgm:spPr/>
      <dgm:t>
        <a:bodyPr/>
        <a:lstStyle/>
        <a:p>
          <a:endParaRPr lang="es-EC"/>
        </a:p>
      </dgm:t>
    </dgm:pt>
    <dgm:pt modelId="{8C48850D-7ACF-4C50-BD66-FDCAFA6B1E21}" type="pres">
      <dgm:prSet presAssocID="{3803E622-896B-4C39-ACBB-34943E3BB147}" presName="hierChild4" presStyleCnt="0"/>
      <dgm:spPr/>
    </dgm:pt>
    <dgm:pt modelId="{5FD8458B-B794-4ACC-A52D-CA032ACA3F27}" type="pres">
      <dgm:prSet presAssocID="{80A8C5A0-56EE-40AD-96E0-2CC8AD217B79}" presName="Name37" presStyleLbl="parChTrans1D3" presStyleIdx="0" presStyleCnt="4"/>
      <dgm:spPr/>
      <dgm:t>
        <a:bodyPr/>
        <a:lstStyle/>
        <a:p>
          <a:endParaRPr lang="es-EC"/>
        </a:p>
      </dgm:t>
    </dgm:pt>
    <dgm:pt modelId="{4CEEA1D9-D77E-4284-82A0-96AEE2AC56FC}" type="pres">
      <dgm:prSet presAssocID="{AAE94FB2-931F-4B8D-A56D-7BC6E9E1CC21}" presName="hierRoot2" presStyleCnt="0">
        <dgm:presLayoutVars>
          <dgm:hierBranch val="init"/>
        </dgm:presLayoutVars>
      </dgm:prSet>
      <dgm:spPr/>
    </dgm:pt>
    <dgm:pt modelId="{02CBE31A-AEEE-442C-8F25-A80AC642ACF6}" type="pres">
      <dgm:prSet presAssocID="{AAE94FB2-931F-4B8D-A56D-7BC6E9E1CC21}" presName="rootComposite" presStyleCnt="0"/>
      <dgm:spPr/>
    </dgm:pt>
    <dgm:pt modelId="{6AD31D76-FC57-49A5-A984-F5948BA75E06}" type="pres">
      <dgm:prSet presAssocID="{AAE94FB2-931F-4B8D-A56D-7BC6E9E1CC21}" presName="rootText" presStyleLbl="node3" presStyleIdx="0" presStyleCnt="4" custScaleX="124797">
        <dgm:presLayoutVars>
          <dgm:chPref val="3"/>
        </dgm:presLayoutVars>
      </dgm:prSet>
      <dgm:spPr/>
      <dgm:t>
        <a:bodyPr/>
        <a:lstStyle/>
        <a:p>
          <a:endParaRPr lang="es-EC"/>
        </a:p>
      </dgm:t>
    </dgm:pt>
    <dgm:pt modelId="{03D64580-0D43-4530-8436-6B3353A15088}" type="pres">
      <dgm:prSet presAssocID="{AAE94FB2-931F-4B8D-A56D-7BC6E9E1CC21}" presName="rootConnector" presStyleLbl="node3" presStyleIdx="0" presStyleCnt="4"/>
      <dgm:spPr/>
      <dgm:t>
        <a:bodyPr/>
        <a:lstStyle/>
        <a:p>
          <a:endParaRPr lang="es-EC"/>
        </a:p>
      </dgm:t>
    </dgm:pt>
    <dgm:pt modelId="{6F774A06-AFEF-40F0-9E76-4C6B4F2A8355}" type="pres">
      <dgm:prSet presAssocID="{AAE94FB2-931F-4B8D-A56D-7BC6E9E1CC21}" presName="hierChild4" presStyleCnt="0"/>
      <dgm:spPr/>
    </dgm:pt>
    <dgm:pt modelId="{C25C3929-5C37-4F25-B958-3621057405D2}" type="pres">
      <dgm:prSet presAssocID="{2221F3EC-B81E-4655-A8BE-7FD0B3F5A4E8}" presName="Name37" presStyleLbl="parChTrans1D4" presStyleIdx="0" presStyleCnt="2"/>
      <dgm:spPr/>
      <dgm:t>
        <a:bodyPr/>
        <a:lstStyle/>
        <a:p>
          <a:endParaRPr lang="es-EC"/>
        </a:p>
      </dgm:t>
    </dgm:pt>
    <dgm:pt modelId="{CC9801BF-D170-4873-8793-6517FE1AE8A1}" type="pres">
      <dgm:prSet presAssocID="{FA7BC8AE-1A88-40D7-9D7B-164BEABFF739}" presName="hierRoot2" presStyleCnt="0">
        <dgm:presLayoutVars>
          <dgm:hierBranch val="init"/>
        </dgm:presLayoutVars>
      </dgm:prSet>
      <dgm:spPr/>
    </dgm:pt>
    <dgm:pt modelId="{7CD514F0-20EC-44EE-89C4-13442228AEEA}" type="pres">
      <dgm:prSet presAssocID="{FA7BC8AE-1A88-40D7-9D7B-164BEABFF739}" presName="rootComposite" presStyleCnt="0"/>
      <dgm:spPr/>
    </dgm:pt>
    <dgm:pt modelId="{3A020EFF-84E0-4280-AAC5-76BD81E3F9B7}" type="pres">
      <dgm:prSet presAssocID="{FA7BC8AE-1A88-40D7-9D7B-164BEABFF739}" presName="rootText" presStyleLbl="node4" presStyleIdx="0" presStyleCnt="2">
        <dgm:presLayoutVars>
          <dgm:chPref val="3"/>
        </dgm:presLayoutVars>
      </dgm:prSet>
      <dgm:spPr/>
      <dgm:t>
        <a:bodyPr/>
        <a:lstStyle/>
        <a:p>
          <a:endParaRPr lang="es-EC"/>
        </a:p>
      </dgm:t>
    </dgm:pt>
    <dgm:pt modelId="{80A0E5BD-28F3-40D5-ADC9-12C0E543C5DB}" type="pres">
      <dgm:prSet presAssocID="{FA7BC8AE-1A88-40D7-9D7B-164BEABFF739}" presName="rootConnector" presStyleLbl="node4" presStyleIdx="0" presStyleCnt="2"/>
      <dgm:spPr/>
      <dgm:t>
        <a:bodyPr/>
        <a:lstStyle/>
        <a:p>
          <a:endParaRPr lang="es-EC"/>
        </a:p>
      </dgm:t>
    </dgm:pt>
    <dgm:pt modelId="{5202B5C0-96A2-478A-9848-A011BFF22028}" type="pres">
      <dgm:prSet presAssocID="{FA7BC8AE-1A88-40D7-9D7B-164BEABFF739}" presName="hierChild4" presStyleCnt="0"/>
      <dgm:spPr/>
    </dgm:pt>
    <dgm:pt modelId="{8D6A662D-A0DD-4DA1-B7BB-476159923B9E}" type="pres">
      <dgm:prSet presAssocID="{FA7BC8AE-1A88-40D7-9D7B-164BEABFF739}" presName="hierChild5" presStyleCnt="0"/>
      <dgm:spPr/>
    </dgm:pt>
    <dgm:pt modelId="{35390ACF-5B96-4995-8A86-DB21221EE58E}" type="pres">
      <dgm:prSet presAssocID="{AAE94FB2-931F-4B8D-A56D-7BC6E9E1CC21}" presName="hierChild5" presStyleCnt="0"/>
      <dgm:spPr/>
    </dgm:pt>
    <dgm:pt modelId="{2DF5CEA6-11EA-4318-9806-33AE95E1E2E5}" type="pres">
      <dgm:prSet presAssocID="{3803E622-896B-4C39-ACBB-34943E3BB147}" presName="hierChild5" presStyleCnt="0"/>
      <dgm:spPr/>
    </dgm:pt>
    <dgm:pt modelId="{72689BFD-9DB7-4FCD-A20D-24E3FB5FB5C2}" type="pres">
      <dgm:prSet presAssocID="{13E8643B-303F-4062-8F0E-CBE429B5BA02}" presName="Name37" presStyleLbl="parChTrans1D2" presStyleIdx="1" presStyleCnt="4"/>
      <dgm:spPr/>
      <dgm:t>
        <a:bodyPr/>
        <a:lstStyle/>
        <a:p>
          <a:endParaRPr lang="es-EC"/>
        </a:p>
      </dgm:t>
    </dgm:pt>
    <dgm:pt modelId="{4717C06F-27D1-4056-992E-15185155B804}" type="pres">
      <dgm:prSet presAssocID="{4BCC201C-EF43-4617-A638-6693F5AF63AC}" presName="hierRoot2" presStyleCnt="0">
        <dgm:presLayoutVars>
          <dgm:hierBranch val="init"/>
        </dgm:presLayoutVars>
      </dgm:prSet>
      <dgm:spPr/>
    </dgm:pt>
    <dgm:pt modelId="{91FC1128-909B-4063-B7C1-F2E2FE648398}" type="pres">
      <dgm:prSet presAssocID="{4BCC201C-EF43-4617-A638-6693F5AF63AC}" presName="rootComposite" presStyleCnt="0"/>
      <dgm:spPr/>
    </dgm:pt>
    <dgm:pt modelId="{BB2426B0-1D63-4129-8E4C-E4B26C8C49A4}" type="pres">
      <dgm:prSet presAssocID="{4BCC201C-EF43-4617-A638-6693F5AF63AC}" presName="rootText" presStyleLbl="node2" presStyleIdx="1" presStyleCnt="3" custScaleX="162152" custScaleY="93442">
        <dgm:presLayoutVars>
          <dgm:chPref val="3"/>
        </dgm:presLayoutVars>
      </dgm:prSet>
      <dgm:spPr/>
      <dgm:t>
        <a:bodyPr/>
        <a:lstStyle/>
        <a:p>
          <a:endParaRPr lang="es-EC"/>
        </a:p>
      </dgm:t>
    </dgm:pt>
    <dgm:pt modelId="{469ED664-ACDD-4EE1-8E5B-39A3D64641F1}" type="pres">
      <dgm:prSet presAssocID="{4BCC201C-EF43-4617-A638-6693F5AF63AC}" presName="rootConnector" presStyleLbl="node2" presStyleIdx="1" presStyleCnt="3"/>
      <dgm:spPr/>
      <dgm:t>
        <a:bodyPr/>
        <a:lstStyle/>
        <a:p>
          <a:endParaRPr lang="es-EC"/>
        </a:p>
      </dgm:t>
    </dgm:pt>
    <dgm:pt modelId="{CBF6886E-B43A-4515-ABF3-206A2199FF60}" type="pres">
      <dgm:prSet presAssocID="{4BCC201C-EF43-4617-A638-6693F5AF63AC}" presName="hierChild4" presStyleCnt="0"/>
      <dgm:spPr/>
    </dgm:pt>
    <dgm:pt modelId="{441FD9A1-DAAA-4A50-B264-62F0C595D099}" type="pres">
      <dgm:prSet presAssocID="{5B1B9F51-A77C-4027-9F63-BD7B43EA477B}" presName="Name37" presStyleLbl="parChTrans1D3" presStyleIdx="1" presStyleCnt="4"/>
      <dgm:spPr/>
      <dgm:t>
        <a:bodyPr/>
        <a:lstStyle/>
        <a:p>
          <a:endParaRPr lang="es-EC"/>
        </a:p>
      </dgm:t>
    </dgm:pt>
    <dgm:pt modelId="{6A716855-7F29-4916-8FAC-01766117E73C}" type="pres">
      <dgm:prSet presAssocID="{EFA26FA8-A26A-4C05-A20F-17D1E2F2347E}" presName="hierRoot2" presStyleCnt="0">
        <dgm:presLayoutVars>
          <dgm:hierBranch val="init"/>
        </dgm:presLayoutVars>
      </dgm:prSet>
      <dgm:spPr/>
    </dgm:pt>
    <dgm:pt modelId="{CC85D28D-83A9-4027-9F33-99739157BDDB}" type="pres">
      <dgm:prSet presAssocID="{EFA26FA8-A26A-4C05-A20F-17D1E2F2347E}" presName="rootComposite" presStyleCnt="0"/>
      <dgm:spPr/>
    </dgm:pt>
    <dgm:pt modelId="{1BBF499E-6C3C-4D37-B521-3C85C8321796}" type="pres">
      <dgm:prSet presAssocID="{EFA26FA8-A26A-4C05-A20F-17D1E2F2347E}" presName="rootText" presStyleLbl="node3" presStyleIdx="1" presStyleCnt="4" custScaleX="123469" custScaleY="83999" custLinFactNeighborY="1950">
        <dgm:presLayoutVars>
          <dgm:chPref val="3"/>
        </dgm:presLayoutVars>
      </dgm:prSet>
      <dgm:spPr/>
      <dgm:t>
        <a:bodyPr/>
        <a:lstStyle/>
        <a:p>
          <a:endParaRPr lang="es-EC"/>
        </a:p>
      </dgm:t>
    </dgm:pt>
    <dgm:pt modelId="{B17ADA5B-D190-42A7-A30C-01117C8F3642}" type="pres">
      <dgm:prSet presAssocID="{EFA26FA8-A26A-4C05-A20F-17D1E2F2347E}" presName="rootConnector" presStyleLbl="node3" presStyleIdx="1" presStyleCnt="4"/>
      <dgm:spPr/>
      <dgm:t>
        <a:bodyPr/>
        <a:lstStyle/>
        <a:p>
          <a:endParaRPr lang="es-EC"/>
        </a:p>
      </dgm:t>
    </dgm:pt>
    <dgm:pt modelId="{F8A01002-0CE6-468A-841C-652521C57B75}" type="pres">
      <dgm:prSet presAssocID="{EFA26FA8-A26A-4C05-A20F-17D1E2F2347E}" presName="hierChild4" presStyleCnt="0"/>
      <dgm:spPr/>
    </dgm:pt>
    <dgm:pt modelId="{C2138F71-BDF6-4AF2-8F4D-230D4DE1DD34}" type="pres">
      <dgm:prSet presAssocID="{D4534898-B4A1-4320-AB9B-D746C478EDC3}" presName="Name37" presStyleLbl="parChTrans1D4" presStyleIdx="1" presStyleCnt="2"/>
      <dgm:spPr/>
      <dgm:t>
        <a:bodyPr/>
        <a:lstStyle/>
        <a:p>
          <a:endParaRPr lang="es-EC"/>
        </a:p>
      </dgm:t>
    </dgm:pt>
    <dgm:pt modelId="{A91C3B62-F253-45D2-87CA-4F2645C7C59A}" type="pres">
      <dgm:prSet presAssocID="{6A6D0D43-C9BC-4FE5-A965-96C7E66A79CF}" presName="hierRoot2" presStyleCnt="0">
        <dgm:presLayoutVars>
          <dgm:hierBranch val="init"/>
        </dgm:presLayoutVars>
      </dgm:prSet>
      <dgm:spPr/>
    </dgm:pt>
    <dgm:pt modelId="{4C04FC38-9557-45FA-BB09-2FC15D9DF440}" type="pres">
      <dgm:prSet presAssocID="{6A6D0D43-C9BC-4FE5-A965-96C7E66A79CF}" presName="rootComposite" presStyleCnt="0"/>
      <dgm:spPr/>
    </dgm:pt>
    <dgm:pt modelId="{C1D09A23-39C9-490E-AA74-F3EC935048F5}" type="pres">
      <dgm:prSet presAssocID="{6A6D0D43-C9BC-4FE5-A965-96C7E66A79CF}" presName="rootText" presStyleLbl="node4" presStyleIdx="1" presStyleCnt="2" custScaleX="91136" custScaleY="102404">
        <dgm:presLayoutVars>
          <dgm:chPref val="3"/>
        </dgm:presLayoutVars>
      </dgm:prSet>
      <dgm:spPr/>
      <dgm:t>
        <a:bodyPr/>
        <a:lstStyle/>
        <a:p>
          <a:endParaRPr lang="es-EC"/>
        </a:p>
      </dgm:t>
    </dgm:pt>
    <dgm:pt modelId="{6FC54C58-6568-4930-8826-B8B2D16F4D18}" type="pres">
      <dgm:prSet presAssocID="{6A6D0D43-C9BC-4FE5-A965-96C7E66A79CF}" presName="rootConnector" presStyleLbl="node4" presStyleIdx="1" presStyleCnt="2"/>
      <dgm:spPr/>
      <dgm:t>
        <a:bodyPr/>
        <a:lstStyle/>
        <a:p>
          <a:endParaRPr lang="es-EC"/>
        </a:p>
      </dgm:t>
    </dgm:pt>
    <dgm:pt modelId="{C2C3AD83-FADA-4B60-B511-D07E14BB7E59}" type="pres">
      <dgm:prSet presAssocID="{6A6D0D43-C9BC-4FE5-A965-96C7E66A79CF}" presName="hierChild4" presStyleCnt="0"/>
      <dgm:spPr/>
    </dgm:pt>
    <dgm:pt modelId="{5ACC5637-99F7-43D0-9729-2F4A904C88A0}" type="pres">
      <dgm:prSet presAssocID="{6A6D0D43-C9BC-4FE5-A965-96C7E66A79CF}" presName="hierChild5" presStyleCnt="0"/>
      <dgm:spPr/>
    </dgm:pt>
    <dgm:pt modelId="{A064CDD1-B678-434B-93BF-C2E565D60BC2}" type="pres">
      <dgm:prSet presAssocID="{EFA26FA8-A26A-4C05-A20F-17D1E2F2347E}" presName="hierChild5" presStyleCnt="0"/>
      <dgm:spPr/>
    </dgm:pt>
    <dgm:pt modelId="{311621EE-9F63-48D9-8647-7092BFEC8020}" type="pres">
      <dgm:prSet presAssocID="{4BCC201C-EF43-4617-A638-6693F5AF63AC}" presName="hierChild5" presStyleCnt="0"/>
      <dgm:spPr/>
    </dgm:pt>
    <dgm:pt modelId="{368BF5B0-4FFB-4428-9776-C26E7FAF011A}" type="pres">
      <dgm:prSet presAssocID="{1E6F2603-F6F2-4B6D-8ADC-7B3AFCFE0059}" presName="Name37" presStyleLbl="parChTrans1D2" presStyleIdx="2" presStyleCnt="4"/>
      <dgm:spPr/>
      <dgm:t>
        <a:bodyPr/>
        <a:lstStyle/>
        <a:p>
          <a:endParaRPr lang="es-EC"/>
        </a:p>
      </dgm:t>
    </dgm:pt>
    <dgm:pt modelId="{0D6A11BE-56E5-4227-AE65-B14E581D427E}" type="pres">
      <dgm:prSet presAssocID="{45F420C3-51C2-4911-921B-435696CD64A3}" presName="hierRoot2" presStyleCnt="0">
        <dgm:presLayoutVars>
          <dgm:hierBranch val="init"/>
        </dgm:presLayoutVars>
      </dgm:prSet>
      <dgm:spPr/>
    </dgm:pt>
    <dgm:pt modelId="{0159FF43-2B60-46E8-B240-B7800A4E0924}" type="pres">
      <dgm:prSet presAssocID="{45F420C3-51C2-4911-921B-435696CD64A3}" presName="rootComposite" presStyleCnt="0"/>
      <dgm:spPr/>
    </dgm:pt>
    <dgm:pt modelId="{A3408E23-92C4-4B70-B69A-4292B8DF741F}" type="pres">
      <dgm:prSet presAssocID="{45F420C3-51C2-4911-921B-435696CD64A3}" presName="rootText" presStyleLbl="node2" presStyleIdx="2" presStyleCnt="3" custScaleX="127047">
        <dgm:presLayoutVars>
          <dgm:chPref val="3"/>
        </dgm:presLayoutVars>
      </dgm:prSet>
      <dgm:spPr/>
      <dgm:t>
        <a:bodyPr/>
        <a:lstStyle/>
        <a:p>
          <a:endParaRPr lang="es-EC"/>
        </a:p>
      </dgm:t>
    </dgm:pt>
    <dgm:pt modelId="{5F516CCC-662D-46D0-8DA1-3D7DDC448530}" type="pres">
      <dgm:prSet presAssocID="{45F420C3-51C2-4911-921B-435696CD64A3}" presName="rootConnector" presStyleLbl="node2" presStyleIdx="2" presStyleCnt="3"/>
      <dgm:spPr/>
      <dgm:t>
        <a:bodyPr/>
        <a:lstStyle/>
        <a:p>
          <a:endParaRPr lang="es-EC"/>
        </a:p>
      </dgm:t>
    </dgm:pt>
    <dgm:pt modelId="{514E7B38-753E-4B6C-BC0C-731A02556DA8}" type="pres">
      <dgm:prSet presAssocID="{45F420C3-51C2-4911-921B-435696CD64A3}" presName="hierChild4" presStyleCnt="0"/>
      <dgm:spPr/>
    </dgm:pt>
    <dgm:pt modelId="{9538E1E5-4825-4F2A-A20A-E46B7C6211D1}" type="pres">
      <dgm:prSet presAssocID="{20042FFB-6831-4D90-A3DA-DC09378A2E93}" presName="Name37" presStyleLbl="parChTrans1D3" presStyleIdx="2" presStyleCnt="4"/>
      <dgm:spPr/>
      <dgm:t>
        <a:bodyPr/>
        <a:lstStyle/>
        <a:p>
          <a:endParaRPr lang="es-EC"/>
        </a:p>
      </dgm:t>
    </dgm:pt>
    <dgm:pt modelId="{D60C4C2D-5BDE-4B5D-9411-50CBA8110D62}" type="pres">
      <dgm:prSet presAssocID="{5CF07C60-36A5-4F8D-9DC2-065A908C7D69}" presName="hierRoot2" presStyleCnt="0">
        <dgm:presLayoutVars>
          <dgm:hierBranch val="init"/>
        </dgm:presLayoutVars>
      </dgm:prSet>
      <dgm:spPr/>
    </dgm:pt>
    <dgm:pt modelId="{763C41AC-BB0E-4127-940E-0FF950C9BEEE}" type="pres">
      <dgm:prSet presAssocID="{5CF07C60-36A5-4F8D-9DC2-065A908C7D69}" presName="rootComposite" presStyleCnt="0"/>
      <dgm:spPr/>
    </dgm:pt>
    <dgm:pt modelId="{56FC5371-768B-46F5-AE5B-DF274E94104D}" type="pres">
      <dgm:prSet presAssocID="{5CF07C60-36A5-4F8D-9DC2-065A908C7D69}" presName="rootText" presStyleLbl="node3" presStyleIdx="2" presStyleCnt="4">
        <dgm:presLayoutVars>
          <dgm:chPref val="3"/>
        </dgm:presLayoutVars>
      </dgm:prSet>
      <dgm:spPr/>
      <dgm:t>
        <a:bodyPr/>
        <a:lstStyle/>
        <a:p>
          <a:endParaRPr lang="es-EC"/>
        </a:p>
      </dgm:t>
    </dgm:pt>
    <dgm:pt modelId="{B9EAFFCE-5154-410C-8AD7-5E661E4DA525}" type="pres">
      <dgm:prSet presAssocID="{5CF07C60-36A5-4F8D-9DC2-065A908C7D69}" presName="rootConnector" presStyleLbl="node3" presStyleIdx="2" presStyleCnt="4"/>
      <dgm:spPr/>
      <dgm:t>
        <a:bodyPr/>
        <a:lstStyle/>
        <a:p>
          <a:endParaRPr lang="es-EC"/>
        </a:p>
      </dgm:t>
    </dgm:pt>
    <dgm:pt modelId="{ED2B715C-F8B3-41FC-BB6E-C068D543B981}" type="pres">
      <dgm:prSet presAssocID="{5CF07C60-36A5-4F8D-9DC2-065A908C7D69}" presName="hierChild4" presStyleCnt="0"/>
      <dgm:spPr/>
    </dgm:pt>
    <dgm:pt modelId="{A38EA544-377E-4E21-9AFA-30994C6B86B3}" type="pres">
      <dgm:prSet presAssocID="{5CF07C60-36A5-4F8D-9DC2-065A908C7D69}" presName="hierChild5" presStyleCnt="0"/>
      <dgm:spPr/>
    </dgm:pt>
    <dgm:pt modelId="{AD7CE9BF-D13E-4DD0-ABB6-CE85AD218833}" type="pres">
      <dgm:prSet presAssocID="{AFA9A02C-3841-4C0A-BEA0-0714D8027600}" presName="Name37" presStyleLbl="parChTrans1D3" presStyleIdx="3" presStyleCnt="4"/>
      <dgm:spPr/>
      <dgm:t>
        <a:bodyPr/>
        <a:lstStyle/>
        <a:p>
          <a:endParaRPr lang="es-EC"/>
        </a:p>
      </dgm:t>
    </dgm:pt>
    <dgm:pt modelId="{B127CAD5-AC52-4A93-A7DF-83B5101A2C99}" type="pres">
      <dgm:prSet presAssocID="{35DB70AB-EAC0-460F-98F6-C246FBE0CC65}" presName="hierRoot2" presStyleCnt="0">
        <dgm:presLayoutVars>
          <dgm:hierBranch val="init"/>
        </dgm:presLayoutVars>
      </dgm:prSet>
      <dgm:spPr/>
    </dgm:pt>
    <dgm:pt modelId="{2411A4E0-0AE8-48D1-BE6C-679BDA7480AF}" type="pres">
      <dgm:prSet presAssocID="{35DB70AB-EAC0-460F-98F6-C246FBE0CC65}" presName="rootComposite" presStyleCnt="0"/>
      <dgm:spPr/>
    </dgm:pt>
    <dgm:pt modelId="{E61E459F-3BC2-4E3D-944C-7D8B650BB3D2}" type="pres">
      <dgm:prSet presAssocID="{35DB70AB-EAC0-460F-98F6-C246FBE0CC65}" presName="rootText" presStyleLbl="node3" presStyleIdx="3" presStyleCnt="4">
        <dgm:presLayoutVars>
          <dgm:chPref val="3"/>
        </dgm:presLayoutVars>
      </dgm:prSet>
      <dgm:spPr/>
      <dgm:t>
        <a:bodyPr/>
        <a:lstStyle/>
        <a:p>
          <a:endParaRPr lang="es-EC"/>
        </a:p>
      </dgm:t>
    </dgm:pt>
    <dgm:pt modelId="{49F79A8D-C7EC-421B-8907-DEC15DB5E25D}" type="pres">
      <dgm:prSet presAssocID="{35DB70AB-EAC0-460F-98F6-C246FBE0CC65}" presName="rootConnector" presStyleLbl="node3" presStyleIdx="3" presStyleCnt="4"/>
      <dgm:spPr/>
      <dgm:t>
        <a:bodyPr/>
        <a:lstStyle/>
        <a:p>
          <a:endParaRPr lang="es-EC"/>
        </a:p>
      </dgm:t>
    </dgm:pt>
    <dgm:pt modelId="{55C19275-4C2E-4C0E-9131-40FB0ACD6B82}" type="pres">
      <dgm:prSet presAssocID="{35DB70AB-EAC0-460F-98F6-C246FBE0CC65}" presName="hierChild4" presStyleCnt="0"/>
      <dgm:spPr/>
    </dgm:pt>
    <dgm:pt modelId="{E25C018E-CF72-4E2C-914A-D272550BF4EF}" type="pres">
      <dgm:prSet presAssocID="{35DB70AB-EAC0-460F-98F6-C246FBE0CC65}" presName="hierChild5" presStyleCnt="0"/>
      <dgm:spPr/>
    </dgm:pt>
    <dgm:pt modelId="{F8E681DE-EDA2-4316-840F-2014BCCAF52F}" type="pres">
      <dgm:prSet presAssocID="{45F420C3-51C2-4911-921B-435696CD64A3}" presName="hierChild5" presStyleCnt="0"/>
      <dgm:spPr/>
    </dgm:pt>
    <dgm:pt modelId="{70A8B39E-0E17-4DA5-87F8-71D53D9E4030}" type="pres">
      <dgm:prSet presAssocID="{1AFDBEAE-CC45-4DCE-BE89-B8E85FBC66A2}" presName="hierChild3" presStyleCnt="0"/>
      <dgm:spPr/>
    </dgm:pt>
    <dgm:pt modelId="{BA153068-AA77-4AED-BAC0-C7FA63EF962E}" type="pres">
      <dgm:prSet presAssocID="{E12CBE2A-1A9C-4920-9871-7D0A363E42E8}" presName="Name111" presStyleLbl="parChTrans1D2" presStyleIdx="3" presStyleCnt="4"/>
      <dgm:spPr/>
      <dgm:t>
        <a:bodyPr/>
        <a:lstStyle/>
        <a:p>
          <a:endParaRPr lang="es-EC"/>
        </a:p>
      </dgm:t>
    </dgm:pt>
    <dgm:pt modelId="{819FF95B-3D7C-4A7F-AECF-1DAED2EBFC45}" type="pres">
      <dgm:prSet presAssocID="{704B28A2-3E2D-4188-9D83-6FDC66EBDFD6}" presName="hierRoot3" presStyleCnt="0">
        <dgm:presLayoutVars>
          <dgm:hierBranch val="init"/>
        </dgm:presLayoutVars>
      </dgm:prSet>
      <dgm:spPr/>
    </dgm:pt>
    <dgm:pt modelId="{00172EDC-3B65-40C6-BD59-B9083869B86C}" type="pres">
      <dgm:prSet presAssocID="{704B28A2-3E2D-4188-9D83-6FDC66EBDFD6}" presName="rootComposite3" presStyleCnt="0"/>
      <dgm:spPr/>
    </dgm:pt>
    <dgm:pt modelId="{2577D2F6-EC51-4718-B7CB-7888AACAEA32}" type="pres">
      <dgm:prSet presAssocID="{704B28A2-3E2D-4188-9D83-6FDC66EBDFD6}" presName="rootText3" presStyleLbl="asst1" presStyleIdx="0" presStyleCnt="1" custScaleX="221938" custScaleY="85033">
        <dgm:presLayoutVars>
          <dgm:chPref val="3"/>
        </dgm:presLayoutVars>
      </dgm:prSet>
      <dgm:spPr/>
      <dgm:t>
        <a:bodyPr/>
        <a:lstStyle/>
        <a:p>
          <a:endParaRPr lang="es-EC"/>
        </a:p>
      </dgm:t>
    </dgm:pt>
    <dgm:pt modelId="{F28CD740-C561-438B-BCAD-2871C16E84AB}" type="pres">
      <dgm:prSet presAssocID="{704B28A2-3E2D-4188-9D83-6FDC66EBDFD6}" presName="rootConnector3" presStyleLbl="asst1" presStyleIdx="0" presStyleCnt="1"/>
      <dgm:spPr/>
      <dgm:t>
        <a:bodyPr/>
        <a:lstStyle/>
        <a:p>
          <a:endParaRPr lang="es-EC"/>
        </a:p>
      </dgm:t>
    </dgm:pt>
    <dgm:pt modelId="{0207657A-6625-4136-839F-C77E4FD7FB6F}" type="pres">
      <dgm:prSet presAssocID="{704B28A2-3E2D-4188-9D83-6FDC66EBDFD6}" presName="hierChild6" presStyleCnt="0"/>
      <dgm:spPr/>
    </dgm:pt>
    <dgm:pt modelId="{CBD71D38-82B4-4F4E-81C5-4A600B8FD350}" type="pres">
      <dgm:prSet presAssocID="{704B28A2-3E2D-4188-9D83-6FDC66EBDFD6}" presName="hierChild7" presStyleCnt="0"/>
      <dgm:spPr/>
    </dgm:pt>
  </dgm:ptLst>
  <dgm:cxnLst>
    <dgm:cxn modelId="{91666028-CEDB-4F2B-BC40-D6FF1569CC2C}" type="presOf" srcId="{1AFDBEAE-CC45-4DCE-BE89-B8E85FBC66A2}" destId="{C72AE392-7F2A-4FCC-99A4-43B27034332F}" srcOrd="1" destOrd="0" presId="urn:microsoft.com/office/officeart/2005/8/layout/orgChart1"/>
    <dgm:cxn modelId="{DF1C4DA2-FCD2-4014-8539-A045031A3B43}" type="presOf" srcId="{4BCC201C-EF43-4617-A638-6693F5AF63AC}" destId="{BB2426B0-1D63-4129-8E4C-E4B26C8C49A4}" srcOrd="0" destOrd="0" presId="urn:microsoft.com/office/officeart/2005/8/layout/orgChart1"/>
    <dgm:cxn modelId="{FF73C339-6C25-4E6A-B6E5-4819EAED2650}" type="presOf" srcId="{4BCC201C-EF43-4617-A638-6693F5AF63AC}" destId="{469ED664-ACDD-4EE1-8E5B-39A3D64641F1}" srcOrd="1" destOrd="0" presId="urn:microsoft.com/office/officeart/2005/8/layout/orgChart1"/>
    <dgm:cxn modelId="{FE91B931-5CC1-47BC-8001-E8248AED51DE}" srcId="{1AFDBEAE-CC45-4DCE-BE89-B8E85FBC66A2}" destId="{45F420C3-51C2-4911-921B-435696CD64A3}" srcOrd="3" destOrd="0" parTransId="{1E6F2603-F6F2-4B6D-8ADC-7B3AFCFE0059}" sibTransId="{C40305ED-77E8-4DA9-A412-F36226792825}"/>
    <dgm:cxn modelId="{8E84A064-2FB0-43FF-A4C0-5EA99F8AA585}" type="presOf" srcId="{35DB70AB-EAC0-460F-98F6-C246FBE0CC65}" destId="{49F79A8D-C7EC-421B-8907-DEC15DB5E25D}" srcOrd="1" destOrd="0" presId="urn:microsoft.com/office/officeart/2005/8/layout/orgChart1"/>
    <dgm:cxn modelId="{C94BFBA5-0898-4B72-A196-117668B86FC7}" type="presOf" srcId="{1E6F2603-F6F2-4B6D-8ADC-7B3AFCFE0059}" destId="{368BF5B0-4FFB-4428-9776-C26E7FAF011A}" srcOrd="0" destOrd="0" presId="urn:microsoft.com/office/officeart/2005/8/layout/orgChart1"/>
    <dgm:cxn modelId="{A0B452C1-0541-4B03-A702-ECC4645E5D2A}" srcId="{EFA26FA8-A26A-4C05-A20F-17D1E2F2347E}" destId="{6A6D0D43-C9BC-4FE5-A965-96C7E66A79CF}" srcOrd="0" destOrd="0" parTransId="{D4534898-B4A1-4320-AB9B-D746C478EDC3}" sibTransId="{C9C4A995-41B7-4E56-AC89-C507CABF2624}"/>
    <dgm:cxn modelId="{3EA4EC69-64C5-4081-AC93-54EE589626D0}" type="presOf" srcId="{6A6D0D43-C9BC-4FE5-A965-96C7E66A79CF}" destId="{6FC54C58-6568-4930-8826-B8B2D16F4D18}" srcOrd="1" destOrd="0" presId="urn:microsoft.com/office/officeart/2005/8/layout/orgChart1"/>
    <dgm:cxn modelId="{9B03F9DD-5BDF-4156-B62C-2FDBDA4CF09C}" srcId="{AAE94FB2-931F-4B8D-A56D-7BC6E9E1CC21}" destId="{FA7BC8AE-1A88-40D7-9D7B-164BEABFF739}" srcOrd="0" destOrd="0" parTransId="{2221F3EC-B81E-4655-A8BE-7FD0B3F5A4E8}" sibTransId="{E27367E4-EC8B-428D-9FAA-C778DB68E9F3}"/>
    <dgm:cxn modelId="{CEFCF052-2E50-4956-A12B-22A1A4B88AAC}" type="presOf" srcId="{FD52B21A-830C-4313-AD6B-6E2465472228}" destId="{10C85156-6531-4D38-A10E-5BC2C4587A4B}" srcOrd="0" destOrd="0" presId="urn:microsoft.com/office/officeart/2005/8/layout/orgChart1"/>
    <dgm:cxn modelId="{FC5EB43A-C4CB-40FB-A9BC-48B1C9DD8C33}" srcId="{1AFDBEAE-CC45-4DCE-BE89-B8E85FBC66A2}" destId="{3803E622-896B-4C39-ACBB-34943E3BB147}" srcOrd="1" destOrd="0" parTransId="{3AEC6FDD-EA3E-4330-AE10-4656ABDC0D27}" sibTransId="{1A0D6AEA-38A8-482E-8ECA-1406925973F1}"/>
    <dgm:cxn modelId="{4D0E49BA-7388-4003-A996-9D543856DD3A}" srcId="{4BCC201C-EF43-4617-A638-6693F5AF63AC}" destId="{EFA26FA8-A26A-4C05-A20F-17D1E2F2347E}" srcOrd="0" destOrd="0" parTransId="{5B1B9F51-A77C-4027-9F63-BD7B43EA477B}" sibTransId="{DB40B2CC-976D-4B7E-B6B0-5B1BAAA54A50}"/>
    <dgm:cxn modelId="{8F25A062-641F-4C29-8588-18BB40DFC1CE}" type="presOf" srcId="{6A6D0D43-C9BC-4FE5-A965-96C7E66A79CF}" destId="{C1D09A23-39C9-490E-AA74-F3EC935048F5}" srcOrd="0" destOrd="0" presId="urn:microsoft.com/office/officeart/2005/8/layout/orgChart1"/>
    <dgm:cxn modelId="{39733E39-2A2B-4317-B131-34731F52614F}" type="presOf" srcId="{D4534898-B4A1-4320-AB9B-D746C478EDC3}" destId="{C2138F71-BDF6-4AF2-8F4D-230D4DE1DD34}" srcOrd="0" destOrd="0" presId="urn:microsoft.com/office/officeart/2005/8/layout/orgChart1"/>
    <dgm:cxn modelId="{98F68DF2-810D-4EB4-95DE-5DE79E3E0421}" type="presOf" srcId="{EFA26FA8-A26A-4C05-A20F-17D1E2F2347E}" destId="{B17ADA5B-D190-42A7-A30C-01117C8F3642}" srcOrd="1" destOrd="0" presId="urn:microsoft.com/office/officeart/2005/8/layout/orgChart1"/>
    <dgm:cxn modelId="{84F9999D-209F-4F01-B316-27B4FF02682F}" type="presOf" srcId="{20042FFB-6831-4D90-A3DA-DC09378A2E93}" destId="{9538E1E5-4825-4F2A-A20A-E46B7C6211D1}" srcOrd="0" destOrd="0" presId="urn:microsoft.com/office/officeart/2005/8/layout/orgChart1"/>
    <dgm:cxn modelId="{2B744921-3661-4F16-8D23-9B664F93FBFB}" type="presOf" srcId="{2221F3EC-B81E-4655-A8BE-7FD0B3F5A4E8}" destId="{C25C3929-5C37-4F25-B958-3621057405D2}" srcOrd="0" destOrd="0" presId="urn:microsoft.com/office/officeart/2005/8/layout/orgChart1"/>
    <dgm:cxn modelId="{5C9F14CE-2F01-451B-A7FF-E6450808C812}" type="presOf" srcId="{1AFDBEAE-CC45-4DCE-BE89-B8E85FBC66A2}" destId="{BC7E6808-51C2-4F45-ABD0-5B98DCD7C54F}" srcOrd="0" destOrd="0" presId="urn:microsoft.com/office/officeart/2005/8/layout/orgChart1"/>
    <dgm:cxn modelId="{07FCDC2A-14A5-4EB3-9F92-5A249231B379}" type="presOf" srcId="{80A8C5A0-56EE-40AD-96E0-2CC8AD217B79}" destId="{5FD8458B-B794-4ACC-A52D-CA032ACA3F27}" srcOrd="0" destOrd="0" presId="urn:microsoft.com/office/officeart/2005/8/layout/orgChart1"/>
    <dgm:cxn modelId="{F13B187C-AA06-43BF-AFD5-9766982FAD45}" type="presOf" srcId="{704B28A2-3E2D-4188-9D83-6FDC66EBDFD6}" destId="{F28CD740-C561-438B-BCAD-2871C16E84AB}" srcOrd="1" destOrd="0" presId="urn:microsoft.com/office/officeart/2005/8/layout/orgChart1"/>
    <dgm:cxn modelId="{0521E7DD-9E4A-4A38-92FE-F2EEF5E4A005}" srcId="{45F420C3-51C2-4911-921B-435696CD64A3}" destId="{35DB70AB-EAC0-460F-98F6-C246FBE0CC65}" srcOrd="1" destOrd="0" parTransId="{AFA9A02C-3841-4C0A-BEA0-0714D8027600}" sibTransId="{E6E35EE8-97F6-4955-A790-A13F25A0B362}"/>
    <dgm:cxn modelId="{B0D4F004-A48C-4DB8-A5CE-D56147CB173B}" type="presOf" srcId="{E12CBE2A-1A9C-4920-9871-7D0A363E42E8}" destId="{BA153068-AA77-4AED-BAC0-C7FA63EF962E}" srcOrd="0" destOrd="0" presId="urn:microsoft.com/office/officeart/2005/8/layout/orgChart1"/>
    <dgm:cxn modelId="{4A9F3432-C493-4323-9F9F-754FA93E01DA}" type="presOf" srcId="{13E8643B-303F-4062-8F0E-CBE429B5BA02}" destId="{72689BFD-9DB7-4FCD-A20D-24E3FB5FB5C2}" srcOrd="0" destOrd="0" presId="urn:microsoft.com/office/officeart/2005/8/layout/orgChart1"/>
    <dgm:cxn modelId="{F98E874C-CBCE-4566-9902-28CDE59B9A59}" type="presOf" srcId="{AAE94FB2-931F-4B8D-A56D-7BC6E9E1CC21}" destId="{6AD31D76-FC57-49A5-A984-F5948BA75E06}" srcOrd="0" destOrd="0" presId="urn:microsoft.com/office/officeart/2005/8/layout/orgChart1"/>
    <dgm:cxn modelId="{C3A2DF1C-7BB0-4045-8519-4BEE792B16B7}" type="presOf" srcId="{3AEC6FDD-EA3E-4330-AE10-4656ABDC0D27}" destId="{3BF5A9A9-44F8-4FF4-834A-2E2B829B34C1}" srcOrd="0" destOrd="0" presId="urn:microsoft.com/office/officeart/2005/8/layout/orgChart1"/>
    <dgm:cxn modelId="{6CA314CC-5837-4716-A463-314C98BAEEE5}" type="presOf" srcId="{EFA26FA8-A26A-4C05-A20F-17D1E2F2347E}" destId="{1BBF499E-6C3C-4D37-B521-3C85C8321796}" srcOrd="0" destOrd="0" presId="urn:microsoft.com/office/officeart/2005/8/layout/orgChart1"/>
    <dgm:cxn modelId="{A764A1A7-5CCC-46C3-8DFF-DAE77E51B774}" type="presOf" srcId="{45F420C3-51C2-4911-921B-435696CD64A3}" destId="{A3408E23-92C4-4B70-B69A-4292B8DF741F}" srcOrd="0" destOrd="0" presId="urn:microsoft.com/office/officeart/2005/8/layout/orgChart1"/>
    <dgm:cxn modelId="{C59ABDB5-C829-47F2-AB3A-AF471E29C117}" type="presOf" srcId="{45F420C3-51C2-4911-921B-435696CD64A3}" destId="{5F516CCC-662D-46D0-8DA1-3D7DDC448530}" srcOrd="1" destOrd="0" presId="urn:microsoft.com/office/officeart/2005/8/layout/orgChart1"/>
    <dgm:cxn modelId="{05BE2419-B030-4E8A-AA00-4E26C9E1B258}" srcId="{1AFDBEAE-CC45-4DCE-BE89-B8E85FBC66A2}" destId="{4BCC201C-EF43-4617-A638-6693F5AF63AC}" srcOrd="2" destOrd="0" parTransId="{13E8643B-303F-4062-8F0E-CBE429B5BA02}" sibTransId="{9E8389B9-F958-4845-8BE4-58107F651753}"/>
    <dgm:cxn modelId="{DFEED242-8F54-4607-8211-93AE4408A5CC}" srcId="{1AFDBEAE-CC45-4DCE-BE89-B8E85FBC66A2}" destId="{704B28A2-3E2D-4188-9D83-6FDC66EBDFD6}" srcOrd="0" destOrd="0" parTransId="{E12CBE2A-1A9C-4920-9871-7D0A363E42E8}" sibTransId="{7F1F62F8-0300-4433-B96A-19C7F5DD0714}"/>
    <dgm:cxn modelId="{B1BF6E56-46D5-4CDE-9EDD-15BDCD98BD37}" type="presOf" srcId="{35DB70AB-EAC0-460F-98F6-C246FBE0CC65}" destId="{E61E459F-3BC2-4E3D-944C-7D8B650BB3D2}" srcOrd="0" destOrd="0" presId="urn:microsoft.com/office/officeart/2005/8/layout/orgChart1"/>
    <dgm:cxn modelId="{93D0EA80-D5B3-4CCF-83AF-FC0F755A26A0}" type="presOf" srcId="{5CF07C60-36A5-4F8D-9DC2-065A908C7D69}" destId="{56FC5371-768B-46F5-AE5B-DF274E94104D}" srcOrd="0" destOrd="0" presId="urn:microsoft.com/office/officeart/2005/8/layout/orgChart1"/>
    <dgm:cxn modelId="{4A3721B2-F689-4CC1-85E8-15C28DCFEFAF}" type="presOf" srcId="{FA7BC8AE-1A88-40D7-9D7B-164BEABFF739}" destId="{3A020EFF-84E0-4280-AAC5-76BD81E3F9B7}" srcOrd="0" destOrd="0" presId="urn:microsoft.com/office/officeart/2005/8/layout/orgChart1"/>
    <dgm:cxn modelId="{D19A3520-E8A2-4174-8868-F49E2F36A73B}" srcId="{45F420C3-51C2-4911-921B-435696CD64A3}" destId="{5CF07C60-36A5-4F8D-9DC2-065A908C7D69}" srcOrd="0" destOrd="0" parTransId="{20042FFB-6831-4D90-A3DA-DC09378A2E93}" sibTransId="{CF21A27A-9526-4A95-A887-E9A9B6CA1655}"/>
    <dgm:cxn modelId="{0AFB0473-1E80-4DB9-A398-8B174E806818}" type="presOf" srcId="{704B28A2-3E2D-4188-9D83-6FDC66EBDFD6}" destId="{2577D2F6-EC51-4718-B7CB-7888AACAEA32}" srcOrd="0" destOrd="0" presId="urn:microsoft.com/office/officeart/2005/8/layout/orgChart1"/>
    <dgm:cxn modelId="{567848E6-70FA-4D8B-8521-3C36E222F2B3}" type="presOf" srcId="{3803E622-896B-4C39-ACBB-34943E3BB147}" destId="{02AD7384-6690-42CF-A62A-F3582166665F}" srcOrd="1" destOrd="0" presId="urn:microsoft.com/office/officeart/2005/8/layout/orgChart1"/>
    <dgm:cxn modelId="{65604D4F-D526-40E1-B8F4-A67DBE0831DD}" type="presOf" srcId="{5B1B9F51-A77C-4027-9F63-BD7B43EA477B}" destId="{441FD9A1-DAAA-4A50-B264-62F0C595D099}" srcOrd="0" destOrd="0" presId="urn:microsoft.com/office/officeart/2005/8/layout/orgChart1"/>
    <dgm:cxn modelId="{32AE77B9-6300-43CE-80EF-CA8F0220B489}" type="presOf" srcId="{AAE94FB2-931F-4B8D-A56D-7BC6E9E1CC21}" destId="{03D64580-0D43-4530-8436-6B3353A15088}" srcOrd="1" destOrd="0" presId="urn:microsoft.com/office/officeart/2005/8/layout/orgChart1"/>
    <dgm:cxn modelId="{6688ABC1-2BFC-4E5F-8042-6A7E2E3826CF}" srcId="{3803E622-896B-4C39-ACBB-34943E3BB147}" destId="{AAE94FB2-931F-4B8D-A56D-7BC6E9E1CC21}" srcOrd="0" destOrd="0" parTransId="{80A8C5A0-56EE-40AD-96E0-2CC8AD217B79}" sibTransId="{3D8AD043-C9D6-4EFE-9E2F-204909E96DEB}"/>
    <dgm:cxn modelId="{A6895FAD-53D8-4D15-9EDB-39E351C072AB}" type="presOf" srcId="{3803E622-896B-4C39-ACBB-34943E3BB147}" destId="{E2690A85-F7D0-4BD2-AC74-E5DBE68E2D14}" srcOrd="0" destOrd="0" presId="urn:microsoft.com/office/officeart/2005/8/layout/orgChart1"/>
    <dgm:cxn modelId="{2D476AF9-E5A6-4AAF-8C79-2DD553074CCA}" srcId="{FD52B21A-830C-4313-AD6B-6E2465472228}" destId="{1AFDBEAE-CC45-4DCE-BE89-B8E85FBC66A2}" srcOrd="0" destOrd="0" parTransId="{8F9842B1-675B-41EB-8BCB-C5C93EC4C5C1}" sibTransId="{7EF70EB1-E1A0-4F7C-AE91-8AC0D167C02E}"/>
    <dgm:cxn modelId="{5924F077-6184-4F4F-8B62-AAB4C5D0B12F}" type="presOf" srcId="{FA7BC8AE-1A88-40D7-9D7B-164BEABFF739}" destId="{80A0E5BD-28F3-40D5-ADC9-12C0E543C5DB}" srcOrd="1" destOrd="0" presId="urn:microsoft.com/office/officeart/2005/8/layout/orgChart1"/>
    <dgm:cxn modelId="{AAFA55A8-59C3-48D6-9524-158E4A86DEE2}" type="presOf" srcId="{5CF07C60-36A5-4F8D-9DC2-065A908C7D69}" destId="{B9EAFFCE-5154-410C-8AD7-5E661E4DA525}" srcOrd="1" destOrd="0" presId="urn:microsoft.com/office/officeart/2005/8/layout/orgChart1"/>
    <dgm:cxn modelId="{DD280F67-0AB8-4C50-99CC-6AE5641F5D95}" type="presOf" srcId="{AFA9A02C-3841-4C0A-BEA0-0714D8027600}" destId="{AD7CE9BF-D13E-4DD0-ABB6-CE85AD218833}" srcOrd="0" destOrd="0" presId="urn:microsoft.com/office/officeart/2005/8/layout/orgChart1"/>
    <dgm:cxn modelId="{457D2BEC-D9FF-4276-85C9-3B7E998687C4}" type="presParOf" srcId="{10C85156-6531-4D38-A10E-5BC2C4587A4B}" destId="{9F5398EA-0706-4589-A5A8-E260D11A4087}" srcOrd="0" destOrd="0" presId="urn:microsoft.com/office/officeart/2005/8/layout/orgChart1"/>
    <dgm:cxn modelId="{8D5ABD25-8F54-43F8-BC0C-1324E3E283C9}" type="presParOf" srcId="{9F5398EA-0706-4589-A5A8-E260D11A4087}" destId="{EF36266D-C7BA-4535-8EEC-DF48CB758A58}" srcOrd="0" destOrd="0" presId="urn:microsoft.com/office/officeart/2005/8/layout/orgChart1"/>
    <dgm:cxn modelId="{03E9A18A-6441-4FF4-951E-CAC82570BB82}" type="presParOf" srcId="{EF36266D-C7BA-4535-8EEC-DF48CB758A58}" destId="{BC7E6808-51C2-4F45-ABD0-5B98DCD7C54F}" srcOrd="0" destOrd="0" presId="urn:microsoft.com/office/officeart/2005/8/layout/orgChart1"/>
    <dgm:cxn modelId="{CEC3FC6A-15BB-416B-ABEF-6DCB95F6DDA2}" type="presParOf" srcId="{EF36266D-C7BA-4535-8EEC-DF48CB758A58}" destId="{C72AE392-7F2A-4FCC-99A4-43B27034332F}" srcOrd="1" destOrd="0" presId="urn:microsoft.com/office/officeart/2005/8/layout/orgChart1"/>
    <dgm:cxn modelId="{0E3013D7-7D47-4E07-BDE3-6CDF5B350826}" type="presParOf" srcId="{9F5398EA-0706-4589-A5A8-E260D11A4087}" destId="{3A939E45-9717-4BE3-964D-44D1B5F569E8}" srcOrd="1" destOrd="0" presId="urn:microsoft.com/office/officeart/2005/8/layout/orgChart1"/>
    <dgm:cxn modelId="{6F49A4FB-A8B8-4D36-87F3-77395FABEB47}" type="presParOf" srcId="{3A939E45-9717-4BE3-964D-44D1B5F569E8}" destId="{3BF5A9A9-44F8-4FF4-834A-2E2B829B34C1}" srcOrd="0" destOrd="0" presId="urn:microsoft.com/office/officeart/2005/8/layout/orgChart1"/>
    <dgm:cxn modelId="{AE5DB1E3-A125-40A5-B87C-43821C005A69}" type="presParOf" srcId="{3A939E45-9717-4BE3-964D-44D1B5F569E8}" destId="{1BC80CB8-A0E9-4C11-B807-52B99DDF3B83}" srcOrd="1" destOrd="0" presId="urn:microsoft.com/office/officeart/2005/8/layout/orgChart1"/>
    <dgm:cxn modelId="{8B865BF6-DFAE-462D-98AA-23CC9422EA9D}" type="presParOf" srcId="{1BC80CB8-A0E9-4C11-B807-52B99DDF3B83}" destId="{BA55CA24-3228-4258-9CB8-F435DF438211}" srcOrd="0" destOrd="0" presId="urn:microsoft.com/office/officeart/2005/8/layout/orgChart1"/>
    <dgm:cxn modelId="{3081AB24-AEC4-436D-8D7F-77DD1C43D11F}" type="presParOf" srcId="{BA55CA24-3228-4258-9CB8-F435DF438211}" destId="{E2690A85-F7D0-4BD2-AC74-E5DBE68E2D14}" srcOrd="0" destOrd="0" presId="urn:microsoft.com/office/officeart/2005/8/layout/orgChart1"/>
    <dgm:cxn modelId="{C41828E3-8B34-4925-865C-DC06948D7DAD}" type="presParOf" srcId="{BA55CA24-3228-4258-9CB8-F435DF438211}" destId="{02AD7384-6690-42CF-A62A-F3582166665F}" srcOrd="1" destOrd="0" presId="urn:microsoft.com/office/officeart/2005/8/layout/orgChart1"/>
    <dgm:cxn modelId="{20F0D845-B0EF-465C-9817-03CA13171BEC}" type="presParOf" srcId="{1BC80CB8-A0E9-4C11-B807-52B99DDF3B83}" destId="{8C48850D-7ACF-4C50-BD66-FDCAFA6B1E21}" srcOrd="1" destOrd="0" presId="urn:microsoft.com/office/officeart/2005/8/layout/orgChart1"/>
    <dgm:cxn modelId="{66016686-3B88-464E-AC26-A70523A04BC3}" type="presParOf" srcId="{8C48850D-7ACF-4C50-BD66-FDCAFA6B1E21}" destId="{5FD8458B-B794-4ACC-A52D-CA032ACA3F27}" srcOrd="0" destOrd="0" presId="urn:microsoft.com/office/officeart/2005/8/layout/orgChart1"/>
    <dgm:cxn modelId="{4E447F94-EC56-498C-9F7A-D1240FB2C694}" type="presParOf" srcId="{8C48850D-7ACF-4C50-BD66-FDCAFA6B1E21}" destId="{4CEEA1D9-D77E-4284-82A0-96AEE2AC56FC}" srcOrd="1" destOrd="0" presId="urn:microsoft.com/office/officeart/2005/8/layout/orgChart1"/>
    <dgm:cxn modelId="{699BD25F-3634-4829-910C-0945C278ECE8}" type="presParOf" srcId="{4CEEA1D9-D77E-4284-82A0-96AEE2AC56FC}" destId="{02CBE31A-AEEE-442C-8F25-A80AC642ACF6}" srcOrd="0" destOrd="0" presId="urn:microsoft.com/office/officeart/2005/8/layout/orgChart1"/>
    <dgm:cxn modelId="{8287C649-80B5-479A-BEE7-5FD73662BE1A}" type="presParOf" srcId="{02CBE31A-AEEE-442C-8F25-A80AC642ACF6}" destId="{6AD31D76-FC57-49A5-A984-F5948BA75E06}" srcOrd="0" destOrd="0" presId="urn:microsoft.com/office/officeart/2005/8/layout/orgChart1"/>
    <dgm:cxn modelId="{8D105E24-4B4D-4A55-BAE1-8B3A36B89C57}" type="presParOf" srcId="{02CBE31A-AEEE-442C-8F25-A80AC642ACF6}" destId="{03D64580-0D43-4530-8436-6B3353A15088}" srcOrd="1" destOrd="0" presId="urn:microsoft.com/office/officeart/2005/8/layout/orgChart1"/>
    <dgm:cxn modelId="{EE6AF4B8-20AA-4037-A472-18BDF1E9425F}" type="presParOf" srcId="{4CEEA1D9-D77E-4284-82A0-96AEE2AC56FC}" destId="{6F774A06-AFEF-40F0-9E76-4C6B4F2A8355}" srcOrd="1" destOrd="0" presId="urn:microsoft.com/office/officeart/2005/8/layout/orgChart1"/>
    <dgm:cxn modelId="{6465C3C5-47F0-4543-BCD4-87032EDF927D}" type="presParOf" srcId="{6F774A06-AFEF-40F0-9E76-4C6B4F2A8355}" destId="{C25C3929-5C37-4F25-B958-3621057405D2}" srcOrd="0" destOrd="0" presId="urn:microsoft.com/office/officeart/2005/8/layout/orgChart1"/>
    <dgm:cxn modelId="{8668E4A9-D274-420C-891A-8863657285C4}" type="presParOf" srcId="{6F774A06-AFEF-40F0-9E76-4C6B4F2A8355}" destId="{CC9801BF-D170-4873-8793-6517FE1AE8A1}" srcOrd="1" destOrd="0" presId="urn:microsoft.com/office/officeart/2005/8/layout/orgChart1"/>
    <dgm:cxn modelId="{C99B4584-8790-4E0E-87C3-9DB5F831F89B}" type="presParOf" srcId="{CC9801BF-D170-4873-8793-6517FE1AE8A1}" destId="{7CD514F0-20EC-44EE-89C4-13442228AEEA}" srcOrd="0" destOrd="0" presId="urn:microsoft.com/office/officeart/2005/8/layout/orgChart1"/>
    <dgm:cxn modelId="{74B29CC2-F056-46E4-A024-F6BE5A5CC607}" type="presParOf" srcId="{7CD514F0-20EC-44EE-89C4-13442228AEEA}" destId="{3A020EFF-84E0-4280-AAC5-76BD81E3F9B7}" srcOrd="0" destOrd="0" presId="urn:microsoft.com/office/officeart/2005/8/layout/orgChart1"/>
    <dgm:cxn modelId="{37DF497B-6412-4F4E-A263-C550BB08EA52}" type="presParOf" srcId="{7CD514F0-20EC-44EE-89C4-13442228AEEA}" destId="{80A0E5BD-28F3-40D5-ADC9-12C0E543C5DB}" srcOrd="1" destOrd="0" presId="urn:microsoft.com/office/officeart/2005/8/layout/orgChart1"/>
    <dgm:cxn modelId="{C8D6122C-2024-41AD-A4ED-5084387037E6}" type="presParOf" srcId="{CC9801BF-D170-4873-8793-6517FE1AE8A1}" destId="{5202B5C0-96A2-478A-9848-A011BFF22028}" srcOrd="1" destOrd="0" presId="urn:microsoft.com/office/officeart/2005/8/layout/orgChart1"/>
    <dgm:cxn modelId="{2463D449-E616-487C-B9D6-66D64C60B49A}" type="presParOf" srcId="{CC9801BF-D170-4873-8793-6517FE1AE8A1}" destId="{8D6A662D-A0DD-4DA1-B7BB-476159923B9E}" srcOrd="2" destOrd="0" presId="urn:microsoft.com/office/officeart/2005/8/layout/orgChart1"/>
    <dgm:cxn modelId="{7C377692-0578-4F15-A992-17982803A218}" type="presParOf" srcId="{4CEEA1D9-D77E-4284-82A0-96AEE2AC56FC}" destId="{35390ACF-5B96-4995-8A86-DB21221EE58E}" srcOrd="2" destOrd="0" presId="urn:microsoft.com/office/officeart/2005/8/layout/orgChart1"/>
    <dgm:cxn modelId="{7B193828-E810-4ABB-A211-1C9899948A34}" type="presParOf" srcId="{1BC80CB8-A0E9-4C11-B807-52B99DDF3B83}" destId="{2DF5CEA6-11EA-4318-9806-33AE95E1E2E5}" srcOrd="2" destOrd="0" presId="urn:microsoft.com/office/officeart/2005/8/layout/orgChart1"/>
    <dgm:cxn modelId="{448FAB9B-7042-40DD-B8EB-E76890EF7C88}" type="presParOf" srcId="{3A939E45-9717-4BE3-964D-44D1B5F569E8}" destId="{72689BFD-9DB7-4FCD-A20D-24E3FB5FB5C2}" srcOrd="2" destOrd="0" presId="urn:microsoft.com/office/officeart/2005/8/layout/orgChart1"/>
    <dgm:cxn modelId="{088E83EB-682E-4D8F-8CAF-D92A2B9743AE}" type="presParOf" srcId="{3A939E45-9717-4BE3-964D-44D1B5F569E8}" destId="{4717C06F-27D1-4056-992E-15185155B804}" srcOrd="3" destOrd="0" presId="urn:microsoft.com/office/officeart/2005/8/layout/orgChart1"/>
    <dgm:cxn modelId="{CDE814F3-3EA2-4FCB-AEED-BFCDEFBA15D8}" type="presParOf" srcId="{4717C06F-27D1-4056-992E-15185155B804}" destId="{91FC1128-909B-4063-B7C1-F2E2FE648398}" srcOrd="0" destOrd="0" presId="urn:microsoft.com/office/officeart/2005/8/layout/orgChart1"/>
    <dgm:cxn modelId="{FA4A718F-B7B1-40A2-85B3-13E19BCC079F}" type="presParOf" srcId="{91FC1128-909B-4063-B7C1-F2E2FE648398}" destId="{BB2426B0-1D63-4129-8E4C-E4B26C8C49A4}" srcOrd="0" destOrd="0" presId="urn:microsoft.com/office/officeart/2005/8/layout/orgChart1"/>
    <dgm:cxn modelId="{9BA158BF-C592-4F7C-A99F-9404DEF6E41D}" type="presParOf" srcId="{91FC1128-909B-4063-B7C1-F2E2FE648398}" destId="{469ED664-ACDD-4EE1-8E5B-39A3D64641F1}" srcOrd="1" destOrd="0" presId="urn:microsoft.com/office/officeart/2005/8/layout/orgChart1"/>
    <dgm:cxn modelId="{1C574577-1C0E-4E70-84DE-241A1D20F549}" type="presParOf" srcId="{4717C06F-27D1-4056-992E-15185155B804}" destId="{CBF6886E-B43A-4515-ABF3-206A2199FF60}" srcOrd="1" destOrd="0" presId="urn:microsoft.com/office/officeart/2005/8/layout/orgChart1"/>
    <dgm:cxn modelId="{B8F5E51F-3617-420E-87BB-45A0D3A92550}" type="presParOf" srcId="{CBF6886E-B43A-4515-ABF3-206A2199FF60}" destId="{441FD9A1-DAAA-4A50-B264-62F0C595D099}" srcOrd="0" destOrd="0" presId="urn:microsoft.com/office/officeart/2005/8/layout/orgChart1"/>
    <dgm:cxn modelId="{7B84C658-3D8C-426E-BFE8-9EBFFFBBDE2A}" type="presParOf" srcId="{CBF6886E-B43A-4515-ABF3-206A2199FF60}" destId="{6A716855-7F29-4916-8FAC-01766117E73C}" srcOrd="1" destOrd="0" presId="urn:microsoft.com/office/officeart/2005/8/layout/orgChart1"/>
    <dgm:cxn modelId="{53A3143E-9007-4215-BB48-915C16A39E50}" type="presParOf" srcId="{6A716855-7F29-4916-8FAC-01766117E73C}" destId="{CC85D28D-83A9-4027-9F33-99739157BDDB}" srcOrd="0" destOrd="0" presId="urn:microsoft.com/office/officeart/2005/8/layout/orgChart1"/>
    <dgm:cxn modelId="{20E57546-6296-4356-B816-F1A44E0F6E86}" type="presParOf" srcId="{CC85D28D-83A9-4027-9F33-99739157BDDB}" destId="{1BBF499E-6C3C-4D37-B521-3C85C8321796}" srcOrd="0" destOrd="0" presId="urn:microsoft.com/office/officeart/2005/8/layout/orgChart1"/>
    <dgm:cxn modelId="{3C43F1F3-9976-42D5-8DCF-EDA21C674C5E}" type="presParOf" srcId="{CC85D28D-83A9-4027-9F33-99739157BDDB}" destId="{B17ADA5B-D190-42A7-A30C-01117C8F3642}" srcOrd="1" destOrd="0" presId="urn:microsoft.com/office/officeart/2005/8/layout/orgChart1"/>
    <dgm:cxn modelId="{76EDE17E-4886-465C-A3CB-B925C023B037}" type="presParOf" srcId="{6A716855-7F29-4916-8FAC-01766117E73C}" destId="{F8A01002-0CE6-468A-841C-652521C57B75}" srcOrd="1" destOrd="0" presId="urn:microsoft.com/office/officeart/2005/8/layout/orgChart1"/>
    <dgm:cxn modelId="{39D90FDB-186D-42BE-8B31-03D7CEDC8E43}" type="presParOf" srcId="{F8A01002-0CE6-468A-841C-652521C57B75}" destId="{C2138F71-BDF6-4AF2-8F4D-230D4DE1DD34}" srcOrd="0" destOrd="0" presId="urn:microsoft.com/office/officeart/2005/8/layout/orgChart1"/>
    <dgm:cxn modelId="{D389FDDB-E1C7-4556-9211-C97097A9DFDC}" type="presParOf" srcId="{F8A01002-0CE6-468A-841C-652521C57B75}" destId="{A91C3B62-F253-45D2-87CA-4F2645C7C59A}" srcOrd="1" destOrd="0" presId="urn:microsoft.com/office/officeart/2005/8/layout/orgChart1"/>
    <dgm:cxn modelId="{15D44788-A437-452A-A1DF-550B38A0F3F4}" type="presParOf" srcId="{A91C3B62-F253-45D2-87CA-4F2645C7C59A}" destId="{4C04FC38-9557-45FA-BB09-2FC15D9DF440}" srcOrd="0" destOrd="0" presId="urn:microsoft.com/office/officeart/2005/8/layout/orgChart1"/>
    <dgm:cxn modelId="{C99575D1-7505-47AA-B9A5-A8040ADD3B8F}" type="presParOf" srcId="{4C04FC38-9557-45FA-BB09-2FC15D9DF440}" destId="{C1D09A23-39C9-490E-AA74-F3EC935048F5}" srcOrd="0" destOrd="0" presId="urn:microsoft.com/office/officeart/2005/8/layout/orgChart1"/>
    <dgm:cxn modelId="{94DB3F2D-C848-4442-9289-7A4B523FD6B7}" type="presParOf" srcId="{4C04FC38-9557-45FA-BB09-2FC15D9DF440}" destId="{6FC54C58-6568-4930-8826-B8B2D16F4D18}" srcOrd="1" destOrd="0" presId="urn:microsoft.com/office/officeart/2005/8/layout/orgChart1"/>
    <dgm:cxn modelId="{71DDBA79-AB4F-4E6A-8C0D-5DF116C5D6F2}" type="presParOf" srcId="{A91C3B62-F253-45D2-87CA-4F2645C7C59A}" destId="{C2C3AD83-FADA-4B60-B511-D07E14BB7E59}" srcOrd="1" destOrd="0" presId="urn:microsoft.com/office/officeart/2005/8/layout/orgChart1"/>
    <dgm:cxn modelId="{C3358AE0-DB32-4D22-AB78-F314F4E20ADF}" type="presParOf" srcId="{A91C3B62-F253-45D2-87CA-4F2645C7C59A}" destId="{5ACC5637-99F7-43D0-9729-2F4A904C88A0}" srcOrd="2" destOrd="0" presId="urn:microsoft.com/office/officeart/2005/8/layout/orgChart1"/>
    <dgm:cxn modelId="{EEE980CD-0D55-4CBA-A306-2C918D966315}" type="presParOf" srcId="{6A716855-7F29-4916-8FAC-01766117E73C}" destId="{A064CDD1-B678-434B-93BF-C2E565D60BC2}" srcOrd="2" destOrd="0" presId="urn:microsoft.com/office/officeart/2005/8/layout/orgChart1"/>
    <dgm:cxn modelId="{7FD76298-4D6D-4141-8F79-A8C793B1C1CE}" type="presParOf" srcId="{4717C06F-27D1-4056-992E-15185155B804}" destId="{311621EE-9F63-48D9-8647-7092BFEC8020}" srcOrd="2" destOrd="0" presId="urn:microsoft.com/office/officeart/2005/8/layout/orgChart1"/>
    <dgm:cxn modelId="{FA86AE58-E065-4F63-B478-C7A0375AA2A1}" type="presParOf" srcId="{3A939E45-9717-4BE3-964D-44D1B5F569E8}" destId="{368BF5B0-4FFB-4428-9776-C26E7FAF011A}" srcOrd="4" destOrd="0" presId="urn:microsoft.com/office/officeart/2005/8/layout/orgChart1"/>
    <dgm:cxn modelId="{F086C56F-90BB-44EC-96F9-C98AAC427392}" type="presParOf" srcId="{3A939E45-9717-4BE3-964D-44D1B5F569E8}" destId="{0D6A11BE-56E5-4227-AE65-B14E581D427E}" srcOrd="5" destOrd="0" presId="urn:microsoft.com/office/officeart/2005/8/layout/orgChart1"/>
    <dgm:cxn modelId="{FA14659D-B5A8-46F6-AF70-F3F914A73140}" type="presParOf" srcId="{0D6A11BE-56E5-4227-AE65-B14E581D427E}" destId="{0159FF43-2B60-46E8-B240-B7800A4E0924}" srcOrd="0" destOrd="0" presId="urn:microsoft.com/office/officeart/2005/8/layout/orgChart1"/>
    <dgm:cxn modelId="{DFF4664B-D361-434D-8660-D54D9EBD8EE8}" type="presParOf" srcId="{0159FF43-2B60-46E8-B240-B7800A4E0924}" destId="{A3408E23-92C4-4B70-B69A-4292B8DF741F}" srcOrd="0" destOrd="0" presId="urn:microsoft.com/office/officeart/2005/8/layout/orgChart1"/>
    <dgm:cxn modelId="{7213B70C-739D-47D6-92BA-4AD7DA789A46}" type="presParOf" srcId="{0159FF43-2B60-46E8-B240-B7800A4E0924}" destId="{5F516CCC-662D-46D0-8DA1-3D7DDC448530}" srcOrd="1" destOrd="0" presId="urn:microsoft.com/office/officeart/2005/8/layout/orgChart1"/>
    <dgm:cxn modelId="{EC7599D7-91B2-495D-9170-02E394575EC0}" type="presParOf" srcId="{0D6A11BE-56E5-4227-AE65-B14E581D427E}" destId="{514E7B38-753E-4B6C-BC0C-731A02556DA8}" srcOrd="1" destOrd="0" presId="urn:microsoft.com/office/officeart/2005/8/layout/orgChart1"/>
    <dgm:cxn modelId="{FE8CFB0B-B500-41FC-AA52-8184F2772B29}" type="presParOf" srcId="{514E7B38-753E-4B6C-BC0C-731A02556DA8}" destId="{9538E1E5-4825-4F2A-A20A-E46B7C6211D1}" srcOrd="0" destOrd="0" presId="urn:microsoft.com/office/officeart/2005/8/layout/orgChart1"/>
    <dgm:cxn modelId="{43D22163-D7B5-40EB-BD7C-9DF3766C0891}" type="presParOf" srcId="{514E7B38-753E-4B6C-BC0C-731A02556DA8}" destId="{D60C4C2D-5BDE-4B5D-9411-50CBA8110D62}" srcOrd="1" destOrd="0" presId="urn:microsoft.com/office/officeart/2005/8/layout/orgChart1"/>
    <dgm:cxn modelId="{A85732CF-24CE-4E93-8684-7ED093EBA0ED}" type="presParOf" srcId="{D60C4C2D-5BDE-4B5D-9411-50CBA8110D62}" destId="{763C41AC-BB0E-4127-940E-0FF950C9BEEE}" srcOrd="0" destOrd="0" presId="urn:microsoft.com/office/officeart/2005/8/layout/orgChart1"/>
    <dgm:cxn modelId="{94A6EED4-05B1-44D0-8E45-E12CAA86BE30}" type="presParOf" srcId="{763C41AC-BB0E-4127-940E-0FF950C9BEEE}" destId="{56FC5371-768B-46F5-AE5B-DF274E94104D}" srcOrd="0" destOrd="0" presId="urn:microsoft.com/office/officeart/2005/8/layout/orgChart1"/>
    <dgm:cxn modelId="{EC8505F9-3428-4199-9A35-95391C843BE6}" type="presParOf" srcId="{763C41AC-BB0E-4127-940E-0FF950C9BEEE}" destId="{B9EAFFCE-5154-410C-8AD7-5E661E4DA525}" srcOrd="1" destOrd="0" presId="urn:microsoft.com/office/officeart/2005/8/layout/orgChart1"/>
    <dgm:cxn modelId="{C8703F81-FF40-45E3-B97D-9543D605C169}" type="presParOf" srcId="{D60C4C2D-5BDE-4B5D-9411-50CBA8110D62}" destId="{ED2B715C-F8B3-41FC-BB6E-C068D543B981}" srcOrd="1" destOrd="0" presId="urn:microsoft.com/office/officeart/2005/8/layout/orgChart1"/>
    <dgm:cxn modelId="{17037404-08A0-48C3-84A3-4492DC348B73}" type="presParOf" srcId="{D60C4C2D-5BDE-4B5D-9411-50CBA8110D62}" destId="{A38EA544-377E-4E21-9AFA-30994C6B86B3}" srcOrd="2" destOrd="0" presId="urn:microsoft.com/office/officeart/2005/8/layout/orgChart1"/>
    <dgm:cxn modelId="{09304D1D-B90D-4234-AB89-D309E3870062}" type="presParOf" srcId="{514E7B38-753E-4B6C-BC0C-731A02556DA8}" destId="{AD7CE9BF-D13E-4DD0-ABB6-CE85AD218833}" srcOrd="2" destOrd="0" presId="urn:microsoft.com/office/officeart/2005/8/layout/orgChart1"/>
    <dgm:cxn modelId="{AD2225F7-4AE1-4AD2-ACB1-98ABEA01D2A8}" type="presParOf" srcId="{514E7B38-753E-4B6C-BC0C-731A02556DA8}" destId="{B127CAD5-AC52-4A93-A7DF-83B5101A2C99}" srcOrd="3" destOrd="0" presId="urn:microsoft.com/office/officeart/2005/8/layout/orgChart1"/>
    <dgm:cxn modelId="{A4A8BB5A-281C-48EF-BF17-7E3592CBDC07}" type="presParOf" srcId="{B127CAD5-AC52-4A93-A7DF-83B5101A2C99}" destId="{2411A4E0-0AE8-48D1-BE6C-679BDA7480AF}" srcOrd="0" destOrd="0" presId="urn:microsoft.com/office/officeart/2005/8/layout/orgChart1"/>
    <dgm:cxn modelId="{7D6F95B4-3A67-44ED-ADBB-A2E5349E9443}" type="presParOf" srcId="{2411A4E0-0AE8-48D1-BE6C-679BDA7480AF}" destId="{E61E459F-3BC2-4E3D-944C-7D8B650BB3D2}" srcOrd="0" destOrd="0" presId="urn:microsoft.com/office/officeart/2005/8/layout/orgChart1"/>
    <dgm:cxn modelId="{74232AAB-CBB1-488B-BF45-A02109147557}" type="presParOf" srcId="{2411A4E0-0AE8-48D1-BE6C-679BDA7480AF}" destId="{49F79A8D-C7EC-421B-8907-DEC15DB5E25D}" srcOrd="1" destOrd="0" presId="urn:microsoft.com/office/officeart/2005/8/layout/orgChart1"/>
    <dgm:cxn modelId="{A4D8B6BA-5858-4C5D-9104-E167DE651273}" type="presParOf" srcId="{B127CAD5-AC52-4A93-A7DF-83B5101A2C99}" destId="{55C19275-4C2E-4C0E-9131-40FB0ACD6B82}" srcOrd="1" destOrd="0" presId="urn:microsoft.com/office/officeart/2005/8/layout/orgChart1"/>
    <dgm:cxn modelId="{A4480E4F-8CBA-484B-A422-CCED8832EBCD}" type="presParOf" srcId="{B127CAD5-AC52-4A93-A7DF-83B5101A2C99}" destId="{E25C018E-CF72-4E2C-914A-D272550BF4EF}" srcOrd="2" destOrd="0" presId="urn:microsoft.com/office/officeart/2005/8/layout/orgChart1"/>
    <dgm:cxn modelId="{CA481E68-E22A-42C3-8F3C-E592D2C9D7AE}" type="presParOf" srcId="{0D6A11BE-56E5-4227-AE65-B14E581D427E}" destId="{F8E681DE-EDA2-4316-840F-2014BCCAF52F}" srcOrd="2" destOrd="0" presId="urn:microsoft.com/office/officeart/2005/8/layout/orgChart1"/>
    <dgm:cxn modelId="{8C3C873E-98D0-4551-832A-741A1C95881E}" type="presParOf" srcId="{9F5398EA-0706-4589-A5A8-E260D11A4087}" destId="{70A8B39E-0E17-4DA5-87F8-71D53D9E4030}" srcOrd="2" destOrd="0" presId="urn:microsoft.com/office/officeart/2005/8/layout/orgChart1"/>
    <dgm:cxn modelId="{6B201A6F-211B-4CF7-9F0D-6AAFED371BF3}" type="presParOf" srcId="{70A8B39E-0E17-4DA5-87F8-71D53D9E4030}" destId="{BA153068-AA77-4AED-BAC0-C7FA63EF962E}" srcOrd="0" destOrd="0" presId="urn:microsoft.com/office/officeart/2005/8/layout/orgChart1"/>
    <dgm:cxn modelId="{424F70B1-8F67-42A8-BE7D-8C92ED70942E}" type="presParOf" srcId="{70A8B39E-0E17-4DA5-87F8-71D53D9E4030}" destId="{819FF95B-3D7C-4A7F-AECF-1DAED2EBFC45}" srcOrd="1" destOrd="0" presId="urn:microsoft.com/office/officeart/2005/8/layout/orgChart1"/>
    <dgm:cxn modelId="{9430C487-D964-4847-AD1B-C48FF65B5241}" type="presParOf" srcId="{819FF95B-3D7C-4A7F-AECF-1DAED2EBFC45}" destId="{00172EDC-3B65-40C6-BD59-B9083869B86C}" srcOrd="0" destOrd="0" presId="urn:microsoft.com/office/officeart/2005/8/layout/orgChart1"/>
    <dgm:cxn modelId="{F7F9C7DE-79D5-422F-A5A3-1221E3FB54A7}" type="presParOf" srcId="{00172EDC-3B65-40C6-BD59-B9083869B86C}" destId="{2577D2F6-EC51-4718-B7CB-7888AACAEA32}" srcOrd="0" destOrd="0" presId="urn:microsoft.com/office/officeart/2005/8/layout/orgChart1"/>
    <dgm:cxn modelId="{8981F5D0-E10A-4A51-8AE0-F4D827333C82}" type="presParOf" srcId="{00172EDC-3B65-40C6-BD59-B9083869B86C}" destId="{F28CD740-C561-438B-BCAD-2871C16E84AB}" srcOrd="1" destOrd="0" presId="urn:microsoft.com/office/officeart/2005/8/layout/orgChart1"/>
    <dgm:cxn modelId="{9BFEF782-4937-44D9-A2D4-B2D7D105BBAF}" type="presParOf" srcId="{819FF95B-3D7C-4A7F-AECF-1DAED2EBFC45}" destId="{0207657A-6625-4136-839F-C77E4FD7FB6F}" srcOrd="1" destOrd="0" presId="urn:microsoft.com/office/officeart/2005/8/layout/orgChart1"/>
    <dgm:cxn modelId="{8896FFF0-D672-42C9-8B92-74D01751B743}" type="presParOf" srcId="{819FF95B-3D7C-4A7F-AECF-1DAED2EBFC45}" destId="{CBD71D38-82B4-4F4E-81C5-4A600B8FD3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52B21A-830C-4313-AD6B-6E2465472228}"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C"/>
        </a:p>
      </dgm:t>
    </dgm:pt>
    <dgm:pt modelId="{1AFDBEAE-CC45-4DCE-BE89-B8E85FBC66A2}">
      <dgm:prSet phldrT="[Texto]" custT="1"/>
      <dgm:spPr/>
      <dgm:t>
        <a:bodyPr/>
        <a:lstStyle/>
        <a:p>
          <a:pPr algn="ctr"/>
          <a:r>
            <a:rPr lang="es-EC" sz="1200" b="1" i="0">
              <a:latin typeface="+mn-lt"/>
              <a:cs typeface="Arial" panose="020B0604020202020204" pitchFamily="34" charset="0"/>
            </a:rPr>
            <a:t>Sistema Ecuatoriano de la calidad </a:t>
          </a:r>
          <a:endParaRPr lang="es-EC" sz="1200" b="1">
            <a:latin typeface="+mn-lt"/>
            <a:cs typeface="Arial" panose="020B0604020202020204" pitchFamily="34" charset="0"/>
          </a:endParaRPr>
        </a:p>
      </dgm:t>
    </dgm:pt>
    <dgm:pt modelId="{7EF70EB1-E1A0-4F7C-AE91-8AC0D167C02E}" type="sibTrans" cxnId="{2D476AF9-E5A6-4AAF-8C79-2DD553074CCA}">
      <dgm:prSet/>
      <dgm:spPr/>
      <dgm:t>
        <a:bodyPr/>
        <a:lstStyle/>
        <a:p>
          <a:pPr algn="ctr"/>
          <a:endParaRPr lang="es-EC" sz="1200">
            <a:latin typeface="+mn-lt"/>
            <a:cs typeface="Arial" panose="020B0604020202020204" pitchFamily="34" charset="0"/>
          </a:endParaRPr>
        </a:p>
      </dgm:t>
    </dgm:pt>
    <dgm:pt modelId="{8F9842B1-675B-41EB-8BCB-C5C93EC4C5C1}" type="parTrans" cxnId="{2D476AF9-E5A6-4AAF-8C79-2DD553074CCA}">
      <dgm:prSet/>
      <dgm:spPr/>
      <dgm:t>
        <a:bodyPr/>
        <a:lstStyle/>
        <a:p>
          <a:pPr algn="ctr"/>
          <a:endParaRPr lang="es-EC" sz="1200">
            <a:latin typeface="+mn-lt"/>
            <a:cs typeface="Arial" panose="020B0604020202020204" pitchFamily="34" charset="0"/>
          </a:endParaRPr>
        </a:p>
      </dgm:t>
    </dgm:pt>
    <dgm:pt modelId="{AAE94FB2-931F-4B8D-A56D-7BC6E9E1CC21}">
      <dgm:prSet phldrT="[Texto]" custT="1"/>
      <dgm:spPr/>
      <dgm:t>
        <a:bodyPr/>
        <a:lstStyle/>
        <a:p>
          <a:pPr algn="ctr"/>
          <a:r>
            <a:rPr lang="es-EC" sz="1200" dirty="0">
              <a:latin typeface="+mn-lt"/>
              <a:cs typeface="Arial" panose="020B0604020202020204" pitchFamily="34" charset="0"/>
            </a:rPr>
            <a:t>Ministerio de Industrias y Productividad </a:t>
          </a:r>
          <a:r>
            <a:rPr lang="es-EC" sz="1200" dirty="0" smtClean="0">
              <a:latin typeface="+mn-lt"/>
              <a:cs typeface="Arial" panose="020B0604020202020204" pitchFamily="34" charset="0"/>
            </a:rPr>
            <a:t>       (</a:t>
          </a:r>
          <a:r>
            <a:rPr lang="es-EC" sz="1200" dirty="0">
              <a:latin typeface="+mn-lt"/>
              <a:cs typeface="Arial" panose="020B0604020202020204" pitchFamily="34" charset="0"/>
            </a:rPr>
            <a:t>Ahora MPCEIP)</a:t>
          </a:r>
        </a:p>
      </dgm:t>
    </dgm:pt>
    <dgm:pt modelId="{80A8C5A0-56EE-40AD-96E0-2CC8AD217B79}" type="parTrans" cxnId="{6688ABC1-2BFC-4E5F-8042-6A7E2E3826CF}">
      <dgm:prSet/>
      <dgm:spPr/>
      <dgm:t>
        <a:bodyPr/>
        <a:lstStyle/>
        <a:p>
          <a:endParaRPr lang="es-EC" sz="1200">
            <a:latin typeface="+mn-lt"/>
            <a:cs typeface="Arial" panose="020B0604020202020204" pitchFamily="34" charset="0"/>
          </a:endParaRPr>
        </a:p>
      </dgm:t>
    </dgm:pt>
    <dgm:pt modelId="{3D8AD043-C9D6-4EFE-9E2F-204909E96DEB}" type="sibTrans" cxnId="{6688ABC1-2BFC-4E5F-8042-6A7E2E3826CF}">
      <dgm:prSet/>
      <dgm:spPr/>
      <dgm:t>
        <a:bodyPr/>
        <a:lstStyle/>
        <a:p>
          <a:endParaRPr lang="es-EC" sz="1200">
            <a:latin typeface="+mn-lt"/>
            <a:cs typeface="Arial" panose="020B0604020202020204" pitchFamily="34" charset="0"/>
          </a:endParaRPr>
        </a:p>
      </dgm:t>
    </dgm:pt>
    <dgm:pt modelId="{3803E622-896B-4C39-ACBB-34943E3BB147}">
      <dgm:prSet phldrT="[Texto]" custT="1"/>
      <dgm:spPr/>
      <dgm:t>
        <a:bodyPr/>
        <a:lstStyle/>
        <a:p>
          <a:pPr algn="ctr"/>
          <a:r>
            <a:rPr lang="es-EC" sz="1200">
              <a:latin typeface="+mn-lt"/>
              <a:cs typeface="Arial" panose="020B0604020202020204" pitchFamily="34" charset="0"/>
            </a:rPr>
            <a:t>Institución rectora</a:t>
          </a:r>
        </a:p>
      </dgm:t>
    </dgm:pt>
    <dgm:pt modelId="{3AEC6FDD-EA3E-4330-AE10-4656ABDC0D27}" type="parTrans" cxnId="{FC5EB43A-C4CB-40FB-A9BC-48B1C9DD8C33}">
      <dgm:prSet/>
      <dgm:spPr/>
      <dgm:t>
        <a:bodyPr/>
        <a:lstStyle/>
        <a:p>
          <a:endParaRPr lang="es-EC" sz="1200">
            <a:latin typeface="+mn-lt"/>
            <a:cs typeface="Arial" panose="020B0604020202020204" pitchFamily="34" charset="0"/>
          </a:endParaRPr>
        </a:p>
      </dgm:t>
    </dgm:pt>
    <dgm:pt modelId="{1A0D6AEA-38A8-482E-8ECA-1406925973F1}" type="sibTrans" cxnId="{FC5EB43A-C4CB-40FB-A9BC-48B1C9DD8C33}">
      <dgm:prSet/>
      <dgm:spPr/>
      <dgm:t>
        <a:bodyPr/>
        <a:lstStyle/>
        <a:p>
          <a:endParaRPr lang="es-EC" sz="1200">
            <a:latin typeface="+mn-lt"/>
            <a:cs typeface="Arial" panose="020B0604020202020204" pitchFamily="34" charset="0"/>
          </a:endParaRPr>
        </a:p>
      </dgm:t>
    </dgm:pt>
    <dgm:pt modelId="{704B28A2-3E2D-4188-9D83-6FDC66EBDFD6}" type="asst">
      <dgm:prSet phldrT="[Texto]" custT="1"/>
      <dgm:spPr/>
      <dgm:t>
        <a:bodyPr/>
        <a:lstStyle/>
        <a:p>
          <a:pPr algn="ctr"/>
          <a:r>
            <a:rPr lang="es-EC" sz="1200" dirty="0">
              <a:latin typeface="+mn-lt"/>
              <a:cs typeface="Arial" panose="020B0604020202020204" pitchFamily="34" charset="0"/>
            </a:rPr>
            <a:t>Ley del Sistema Ecuatoriano de la Calidad</a:t>
          </a:r>
        </a:p>
      </dgm:t>
    </dgm:pt>
    <dgm:pt modelId="{E12CBE2A-1A9C-4920-9871-7D0A363E42E8}" type="parTrans" cxnId="{DFEED242-8F54-4607-8211-93AE4408A5CC}">
      <dgm:prSet/>
      <dgm:spPr/>
      <dgm:t>
        <a:bodyPr/>
        <a:lstStyle/>
        <a:p>
          <a:endParaRPr lang="es-EC" sz="1200">
            <a:latin typeface="+mn-lt"/>
            <a:cs typeface="Arial" panose="020B0604020202020204" pitchFamily="34" charset="0"/>
          </a:endParaRPr>
        </a:p>
      </dgm:t>
    </dgm:pt>
    <dgm:pt modelId="{7F1F62F8-0300-4433-B96A-19C7F5DD0714}" type="sibTrans" cxnId="{DFEED242-8F54-4607-8211-93AE4408A5CC}">
      <dgm:prSet/>
      <dgm:spPr/>
      <dgm:t>
        <a:bodyPr/>
        <a:lstStyle/>
        <a:p>
          <a:endParaRPr lang="es-EC" sz="1200">
            <a:latin typeface="+mn-lt"/>
            <a:cs typeface="Arial" panose="020B0604020202020204" pitchFamily="34" charset="0"/>
          </a:endParaRPr>
        </a:p>
      </dgm:t>
    </dgm:pt>
    <dgm:pt modelId="{FA7BC8AE-1A88-40D7-9D7B-164BEABFF739}">
      <dgm:prSet phldrT="[Texto]" custT="1"/>
      <dgm:spPr/>
      <dgm:t>
        <a:bodyPr/>
        <a:lstStyle/>
        <a:p>
          <a:pPr algn="ctr"/>
          <a:r>
            <a:rPr lang="es-EC" sz="1200">
              <a:latin typeface="+mn-lt"/>
              <a:cs typeface="Arial" panose="020B0604020202020204" pitchFamily="34" charset="0"/>
            </a:rPr>
            <a:t>Comité interministerial de la calidad  (CIMC)</a:t>
          </a:r>
        </a:p>
      </dgm:t>
    </dgm:pt>
    <dgm:pt modelId="{2221F3EC-B81E-4655-A8BE-7FD0B3F5A4E8}" type="parTrans" cxnId="{9B03F9DD-5BDF-4156-B62C-2FDBDA4CF09C}">
      <dgm:prSet/>
      <dgm:spPr/>
      <dgm:t>
        <a:bodyPr/>
        <a:lstStyle/>
        <a:p>
          <a:endParaRPr lang="es-EC" sz="1200">
            <a:latin typeface="+mn-lt"/>
            <a:cs typeface="Arial" panose="020B0604020202020204" pitchFamily="34" charset="0"/>
          </a:endParaRPr>
        </a:p>
      </dgm:t>
    </dgm:pt>
    <dgm:pt modelId="{E27367E4-EC8B-428D-9FAA-C778DB68E9F3}" type="sibTrans" cxnId="{9B03F9DD-5BDF-4156-B62C-2FDBDA4CF09C}">
      <dgm:prSet/>
      <dgm:spPr/>
      <dgm:t>
        <a:bodyPr/>
        <a:lstStyle/>
        <a:p>
          <a:endParaRPr lang="es-EC" sz="1200">
            <a:latin typeface="+mn-lt"/>
            <a:cs typeface="Arial" panose="020B0604020202020204" pitchFamily="34" charset="0"/>
          </a:endParaRPr>
        </a:p>
      </dgm:t>
    </dgm:pt>
    <dgm:pt modelId="{EF0ACEF8-9F1E-4AEE-9F17-95EB1BB989D7}">
      <dgm:prSet phldrT="[Texto]" custT="1"/>
      <dgm:spPr/>
      <dgm:t>
        <a:bodyPr/>
        <a:lstStyle/>
        <a:p>
          <a:pPr algn="ctr"/>
          <a:r>
            <a:rPr lang="es-EC" sz="1200" b="0" i="0">
              <a:latin typeface="+mn-lt"/>
              <a:cs typeface="Arial" panose="020B0604020202020204" pitchFamily="34" charset="0"/>
            </a:rPr>
            <a:t>Reglamentación, normalización, metrología y, validación y certificación</a:t>
          </a:r>
          <a:endParaRPr lang="es-EC" sz="1200">
            <a:latin typeface="+mn-lt"/>
            <a:cs typeface="Arial" panose="020B0604020202020204" pitchFamily="34" charset="0"/>
          </a:endParaRPr>
        </a:p>
      </dgm:t>
    </dgm:pt>
    <dgm:pt modelId="{027BD21A-C137-4F6B-8DFB-336D34F978D2}" type="parTrans" cxnId="{A3EE60E1-BCCC-4D76-A3F1-1D5C63237C2F}">
      <dgm:prSet/>
      <dgm:spPr/>
      <dgm:t>
        <a:bodyPr/>
        <a:lstStyle/>
        <a:p>
          <a:endParaRPr lang="es-EC" sz="1200">
            <a:latin typeface="+mn-lt"/>
            <a:cs typeface="Arial" panose="020B0604020202020204" pitchFamily="34" charset="0"/>
          </a:endParaRPr>
        </a:p>
      </dgm:t>
    </dgm:pt>
    <dgm:pt modelId="{2F4E773E-C07E-4B22-8441-776A7D69FBB5}" type="sibTrans" cxnId="{A3EE60E1-BCCC-4D76-A3F1-1D5C63237C2F}">
      <dgm:prSet/>
      <dgm:spPr/>
      <dgm:t>
        <a:bodyPr/>
        <a:lstStyle/>
        <a:p>
          <a:endParaRPr lang="es-EC" sz="1200">
            <a:latin typeface="+mn-lt"/>
            <a:cs typeface="Arial" panose="020B0604020202020204" pitchFamily="34" charset="0"/>
          </a:endParaRPr>
        </a:p>
      </dgm:t>
    </dgm:pt>
    <dgm:pt modelId="{49AA5E1C-AFBF-45D2-9F72-B9703AFE6D61}">
      <dgm:prSet phldrT="[Texto]" custT="1"/>
      <dgm:spPr/>
      <dgm:t>
        <a:bodyPr/>
        <a:lstStyle/>
        <a:p>
          <a:r>
            <a:rPr lang="es-EC" sz="1200">
              <a:latin typeface="+mn-lt"/>
              <a:cs typeface="Arial" panose="020B0604020202020204" pitchFamily="34" charset="0"/>
            </a:rPr>
            <a:t>Servicio Ecuatoriano de Normalización. </a:t>
          </a:r>
        </a:p>
      </dgm:t>
    </dgm:pt>
    <dgm:pt modelId="{3B461B84-8C71-4490-B1F3-E72F40DC5BD8}" type="parTrans" cxnId="{D3F9FADE-5C80-4F50-ACD5-AE0C49F0FDB2}">
      <dgm:prSet/>
      <dgm:spPr/>
      <dgm:t>
        <a:bodyPr/>
        <a:lstStyle/>
        <a:p>
          <a:endParaRPr lang="es-EC" sz="1200">
            <a:latin typeface="+mn-lt"/>
            <a:cs typeface="Arial" panose="020B0604020202020204" pitchFamily="34" charset="0"/>
          </a:endParaRPr>
        </a:p>
      </dgm:t>
    </dgm:pt>
    <dgm:pt modelId="{CCECCF72-B565-44B2-BE6B-4DFEEEFEBA49}" type="sibTrans" cxnId="{D3F9FADE-5C80-4F50-ACD5-AE0C49F0FDB2}">
      <dgm:prSet/>
      <dgm:spPr/>
      <dgm:t>
        <a:bodyPr/>
        <a:lstStyle/>
        <a:p>
          <a:endParaRPr lang="es-EC" sz="1200">
            <a:latin typeface="+mn-lt"/>
            <a:cs typeface="Arial" panose="020B0604020202020204" pitchFamily="34" charset="0"/>
          </a:endParaRPr>
        </a:p>
      </dgm:t>
    </dgm:pt>
    <dgm:pt modelId="{83F80FBD-3C38-4703-A3A8-2558ACF8E0DE}">
      <dgm:prSet phldrT="[Texto]" custT="1"/>
      <dgm:spPr/>
      <dgm:t>
        <a:bodyPr/>
        <a:lstStyle/>
        <a:p>
          <a:r>
            <a:rPr lang="es-EC" sz="1200">
              <a:latin typeface="+mn-lt"/>
              <a:cs typeface="Arial" panose="020B0604020202020204" pitchFamily="34" charset="0"/>
            </a:rPr>
            <a:t>Acreditación</a:t>
          </a:r>
        </a:p>
      </dgm:t>
    </dgm:pt>
    <dgm:pt modelId="{BB37FA97-FB0F-48A5-B9D7-CD427A5C4FE3}" type="parTrans" cxnId="{33BC9493-7997-4866-9185-7BA630E9C287}">
      <dgm:prSet/>
      <dgm:spPr/>
      <dgm:t>
        <a:bodyPr/>
        <a:lstStyle/>
        <a:p>
          <a:endParaRPr lang="es-EC" sz="1200">
            <a:latin typeface="+mn-lt"/>
            <a:cs typeface="Arial" panose="020B0604020202020204" pitchFamily="34" charset="0"/>
          </a:endParaRPr>
        </a:p>
      </dgm:t>
    </dgm:pt>
    <dgm:pt modelId="{872B8D19-7BCF-4034-8FAD-D033BECA5EA9}" type="sibTrans" cxnId="{33BC9493-7997-4866-9185-7BA630E9C287}">
      <dgm:prSet/>
      <dgm:spPr/>
      <dgm:t>
        <a:bodyPr/>
        <a:lstStyle/>
        <a:p>
          <a:endParaRPr lang="es-EC" sz="1200">
            <a:latin typeface="+mn-lt"/>
            <a:cs typeface="Arial" panose="020B0604020202020204" pitchFamily="34" charset="0"/>
          </a:endParaRPr>
        </a:p>
      </dgm:t>
    </dgm:pt>
    <dgm:pt modelId="{F43A54D2-835E-439C-89E5-F6E0032376DA}">
      <dgm:prSet phldrT="[Texto]" custT="1"/>
      <dgm:spPr/>
      <dgm:t>
        <a:bodyPr/>
        <a:lstStyle/>
        <a:p>
          <a:r>
            <a:rPr lang="es-EC" sz="1200" b="0" i="0">
              <a:latin typeface="+mn-lt"/>
              <a:cs typeface="Arial" panose="020B0604020202020204" pitchFamily="34" charset="0"/>
            </a:rPr>
            <a:t>Servicio de Acreditación Ecuatoriano (SAE)</a:t>
          </a:r>
          <a:endParaRPr lang="es-EC" sz="1200" b="0">
            <a:latin typeface="+mn-lt"/>
            <a:cs typeface="Arial" panose="020B0604020202020204" pitchFamily="34" charset="0"/>
          </a:endParaRPr>
        </a:p>
      </dgm:t>
    </dgm:pt>
    <dgm:pt modelId="{05846647-96A8-47BF-87E6-72D54072EEEF}" type="parTrans" cxnId="{92684EBD-11BD-473A-ADB0-ACB26F1A73A9}">
      <dgm:prSet/>
      <dgm:spPr/>
      <dgm:t>
        <a:bodyPr/>
        <a:lstStyle/>
        <a:p>
          <a:endParaRPr lang="es-EC" sz="1200">
            <a:latin typeface="+mn-lt"/>
            <a:cs typeface="Arial" panose="020B0604020202020204" pitchFamily="34" charset="0"/>
          </a:endParaRPr>
        </a:p>
      </dgm:t>
    </dgm:pt>
    <dgm:pt modelId="{804852A2-A1A8-4C9B-AB2D-628939D2E582}" type="sibTrans" cxnId="{92684EBD-11BD-473A-ADB0-ACB26F1A73A9}">
      <dgm:prSet/>
      <dgm:spPr/>
      <dgm:t>
        <a:bodyPr/>
        <a:lstStyle/>
        <a:p>
          <a:endParaRPr lang="es-EC" sz="1200">
            <a:latin typeface="+mn-lt"/>
            <a:cs typeface="Arial" panose="020B0604020202020204" pitchFamily="34" charset="0"/>
          </a:endParaRPr>
        </a:p>
      </dgm:t>
    </dgm:pt>
    <dgm:pt modelId="{45F420C3-51C2-4911-921B-435696CD64A3}">
      <dgm:prSet phldrT="[Texto]" custT="1"/>
      <dgm:spPr/>
      <dgm:t>
        <a:bodyPr/>
        <a:lstStyle/>
        <a:p>
          <a:r>
            <a:rPr lang="es-EC" sz="1200">
              <a:latin typeface="+mn-lt"/>
              <a:cs typeface="Arial" panose="020B0604020202020204" pitchFamily="34" charset="0"/>
            </a:rPr>
            <a:t>Reglamentación T. y de la Certificación de la C.</a:t>
          </a:r>
        </a:p>
      </dgm:t>
    </dgm:pt>
    <dgm:pt modelId="{1E6F2603-F6F2-4B6D-8ADC-7B3AFCFE0059}" type="parTrans" cxnId="{FE91B931-5CC1-47BC-8001-E8248AED51DE}">
      <dgm:prSet/>
      <dgm:spPr/>
      <dgm:t>
        <a:bodyPr/>
        <a:lstStyle/>
        <a:p>
          <a:endParaRPr lang="es-EC" sz="1200">
            <a:latin typeface="+mn-lt"/>
            <a:cs typeface="Arial" panose="020B0604020202020204" pitchFamily="34" charset="0"/>
          </a:endParaRPr>
        </a:p>
      </dgm:t>
    </dgm:pt>
    <dgm:pt modelId="{C40305ED-77E8-4DA9-A412-F36226792825}" type="sibTrans" cxnId="{FE91B931-5CC1-47BC-8001-E8248AED51DE}">
      <dgm:prSet/>
      <dgm:spPr/>
      <dgm:t>
        <a:bodyPr/>
        <a:lstStyle/>
        <a:p>
          <a:endParaRPr lang="es-EC" sz="1200">
            <a:latin typeface="+mn-lt"/>
            <a:cs typeface="Arial" panose="020B0604020202020204" pitchFamily="34" charset="0"/>
          </a:endParaRPr>
        </a:p>
      </dgm:t>
    </dgm:pt>
    <dgm:pt modelId="{5CF07C60-36A5-4F8D-9DC2-065A908C7D69}">
      <dgm:prSet phldrT="[Texto]" custT="1"/>
      <dgm:spPr/>
      <dgm:t>
        <a:bodyPr/>
        <a:lstStyle/>
        <a:p>
          <a:r>
            <a:rPr lang="es-EC" sz="1200" b="0" i="0">
              <a:latin typeface="+mn-lt"/>
              <a:cs typeface="Arial" panose="020B0604020202020204" pitchFamily="34" charset="0"/>
            </a:rPr>
            <a:t>Instituciones y entidades públicas</a:t>
          </a:r>
          <a:endParaRPr lang="es-EC" sz="1200">
            <a:latin typeface="+mn-lt"/>
            <a:cs typeface="Arial" panose="020B0604020202020204" pitchFamily="34" charset="0"/>
          </a:endParaRPr>
        </a:p>
      </dgm:t>
    </dgm:pt>
    <dgm:pt modelId="{20042FFB-6831-4D90-A3DA-DC09378A2E93}" type="parTrans" cxnId="{D19A3520-E8A2-4174-8868-F49E2F36A73B}">
      <dgm:prSet/>
      <dgm:spPr/>
      <dgm:t>
        <a:bodyPr/>
        <a:lstStyle/>
        <a:p>
          <a:endParaRPr lang="es-EC" sz="1200">
            <a:latin typeface="+mn-lt"/>
            <a:cs typeface="Arial" panose="020B0604020202020204" pitchFamily="34" charset="0"/>
          </a:endParaRPr>
        </a:p>
      </dgm:t>
    </dgm:pt>
    <dgm:pt modelId="{CF21A27A-9526-4A95-A887-E9A9B6CA1655}" type="sibTrans" cxnId="{D19A3520-E8A2-4174-8868-F49E2F36A73B}">
      <dgm:prSet/>
      <dgm:spPr/>
      <dgm:t>
        <a:bodyPr/>
        <a:lstStyle/>
        <a:p>
          <a:endParaRPr lang="es-EC" sz="1200">
            <a:latin typeface="+mn-lt"/>
            <a:cs typeface="Arial" panose="020B0604020202020204" pitchFamily="34" charset="0"/>
          </a:endParaRPr>
        </a:p>
      </dgm:t>
    </dgm:pt>
    <dgm:pt modelId="{10C85156-6531-4D38-A10E-5BC2C4587A4B}" type="pres">
      <dgm:prSet presAssocID="{FD52B21A-830C-4313-AD6B-6E2465472228}" presName="hierChild1" presStyleCnt="0">
        <dgm:presLayoutVars>
          <dgm:orgChart val="1"/>
          <dgm:chPref val="1"/>
          <dgm:dir/>
          <dgm:animOne val="branch"/>
          <dgm:animLvl val="lvl"/>
          <dgm:resizeHandles/>
        </dgm:presLayoutVars>
      </dgm:prSet>
      <dgm:spPr/>
      <dgm:t>
        <a:bodyPr/>
        <a:lstStyle/>
        <a:p>
          <a:endParaRPr lang="es-EC"/>
        </a:p>
      </dgm:t>
    </dgm:pt>
    <dgm:pt modelId="{9F5398EA-0706-4589-A5A8-E260D11A4087}" type="pres">
      <dgm:prSet presAssocID="{1AFDBEAE-CC45-4DCE-BE89-B8E85FBC66A2}" presName="hierRoot1" presStyleCnt="0">
        <dgm:presLayoutVars>
          <dgm:hierBranch val="init"/>
        </dgm:presLayoutVars>
      </dgm:prSet>
      <dgm:spPr/>
    </dgm:pt>
    <dgm:pt modelId="{EF36266D-C7BA-4535-8EEC-DF48CB758A58}" type="pres">
      <dgm:prSet presAssocID="{1AFDBEAE-CC45-4DCE-BE89-B8E85FBC66A2}" presName="rootComposite1" presStyleCnt="0"/>
      <dgm:spPr/>
    </dgm:pt>
    <dgm:pt modelId="{BC7E6808-51C2-4F45-ABD0-5B98DCD7C54F}" type="pres">
      <dgm:prSet presAssocID="{1AFDBEAE-CC45-4DCE-BE89-B8E85FBC66A2}" presName="rootText1" presStyleLbl="node0" presStyleIdx="0" presStyleCnt="1" custScaleX="255837" custScaleY="66987">
        <dgm:presLayoutVars>
          <dgm:chPref val="3"/>
        </dgm:presLayoutVars>
      </dgm:prSet>
      <dgm:spPr/>
      <dgm:t>
        <a:bodyPr/>
        <a:lstStyle/>
        <a:p>
          <a:endParaRPr lang="es-EC"/>
        </a:p>
      </dgm:t>
    </dgm:pt>
    <dgm:pt modelId="{C72AE392-7F2A-4FCC-99A4-43B27034332F}" type="pres">
      <dgm:prSet presAssocID="{1AFDBEAE-CC45-4DCE-BE89-B8E85FBC66A2}" presName="rootConnector1" presStyleLbl="node1" presStyleIdx="0" presStyleCnt="0"/>
      <dgm:spPr/>
      <dgm:t>
        <a:bodyPr/>
        <a:lstStyle/>
        <a:p>
          <a:endParaRPr lang="es-EC"/>
        </a:p>
      </dgm:t>
    </dgm:pt>
    <dgm:pt modelId="{3A939E45-9717-4BE3-964D-44D1B5F569E8}" type="pres">
      <dgm:prSet presAssocID="{1AFDBEAE-CC45-4DCE-BE89-B8E85FBC66A2}" presName="hierChild2" presStyleCnt="0"/>
      <dgm:spPr/>
    </dgm:pt>
    <dgm:pt modelId="{3BF5A9A9-44F8-4FF4-834A-2E2B829B34C1}" type="pres">
      <dgm:prSet presAssocID="{3AEC6FDD-EA3E-4330-AE10-4656ABDC0D27}" presName="Name37" presStyleLbl="parChTrans1D2" presStyleIdx="0" presStyleCnt="5"/>
      <dgm:spPr/>
      <dgm:t>
        <a:bodyPr/>
        <a:lstStyle/>
        <a:p>
          <a:endParaRPr lang="es-EC"/>
        </a:p>
      </dgm:t>
    </dgm:pt>
    <dgm:pt modelId="{1BC80CB8-A0E9-4C11-B807-52B99DDF3B83}" type="pres">
      <dgm:prSet presAssocID="{3803E622-896B-4C39-ACBB-34943E3BB147}" presName="hierRoot2" presStyleCnt="0">
        <dgm:presLayoutVars>
          <dgm:hierBranch val="init"/>
        </dgm:presLayoutVars>
      </dgm:prSet>
      <dgm:spPr/>
    </dgm:pt>
    <dgm:pt modelId="{BA55CA24-3228-4258-9CB8-F435DF438211}" type="pres">
      <dgm:prSet presAssocID="{3803E622-896B-4C39-ACBB-34943E3BB147}" presName="rootComposite" presStyleCnt="0"/>
      <dgm:spPr/>
    </dgm:pt>
    <dgm:pt modelId="{E2690A85-F7D0-4BD2-AC74-E5DBE68E2D14}" type="pres">
      <dgm:prSet presAssocID="{3803E622-896B-4C39-ACBB-34943E3BB147}" presName="rootText" presStyleLbl="node2" presStyleIdx="0" presStyleCnt="4" custScaleY="121142">
        <dgm:presLayoutVars>
          <dgm:chPref val="3"/>
        </dgm:presLayoutVars>
      </dgm:prSet>
      <dgm:spPr/>
      <dgm:t>
        <a:bodyPr/>
        <a:lstStyle/>
        <a:p>
          <a:endParaRPr lang="es-EC"/>
        </a:p>
      </dgm:t>
    </dgm:pt>
    <dgm:pt modelId="{02AD7384-6690-42CF-A62A-F3582166665F}" type="pres">
      <dgm:prSet presAssocID="{3803E622-896B-4C39-ACBB-34943E3BB147}" presName="rootConnector" presStyleLbl="node2" presStyleIdx="0" presStyleCnt="4"/>
      <dgm:spPr/>
      <dgm:t>
        <a:bodyPr/>
        <a:lstStyle/>
        <a:p>
          <a:endParaRPr lang="es-EC"/>
        </a:p>
      </dgm:t>
    </dgm:pt>
    <dgm:pt modelId="{8C48850D-7ACF-4C50-BD66-FDCAFA6B1E21}" type="pres">
      <dgm:prSet presAssocID="{3803E622-896B-4C39-ACBB-34943E3BB147}" presName="hierChild4" presStyleCnt="0"/>
      <dgm:spPr/>
    </dgm:pt>
    <dgm:pt modelId="{5FD8458B-B794-4ACC-A52D-CA032ACA3F27}" type="pres">
      <dgm:prSet presAssocID="{80A8C5A0-56EE-40AD-96E0-2CC8AD217B79}" presName="Name37" presStyleLbl="parChTrans1D3" presStyleIdx="0" presStyleCnt="4"/>
      <dgm:spPr/>
      <dgm:t>
        <a:bodyPr/>
        <a:lstStyle/>
        <a:p>
          <a:endParaRPr lang="es-EC"/>
        </a:p>
      </dgm:t>
    </dgm:pt>
    <dgm:pt modelId="{4CEEA1D9-D77E-4284-82A0-96AEE2AC56FC}" type="pres">
      <dgm:prSet presAssocID="{AAE94FB2-931F-4B8D-A56D-7BC6E9E1CC21}" presName="hierRoot2" presStyleCnt="0">
        <dgm:presLayoutVars>
          <dgm:hierBranch val="init"/>
        </dgm:presLayoutVars>
      </dgm:prSet>
      <dgm:spPr/>
    </dgm:pt>
    <dgm:pt modelId="{02CBE31A-AEEE-442C-8F25-A80AC642ACF6}" type="pres">
      <dgm:prSet presAssocID="{AAE94FB2-931F-4B8D-A56D-7BC6E9E1CC21}" presName="rootComposite" presStyleCnt="0"/>
      <dgm:spPr/>
    </dgm:pt>
    <dgm:pt modelId="{6AD31D76-FC57-49A5-A984-F5948BA75E06}" type="pres">
      <dgm:prSet presAssocID="{AAE94FB2-931F-4B8D-A56D-7BC6E9E1CC21}" presName="rootText" presStyleLbl="node3" presStyleIdx="0" presStyleCnt="4" custScaleX="136645" custScaleY="137743">
        <dgm:presLayoutVars>
          <dgm:chPref val="3"/>
        </dgm:presLayoutVars>
      </dgm:prSet>
      <dgm:spPr/>
      <dgm:t>
        <a:bodyPr/>
        <a:lstStyle/>
        <a:p>
          <a:endParaRPr lang="es-EC"/>
        </a:p>
      </dgm:t>
    </dgm:pt>
    <dgm:pt modelId="{03D64580-0D43-4530-8436-6B3353A15088}" type="pres">
      <dgm:prSet presAssocID="{AAE94FB2-931F-4B8D-A56D-7BC6E9E1CC21}" presName="rootConnector" presStyleLbl="node3" presStyleIdx="0" presStyleCnt="4"/>
      <dgm:spPr/>
      <dgm:t>
        <a:bodyPr/>
        <a:lstStyle/>
        <a:p>
          <a:endParaRPr lang="es-EC"/>
        </a:p>
      </dgm:t>
    </dgm:pt>
    <dgm:pt modelId="{6F774A06-AFEF-40F0-9E76-4C6B4F2A8355}" type="pres">
      <dgm:prSet presAssocID="{AAE94FB2-931F-4B8D-A56D-7BC6E9E1CC21}" presName="hierChild4" presStyleCnt="0"/>
      <dgm:spPr/>
    </dgm:pt>
    <dgm:pt modelId="{C25C3929-5C37-4F25-B958-3621057405D2}" type="pres">
      <dgm:prSet presAssocID="{2221F3EC-B81E-4655-A8BE-7FD0B3F5A4E8}" presName="Name37" presStyleLbl="parChTrans1D4" presStyleIdx="0" presStyleCnt="1"/>
      <dgm:spPr/>
      <dgm:t>
        <a:bodyPr/>
        <a:lstStyle/>
        <a:p>
          <a:endParaRPr lang="es-EC"/>
        </a:p>
      </dgm:t>
    </dgm:pt>
    <dgm:pt modelId="{CC9801BF-D170-4873-8793-6517FE1AE8A1}" type="pres">
      <dgm:prSet presAssocID="{FA7BC8AE-1A88-40D7-9D7B-164BEABFF739}" presName="hierRoot2" presStyleCnt="0">
        <dgm:presLayoutVars>
          <dgm:hierBranch val="init"/>
        </dgm:presLayoutVars>
      </dgm:prSet>
      <dgm:spPr/>
    </dgm:pt>
    <dgm:pt modelId="{7CD514F0-20EC-44EE-89C4-13442228AEEA}" type="pres">
      <dgm:prSet presAssocID="{FA7BC8AE-1A88-40D7-9D7B-164BEABFF739}" presName="rootComposite" presStyleCnt="0"/>
      <dgm:spPr/>
    </dgm:pt>
    <dgm:pt modelId="{3A020EFF-84E0-4280-AAC5-76BD81E3F9B7}" type="pres">
      <dgm:prSet presAssocID="{FA7BC8AE-1A88-40D7-9D7B-164BEABFF739}" presName="rootText" presStyleLbl="node4" presStyleIdx="0" presStyleCnt="1" custScaleX="126658">
        <dgm:presLayoutVars>
          <dgm:chPref val="3"/>
        </dgm:presLayoutVars>
      </dgm:prSet>
      <dgm:spPr/>
      <dgm:t>
        <a:bodyPr/>
        <a:lstStyle/>
        <a:p>
          <a:endParaRPr lang="es-EC"/>
        </a:p>
      </dgm:t>
    </dgm:pt>
    <dgm:pt modelId="{80A0E5BD-28F3-40D5-ADC9-12C0E543C5DB}" type="pres">
      <dgm:prSet presAssocID="{FA7BC8AE-1A88-40D7-9D7B-164BEABFF739}" presName="rootConnector" presStyleLbl="node4" presStyleIdx="0" presStyleCnt="1"/>
      <dgm:spPr/>
      <dgm:t>
        <a:bodyPr/>
        <a:lstStyle/>
        <a:p>
          <a:endParaRPr lang="es-EC"/>
        </a:p>
      </dgm:t>
    </dgm:pt>
    <dgm:pt modelId="{5202B5C0-96A2-478A-9848-A011BFF22028}" type="pres">
      <dgm:prSet presAssocID="{FA7BC8AE-1A88-40D7-9D7B-164BEABFF739}" presName="hierChild4" presStyleCnt="0"/>
      <dgm:spPr/>
    </dgm:pt>
    <dgm:pt modelId="{8D6A662D-A0DD-4DA1-B7BB-476159923B9E}" type="pres">
      <dgm:prSet presAssocID="{FA7BC8AE-1A88-40D7-9D7B-164BEABFF739}" presName="hierChild5" presStyleCnt="0"/>
      <dgm:spPr/>
    </dgm:pt>
    <dgm:pt modelId="{35390ACF-5B96-4995-8A86-DB21221EE58E}" type="pres">
      <dgm:prSet presAssocID="{AAE94FB2-931F-4B8D-A56D-7BC6E9E1CC21}" presName="hierChild5" presStyleCnt="0"/>
      <dgm:spPr/>
    </dgm:pt>
    <dgm:pt modelId="{2DF5CEA6-11EA-4318-9806-33AE95E1E2E5}" type="pres">
      <dgm:prSet presAssocID="{3803E622-896B-4C39-ACBB-34943E3BB147}" presName="hierChild5" presStyleCnt="0"/>
      <dgm:spPr/>
    </dgm:pt>
    <dgm:pt modelId="{2A4C5312-0759-44FB-926F-5D3473751AE7}" type="pres">
      <dgm:prSet presAssocID="{027BD21A-C137-4F6B-8DFB-336D34F978D2}" presName="Name37" presStyleLbl="parChTrans1D2" presStyleIdx="1" presStyleCnt="5"/>
      <dgm:spPr/>
      <dgm:t>
        <a:bodyPr/>
        <a:lstStyle/>
        <a:p>
          <a:endParaRPr lang="es-EC"/>
        </a:p>
      </dgm:t>
    </dgm:pt>
    <dgm:pt modelId="{35DCDBEC-FD65-400C-B0A7-4BB28967E773}" type="pres">
      <dgm:prSet presAssocID="{EF0ACEF8-9F1E-4AEE-9F17-95EB1BB989D7}" presName="hierRoot2" presStyleCnt="0">
        <dgm:presLayoutVars>
          <dgm:hierBranch val="init"/>
        </dgm:presLayoutVars>
      </dgm:prSet>
      <dgm:spPr/>
    </dgm:pt>
    <dgm:pt modelId="{1305C729-E64B-4920-BFD3-87F83DF915F6}" type="pres">
      <dgm:prSet presAssocID="{EF0ACEF8-9F1E-4AEE-9F17-95EB1BB989D7}" presName="rootComposite" presStyleCnt="0"/>
      <dgm:spPr/>
    </dgm:pt>
    <dgm:pt modelId="{69D002BA-71BF-46DD-89CB-7FC60DDEC8B0}" type="pres">
      <dgm:prSet presAssocID="{EF0ACEF8-9F1E-4AEE-9F17-95EB1BB989D7}" presName="rootText" presStyleLbl="node2" presStyleIdx="1" presStyleCnt="4" custScaleX="162152" custScaleY="130665">
        <dgm:presLayoutVars>
          <dgm:chPref val="3"/>
        </dgm:presLayoutVars>
      </dgm:prSet>
      <dgm:spPr/>
      <dgm:t>
        <a:bodyPr/>
        <a:lstStyle/>
        <a:p>
          <a:endParaRPr lang="es-EC"/>
        </a:p>
      </dgm:t>
    </dgm:pt>
    <dgm:pt modelId="{DDD0B61B-E086-45B2-AF8D-67A0760969CB}" type="pres">
      <dgm:prSet presAssocID="{EF0ACEF8-9F1E-4AEE-9F17-95EB1BB989D7}" presName="rootConnector" presStyleLbl="node2" presStyleIdx="1" presStyleCnt="4"/>
      <dgm:spPr/>
      <dgm:t>
        <a:bodyPr/>
        <a:lstStyle/>
        <a:p>
          <a:endParaRPr lang="es-EC"/>
        </a:p>
      </dgm:t>
    </dgm:pt>
    <dgm:pt modelId="{4B34C4B8-7476-4776-BED0-021E03B9A2FC}" type="pres">
      <dgm:prSet presAssocID="{EF0ACEF8-9F1E-4AEE-9F17-95EB1BB989D7}" presName="hierChild4" presStyleCnt="0"/>
      <dgm:spPr/>
    </dgm:pt>
    <dgm:pt modelId="{2CAD6F91-B50F-44BE-B350-489754CBE6C8}" type="pres">
      <dgm:prSet presAssocID="{3B461B84-8C71-4490-B1F3-E72F40DC5BD8}" presName="Name37" presStyleLbl="parChTrans1D3" presStyleIdx="1" presStyleCnt="4"/>
      <dgm:spPr/>
      <dgm:t>
        <a:bodyPr/>
        <a:lstStyle/>
        <a:p>
          <a:endParaRPr lang="es-EC"/>
        </a:p>
      </dgm:t>
    </dgm:pt>
    <dgm:pt modelId="{6A321960-3E87-43FC-830B-83616C03F617}" type="pres">
      <dgm:prSet presAssocID="{49AA5E1C-AFBF-45D2-9F72-B9703AFE6D61}" presName="hierRoot2" presStyleCnt="0">
        <dgm:presLayoutVars>
          <dgm:hierBranch val="init"/>
        </dgm:presLayoutVars>
      </dgm:prSet>
      <dgm:spPr/>
    </dgm:pt>
    <dgm:pt modelId="{6528A84E-A1E4-47E7-A3F4-229206B8B19F}" type="pres">
      <dgm:prSet presAssocID="{49AA5E1C-AFBF-45D2-9F72-B9703AFE6D61}" presName="rootComposite" presStyleCnt="0"/>
      <dgm:spPr/>
    </dgm:pt>
    <dgm:pt modelId="{DEC24D68-4358-489B-90AA-41755AC21B10}" type="pres">
      <dgm:prSet presAssocID="{49AA5E1C-AFBF-45D2-9F72-B9703AFE6D61}" presName="rootText" presStyleLbl="node3" presStyleIdx="1" presStyleCnt="4" custScaleY="125063">
        <dgm:presLayoutVars>
          <dgm:chPref val="3"/>
        </dgm:presLayoutVars>
      </dgm:prSet>
      <dgm:spPr/>
      <dgm:t>
        <a:bodyPr/>
        <a:lstStyle/>
        <a:p>
          <a:endParaRPr lang="es-EC"/>
        </a:p>
      </dgm:t>
    </dgm:pt>
    <dgm:pt modelId="{62465EEA-0480-48F6-9724-0763BB7F8685}" type="pres">
      <dgm:prSet presAssocID="{49AA5E1C-AFBF-45D2-9F72-B9703AFE6D61}" presName="rootConnector" presStyleLbl="node3" presStyleIdx="1" presStyleCnt="4"/>
      <dgm:spPr/>
      <dgm:t>
        <a:bodyPr/>
        <a:lstStyle/>
        <a:p>
          <a:endParaRPr lang="es-EC"/>
        </a:p>
      </dgm:t>
    </dgm:pt>
    <dgm:pt modelId="{E3832570-3F33-4885-A33D-D19C73F5588C}" type="pres">
      <dgm:prSet presAssocID="{49AA5E1C-AFBF-45D2-9F72-B9703AFE6D61}" presName="hierChild4" presStyleCnt="0"/>
      <dgm:spPr/>
    </dgm:pt>
    <dgm:pt modelId="{03320899-3237-4FD5-9056-E05236578290}" type="pres">
      <dgm:prSet presAssocID="{49AA5E1C-AFBF-45D2-9F72-B9703AFE6D61}" presName="hierChild5" presStyleCnt="0"/>
      <dgm:spPr/>
    </dgm:pt>
    <dgm:pt modelId="{96F14C51-0B8D-4789-B4FF-CD2519F61866}" type="pres">
      <dgm:prSet presAssocID="{EF0ACEF8-9F1E-4AEE-9F17-95EB1BB989D7}" presName="hierChild5" presStyleCnt="0"/>
      <dgm:spPr/>
    </dgm:pt>
    <dgm:pt modelId="{969027EF-1647-4036-A3AF-B91099BEC3D6}" type="pres">
      <dgm:prSet presAssocID="{BB37FA97-FB0F-48A5-B9D7-CD427A5C4FE3}" presName="Name37" presStyleLbl="parChTrans1D2" presStyleIdx="2" presStyleCnt="5"/>
      <dgm:spPr/>
      <dgm:t>
        <a:bodyPr/>
        <a:lstStyle/>
        <a:p>
          <a:endParaRPr lang="es-EC"/>
        </a:p>
      </dgm:t>
    </dgm:pt>
    <dgm:pt modelId="{FE4E1358-D6A3-41D6-83E5-D9FCED13A3AC}" type="pres">
      <dgm:prSet presAssocID="{83F80FBD-3C38-4703-A3A8-2558ACF8E0DE}" presName="hierRoot2" presStyleCnt="0">
        <dgm:presLayoutVars>
          <dgm:hierBranch val="init"/>
        </dgm:presLayoutVars>
      </dgm:prSet>
      <dgm:spPr/>
    </dgm:pt>
    <dgm:pt modelId="{E55DD3B1-2C87-43EA-90A0-DA00C80F0A75}" type="pres">
      <dgm:prSet presAssocID="{83F80FBD-3C38-4703-A3A8-2558ACF8E0DE}" presName="rootComposite" presStyleCnt="0"/>
      <dgm:spPr/>
    </dgm:pt>
    <dgm:pt modelId="{DAD61972-C442-439B-AF5E-1E69D6AD4335}" type="pres">
      <dgm:prSet presAssocID="{83F80FBD-3C38-4703-A3A8-2558ACF8E0DE}" presName="rootText" presStyleLbl="node2" presStyleIdx="2" presStyleCnt="4" custScaleY="122582">
        <dgm:presLayoutVars>
          <dgm:chPref val="3"/>
        </dgm:presLayoutVars>
      </dgm:prSet>
      <dgm:spPr/>
      <dgm:t>
        <a:bodyPr/>
        <a:lstStyle/>
        <a:p>
          <a:endParaRPr lang="es-EC"/>
        </a:p>
      </dgm:t>
    </dgm:pt>
    <dgm:pt modelId="{776487D9-905F-4368-A671-374E691F6928}" type="pres">
      <dgm:prSet presAssocID="{83F80FBD-3C38-4703-A3A8-2558ACF8E0DE}" presName="rootConnector" presStyleLbl="node2" presStyleIdx="2" presStyleCnt="4"/>
      <dgm:spPr/>
      <dgm:t>
        <a:bodyPr/>
        <a:lstStyle/>
        <a:p>
          <a:endParaRPr lang="es-EC"/>
        </a:p>
      </dgm:t>
    </dgm:pt>
    <dgm:pt modelId="{C21E7FAE-3758-445C-8C5D-839445D97584}" type="pres">
      <dgm:prSet presAssocID="{83F80FBD-3C38-4703-A3A8-2558ACF8E0DE}" presName="hierChild4" presStyleCnt="0"/>
      <dgm:spPr/>
    </dgm:pt>
    <dgm:pt modelId="{F4FFCBD0-9F9C-49FD-8B8A-2F3535D65A9D}" type="pres">
      <dgm:prSet presAssocID="{05846647-96A8-47BF-87E6-72D54072EEEF}" presName="Name37" presStyleLbl="parChTrans1D3" presStyleIdx="2" presStyleCnt="4"/>
      <dgm:spPr/>
      <dgm:t>
        <a:bodyPr/>
        <a:lstStyle/>
        <a:p>
          <a:endParaRPr lang="es-EC"/>
        </a:p>
      </dgm:t>
    </dgm:pt>
    <dgm:pt modelId="{1AE848AA-1453-4438-91C9-CCB1F31209E6}" type="pres">
      <dgm:prSet presAssocID="{F43A54D2-835E-439C-89E5-F6E0032376DA}" presName="hierRoot2" presStyleCnt="0">
        <dgm:presLayoutVars>
          <dgm:hierBranch val="init"/>
        </dgm:presLayoutVars>
      </dgm:prSet>
      <dgm:spPr/>
    </dgm:pt>
    <dgm:pt modelId="{77FB9828-B929-41C4-942A-50F2727D51A8}" type="pres">
      <dgm:prSet presAssocID="{F43A54D2-835E-439C-89E5-F6E0032376DA}" presName="rootComposite" presStyleCnt="0"/>
      <dgm:spPr/>
    </dgm:pt>
    <dgm:pt modelId="{7B3788A2-539B-460E-8B80-D16DB7B58B07}" type="pres">
      <dgm:prSet presAssocID="{F43A54D2-835E-439C-89E5-F6E0032376DA}" presName="rootText" presStyleLbl="node3" presStyleIdx="2" presStyleCnt="4" custScaleY="116843">
        <dgm:presLayoutVars>
          <dgm:chPref val="3"/>
        </dgm:presLayoutVars>
      </dgm:prSet>
      <dgm:spPr/>
      <dgm:t>
        <a:bodyPr/>
        <a:lstStyle/>
        <a:p>
          <a:endParaRPr lang="es-EC"/>
        </a:p>
      </dgm:t>
    </dgm:pt>
    <dgm:pt modelId="{94357AE3-F38E-4722-BE6F-3C5767ECF75D}" type="pres">
      <dgm:prSet presAssocID="{F43A54D2-835E-439C-89E5-F6E0032376DA}" presName="rootConnector" presStyleLbl="node3" presStyleIdx="2" presStyleCnt="4"/>
      <dgm:spPr/>
      <dgm:t>
        <a:bodyPr/>
        <a:lstStyle/>
        <a:p>
          <a:endParaRPr lang="es-EC"/>
        </a:p>
      </dgm:t>
    </dgm:pt>
    <dgm:pt modelId="{CC29E4B6-0DD9-4489-A743-90E201D0BD30}" type="pres">
      <dgm:prSet presAssocID="{F43A54D2-835E-439C-89E5-F6E0032376DA}" presName="hierChild4" presStyleCnt="0"/>
      <dgm:spPr/>
    </dgm:pt>
    <dgm:pt modelId="{ECAB315B-ED24-43FE-B71F-A1AE6989962F}" type="pres">
      <dgm:prSet presAssocID="{F43A54D2-835E-439C-89E5-F6E0032376DA}" presName="hierChild5" presStyleCnt="0"/>
      <dgm:spPr/>
    </dgm:pt>
    <dgm:pt modelId="{89363F47-FE0F-4BCE-8039-5678A491C620}" type="pres">
      <dgm:prSet presAssocID="{83F80FBD-3C38-4703-A3A8-2558ACF8E0DE}" presName="hierChild5" presStyleCnt="0"/>
      <dgm:spPr/>
    </dgm:pt>
    <dgm:pt modelId="{368BF5B0-4FFB-4428-9776-C26E7FAF011A}" type="pres">
      <dgm:prSet presAssocID="{1E6F2603-F6F2-4B6D-8ADC-7B3AFCFE0059}" presName="Name37" presStyleLbl="parChTrans1D2" presStyleIdx="3" presStyleCnt="5"/>
      <dgm:spPr/>
      <dgm:t>
        <a:bodyPr/>
        <a:lstStyle/>
        <a:p>
          <a:endParaRPr lang="es-EC"/>
        </a:p>
      </dgm:t>
    </dgm:pt>
    <dgm:pt modelId="{0D6A11BE-56E5-4227-AE65-B14E581D427E}" type="pres">
      <dgm:prSet presAssocID="{45F420C3-51C2-4911-921B-435696CD64A3}" presName="hierRoot2" presStyleCnt="0">
        <dgm:presLayoutVars>
          <dgm:hierBranch val="init"/>
        </dgm:presLayoutVars>
      </dgm:prSet>
      <dgm:spPr/>
    </dgm:pt>
    <dgm:pt modelId="{0159FF43-2B60-46E8-B240-B7800A4E0924}" type="pres">
      <dgm:prSet presAssocID="{45F420C3-51C2-4911-921B-435696CD64A3}" presName="rootComposite" presStyleCnt="0"/>
      <dgm:spPr/>
    </dgm:pt>
    <dgm:pt modelId="{A3408E23-92C4-4B70-B69A-4292B8DF741F}" type="pres">
      <dgm:prSet presAssocID="{45F420C3-51C2-4911-921B-435696CD64A3}" presName="rootText" presStyleLbl="node2" presStyleIdx="3" presStyleCnt="4" custScaleX="127047" custScaleY="133549">
        <dgm:presLayoutVars>
          <dgm:chPref val="3"/>
        </dgm:presLayoutVars>
      </dgm:prSet>
      <dgm:spPr/>
      <dgm:t>
        <a:bodyPr/>
        <a:lstStyle/>
        <a:p>
          <a:endParaRPr lang="es-EC"/>
        </a:p>
      </dgm:t>
    </dgm:pt>
    <dgm:pt modelId="{5F516CCC-662D-46D0-8DA1-3D7DDC448530}" type="pres">
      <dgm:prSet presAssocID="{45F420C3-51C2-4911-921B-435696CD64A3}" presName="rootConnector" presStyleLbl="node2" presStyleIdx="3" presStyleCnt="4"/>
      <dgm:spPr/>
      <dgm:t>
        <a:bodyPr/>
        <a:lstStyle/>
        <a:p>
          <a:endParaRPr lang="es-EC"/>
        </a:p>
      </dgm:t>
    </dgm:pt>
    <dgm:pt modelId="{514E7B38-753E-4B6C-BC0C-731A02556DA8}" type="pres">
      <dgm:prSet presAssocID="{45F420C3-51C2-4911-921B-435696CD64A3}" presName="hierChild4" presStyleCnt="0"/>
      <dgm:spPr/>
    </dgm:pt>
    <dgm:pt modelId="{9538E1E5-4825-4F2A-A20A-E46B7C6211D1}" type="pres">
      <dgm:prSet presAssocID="{20042FFB-6831-4D90-A3DA-DC09378A2E93}" presName="Name37" presStyleLbl="parChTrans1D3" presStyleIdx="3" presStyleCnt="4"/>
      <dgm:spPr/>
      <dgm:t>
        <a:bodyPr/>
        <a:lstStyle/>
        <a:p>
          <a:endParaRPr lang="es-EC"/>
        </a:p>
      </dgm:t>
    </dgm:pt>
    <dgm:pt modelId="{D60C4C2D-5BDE-4B5D-9411-50CBA8110D62}" type="pres">
      <dgm:prSet presAssocID="{5CF07C60-36A5-4F8D-9DC2-065A908C7D69}" presName="hierRoot2" presStyleCnt="0">
        <dgm:presLayoutVars>
          <dgm:hierBranch val="init"/>
        </dgm:presLayoutVars>
      </dgm:prSet>
      <dgm:spPr/>
    </dgm:pt>
    <dgm:pt modelId="{763C41AC-BB0E-4127-940E-0FF950C9BEEE}" type="pres">
      <dgm:prSet presAssocID="{5CF07C60-36A5-4F8D-9DC2-065A908C7D69}" presName="rootComposite" presStyleCnt="0"/>
      <dgm:spPr/>
    </dgm:pt>
    <dgm:pt modelId="{56FC5371-768B-46F5-AE5B-DF274E94104D}" type="pres">
      <dgm:prSet presAssocID="{5CF07C60-36A5-4F8D-9DC2-065A908C7D69}" presName="rootText" presStyleLbl="node3" presStyleIdx="3" presStyleCnt="4">
        <dgm:presLayoutVars>
          <dgm:chPref val="3"/>
        </dgm:presLayoutVars>
      </dgm:prSet>
      <dgm:spPr/>
      <dgm:t>
        <a:bodyPr/>
        <a:lstStyle/>
        <a:p>
          <a:endParaRPr lang="es-EC"/>
        </a:p>
      </dgm:t>
    </dgm:pt>
    <dgm:pt modelId="{B9EAFFCE-5154-410C-8AD7-5E661E4DA525}" type="pres">
      <dgm:prSet presAssocID="{5CF07C60-36A5-4F8D-9DC2-065A908C7D69}" presName="rootConnector" presStyleLbl="node3" presStyleIdx="3" presStyleCnt="4"/>
      <dgm:spPr/>
      <dgm:t>
        <a:bodyPr/>
        <a:lstStyle/>
        <a:p>
          <a:endParaRPr lang="es-EC"/>
        </a:p>
      </dgm:t>
    </dgm:pt>
    <dgm:pt modelId="{ED2B715C-F8B3-41FC-BB6E-C068D543B981}" type="pres">
      <dgm:prSet presAssocID="{5CF07C60-36A5-4F8D-9DC2-065A908C7D69}" presName="hierChild4" presStyleCnt="0"/>
      <dgm:spPr/>
    </dgm:pt>
    <dgm:pt modelId="{A38EA544-377E-4E21-9AFA-30994C6B86B3}" type="pres">
      <dgm:prSet presAssocID="{5CF07C60-36A5-4F8D-9DC2-065A908C7D69}" presName="hierChild5" presStyleCnt="0"/>
      <dgm:spPr/>
    </dgm:pt>
    <dgm:pt modelId="{F8E681DE-EDA2-4316-840F-2014BCCAF52F}" type="pres">
      <dgm:prSet presAssocID="{45F420C3-51C2-4911-921B-435696CD64A3}" presName="hierChild5" presStyleCnt="0"/>
      <dgm:spPr/>
    </dgm:pt>
    <dgm:pt modelId="{70A8B39E-0E17-4DA5-87F8-71D53D9E4030}" type="pres">
      <dgm:prSet presAssocID="{1AFDBEAE-CC45-4DCE-BE89-B8E85FBC66A2}" presName="hierChild3" presStyleCnt="0"/>
      <dgm:spPr/>
    </dgm:pt>
    <dgm:pt modelId="{BA153068-AA77-4AED-BAC0-C7FA63EF962E}" type="pres">
      <dgm:prSet presAssocID="{E12CBE2A-1A9C-4920-9871-7D0A363E42E8}" presName="Name111" presStyleLbl="parChTrans1D2" presStyleIdx="4" presStyleCnt="5"/>
      <dgm:spPr/>
      <dgm:t>
        <a:bodyPr/>
        <a:lstStyle/>
        <a:p>
          <a:endParaRPr lang="es-EC"/>
        </a:p>
      </dgm:t>
    </dgm:pt>
    <dgm:pt modelId="{819FF95B-3D7C-4A7F-AECF-1DAED2EBFC45}" type="pres">
      <dgm:prSet presAssocID="{704B28A2-3E2D-4188-9D83-6FDC66EBDFD6}" presName="hierRoot3" presStyleCnt="0">
        <dgm:presLayoutVars>
          <dgm:hierBranch val="init"/>
        </dgm:presLayoutVars>
      </dgm:prSet>
      <dgm:spPr/>
    </dgm:pt>
    <dgm:pt modelId="{00172EDC-3B65-40C6-BD59-B9083869B86C}" type="pres">
      <dgm:prSet presAssocID="{704B28A2-3E2D-4188-9D83-6FDC66EBDFD6}" presName="rootComposite3" presStyleCnt="0"/>
      <dgm:spPr/>
    </dgm:pt>
    <dgm:pt modelId="{2577D2F6-EC51-4718-B7CB-7888AACAEA32}" type="pres">
      <dgm:prSet presAssocID="{704B28A2-3E2D-4188-9D83-6FDC66EBDFD6}" presName="rootText3" presStyleLbl="asst1" presStyleIdx="0" presStyleCnt="1" custScaleX="232459" custScaleY="50722">
        <dgm:presLayoutVars>
          <dgm:chPref val="3"/>
        </dgm:presLayoutVars>
      </dgm:prSet>
      <dgm:spPr/>
      <dgm:t>
        <a:bodyPr/>
        <a:lstStyle/>
        <a:p>
          <a:endParaRPr lang="es-EC"/>
        </a:p>
      </dgm:t>
    </dgm:pt>
    <dgm:pt modelId="{F28CD740-C561-438B-BCAD-2871C16E84AB}" type="pres">
      <dgm:prSet presAssocID="{704B28A2-3E2D-4188-9D83-6FDC66EBDFD6}" presName="rootConnector3" presStyleLbl="asst1" presStyleIdx="0" presStyleCnt="1"/>
      <dgm:spPr/>
      <dgm:t>
        <a:bodyPr/>
        <a:lstStyle/>
        <a:p>
          <a:endParaRPr lang="es-EC"/>
        </a:p>
      </dgm:t>
    </dgm:pt>
    <dgm:pt modelId="{0207657A-6625-4136-839F-C77E4FD7FB6F}" type="pres">
      <dgm:prSet presAssocID="{704B28A2-3E2D-4188-9D83-6FDC66EBDFD6}" presName="hierChild6" presStyleCnt="0"/>
      <dgm:spPr/>
    </dgm:pt>
    <dgm:pt modelId="{CBD71D38-82B4-4F4E-81C5-4A600B8FD350}" type="pres">
      <dgm:prSet presAssocID="{704B28A2-3E2D-4188-9D83-6FDC66EBDFD6}" presName="hierChild7" presStyleCnt="0"/>
      <dgm:spPr/>
    </dgm:pt>
  </dgm:ptLst>
  <dgm:cxnLst>
    <dgm:cxn modelId="{22684BB3-B995-4E49-9945-96D6EBC6320B}" type="presOf" srcId="{83F80FBD-3C38-4703-A3A8-2558ACF8E0DE}" destId="{DAD61972-C442-439B-AF5E-1E69D6AD4335}" srcOrd="0" destOrd="0" presId="urn:microsoft.com/office/officeart/2005/8/layout/orgChart1"/>
    <dgm:cxn modelId="{883532D3-AF90-44F9-B604-49BF797E6682}" type="presOf" srcId="{E12CBE2A-1A9C-4920-9871-7D0A363E42E8}" destId="{BA153068-AA77-4AED-BAC0-C7FA63EF962E}" srcOrd="0" destOrd="0" presId="urn:microsoft.com/office/officeart/2005/8/layout/orgChart1"/>
    <dgm:cxn modelId="{D5514992-0A46-4E99-B1FF-6C934068197F}" type="presOf" srcId="{2221F3EC-B81E-4655-A8BE-7FD0B3F5A4E8}" destId="{C25C3929-5C37-4F25-B958-3621057405D2}" srcOrd="0" destOrd="0" presId="urn:microsoft.com/office/officeart/2005/8/layout/orgChart1"/>
    <dgm:cxn modelId="{ECE1040B-61EF-47EB-9448-DBF8466CA550}" type="presOf" srcId="{5CF07C60-36A5-4F8D-9DC2-065A908C7D69}" destId="{56FC5371-768B-46F5-AE5B-DF274E94104D}" srcOrd="0" destOrd="0" presId="urn:microsoft.com/office/officeart/2005/8/layout/orgChart1"/>
    <dgm:cxn modelId="{76A0D1E1-A011-4BE2-8C06-70072DFC2AB5}" type="presOf" srcId="{05846647-96A8-47BF-87E6-72D54072EEEF}" destId="{F4FFCBD0-9F9C-49FD-8B8A-2F3535D65A9D}" srcOrd="0" destOrd="0" presId="urn:microsoft.com/office/officeart/2005/8/layout/orgChart1"/>
    <dgm:cxn modelId="{D3F9FADE-5C80-4F50-ACD5-AE0C49F0FDB2}" srcId="{EF0ACEF8-9F1E-4AEE-9F17-95EB1BB989D7}" destId="{49AA5E1C-AFBF-45D2-9F72-B9703AFE6D61}" srcOrd="0" destOrd="0" parTransId="{3B461B84-8C71-4490-B1F3-E72F40DC5BD8}" sibTransId="{CCECCF72-B565-44B2-BE6B-4DFEEEFEBA49}"/>
    <dgm:cxn modelId="{9ADCAA76-3C02-40BF-9CAB-A553170547A2}" type="presOf" srcId="{83F80FBD-3C38-4703-A3A8-2558ACF8E0DE}" destId="{776487D9-905F-4368-A671-374E691F6928}" srcOrd="1" destOrd="0" presId="urn:microsoft.com/office/officeart/2005/8/layout/orgChart1"/>
    <dgm:cxn modelId="{B85EC4F9-7CE9-4F42-8392-373643B8B4F3}" type="presOf" srcId="{49AA5E1C-AFBF-45D2-9F72-B9703AFE6D61}" destId="{62465EEA-0480-48F6-9724-0763BB7F8685}" srcOrd="1" destOrd="0" presId="urn:microsoft.com/office/officeart/2005/8/layout/orgChart1"/>
    <dgm:cxn modelId="{A3EE60E1-BCCC-4D76-A3F1-1D5C63237C2F}" srcId="{1AFDBEAE-CC45-4DCE-BE89-B8E85FBC66A2}" destId="{EF0ACEF8-9F1E-4AEE-9F17-95EB1BB989D7}" srcOrd="2" destOrd="0" parTransId="{027BD21A-C137-4F6B-8DFB-336D34F978D2}" sibTransId="{2F4E773E-C07E-4B22-8441-776A7D69FBB5}"/>
    <dgm:cxn modelId="{FE91B931-5CC1-47BC-8001-E8248AED51DE}" srcId="{1AFDBEAE-CC45-4DCE-BE89-B8E85FBC66A2}" destId="{45F420C3-51C2-4911-921B-435696CD64A3}" srcOrd="4" destOrd="0" parTransId="{1E6F2603-F6F2-4B6D-8ADC-7B3AFCFE0059}" sibTransId="{C40305ED-77E8-4DA9-A412-F36226792825}"/>
    <dgm:cxn modelId="{9B03F9DD-5BDF-4156-B62C-2FDBDA4CF09C}" srcId="{AAE94FB2-931F-4B8D-A56D-7BC6E9E1CC21}" destId="{FA7BC8AE-1A88-40D7-9D7B-164BEABFF739}" srcOrd="0" destOrd="0" parTransId="{2221F3EC-B81E-4655-A8BE-7FD0B3F5A4E8}" sibTransId="{E27367E4-EC8B-428D-9FAA-C778DB68E9F3}"/>
    <dgm:cxn modelId="{EE856A76-D3F4-41DA-8A7E-F2BB351B418B}" type="presOf" srcId="{1AFDBEAE-CC45-4DCE-BE89-B8E85FBC66A2}" destId="{C72AE392-7F2A-4FCC-99A4-43B27034332F}" srcOrd="1" destOrd="0" presId="urn:microsoft.com/office/officeart/2005/8/layout/orgChart1"/>
    <dgm:cxn modelId="{BD439AD7-7800-41DF-B407-E3FD998ED930}" type="presOf" srcId="{AAE94FB2-931F-4B8D-A56D-7BC6E9E1CC21}" destId="{03D64580-0D43-4530-8436-6B3353A15088}" srcOrd="1" destOrd="0" presId="urn:microsoft.com/office/officeart/2005/8/layout/orgChart1"/>
    <dgm:cxn modelId="{E1605DD2-94DA-4554-BA32-DB3EA405A563}" type="presOf" srcId="{49AA5E1C-AFBF-45D2-9F72-B9703AFE6D61}" destId="{DEC24D68-4358-489B-90AA-41755AC21B10}" srcOrd="0" destOrd="0" presId="urn:microsoft.com/office/officeart/2005/8/layout/orgChart1"/>
    <dgm:cxn modelId="{FC5EB43A-C4CB-40FB-A9BC-48B1C9DD8C33}" srcId="{1AFDBEAE-CC45-4DCE-BE89-B8E85FBC66A2}" destId="{3803E622-896B-4C39-ACBB-34943E3BB147}" srcOrd="1" destOrd="0" parTransId="{3AEC6FDD-EA3E-4330-AE10-4656ABDC0D27}" sibTransId="{1A0D6AEA-38A8-482E-8ECA-1406925973F1}"/>
    <dgm:cxn modelId="{6F4957DC-3A37-470F-8870-4C7DD5D5684B}" type="presOf" srcId="{3803E622-896B-4C39-ACBB-34943E3BB147}" destId="{02AD7384-6690-42CF-A62A-F3582166665F}" srcOrd="1" destOrd="0" presId="urn:microsoft.com/office/officeart/2005/8/layout/orgChart1"/>
    <dgm:cxn modelId="{B443BA6F-5852-4443-885C-0CEFB649F3BE}" type="presOf" srcId="{704B28A2-3E2D-4188-9D83-6FDC66EBDFD6}" destId="{2577D2F6-EC51-4718-B7CB-7888AACAEA32}" srcOrd="0" destOrd="0" presId="urn:microsoft.com/office/officeart/2005/8/layout/orgChart1"/>
    <dgm:cxn modelId="{9C6AA35A-85E3-4DD3-A00E-334CCA6FEF54}" type="presOf" srcId="{3B461B84-8C71-4490-B1F3-E72F40DC5BD8}" destId="{2CAD6F91-B50F-44BE-B350-489754CBE6C8}" srcOrd="0" destOrd="0" presId="urn:microsoft.com/office/officeart/2005/8/layout/orgChart1"/>
    <dgm:cxn modelId="{637688E1-89ED-4FE9-BD12-14F6B778D635}" type="presOf" srcId="{1AFDBEAE-CC45-4DCE-BE89-B8E85FBC66A2}" destId="{BC7E6808-51C2-4F45-ABD0-5B98DCD7C54F}" srcOrd="0" destOrd="0" presId="urn:microsoft.com/office/officeart/2005/8/layout/orgChart1"/>
    <dgm:cxn modelId="{33BC9493-7997-4866-9185-7BA630E9C287}" srcId="{1AFDBEAE-CC45-4DCE-BE89-B8E85FBC66A2}" destId="{83F80FBD-3C38-4703-A3A8-2558ACF8E0DE}" srcOrd="3" destOrd="0" parTransId="{BB37FA97-FB0F-48A5-B9D7-CD427A5C4FE3}" sibTransId="{872B8D19-7BCF-4034-8FAD-D033BECA5EA9}"/>
    <dgm:cxn modelId="{DEB2D80F-6A93-48C1-8DAB-A7ABD92022DA}" type="presOf" srcId="{FA7BC8AE-1A88-40D7-9D7B-164BEABFF739}" destId="{3A020EFF-84E0-4280-AAC5-76BD81E3F9B7}" srcOrd="0" destOrd="0" presId="urn:microsoft.com/office/officeart/2005/8/layout/orgChart1"/>
    <dgm:cxn modelId="{9AC20DF5-1AD1-4850-B535-CAD14FEBFBE9}" type="presOf" srcId="{45F420C3-51C2-4911-921B-435696CD64A3}" destId="{5F516CCC-662D-46D0-8DA1-3D7DDC448530}" srcOrd="1" destOrd="0" presId="urn:microsoft.com/office/officeart/2005/8/layout/orgChart1"/>
    <dgm:cxn modelId="{6786594D-5684-4EB5-B20B-62B8AFBD0603}" type="presOf" srcId="{F43A54D2-835E-439C-89E5-F6E0032376DA}" destId="{7B3788A2-539B-460E-8B80-D16DB7B58B07}" srcOrd="0" destOrd="0" presId="urn:microsoft.com/office/officeart/2005/8/layout/orgChart1"/>
    <dgm:cxn modelId="{9DF8F4AB-D4F8-4509-8B22-A8DD31CFD3B4}" type="presOf" srcId="{AAE94FB2-931F-4B8D-A56D-7BC6E9E1CC21}" destId="{6AD31D76-FC57-49A5-A984-F5948BA75E06}" srcOrd="0" destOrd="0" presId="urn:microsoft.com/office/officeart/2005/8/layout/orgChart1"/>
    <dgm:cxn modelId="{C14AF98E-3E07-439C-85E5-31EA83C944F6}" type="presOf" srcId="{BB37FA97-FB0F-48A5-B9D7-CD427A5C4FE3}" destId="{969027EF-1647-4036-A3AF-B91099BEC3D6}" srcOrd="0" destOrd="0" presId="urn:microsoft.com/office/officeart/2005/8/layout/orgChart1"/>
    <dgm:cxn modelId="{71F33E03-1229-4F37-9053-BE1668EC4098}" type="presOf" srcId="{3803E622-896B-4C39-ACBB-34943E3BB147}" destId="{E2690A85-F7D0-4BD2-AC74-E5DBE68E2D14}" srcOrd="0" destOrd="0" presId="urn:microsoft.com/office/officeart/2005/8/layout/orgChart1"/>
    <dgm:cxn modelId="{34607C70-89C0-4AC8-B9D5-9BA1A7285339}" type="presOf" srcId="{20042FFB-6831-4D90-A3DA-DC09378A2E93}" destId="{9538E1E5-4825-4F2A-A20A-E46B7C6211D1}" srcOrd="0" destOrd="0" presId="urn:microsoft.com/office/officeart/2005/8/layout/orgChart1"/>
    <dgm:cxn modelId="{6F89581C-4730-4E51-AE8F-9B6F84F1FCAB}" type="presOf" srcId="{3AEC6FDD-EA3E-4330-AE10-4656ABDC0D27}" destId="{3BF5A9A9-44F8-4FF4-834A-2E2B829B34C1}" srcOrd="0" destOrd="0" presId="urn:microsoft.com/office/officeart/2005/8/layout/orgChart1"/>
    <dgm:cxn modelId="{9AE43977-D478-4F8D-A596-7ECFBD0A5DC7}" type="presOf" srcId="{1E6F2603-F6F2-4B6D-8ADC-7B3AFCFE0059}" destId="{368BF5B0-4FFB-4428-9776-C26E7FAF011A}" srcOrd="0" destOrd="0" presId="urn:microsoft.com/office/officeart/2005/8/layout/orgChart1"/>
    <dgm:cxn modelId="{EDB29A57-0550-427D-AEE3-4DDA373F4CD1}" type="presOf" srcId="{FA7BC8AE-1A88-40D7-9D7B-164BEABFF739}" destId="{80A0E5BD-28F3-40D5-ADC9-12C0E543C5DB}" srcOrd="1" destOrd="0" presId="urn:microsoft.com/office/officeart/2005/8/layout/orgChart1"/>
    <dgm:cxn modelId="{DFEED242-8F54-4607-8211-93AE4408A5CC}" srcId="{1AFDBEAE-CC45-4DCE-BE89-B8E85FBC66A2}" destId="{704B28A2-3E2D-4188-9D83-6FDC66EBDFD6}" srcOrd="0" destOrd="0" parTransId="{E12CBE2A-1A9C-4920-9871-7D0A363E42E8}" sibTransId="{7F1F62F8-0300-4433-B96A-19C7F5DD0714}"/>
    <dgm:cxn modelId="{C0325A4A-6196-4D5A-8434-67EA940D1BA3}" type="presOf" srcId="{45F420C3-51C2-4911-921B-435696CD64A3}" destId="{A3408E23-92C4-4B70-B69A-4292B8DF741F}" srcOrd="0" destOrd="0" presId="urn:microsoft.com/office/officeart/2005/8/layout/orgChart1"/>
    <dgm:cxn modelId="{763C4B6B-15FD-4AE2-B943-11D71DCBD4F8}" type="presOf" srcId="{80A8C5A0-56EE-40AD-96E0-2CC8AD217B79}" destId="{5FD8458B-B794-4ACC-A52D-CA032ACA3F27}" srcOrd="0" destOrd="0" presId="urn:microsoft.com/office/officeart/2005/8/layout/orgChart1"/>
    <dgm:cxn modelId="{D19A3520-E8A2-4174-8868-F49E2F36A73B}" srcId="{45F420C3-51C2-4911-921B-435696CD64A3}" destId="{5CF07C60-36A5-4F8D-9DC2-065A908C7D69}" srcOrd="0" destOrd="0" parTransId="{20042FFB-6831-4D90-A3DA-DC09378A2E93}" sibTransId="{CF21A27A-9526-4A95-A887-E9A9B6CA1655}"/>
    <dgm:cxn modelId="{6688ABC1-2BFC-4E5F-8042-6A7E2E3826CF}" srcId="{3803E622-896B-4C39-ACBB-34943E3BB147}" destId="{AAE94FB2-931F-4B8D-A56D-7BC6E9E1CC21}" srcOrd="0" destOrd="0" parTransId="{80A8C5A0-56EE-40AD-96E0-2CC8AD217B79}" sibTransId="{3D8AD043-C9D6-4EFE-9E2F-204909E96DEB}"/>
    <dgm:cxn modelId="{87889148-A70A-4F8E-9B9F-DFD184235C6F}" type="presOf" srcId="{EF0ACEF8-9F1E-4AEE-9F17-95EB1BB989D7}" destId="{DDD0B61B-E086-45B2-AF8D-67A0760969CB}" srcOrd="1" destOrd="0" presId="urn:microsoft.com/office/officeart/2005/8/layout/orgChart1"/>
    <dgm:cxn modelId="{2CF4DFD0-6A67-4DEB-85DB-1247023D037B}" type="presOf" srcId="{5CF07C60-36A5-4F8D-9DC2-065A908C7D69}" destId="{B9EAFFCE-5154-410C-8AD7-5E661E4DA525}" srcOrd="1" destOrd="0" presId="urn:microsoft.com/office/officeart/2005/8/layout/orgChart1"/>
    <dgm:cxn modelId="{780FDED5-1738-4877-8686-C7F0846C2386}" type="presOf" srcId="{EF0ACEF8-9F1E-4AEE-9F17-95EB1BB989D7}" destId="{69D002BA-71BF-46DD-89CB-7FC60DDEC8B0}" srcOrd="0" destOrd="0" presId="urn:microsoft.com/office/officeart/2005/8/layout/orgChart1"/>
    <dgm:cxn modelId="{2D476AF9-E5A6-4AAF-8C79-2DD553074CCA}" srcId="{FD52B21A-830C-4313-AD6B-6E2465472228}" destId="{1AFDBEAE-CC45-4DCE-BE89-B8E85FBC66A2}" srcOrd="0" destOrd="0" parTransId="{8F9842B1-675B-41EB-8BCB-C5C93EC4C5C1}" sibTransId="{7EF70EB1-E1A0-4F7C-AE91-8AC0D167C02E}"/>
    <dgm:cxn modelId="{1E7DD5D3-4888-4FFC-A31F-8DF71D024AB9}" type="presOf" srcId="{704B28A2-3E2D-4188-9D83-6FDC66EBDFD6}" destId="{F28CD740-C561-438B-BCAD-2871C16E84AB}" srcOrd="1" destOrd="0" presId="urn:microsoft.com/office/officeart/2005/8/layout/orgChart1"/>
    <dgm:cxn modelId="{FC7E57BE-8677-4F5D-8FC1-9CBD36294BF0}" type="presOf" srcId="{FD52B21A-830C-4313-AD6B-6E2465472228}" destId="{10C85156-6531-4D38-A10E-5BC2C4587A4B}" srcOrd="0" destOrd="0" presId="urn:microsoft.com/office/officeart/2005/8/layout/orgChart1"/>
    <dgm:cxn modelId="{380C5A2A-7D17-44A3-B071-684F60A82812}" type="presOf" srcId="{F43A54D2-835E-439C-89E5-F6E0032376DA}" destId="{94357AE3-F38E-4722-BE6F-3C5767ECF75D}" srcOrd="1" destOrd="0" presId="urn:microsoft.com/office/officeart/2005/8/layout/orgChart1"/>
    <dgm:cxn modelId="{92684EBD-11BD-473A-ADB0-ACB26F1A73A9}" srcId="{83F80FBD-3C38-4703-A3A8-2558ACF8E0DE}" destId="{F43A54D2-835E-439C-89E5-F6E0032376DA}" srcOrd="0" destOrd="0" parTransId="{05846647-96A8-47BF-87E6-72D54072EEEF}" sibTransId="{804852A2-A1A8-4C9B-AB2D-628939D2E582}"/>
    <dgm:cxn modelId="{703A14E8-D564-4EC5-A462-C202D79054E9}" type="presOf" srcId="{027BD21A-C137-4F6B-8DFB-336D34F978D2}" destId="{2A4C5312-0759-44FB-926F-5D3473751AE7}" srcOrd="0" destOrd="0" presId="urn:microsoft.com/office/officeart/2005/8/layout/orgChart1"/>
    <dgm:cxn modelId="{E1542E7B-3754-434D-A8BA-4847FEFF7728}" type="presParOf" srcId="{10C85156-6531-4D38-A10E-5BC2C4587A4B}" destId="{9F5398EA-0706-4589-A5A8-E260D11A4087}" srcOrd="0" destOrd="0" presId="urn:microsoft.com/office/officeart/2005/8/layout/orgChart1"/>
    <dgm:cxn modelId="{0331E4F9-5686-4ACC-852B-4A32FF7692D2}" type="presParOf" srcId="{9F5398EA-0706-4589-A5A8-E260D11A4087}" destId="{EF36266D-C7BA-4535-8EEC-DF48CB758A58}" srcOrd="0" destOrd="0" presId="urn:microsoft.com/office/officeart/2005/8/layout/orgChart1"/>
    <dgm:cxn modelId="{569AB898-29BC-4AEF-84A6-D835FE14FA2D}" type="presParOf" srcId="{EF36266D-C7BA-4535-8EEC-DF48CB758A58}" destId="{BC7E6808-51C2-4F45-ABD0-5B98DCD7C54F}" srcOrd="0" destOrd="0" presId="urn:microsoft.com/office/officeart/2005/8/layout/orgChart1"/>
    <dgm:cxn modelId="{24B17593-7E37-440E-86DD-336B06CF3B04}" type="presParOf" srcId="{EF36266D-C7BA-4535-8EEC-DF48CB758A58}" destId="{C72AE392-7F2A-4FCC-99A4-43B27034332F}" srcOrd="1" destOrd="0" presId="urn:microsoft.com/office/officeart/2005/8/layout/orgChart1"/>
    <dgm:cxn modelId="{4CDFCA5A-B83F-4767-A6AA-A9FD9F3EEF3E}" type="presParOf" srcId="{9F5398EA-0706-4589-A5A8-E260D11A4087}" destId="{3A939E45-9717-4BE3-964D-44D1B5F569E8}" srcOrd="1" destOrd="0" presId="urn:microsoft.com/office/officeart/2005/8/layout/orgChart1"/>
    <dgm:cxn modelId="{0EDEF37E-E323-4011-81F5-B58ABF1C6AD1}" type="presParOf" srcId="{3A939E45-9717-4BE3-964D-44D1B5F569E8}" destId="{3BF5A9A9-44F8-4FF4-834A-2E2B829B34C1}" srcOrd="0" destOrd="0" presId="urn:microsoft.com/office/officeart/2005/8/layout/orgChart1"/>
    <dgm:cxn modelId="{BDF3258B-A024-493E-95FF-D3088DFA83EB}" type="presParOf" srcId="{3A939E45-9717-4BE3-964D-44D1B5F569E8}" destId="{1BC80CB8-A0E9-4C11-B807-52B99DDF3B83}" srcOrd="1" destOrd="0" presId="urn:microsoft.com/office/officeart/2005/8/layout/orgChart1"/>
    <dgm:cxn modelId="{97AFF8B5-7AEB-4FC5-BD7C-BCCB2E83A12C}" type="presParOf" srcId="{1BC80CB8-A0E9-4C11-B807-52B99DDF3B83}" destId="{BA55CA24-3228-4258-9CB8-F435DF438211}" srcOrd="0" destOrd="0" presId="urn:microsoft.com/office/officeart/2005/8/layout/orgChart1"/>
    <dgm:cxn modelId="{9C6C4CAA-B97C-49E1-9E5D-5E1A5A7DDBCF}" type="presParOf" srcId="{BA55CA24-3228-4258-9CB8-F435DF438211}" destId="{E2690A85-F7D0-4BD2-AC74-E5DBE68E2D14}" srcOrd="0" destOrd="0" presId="urn:microsoft.com/office/officeart/2005/8/layout/orgChart1"/>
    <dgm:cxn modelId="{EAF9D654-7E6F-48D4-8F04-54A42C9174CB}" type="presParOf" srcId="{BA55CA24-3228-4258-9CB8-F435DF438211}" destId="{02AD7384-6690-42CF-A62A-F3582166665F}" srcOrd="1" destOrd="0" presId="urn:microsoft.com/office/officeart/2005/8/layout/orgChart1"/>
    <dgm:cxn modelId="{586E09CB-3A8E-46B1-9A8D-BEF053CBBC76}" type="presParOf" srcId="{1BC80CB8-A0E9-4C11-B807-52B99DDF3B83}" destId="{8C48850D-7ACF-4C50-BD66-FDCAFA6B1E21}" srcOrd="1" destOrd="0" presId="urn:microsoft.com/office/officeart/2005/8/layout/orgChart1"/>
    <dgm:cxn modelId="{3224D8DC-8CEE-4451-BB3E-F8832B2FFBA1}" type="presParOf" srcId="{8C48850D-7ACF-4C50-BD66-FDCAFA6B1E21}" destId="{5FD8458B-B794-4ACC-A52D-CA032ACA3F27}" srcOrd="0" destOrd="0" presId="urn:microsoft.com/office/officeart/2005/8/layout/orgChart1"/>
    <dgm:cxn modelId="{AF59C11D-0D39-41AF-92CA-6A271A648FB7}" type="presParOf" srcId="{8C48850D-7ACF-4C50-BD66-FDCAFA6B1E21}" destId="{4CEEA1D9-D77E-4284-82A0-96AEE2AC56FC}" srcOrd="1" destOrd="0" presId="urn:microsoft.com/office/officeart/2005/8/layout/orgChart1"/>
    <dgm:cxn modelId="{8B890967-AC18-4412-AC15-C1D9A71950ED}" type="presParOf" srcId="{4CEEA1D9-D77E-4284-82A0-96AEE2AC56FC}" destId="{02CBE31A-AEEE-442C-8F25-A80AC642ACF6}" srcOrd="0" destOrd="0" presId="urn:microsoft.com/office/officeart/2005/8/layout/orgChart1"/>
    <dgm:cxn modelId="{A4BB1405-0A78-4B75-9166-C841E635FE5C}" type="presParOf" srcId="{02CBE31A-AEEE-442C-8F25-A80AC642ACF6}" destId="{6AD31D76-FC57-49A5-A984-F5948BA75E06}" srcOrd="0" destOrd="0" presId="urn:microsoft.com/office/officeart/2005/8/layout/orgChart1"/>
    <dgm:cxn modelId="{428B11C7-068A-4E4A-BE29-7F9124800E8D}" type="presParOf" srcId="{02CBE31A-AEEE-442C-8F25-A80AC642ACF6}" destId="{03D64580-0D43-4530-8436-6B3353A15088}" srcOrd="1" destOrd="0" presId="urn:microsoft.com/office/officeart/2005/8/layout/orgChart1"/>
    <dgm:cxn modelId="{F0C52310-83C9-4637-89C6-0023568B0A51}" type="presParOf" srcId="{4CEEA1D9-D77E-4284-82A0-96AEE2AC56FC}" destId="{6F774A06-AFEF-40F0-9E76-4C6B4F2A8355}" srcOrd="1" destOrd="0" presId="urn:microsoft.com/office/officeart/2005/8/layout/orgChart1"/>
    <dgm:cxn modelId="{5CC14C49-89E5-4022-9561-50F37D5F17B3}" type="presParOf" srcId="{6F774A06-AFEF-40F0-9E76-4C6B4F2A8355}" destId="{C25C3929-5C37-4F25-B958-3621057405D2}" srcOrd="0" destOrd="0" presId="urn:microsoft.com/office/officeart/2005/8/layout/orgChart1"/>
    <dgm:cxn modelId="{76515D13-9A00-4614-80FC-0E4A02489F12}" type="presParOf" srcId="{6F774A06-AFEF-40F0-9E76-4C6B4F2A8355}" destId="{CC9801BF-D170-4873-8793-6517FE1AE8A1}" srcOrd="1" destOrd="0" presId="urn:microsoft.com/office/officeart/2005/8/layout/orgChart1"/>
    <dgm:cxn modelId="{109846C7-3152-4A2A-B35C-2F0BB068BEF1}" type="presParOf" srcId="{CC9801BF-D170-4873-8793-6517FE1AE8A1}" destId="{7CD514F0-20EC-44EE-89C4-13442228AEEA}" srcOrd="0" destOrd="0" presId="urn:microsoft.com/office/officeart/2005/8/layout/orgChart1"/>
    <dgm:cxn modelId="{D650FD2F-C94B-47E6-A6ED-5A9CCCB07A11}" type="presParOf" srcId="{7CD514F0-20EC-44EE-89C4-13442228AEEA}" destId="{3A020EFF-84E0-4280-AAC5-76BD81E3F9B7}" srcOrd="0" destOrd="0" presId="urn:microsoft.com/office/officeart/2005/8/layout/orgChart1"/>
    <dgm:cxn modelId="{B425DB03-763B-43ED-A4C5-59B3A9D6A1C9}" type="presParOf" srcId="{7CD514F0-20EC-44EE-89C4-13442228AEEA}" destId="{80A0E5BD-28F3-40D5-ADC9-12C0E543C5DB}" srcOrd="1" destOrd="0" presId="urn:microsoft.com/office/officeart/2005/8/layout/orgChart1"/>
    <dgm:cxn modelId="{399B9989-9EDB-4A30-BD98-CBE3090CDCEB}" type="presParOf" srcId="{CC9801BF-D170-4873-8793-6517FE1AE8A1}" destId="{5202B5C0-96A2-478A-9848-A011BFF22028}" srcOrd="1" destOrd="0" presId="urn:microsoft.com/office/officeart/2005/8/layout/orgChart1"/>
    <dgm:cxn modelId="{979F9247-CE95-4DED-8D02-2769B511365C}" type="presParOf" srcId="{CC9801BF-D170-4873-8793-6517FE1AE8A1}" destId="{8D6A662D-A0DD-4DA1-B7BB-476159923B9E}" srcOrd="2" destOrd="0" presId="urn:microsoft.com/office/officeart/2005/8/layout/orgChart1"/>
    <dgm:cxn modelId="{2AF7CFAF-7221-4082-8E72-FA435B91EF70}" type="presParOf" srcId="{4CEEA1D9-D77E-4284-82A0-96AEE2AC56FC}" destId="{35390ACF-5B96-4995-8A86-DB21221EE58E}" srcOrd="2" destOrd="0" presId="urn:microsoft.com/office/officeart/2005/8/layout/orgChart1"/>
    <dgm:cxn modelId="{7A86B9AE-060F-45E8-A357-B8E45B03C4D1}" type="presParOf" srcId="{1BC80CB8-A0E9-4C11-B807-52B99DDF3B83}" destId="{2DF5CEA6-11EA-4318-9806-33AE95E1E2E5}" srcOrd="2" destOrd="0" presId="urn:microsoft.com/office/officeart/2005/8/layout/orgChart1"/>
    <dgm:cxn modelId="{F9FFCA2E-B2A0-49A7-8623-56F1246F9C06}" type="presParOf" srcId="{3A939E45-9717-4BE3-964D-44D1B5F569E8}" destId="{2A4C5312-0759-44FB-926F-5D3473751AE7}" srcOrd="2" destOrd="0" presId="urn:microsoft.com/office/officeart/2005/8/layout/orgChart1"/>
    <dgm:cxn modelId="{4D9EDEEC-18E0-41CD-AA94-3FF9C32F0FD1}" type="presParOf" srcId="{3A939E45-9717-4BE3-964D-44D1B5F569E8}" destId="{35DCDBEC-FD65-400C-B0A7-4BB28967E773}" srcOrd="3" destOrd="0" presId="urn:microsoft.com/office/officeart/2005/8/layout/orgChart1"/>
    <dgm:cxn modelId="{31502B43-E4B3-4512-8268-2520F57EAE6F}" type="presParOf" srcId="{35DCDBEC-FD65-400C-B0A7-4BB28967E773}" destId="{1305C729-E64B-4920-BFD3-87F83DF915F6}" srcOrd="0" destOrd="0" presId="urn:microsoft.com/office/officeart/2005/8/layout/orgChart1"/>
    <dgm:cxn modelId="{D90DF0E2-FAA6-451A-8388-7C4A6DB5F2B8}" type="presParOf" srcId="{1305C729-E64B-4920-BFD3-87F83DF915F6}" destId="{69D002BA-71BF-46DD-89CB-7FC60DDEC8B0}" srcOrd="0" destOrd="0" presId="urn:microsoft.com/office/officeart/2005/8/layout/orgChart1"/>
    <dgm:cxn modelId="{A14717DD-D2D6-4968-91BB-624553794D80}" type="presParOf" srcId="{1305C729-E64B-4920-BFD3-87F83DF915F6}" destId="{DDD0B61B-E086-45B2-AF8D-67A0760969CB}" srcOrd="1" destOrd="0" presId="urn:microsoft.com/office/officeart/2005/8/layout/orgChart1"/>
    <dgm:cxn modelId="{24F6A31B-B875-4644-81F0-C49396C3ECF7}" type="presParOf" srcId="{35DCDBEC-FD65-400C-B0A7-4BB28967E773}" destId="{4B34C4B8-7476-4776-BED0-021E03B9A2FC}" srcOrd="1" destOrd="0" presId="urn:microsoft.com/office/officeart/2005/8/layout/orgChart1"/>
    <dgm:cxn modelId="{6E06B0C9-A342-424C-B427-06D359212E1F}" type="presParOf" srcId="{4B34C4B8-7476-4776-BED0-021E03B9A2FC}" destId="{2CAD6F91-B50F-44BE-B350-489754CBE6C8}" srcOrd="0" destOrd="0" presId="urn:microsoft.com/office/officeart/2005/8/layout/orgChart1"/>
    <dgm:cxn modelId="{61A14190-09CE-42BA-B76D-29F2B071BF67}" type="presParOf" srcId="{4B34C4B8-7476-4776-BED0-021E03B9A2FC}" destId="{6A321960-3E87-43FC-830B-83616C03F617}" srcOrd="1" destOrd="0" presId="urn:microsoft.com/office/officeart/2005/8/layout/orgChart1"/>
    <dgm:cxn modelId="{E40DB8D2-BC05-48D7-900F-1F80CC139612}" type="presParOf" srcId="{6A321960-3E87-43FC-830B-83616C03F617}" destId="{6528A84E-A1E4-47E7-A3F4-229206B8B19F}" srcOrd="0" destOrd="0" presId="urn:microsoft.com/office/officeart/2005/8/layout/orgChart1"/>
    <dgm:cxn modelId="{A5676504-8B24-4DAE-B3BD-B3E96D3D2583}" type="presParOf" srcId="{6528A84E-A1E4-47E7-A3F4-229206B8B19F}" destId="{DEC24D68-4358-489B-90AA-41755AC21B10}" srcOrd="0" destOrd="0" presId="urn:microsoft.com/office/officeart/2005/8/layout/orgChart1"/>
    <dgm:cxn modelId="{D385D409-FEC1-4707-89D7-C9D343043B7F}" type="presParOf" srcId="{6528A84E-A1E4-47E7-A3F4-229206B8B19F}" destId="{62465EEA-0480-48F6-9724-0763BB7F8685}" srcOrd="1" destOrd="0" presId="urn:microsoft.com/office/officeart/2005/8/layout/orgChart1"/>
    <dgm:cxn modelId="{CAAEE268-E00D-4A66-AA7D-3EA4CE3711CB}" type="presParOf" srcId="{6A321960-3E87-43FC-830B-83616C03F617}" destId="{E3832570-3F33-4885-A33D-D19C73F5588C}" srcOrd="1" destOrd="0" presId="urn:microsoft.com/office/officeart/2005/8/layout/orgChart1"/>
    <dgm:cxn modelId="{C50F063F-4382-4827-BAE5-D315A8CFA72E}" type="presParOf" srcId="{6A321960-3E87-43FC-830B-83616C03F617}" destId="{03320899-3237-4FD5-9056-E05236578290}" srcOrd="2" destOrd="0" presId="urn:microsoft.com/office/officeart/2005/8/layout/orgChart1"/>
    <dgm:cxn modelId="{AAC28D7B-E34D-4EAF-B0C9-C10AC82D4B88}" type="presParOf" srcId="{35DCDBEC-FD65-400C-B0A7-4BB28967E773}" destId="{96F14C51-0B8D-4789-B4FF-CD2519F61866}" srcOrd="2" destOrd="0" presId="urn:microsoft.com/office/officeart/2005/8/layout/orgChart1"/>
    <dgm:cxn modelId="{AAF9FF6B-C958-408E-B93B-8861C9988C20}" type="presParOf" srcId="{3A939E45-9717-4BE3-964D-44D1B5F569E8}" destId="{969027EF-1647-4036-A3AF-B91099BEC3D6}" srcOrd="4" destOrd="0" presId="urn:microsoft.com/office/officeart/2005/8/layout/orgChart1"/>
    <dgm:cxn modelId="{C329BD2B-57BD-4E84-B8CB-B8F37A3633F8}" type="presParOf" srcId="{3A939E45-9717-4BE3-964D-44D1B5F569E8}" destId="{FE4E1358-D6A3-41D6-83E5-D9FCED13A3AC}" srcOrd="5" destOrd="0" presId="urn:microsoft.com/office/officeart/2005/8/layout/orgChart1"/>
    <dgm:cxn modelId="{39E4992D-BF80-4F79-8388-FCC765F4177F}" type="presParOf" srcId="{FE4E1358-D6A3-41D6-83E5-D9FCED13A3AC}" destId="{E55DD3B1-2C87-43EA-90A0-DA00C80F0A75}" srcOrd="0" destOrd="0" presId="urn:microsoft.com/office/officeart/2005/8/layout/orgChart1"/>
    <dgm:cxn modelId="{6F72CF82-037E-47D6-87D2-E6DA49E53705}" type="presParOf" srcId="{E55DD3B1-2C87-43EA-90A0-DA00C80F0A75}" destId="{DAD61972-C442-439B-AF5E-1E69D6AD4335}" srcOrd="0" destOrd="0" presId="urn:microsoft.com/office/officeart/2005/8/layout/orgChart1"/>
    <dgm:cxn modelId="{88D5E094-2767-4625-BE73-8B77E870871E}" type="presParOf" srcId="{E55DD3B1-2C87-43EA-90A0-DA00C80F0A75}" destId="{776487D9-905F-4368-A671-374E691F6928}" srcOrd="1" destOrd="0" presId="urn:microsoft.com/office/officeart/2005/8/layout/orgChart1"/>
    <dgm:cxn modelId="{1A3367E7-EDBA-499E-AA6E-FFB665FD408E}" type="presParOf" srcId="{FE4E1358-D6A3-41D6-83E5-D9FCED13A3AC}" destId="{C21E7FAE-3758-445C-8C5D-839445D97584}" srcOrd="1" destOrd="0" presId="urn:microsoft.com/office/officeart/2005/8/layout/orgChart1"/>
    <dgm:cxn modelId="{8D4AA6B3-15E9-4EE6-944F-2A6C432EA9DF}" type="presParOf" srcId="{C21E7FAE-3758-445C-8C5D-839445D97584}" destId="{F4FFCBD0-9F9C-49FD-8B8A-2F3535D65A9D}" srcOrd="0" destOrd="0" presId="urn:microsoft.com/office/officeart/2005/8/layout/orgChart1"/>
    <dgm:cxn modelId="{40ACA084-8C4B-4B15-995E-4A6769381454}" type="presParOf" srcId="{C21E7FAE-3758-445C-8C5D-839445D97584}" destId="{1AE848AA-1453-4438-91C9-CCB1F31209E6}" srcOrd="1" destOrd="0" presId="urn:microsoft.com/office/officeart/2005/8/layout/orgChart1"/>
    <dgm:cxn modelId="{05528BF0-390C-4B06-9416-2285864E4CD0}" type="presParOf" srcId="{1AE848AA-1453-4438-91C9-CCB1F31209E6}" destId="{77FB9828-B929-41C4-942A-50F2727D51A8}" srcOrd="0" destOrd="0" presId="urn:microsoft.com/office/officeart/2005/8/layout/orgChart1"/>
    <dgm:cxn modelId="{EE672AD9-9788-4D9D-92A1-438B96D98AEE}" type="presParOf" srcId="{77FB9828-B929-41C4-942A-50F2727D51A8}" destId="{7B3788A2-539B-460E-8B80-D16DB7B58B07}" srcOrd="0" destOrd="0" presId="urn:microsoft.com/office/officeart/2005/8/layout/orgChart1"/>
    <dgm:cxn modelId="{190101CF-064A-4DE0-85FD-50713A67FF0F}" type="presParOf" srcId="{77FB9828-B929-41C4-942A-50F2727D51A8}" destId="{94357AE3-F38E-4722-BE6F-3C5767ECF75D}" srcOrd="1" destOrd="0" presId="urn:microsoft.com/office/officeart/2005/8/layout/orgChart1"/>
    <dgm:cxn modelId="{F4085F10-A6FA-42AD-9EFE-F649848386D0}" type="presParOf" srcId="{1AE848AA-1453-4438-91C9-CCB1F31209E6}" destId="{CC29E4B6-0DD9-4489-A743-90E201D0BD30}" srcOrd="1" destOrd="0" presId="urn:microsoft.com/office/officeart/2005/8/layout/orgChart1"/>
    <dgm:cxn modelId="{7FEA9E99-0693-4E7D-8178-441CCFB69DC6}" type="presParOf" srcId="{1AE848AA-1453-4438-91C9-CCB1F31209E6}" destId="{ECAB315B-ED24-43FE-B71F-A1AE6989962F}" srcOrd="2" destOrd="0" presId="urn:microsoft.com/office/officeart/2005/8/layout/orgChart1"/>
    <dgm:cxn modelId="{7587B9B3-84D1-47EF-840D-CF81E89AAA97}" type="presParOf" srcId="{FE4E1358-D6A3-41D6-83E5-D9FCED13A3AC}" destId="{89363F47-FE0F-4BCE-8039-5678A491C620}" srcOrd="2" destOrd="0" presId="urn:microsoft.com/office/officeart/2005/8/layout/orgChart1"/>
    <dgm:cxn modelId="{80734B79-364D-445E-87B9-3A8E7A1B0F0F}" type="presParOf" srcId="{3A939E45-9717-4BE3-964D-44D1B5F569E8}" destId="{368BF5B0-4FFB-4428-9776-C26E7FAF011A}" srcOrd="6" destOrd="0" presId="urn:microsoft.com/office/officeart/2005/8/layout/orgChart1"/>
    <dgm:cxn modelId="{5086C9FC-C55E-4185-9E18-4E1692A8D5B8}" type="presParOf" srcId="{3A939E45-9717-4BE3-964D-44D1B5F569E8}" destId="{0D6A11BE-56E5-4227-AE65-B14E581D427E}" srcOrd="7" destOrd="0" presId="urn:microsoft.com/office/officeart/2005/8/layout/orgChart1"/>
    <dgm:cxn modelId="{69512155-57EC-4362-8CC5-D16E3BBFC7D4}" type="presParOf" srcId="{0D6A11BE-56E5-4227-AE65-B14E581D427E}" destId="{0159FF43-2B60-46E8-B240-B7800A4E0924}" srcOrd="0" destOrd="0" presId="urn:microsoft.com/office/officeart/2005/8/layout/orgChart1"/>
    <dgm:cxn modelId="{B70CB836-F00D-40CC-B54F-4B35CD02F119}" type="presParOf" srcId="{0159FF43-2B60-46E8-B240-B7800A4E0924}" destId="{A3408E23-92C4-4B70-B69A-4292B8DF741F}" srcOrd="0" destOrd="0" presId="urn:microsoft.com/office/officeart/2005/8/layout/orgChart1"/>
    <dgm:cxn modelId="{4DDDA95A-58A7-4D15-815D-061C03E8E25E}" type="presParOf" srcId="{0159FF43-2B60-46E8-B240-B7800A4E0924}" destId="{5F516CCC-662D-46D0-8DA1-3D7DDC448530}" srcOrd="1" destOrd="0" presId="urn:microsoft.com/office/officeart/2005/8/layout/orgChart1"/>
    <dgm:cxn modelId="{835B3B41-552E-4BA9-BF01-E177F74C6BBD}" type="presParOf" srcId="{0D6A11BE-56E5-4227-AE65-B14E581D427E}" destId="{514E7B38-753E-4B6C-BC0C-731A02556DA8}" srcOrd="1" destOrd="0" presId="urn:microsoft.com/office/officeart/2005/8/layout/orgChart1"/>
    <dgm:cxn modelId="{1C8D75E8-F867-4ABD-8AE9-76823B18D50F}" type="presParOf" srcId="{514E7B38-753E-4B6C-BC0C-731A02556DA8}" destId="{9538E1E5-4825-4F2A-A20A-E46B7C6211D1}" srcOrd="0" destOrd="0" presId="urn:microsoft.com/office/officeart/2005/8/layout/orgChart1"/>
    <dgm:cxn modelId="{B36E3E3D-EE95-4273-9B82-EF76B67F13D5}" type="presParOf" srcId="{514E7B38-753E-4B6C-BC0C-731A02556DA8}" destId="{D60C4C2D-5BDE-4B5D-9411-50CBA8110D62}" srcOrd="1" destOrd="0" presId="urn:microsoft.com/office/officeart/2005/8/layout/orgChart1"/>
    <dgm:cxn modelId="{EAE1DFB4-BE7C-4724-A2C1-10C65FCF3875}" type="presParOf" srcId="{D60C4C2D-5BDE-4B5D-9411-50CBA8110D62}" destId="{763C41AC-BB0E-4127-940E-0FF950C9BEEE}" srcOrd="0" destOrd="0" presId="urn:microsoft.com/office/officeart/2005/8/layout/orgChart1"/>
    <dgm:cxn modelId="{7BC552D7-7D04-438B-B043-E763238541BF}" type="presParOf" srcId="{763C41AC-BB0E-4127-940E-0FF950C9BEEE}" destId="{56FC5371-768B-46F5-AE5B-DF274E94104D}" srcOrd="0" destOrd="0" presId="urn:microsoft.com/office/officeart/2005/8/layout/orgChart1"/>
    <dgm:cxn modelId="{2CC269E6-7E6B-43AB-B2BA-8779D20D236D}" type="presParOf" srcId="{763C41AC-BB0E-4127-940E-0FF950C9BEEE}" destId="{B9EAFFCE-5154-410C-8AD7-5E661E4DA525}" srcOrd="1" destOrd="0" presId="urn:microsoft.com/office/officeart/2005/8/layout/orgChart1"/>
    <dgm:cxn modelId="{3B2662BA-7671-4C81-855B-9DCA95E8ED36}" type="presParOf" srcId="{D60C4C2D-5BDE-4B5D-9411-50CBA8110D62}" destId="{ED2B715C-F8B3-41FC-BB6E-C068D543B981}" srcOrd="1" destOrd="0" presId="urn:microsoft.com/office/officeart/2005/8/layout/orgChart1"/>
    <dgm:cxn modelId="{816F89BD-B07A-45AE-9A2D-281CF379E489}" type="presParOf" srcId="{D60C4C2D-5BDE-4B5D-9411-50CBA8110D62}" destId="{A38EA544-377E-4E21-9AFA-30994C6B86B3}" srcOrd="2" destOrd="0" presId="urn:microsoft.com/office/officeart/2005/8/layout/orgChart1"/>
    <dgm:cxn modelId="{51073DE9-0C1A-43DC-A279-81C3801A9D4D}" type="presParOf" srcId="{0D6A11BE-56E5-4227-AE65-B14E581D427E}" destId="{F8E681DE-EDA2-4316-840F-2014BCCAF52F}" srcOrd="2" destOrd="0" presId="urn:microsoft.com/office/officeart/2005/8/layout/orgChart1"/>
    <dgm:cxn modelId="{68AFB578-B494-476A-9AE2-28959740C916}" type="presParOf" srcId="{9F5398EA-0706-4589-A5A8-E260D11A4087}" destId="{70A8B39E-0E17-4DA5-87F8-71D53D9E4030}" srcOrd="2" destOrd="0" presId="urn:microsoft.com/office/officeart/2005/8/layout/orgChart1"/>
    <dgm:cxn modelId="{8CF221EC-6B16-4019-8E6D-AD48ECB70C37}" type="presParOf" srcId="{70A8B39E-0E17-4DA5-87F8-71D53D9E4030}" destId="{BA153068-AA77-4AED-BAC0-C7FA63EF962E}" srcOrd="0" destOrd="0" presId="urn:microsoft.com/office/officeart/2005/8/layout/orgChart1"/>
    <dgm:cxn modelId="{21B720BC-BF7F-4F1A-AC6F-59D455CE8B69}" type="presParOf" srcId="{70A8B39E-0E17-4DA5-87F8-71D53D9E4030}" destId="{819FF95B-3D7C-4A7F-AECF-1DAED2EBFC45}" srcOrd="1" destOrd="0" presId="urn:microsoft.com/office/officeart/2005/8/layout/orgChart1"/>
    <dgm:cxn modelId="{4128AEFF-7440-4267-9762-9DBA40454E11}" type="presParOf" srcId="{819FF95B-3D7C-4A7F-AECF-1DAED2EBFC45}" destId="{00172EDC-3B65-40C6-BD59-B9083869B86C}" srcOrd="0" destOrd="0" presId="urn:microsoft.com/office/officeart/2005/8/layout/orgChart1"/>
    <dgm:cxn modelId="{0D6376C9-45E5-42C5-9C6D-C267E5F2DF24}" type="presParOf" srcId="{00172EDC-3B65-40C6-BD59-B9083869B86C}" destId="{2577D2F6-EC51-4718-B7CB-7888AACAEA32}" srcOrd="0" destOrd="0" presId="urn:microsoft.com/office/officeart/2005/8/layout/orgChart1"/>
    <dgm:cxn modelId="{D3F16AE5-B37F-4011-870D-5509127504F2}" type="presParOf" srcId="{00172EDC-3B65-40C6-BD59-B9083869B86C}" destId="{F28CD740-C561-438B-BCAD-2871C16E84AB}" srcOrd="1" destOrd="0" presId="urn:microsoft.com/office/officeart/2005/8/layout/orgChart1"/>
    <dgm:cxn modelId="{7EFB4B7A-8DAF-4511-BC43-89C655E64D6B}" type="presParOf" srcId="{819FF95B-3D7C-4A7F-AECF-1DAED2EBFC45}" destId="{0207657A-6625-4136-839F-C77E4FD7FB6F}" srcOrd="1" destOrd="0" presId="urn:microsoft.com/office/officeart/2005/8/layout/orgChart1"/>
    <dgm:cxn modelId="{F0F06CF8-BE8B-46EC-9913-B576A796FF24}" type="presParOf" srcId="{819FF95B-3D7C-4A7F-AECF-1DAED2EBFC45}" destId="{CBD71D38-82B4-4F4E-81C5-4A600B8FD3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93E6F685-A0E1-4109-B973-543E14D0E9AF}">
      <dgm:prSet phldrT="[Texto]"/>
      <dgm:spPr>
        <a:noFill/>
      </dgm:spPr>
      <dgm:t>
        <a:bodyPr/>
        <a:lstStyle/>
        <a:p>
          <a:r>
            <a:rPr lang="es-EC" dirty="0" smtClean="0">
              <a:solidFill>
                <a:schemeClr val="bg1"/>
              </a:solidFill>
            </a:rPr>
            <a:t>Objetivos</a:t>
          </a:r>
          <a:endParaRPr lang="es-EC" dirty="0">
            <a:solidFill>
              <a:schemeClr val="bg1"/>
            </a:solidFill>
          </a:endParaRPr>
        </a:p>
      </dgm:t>
    </dgm:pt>
    <dgm:pt modelId="{35D35B07-1732-4576-972F-849F177AA155}" type="parTrans" cxnId="{47607A85-949B-40C4-9162-6C4547FD3304}">
      <dgm:prSet/>
      <dgm:spPr/>
      <dgm:t>
        <a:bodyPr/>
        <a:lstStyle/>
        <a:p>
          <a:endParaRPr lang="es-EC"/>
        </a:p>
      </dgm:t>
    </dgm:pt>
    <dgm:pt modelId="{9C0F8F06-64A2-4647-A577-8A9885788806}" type="sibTrans" cxnId="{47607A85-949B-40C4-9162-6C4547FD3304}">
      <dgm:prSet/>
      <dgm:spPr/>
      <dgm:t>
        <a:bodyPr/>
        <a:lstStyle/>
        <a:p>
          <a:endParaRPr lang="es-EC"/>
        </a:p>
      </dgm:t>
    </dgm:pt>
    <dgm:pt modelId="{EDD645CE-1AE5-44EC-8AC9-2386FFA78DFB}">
      <dgm:prSet phldrT="[Texto]"/>
      <dgm:spPr>
        <a:noFill/>
      </dgm:spPr>
      <dgm:t>
        <a:bodyPr/>
        <a:lstStyle/>
        <a:p>
          <a:r>
            <a:rPr lang="es-EC" b="0" dirty="0" smtClean="0">
              <a:solidFill>
                <a:schemeClr val="accent6">
                  <a:lumMod val="20000"/>
                  <a:lumOff val="80000"/>
                </a:schemeClr>
              </a:solidFill>
            </a:rPr>
            <a:t>Fundamentación Teórica.</a:t>
          </a:r>
          <a:endParaRPr lang="es-EC" b="0" dirty="0">
            <a:solidFill>
              <a:schemeClr val="accent6">
                <a:lumMod val="20000"/>
                <a:lumOff val="80000"/>
              </a:schemeClr>
            </a:solidFill>
          </a:endParaRPr>
        </a:p>
      </dgm:t>
    </dgm:pt>
    <dgm:pt modelId="{135B79BE-5B3C-4BA0-A7FD-C1259291608E}" type="parTrans" cxnId="{C205AC32-8CCE-4092-806F-EE54109F6254}">
      <dgm:prSet/>
      <dgm:spPr/>
      <dgm:t>
        <a:bodyPr/>
        <a:lstStyle/>
        <a:p>
          <a:endParaRPr lang="es-EC"/>
        </a:p>
      </dgm:t>
    </dgm:pt>
    <dgm:pt modelId="{D00E94D9-C6A1-417F-B861-3F0E4830DBB6}" type="sibTrans" cxnId="{C205AC32-8CCE-4092-806F-EE54109F6254}">
      <dgm:prSet/>
      <dgm:spPr/>
      <dgm:t>
        <a:bodyPr/>
        <a:lstStyle/>
        <a:p>
          <a:endParaRPr lang="es-EC"/>
        </a:p>
      </dgm:t>
    </dgm:pt>
    <dgm:pt modelId="{CEB33E04-BD9E-429B-91CA-4C9185297F18}">
      <dgm:prSet phldrT="[Texto]"/>
      <dgm:spPr>
        <a:noFill/>
      </dgm:spPr>
      <dgm:t>
        <a:bodyPr/>
        <a:lstStyle/>
        <a:p>
          <a:r>
            <a:rPr lang="es-EC" b="1" dirty="0" smtClean="0">
              <a:solidFill>
                <a:schemeClr val="accent6">
                  <a:lumMod val="20000"/>
                  <a:lumOff val="80000"/>
                </a:schemeClr>
              </a:solidFill>
            </a:rPr>
            <a:t>Reglamentación Técnica </a:t>
          </a:r>
          <a:endParaRPr lang="es-EC" b="1" dirty="0">
            <a:solidFill>
              <a:schemeClr val="accent6">
                <a:lumMod val="20000"/>
                <a:lumOff val="80000"/>
              </a:schemeClr>
            </a:solidFill>
          </a:endParaRPr>
        </a:p>
      </dgm:t>
    </dgm:pt>
    <dgm:pt modelId="{85C67225-D547-4F06-80FF-E4B333684B92}" type="parTrans" cxnId="{2E0FF407-BFA4-410E-9F2A-35EF8E0DE9A2}">
      <dgm:prSet/>
      <dgm:spPr/>
      <dgm:t>
        <a:bodyPr/>
        <a:lstStyle/>
        <a:p>
          <a:endParaRPr lang="es-EC"/>
        </a:p>
      </dgm:t>
    </dgm:pt>
    <dgm:pt modelId="{5B050798-1F3B-475B-B2F8-00A175924E5F}" type="sibTrans" cxnId="{2E0FF407-BFA4-410E-9F2A-35EF8E0DE9A2}">
      <dgm:prSet/>
      <dgm:spPr/>
      <dgm:t>
        <a:bodyPr/>
        <a:lstStyle/>
        <a:p>
          <a:endParaRPr lang="es-EC"/>
        </a:p>
      </dgm:t>
    </dgm:pt>
    <dgm:pt modelId="{C47EAA5B-6D20-464C-ABE3-74A35DCB76D2}">
      <dgm:prSet phldrT="[Texto]"/>
      <dgm:spPr/>
      <dgm:t>
        <a:bodyPr/>
        <a:lstStyle/>
        <a:p>
          <a:r>
            <a:rPr lang="es-EC" b="1" dirty="0" smtClean="0">
              <a:solidFill>
                <a:schemeClr val="tx1"/>
              </a:solidFill>
            </a:rPr>
            <a:t>Situación Actual RT</a:t>
          </a:r>
          <a:endParaRPr lang="es-EC" b="1" dirty="0">
            <a:solidFill>
              <a:schemeClr val="tx1"/>
            </a:solidFill>
          </a:endParaRPr>
        </a:p>
      </dgm:t>
    </dgm:pt>
    <dgm:pt modelId="{50CDB1FC-9C1C-4CC6-85FC-FDCB426E9705}" type="parTrans" cxnId="{45160478-4FEC-4BB1-BE87-2A79BB1FB971}">
      <dgm:prSet/>
      <dgm:spPr/>
      <dgm:t>
        <a:bodyPr/>
        <a:lstStyle/>
        <a:p>
          <a:endParaRPr lang="es-EC"/>
        </a:p>
      </dgm:t>
    </dgm:pt>
    <dgm:pt modelId="{49E75D16-B507-4EF7-89E8-F9559D5D1221}" type="sibTrans" cxnId="{45160478-4FEC-4BB1-BE87-2A79BB1FB971}">
      <dgm:prSet/>
      <dgm:spPr/>
      <dgm:t>
        <a:bodyPr/>
        <a:lstStyle/>
        <a:p>
          <a:endParaRPr lang="es-EC"/>
        </a:p>
      </dgm:t>
    </dgm:pt>
    <dgm:pt modelId="{90DB9BFE-C739-4BB9-991D-65BC6BC4921D}">
      <dgm:prSet phldrT="[Texto]"/>
      <dgm:spPr/>
      <dgm:t>
        <a:bodyPr/>
        <a:lstStyle/>
        <a:p>
          <a:r>
            <a:rPr lang="es-EC" dirty="0" smtClean="0">
              <a:solidFill>
                <a:schemeClr val="tx1"/>
              </a:solidFill>
            </a:rPr>
            <a:t>Conclusiones</a:t>
          </a:r>
          <a:endParaRPr lang="es-EC" dirty="0">
            <a:solidFill>
              <a:schemeClr val="tx1"/>
            </a:solidFill>
          </a:endParaRPr>
        </a:p>
      </dgm:t>
    </dgm:pt>
    <dgm:pt modelId="{C0FFBEE0-7E6A-4B4A-A3EC-05558A7C4B0A}" type="parTrans" cxnId="{41809D2F-6F05-46EC-9235-7A186BD6DF47}">
      <dgm:prSet/>
      <dgm:spPr/>
      <dgm:t>
        <a:bodyPr/>
        <a:lstStyle/>
        <a:p>
          <a:endParaRPr lang="es-EC"/>
        </a:p>
      </dgm:t>
    </dgm:pt>
    <dgm:pt modelId="{143D1101-C044-476D-8E4A-DF9C13AD011A}" type="sibTrans" cxnId="{41809D2F-6F05-46EC-9235-7A186BD6DF47}">
      <dgm:prSet/>
      <dgm:spPr/>
      <dgm:t>
        <a:bodyPr/>
        <a:lstStyle/>
        <a:p>
          <a:endParaRPr lang="es-EC"/>
        </a:p>
      </dgm:t>
    </dgm:pt>
    <dgm:pt modelId="{B28FF90C-68E6-4B8B-8C5E-CBD7F06EFE2A}">
      <dgm:prSet phldrT="[Texto]"/>
      <dgm:spPr/>
      <dgm:t>
        <a:bodyPr/>
        <a:lstStyle/>
        <a:p>
          <a:r>
            <a:rPr lang="es-EC" dirty="0" smtClean="0">
              <a:solidFill>
                <a:schemeClr val="tx1"/>
              </a:solidFill>
            </a:rPr>
            <a:t>Recomendaciones</a:t>
          </a:r>
          <a:endParaRPr lang="es-EC" dirty="0">
            <a:solidFill>
              <a:schemeClr val="tx1"/>
            </a:solidFill>
          </a:endParaRPr>
        </a:p>
      </dgm:t>
    </dgm:pt>
    <dgm:pt modelId="{DECA2C5C-A0EC-4DD3-804C-1FD43B1E58E8}" type="parTrans" cxnId="{91A9BDD0-D5B6-42EB-BD77-51FBEA96308A}">
      <dgm:prSet/>
      <dgm:spPr/>
      <dgm:t>
        <a:bodyPr/>
        <a:lstStyle/>
        <a:p>
          <a:endParaRPr lang="es-EC"/>
        </a:p>
      </dgm:t>
    </dgm:pt>
    <dgm:pt modelId="{924EB09E-B780-4C53-9D5F-C571BA37E6C6}" type="sibTrans" cxnId="{91A9BDD0-D5B6-42EB-BD77-51FBEA96308A}">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custLinFactNeighborY="-9277">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C5104A9C-393E-4F2A-80AA-70D861F09B3A}" type="pres">
      <dgm:prSet presAssocID="{93E6F685-A0E1-4109-B973-543E14D0E9AF}" presName="parTxOnly" presStyleLbl="node1" presStyleIdx="1" presStyleCnt="7">
        <dgm:presLayoutVars>
          <dgm:chMax val="0"/>
          <dgm:chPref val="0"/>
          <dgm:bulletEnabled val="1"/>
        </dgm:presLayoutVars>
      </dgm:prSet>
      <dgm:spPr/>
      <dgm:t>
        <a:bodyPr/>
        <a:lstStyle/>
        <a:p>
          <a:endParaRPr lang="es-EC"/>
        </a:p>
      </dgm:t>
    </dgm:pt>
    <dgm:pt modelId="{26C81C59-4139-4187-8D60-C73FCC42DA9B}" type="pres">
      <dgm:prSet presAssocID="{9C0F8F06-64A2-4647-A577-8A9885788806}" presName="parTxOnlySpace" presStyleCnt="0"/>
      <dgm:spPr/>
    </dgm:pt>
    <dgm:pt modelId="{2ACA5908-E905-41F1-9771-62AF7A7085F3}" type="pres">
      <dgm:prSet presAssocID="{EDD645CE-1AE5-44EC-8AC9-2386FFA78DFB}" presName="parTxOnly" presStyleLbl="node1" presStyleIdx="2" presStyleCnt="7">
        <dgm:presLayoutVars>
          <dgm:chMax val="0"/>
          <dgm:chPref val="0"/>
          <dgm:bulletEnabled val="1"/>
        </dgm:presLayoutVars>
      </dgm:prSet>
      <dgm:spPr/>
      <dgm:t>
        <a:bodyPr/>
        <a:lstStyle/>
        <a:p>
          <a:endParaRPr lang="es-EC"/>
        </a:p>
      </dgm:t>
    </dgm:pt>
    <dgm:pt modelId="{3CCAD1FF-05CE-4572-9DDF-107B732A67BC}" type="pres">
      <dgm:prSet presAssocID="{D00E94D9-C6A1-417F-B861-3F0E4830DBB6}" presName="parTxOnlySpace" presStyleCnt="0"/>
      <dgm:spPr/>
    </dgm:pt>
    <dgm:pt modelId="{713D2C09-1370-4C76-8EBA-6E033CB7C1D2}" type="pres">
      <dgm:prSet presAssocID="{CEB33E04-BD9E-429B-91CA-4C9185297F18}" presName="parTxOnly" presStyleLbl="node1" presStyleIdx="3" presStyleCnt="7">
        <dgm:presLayoutVars>
          <dgm:chMax val="0"/>
          <dgm:chPref val="0"/>
          <dgm:bulletEnabled val="1"/>
        </dgm:presLayoutVars>
      </dgm:prSet>
      <dgm:spPr/>
      <dgm:t>
        <a:bodyPr/>
        <a:lstStyle/>
        <a:p>
          <a:endParaRPr lang="es-EC"/>
        </a:p>
      </dgm:t>
    </dgm:pt>
    <dgm:pt modelId="{7178FD21-629C-46DC-B635-E9901448063D}" type="pres">
      <dgm:prSet presAssocID="{5B050798-1F3B-475B-B2F8-00A175924E5F}" presName="parTxOnlySpace" presStyleCnt="0"/>
      <dgm:spPr/>
    </dgm:pt>
    <dgm:pt modelId="{372B9915-B176-4C8F-A410-A90F2802AE5D}" type="pres">
      <dgm:prSet presAssocID="{C47EAA5B-6D20-464C-ABE3-74A35DCB76D2}" presName="parTxOnly" presStyleLbl="node1" presStyleIdx="4" presStyleCnt="7" custLinFactNeighborY="-9277">
        <dgm:presLayoutVars>
          <dgm:chMax val="0"/>
          <dgm:chPref val="0"/>
          <dgm:bulletEnabled val="1"/>
        </dgm:presLayoutVars>
      </dgm:prSet>
      <dgm:spPr/>
      <dgm:t>
        <a:bodyPr/>
        <a:lstStyle/>
        <a:p>
          <a:endParaRPr lang="es-EC"/>
        </a:p>
      </dgm:t>
    </dgm:pt>
    <dgm:pt modelId="{95E0A98D-E78C-41D1-B95E-C8AF76BF12B8}" type="pres">
      <dgm:prSet presAssocID="{49E75D16-B507-4EF7-89E8-F9559D5D1221}" presName="parTxOnlySpace" presStyleCnt="0"/>
      <dgm:spPr/>
    </dgm:pt>
    <dgm:pt modelId="{45893BB5-5CAD-4C1F-A0A9-82D69C83AE99}" type="pres">
      <dgm:prSet presAssocID="{90DB9BFE-C739-4BB9-991D-65BC6BC4921D}" presName="parTxOnly" presStyleLbl="node1" presStyleIdx="5" presStyleCnt="7">
        <dgm:presLayoutVars>
          <dgm:chMax val="0"/>
          <dgm:chPref val="0"/>
          <dgm:bulletEnabled val="1"/>
        </dgm:presLayoutVars>
      </dgm:prSet>
      <dgm:spPr/>
      <dgm:t>
        <a:bodyPr/>
        <a:lstStyle/>
        <a:p>
          <a:endParaRPr lang="es-EC"/>
        </a:p>
      </dgm:t>
    </dgm:pt>
    <dgm:pt modelId="{F9683588-05E2-4E57-BE5D-6A5D2437E8CF}" type="pres">
      <dgm:prSet presAssocID="{143D1101-C044-476D-8E4A-DF9C13AD011A}" presName="parTxOnlySpace" presStyleCnt="0"/>
      <dgm:spPr/>
    </dgm:pt>
    <dgm:pt modelId="{2330C767-78CF-455A-B280-837748D12A9E}" type="pres">
      <dgm:prSet presAssocID="{B28FF90C-68E6-4B8B-8C5E-CBD7F06EFE2A}" presName="parTxOnly" presStyleLbl="node1" presStyleIdx="6" presStyleCnt="7">
        <dgm:presLayoutVars>
          <dgm:chMax val="0"/>
          <dgm:chPref val="0"/>
          <dgm:bulletEnabled val="1"/>
        </dgm:presLayoutVars>
      </dgm:prSet>
      <dgm:spPr/>
      <dgm:t>
        <a:bodyPr/>
        <a:lstStyle/>
        <a:p>
          <a:endParaRPr lang="es-EC"/>
        </a:p>
      </dgm:t>
    </dgm:pt>
  </dgm:ptLst>
  <dgm:cxnLst>
    <dgm:cxn modelId="{054B972A-6C95-433A-9FE3-9F8900CF5A9B}" type="presOf" srcId="{93E6F685-A0E1-4109-B973-543E14D0E9AF}" destId="{C5104A9C-393E-4F2A-80AA-70D861F09B3A}" srcOrd="0" destOrd="0" presId="urn:microsoft.com/office/officeart/2005/8/layout/chevron1"/>
    <dgm:cxn modelId="{47607A85-949B-40C4-9162-6C4547FD3304}" srcId="{258B1C5F-F76B-42B7-82E1-FD1F22282D3B}" destId="{93E6F685-A0E1-4109-B973-543E14D0E9AF}" srcOrd="1" destOrd="0" parTransId="{35D35B07-1732-4576-972F-849F177AA155}" sibTransId="{9C0F8F06-64A2-4647-A577-8A9885788806}"/>
    <dgm:cxn modelId="{1B2ED57B-781A-4ED7-AD98-0F97E0BE5402}" type="presOf" srcId="{C47EAA5B-6D20-464C-ABE3-74A35DCB76D2}" destId="{372B9915-B176-4C8F-A410-A90F2802AE5D}"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C205AC32-8CCE-4092-806F-EE54109F6254}" srcId="{258B1C5F-F76B-42B7-82E1-FD1F22282D3B}" destId="{EDD645CE-1AE5-44EC-8AC9-2386FFA78DFB}" srcOrd="2" destOrd="0" parTransId="{135B79BE-5B3C-4BA0-A7FD-C1259291608E}" sibTransId="{D00E94D9-C6A1-417F-B861-3F0E4830DBB6}"/>
    <dgm:cxn modelId="{EDCDC9D3-3C19-4CED-910C-35688E2567B7}" type="presOf" srcId="{EDD645CE-1AE5-44EC-8AC9-2386FFA78DFB}" destId="{2ACA5908-E905-41F1-9771-62AF7A7085F3}" srcOrd="0" destOrd="0" presId="urn:microsoft.com/office/officeart/2005/8/layout/chevron1"/>
    <dgm:cxn modelId="{41809D2F-6F05-46EC-9235-7A186BD6DF47}" srcId="{258B1C5F-F76B-42B7-82E1-FD1F22282D3B}" destId="{90DB9BFE-C739-4BB9-991D-65BC6BC4921D}" srcOrd="5" destOrd="0" parTransId="{C0FFBEE0-7E6A-4B4A-A3EC-05558A7C4B0A}" sibTransId="{143D1101-C044-476D-8E4A-DF9C13AD011A}"/>
    <dgm:cxn modelId="{3C6FEC95-FAEA-4500-85B4-68B9C847A31B}" type="presOf" srcId="{DF10DF00-FE1C-4EAB-9CC7-D839A5F764F0}" destId="{6302DA7C-DB9D-4EA5-91D2-5E681C835FA2}" srcOrd="0" destOrd="0" presId="urn:microsoft.com/office/officeart/2005/8/layout/chevron1"/>
    <dgm:cxn modelId="{2E0FF407-BFA4-410E-9F2A-35EF8E0DE9A2}" srcId="{258B1C5F-F76B-42B7-82E1-FD1F22282D3B}" destId="{CEB33E04-BD9E-429B-91CA-4C9185297F18}" srcOrd="3" destOrd="0" parTransId="{85C67225-D547-4F06-80FF-E4B333684B92}" sibTransId="{5B050798-1F3B-475B-B2F8-00A175924E5F}"/>
    <dgm:cxn modelId="{B3954DFA-A744-4003-9C49-0D2341DEC0DC}" type="presOf" srcId="{CEB33E04-BD9E-429B-91CA-4C9185297F18}" destId="{713D2C09-1370-4C76-8EBA-6E033CB7C1D2}" srcOrd="0" destOrd="0" presId="urn:microsoft.com/office/officeart/2005/8/layout/chevron1"/>
    <dgm:cxn modelId="{91A9BDD0-D5B6-42EB-BD77-51FBEA96308A}" srcId="{258B1C5F-F76B-42B7-82E1-FD1F22282D3B}" destId="{B28FF90C-68E6-4B8B-8C5E-CBD7F06EFE2A}" srcOrd="6" destOrd="0" parTransId="{DECA2C5C-A0EC-4DD3-804C-1FD43B1E58E8}" sibTransId="{924EB09E-B780-4C53-9D5F-C571BA37E6C6}"/>
    <dgm:cxn modelId="{45160478-4FEC-4BB1-BE87-2A79BB1FB971}" srcId="{258B1C5F-F76B-42B7-82E1-FD1F22282D3B}" destId="{C47EAA5B-6D20-464C-ABE3-74A35DCB76D2}" srcOrd="4" destOrd="0" parTransId="{50CDB1FC-9C1C-4CC6-85FC-FDCB426E9705}" sibTransId="{49E75D16-B507-4EF7-89E8-F9559D5D1221}"/>
    <dgm:cxn modelId="{EF23F7ED-185F-49EF-BD3B-8996654BFEB2}" type="presOf" srcId="{258B1C5F-F76B-42B7-82E1-FD1F22282D3B}" destId="{1654649F-3E00-4F15-B5EE-8C2401641882}" srcOrd="0" destOrd="0" presId="urn:microsoft.com/office/officeart/2005/8/layout/chevron1"/>
    <dgm:cxn modelId="{01EE9756-70A0-4D8A-960B-BC081A200EB6}" type="presOf" srcId="{90DB9BFE-C739-4BB9-991D-65BC6BC4921D}" destId="{45893BB5-5CAD-4C1F-A0A9-82D69C83AE99}" srcOrd="0" destOrd="0" presId="urn:microsoft.com/office/officeart/2005/8/layout/chevron1"/>
    <dgm:cxn modelId="{8E9E801A-A92A-416B-B03B-66CE7B9DFF62}" type="presOf" srcId="{B28FF90C-68E6-4B8B-8C5E-CBD7F06EFE2A}" destId="{2330C767-78CF-455A-B280-837748D12A9E}" srcOrd="0" destOrd="0" presId="urn:microsoft.com/office/officeart/2005/8/layout/chevron1"/>
    <dgm:cxn modelId="{17D87086-3B2A-4785-95A3-9EC7712EF591}" type="presParOf" srcId="{1654649F-3E00-4F15-B5EE-8C2401641882}" destId="{6302DA7C-DB9D-4EA5-91D2-5E681C835FA2}" srcOrd="0" destOrd="0" presId="urn:microsoft.com/office/officeart/2005/8/layout/chevron1"/>
    <dgm:cxn modelId="{D36DDC48-3086-4BE4-BA75-5811A15C86C2}" type="presParOf" srcId="{1654649F-3E00-4F15-B5EE-8C2401641882}" destId="{5C2F8EFF-F975-468E-B8BD-125BBEF39522}" srcOrd="1" destOrd="0" presId="urn:microsoft.com/office/officeart/2005/8/layout/chevron1"/>
    <dgm:cxn modelId="{C844E71F-AC18-43B5-B2BA-6125C533BB1B}" type="presParOf" srcId="{1654649F-3E00-4F15-B5EE-8C2401641882}" destId="{C5104A9C-393E-4F2A-80AA-70D861F09B3A}" srcOrd="2" destOrd="0" presId="urn:microsoft.com/office/officeart/2005/8/layout/chevron1"/>
    <dgm:cxn modelId="{0CD1831F-2B64-4728-AEA8-1C81F6644C72}" type="presParOf" srcId="{1654649F-3E00-4F15-B5EE-8C2401641882}" destId="{26C81C59-4139-4187-8D60-C73FCC42DA9B}" srcOrd="3" destOrd="0" presId="urn:microsoft.com/office/officeart/2005/8/layout/chevron1"/>
    <dgm:cxn modelId="{E8C6C419-BCDC-4ABD-9855-81335E51725E}" type="presParOf" srcId="{1654649F-3E00-4F15-B5EE-8C2401641882}" destId="{2ACA5908-E905-41F1-9771-62AF7A7085F3}" srcOrd="4" destOrd="0" presId="urn:microsoft.com/office/officeart/2005/8/layout/chevron1"/>
    <dgm:cxn modelId="{60950E5D-5E79-4858-AAC2-2D51A6CB9F37}" type="presParOf" srcId="{1654649F-3E00-4F15-B5EE-8C2401641882}" destId="{3CCAD1FF-05CE-4572-9DDF-107B732A67BC}" srcOrd="5" destOrd="0" presId="urn:microsoft.com/office/officeart/2005/8/layout/chevron1"/>
    <dgm:cxn modelId="{E1B699FA-60D2-4B4E-952C-A8CAF18DABCD}" type="presParOf" srcId="{1654649F-3E00-4F15-B5EE-8C2401641882}" destId="{713D2C09-1370-4C76-8EBA-6E033CB7C1D2}" srcOrd="6" destOrd="0" presId="urn:microsoft.com/office/officeart/2005/8/layout/chevron1"/>
    <dgm:cxn modelId="{B40923C1-FECF-48A2-8964-4C81F32758C0}" type="presParOf" srcId="{1654649F-3E00-4F15-B5EE-8C2401641882}" destId="{7178FD21-629C-46DC-B635-E9901448063D}" srcOrd="7" destOrd="0" presId="urn:microsoft.com/office/officeart/2005/8/layout/chevron1"/>
    <dgm:cxn modelId="{25241C9D-8687-4601-9358-C06C05333614}" type="presParOf" srcId="{1654649F-3E00-4F15-B5EE-8C2401641882}" destId="{372B9915-B176-4C8F-A410-A90F2802AE5D}" srcOrd="8" destOrd="0" presId="urn:microsoft.com/office/officeart/2005/8/layout/chevron1"/>
    <dgm:cxn modelId="{1E649B2F-4A0C-4558-ADF7-69CA3769867C}" type="presParOf" srcId="{1654649F-3E00-4F15-B5EE-8C2401641882}" destId="{95E0A98D-E78C-41D1-B95E-C8AF76BF12B8}" srcOrd="9" destOrd="0" presId="urn:microsoft.com/office/officeart/2005/8/layout/chevron1"/>
    <dgm:cxn modelId="{36A4A462-23F0-4D29-A171-2999E34CB534}" type="presParOf" srcId="{1654649F-3E00-4F15-B5EE-8C2401641882}" destId="{45893BB5-5CAD-4C1F-A0A9-82D69C83AE99}" srcOrd="10" destOrd="0" presId="urn:microsoft.com/office/officeart/2005/8/layout/chevron1"/>
    <dgm:cxn modelId="{DFB5F3C1-7F16-477F-9789-BADE50D8226B}" type="presParOf" srcId="{1654649F-3E00-4F15-B5EE-8C2401641882}" destId="{F9683588-05E2-4E57-BE5D-6A5D2437E8CF}" srcOrd="11" destOrd="0" presId="urn:microsoft.com/office/officeart/2005/8/layout/chevron1"/>
    <dgm:cxn modelId="{B2B09FDF-E401-46FD-A30B-766395B31CD1}" type="presParOf" srcId="{1654649F-3E00-4F15-B5EE-8C2401641882}" destId="{2330C767-78CF-455A-B280-837748D12A9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055D3A-5E01-4D2D-AE5A-00AD856C4A95}"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es-EC"/>
        </a:p>
      </dgm:t>
    </dgm:pt>
    <dgm:pt modelId="{6DF67716-DD91-4574-875F-61A809F6310C}">
      <dgm:prSet phldrT="[Texto]"/>
      <dgm:spPr/>
      <dgm:t>
        <a:bodyPr/>
        <a:lstStyle/>
        <a:p>
          <a:r>
            <a:rPr lang="es-EC" dirty="0" smtClean="0"/>
            <a:t>Colombia</a:t>
          </a:r>
          <a:endParaRPr lang="es-EC" dirty="0"/>
        </a:p>
      </dgm:t>
    </dgm:pt>
    <dgm:pt modelId="{FA415240-1B78-4359-AFA4-32F0608230D4}" type="parTrans" cxnId="{DC9502D8-A159-4CD5-A9FC-0051E22B943B}">
      <dgm:prSet/>
      <dgm:spPr/>
      <dgm:t>
        <a:bodyPr/>
        <a:lstStyle/>
        <a:p>
          <a:endParaRPr lang="es-EC"/>
        </a:p>
      </dgm:t>
    </dgm:pt>
    <dgm:pt modelId="{27664073-AFBD-4A03-B652-C6B0054448C7}" type="sibTrans" cxnId="{DC9502D8-A159-4CD5-A9FC-0051E22B943B}">
      <dgm:prSet/>
      <dgm:spPr/>
      <dgm:t>
        <a:bodyPr/>
        <a:lstStyle/>
        <a:p>
          <a:endParaRPr lang="es-EC"/>
        </a:p>
      </dgm:t>
    </dgm:pt>
    <dgm:pt modelId="{C2FD134D-0444-4C3C-A27F-D00151E7E2B9}">
      <dgm:prSet phldrT="[Texto]"/>
      <dgm:spPr/>
      <dgm:t>
        <a:bodyPr/>
        <a:lstStyle/>
        <a:p>
          <a:r>
            <a:rPr lang="es-EC" dirty="0" smtClean="0"/>
            <a:t>RETIQ, desarrollado en 2015 y entró en vigencia en 2016.</a:t>
          </a:r>
          <a:endParaRPr lang="es-EC" dirty="0"/>
        </a:p>
      </dgm:t>
    </dgm:pt>
    <dgm:pt modelId="{53AE80DC-B0E9-4818-AC31-0E3875D71B38}" type="parTrans" cxnId="{4476D0BC-CC27-4332-A0BF-A7CF9BBD9BF6}">
      <dgm:prSet/>
      <dgm:spPr/>
      <dgm:t>
        <a:bodyPr/>
        <a:lstStyle/>
        <a:p>
          <a:endParaRPr lang="es-EC"/>
        </a:p>
      </dgm:t>
    </dgm:pt>
    <dgm:pt modelId="{F1DA1809-9EA6-491F-AD5E-96A163CAFC5E}" type="sibTrans" cxnId="{4476D0BC-CC27-4332-A0BF-A7CF9BBD9BF6}">
      <dgm:prSet/>
      <dgm:spPr/>
      <dgm:t>
        <a:bodyPr/>
        <a:lstStyle/>
        <a:p>
          <a:endParaRPr lang="es-EC"/>
        </a:p>
      </dgm:t>
    </dgm:pt>
    <dgm:pt modelId="{9F843861-37BA-4A4F-A994-CC682237CAE0}">
      <dgm:prSet phldrT="[Texto]"/>
      <dgm:spPr/>
      <dgm:t>
        <a:bodyPr/>
        <a:lstStyle/>
        <a:p>
          <a:r>
            <a:rPr lang="es-EC" dirty="0" smtClean="0"/>
            <a:t>Hasta agosto del 2019, se han realizado 7 modificaciones.</a:t>
          </a:r>
          <a:endParaRPr lang="es-EC" dirty="0"/>
        </a:p>
      </dgm:t>
    </dgm:pt>
    <dgm:pt modelId="{57270D82-E563-4BB2-8D4C-4C9900185533}" type="parTrans" cxnId="{8AE3FB35-E82B-46A0-ADC2-2964786C4009}">
      <dgm:prSet/>
      <dgm:spPr/>
      <dgm:t>
        <a:bodyPr/>
        <a:lstStyle/>
        <a:p>
          <a:endParaRPr lang="es-EC"/>
        </a:p>
      </dgm:t>
    </dgm:pt>
    <dgm:pt modelId="{EA19D1DE-22C8-462D-A213-A46E094ACECD}" type="sibTrans" cxnId="{8AE3FB35-E82B-46A0-ADC2-2964786C4009}">
      <dgm:prSet/>
      <dgm:spPr/>
      <dgm:t>
        <a:bodyPr/>
        <a:lstStyle/>
        <a:p>
          <a:endParaRPr lang="es-EC"/>
        </a:p>
      </dgm:t>
    </dgm:pt>
    <dgm:pt modelId="{947BEDD2-DE7A-4A53-9246-8B5D15862C0C}">
      <dgm:prSet phldrT="[Texto]"/>
      <dgm:spPr/>
      <dgm:t>
        <a:bodyPr/>
        <a:lstStyle/>
        <a:p>
          <a:r>
            <a:rPr lang="es-EC" dirty="0" smtClean="0"/>
            <a:t>Perú</a:t>
          </a:r>
          <a:endParaRPr lang="es-EC" dirty="0"/>
        </a:p>
      </dgm:t>
    </dgm:pt>
    <dgm:pt modelId="{68CF5DBB-73EE-412D-A762-8F8171CD2015}" type="parTrans" cxnId="{8375C7C1-6946-4CFA-9EEE-833804959F95}">
      <dgm:prSet/>
      <dgm:spPr/>
      <dgm:t>
        <a:bodyPr/>
        <a:lstStyle/>
        <a:p>
          <a:endParaRPr lang="es-EC"/>
        </a:p>
      </dgm:t>
    </dgm:pt>
    <dgm:pt modelId="{2FE59428-9952-40D7-A2B3-12D28587BBFE}" type="sibTrans" cxnId="{8375C7C1-6946-4CFA-9EEE-833804959F95}">
      <dgm:prSet/>
      <dgm:spPr/>
      <dgm:t>
        <a:bodyPr/>
        <a:lstStyle/>
        <a:p>
          <a:endParaRPr lang="es-EC"/>
        </a:p>
      </dgm:t>
    </dgm:pt>
    <dgm:pt modelId="{F13E053E-D0D6-4C00-812D-861A5BBA3E44}">
      <dgm:prSet phldrT="[Texto]"/>
      <dgm:spPr/>
      <dgm:t>
        <a:bodyPr/>
        <a:lstStyle/>
        <a:p>
          <a:r>
            <a:rPr lang="es-EC" dirty="0" smtClean="0"/>
            <a:t>El RTEEE, fue expedido en 2017 y entró en vigencia en 2018.</a:t>
          </a:r>
          <a:endParaRPr lang="es-EC" dirty="0"/>
        </a:p>
      </dgm:t>
    </dgm:pt>
    <dgm:pt modelId="{55AF602B-A126-489B-A823-A9047A899F8F}" type="parTrans" cxnId="{609AE536-4653-4FA0-90A2-4B49EFD09472}">
      <dgm:prSet/>
      <dgm:spPr/>
      <dgm:t>
        <a:bodyPr/>
        <a:lstStyle/>
        <a:p>
          <a:endParaRPr lang="es-EC"/>
        </a:p>
      </dgm:t>
    </dgm:pt>
    <dgm:pt modelId="{03391000-EFD7-42A3-B2D7-71233BE76400}" type="sibTrans" cxnId="{609AE536-4653-4FA0-90A2-4B49EFD09472}">
      <dgm:prSet/>
      <dgm:spPr/>
      <dgm:t>
        <a:bodyPr/>
        <a:lstStyle/>
        <a:p>
          <a:endParaRPr lang="es-EC"/>
        </a:p>
      </dgm:t>
    </dgm:pt>
    <dgm:pt modelId="{BA9D8F5C-37EF-463D-80D8-8AE578A4BF02}">
      <dgm:prSet phldrT="[Texto]"/>
      <dgm:spPr/>
      <dgm:t>
        <a:bodyPr/>
        <a:lstStyle/>
        <a:p>
          <a:r>
            <a:rPr lang="es-EC" dirty="0" smtClean="0"/>
            <a:t>Considera 6 productos (electrodomésticos), pero analiza la integración de otros adicionales.</a:t>
          </a:r>
          <a:endParaRPr lang="es-EC" dirty="0"/>
        </a:p>
      </dgm:t>
    </dgm:pt>
    <dgm:pt modelId="{BBD2D8A3-8EA0-42B8-A59A-53DA1D2042C9}" type="parTrans" cxnId="{66B57D45-79CF-4CA3-8CE0-2B70EFDE2B50}">
      <dgm:prSet/>
      <dgm:spPr/>
      <dgm:t>
        <a:bodyPr/>
        <a:lstStyle/>
        <a:p>
          <a:endParaRPr lang="es-EC"/>
        </a:p>
      </dgm:t>
    </dgm:pt>
    <dgm:pt modelId="{478FA6D7-0640-4DF6-BD73-3B3E9AA8BC00}" type="sibTrans" cxnId="{66B57D45-79CF-4CA3-8CE0-2B70EFDE2B50}">
      <dgm:prSet/>
      <dgm:spPr/>
      <dgm:t>
        <a:bodyPr/>
        <a:lstStyle/>
        <a:p>
          <a:endParaRPr lang="es-EC"/>
        </a:p>
      </dgm:t>
    </dgm:pt>
    <dgm:pt modelId="{7D72C6F4-0CC9-420B-B8B8-535EF2C0522D}">
      <dgm:prSet phldrT="[Texto]"/>
      <dgm:spPr/>
      <dgm:t>
        <a:bodyPr/>
        <a:lstStyle/>
        <a:p>
          <a:r>
            <a:rPr lang="es-EC" dirty="0" smtClean="0"/>
            <a:t>Dos análisis estrechamente relacionados que permiten obtener una proyección del nivel  de toneladas de  CO2.</a:t>
          </a:r>
          <a:endParaRPr lang="es-EC" dirty="0"/>
        </a:p>
      </dgm:t>
    </dgm:pt>
    <dgm:pt modelId="{6E4F5775-098A-440B-A321-3E340FB803BA}" type="parTrans" cxnId="{675D5491-D115-4D99-951B-75059F390DF6}">
      <dgm:prSet/>
      <dgm:spPr/>
      <dgm:t>
        <a:bodyPr/>
        <a:lstStyle/>
        <a:p>
          <a:endParaRPr lang="es-EC"/>
        </a:p>
      </dgm:t>
    </dgm:pt>
    <dgm:pt modelId="{0788EA72-95DC-4CB6-BDCE-B04D91EE0FB4}" type="sibTrans" cxnId="{675D5491-D115-4D99-951B-75059F390DF6}">
      <dgm:prSet/>
      <dgm:spPr/>
      <dgm:t>
        <a:bodyPr/>
        <a:lstStyle/>
        <a:p>
          <a:endParaRPr lang="es-EC"/>
        </a:p>
      </dgm:t>
    </dgm:pt>
    <dgm:pt modelId="{29986503-FF39-48B0-BE15-7A0C4A374418}">
      <dgm:prSet phldrT="[Texto]"/>
      <dgm:spPr/>
      <dgm:t>
        <a:bodyPr/>
        <a:lstStyle/>
        <a:p>
          <a:r>
            <a:rPr lang="es-EC" dirty="0" smtClean="0"/>
            <a:t>La aplicación del reglamento de etiquetado evitaría para el año 2022, más de dos millones de toneladas de CO2 </a:t>
          </a:r>
          <a:endParaRPr lang="es-EC" dirty="0"/>
        </a:p>
      </dgm:t>
    </dgm:pt>
    <dgm:pt modelId="{5D068A94-8D8F-4CF7-9D8F-04C8E0833229}" type="parTrans" cxnId="{64778A91-D881-4F45-A140-5A849B7C3C23}">
      <dgm:prSet/>
      <dgm:spPr/>
      <dgm:t>
        <a:bodyPr/>
        <a:lstStyle/>
        <a:p>
          <a:endParaRPr lang="es-EC"/>
        </a:p>
      </dgm:t>
    </dgm:pt>
    <dgm:pt modelId="{7F166A7F-ED7A-4920-845C-7CFC55543CA4}" type="sibTrans" cxnId="{64778A91-D881-4F45-A140-5A849B7C3C23}">
      <dgm:prSet/>
      <dgm:spPr/>
      <dgm:t>
        <a:bodyPr/>
        <a:lstStyle/>
        <a:p>
          <a:endParaRPr lang="es-EC"/>
        </a:p>
      </dgm:t>
    </dgm:pt>
    <dgm:pt modelId="{2F2BD0F8-5682-4D23-B518-D51942EDE1E2}">
      <dgm:prSet phldrT="[Texto]"/>
      <dgm:spPr/>
      <dgm:t>
        <a:bodyPr/>
        <a:lstStyle/>
        <a:p>
          <a:r>
            <a:rPr lang="es-EC" dirty="0" smtClean="0"/>
            <a:t>En el año 2018, se evidenció el incremento en compras de equipos con etiqueta.</a:t>
          </a:r>
          <a:endParaRPr lang="es-EC" dirty="0"/>
        </a:p>
      </dgm:t>
    </dgm:pt>
    <dgm:pt modelId="{329C4780-6FDA-4244-94EA-43EC39E0FA92}" type="parTrans" cxnId="{3F346BD3-04E4-4964-BACD-F0F0E0CD12E2}">
      <dgm:prSet/>
      <dgm:spPr/>
      <dgm:t>
        <a:bodyPr/>
        <a:lstStyle/>
        <a:p>
          <a:endParaRPr lang="es-EC"/>
        </a:p>
      </dgm:t>
    </dgm:pt>
    <dgm:pt modelId="{5304412C-A748-46AD-81FC-52C0E869A657}" type="sibTrans" cxnId="{3F346BD3-04E4-4964-BACD-F0F0E0CD12E2}">
      <dgm:prSet/>
      <dgm:spPr/>
      <dgm:t>
        <a:bodyPr/>
        <a:lstStyle/>
        <a:p>
          <a:endParaRPr lang="es-EC"/>
        </a:p>
      </dgm:t>
    </dgm:pt>
    <dgm:pt modelId="{6F61EF58-EF3E-4026-BA75-7AEF353B843D}">
      <dgm:prSet phldrT="[Texto]"/>
      <dgm:spPr/>
      <dgm:t>
        <a:bodyPr/>
        <a:lstStyle/>
        <a:p>
          <a:r>
            <a:rPr lang="es-EC" dirty="0" smtClean="0"/>
            <a:t>Se hace énfasis en la formación del comprador final, por lo que se han propuesto diversas estrategias. </a:t>
          </a:r>
          <a:endParaRPr lang="es-EC" dirty="0"/>
        </a:p>
      </dgm:t>
    </dgm:pt>
    <dgm:pt modelId="{537D3940-80AB-47B0-A15C-F636C95BB9EC}" type="parTrans" cxnId="{E4FCB8CE-5CB3-4A44-9FCA-3617C1B470C5}">
      <dgm:prSet/>
      <dgm:spPr/>
      <dgm:t>
        <a:bodyPr/>
        <a:lstStyle/>
        <a:p>
          <a:endParaRPr lang="es-EC"/>
        </a:p>
      </dgm:t>
    </dgm:pt>
    <dgm:pt modelId="{862C8716-C966-4E1E-84CA-01B49B4608BC}" type="sibTrans" cxnId="{E4FCB8CE-5CB3-4A44-9FCA-3617C1B470C5}">
      <dgm:prSet/>
      <dgm:spPr/>
      <dgm:t>
        <a:bodyPr/>
        <a:lstStyle/>
        <a:p>
          <a:endParaRPr lang="es-EC"/>
        </a:p>
      </dgm:t>
    </dgm:pt>
    <dgm:pt modelId="{7F1D357D-B6CA-41D8-9B18-56C0AE365ED2}">
      <dgm:prSet phldrT="[Texto]"/>
      <dgm:spPr/>
      <dgm:t>
        <a:bodyPr/>
        <a:lstStyle/>
        <a:p>
          <a:r>
            <a:rPr lang="es-EC" dirty="0" smtClean="0"/>
            <a:t>Dentro del escenario “Cambio de mercado1 (CM1)”, se estima un ahorro de 11 mil </a:t>
          </a:r>
          <a:r>
            <a:rPr lang="es-EC" dirty="0" err="1" smtClean="0"/>
            <a:t>GWh</a:t>
          </a:r>
          <a:r>
            <a:rPr lang="es-EC" dirty="0" smtClean="0"/>
            <a:t> en el S. Residencial.</a:t>
          </a:r>
          <a:endParaRPr lang="es-EC" dirty="0"/>
        </a:p>
      </dgm:t>
    </dgm:pt>
    <dgm:pt modelId="{37287D3C-7F95-4746-ACD5-D21D07A13DE9}" type="parTrans" cxnId="{3250C163-11FA-4CC0-8189-F58DE3FDD962}">
      <dgm:prSet/>
      <dgm:spPr/>
      <dgm:t>
        <a:bodyPr/>
        <a:lstStyle/>
        <a:p>
          <a:endParaRPr lang="es-EC"/>
        </a:p>
      </dgm:t>
    </dgm:pt>
    <dgm:pt modelId="{F67A3488-4B6C-40AE-BA9E-B7A4CB142CE1}" type="sibTrans" cxnId="{3250C163-11FA-4CC0-8189-F58DE3FDD962}">
      <dgm:prSet/>
      <dgm:spPr/>
      <dgm:t>
        <a:bodyPr/>
        <a:lstStyle/>
        <a:p>
          <a:endParaRPr lang="es-EC"/>
        </a:p>
      </dgm:t>
    </dgm:pt>
    <dgm:pt modelId="{DF615B8D-8F92-4458-B68C-90600B2C48A0}">
      <dgm:prSet phldrT="[Texto]"/>
      <dgm:spPr/>
      <dgm:t>
        <a:bodyPr/>
        <a:lstStyle/>
        <a:p>
          <a:r>
            <a:rPr lang="es-EC" dirty="0" smtClean="0"/>
            <a:t>En 10 años de aplicación se podrían evitar cerca de 10 millones de toneladas GgCO2eq </a:t>
          </a:r>
          <a:endParaRPr lang="es-EC" dirty="0"/>
        </a:p>
      </dgm:t>
    </dgm:pt>
    <dgm:pt modelId="{59D688C2-4309-4E3B-8089-BF817B2E3D0D}" type="parTrans" cxnId="{59B45F31-E4D3-4305-84C7-56CEB6C86449}">
      <dgm:prSet/>
      <dgm:spPr/>
      <dgm:t>
        <a:bodyPr/>
        <a:lstStyle/>
        <a:p>
          <a:endParaRPr lang="es-EC"/>
        </a:p>
      </dgm:t>
    </dgm:pt>
    <dgm:pt modelId="{6296BB36-69B0-4637-B427-F06AC19204B1}" type="sibTrans" cxnId="{59B45F31-E4D3-4305-84C7-56CEB6C86449}">
      <dgm:prSet/>
      <dgm:spPr/>
      <dgm:t>
        <a:bodyPr/>
        <a:lstStyle/>
        <a:p>
          <a:endParaRPr lang="es-EC"/>
        </a:p>
      </dgm:t>
    </dgm:pt>
    <dgm:pt modelId="{B3E46475-8579-44E9-93F1-F345C35950D3}">
      <dgm:prSet phldrT="[Texto]"/>
      <dgm:spPr/>
      <dgm:t>
        <a:bodyPr/>
        <a:lstStyle/>
        <a:p>
          <a:r>
            <a:rPr lang="es-EC" dirty="0" smtClean="0"/>
            <a:t>La implementación abre el camino de la competitividad  y lo incorpora al grupo de países de la región que contribuye con el medio ambiente.</a:t>
          </a:r>
          <a:endParaRPr lang="es-EC" dirty="0"/>
        </a:p>
      </dgm:t>
    </dgm:pt>
    <dgm:pt modelId="{716918A6-7FB3-4E7B-8D31-79AFEB6ACB3F}" type="parTrans" cxnId="{061AA3E3-DD5E-4BFD-BE51-C9C6D2DF0C08}">
      <dgm:prSet/>
      <dgm:spPr/>
      <dgm:t>
        <a:bodyPr/>
        <a:lstStyle/>
        <a:p>
          <a:endParaRPr lang="es-EC"/>
        </a:p>
      </dgm:t>
    </dgm:pt>
    <dgm:pt modelId="{A5534E20-DD73-4C21-89BA-D4FD30F9C745}" type="sibTrans" cxnId="{061AA3E3-DD5E-4BFD-BE51-C9C6D2DF0C08}">
      <dgm:prSet/>
      <dgm:spPr/>
      <dgm:t>
        <a:bodyPr/>
        <a:lstStyle/>
        <a:p>
          <a:endParaRPr lang="es-EC"/>
        </a:p>
      </dgm:t>
    </dgm:pt>
    <dgm:pt modelId="{A4FC66C1-3B5B-4BB3-9677-6BE2C45712F0}">
      <dgm:prSet phldrT="[Texto]"/>
      <dgm:spPr/>
      <dgm:t>
        <a:bodyPr/>
        <a:lstStyle/>
        <a:p>
          <a:r>
            <a:rPr lang="es-EC" dirty="0" smtClean="0"/>
            <a:t>Este caso considera a refrigeradoras, lavadoras, secadoras y calentadores de agua.</a:t>
          </a:r>
          <a:endParaRPr lang="es-EC" dirty="0"/>
        </a:p>
      </dgm:t>
    </dgm:pt>
    <dgm:pt modelId="{0B86775A-C178-4C16-9C50-8FDE985CCCA7}" type="parTrans" cxnId="{F29B2445-1437-4F0E-BCDF-CF003634A99B}">
      <dgm:prSet/>
      <dgm:spPr/>
      <dgm:t>
        <a:bodyPr/>
        <a:lstStyle/>
        <a:p>
          <a:endParaRPr lang="es-EC"/>
        </a:p>
      </dgm:t>
    </dgm:pt>
    <dgm:pt modelId="{3B4D206F-FE81-4FCB-9F73-FE412E09FD00}" type="sibTrans" cxnId="{F29B2445-1437-4F0E-BCDF-CF003634A99B}">
      <dgm:prSet/>
      <dgm:spPr/>
      <dgm:t>
        <a:bodyPr/>
        <a:lstStyle/>
        <a:p>
          <a:endParaRPr lang="es-EC"/>
        </a:p>
      </dgm:t>
    </dgm:pt>
    <dgm:pt modelId="{F6ECFA0C-4541-4FD1-85C4-74947E6F1FF6}">
      <dgm:prSet phldrT="[Texto]"/>
      <dgm:spPr/>
      <dgm:t>
        <a:bodyPr/>
        <a:lstStyle/>
        <a:p>
          <a:endParaRPr lang="es-EC" dirty="0"/>
        </a:p>
      </dgm:t>
    </dgm:pt>
    <dgm:pt modelId="{32C2BB6B-5F7B-4DC5-B7D6-FCFCE64131D1}" type="parTrans" cxnId="{EAC5B430-AF93-4FAE-A150-812EB73171A8}">
      <dgm:prSet/>
      <dgm:spPr/>
      <dgm:t>
        <a:bodyPr/>
        <a:lstStyle/>
        <a:p>
          <a:endParaRPr lang="es-EC"/>
        </a:p>
      </dgm:t>
    </dgm:pt>
    <dgm:pt modelId="{20D006AA-0C0A-4586-82D8-32314C21D859}" type="sibTrans" cxnId="{EAC5B430-AF93-4FAE-A150-812EB73171A8}">
      <dgm:prSet/>
      <dgm:spPr/>
      <dgm:t>
        <a:bodyPr/>
        <a:lstStyle/>
        <a:p>
          <a:endParaRPr lang="es-EC"/>
        </a:p>
      </dgm:t>
    </dgm:pt>
    <dgm:pt modelId="{1AA5027C-9FF1-4BEC-9020-68BA7FAC123B}">
      <dgm:prSet phldrT="[Texto]"/>
      <dgm:spPr/>
      <dgm:t>
        <a:bodyPr/>
        <a:lstStyle/>
        <a:p>
          <a:endParaRPr lang="es-EC" dirty="0"/>
        </a:p>
      </dgm:t>
    </dgm:pt>
    <dgm:pt modelId="{8309E30C-6EDA-443A-B611-A56A0078D1DB}" type="parTrans" cxnId="{E3A880EB-0D23-47CC-86EA-552EA96383CF}">
      <dgm:prSet/>
      <dgm:spPr/>
      <dgm:t>
        <a:bodyPr/>
        <a:lstStyle/>
        <a:p>
          <a:endParaRPr lang="es-EC"/>
        </a:p>
      </dgm:t>
    </dgm:pt>
    <dgm:pt modelId="{7999534B-8ED5-4330-94DE-F28321BDF738}" type="sibTrans" cxnId="{E3A880EB-0D23-47CC-86EA-552EA96383CF}">
      <dgm:prSet/>
      <dgm:spPr/>
      <dgm:t>
        <a:bodyPr/>
        <a:lstStyle/>
        <a:p>
          <a:endParaRPr lang="es-EC"/>
        </a:p>
      </dgm:t>
    </dgm:pt>
    <dgm:pt modelId="{391CE738-532C-403D-A21E-5319BB1ECFA0}" type="pres">
      <dgm:prSet presAssocID="{CA055D3A-5E01-4D2D-AE5A-00AD856C4A95}" presName="Name0" presStyleCnt="0">
        <dgm:presLayoutVars>
          <dgm:dir/>
          <dgm:animLvl val="lvl"/>
          <dgm:resizeHandles val="exact"/>
        </dgm:presLayoutVars>
      </dgm:prSet>
      <dgm:spPr/>
      <dgm:t>
        <a:bodyPr/>
        <a:lstStyle/>
        <a:p>
          <a:endParaRPr lang="es-EC"/>
        </a:p>
      </dgm:t>
    </dgm:pt>
    <dgm:pt modelId="{42AE5757-CE5B-40A7-BC06-3B1039EE01BB}" type="pres">
      <dgm:prSet presAssocID="{6DF67716-DD91-4574-875F-61A809F6310C}" presName="composite" presStyleCnt="0"/>
      <dgm:spPr/>
    </dgm:pt>
    <dgm:pt modelId="{6B0ED9D4-0754-4C65-B357-489F6BA2DCB2}" type="pres">
      <dgm:prSet presAssocID="{6DF67716-DD91-4574-875F-61A809F6310C}" presName="parTx" presStyleLbl="alignNode1" presStyleIdx="0" presStyleCnt="2">
        <dgm:presLayoutVars>
          <dgm:chMax val="0"/>
          <dgm:chPref val="0"/>
          <dgm:bulletEnabled val="1"/>
        </dgm:presLayoutVars>
      </dgm:prSet>
      <dgm:spPr/>
      <dgm:t>
        <a:bodyPr/>
        <a:lstStyle/>
        <a:p>
          <a:endParaRPr lang="es-EC"/>
        </a:p>
      </dgm:t>
    </dgm:pt>
    <dgm:pt modelId="{D8BF85B8-952D-46D5-85D9-52F5CF3A7FBB}" type="pres">
      <dgm:prSet presAssocID="{6DF67716-DD91-4574-875F-61A809F6310C}" presName="desTx" presStyleLbl="alignAccFollowNode1" presStyleIdx="0" presStyleCnt="2">
        <dgm:presLayoutVars>
          <dgm:bulletEnabled val="1"/>
        </dgm:presLayoutVars>
      </dgm:prSet>
      <dgm:spPr/>
      <dgm:t>
        <a:bodyPr/>
        <a:lstStyle/>
        <a:p>
          <a:endParaRPr lang="es-EC"/>
        </a:p>
      </dgm:t>
    </dgm:pt>
    <dgm:pt modelId="{2DD38B9D-0113-4B10-800B-495D0B037202}" type="pres">
      <dgm:prSet presAssocID="{27664073-AFBD-4A03-B652-C6B0054448C7}" presName="space" presStyleCnt="0"/>
      <dgm:spPr/>
    </dgm:pt>
    <dgm:pt modelId="{D337D096-F6DF-46A2-B2A2-96FC1FEAA8B4}" type="pres">
      <dgm:prSet presAssocID="{947BEDD2-DE7A-4A53-9246-8B5D15862C0C}" presName="composite" presStyleCnt="0"/>
      <dgm:spPr/>
    </dgm:pt>
    <dgm:pt modelId="{2706F304-E9A3-4B39-AA43-BBE528793491}" type="pres">
      <dgm:prSet presAssocID="{947BEDD2-DE7A-4A53-9246-8B5D15862C0C}" presName="parTx" presStyleLbl="alignNode1" presStyleIdx="1" presStyleCnt="2">
        <dgm:presLayoutVars>
          <dgm:chMax val="0"/>
          <dgm:chPref val="0"/>
          <dgm:bulletEnabled val="1"/>
        </dgm:presLayoutVars>
      </dgm:prSet>
      <dgm:spPr/>
      <dgm:t>
        <a:bodyPr/>
        <a:lstStyle/>
        <a:p>
          <a:endParaRPr lang="es-EC"/>
        </a:p>
      </dgm:t>
    </dgm:pt>
    <dgm:pt modelId="{A5AD4539-9DA1-4F1E-B586-51085E4C25FD}" type="pres">
      <dgm:prSet presAssocID="{947BEDD2-DE7A-4A53-9246-8B5D15862C0C}" presName="desTx" presStyleLbl="alignAccFollowNode1" presStyleIdx="1" presStyleCnt="2">
        <dgm:presLayoutVars>
          <dgm:bulletEnabled val="1"/>
        </dgm:presLayoutVars>
      </dgm:prSet>
      <dgm:spPr/>
      <dgm:t>
        <a:bodyPr/>
        <a:lstStyle/>
        <a:p>
          <a:endParaRPr lang="es-EC"/>
        </a:p>
      </dgm:t>
    </dgm:pt>
  </dgm:ptLst>
  <dgm:cxnLst>
    <dgm:cxn modelId="{061AA3E3-DD5E-4BFD-BE51-C9C6D2DF0C08}" srcId="{947BEDD2-DE7A-4A53-9246-8B5D15862C0C}" destId="{B3E46475-8579-44E9-93F1-F345C35950D3}" srcOrd="3" destOrd="0" parTransId="{716918A6-7FB3-4E7B-8D31-79AFEB6ACB3F}" sibTransId="{A5534E20-DD73-4C21-89BA-D4FD30F9C745}"/>
    <dgm:cxn modelId="{8AE3FB35-E82B-46A0-ADC2-2964786C4009}" srcId="{6DF67716-DD91-4574-875F-61A809F6310C}" destId="{9F843861-37BA-4A4F-A994-CC682237CAE0}" srcOrd="1" destOrd="0" parTransId="{57270D82-E563-4BB2-8D4C-4C9900185533}" sibTransId="{EA19D1DE-22C8-462D-A213-A46E094ACECD}"/>
    <dgm:cxn modelId="{4476D0BC-CC27-4332-A0BF-A7CF9BBD9BF6}" srcId="{6DF67716-DD91-4574-875F-61A809F6310C}" destId="{C2FD134D-0444-4C3C-A27F-D00151E7E2B9}" srcOrd="0" destOrd="0" parTransId="{53AE80DC-B0E9-4818-AC31-0E3875D71B38}" sibTransId="{F1DA1809-9EA6-491F-AD5E-96A163CAFC5E}"/>
    <dgm:cxn modelId="{DD7D064D-6DD1-4CD8-AAA0-D99401687F01}" type="presOf" srcId="{CA055D3A-5E01-4D2D-AE5A-00AD856C4A95}" destId="{391CE738-532C-403D-A21E-5319BB1ECFA0}" srcOrd="0" destOrd="0" presId="urn:microsoft.com/office/officeart/2005/8/layout/hList1"/>
    <dgm:cxn modelId="{3F346BD3-04E4-4964-BACD-F0F0E0CD12E2}" srcId="{6DF67716-DD91-4574-875F-61A809F6310C}" destId="{2F2BD0F8-5682-4D23-B518-D51942EDE1E2}" srcOrd="5" destOrd="0" parTransId="{329C4780-6FDA-4244-94EA-43EC39E0FA92}" sibTransId="{5304412C-A748-46AD-81FC-52C0E869A657}"/>
    <dgm:cxn modelId="{C7A15C10-2E23-4080-B52A-FFD45BC3C7B4}" type="presOf" srcId="{BA9D8F5C-37EF-463D-80D8-8AE578A4BF02}" destId="{D8BF85B8-952D-46D5-85D9-52F5CF3A7FBB}" srcOrd="0" destOrd="2" presId="urn:microsoft.com/office/officeart/2005/8/layout/hList1"/>
    <dgm:cxn modelId="{609AE536-4653-4FA0-90A2-4B49EFD09472}" srcId="{947BEDD2-DE7A-4A53-9246-8B5D15862C0C}" destId="{F13E053E-D0D6-4C00-812D-861A5BBA3E44}" srcOrd="2" destOrd="0" parTransId="{55AF602B-A126-489B-A823-A9047A899F8F}" sibTransId="{03391000-EFD7-42A3-B2D7-71233BE76400}"/>
    <dgm:cxn modelId="{FD2DA7A2-9262-4E75-BCC4-9F42A7465443}" type="presOf" srcId="{C2FD134D-0444-4C3C-A27F-D00151E7E2B9}" destId="{D8BF85B8-952D-46D5-85D9-52F5CF3A7FBB}" srcOrd="0" destOrd="0" presId="urn:microsoft.com/office/officeart/2005/8/layout/hList1"/>
    <dgm:cxn modelId="{F9896FFF-4F3F-440D-8A90-25F4990BFE0A}" type="presOf" srcId="{7F1D357D-B6CA-41D8-9B18-56C0AE365ED2}" destId="{A5AD4539-9DA1-4F1E-B586-51085E4C25FD}" srcOrd="0" destOrd="4" presId="urn:microsoft.com/office/officeart/2005/8/layout/hList1"/>
    <dgm:cxn modelId="{ED013196-12C4-4317-A3FB-2A1506B32847}" type="presOf" srcId="{F13E053E-D0D6-4C00-812D-861A5BBA3E44}" destId="{A5AD4539-9DA1-4F1E-B586-51085E4C25FD}" srcOrd="0" destOrd="2" presId="urn:microsoft.com/office/officeart/2005/8/layout/hList1"/>
    <dgm:cxn modelId="{A64CF05F-1A63-4EE5-8DD9-6011675AB7E9}" type="presOf" srcId="{947BEDD2-DE7A-4A53-9246-8B5D15862C0C}" destId="{2706F304-E9A3-4B39-AA43-BBE528793491}" srcOrd="0" destOrd="0" presId="urn:microsoft.com/office/officeart/2005/8/layout/hList1"/>
    <dgm:cxn modelId="{E4FCB8CE-5CB3-4A44-9FCA-3617C1B470C5}" srcId="{6DF67716-DD91-4574-875F-61A809F6310C}" destId="{6F61EF58-EF3E-4026-BA75-7AEF353B843D}" srcOrd="6" destOrd="0" parTransId="{537D3940-80AB-47B0-A15C-F636C95BB9EC}" sibTransId="{862C8716-C966-4E1E-84CA-01B49B4608BC}"/>
    <dgm:cxn modelId="{F29B2445-1437-4F0E-BCDF-CF003634A99B}" srcId="{947BEDD2-DE7A-4A53-9246-8B5D15862C0C}" destId="{A4FC66C1-3B5B-4BB3-9677-6BE2C45712F0}" srcOrd="5" destOrd="0" parTransId="{0B86775A-C178-4C16-9C50-8FDE985CCCA7}" sibTransId="{3B4D206F-FE81-4FCB-9F73-FE412E09FD00}"/>
    <dgm:cxn modelId="{6D204276-ECF8-41AF-8551-B7F09D6DD715}" type="presOf" srcId="{B3E46475-8579-44E9-93F1-F345C35950D3}" destId="{A5AD4539-9DA1-4F1E-B586-51085E4C25FD}" srcOrd="0" destOrd="3" presId="urn:microsoft.com/office/officeart/2005/8/layout/hList1"/>
    <dgm:cxn modelId="{64778A91-D881-4F45-A140-5A849B7C3C23}" srcId="{6DF67716-DD91-4574-875F-61A809F6310C}" destId="{29986503-FF39-48B0-BE15-7A0C4A374418}" srcOrd="4" destOrd="0" parTransId="{5D068A94-8D8F-4CF7-9D8F-04C8E0833229}" sibTransId="{7F166A7F-ED7A-4920-845C-7CFC55543CA4}"/>
    <dgm:cxn modelId="{3250C163-11FA-4CC0-8189-F58DE3FDD962}" srcId="{947BEDD2-DE7A-4A53-9246-8B5D15862C0C}" destId="{7F1D357D-B6CA-41D8-9B18-56C0AE365ED2}" srcOrd="4" destOrd="0" parTransId="{37287D3C-7F95-4746-ACD5-D21D07A13DE9}" sibTransId="{F67A3488-4B6C-40AE-BA9E-B7A4CB142CE1}"/>
    <dgm:cxn modelId="{7F096C63-A57A-4A4A-B972-436317A345F1}" type="presOf" srcId="{F6ECFA0C-4541-4FD1-85C4-74947E6F1FF6}" destId="{A5AD4539-9DA1-4F1E-B586-51085E4C25FD}" srcOrd="0" destOrd="0" presId="urn:microsoft.com/office/officeart/2005/8/layout/hList1"/>
    <dgm:cxn modelId="{0A1CB9BD-52B5-426C-AC79-7CD6FBFB88DF}" type="presOf" srcId="{6F61EF58-EF3E-4026-BA75-7AEF353B843D}" destId="{D8BF85B8-952D-46D5-85D9-52F5CF3A7FBB}" srcOrd="0" destOrd="6" presId="urn:microsoft.com/office/officeart/2005/8/layout/hList1"/>
    <dgm:cxn modelId="{EAC5B430-AF93-4FAE-A150-812EB73171A8}" srcId="{947BEDD2-DE7A-4A53-9246-8B5D15862C0C}" destId="{F6ECFA0C-4541-4FD1-85C4-74947E6F1FF6}" srcOrd="0" destOrd="0" parTransId="{32C2BB6B-5F7B-4DC5-B7D6-FCFCE64131D1}" sibTransId="{20D006AA-0C0A-4586-82D8-32314C21D859}"/>
    <dgm:cxn modelId="{66B57D45-79CF-4CA3-8CE0-2B70EFDE2B50}" srcId="{6DF67716-DD91-4574-875F-61A809F6310C}" destId="{BA9D8F5C-37EF-463D-80D8-8AE578A4BF02}" srcOrd="2" destOrd="0" parTransId="{BBD2D8A3-8EA0-42B8-A59A-53DA1D2042C9}" sibTransId="{478FA6D7-0640-4DF6-BD73-3B3E9AA8BC00}"/>
    <dgm:cxn modelId="{6FD98F4D-9348-4DCF-BCD3-63FCF343EF3B}" type="presOf" srcId="{1AA5027C-9FF1-4BEC-9020-68BA7FAC123B}" destId="{A5AD4539-9DA1-4F1E-B586-51085E4C25FD}" srcOrd="0" destOrd="1" presId="urn:microsoft.com/office/officeart/2005/8/layout/hList1"/>
    <dgm:cxn modelId="{8375C7C1-6946-4CFA-9EEE-833804959F95}" srcId="{CA055D3A-5E01-4D2D-AE5A-00AD856C4A95}" destId="{947BEDD2-DE7A-4A53-9246-8B5D15862C0C}" srcOrd="1" destOrd="0" parTransId="{68CF5DBB-73EE-412D-A762-8F8171CD2015}" sibTransId="{2FE59428-9952-40D7-A2B3-12D28587BBFE}"/>
    <dgm:cxn modelId="{F261DCD7-5F34-4258-A46E-85AFDB26C96E}" type="presOf" srcId="{9F843861-37BA-4A4F-A994-CC682237CAE0}" destId="{D8BF85B8-952D-46D5-85D9-52F5CF3A7FBB}" srcOrd="0" destOrd="1" presId="urn:microsoft.com/office/officeart/2005/8/layout/hList1"/>
    <dgm:cxn modelId="{286D43B5-F507-4623-9793-CD32FE9C6FCB}" type="presOf" srcId="{2F2BD0F8-5682-4D23-B518-D51942EDE1E2}" destId="{D8BF85B8-952D-46D5-85D9-52F5CF3A7FBB}" srcOrd="0" destOrd="5" presId="urn:microsoft.com/office/officeart/2005/8/layout/hList1"/>
    <dgm:cxn modelId="{DC9502D8-A159-4CD5-A9FC-0051E22B943B}" srcId="{CA055D3A-5E01-4D2D-AE5A-00AD856C4A95}" destId="{6DF67716-DD91-4574-875F-61A809F6310C}" srcOrd="0" destOrd="0" parTransId="{FA415240-1B78-4359-AFA4-32F0608230D4}" sibTransId="{27664073-AFBD-4A03-B652-C6B0054448C7}"/>
    <dgm:cxn modelId="{C929F82A-CD88-47D4-A3D4-D70BEE70D0D7}" type="presOf" srcId="{6DF67716-DD91-4574-875F-61A809F6310C}" destId="{6B0ED9D4-0754-4C65-B357-489F6BA2DCB2}" srcOrd="0" destOrd="0" presId="urn:microsoft.com/office/officeart/2005/8/layout/hList1"/>
    <dgm:cxn modelId="{E3A880EB-0D23-47CC-86EA-552EA96383CF}" srcId="{947BEDD2-DE7A-4A53-9246-8B5D15862C0C}" destId="{1AA5027C-9FF1-4BEC-9020-68BA7FAC123B}" srcOrd="1" destOrd="0" parTransId="{8309E30C-6EDA-443A-B611-A56A0078D1DB}" sibTransId="{7999534B-8ED5-4330-94DE-F28321BDF738}"/>
    <dgm:cxn modelId="{D8DF64D7-3E9A-425A-8291-048D7DD346BD}" type="presOf" srcId="{DF615B8D-8F92-4458-B68C-90600B2C48A0}" destId="{A5AD4539-9DA1-4F1E-B586-51085E4C25FD}" srcOrd="0" destOrd="6" presId="urn:microsoft.com/office/officeart/2005/8/layout/hList1"/>
    <dgm:cxn modelId="{59B45F31-E4D3-4305-84C7-56CEB6C86449}" srcId="{947BEDD2-DE7A-4A53-9246-8B5D15862C0C}" destId="{DF615B8D-8F92-4458-B68C-90600B2C48A0}" srcOrd="6" destOrd="0" parTransId="{59D688C2-4309-4E3B-8089-BF817B2E3D0D}" sibTransId="{6296BB36-69B0-4637-B427-F06AC19204B1}"/>
    <dgm:cxn modelId="{4C233C44-7318-4363-862C-67E927256A98}" type="presOf" srcId="{29986503-FF39-48B0-BE15-7A0C4A374418}" destId="{D8BF85B8-952D-46D5-85D9-52F5CF3A7FBB}" srcOrd="0" destOrd="4" presId="urn:microsoft.com/office/officeart/2005/8/layout/hList1"/>
    <dgm:cxn modelId="{E18134B4-E04A-433E-B93D-A3A975E94A5F}" type="presOf" srcId="{7D72C6F4-0CC9-420B-B8B8-535EF2C0522D}" destId="{D8BF85B8-952D-46D5-85D9-52F5CF3A7FBB}" srcOrd="0" destOrd="3" presId="urn:microsoft.com/office/officeart/2005/8/layout/hList1"/>
    <dgm:cxn modelId="{675D5491-D115-4D99-951B-75059F390DF6}" srcId="{6DF67716-DD91-4574-875F-61A809F6310C}" destId="{7D72C6F4-0CC9-420B-B8B8-535EF2C0522D}" srcOrd="3" destOrd="0" parTransId="{6E4F5775-098A-440B-A321-3E340FB803BA}" sibTransId="{0788EA72-95DC-4CB6-BDCE-B04D91EE0FB4}"/>
    <dgm:cxn modelId="{C5213A36-5063-48B1-A092-BB7C75D8E83D}" type="presOf" srcId="{A4FC66C1-3B5B-4BB3-9677-6BE2C45712F0}" destId="{A5AD4539-9DA1-4F1E-B586-51085E4C25FD}" srcOrd="0" destOrd="5" presId="urn:microsoft.com/office/officeart/2005/8/layout/hList1"/>
    <dgm:cxn modelId="{3C182773-16BB-4DFE-9BF4-5D542444B6B3}" type="presParOf" srcId="{391CE738-532C-403D-A21E-5319BB1ECFA0}" destId="{42AE5757-CE5B-40A7-BC06-3B1039EE01BB}" srcOrd="0" destOrd="0" presId="urn:microsoft.com/office/officeart/2005/8/layout/hList1"/>
    <dgm:cxn modelId="{01159882-CEBB-49D5-9EEF-257DFAECC00E}" type="presParOf" srcId="{42AE5757-CE5B-40A7-BC06-3B1039EE01BB}" destId="{6B0ED9D4-0754-4C65-B357-489F6BA2DCB2}" srcOrd="0" destOrd="0" presId="urn:microsoft.com/office/officeart/2005/8/layout/hList1"/>
    <dgm:cxn modelId="{37411389-6965-4E17-8D83-E933D929D843}" type="presParOf" srcId="{42AE5757-CE5B-40A7-BC06-3B1039EE01BB}" destId="{D8BF85B8-952D-46D5-85D9-52F5CF3A7FBB}" srcOrd="1" destOrd="0" presId="urn:microsoft.com/office/officeart/2005/8/layout/hList1"/>
    <dgm:cxn modelId="{8B32205D-FA38-4475-9AB2-0F7AC011D70B}" type="presParOf" srcId="{391CE738-532C-403D-A21E-5319BB1ECFA0}" destId="{2DD38B9D-0113-4B10-800B-495D0B037202}" srcOrd="1" destOrd="0" presId="urn:microsoft.com/office/officeart/2005/8/layout/hList1"/>
    <dgm:cxn modelId="{A6E3918D-0724-4A8F-98B0-35B7D7C04F54}" type="presParOf" srcId="{391CE738-532C-403D-A21E-5319BB1ECFA0}" destId="{D337D096-F6DF-46A2-B2A2-96FC1FEAA8B4}" srcOrd="2" destOrd="0" presId="urn:microsoft.com/office/officeart/2005/8/layout/hList1"/>
    <dgm:cxn modelId="{ADBD1ACA-341F-4BBA-985E-EB0A761DADF0}" type="presParOf" srcId="{D337D096-F6DF-46A2-B2A2-96FC1FEAA8B4}" destId="{2706F304-E9A3-4B39-AA43-BBE528793491}" srcOrd="0" destOrd="0" presId="urn:microsoft.com/office/officeart/2005/8/layout/hList1"/>
    <dgm:cxn modelId="{5EFC1D63-F11B-44D3-B9D6-AB6F25E9F815}" type="presParOf" srcId="{D337D096-F6DF-46A2-B2A2-96FC1FEAA8B4}" destId="{A5AD4539-9DA1-4F1E-B586-51085E4C25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E7B12E-C44F-45BC-AA2D-467FCEBFAC34}"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C"/>
        </a:p>
      </dgm:t>
    </dgm:pt>
    <dgm:pt modelId="{E0A7E947-D249-4214-86A1-0FC5C68C8B51}">
      <dgm:prSet phldrT="[Texto]" custT="1"/>
      <dgm:spPr/>
      <dgm:t>
        <a:bodyPr/>
        <a:lstStyle/>
        <a:p>
          <a:pPr algn="just"/>
          <a:r>
            <a:rPr lang="es-EC" sz="1500" dirty="0" smtClean="0"/>
            <a:t>Trabajo coordinado de los distintos organismos, la infraestructura</a:t>
          </a:r>
          <a:endParaRPr lang="es-EC" sz="1500" dirty="0"/>
        </a:p>
      </dgm:t>
    </dgm:pt>
    <dgm:pt modelId="{D05A9FBE-A838-4DA8-A93B-28D4B355F3BA}" type="parTrans" cxnId="{7D0B0AD6-560C-4B14-A0B4-018D6D1B7BD2}">
      <dgm:prSet/>
      <dgm:spPr/>
      <dgm:t>
        <a:bodyPr/>
        <a:lstStyle/>
        <a:p>
          <a:pPr algn="just"/>
          <a:endParaRPr lang="es-EC" sz="1500"/>
        </a:p>
      </dgm:t>
    </dgm:pt>
    <dgm:pt modelId="{B988CF9D-0E29-4980-BE27-ECEB0CA7553C}" type="sibTrans" cxnId="{7D0B0AD6-560C-4B14-A0B4-018D6D1B7BD2}">
      <dgm:prSet/>
      <dgm:spPr/>
      <dgm:t>
        <a:bodyPr/>
        <a:lstStyle/>
        <a:p>
          <a:pPr algn="just"/>
          <a:endParaRPr lang="es-EC" sz="1500"/>
        </a:p>
      </dgm:t>
    </dgm:pt>
    <dgm:pt modelId="{0846060F-3435-457A-B4EA-4C96571CE8F1}">
      <dgm:prSet phldrT="[Texto]" custT="1"/>
      <dgm:spPr/>
      <dgm:t>
        <a:bodyPr/>
        <a:lstStyle/>
        <a:p>
          <a:pPr algn="just"/>
          <a:r>
            <a:rPr lang="es-EC" sz="1500" dirty="0" smtClean="0"/>
            <a:t>La reglamentación se atribuye al Servicio Ecuatoriano de Normalización (Direcciones técnicas),  las mismas que se encargan del análisis y revisión de los proyectos de reglamentos técnicos</a:t>
          </a:r>
          <a:endParaRPr lang="es-EC" sz="1500" dirty="0"/>
        </a:p>
      </dgm:t>
    </dgm:pt>
    <dgm:pt modelId="{AC9BC4A8-CE4B-4A2C-BD32-46BABE78D80D}" type="parTrans" cxnId="{1AADF2DA-2BA5-4B8D-900C-B2196CDC1435}">
      <dgm:prSet/>
      <dgm:spPr/>
      <dgm:t>
        <a:bodyPr/>
        <a:lstStyle/>
        <a:p>
          <a:pPr algn="just"/>
          <a:endParaRPr lang="es-EC" sz="1500"/>
        </a:p>
      </dgm:t>
    </dgm:pt>
    <dgm:pt modelId="{BB57412B-245A-460C-98AB-B0E2384E8FC0}" type="sibTrans" cxnId="{1AADF2DA-2BA5-4B8D-900C-B2196CDC1435}">
      <dgm:prSet/>
      <dgm:spPr/>
      <dgm:t>
        <a:bodyPr/>
        <a:lstStyle/>
        <a:p>
          <a:pPr algn="just"/>
          <a:endParaRPr lang="es-EC" sz="1500"/>
        </a:p>
      </dgm:t>
    </dgm:pt>
    <dgm:pt modelId="{34F9FB0E-5657-4BB2-8BE4-0114904FD143}">
      <dgm:prSet phldrT="[Texto]" custT="1"/>
      <dgm:spPr/>
      <dgm:t>
        <a:bodyPr/>
        <a:lstStyle/>
        <a:p>
          <a:pPr algn="just"/>
          <a:r>
            <a:rPr lang="es-EC" sz="1500" dirty="0" smtClean="0"/>
            <a:t>La Acreditación, se encuentra a cargo del Servicio de Acreditación Ecuatoriano, entidad técnica de tipo pública</a:t>
          </a:r>
          <a:endParaRPr lang="es-EC" sz="1500" dirty="0"/>
        </a:p>
      </dgm:t>
    </dgm:pt>
    <dgm:pt modelId="{8598ED9A-144D-480C-AAB3-238F17B9EABA}" type="parTrans" cxnId="{C94DC4E5-2C81-4792-A4A2-10A1A8E96A48}">
      <dgm:prSet/>
      <dgm:spPr/>
      <dgm:t>
        <a:bodyPr/>
        <a:lstStyle/>
        <a:p>
          <a:pPr algn="just"/>
          <a:endParaRPr lang="es-EC" sz="1500"/>
        </a:p>
      </dgm:t>
    </dgm:pt>
    <dgm:pt modelId="{9EF313DA-C263-4711-B704-F4D5C4C7CAAE}" type="sibTrans" cxnId="{C94DC4E5-2C81-4792-A4A2-10A1A8E96A48}">
      <dgm:prSet/>
      <dgm:spPr/>
      <dgm:t>
        <a:bodyPr/>
        <a:lstStyle/>
        <a:p>
          <a:pPr algn="just"/>
          <a:endParaRPr lang="es-EC" sz="1500"/>
        </a:p>
      </dgm:t>
    </dgm:pt>
    <dgm:pt modelId="{B87F069B-A5C2-4701-9E47-21481EE00B85}">
      <dgm:prSet phldrT="[Texto]" custT="1"/>
      <dgm:spPr/>
      <dgm:t>
        <a:bodyPr/>
        <a:lstStyle/>
        <a:p>
          <a:pPr algn="just"/>
          <a:r>
            <a:rPr lang="es-EC" sz="1500" dirty="0" smtClean="0"/>
            <a:t>Revisión del subproceso para la toma de decisión referente a la acreditación de un OEC.</a:t>
          </a:r>
          <a:endParaRPr lang="es-EC" sz="1500" dirty="0"/>
        </a:p>
      </dgm:t>
    </dgm:pt>
    <dgm:pt modelId="{28E6CFC8-6095-4D0B-9379-633EE058AC8E}" type="parTrans" cxnId="{304E9E11-635A-4C72-B6F3-4CCA20C3624F}">
      <dgm:prSet/>
      <dgm:spPr/>
      <dgm:t>
        <a:bodyPr/>
        <a:lstStyle/>
        <a:p>
          <a:pPr algn="just"/>
          <a:endParaRPr lang="es-EC" sz="1500"/>
        </a:p>
      </dgm:t>
    </dgm:pt>
    <dgm:pt modelId="{032F9006-A374-41D8-BA69-D7C28292ECC8}" type="sibTrans" cxnId="{304E9E11-635A-4C72-B6F3-4CCA20C3624F}">
      <dgm:prSet/>
      <dgm:spPr/>
      <dgm:t>
        <a:bodyPr/>
        <a:lstStyle/>
        <a:p>
          <a:pPr algn="just"/>
          <a:endParaRPr lang="es-EC" sz="1500"/>
        </a:p>
      </dgm:t>
    </dgm:pt>
    <dgm:pt modelId="{8837BA9A-90EF-46EA-A256-715A345DD2A7}">
      <dgm:prSet phldrT="[Texto]" custT="1"/>
      <dgm:spPr/>
      <dgm:t>
        <a:bodyPr/>
        <a:lstStyle/>
        <a:p>
          <a:pPr algn="just"/>
          <a:r>
            <a:rPr lang="es-EC" sz="1500" dirty="0" smtClean="0"/>
            <a:t>Implementación de más OEC acreditados y que este incremento se oriente a solventar aquellos alcances que aún no han sido cubiertos.</a:t>
          </a:r>
          <a:endParaRPr lang="es-EC" sz="1500" dirty="0"/>
        </a:p>
      </dgm:t>
    </dgm:pt>
    <dgm:pt modelId="{6A2F3EC0-A45C-4EB5-804F-C2385BEB1D40}" type="parTrans" cxnId="{A4CAFC6E-0B78-4D4F-BB04-8D7F408A91D6}">
      <dgm:prSet/>
      <dgm:spPr/>
      <dgm:t>
        <a:bodyPr/>
        <a:lstStyle/>
        <a:p>
          <a:pPr algn="just"/>
          <a:endParaRPr lang="es-EC" sz="1500"/>
        </a:p>
      </dgm:t>
    </dgm:pt>
    <dgm:pt modelId="{1E0C0DF7-9EEA-4A55-B0C5-AA93D2C20011}" type="sibTrans" cxnId="{A4CAFC6E-0B78-4D4F-BB04-8D7F408A91D6}">
      <dgm:prSet/>
      <dgm:spPr/>
      <dgm:t>
        <a:bodyPr/>
        <a:lstStyle/>
        <a:p>
          <a:pPr algn="just"/>
          <a:endParaRPr lang="es-EC" sz="1500"/>
        </a:p>
      </dgm:t>
    </dgm:pt>
    <dgm:pt modelId="{B00A294F-1BEA-4B03-8E99-AE00F2658A48}">
      <dgm:prSet phldrT="[Texto]" custT="1"/>
      <dgm:spPr/>
      <dgm:t>
        <a:bodyPr/>
        <a:lstStyle/>
        <a:p>
          <a:pPr algn="just"/>
          <a:r>
            <a:rPr lang="es-EC" sz="1500" dirty="0" smtClean="0"/>
            <a:t>Definición clara de un organismo de vigilancia y control independiente.</a:t>
          </a:r>
          <a:endParaRPr lang="es-EC" sz="1500" dirty="0"/>
        </a:p>
      </dgm:t>
    </dgm:pt>
    <dgm:pt modelId="{5CDEF892-F918-41D7-A00D-56FAA58728AA}" type="parTrans" cxnId="{2FA2505D-772F-4096-8070-9B47B5B33CA6}">
      <dgm:prSet/>
      <dgm:spPr/>
      <dgm:t>
        <a:bodyPr/>
        <a:lstStyle/>
        <a:p>
          <a:pPr algn="just"/>
          <a:endParaRPr lang="es-EC" sz="1500"/>
        </a:p>
      </dgm:t>
    </dgm:pt>
    <dgm:pt modelId="{32FA44B2-EB09-4461-9CC0-FDA07BC38710}" type="sibTrans" cxnId="{2FA2505D-772F-4096-8070-9B47B5B33CA6}">
      <dgm:prSet/>
      <dgm:spPr/>
      <dgm:t>
        <a:bodyPr/>
        <a:lstStyle/>
        <a:p>
          <a:pPr algn="just"/>
          <a:endParaRPr lang="es-EC" sz="1500"/>
        </a:p>
      </dgm:t>
    </dgm:pt>
    <dgm:pt modelId="{F041FA54-89D0-4C1D-A89A-7D2E97C1152D}">
      <dgm:prSet phldrT="[Texto]" custT="1"/>
      <dgm:spPr/>
      <dgm:t>
        <a:bodyPr/>
        <a:lstStyle/>
        <a:p>
          <a:pPr algn="just"/>
          <a:r>
            <a:rPr lang="es-EC" sz="1500" dirty="0" smtClean="0"/>
            <a:t>Realización de controles preventivos y correctivos.</a:t>
          </a:r>
          <a:endParaRPr lang="es-EC" sz="1500" dirty="0"/>
        </a:p>
      </dgm:t>
    </dgm:pt>
    <dgm:pt modelId="{A7BAD398-2498-4B21-BAE7-23D84F714F22}" type="parTrans" cxnId="{5EA39558-10CB-452E-9845-D65869037E8E}">
      <dgm:prSet/>
      <dgm:spPr/>
      <dgm:t>
        <a:bodyPr/>
        <a:lstStyle/>
        <a:p>
          <a:pPr algn="just"/>
          <a:endParaRPr lang="es-EC" sz="1500"/>
        </a:p>
      </dgm:t>
    </dgm:pt>
    <dgm:pt modelId="{E7D0F38B-FB09-4899-BCB0-C55CD1E8B2A2}" type="sibTrans" cxnId="{5EA39558-10CB-452E-9845-D65869037E8E}">
      <dgm:prSet/>
      <dgm:spPr/>
      <dgm:t>
        <a:bodyPr/>
        <a:lstStyle/>
        <a:p>
          <a:pPr algn="just"/>
          <a:endParaRPr lang="es-EC" sz="1500"/>
        </a:p>
      </dgm:t>
    </dgm:pt>
    <dgm:pt modelId="{EF64715F-C8FB-41A6-A9AC-D458FDA3899D}">
      <dgm:prSet phldrT="[Texto]" custT="1"/>
      <dgm:spPr/>
      <dgm:t>
        <a:bodyPr/>
        <a:lstStyle/>
        <a:p>
          <a:pPr algn="just"/>
          <a:r>
            <a:rPr lang="es-EC" sz="1500" dirty="0" smtClean="0"/>
            <a:t>Independencia e imparcialidad de todos los organismos que componen la infraestructura</a:t>
          </a:r>
          <a:endParaRPr lang="es-EC" sz="1500" dirty="0"/>
        </a:p>
      </dgm:t>
    </dgm:pt>
    <dgm:pt modelId="{02B48632-4D0D-42C7-94A0-49E507D78609}" type="parTrans" cxnId="{4D1C70E1-704C-443A-9BBD-1B56A7775C13}">
      <dgm:prSet/>
      <dgm:spPr/>
      <dgm:t>
        <a:bodyPr/>
        <a:lstStyle/>
        <a:p>
          <a:pPr algn="just"/>
          <a:endParaRPr lang="es-EC" sz="1500"/>
        </a:p>
      </dgm:t>
    </dgm:pt>
    <dgm:pt modelId="{36BFBFFB-65B1-4F17-86F7-907BEE250312}" type="sibTrans" cxnId="{4D1C70E1-704C-443A-9BBD-1B56A7775C13}">
      <dgm:prSet/>
      <dgm:spPr/>
      <dgm:t>
        <a:bodyPr/>
        <a:lstStyle/>
        <a:p>
          <a:pPr algn="just"/>
          <a:endParaRPr lang="es-EC" sz="1500"/>
        </a:p>
      </dgm:t>
    </dgm:pt>
    <dgm:pt modelId="{0DCB26BF-A981-4C98-A7DD-D86BBE7CD14D}">
      <dgm:prSet phldrT="[Texto]" custT="1"/>
      <dgm:spPr/>
      <dgm:t>
        <a:bodyPr/>
        <a:lstStyle/>
        <a:p>
          <a:pPr algn="just"/>
          <a:r>
            <a:rPr lang="es-EC" sz="1500" dirty="0" smtClean="0"/>
            <a:t>Optimización de los procesos, simplificación que no se entienda como la eliminación de garantías</a:t>
          </a:r>
          <a:endParaRPr lang="es-EC" sz="1500" dirty="0"/>
        </a:p>
      </dgm:t>
    </dgm:pt>
    <dgm:pt modelId="{959E6AA7-4A79-459A-A98D-E1098C517448}" type="parTrans" cxnId="{95C5A198-A567-4C3A-9FBD-940672E8C8B0}">
      <dgm:prSet/>
      <dgm:spPr/>
      <dgm:t>
        <a:bodyPr/>
        <a:lstStyle/>
        <a:p>
          <a:pPr algn="just"/>
          <a:endParaRPr lang="es-EC" sz="1500"/>
        </a:p>
      </dgm:t>
    </dgm:pt>
    <dgm:pt modelId="{56FD1168-32E7-40E8-82C7-B6927BF0FA7F}" type="sibTrans" cxnId="{95C5A198-A567-4C3A-9FBD-940672E8C8B0}">
      <dgm:prSet/>
      <dgm:spPr/>
      <dgm:t>
        <a:bodyPr/>
        <a:lstStyle/>
        <a:p>
          <a:pPr algn="just"/>
          <a:endParaRPr lang="es-EC" sz="1500"/>
        </a:p>
      </dgm:t>
    </dgm:pt>
    <dgm:pt modelId="{FB4F77D9-8B09-4844-B942-ADC0FE1585CD}">
      <dgm:prSet phldrT="[Texto]" custT="1"/>
      <dgm:spPr/>
      <dgm:t>
        <a:bodyPr/>
        <a:lstStyle/>
        <a:p>
          <a:pPr algn="just"/>
          <a:r>
            <a:rPr lang="es-EC" sz="1500" dirty="0" smtClean="0"/>
            <a:t>Acuerdos, convenios y homologación de medidas que permitan unificar el manejo de la calidad en los países miembros de la CAN y su posterior evaluación.</a:t>
          </a:r>
          <a:endParaRPr lang="es-EC" sz="1500" dirty="0"/>
        </a:p>
      </dgm:t>
    </dgm:pt>
    <dgm:pt modelId="{AD160F06-7A07-4AA1-8B33-16F2982A7019}" type="parTrans" cxnId="{C32E092A-5D7C-414F-A8D1-4EF1F6A9E085}">
      <dgm:prSet/>
      <dgm:spPr/>
      <dgm:t>
        <a:bodyPr/>
        <a:lstStyle/>
        <a:p>
          <a:pPr algn="just"/>
          <a:endParaRPr lang="es-EC" sz="1500"/>
        </a:p>
      </dgm:t>
    </dgm:pt>
    <dgm:pt modelId="{A969E071-814F-4688-A5A7-B23C5FF6D671}" type="sibTrans" cxnId="{C32E092A-5D7C-414F-A8D1-4EF1F6A9E085}">
      <dgm:prSet/>
      <dgm:spPr/>
      <dgm:t>
        <a:bodyPr/>
        <a:lstStyle/>
        <a:p>
          <a:pPr algn="just"/>
          <a:endParaRPr lang="es-EC" sz="1500"/>
        </a:p>
      </dgm:t>
    </dgm:pt>
    <dgm:pt modelId="{F320FD86-B235-4E3E-95A5-0B36F2AEEDDC}" type="pres">
      <dgm:prSet presAssocID="{5DE7B12E-C44F-45BC-AA2D-467FCEBFAC34}" presName="diagram" presStyleCnt="0">
        <dgm:presLayoutVars>
          <dgm:dir/>
          <dgm:resizeHandles val="exact"/>
        </dgm:presLayoutVars>
      </dgm:prSet>
      <dgm:spPr/>
      <dgm:t>
        <a:bodyPr/>
        <a:lstStyle/>
        <a:p>
          <a:endParaRPr lang="es-EC"/>
        </a:p>
      </dgm:t>
    </dgm:pt>
    <dgm:pt modelId="{3E745AEB-480E-4F76-ABDC-F3557D111FA1}" type="pres">
      <dgm:prSet presAssocID="{E0A7E947-D249-4214-86A1-0FC5C68C8B51}" presName="node" presStyleLbl="node1" presStyleIdx="0" presStyleCnt="10">
        <dgm:presLayoutVars>
          <dgm:bulletEnabled val="1"/>
        </dgm:presLayoutVars>
      </dgm:prSet>
      <dgm:spPr/>
      <dgm:t>
        <a:bodyPr/>
        <a:lstStyle/>
        <a:p>
          <a:endParaRPr lang="es-EC"/>
        </a:p>
      </dgm:t>
    </dgm:pt>
    <dgm:pt modelId="{7EF26709-5FF8-419E-86E4-EF918AEF336F}" type="pres">
      <dgm:prSet presAssocID="{B988CF9D-0E29-4980-BE27-ECEB0CA7553C}" presName="sibTrans" presStyleCnt="0"/>
      <dgm:spPr/>
    </dgm:pt>
    <dgm:pt modelId="{DAF0DD5D-A0D9-4BC1-89DA-C955658BB0F2}" type="pres">
      <dgm:prSet presAssocID="{0846060F-3435-457A-B4EA-4C96571CE8F1}" presName="node" presStyleLbl="node1" presStyleIdx="1" presStyleCnt="10" custScaleX="166257">
        <dgm:presLayoutVars>
          <dgm:bulletEnabled val="1"/>
        </dgm:presLayoutVars>
      </dgm:prSet>
      <dgm:spPr/>
      <dgm:t>
        <a:bodyPr/>
        <a:lstStyle/>
        <a:p>
          <a:endParaRPr lang="es-EC"/>
        </a:p>
      </dgm:t>
    </dgm:pt>
    <dgm:pt modelId="{B1D9667F-D54A-4096-9C4B-C018576EE364}" type="pres">
      <dgm:prSet presAssocID="{BB57412B-245A-460C-98AB-B0E2384E8FC0}" presName="sibTrans" presStyleCnt="0"/>
      <dgm:spPr/>
    </dgm:pt>
    <dgm:pt modelId="{A9D79469-2706-4BE7-B2C5-7C211F942CDC}" type="pres">
      <dgm:prSet presAssocID="{34F9FB0E-5657-4BB2-8BE4-0114904FD143}" presName="node" presStyleLbl="node1" presStyleIdx="2" presStyleCnt="10">
        <dgm:presLayoutVars>
          <dgm:bulletEnabled val="1"/>
        </dgm:presLayoutVars>
      </dgm:prSet>
      <dgm:spPr/>
      <dgm:t>
        <a:bodyPr/>
        <a:lstStyle/>
        <a:p>
          <a:endParaRPr lang="es-EC"/>
        </a:p>
      </dgm:t>
    </dgm:pt>
    <dgm:pt modelId="{6E6D8CB1-DF3C-4894-83C8-03E8C5A8A23B}" type="pres">
      <dgm:prSet presAssocID="{9EF313DA-C263-4711-B704-F4D5C4C7CAAE}" presName="sibTrans" presStyleCnt="0"/>
      <dgm:spPr/>
    </dgm:pt>
    <dgm:pt modelId="{267E6AC3-2AFB-45E3-B449-D0F929C9A963}" type="pres">
      <dgm:prSet presAssocID="{B87F069B-A5C2-4701-9E47-21481EE00B85}" presName="node" presStyleLbl="node1" presStyleIdx="3" presStyleCnt="10">
        <dgm:presLayoutVars>
          <dgm:bulletEnabled val="1"/>
        </dgm:presLayoutVars>
      </dgm:prSet>
      <dgm:spPr/>
      <dgm:t>
        <a:bodyPr/>
        <a:lstStyle/>
        <a:p>
          <a:endParaRPr lang="es-EC"/>
        </a:p>
      </dgm:t>
    </dgm:pt>
    <dgm:pt modelId="{594DD12A-D23A-43B6-9824-7437D7CFD1D2}" type="pres">
      <dgm:prSet presAssocID="{032F9006-A374-41D8-BA69-D7C28292ECC8}" presName="sibTrans" presStyleCnt="0"/>
      <dgm:spPr/>
    </dgm:pt>
    <dgm:pt modelId="{02D61FC8-C2AE-479D-AFDD-42B81217D639}" type="pres">
      <dgm:prSet presAssocID="{B00A294F-1BEA-4B03-8E99-AE00F2658A48}" presName="node" presStyleLbl="node1" presStyleIdx="4" presStyleCnt="10">
        <dgm:presLayoutVars>
          <dgm:bulletEnabled val="1"/>
        </dgm:presLayoutVars>
      </dgm:prSet>
      <dgm:spPr/>
      <dgm:t>
        <a:bodyPr/>
        <a:lstStyle/>
        <a:p>
          <a:endParaRPr lang="es-EC"/>
        </a:p>
      </dgm:t>
    </dgm:pt>
    <dgm:pt modelId="{6AF23A32-0D06-4A93-9584-4E7F71C95B85}" type="pres">
      <dgm:prSet presAssocID="{32FA44B2-EB09-4461-9CC0-FDA07BC38710}" presName="sibTrans" presStyleCnt="0"/>
      <dgm:spPr/>
    </dgm:pt>
    <dgm:pt modelId="{2BDF5106-6BA1-4405-A37B-1001943D13FF}" type="pres">
      <dgm:prSet presAssocID="{F041FA54-89D0-4C1D-A89A-7D2E97C1152D}" presName="node" presStyleLbl="node1" presStyleIdx="5" presStyleCnt="10">
        <dgm:presLayoutVars>
          <dgm:bulletEnabled val="1"/>
        </dgm:presLayoutVars>
      </dgm:prSet>
      <dgm:spPr/>
      <dgm:t>
        <a:bodyPr/>
        <a:lstStyle/>
        <a:p>
          <a:endParaRPr lang="es-EC"/>
        </a:p>
      </dgm:t>
    </dgm:pt>
    <dgm:pt modelId="{10E3C5B1-D162-47C4-B500-E06DCD357A44}" type="pres">
      <dgm:prSet presAssocID="{E7D0F38B-FB09-4899-BCB0-C55CD1E8B2A2}" presName="sibTrans" presStyleCnt="0"/>
      <dgm:spPr/>
    </dgm:pt>
    <dgm:pt modelId="{850772F5-E73A-4D59-8B0E-027C56C541B5}" type="pres">
      <dgm:prSet presAssocID="{EF64715F-C8FB-41A6-A9AC-D458FDA3899D}" presName="node" presStyleLbl="node1" presStyleIdx="6" presStyleCnt="10">
        <dgm:presLayoutVars>
          <dgm:bulletEnabled val="1"/>
        </dgm:presLayoutVars>
      </dgm:prSet>
      <dgm:spPr/>
      <dgm:t>
        <a:bodyPr/>
        <a:lstStyle/>
        <a:p>
          <a:endParaRPr lang="es-EC"/>
        </a:p>
      </dgm:t>
    </dgm:pt>
    <dgm:pt modelId="{5C99B8F3-8830-4EA1-A819-0C6846275588}" type="pres">
      <dgm:prSet presAssocID="{36BFBFFB-65B1-4F17-86F7-907BEE250312}" presName="sibTrans" presStyleCnt="0"/>
      <dgm:spPr/>
    </dgm:pt>
    <dgm:pt modelId="{EB293EC8-511F-46FC-A7CE-EC1DCE952928}" type="pres">
      <dgm:prSet presAssocID="{8837BA9A-90EF-46EA-A256-715A345DD2A7}" presName="node" presStyleLbl="node1" presStyleIdx="7" presStyleCnt="10">
        <dgm:presLayoutVars>
          <dgm:bulletEnabled val="1"/>
        </dgm:presLayoutVars>
      </dgm:prSet>
      <dgm:spPr/>
      <dgm:t>
        <a:bodyPr/>
        <a:lstStyle/>
        <a:p>
          <a:endParaRPr lang="es-EC"/>
        </a:p>
      </dgm:t>
    </dgm:pt>
    <dgm:pt modelId="{3C96CB4A-D0F4-48D3-B3D0-97067192F486}" type="pres">
      <dgm:prSet presAssocID="{1E0C0DF7-9EEA-4A55-B0C5-AA93D2C20011}" presName="sibTrans" presStyleCnt="0"/>
      <dgm:spPr/>
    </dgm:pt>
    <dgm:pt modelId="{9A6A8809-321B-4CA3-BB28-D8C36098381B}" type="pres">
      <dgm:prSet presAssocID="{0DCB26BF-A981-4C98-A7DD-D86BBE7CD14D}" presName="node" presStyleLbl="node1" presStyleIdx="8" presStyleCnt="10">
        <dgm:presLayoutVars>
          <dgm:bulletEnabled val="1"/>
        </dgm:presLayoutVars>
      </dgm:prSet>
      <dgm:spPr/>
      <dgm:t>
        <a:bodyPr/>
        <a:lstStyle/>
        <a:p>
          <a:endParaRPr lang="es-EC"/>
        </a:p>
      </dgm:t>
    </dgm:pt>
    <dgm:pt modelId="{F477F036-07A9-4C58-BCC8-BB7A0BD1DAB0}" type="pres">
      <dgm:prSet presAssocID="{56FD1168-32E7-40E8-82C7-B6927BF0FA7F}" presName="sibTrans" presStyleCnt="0"/>
      <dgm:spPr/>
    </dgm:pt>
    <dgm:pt modelId="{C81C365D-FB8F-4BE6-9C7D-1340776B3548}" type="pres">
      <dgm:prSet presAssocID="{FB4F77D9-8B09-4844-B942-ADC0FE1585CD}" presName="node" presStyleLbl="node1" presStyleIdx="9" presStyleCnt="10">
        <dgm:presLayoutVars>
          <dgm:bulletEnabled val="1"/>
        </dgm:presLayoutVars>
      </dgm:prSet>
      <dgm:spPr/>
      <dgm:t>
        <a:bodyPr/>
        <a:lstStyle/>
        <a:p>
          <a:endParaRPr lang="es-EC"/>
        </a:p>
      </dgm:t>
    </dgm:pt>
  </dgm:ptLst>
  <dgm:cxnLst>
    <dgm:cxn modelId="{A4CAFC6E-0B78-4D4F-BB04-8D7F408A91D6}" srcId="{5DE7B12E-C44F-45BC-AA2D-467FCEBFAC34}" destId="{8837BA9A-90EF-46EA-A256-715A345DD2A7}" srcOrd="7" destOrd="0" parTransId="{6A2F3EC0-A45C-4EB5-804F-C2385BEB1D40}" sibTransId="{1E0C0DF7-9EEA-4A55-B0C5-AA93D2C20011}"/>
    <dgm:cxn modelId="{752CC56A-7D23-4F29-8E56-3E532E447F3C}" type="presOf" srcId="{B87F069B-A5C2-4701-9E47-21481EE00B85}" destId="{267E6AC3-2AFB-45E3-B449-D0F929C9A963}" srcOrd="0" destOrd="0" presId="urn:microsoft.com/office/officeart/2005/8/layout/default"/>
    <dgm:cxn modelId="{4D1C70E1-704C-443A-9BBD-1B56A7775C13}" srcId="{5DE7B12E-C44F-45BC-AA2D-467FCEBFAC34}" destId="{EF64715F-C8FB-41A6-A9AC-D458FDA3899D}" srcOrd="6" destOrd="0" parTransId="{02B48632-4D0D-42C7-94A0-49E507D78609}" sibTransId="{36BFBFFB-65B1-4F17-86F7-907BEE250312}"/>
    <dgm:cxn modelId="{304E9E11-635A-4C72-B6F3-4CCA20C3624F}" srcId="{5DE7B12E-C44F-45BC-AA2D-467FCEBFAC34}" destId="{B87F069B-A5C2-4701-9E47-21481EE00B85}" srcOrd="3" destOrd="0" parTransId="{28E6CFC8-6095-4D0B-9379-633EE058AC8E}" sibTransId="{032F9006-A374-41D8-BA69-D7C28292ECC8}"/>
    <dgm:cxn modelId="{5EA39558-10CB-452E-9845-D65869037E8E}" srcId="{5DE7B12E-C44F-45BC-AA2D-467FCEBFAC34}" destId="{F041FA54-89D0-4C1D-A89A-7D2E97C1152D}" srcOrd="5" destOrd="0" parTransId="{A7BAD398-2498-4B21-BAE7-23D84F714F22}" sibTransId="{E7D0F38B-FB09-4899-BCB0-C55CD1E8B2A2}"/>
    <dgm:cxn modelId="{7D0B0AD6-560C-4B14-A0B4-018D6D1B7BD2}" srcId="{5DE7B12E-C44F-45BC-AA2D-467FCEBFAC34}" destId="{E0A7E947-D249-4214-86A1-0FC5C68C8B51}" srcOrd="0" destOrd="0" parTransId="{D05A9FBE-A838-4DA8-A93B-28D4B355F3BA}" sibTransId="{B988CF9D-0E29-4980-BE27-ECEB0CA7553C}"/>
    <dgm:cxn modelId="{C94DC4E5-2C81-4792-A4A2-10A1A8E96A48}" srcId="{5DE7B12E-C44F-45BC-AA2D-467FCEBFAC34}" destId="{34F9FB0E-5657-4BB2-8BE4-0114904FD143}" srcOrd="2" destOrd="0" parTransId="{8598ED9A-144D-480C-AAB3-238F17B9EABA}" sibTransId="{9EF313DA-C263-4711-B704-F4D5C4C7CAAE}"/>
    <dgm:cxn modelId="{C32E092A-5D7C-414F-A8D1-4EF1F6A9E085}" srcId="{5DE7B12E-C44F-45BC-AA2D-467FCEBFAC34}" destId="{FB4F77D9-8B09-4844-B942-ADC0FE1585CD}" srcOrd="9" destOrd="0" parTransId="{AD160F06-7A07-4AA1-8B33-16F2982A7019}" sibTransId="{A969E071-814F-4688-A5A7-B23C5FF6D671}"/>
    <dgm:cxn modelId="{2FA2505D-772F-4096-8070-9B47B5B33CA6}" srcId="{5DE7B12E-C44F-45BC-AA2D-467FCEBFAC34}" destId="{B00A294F-1BEA-4B03-8E99-AE00F2658A48}" srcOrd="4" destOrd="0" parTransId="{5CDEF892-F918-41D7-A00D-56FAA58728AA}" sibTransId="{32FA44B2-EB09-4461-9CC0-FDA07BC38710}"/>
    <dgm:cxn modelId="{06D8D2E5-3579-4416-B75B-538F05E24FCB}" type="presOf" srcId="{EF64715F-C8FB-41A6-A9AC-D458FDA3899D}" destId="{850772F5-E73A-4D59-8B0E-027C56C541B5}" srcOrd="0" destOrd="0" presId="urn:microsoft.com/office/officeart/2005/8/layout/default"/>
    <dgm:cxn modelId="{95C5A198-A567-4C3A-9FBD-940672E8C8B0}" srcId="{5DE7B12E-C44F-45BC-AA2D-467FCEBFAC34}" destId="{0DCB26BF-A981-4C98-A7DD-D86BBE7CD14D}" srcOrd="8" destOrd="0" parTransId="{959E6AA7-4A79-459A-A98D-E1098C517448}" sibTransId="{56FD1168-32E7-40E8-82C7-B6927BF0FA7F}"/>
    <dgm:cxn modelId="{318EA66B-9411-4BFE-A9DF-A4B047BF6F58}" type="presOf" srcId="{34F9FB0E-5657-4BB2-8BE4-0114904FD143}" destId="{A9D79469-2706-4BE7-B2C5-7C211F942CDC}" srcOrd="0" destOrd="0" presId="urn:microsoft.com/office/officeart/2005/8/layout/default"/>
    <dgm:cxn modelId="{4719113C-1A43-4494-8858-F2A1115C53C1}" type="presOf" srcId="{B00A294F-1BEA-4B03-8E99-AE00F2658A48}" destId="{02D61FC8-C2AE-479D-AFDD-42B81217D639}" srcOrd="0" destOrd="0" presId="urn:microsoft.com/office/officeart/2005/8/layout/default"/>
    <dgm:cxn modelId="{37DA7863-5319-4A0C-9239-BF41A41057EE}" type="presOf" srcId="{F041FA54-89D0-4C1D-A89A-7D2E97C1152D}" destId="{2BDF5106-6BA1-4405-A37B-1001943D13FF}" srcOrd="0" destOrd="0" presId="urn:microsoft.com/office/officeart/2005/8/layout/default"/>
    <dgm:cxn modelId="{FFCDAC81-AA24-46F7-8C59-3A1D68B13774}" type="presOf" srcId="{0DCB26BF-A981-4C98-A7DD-D86BBE7CD14D}" destId="{9A6A8809-321B-4CA3-BB28-D8C36098381B}" srcOrd="0" destOrd="0" presId="urn:microsoft.com/office/officeart/2005/8/layout/default"/>
    <dgm:cxn modelId="{CF2E6405-07AC-4F84-BC96-831786EA3293}" type="presOf" srcId="{8837BA9A-90EF-46EA-A256-715A345DD2A7}" destId="{EB293EC8-511F-46FC-A7CE-EC1DCE952928}" srcOrd="0" destOrd="0" presId="urn:microsoft.com/office/officeart/2005/8/layout/default"/>
    <dgm:cxn modelId="{41BF54B1-F961-4062-AAB9-B2813140AECF}" type="presOf" srcId="{E0A7E947-D249-4214-86A1-0FC5C68C8B51}" destId="{3E745AEB-480E-4F76-ABDC-F3557D111FA1}" srcOrd="0" destOrd="0" presId="urn:microsoft.com/office/officeart/2005/8/layout/default"/>
    <dgm:cxn modelId="{7ED8085D-E2D7-474D-8426-29F400C71AA5}" type="presOf" srcId="{FB4F77D9-8B09-4844-B942-ADC0FE1585CD}" destId="{C81C365D-FB8F-4BE6-9C7D-1340776B3548}" srcOrd="0" destOrd="0" presId="urn:microsoft.com/office/officeart/2005/8/layout/default"/>
    <dgm:cxn modelId="{D9ED3B58-BCB3-4B6C-AB6B-16EF8036383C}" type="presOf" srcId="{5DE7B12E-C44F-45BC-AA2D-467FCEBFAC34}" destId="{F320FD86-B235-4E3E-95A5-0B36F2AEEDDC}" srcOrd="0" destOrd="0" presId="urn:microsoft.com/office/officeart/2005/8/layout/default"/>
    <dgm:cxn modelId="{44C64753-7161-4DE3-A33A-C3BF257A6AB8}" type="presOf" srcId="{0846060F-3435-457A-B4EA-4C96571CE8F1}" destId="{DAF0DD5D-A0D9-4BC1-89DA-C955658BB0F2}" srcOrd="0" destOrd="0" presId="urn:microsoft.com/office/officeart/2005/8/layout/default"/>
    <dgm:cxn modelId="{1AADF2DA-2BA5-4B8D-900C-B2196CDC1435}" srcId="{5DE7B12E-C44F-45BC-AA2D-467FCEBFAC34}" destId="{0846060F-3435-457A-B4EA-4C96571CE8F1}" srcOrd="1" destOrd="0" parTransId="{AC9BC4A8-CE4B-4A2C-BD32-46BABE78D80D}" sibTransId="{BB57412B-245A-460C-98AB-B0E2384E8FC0}"/>
    <dgm:cxn modelId="{D76A3FB6-033A-4174-A2E8-6D46E7460087}" type="presParOf" srcId="{F320FD86-B235-4E3E-95A5-0B36F2AEEDDC}" destId="{3E745AEB-480E-4F76-ABDC-F3557D111FA1}" srcOrd="0" destOrd="0" presId="urn:microsoft.com/office/officeart/2005/8/layout/default"/>
    <dgm:cxn modelId="{C08559A9-99CB-4777-9121-29914DF1FAA4}" type="presParOf" srcId="{F320FD86-B235-4E3E-95A5-0B36F2AEEDDC}" destId="{7EF26709-5FF8-419E-86E4-EF918AEF336F}" srcOrd="1" destOrd="0" presId="urn:microsoft.com/office/officeart/2005/8/layout/default"/>
    <dgm:cxn modelId="{2905D00B-74BF-4AF7-8167-36EA3D4DB32B}" type="presParOf" srcId="{F320FD86-B235-4E3E-95A5-0B36F2AEEDDC}" destId="{DAF0DD5D-A0D9-4BC1-89DA-C955658BB0F2}" srcOrd="2" destOrd="0" presId="urn:microsoft.com/office/officeart/2005/8/layout/default"/>
    <dgm:cxn modelId="{1500E4B7-E56B-4DD1-A0E4-CA08D853ED45}" type="presParOf" srcId="{F320FD86-B235-4E3E-95A5-0B36F2AEEDDC}" destId="{B1D9667F-D54A-4096-9C4B-C018576EE364}" srcOrd="3" destOrd="0" presId="urn:microsoft.com/office/officeart/2005/8/layout/default"/>
    <dgm:cxn modelId="{4605D919-4649-4B5E-92EE-643E1A121B5B}" type="presParOf" srcId="{F320FD86-B235-4E3E-95A5-0B36F2AEEDDC}" destId="{A9D79469-2706-4BE7-B2C5-7C211F942CDC}" srcOrd="4" destOrd="0" presId="urn:microsoft.com/office/officeart/2005/8/layout/default"/>
    <dgm:cxn modelId="{5268350F-1692-417D-B616-11301D5D4C59}" type="presParOf" srcId="{F320FD86-B235-4E3E-95A5-0B36F2AEEDDC}" destId="{6E6D8CB1-DF3C-4894-83C8-03E8C5A8A23B}" srcOrd="5" destOrd="0" presId="urn:microsoft.com/office/officeart/2005/8/layout/default"/>
    <dgm:cxn modelId="{6ADD940B-BB3C-48BD-8764-39E96D1E16A7}" type="presParOf" srcId="{F320FD86-B235-4E3E-95A5-0B36F2AEEDDC}" destId="{267E6AC3-2AFB-45E3-B449-D0F929C9A963}" srcOrd="6" destOrd="0" presId="urn:microsoft.com/office/officeart/2005/8/layout/default"/>
    <dgm:cxn modelId="{6523E096-567A-4DE7-91DA-137F5FB616B5}" type="presParOf" srcId="{F320FD86-B235-4E3E-95A5-0B36F2AEEDDC}" destId="{594DD12A-D23A-43B6-9824-7437D7CFD1D2}" srcOrd="7" destOrd="0" presId="urn:microsoft.com/office/officeart/2005/8/layout/default"/>
    <dgm:cxn modelId="{DD9B8B45-96FD-4912-8B7C-B2ACB8D7DA5B}" type="presParOf" srcId="{F320FD86-B235-4E3E-95A5-0B36F2AEEDDC}" destId="{02D61FC8-C2AE-479D-AFDD-42B81217D639}" srcOrd="8" destOrd="0" presId="urn:microsoft.com/office/officeart/2005/8/layout/default"/>
    <dgm:cxn modelId="{7EB99AAD-3EC3-4670-9A1F-0E42EF5EF6D6}" type="presParOf" srcId="{F320FD86-B235-4E3E-95A5-0B36F2AEEDDC}" destId="{6AF23A32-0D06-4A93-9584-4E7F71C95B85}" srcOrd="9" destOrd="0" presId="urn:microsoft.com/office/officeart/2005/8/layout/default"/>
    <dgm:cxn modelId="{1BF51368-1E74-408D-B767-5AD80FF72042}" type="presParOf" srcId="{F320FD86-B235-4E3E-95A5-0B36F2AEEDDC}" destId="{2BDF5106-6BA1-4405-A37B-1001943D13FF}" srcOrd="10" destOrd="0" presId="urn:microsoft.com/office/officeart/2005/8/layout/default"/>
    <dgm:cxn modelId="{3D208F22-1310-498C-A18E-68BBEABD4D25}" type="presParOf" srcId="{F320FD86-B235-4E3E-95A5-0B36F2AEEDDC}" destId="{10E3C5B1-D162-47C4-B500-E06DCD357A44}" srcOrd="11" destOrd="0" presId="urn:microsoft.com/office/officeart/2005/8/layout/default"/>
    <dgm:cxn modelId="{508C8455-FD25-4557-A403-21E3352D0D2B}" type="presParOf" srcId="{F320FD86-B235-4E3E-95A5-0B36F2AEEDDC}" destId="{850772F5-E73A-4D59-8B0E-027C56C541B5}" srcOrd="12" destOrd="0" presId="urn:microsoft.com/office/officeart/2005/8/layout/default"/>
    <dgm:cxn modelId="{F3482EEC-8410-4A25-AF90-BEF9E9435CD5}" type="presParOf" srcId="{F320FD86-B235-4E3E-95A5-0B36F2AEEDDC}" destId="{5C99B8F3-8830-4EA1-A819-0C6846275588}" srcOrd="13" destOrd="0" presId="urn:microsoft.com/office/officeart/2005/8/layout/default"/>
    <dgm:cxn modelId="{783E9D5B-68CE-40BE-B00B-3D4F23B26A1B}" type="presParOf" srcId="{F320FD86-B235-4E3E-95A5-0B36F2AEEDDC}" destId="{EB293EC8-511F-46FC-A7CE-EC1DCE952928}" srcOrd="14" destOrd="0" presId="urn:microsoft.com/office/officeart/2005/8/layout/default"/>
    <dgm:cxn modelId="{6DB1D94F-0AED-40C2-9DB7-4222C266E230}" type="presParOf" srcId="{F320FD86-B235-4E3E-95A5-0B36F2AEEDDC}" destId="{3C96CB4A-D0F4-48D3-B3D0-97067192F486}" srcOrd="15" destOrd="0" presId="urn:microsoft.com/office/officeart/2005/8/layout/default"/>
    <dgm:cxn modelId="{A7C798C2-DCE8-45C4-A593-B90FDCBC6B7B}" type="presParOf" srcId="{F320FD86-B235-4E3E-95A5-0B36F2AEEDDC}" destId="{9A6A8809-321B-4CA3-BB28-D8C36098381B}" srcOrd="16" destOrd="0" presId="urn:microsoft.com/office/officeart/2005/8/layout/default"/>
    <dgm:cxn modelId="{CD200DC9-CF11-4F0D-A9F5-A6F0E4195247}" type="presParOf" srcId="{F320FD86-B235-4E3E-95A5-0B36F2AEEDDC}" destId="{F477F036-07A9-4C58-BCC8-BB7A0BD1DAB0}" srcOrd="17" destOrd="0" presId="urn:microsoft.com/office/officeart/2005/8/layout/default"/>
    <dgm:cxn modelId="{6699ED78-2727-423E-B67F-7F8E1A4881A8}" type="presParOf" srcId="{F320FD86-B235-4E3E-95A5-0B36F2AEEDDC}" destId="{C81C365D-FB8F-4BE6-9C7D-1340776B354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989ED6-3F01-485E-8686-9886ACD95972}"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C"/>
        </a:p>
      </dgm:t>
    </dgm:pt>
    <dgm:pt modelId="{6B5ABDD3-3ABB-4502-B9EF-37584EF68A16}">
      <dgm:prSet phldrT="[Texto]"/>
      <dgm:spPr/>
      <dgm:t>
        <a:bodyPr/>
        <a:lstStyle/>
        <a:p>
          <a:pPr algn="just"/>
          <a:r>
            <a:rPr lang="es-EC" dirty="0" smtClean="0"/>
            <a:t>La existencia de la reglamentación es igual de importante que una correcta implementación</a:t>
          </a:r>
          <a:endParaRPr lang="es-EC" dirty="0"/>
        </a:p>
      </dgm:t>
    </dgm:pt>
    <dgm:pt modelId="{FBBD7C64-FE87-41D4-ACCE-41A77075DFBB}" type="parTrans" cxnId="{96BCDB9C-5F86-4888-A2C3-877227F4E206}">
      <dgm:prSet/>
      <dgm:spPr/>
      <dgm:t>
        <a:bodyPr/>
        <a:lstStyle/>
        <a:p>
          <a:pPr algn="just"/>
          <a:endParaRPr lang="es-EC"/>
        </a:p>
      </dgm:t>
    </dgm:pt>
    <dgm:pt modelId="{2E378646-444F-4CF9-ACFF-5CFBC83B151A}" type="sibTrans" cxnId="{96BCDB9C-5F86-4888-A2C3-877227F4E206}">
      <dgm:prSet/>
      <dgm:spPr/>
      <dgm:t>
        <a:bodyPr/>
        <a:lstStyle/>
        <a:p>
          <a:pPr algn="just"/>
          <a:endParaRPr lang="es-EC"/>
        </a:p>
      </dgm:t>
    </dgm:pt>
    <dgm:pt modelId="{114C6752-FBE9-493C-875F-5A7EE75E4C9D}">
      <dgm:prSet phldrT="[Texto]"/>
      <dgm:spPr/>
      <dgm:t>
        <a:bodyPr/>
        <a:lstStyle/>
        <a:p>
          <a:pPr algn="just"/>
          <a:r>
            <a:rPr lang="es-EC" dirty="0" smtClean="0"/>
            <a:t>Complementar los alcances que aún no han podido ser cubiertos por los organismos de certificación acreditados </a:t>
          </a:r>
          <a:endParaRPr lang="es-EC" dirty="0"/>
        </a:p>
      </dgm:t>
    </dgm:pt>
    <dgm:pt modelId="{CFBEF404-BEA5-464D-A631-989B4C8B460C}" type="parTrans" cxnId="{FC2C2BB0-7BB7-4194-8FC6-D9BEBD134A98}">
      <dgm:prSet/>
      <dgm:spPr/>
      <dgm:t>
        <a:bodyPr/>
        <a:lstStyle/>
        <a:p>
          <a:pPr algn="just"/>
          <a:endParaRPr lang="es-EC"/>
        </a:p>
      </dgm:t>
    </dgm:pt>
    <dgm:pt modelId="{8BA85787-F995-42FD-A649-81E8A2EAD92D}" type="sibTrans" cxnId="{FC2C2BB0-7BB7-4194-8FC6-D9BEBD134A98}">
      <dgm:prSet/>
      <dgm:spPr/>
      <dgm:t>
        <a:bodyPr/>
        <a:lstStyle/>
        <a:p>
          <a:pPr algn="just"/>
          <a:endParaRPr lang="es-EC"/>
        </a:p>
      </dgm:t>
    </dgm:pt>
    <dgm:pt modelId="{6B2F4B30-64A3-4D12-8757-2DC6B62722A3}">
      <dgm:prSet phldrT="[Texto]"/>
      <dgm:spPr/>
      <dgm:t>
        <a:bodyPr/>
        <a:lstStyle/>
        <a:p>
          <a:pPr algn="just"/>
          <a:r>
            <a:rPr lang="es-EC" dirty="0" smtClean="0"/>
            <a:t>Asesoramiento profesional y amplio estudio técnico sobre los reglamentos propuestos.</a:t>
          </a:r>
          <a:endParaRPr lang="es-EC" dirty="0"/>
        </a:p>
      </dgm:t>
    </dgm:pt>
    <dgm:pt modelId="{3C33C1AB-3997-40CC-8B89-A0FAE989EBA3}" type="parTrans" cxnId="{FEEE2073-A23C-4D90-B832-C0F301B5F272}">
      <dgm:prSet/>
      <dgm:spPr/>
      <dgm:t>
        <a:bodyPr/>
        <a:lstStyle/>
        <a:p>
          <a:pPr algn="just"/>
          <a:endParaRPr lang="es-EC"/>
        </a:p>
      </dgm:t>
    </dgm:pt>
    <dgm:pt modelId="{0B9DC620-8EB0-410B-9679-97DDDF75EE87}" type="sibTrans" cxnId="{FEEE2073-A23C-4D90-B832-C0F301B5F272}">
      <dgm:prSet/>
      <dgm:spPr/>
      <dgm:t>
        <a:bodyPr/>
        <a:lstStyle/>
        <a:p>
          <a:pPr algn="just"/>
          <a:endParaRPr lang="es-EC"/>
        </a:p>
      </dgm:t>
    </dgm:pt>
    <dgm:pt modelId="{8328AC2A-17EC-4CBC-AA80-146C2BE80704}">
      <dgm:prSet phldrT="[Texto]"/>
      <dgm:spPr/>
      <dgm:t>
        <a:bodyPr/>
        <a:lstStyle/>
        <a:p>
          <a:pPr algn="just"/>
          <a:r>
            <a:rPr lang="es-EC" dirty="0" smtClean="0"/>
            <a:t>Unificar y actualizar los reglamentos </a:t>
          </a:r>
          <a:endParaRPr lang="es-EC" dirty="0"/>
        </a:p>
      </dgm:t>
    </dgm:pt>
    <dgm:pt modelId="{FB56CE29-E0C0-4FFA-8559-6609DB91AB5D}" type="parTrans" cxnId="{836D3F5C-51E4-4D34-A62B-664720E20347}">
      <dgm:prSet/>
      <dgm:spPr/>
      <dgm:t>
        <a:bodyPr/>
        <a:lstStyle/>
        <a:p>
          <a:pPr algn="just"/>
          <a:endParaRPr lang="es-EC"/>
        </a:p>
      </dgm:t>
    </dgm:pt>
    <dgm:pt modelId="{0C9E0170-F0ED-402F-AB3C-F3DB14A2EF4B}" type="sibTrans" cxnId="{836D3F5C-51E4-4D34-A62B-664720E20347}">
      <dgm:prSet/>
      <dgm:spPr/>
      <dgm:t>
        <a:bodyPr/>
        <a:lstStyle/>
        <a:p>
          <a:pPr algn="just"/>
          <a:endParaRPr lang="es-EC"/>
        </a:p>
      </dgm:t>
    </dgm:pt>
    <dgm:pt modelId="{94F6F5CF-1367-48BE-8598-312B666F6A96}">
      <dgm:prSet phldrT="[Texto]"/>
      <dgm:spPr/>
      <dgm:t>
        <a:bodyPr/>
        <a:lstStyle/>
        <a:p>
          <a:pPr algn="just"/>
          <a:r>
            <a:rPr lang="es-EC" dirty="0" smtClean="0"/>
            <a:t>Mayor atención al tema de seguridad eléctrica en los equipos de uso doméstico.</a:t>
          </a:r>
          <a:endParaRPr lang="es-EC" dirty="0"/>
        </a:p>
      </dgm:t>
    </dgm:pt>
    <dgm:pt modelId="{AEFE491D-15F1-4B8E-868B-51243E0C646E}" type="parTrans" cxnId="{9CC59CEE-9BE7-41E0-A061-9C13BD6392BD}">
      <dgm:prSet/>
      <dgm:spPr/>
      <dgm:t>
        <a:bodyPr/>
        <a:lstStyle/>
        <a:p>
          <a:pPr algn="just"/>
          <a:endParaRPr lang="es-EC"/>
        </a:p>
      </dgm:t>
    </dgm:pt>
    <dgm:pt modelId="{AC6922B7-3F00-43A4-B96D-46B7BF9065A9}" type="sibTrans" cxnId="{9CC59CEE-9BE7-41E0-A061-9C13BD6392BD}">
      <dgm:prSet/>
      <dgm:spPr/>
      <dgm:t>
        <a:bodyPr/>
        <a:lstStyle/>
        <a:p>
          <a:pPr algn="just"/>
          <a:endParaRPr lang="es-EC"/>
        </a:p>
      </dgm:t>
    </dgm:pt>
    <dgm:pt modelId="{54ACC5BD-566A-4A28-89E3-2F01D454168C}">
      <dgm:prSet phldrT="[Texto]"/>
      <dgm:spPr/>
      <dgm:t>
        <a:bodyPr/>
        <a:lstStyle/>
        <a:p>
          <a:pPr algn="just"/>
          <a:r>
            <a:rPr lang="es-EC" dirty="0" smtClean="0"/>
            <a:t>Evitar la derogatoria de RTE que contribuyan a la reducción de parámetros y/o controles que garanticen la calidad </a:t>
          </a:r>
          <a:endParaRPr lang="es-EC" dirty="0"/>
        </a:p>
      </dgm:t>
    </dgm:pt>
    <dgm:pt modelId="{A49AA568-BF8F-44ED-BED1-8AA97C39EC76}" type="parTrans" cxnId="{389D793D-5EFC-4F46-BF7B-4348F7D360A0}">
      <dgm:prSet/>
      <dgm:spPr/>
      <dgm:t>
        <a:bodyPr/>
        <a:lstStyle/>
        <a:p>
          <a:pPr algn="just"/>
          <a:endParaRPr lang="es-EC"/>
        </a:p>
      </dgm:t>
    </dgm:pt>
    <dgm:pt modelId="{A37C49C7-1464-4BBE-BC48-C0CA5905067C}" type="sibTrans" cxnId="{389D793D-5EFC-4F46-BF7B-4348F7D360A0}">
      <dgm:prSet/>
      <dgm:spPr/>
      <dgm:t>
        <a:bodyPr/>
        <a:lstStyle/>
        <a:p>
          <a:pPr algn="just"/>
          <a:endParaRPr lang="es-EC"/>
        </a:p>
      </dgm:t>
    </dgm:pt>
    <dgm:pt modelId="{A44A9046-6419-403A-BD55-6AB9993655F9}">
      <dgm:prSet phldrT="[Texto]"/>
      <dgm:spPr/>
      <dgm:t>
        <a:bodyPr/>
        <a:lstStyle/>
        <a:p>
          <a:pPr algn="just"/>
          <a:r>
            <a:rPr lang="es-EC" dirty="0" smtClean="0"/>
            <a:t>Desarrollar estrategias que permitan socializar y formar al comprador de electrodomésticos.</a:t>
          </a:r>
          <a:endParaRPr lang="es-EC" dirty="0"/>
        </a:p>
      </dgm:t>
    </dgm:pt>
    <dgm:pt modelId="{427AE7CA-98AE-40B8-BD9C-571172A7160E}" type="parTrans" cxnId="{57BC7AFA-2DE1-49B0-8804-BB12B557314E}">
      <dgm:prSet/>
      <dgm:spPr/>
      <dgm:t>
        <a:bodyPr/>
        <a:lstStyle/>
        <a:p>
          <a:pPr algn="just"/>
          <a:endParaRPr lang="es-EC"/>
        </a:p>
      </dgm:t>
    </dgm:pt>
    <dgm:pt modelId="{E1C945DE-D5B5-4FDA-82EE-50B9659179D7}" type="sibTrans" cxnId="{57BC7AFA-2DE1-49B0-8804-BB12B557314E}">
      <dgm:prSet/>
      <dgm:spPr/>
      <dgm:t>
        <a:bodyPr/>
        <a:lstStyle/>
        <a:p>
          <a:pPr algn="just"/>
          <a:endParaRPr lang="es-EC"/>
        </a:p>
      </dgm:t>
    </dgm:pt>
    <dgm:pt modelId="{8BBA8242-4516-4DCD-8A78-CDC2532E5615}">
      <dgm:prSet phldrT="[Texto]"/>
      <dgm:spPr/>
      <dgm:t>
        <a:bodyPr/>
        <a:lstStyle/>
        <a:p>
          <a:pPr algn="just"/>
          <a:r>
            <a:rPr lang="es-EC" dirty="0" smtClean="0"/>
            <a:t>Fomentar el trabajo coordinado entre estado, industria y vendedor.</a:t>
          </a:r>
          <a:endParaRPr lang="es-EC" dirty="0"/>
        </a:p>
      </dgm:t>
    </dgm:pt>
    <dgm:pt modelId="{152702FA-AD41-4E18-A033-C11FBC594AA5}" type="parTrans" cxnId="{6680CA52-9533-42EE-A287-68646CE39E46}">
      <dgm:prSet/>
      <dgm:spPr/>
      <dgm:t>
        <a:bodyPr/>
        <a:lstStyle/>
        <a:p>
          <a:pPr algn="just"/>
          <a:endParaRPr lang="es-EC"/>
        </a:p>
      </dgm:t>
    </dgm:pt>
    <dgm:pt modelId="{92FBD7AF-1FE0-4929-A47F-075B81FDFA50}" type="sibTrans" cxnId="{6680CA52-9533-42EE-A287-68646CE39E46}">
      <dgm:prSet/>
      <dgm:spPr/>
      <dgm:t>
        <a:bodyPr/>
        <a:lstStyle/>
        <a:p>
          <a:pPr algn="just"/>
          <a:endParaRPr lang="es-EC"/>
        </a:p>
      </dgm:t>
    </dgm:pt>
    <dgm:pt modelId="{A9014B02-F215-4FDD-A92A-06BF470C98C1}" type="pres">
      <dgm:prSet presAssocID="{43989ED6-3F01-485E-8686-9886ACD95972}" presName="diagram" presStyleCnt="0">
        <dgm:presLayoutVars>
          <dgm:dir/>
          <dgm:resizeHandles val="exact"/>
        </dgm:presLayoutVars>
      </dgm:prSet>
      <dgm:spPr/>
      <dgm:t>
        <a:bodyPr/>
        <a:lstStyle/>
        <a:p>
          <a:endParaRPr lang="es-EC"/>
        </a:p>
      </dgm:t>
    </dgm:pt>
    <dgm:pt modelId="{2FE3F939-0AC2-44E1-A31F-DDCF33BB2C57}" type="pres">
      <dgm:prSet presAssocID="{6B5ABDD3-3ABB-4502-B9EF-37584EF68A16}" presName="node" presStyleLbl="node1" presStyleIdx="0" presStyleCnt="8">
        <dgm:presLayoutVars>
          <dgm:bulletEnabled val="1"/>
        </dgm:presLayoutVars>
      </dgm:prSet>
      <dgm:spPr/>
      <dgm:t>
        <a:bodyPr/>
        <a:lstStyle/>
        <a:p>
          <a:endParaRPr lang="es-EC"/>
        </a:p>
      </dgm:t>
    </dgm:pt>
    <dgm:pt modelId="{2B6FFF31-9A12-4004-A342-DDD3CBEFA9A0}" type="pres">
      <dgm:prSet presAssocID="{2E378646-444F-4CF9-ACFF-5CFBC83B151A}" presName="sibTrans" presStyleCnt="0"/>
      <dgm:spPr/>
    </dgm:pt>
    <dgm:pt modelId="{AF05380E-BD34-457A-8EF2-556B84CF0E1E}" type="pres">
      <dgm:prSet presAssocID="{114C6752-FBE9-493C-875F-5A7EE75E4C9D}" presName="node" presStyleLbl="node1" presStyleIdx="1" presStyleCnt="8">
        <dgm:presLayoutVars>
          <dgm:bulletEnabled val="1"/>
        </dgm:presLayoutVars>
      </dgm:prSet>
      <dgm:spPr/>
      <dgm:t>
        <a:bodyPr/>
        <a:lstStyle/>
        <a:p>
          <a:endParaRPr lang="es-EC"/>
        </a:p>
      </dgm:t>
    </dgm:pt>
    <dgm:pt modelId="{9812647C-73A7-4A7C-9297-981133FC2FC8}" type="pres">
      <dgm:prSet presAssocID="{8BA85787-F995-42FD-A649-81E8A2EAD92D}" presName="sibTrans" presStyleCnt="0"/>
      <dgm:spPr/>
    </dgm:pt>
    <dgm:pt modelId="{C3314FE0-65C6-4717-B5F9-2622484F0F4F}" type="pres">
      <dgm:prSet presAssocID="{6B2F4B30-64A3-4D12-8757-2DC6B62722A3}" presName="node" presStyleLbl="node1" presStyleIdx="2" presStyleCnt="8">
        <dgm:presLayoutVars>
          <dgm:bulletEnabled val="1"/>
        </dgm:presLayoutVars>
      </dgm:prSet>
      <dgm:spPr/>
      <dgm:t>
        <a:bodyPr/>
        <a:lstStyle/>
        <a:p>
          <a:endParaRPr lang="es-EC"/>
        </a:p>
      </dgm:t>
    </dgm:pt>
    <dgm:pt modelId="{31903E15-742A-4D92-838F-68C973C2A105}" type="pres">
      <dgm:prSet presAssocID="{0B9DC620-8EB0-410B-9679-97DDDF75EE87}" presName="sibTrans" presStyleCnt="0"/>
      <dgm:spPr/>
    </dgm:pt>
    <dgm:pt modelId="{1AA037FB-D322-40D1-87B3-E8AF9C314576}" type="pres">
      <dgm:prSet presAssocID="{54ACC5BD-566A-4A28-89E3-2F01D454168C}" presName="node" presStyleLbl="node1" presStyleIdx="3" presStyleCnt="8">
        <dgm:presLayoutVars>
          <dgm:bulletEnabled val="1"/>
        </dgm:presLayoutVars>
      </dgm:prSet>
      <dgm:spPr/>
      <dgm:t>
        <a:bodyPr/>
        <a:lstStyle/>
        <a:p>
          <a:endParaRPr lang="es-EC"/>
        </a:p>
      </dgm:t>
    </dgm:pt>
    <dgm:pt modelId="{39F5AB5C-6A4C-4E55-9409-41B9E4142DED}" type="pres">
      <dgm:prSet presAssocID="{A37C49C7-1464-4BBE-BC48-C0CA5905067C}" presName="sibTrans" presStyleCnt="0"/>
      <dgm:spPr/>
    </dgm:pt>
    <dgm:pt modelId="{FBBF6044-B656-40BB-AC49-76D9FB53BC51}" type="pres">
      <dgm:prSet presAssocID="{8328AC2A-17EC-4CBC-AA80-146C2BE80704}" presName="node" presStyleLbl="node1" presStyleIdx="4" presStyleCnt="8">
        <dgm:presLayoutVars>
          <dgm:bulletEnabled val="1"/>
        </dgm:presLayoutVars>
      </dgm:prSet>
      <dgm:spPr/>
      <dgm:t>
        <a:bodyPr/>
        <a:lstStyle/>
        <a:p>
          <a:endParaRPr lang="es-EC"/>
        </a:p>
      </dgm:t>
    </dgm:pt>
    <dgm:pt modelId="{82BE940F-EBA1-4773-87D8-6E923B0944DD}" type="pres">
      <dgm:prSet presAssocID="{0C9E0170-F0ED-402F-AB3C-F3DB14A2EF4B}" presName="sibTrans" presStyleCnt="0"/>
      <dgm:spPr/>
    </dgm:pt>
    <dgm:pt modelId="{47D860B1-90F4-44EA-A778-B37C2281DF90}" type="pres">
      <dgm:prSet presAssocID="{94F6F5CF-1367-48BE-8598-312B666F6A96}" presName="node" presStyleLbl="node1" presStyleIdx="5" presStyleCnt="8">
        <dgm:presLayoutVars>
          <dgm:bulletEnabled val="1"/>
        </dgm:presLayoutVars>
      </dgm:prSet>
      <dgm:spPr/>
      <dgm:t>
        <a:bodyPr/>
        <a:lstStyle/>
        <a:p>
          <a:endParaRPr lang="es-EC"/>
        </a:p>
      </dgm:t>
    </dgm:pt>
    <dgm:pt modelId="{D5F6EF97-E999-4490-A1AD-C1B04889DE4E}" type="pres">
      <dgm:prSet presAssocID="{AC6922B7-3F00-43A4-B96D-46B7BF9065A9}" presName="sibTrans" presStyleCnt="0"/>
      <dgm:spPr/>
    </dgm:pt>
    <dgm:pt modelId="{EB4C68C9-8A2B-4075-9AC3-065068E7E4E3}" type="pres">
      <dgm:prSet presAssocID="{A44A9046-6419-403A-BD55-6AB9993655F9}" presName="node" presStyleLbl="node1" presStyleIdx="6" presStyleCnt="8">
        <dgm:presLayoutVars>
          <dgm:bulletEnabled val="1"/>
        </dgm:presLayoutVars>
      </dgm:prSet>
      <dgm:spPr/>
      <dgm:t>
        <a:bodyPr/>
        <a:lstStyle/>
        <a:p>
          <a:endParaRPr lang="es-EC"/>
        </a:p>
      </dgm:t>
    </dgm:pt>
    <dgm:pt modelId="{7CB870EE-6AFD-44C6-A9D1-5AC1A3DBB5CD}" type="pres">
      <dgm:prSet presAssocID="{E1C945DE-D5B5-4FDA-82EE-50B9659179D7}" presName="sibTrans" presStyleCnt="0"/>
      <dgm:spPr/>
    </dgm:pt>
    <dgm:pt modelId="{F5EA3334-C1BC-4354-89EB-21F700CBEFDF}" type="pres">
      <dgm:prSet presAssocID="{8BBA8242-4516-4DCD-8A78-CDC2532E5615}" presName="node" presStyleLbl="node1" presStyleIdx="7" presStyleCnt="8">
        <dgm:presLayoutVars>
          <dgm:bulletEnabled val="1"/>
        </dgm:presLayoutVars>
      </dgm:prSet>
      <dgm:spPr/>
      <dgm:t>
        <a:bodyPr/>
        <a:lstStyle/>
        <a:p>
          <a:endParaRPr lang="es-EC"/>
        </a:p>
      </dgm:t>
    </dgm:pt>
  </dgm:ptLst>
  <dgm:cxnLst>
    <dgm:cxn modelId="{FC2C2BB0-7BB7-4194-8FC6-D9BEBD134A98}" srcId="{43989ED6-3F01-485E-8686-9886ACD95972}" destId="{114C6752-FBE9-493C-875F-5A7EE75E4C9D}" srcOrd="1" destOrd="0" parTransId="{CFBEF404-BEA5-464D-A631-989B4C8B460C}" sibTransId="{8BA85787-F995-42FD-A649-81E8A2EAD92D}"/>
    <dgm:cxn modelId="{7DE9A6F2-2644-4554-A656-84C7075C6AEA}" type="presOf" srcId="{8BBA8242-4516-4DCD-8A78-CDC2532E5615}" destId="{F5EA3334-C1BC-4354-89EB-21F700CBEFDF}" srcOrd="0" destOrd="0" presId="urn:microsoft.com/office/officeart/2005/8/layout/default"/>
    <dgm:cxn modelId="{FA27CB26-7C22-4524-B961-DE2700C6A5B6}" type="presOf" srcId="{54ACC5BD-566A-4A28-89E3-2F01D454168C}" destId="{1AA037FB-D322-40D1-87B3-E8AF9C314576}" srcOrd="0" destOrd="0" presId="urn:microsoft.com/office/officeart/2005/8/layout/default"/>
    <dgm:cxn modelId="{389D793D-5EFC-4F46-BF7B-4348F7D360A0}" srcId="{43989ED6-3F01-485E-8686-9886ACD95972}" destId="{54ACC5BD-566A-4A28-89E3-2F01D454168C}" srcOrd="3" destOrd="0" parTransId="{A49AA568-BF8F-44ED-BED1-8AA97C39EC76}" sibTransId="{A37C49C7-1464-4BBE-BC48-C0CA5905067C}"/>
    <dgm:cxn modelId="{9B9AD49C-5574-4B29-B4C8-77858FDC4684}" type="presOf" srcId="{A44A9046-6419-403A-BD55-6AB9993655F9}" destId="{EB4C68C9-8A2B-4075-9AC3-065068E7E4E3}" srcOrd="0" destOrd="0" presId="urn:microsoft.com/office/officeart/2005/8/layout/default"/>
    <dgm:cxn modelId="{03AD3E90-8AFA-4A0D-93E0-01E32FF792C6}" type="presOf" srcId="{43989ED6-3F01-485E-8686-9886ACD95972}" destId="{A9014B02-F215-4FDD-A92A-06BF470C98C1}" srcOrd="0" destOrd="0" presId="urn:microsoft.com/office/officeart/2005/8/layout/default"/>
    <dgm:cxn modelId="{9CC59CEE-9BE7-41E0-A061-9C13BD6392BD}" srcId="{43989ED6-3F01-485E-8686-9886ACD95972}" destId="{94F6F5CF-1367-48BE-8598-312B666F6A96}" srcOrd="5" destOrd="0" parTransId="{AEFE491D-15F1-4B8E-868B-51243E0C646E}" sibTransId="{AC6922B7-3F00-43A4-B96D-46B7BF9065A9}"/>
    <dgm:cxn modelId="{2F997E24-8FF9-487B-9B37-5B52E93DEF05}" type="presOf" srcId="{6B5ABDD3-3ABB-4502-B9EF-37584EF68A16}" destId="{2FE3F939-0AC2-44E1-A31F-DDCF33BB2C57}" srcOrd="0" destOrd="0" presId="urn:microsoft.com/office/officeart/2005/8/layout/default"/>
    <dgm:cxn modelId="{57BC7AFA-2DE1-49B0-8804-BB12B557314E}" srcId="{43989ED6-3F01-485E-8686-9886ACD95972}" destId="{A44A9046-6419-403A-BD55-6AB9993655F9}" srcOrd="6" destOrd="0" parTransId="{427AE7CA-98AE-40B8-BD9C-571172A7160E}" sibTransId="{E1C945DE-D5B5-4FDA-82EE-50B9659179D7}"/>
    <dgm:cxn modelId="{E83968B3-0E30-4A49-9DBB-865D0F91019E}" type="presOf" srcId="{6B2F4B30-64A3-4D12-8757-2DC6B62722A3}" destId="{C3314FE0-65C6-4717-B5F9-2622484F0F4F}" srcOrd="0" destOrd="0" presId="urn:microsoft.com/office/officeart/2005/8/layout/default"/>
    <dgm:cxn modelId="{53A1D550-23B3-444B-B681-E01A937032E3}" type="presOf" srcId="{94F6F5CF-1367-48BE-8598-312B666F6A96}" destId="{47D860B1-90F4-44EA-A778-B37C2281DF90}" srcOrd="0" destOrd="0" presId="urn:microsoft.com/office/officeart/2005/8/layout/default"/>
    <dgm:cxn modelId="{836D3F5C-51E4-4D34-A62B-664720E20347}" srcId="{43989ED6-3F01-485E-8686-9886ACD95972}" destId="{8328AC2A-17EC-4CBC-AA80-146C2BE80704}" srcOrd="4" destOrd="0" parTransId="{FB56CE29-E0C0-4FFA-8559-6609DB91AB5D}" sibTransId="{0C9E0170-F0ED-402F-AB3C-F3DB14A2EF4B}"/>
    <dgm:cxn modelId="{FEEE2073-A23C-4D90-B832-C0F301B5F272}" srcId="{43989ED6-3F01-485E-8686-9886ACD95972}" destId="{6B2F4B30-64A3-4D12-8757-2DC6B62722A3}" srcOrd="2" destOrd="0" parTransId="{3C33C1AB-3997-40CC-8B89-A0FAE989EBA3}" sibTransId="{0B9DC620-8EB0-410B-9679-97DDDF75EE87}"/>
    <dgm:cxn modelId="{2D9692E7-068B-4E47-B660-C06396F82DDB}" type="presOf" srcId="{114C6752-FBE9-493C-875F-5A7EE75E4C9D}" destId="{AF05380E-BD34-457A-8EF2-556B84CF0E1E}" srcOrd="0" destOrd="0" presId="urn:microsoft.com/office/officeart/2005/8/layout/default"/>
    <dgm:cxn modelId="{96BCDB9C-5F86-4888-A2C3-877227F4E206}" srcId="{43989ED6-3F01-485E-8686-9886ACD95972}" destId="{6B5ABDD3-3ABB-4502-B9EF-37584EF68A16}" srcOrd="0" destOrd="0" parTransId="{FBBD7C64-FE87-41D4-ACCE-41A77075DFBB}" sibTransId="{2E378646-444F-4CF9-ACFF-5CFBC83B151A}"/>
    <dgm:cxn modelId="{2305CBDA-37CC-43E6-A36C-C0656D260409}" type="presOf" srcId="{8328AC2A-17EC-4CBC-AA80-146C2BE80704}" destId="{FBBF6044-B656-40BB-AC49-76D9FB53BC51}" srcOrd="0" destOrd="0" presId="urn:microsoft.com/office/officeart/2005/8/layout/default"/>
    <dgm:cxn modelId="{6680CA52-9533-42EE-A287-68646CE39E46}" srcId="{43989ED6-3F01-485E-8686-9886ACD95972}" destId="{8BBA8242-4516-4DCD-8A78-CDC2532E5615}" srcOrd="7" destOrd="0" parTransId="{152702FA-AD41-4E18-A033-C11FBC594AA5}" sibTransId="{92FBD7AF-1FE0-4929-A47F-075B81FDFA50}"/>
    <dgm:cxn modelId="{8ACCB85B-8015-4E32-B119-630E05FAE686}" type="presParOf" srcId="{A9014B02-F215-4FDD-A92A-06BF470C98C1}" destId="{2FE3F939-0AC2-44E1-A31F-DDCF33BB2C57}" srcOrd="0" destOrd="0" presId="urn:microsoft.com/office/officeart/2005/8/layout/default"/>
    <dgm:cxn modelId="{8671E0C6-04D9-4A51-8ACA-B06E0427C74E}" type="presParOf" srcId="{A9014B02-F215-4FDD-A92A-06BF470C98C1}" destId="{2B6FFF31-9A12-4004-A342-DDD3CBEFA9A0}" srcOrd="1" destOrd="0" presId="urn:microsoft.com/office/officeart/2005/8/layout/default"/>
    <dgm:cxn modelId="{F70FB76A-A0C3-412D-8588-626146011929}" type="presParOf" srcId="{A9014B02-F215-4FDD-A92A-06BF470C98C1}" destId="{AF05380E-BD34-457A-8EF2-556B84CF0E1E}" srcOrd="2" destOrd="0" presId="urn:microsoft.com/office/officeart/2005/8/layout/default"/>
    <dgm:cxn modelId="{A62C8152-99AA-46AA-8061-7B4873E655F4}" type="presParOf" srcId="{A9014B02-F215-4FDD-A92A-06BF470C98C1}" destId="{9812647C-73A7-4A7C-9297-981133FC2FC8}" srcOrd="3" destOrd="0" presId="urn:microsoft.com/office/officeart/2005/8/layout/default"/>
    <dgm:cxn modelId="{428B240D-947D-47C8-9E1E-E9FFB03B2EEB}" type="presParOf" srcId="{A9014B02-F215-4FDD-A92A-06BF470C98C1}" destId="{C3314FE0-65C6-4717-B5F9-2622484F0F4F}" srcOrd="4" destOrd="0" presId="urn:microsoft.com/office/officeart/2005/8/layout/default"/>
    <dgm:cxn modelId="{A21E9D51-577B-4F3F-9560-D18608C27BAB}" type="presParOf" srcId="{A9014B02-F215-4FDD-A92A-06BF470C98C1}" destId="{31903E15-742A-4D92-838F-68C973C2A105}" srcOrd="5" destOrd="0" presId="urn:microsoft.com/office/officeart/2005/8/layout/default"/>
    <dgm:cxn modelId="{4C54707E-B23E-4AD9-9506-E4B7E59E1170}" type="presParOf" srcId="{A9014B02-F215-4FDD-A92A-06BF470C98C1}" destId="{1AA037FB-D322-40D1-87B3-E8AF9C314576}" srcOrd="6" destOrd="0" presId="urn:microsoft.com/office/officeart/2005/8/layout/default"/>
    <dgm:cxn modelId="{7B736F26-BC6B-4E7F-BAF8-6A87317A5E65}" type="presParOf" srcId="{A9014B02-F215-4FDD-A92A-06BF470C98C1}" destId="{39F5AB5C-6A4C-4E55-9409-41B9E4142DED}" srcOrd="7" destOrd="0" presId="urn:microsoft.com/office/officeart/2005/8/layout/default"/>
    <dgm:cxn modelId="{F3A20701-E5C1-481B-8973-CD96874EF76A}" type="presParOf" srcId="{A9014B02-F215-4FDD-A92A-06BF470C98C1}" destId="{FBBF6044-B656-40BB-AC49-76D9FB53BC51}" srcOrd="8" destOrd="0" presId="urn:microsoft.com/office/officeart/2005/8/layout/default"/>
    <dgm:cxn modelId="{D10C90A2-8C18-406A-8749-BA74C48271E3}" type="presParOf" srcId="{A9014B02-F215-4FDD-A92A-06BF470C98C1}" destId="{82BE940F-EBA1-4773-87D8-6E923B0944DD}" srcOrd="9" destOrd="0" presId="urn:microsoft.com/office/officeart/2005/8/layout/default"/>
    <dgm:cxn modelId="{E2302116-8EDF-4FAB-AF1A-8027D6B8AB42}" type="presParOf" srcId="{A9014B02-F215-4FDD-A92A-06BF470C98C1}" destId="{47D860B1-90F4-44EA-A778-B37C2281DF90}" srcOrd="10" destOrd="0" presId="urn:microsoft.com/office/officeart/2005/8/layout/default"/>
    <dgm:cxn modelId="{58253C51-E558-4324-9260-ABFCDE978615}" type="presParOf" srcId="{A9014B02-F215-4FDD-A92A-06BF470C98C1}" destId="{D5F6EF97-E999-4490-A1AD-C1B04889DE4E}" srcOrd="11" destOrd="0" presId="urn:microsoft.com/office/officeart/2005/8/layout/default"/>
    <dgm:cxn modelId="{1970BFC0-55DD-4AAB-8F27-142C1CE7E055}" type="presParOf" srcId="{A9014B02-F215-4FDD-A92A-06BF470C98C1}" destId="{EB4C68C9-8A2B-4075-9AC3-065068E7E4E3}" srcOrd="12" destOrd="0" presId="urn:microsoft.com/office/officeart/2005/8/layout/default"/>
    <dgm:cxn modelId="{EB5939BE-AC7C-4C09-BC50-F168A10A1797}" type="presParOf" srcId="{A9014B02-F215-4FDD-A92A-06BF470C98C1}" destId="{7CB870EE-6AFD-44C6-A9D1-5AC1A3DBB5CD}" srcOrd="13" destOrd="0" presId="urn:microsoft.com/office/officeart/2005/8/layout/default"/>
    <dgm:cxn modelId="{A231A8B0-19FE-4C97-86ED-163FAB94759D}" type="presParOf" srcId="{A9014B02-F215-4FDD-A92A-06BF470C98C1}" destId="{F5EA3334-C1BC-4354-89EB-21F700CBEFD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93E6F685-A0E1-4109-B973-543E14D0E9AF}">
      <dgm:prSet phldrT="[Texto]"/>
      <dgm:spPr>
        <a:noFill/>
      </dgm:spPr>
      <dgm:t>
        <a:bodyPr/>
        <a:lstStyle/>
        <a:p>
          <a:r>
            <a:rPr lang="es-EC" dirty="0" smtClean="0">
              <a:solidFill>
                <a:schemeClr val="bg1"/>
              </a:solidFill>
            </a:rPr>
            <a:t>Objetivos</a:t>
          </a:r>
          <a:endParaRPr lang="es-EC" dirty="0">
            <a:solidFill>
              <a:schemeClr val="bg1"/>
            </a:solidFill>
          </a:endParaRPr>
        </a:p>
      </dgm:t>
    </dgm:pt>
    <dgm:pt modelId="{35D35B07-1732-4576-972F-849F177AA155}" type="parTrans" cxnId="{47607A85-949B-40C4-9162-6C4547FD3304}">
      <dgm:prSet/>
      <dgm:spPr/>
      <dgm:t>
        <a:bodyPr/>
        <a:lstStyle/>
        <a:p>
          <a:endParaRPr lang="es-EC"/>
        </a:p>
      </dgm:t>
    </dgm:pt>
    <dgm:pt modelId="{9C0F8F06-64A2-4647-A577-8A9885788806}" type="sibTrans" cxnId="{47607A85-949B-40C4-9162-6C4547FD3304}">
      <dgm:prSet/>
      <dgm:spPr/>
      <dgm:t>
        <a:bodyPr/>
        <a:lstStyle/>
        <a:p>
          <a:endParaRPr lang="es-EC"/>
        </a:p>
      </dgm:t>
    </dgm:pt>
    <dgm:pt modelId="{EDD645CE-1AE5-44EC-8AC9-2386FFA78DFB}">
      <dgm:prSet phldrT="[Texto]"/>
      <dgm:spPr>
        <a:noFill/>
      </dgm:spPr>
      <dgm:t>
        <a:bodyPr/>
        <a:lstStyle/>
        <a:p>
          <a:r>
            <a:rPr lang="es-EC" b="0" dirty="0" smtClean="0">
              <a:solidFill>
                <a:schemeClr val="accent6">
                  <a:lumMod val="20000"/>
                  <a:lumOff val="80000"/>
                </a:schemeClr>
              </a:solidFill>
            </a:rPr>
            <a:t>Fundamentación Teórica.</a:t>
          </a:r>
          <a:endParaRPr lang="es-EC" b="0" dirty="0">
            <a:solidFill>
              <a:schemeClr val="accent6">
                <a:lumMod val="20000"/>
                <a:lumOff val="80000"/>
              </a:schemeClr>
            </a:solidFill>
          </a:endParaRPr>
        </a:p>
      </dgm:t>
    </dgm:pt>
    <dgm:pt modelId="{135B79BE-5B3C-4BA0-A7FD-C1259291608E}" type="parTrans" cxnId="{C205AC32-8CCE-4092-806F-EE54109F6254}">
      <dgm:prSet/>
      <dgm:spPr/>
      <dgm:t>
        <a:bodyPr/>
        <a:lstStyle/>
        <a:p>
          <a:endParaRPr lang="es-EC"/>
        </a:p>
      </dgm:t>
    </dgm:pt>
    <dgm:pt modelId="{D00E94D9-C6A1-417F-B861-3F0E4830DBB6}" type="sibTrans" cxnId="{C205AC32-8CCE-4092-806F-EE54109F6254}">
      <dgm:prSet/>
      <dgm:spPr/>
      <dgm:t>
        <a:bodyPr/>
        <a:lstStyle/>
        <a:p>
          <a:endParaRPr lang="es-EC"/>
        </a:p>
      </dgm:t>
    </dgm:pt>
    <dgm:pt modelId="{CEB33E04-BD9E-429B-91CA-4C9185297F18}">
      <dgm:prSet phldrT="[Texto]"/>
      <dgm:spPr>
        <a:noFill/>
      </dgm:spPr>
      <dgm:t>
        <a:bodyPr/>
        <a:lstStyle/>
        <a:p>
          <a:r>
            <a:rPr lang="es-EC" b="1" dirty="0" smtClean="0">
              <a:solidFill>
                <a:schemeClr val="accent6">
                  <a:lumMod val="20000"/>
                  <a:lumOff val="80000"/>
                </a:schemeClr>
              </a:solidFill>
            </a:rPr>
            <a:t>Reglamentación Técnica </a:t>
          </a:r>
          <a:endParaRPr lang="es-EC" b="1" dirty="0">
            <a:solidFill>
              <a:schemeClr val="accent6">
                <a:lumMod val="20000"/>
                <a:lumOff val="80000"/>
              </a:schemeClr>
            </a:solidFill>
          </a:endParaRPr>
        </a:p>
      </dgm:t>
    </dgm:pt>
    <dgm:pt modelId="{85C67225-D547-4F06-80FF-E4B333684B92}" type="parTrans" cxnId="{2E0FF407-BFA4-410E-9F2A-35EF8E0DE9A2}">
      <dgm:prSet/>
      <dgm:spPr/>
      <dgm:t>
        <a:bodyPr/>
        <a:lstStyle/>
        <a:p>
          <a:endParaRPr lang="es-EC"/>
        </a:p>
      </dgm:t>
    </dgm:pt>
    <dgm:pt modelId="{5B050798-1F3B-475B-B2F8-00A175924E5F}" type="sibTrans" cxnId="{2E0FF407-BFA4-410E-9F2A-35EF8E0DE9A2}">
      <dgm:prSet/>
      <dgm:spPr/>
      <dgm:t>
        <a:bodyPr/>
        <a:lstStyle/>
        <a:p>
          <a:endParaRPr lang="es-EC"/>
        </a:p>
      </dgm:t>
    </dgm:pt>
    <dgm:pt modelId="{C47EAA5B-6D20-464C-ABE3-74A35DCB76D2}">
      <dgm:prSet phldrT="[Texto]"/>
      <dgm:spPr>
        <a:noFill/>
        <a:ln>
          <a:solidFill>
            <a:schemeClr val="bg1"/>
          </a:solidFill>
        </a:ln>
      </dgm:spPr>
      <dgm:t>
        <a:bodyPr/>
        <a:lstStyle/>
        <a:p>
          <a:r>
            <a:rPr lang="es-EC" b="1" dirty="0" smtClean="0">
              <a:solidFill>
                <a:schemeClr val="accent6">
                  <a:lumMod val="40000"/>
                  <a:lumOff val="60000"/>
                </a:schemeClr>
              </a:solidFill>
            </a:rPr>
            <a:t>Situación Actual RT</a:t>
          </a:r>
          <a:endParaRPr lang="es-EC" b="1" dirty="0">
            <a:solidFill>
              <a:schemeClr val="accent6">
                <a:lumMod val="40000"/>
                <a:lumOff val="60000"/>
              </a:schemeClr>
            </a:solidFill>
          </a:endParaRPr>
        </a:p>
      </dgm:t>
    </dgm:pt>
    <dgm:pt modelId="{50CDB1FC-9C1C-4CC6-85FC-FDCB426E9705}" type="parTrans" cxnId="{45160478-4FEC-4BB1-BE87-2A79BB1FB971}">
      <dgm:prSet/>
      <dgm:spPr/>
      <dgm:t>
        <a:bodyPr/>
        <a:lstStyle/>
        <a:p>
          <a:endParaRPr lang="es-EC"/>
        </a:p>
      </dgm:t>
    </dgm:pt>
    <dgm:pt modelId="{49E75D16-B507-4EF7-89E8-F9559D5D1221}" type="sibTrans" cxnId="{45160478-4FEC-4BB1-BE87-2A79BB1FB971}">
      <dgm:prSet/>
      <dgm:spPr/>
      <dgm:t>
        <a:bodyPr/>
        <a:lstStyle/>
        <a:p>
          <a:endParaRPr lang="es-EC"/>
        </a:p>
      </dgm:t>
    </dgm:pt>
    <dgm:pt modelId="{90DB9BFE-C739-4BB9-991D-65BC6BC4921D}">
      <dgm:prSet phldrT="[Texto]"/>
      <dgm:spPr/>
      <dgm:t>
        <a:bodyPr/>
        <a:lstStyle/>
        <a:p>
          <a:r>
            <a:rPr lang="es-EC" b="1" dirty="0" smtClean="0">
              <a:solidFill>
                <a:schemeClr val="tx1"/>
              </a:solidFill>
            </a:rPr>
            <a:t>Conclusiones</a:t>
          </a:r>
          <a:endParaRPr lang="es-EC" b="1" dirty="0">
            <a:solidFill>
              <a:schemeClr val="tx1"/>
            </a:solidFill>
          </a:endParaRPr>
        </a:p>
      </dgm:t>
    </dgm:pt>
    <dgm:pt modelId="{C0FFBEE0-7E6A-4B4A-A3EC-05558A7C4B0A}" type="parTrans" cxnId="{41809D2F-6F05-46EC-9235-7A186BD6DF47}">
      <dgm:prSet/>
      <dgm:spPr/>
      <dgm:t>
        <a:bodyPr/>
        <a:lstStyle/>
        <a:p>
          <a:endParaRPr lang="es-EC"/>
        </a:p>
      </dgm:t>
    </dgm:pt>
    <dgm:pt modelId="{143D1101-C044-476D-8E4A-DF9C13AD011A}" type="sibTrans" cxnId="{41809D2F-6F05-46EC-9235-7A186BD6DF47}">
      <dgm:prSet/>
      <dgm:spPr/>
      <dgm:t>
        <a:bodyPr/>
        <a:lstStyle/>
        <a:p>
          <a:endParaRPr lang="es-EC"/>
        </a:p>
      </dgm:t>
    </dgm:pt>
    <dgm:pt modelId="{B28FF90C-68E6-4B8B-8C5E-CBD7F06EFE2A}">
      <dgm:prSet phldrT="[Texto]"/>
      <dgm:spPr/>
      <dgm:t>
        <a:bodyPr/>
        <a:lstStyle/>
        <a:p>
          <a:r>
            <a:rPr lang="es-EC" dirty="0" smtClean="0">
              <a:solidFill>
                <a:schemeClr val="tx1"/>
              </a:solidFill>
            </a:rPr>
            <a:t>Recomendaciones</a:t>
          </a:r>
          <a:endParaRPr lang="es-EC" dirty="0">
            <a:solidFill>
              <a:schemeClr val="tx1"/>
            </a:solidFill>
          </a:endParaRPr>
        </a:p>
      </dgm:t>
    </dgm:pt>
    <dgm:pt modelId="{DECA2C5C-A0EC-4DD3-804C-1FD43B1E58E8}" type="parTrans" cxnId="{91A9BDD0-D5B6-42EB-BD77-51FBEA96308A}">
      <dgm:prSet/>
      <dgm:spPr/>
      <dgm:t>
        <a:bodyPr/>
        <a:lstStyle/>
        <a:p>
          <a:endParaRPr lang="es-EC"/>
        </a:p>
      </dgm:t>
    </dgm:pt>
    <dgm:pt modelId="{924EB09E-B780-4C53-9D5F-C571BA37E6C6}" type="sibTrans" cxnId="{91A9BDD0-D5B6-42EB-BD77-51FBEA96308A}">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custLinFactNeighborY="-9277">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C5104A9C-393E-4F2A-80AA-70D861F09B3A}" type="pres">
      <dgm:prSet presAssocID="{93E6F685-A0E1-4109-B973-543E14D0E9AF}" presName="parTxOnly" presStyleLbl="node1" presStyleIdx="1" presStyleCnt="7">
        <dgm:presLayoutVars>
          <dgm:chMax val="0"/>
          <dgm:chPref val="0"/>
          <dgm:bulletEnabled val="1"/>
        </dgm:presLayoutVars>
      </dgm:prSet>
      <dgm:spPr/>
      <dgm:t>
        <a:bodyPr/>
        <a:lstStyle/>
        <a:p>
          <a:endParaRPr lang="es-EC"/>
        </a:p>
      </dgm:t>
    </dgm:pt>
    <dgm:pt modelId="{26C81C59-4139-4187-8D60-C73FCC42DA9B}" type="pres">
      <dgm:prSet presAssocID="{9C0F8F06-64A2-4647-A577-8A9885788806}" presName="parTxOnlySpace" presStyleCnt="0"/>
      <dgm:spPr/>
    </dgm:pt>
    <dgm:pt modelId="{2ACA5908-E905-41F1-9771-62AF7A7085F3}" type="pres">
      <dgm:prSet presAssocID="{EDD645CE-1AE5-44EC-8AC9-2386FFA78DFB}" presName="parTxOnly" presStyleLbl="node1" presStyleIdx="2" presStyleCnt="7">
        <dgm:presLayoutVars>
          <dgm:chMax val="0"/>
          <dgm:chPref val="0"/>
          <dgm:bulletEnabled val="1"/>
        </dgm:presLayoutVars>
      </dgm:prSet>
      <dgm:spPr/>
      <dgm:t>
        <a:bodyPr/>
        <a:lstStyle/>
        <a:p>
          <a:endParaRPr lang="es-EC"/>
        </a:p>
      </dgm:t>
    </dgm:pt>
    <dgm:pt modelId="{3CCAD1FF-05CE-4572-9DDF-107B732A67BC}" type="pres">
      <dgm:prSet presAssocID="{D00E94D9-C6A1-417F-B861-3F0E4830DBB6}" presName="parTxOnlySpace" presStyleCnt="0"/>
      <dgm:spPr/>
    </dgm:pt>
    <dgm:pt modelId="{713D2C09-1370-4C76-8EBA-6E033CB7C1D2}" type="pres">
      <dgm:prSet presAssocID="{CEB33E04-BD9E-429B-91CA-4C9185297F18}" presName="parTxOnly" presStyleLbl="node1" presStyleIdx="3" presStyleCnt="7">
        <dgm:presLayoutVars>
          <dgm:chMax val="0"/>
          <dgm:chPref val="0"/>
          <dgm:bulletEnabled val="1"/>
        </dgm:presLayoutVars>
      </dgm:prSet>
      <dgm:spPr/>
      <dgm:t>
        <a:bodyPr/>
        <a:lstStyle/>
        <a:p>
          <a:endParaRPr lang="es-EC"/>
        </a:p>
      </dgm:t>
    </dgm:pt>
    <dgm:pt modelId="{7178FD21-629C-46DC-B635-E9901448063D}" type="pres">
      <dgm:prSet presAssocID="{5B050798-1F3B-475B-B2F8-00A175924E5F}" presName="parTxOnlySpace" presStyleCnt="0"/>
      <dgm:spPr/>
    </dgm:pt>
    <dgm:pt modelId="{372B9915-B176-4C8F-A410-A90F2802AE5D}" type="pres">
      <dgm:prSet presAssocID="{C47EAA5B-6D20-464C-ABE3-74A35DCB76D2}" presName="parTxOnly" presStyleLbl="node1" presStyleIdx="4" presStyleCnt="7" custLinFactNeighborY="-9277">
        <dgm:presLayoutVars>
          <dgm:chMax val="0"/>
          <dgm:chPref val="0"/>
          <dgm:bulletEnabled val="1"/>
        </dgm:presLayoutVars>
      </dgm:prSet>
      <dgm:spPr/>
      <dgm:t>
        <a:bodyPr/>
        <a:lstStyle/>
        <a:p>
          <a:endParaRPr lang="es-EC"/>
        </a:p>
      </dgm:t>
    </dgm:pt>
    <dgm:pt modelId="{95E0A98D-E78C-41D1-B95E-C8AF76BF12B8}" type="pres">
      <dgm:prSet presAssocID="{49E75D16-B507-4EF7-89E8-F9559D5D1221}" presName="parTxOnlySpace" presStyleCnt="0"/>
      <dgm:spPr/>
    </dgm:pt>
    <dgm:pt modelId="{45893BB5-5CAD-4C1F-A0A9-82D69C83AE99}" type="pres">
      <dgm:prSet presAssocID="{90DB9BFE-C739-4BB9-991D-65BC6BC4921D}" presName="parTxOnly" presStyleLbl="node1" presStyleIdx="5" presStyleCnt="7" custLinFactNeighborY="-9277">
        <dgm:presLayoutVars>
          <dgm:chMax val="0"/>
          <dgm:chPref val="0"/>
          <dgm:bulletEnabled val="1"/>
        </dgm:presLayoutVars>
      </dgm:prSet>
      <dgm:spPr/>
      <dgm:t>
        <a:bodyPr/>
        <a:lstStyle/>
        <a:p>
          <a:endParaRPr lang="es-EC"/>
        </a:p>
      </dgm:t>
    </dgm:pt>
    <dgm:pt modelId="{F9683588-05E2-4E57-BE5D-6A5D2437E8CF}" type="pres">
      <dgm:prSet presAssocID="{143D1101-C044-476D-8E4A-DF9C13AD011A}" presName="parTxOnlySpace" presStyleCnt="0"/>
      <dgm:spPr/>
    </dgm:pt>
    <dgm:pt modelId="{2330C767-78CF-455A-B280-837748D12A9E}" type="pres">
      <dgm:prSet presAssocID="{B28FF90C-68E6-4B8B-8C5E-CBD7F06EFE2A}" presName="parTxOnly" presStyleLbl="node1" presStyleIdx="6" presStyleCnt="7">
        <dgm:presLayoutVars>
          <dgm:chMax val="0"/>
          <dgm:chPref val="0"/>
          <dgm:bulletEnabled val="1"/>
        </dgm:presLayoutVars>
      </dgm:prSet>
      <dgm:spPr/>
      <dgm:t>
        <a:bodyPr/>
        <a:lstStyle/>
        <a:p>
          <a:endParaRPr lang="es-EC"/>
        </a:p>
      </dgm:t>
    </dgm:pt>
  </dgm:ptLst>
  <dgm:cxnLst>
    <dgm:cxn modelId="{6937CC27-2235-4244-BB94-B1E109380E5E}" type="presOf" srcId="{CEB33E04-BD9E-429B-91CA-4C9185297F18}" destId="{713D2C09-1370-4C76-8EBA-6E033CB7C1D2}" srcOrd="0" destOrd="0" presId="urn:microsoft.com/office/officeart/2005/8/layout/chevron1"/>
    <dgm:cxn modelId="{8663F17E-28EA-4E04-885F-B27CB76EC810}" type="presOf" srcId="{C47EAA5B-6D20-464C-ABE3-74A35DCB76D2}" destId="{372B9915-B176-4C8F-A410-A90F2802AE5D}" srcOrd="0" destOrd="0" presId="urn:microsoft.com/office/officeart/2005/8/layout/chevron1"/>
    <dgm:cxn modelId="{B4B42393-8194-4F51-89FB-040C653EED29}" type="presOf" srcId="{EDD645CE-1AE5-44EC-8AC9-2386FFA78DFB}" destId="{2ACA5908-E905-41F1-9771-62AF7A7085F3}" srcOrd="0" destOrd="0" presId="urn:microsoft.com/office/officeart/2005/8/layout/chevron1"/>
    <dgm:cxn modelId="{47607A85-949B-40C4-9162-6C4547FD3304}" srcId="{258B1C5F-F76B-42B7-82E1-FD1F22282D3B}" destId="{93E6F685-A0E1-4109-B973-543E14D0E9AF}" srcOrd="1" destOrd="0" parTransId="{35D35B07-1732-4576-972F-849F177AA155}" sibTransId="{9C0F8F06-64A2-4647-A577-8A9885788806}"/>
    <dgm:cxn modelId="{793DD6D9-7B94-4DFD-9227-18055D7C1A30}" type="presOf" srcId="{258B1C5F-F76B-42B7-82E1-FD1F22282D3B}" destId="{1654649F-3E00-4F15-B5EE-8C2401641882}"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C22BD391-8A14-435B-9EF1-D6A5AACF9708}" type="presOf" srcId="{DF10DF00-FE1C-4EAB-9CC7-D839A5F764F0}" destId="{6302DA7C-DB9D-4EA5-91D2-5E681C835FA2}" srcOrd="0" destOrd="0" presId="urn:microsoft.com/office/officeart/2005/8/layout/chevron1"/>
    <dgm:cxn modelId="{C205AC32-8CCE-4092-806F-EE54109F6254}" srcId="{258B1C5F-F76B-42B7-82E1-FD1F22282D3B}" destId="{EDD645CE-1AE5-44EC-8AC9-2386FFA78DFB}" srcOrd="2" destOrd="0" parTransId="{135B79BE-5B3C-4BA0-A7FD-C1259291608E}" sibTransId="{D00E94D9-C6A1-417F-B861-3F0E4830DBB6}"/>
    <dgm:cxn modelId="{6EB98F16-46B9-4F11-9C99-179F0A5E4400}" type="presOf" srcId="{93E6F685-A0E1-4109-B973-543E14D0E9AF}" destId="{C5104A9C-393E-4F2A-80AA-70D861F09B3A}" srcOrd="0" destOrd="0" presId="urn:microsoft.com/office/officeart/2005/8/layout/chevron1"/>
    <dgm:cxn modelId="{41809D2F-6F05-46EC-9235-7A186BD6DF47}" srcId="{258B1C5F-F76B-42B7-82E1-FD1F22282D3B}" destId="{90DB9BFE-C739-4BB9-991D-65BC6BC4921D}" srcOrd="5" destOrd="0" parTransId="{C0FFBEE0-7E6A-4B4A-A3EC-05558A7C4B0A}" sibTransId="{143D1101-C044-476D-8E4A-DF9C13AD011A}"/>
    <dgm:cxn modelId="{2E0FF407-BFA4-410E-9F2A-35EF8E0DE9A2}" srcId="{258B1C5F-F76B-42B7-82E1-FD1F22282D3B}" destId="{CEB33E04-BD9E-429B-91CA-4C9185297F18}" srcOrd="3" destOrd="0" parTransId="{85C67225-D547-4F06-80FF-E4B333684B92}" sibTransId="{5B050798-1F3B-475B-B2F8-00A175924E5F}"/>
    <dgm:cxn modelId="{91A9BDD0-D5B6-42EB-BD77-51FBEA96308A}" srcId="{258B1C5F-F76B-42B7-82E1-FD1F22282D3B}" destId="{B28FF90C-68E6-4B8B-8C5E-CBD7F06EFE2A}" srcOrd="6" destOrd="0" parTransId="{DECA2C5C-A0EC-4DD3-804C-1FD43B1E58E8}" sibTransId="{924EB09E-B780-4C53-9D5F-C571BA37E6C6}"/>
    <dgm:cxn modelId="{45160478-4FEC-4BB1-BE87-2A79BB1FB971}" srcId="{258B1C5F-F76B-42B7-82E1-FD1F22282D3B}" destId="{C47EAA5B-6D20-464C-ABE3-74A35DCB76D2}" srcOrd="4" destOrd="0" parTransId="{50CDB1FC-9C1C-4CC6-85FC-FDCB426E9705}" sibTransId="{49E75D16-B507-4EF7-89E8-F9559D5D1221}"/>
    <dgm:cxn modelId="{FFA594CF-5762-4CDC-8086-F8A85CB20A14}" type="presOf" srcId="{90DB9BFE-C739-4BB9-991D-65BC6BC4921D}" destId="{45893BB5-5CAD-4C1F-A0A9-82D69C83AE99}" srcOrd="0" destOrd="0" presId="urn:microsoft.com/office/officeart/2005/8/layout/chevron1"/>
    <dgm:cxn modelId="{E80973C2-4323-4E0E-BD41-90E0F6632B39}" type="presOf" srcId="{B28FF90C-68E6-4B8B-8C5E-CBD7F06EFE2A}" destId="{2330C767-78CF-455A-B280-837748D12A9E}" srcOrd="0" destOrd="0" presId="urn:microsoft.com/office/officeart/2005/8/layout/chevron1"/>
    <dgm:cxn modelId="{A0158C61-8E68-4D47-B188-0DCD12CF3F27}" type="presParOf" srcId="{1654649F-3E00-4F15-B5EE-8C2401641882}" destId="{6302DA7C-DB9D-4EA5-91D2-5E681C835FA2}" srcOrd="0" destOrd="0" presId="urn:microsoft.com/office/officeart/2005/8/layout/chevron1"/>
    <dgm:cxn modelId="{D59C42A4-AFA1-4CEF-8A28-03D7D375A3F5}" type="presParOf" srcId="{1654649F-3E00-4F15-B5EE-8C2401641882}" destId="{5C2F8EFF-F975-468E-B8BD-125BBEF39522}" srcOrd="1" destOrd="0" presId="urn:microsoft.com/office/officeart/2005/8/layout/chevron1"/>
    <dgm:cxn modelId="{070D1446-CC04-4424-95F0-0843D000385D}" type="presParOf" srcId="{1654649F-3E00-4F15-B5EE-8C2401641882}" destId="{C5104A9C-393E-4F2A-80AA-70D861F09B3A}" srcOrd="2" destOrd="0" presId="urn:microsoft.com/office/officeart/2005/8/layout/chevron1"/>
    <dgm:cxn modelId="{4AD9A41F-AA28-4AC3-9F7F-81DD733AAC7F}" type="presParOf" srcId="{1654649F-3E00-4F15-B5EE-8C2401641882}" destId="{26C81C59-4139-4187-8D60-C73FCC42DA9B}" srcOrd="3" destOrd="0" presId="urn:microsoft.com/office/officeart/2005/8/layout/chevron1"/>
    <dgm:cxn modelId="{F5DA4540-F63E-48C4-BEE5-3A3EBEC605F9}" type="presParOf" srcId="{1654649F-3E00-4F15-B5EE-8C2401641882}" destId="{2ACA5908-E905-41F1-9771-62AF7A7085F3}" srcOrd="4" destOrd="0" presId="urn:microsoft.com/office/officeart/2005/8/layout/chevron1"/>
    <dgm:cxn modelId="{64D85697-D287-45CA-8A08-64CAAEF7773A}" type="presParOf" srcId="{1654649F-3E00-4F15-B5EE-8C2401641882}" destId="{3CCAD1FF-05CE-4572-9DDF-107B732A67BC}" srcOrd="5" destOrd="0" presId="urn:microsoft.com/office/officeart/2005/8/layout/chevron1"/>
    <dgm:cxn modelId="{BBD5F26F-DEF2-4BBF-BD15-86F30824F065}" type="presParOf" srcId="{1654649F-3E00-4F15-B5EE-8C2401641882}" destId="{713D2C09-1370-4C76-8EBA-6E033CB7C1D2}" srcOrd="6" destOrd="0" presId="urn:microsoft.com/office/officeart/2005/8/layout/chevron1"/>
    <dgm:cxn modelId="{4CCE9095-540D-411B-A481-42E21951F169}" type="presParOf" srcId="{1654649F-3E00-4F15-B5EE-8C2401641882}" destId="{7178FD21-629C-46DC-B635-E9901448063D}" srcOrd="7" destOrd="0" presId="urn:microsoft.com/office/officeart/2005/8/layout/chevron1"/>
    <dgm:cxn modelId="{4A09D4AE-6577-4097-97EE-16A8B2880F1B}" type="presParOf" srcId="{1654649F-3E00-4F15-B5EE-8C2401641882}" destId="{372B9915-B176-4C8F-A410-A90F2802AE5D}" srcOrd="8" destOrd="0" presId="urn:microsoft.com/office/officeart/2005/8/layout/chevron1"/>
    <dgm:cxn modelId="{F6999FBA-52BA-4BEB-8911-FBFE4FF2B272}" type="presParOf" srcId="{1654649F-3E00-4F15-B5EE-8C2401641882}" destId="{95E0A98D-E78C-41D1-B95E-C8AF76BF12B8}" srcOrd="9" destOrd="0" presId="urn:microsoft.com/office/officeart/2005/8/layout/chevron1"/>
    <dgm:cxn modelId="{AAA8031D-E1FA-467D-B9DD-A07DFB4BEA1C}" type="presParOf" srcId="{1654649F-3E00-4F15-B5EE-8C2401641882}" destId="{45893BB5-5CAD-4C1F-A0A9-82D69C83AE99}" srcOrd="10" destOrd="0" presId="urn:microsoft.com/office/officeart/2005/8/layout/chevron1"/>
    <dgm:cxn modelId="{E37E7FF7-4449-4837-93B4-979BB7FCA9EE}" type="presParOf" srcId="{1654649F-3E00-4F15-B5EE-8C2401641882}" destId="{F9683588-05E2-4E57-BE5D-6A5D2437E8CF}" srcOrd="11" destOrd="0" presId="urn:microsoft.com/office/officeart/2005/8/layout/chevron1"/>
    <dgm:cxn modelId="{A1236DCC-E158-4B07-9E9C-05D3E4AA49FD}" type="presParOf" srcId="{1654649F-3E00-4F15-B5EE-8C2401641882}" destId="{2330C767-78CF-455A-B280-837748D12A9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93E6F685-A0E1-4109-B973-543E14D0E9AF}">
      <dgm:prSet phldrT="[Texto]"/>
      <dgm:spPr>
        <a:noFill/>
      </dgm:spPr>
      <dgm:t>
        <a:bodyPr/>
        <a:lstStyle/>
        <a:p>
          <a:r>
            <a:rPr lang="es-EC" dirty="0" smtClean="0">
              <a:solidFill>
                <a:schemeClr val="bg1"/>
              </a:solidFill>
            </a:rPr>
            <a:t>Objetivos</a:t>
          </a:r>
          <a:endParaRPr lang="es-EC" dirty="0">
            <a:solidFill>
              <a:schemeClr val="bg1"/>
            </a:solidFill>
          </a:endParaRPr>
        </a:p>
      </dgm:t>
    </dgm:pt>
    <dgm:pt modelId="{35D35B07-1732-4576-972F-849F177AA155}" type="parTrans" cxnId="{47607A85-949B-40C4-9162-6C4547FD3304}">
      <dgm:prSet/>
      <dgm:spPr/>
      <dgm:t>
        <a:bodyPr/>
        <a:lstStyle/>
        <a:p>
          <a:endParaRPr lang="es-EC"/>
        </a:p>
      </dgm:t>
    </dgm:pt>
    <dgm:pt modelId="{9C0F8F06-64A2-4647-A577-8A9885788806}" type="sibTrans" cxnId="{47607A85-949B-40C4-9162-6C4547FD3304}">
      <dgm:prSet/>
      <dgm:spPr/>
      <dgm:t>
        <a:bodyPr/>
        <a:lstStyle/>
        <a:p>
          <a:endParaRPr lang="es-EC"/>
        </a:p>
      </dgm:t>
    </dgm:pt>
    <dgm:pt modelId="{EDD645CE-1AE5-44EC-8AC9-2386FFA78DFB}">
      <dgm:prSet phldrT="[Texto]"/>
      <dgm:spPr>
        <a:noFill/>
      </dgm:spPr>
      <dgm:t>
        <a:bodyPr/>
        <a:lstStyle/>
        <a:p>
          <a:r>
            <a:rPr lang="es-EC" b="0" dirty="0" smtClean="0">
              <a:solidFill>
                <a:schemeClr val="accent6">
                  <a:lumMod val="20000"/>
                  <a:lumOff val="80000"/>
                </a:schemeClr>
              </a:solidFill>
            </a:rPr>
            <a:t>Fundamentación Teórica.</a:t>
          </a:r>
          <a:endParaRPr lang="es-EC" b="0" dirty="0">
            <a:solidFill>
              <a:schemeClr val="accent6">
                <a:lumMod val="20000"/>
                <a:lumOff val="80000"/>
              </a:schemeClr>
            </a:solidFill>
          </a:endParaRPr>
        </a:p>
      </dgm:t>
    </dgm:pt>
    <dgm:pt modelId="{135B79BE-5B3C-4BA0-A7FD-C1259291608E}" type="parTrans" cxnId="{C205AC32-8CCE-4092-806F-EE54109F6254}">
      <dgm:prSet/>
      <dgm:spPr/>
      <dgm:t>
        <a:bodyPr/>
        <a:lstStyle/>
        <a:p>
          <a:endParaRPr lang="es-EC"/>
        </a:p>
      </dgm:t>
    </dgm:pt>
    <dgm:pt modelId="{D00E94D9-C6A1-417F-B861-3F0E4830DBB6}" type="sibTrans" cxnId="{C205AC32-8CCE-4092-806F-EE54109F6254}">
      <dgm:prSet/>
      <dgm:spPr/>
      <dgm:t>
        <a:bodyPr/>
        <a:lstStyle/>
        <a:p>
          <a:endParaRPr lang="es-EC"/>
        </a:p>
      </dgm:t>
    </dgm:pt>
    <dgm:pt modelId="{CEB33E04-BD9E-429B-91CA-4C9185297F18}">
      <dgm:prSet phldrT="[Texto]"/>
      <dgm:spPr>
        <a:noFill/>
      </dgm:spPr>
      <dgm:t>
        <a:bodyPr/>
        <a:lstStyle/>
        <a:p>
          <a:r>
            <a:rPr lang="es-EC" b="1" dirty="0" smtClean="0">
              <a:solidFill>
                <a:schemeClr val="accent6">
                  <a:lumMod val="20000"/>
                  <a:lumOff val="80000"/>
                </a:schemeClr>
              </a:solidFill>
            </a:rPr>
            <a:t>Reglamentación Técnica </a:t>
          </a:r>
          <a:endParaRPr lang="es-EC" b="1" dirty="0">
            <a:solidFill>
              <a:schemeClr val="accent6">
                <a:lumMod val="20000"/>
                <a:lumOff val="80000"/>
              </a:schemeClr>
            </a:solidFill>
          </a:endParaRPr>
        </a:p>
      </dgm:t>
    </dgm:pt>
    <dgm:pt modelId="{85C67225-D547-4F06-80FF-E4B333684B92}" type="parTrans" cxnId="{2E0FF407-BFA4-410E-9F2A-35EF8E0DE9A2}">
      <dgm:prSet/>
      <dgm:spPr/>
      <dgm:t>
        <a:bodyPr/>
        <a:lstStyle/>
        <a:p>
          <a:endParaRPr lang="es-EC"/>
        </a:p>
      </dgm:t>
    </dgm:pt>
    <dgm:pt modelId="{5B050798-1F3B-475B-B2F8-00A175924E5F}" type="sibTrans" cxnId="{2E0FF407-BFA4-410E-9F2A-35EF8E0DE9A2}">
      <dgm:prSet/>
      <dgm:spPr/>
      <dgm:t>
        <a:bodyPr/>
        <a:lstStyle/>
        <a:p>
          <a:endParaRPr lang="es-EC"/>
        </a:p>
      </dgm:t>
    </dgm:pt>
    <dgm:pt modelId="{C47EAA5B-6D20-464C-ABE3-74A35DCB76D2}">
      <dgm:prSet phldrT="[Texto]"/>
      <dgm:spPr>
        <a:noFill/>
        <a:ln>
          <a:solidFill>
            <a:schemeClr val="bg1"/>
          </a:solidFill>
        </a:ln>
      </dgm:spPr>
      <dgm:t>
        <a:bodyPr/>
        <a:lstStyle/>
        <a:p>
          <a:r>
            <a:rPr lang="es-EC" b="1" dirty="0" smtClean="0">
              <a:solidFill>
                <a:schemeClr val="accent6">
                  <a:lumMod val="40000"/>
                  <a:lumOff val="60000"/>
                </a:schemeClr>
              </a:solidFill>
            </a:rPr>
            <a:t>Situación Actual RT</a:t>
          </a:r>
          <a:endParaRPr lang="es-EC" b="1" dirty="0">
            <a:solidFill>
              <a:schemeClr val="accent6">
                <a:lumMod val="40000"/>
                <a:lumOff val="60000"/>
              </a:schemeClr>
            </a:solidFill>
          </a:endParaRPr>
        </a:p>
      </dgm:t>
    </dgm:pt>
    <dgm:pt modelId="{50CDB1FC-9C1C-4CC6-85FC-FDCB426E9705}" type="parTrans" cxnId="{45160478-4FEC-4BB1-BE87-2A79BB1FB971}">
      <dgm:prSet/>
      <dgm:spPr/>
      <dgm:t>
        <a:bodyPr/>
        <a:lstStyle/>
        <a:p>
          <a:endParaRPr lang="es-EC"/>
        </a:p>
      </dgm:t>
    </dgm:pt>
    <dgm:pt modelId="{49E75D16-B507-4EF7-89E8-F9559D5D1221}" type="sibTrans" cxnId="{45160478-4FEC-4BB1-BE87-2A79BB1FB971}">
      <dgm:prSet/>
      <dgm:spPr/>
      <dgm:t>
        <a:bodyPr/>
        <a:lstStyle/>
        <a:p>
          <a:endParaRPr lang="es-EC"/>
        </a:p>
      </dgm:t>
    </dgm:pt>
    <dgm:pt modelId="{90DB9BFE-C739-4BB9-991D-65BC6BC4921D}">
      <dgm:prSet phldrT="[Texto]"/>
      <dgm:spPr>
        <a:noFill/>
        <a:ln>
          <a:solidFill>
            <a:schemeClr val="bg1"/>
          </a:solidFill>
        </a:ln>
      </dgm:spPr>
      <dgm:t>
        <a:bodyPr/>
        <a:lstStyle/>
        <a:p>
          <a:r>
            <a:rPr lang="es-EC" b="1" dirty="0" smtClean="0">
              <a:solidFill>
                <a:schemeClr val="accent6">
                  <a:lumMod val="60000"/>
                  <a:lumOff val="40000"/>
                </a:schemeClr>
              </a:solidFill>
            </a:rPr>
            <a:t>Conclusiones</a:t>
          </a:r>
          <a:endParaRPr lang="es-EC" b="1" dirty="0">
            <a:solidFill>
              <a:schemeClr val="accent6">
                <a:lumMod val="60000"/>
                <a:lumOff val="40000"/>
              </a:schemeClr>
            </a:solidFill>
          </a:endParaRPr>
        </a:p>
      </dgm:t>
    </dgm:pt>
    <dgm:pt modelId="{C0FFBEE0-7E6A-4B4A-A3EC-05558A7C4B0A}" type="parTrans" cxnId="{41809D2F-6F05-46EC-9235-7A186BD6DF47}">
      <dgm:prSet/>
      <dgm:spPr/>
      <dgm:t>
        <a:bodyPr/>
        <a:lstStyle/>
        <a:p>
          <a:endParaRPr lang="es-EC"/>
        </a:p>
      </dgm:t>
    </dgm:pt>
    <dgm:pt modelId="{143D1101-C044-476D-8E4A-DF9C13AD011A}" type="sibTrans" cxnId="{41809D2F-6F05-46EC-9235-7A186BD6DF47}">
      <dgm:prSet/>
      <dgm:spPr/>
      <dgm:t>
        <a:bodyPr/>
        <a:lstStyle/>
        <a:p>
          <a:endParaRPr lang="es-EC"/>
        </a:p>
      </dgm:t>
    </dgm:pt>
    <dgm:pt modelId="{B28FF90C-68E6-4B8B-8C5E-CBD7F06EFE2A}">
      <dgm:prSet phldrT="[Texto]"/>
      <dgm:spPr/>
      <dgm:t>
        <a:bodyPr/>
        <a:lstStyle/>
        <a:p>
          <a:r>
            <a:rPr lang="es-EC" b="1" dirty="0" smtClean="0">
              <a:solidFill>
                <a:schemeClr val="tx1"/>
              </a:solidFill>
            </a:rPr>
            <a:t>Recomendaciones</a:t>
          </a:r>
          <a:endParaRPr lang="es-EC" b="1" dirty="0">
            <a:solidFill>
              <a:schemeClr val="tx1"/>
            </a:solidFill>
          </a:endParaRPr>
        </a:p>
      </dgm:t>
    </dgm:pt>
    <dgm:pt modelId="{DECA2C5C-A0EC-4DD3-804C-1FD43B1E58E8}" type="parTrans" cxnId="{91A9BDD0-D5B6-42EB-BD77-51FBEA96308A}">
      <dgm:prSet/>
      <dgm:spPr/>
      <dgm:t>
        <a:bodyPr/>
        <a:lstStyle/>
        <a:p>
          <a:endParaRPr lang="es-EC"/>
        </a:p>
      </dgm:t>
    </dgm:pt>
    <dgm:pt modelId="{924EB09E-B780-4C53-9D5F-C571BA37E6C6}" type="sibTrans" cxnId="{91A9BDD0-D5B6-42EB-BD77-51FBEA96308A}">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custLinFactNeighborY="-9277">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C5104A9C-393E-4F2A-80AA-70D861F09B3A}" type="pres">
      <dgm:prSet presAssocID="{93E6F685-A0E1-4109-B973-543E14D0E9AF}" presName="parTxOnly" presStyleLbl="node1" presStyleIdx="1" presStyleCnt="7">
        <dgm:presLayoutVars>
          <dgm:chMax val="0"/>
          <dgm:chPref val="0"/>
          <dgm:bulletEnabled val="1"/>
        </dgm:presLayoutVars>
      </dgm:prSet>
      <dgm:spPr/>
      <dgm:t>
        <a:bodyPr/>
        <a:lstStyle/>
        <a:p>
          <a:endParaRPr lang="es-EC"/>
        </a:p>
      </dgm:t>
    </dgm:pt>
    <dgm:pt modelId="{26C81C59-4139-4187-8D60-C73FCC42DA9B}" type="pres">
      <dgm:prSet presAssocID="{9C0F8F06-64A2-4647-A577-8A9885788806}" presName="parTxOnlySpace" presStyleCnt="0"/>
      <dgm:spPr/>
    </dgm:pt>
    <dgm:pt modelId="{2ACA5908-E905-41F1-9771-62AF7A7085F3}" type="pres">
      <dgm:prSet presAssocID="{EDD645CE-1AE5-44EC-8AC9-2386FFA78DFB}" presName="parTxOnly" presStyleLbl="node1" presStyleIdx="2" presStyleCnt="7">
        <dgm:presLayoutVars>
          <dgm:chMax val="0"/>
          <dgm:chPref val="0"/>
          <dgm:bulletEnabled val="1"/>
        </dgm:presLayoutVars>
      </dgm:prSet>
      <dgm:spPr/>
      <dgm:t>
        <a:bodyPr/>
        <a:lstStyle/>
        <a:p>
          <a:endParaRPr lang="es-EC"/>
        </a:p>
      </dgm:t>
    </dgm:pt>
    <dgm:pt modelId="{3CCAD1FF-05CE-4572-9DDF-107B732A67BC}" type="pres">
      <dgm:prSet presAssocID="{D00E94D9-C6A1-417F-B861-3F0E4830DBB6}" presName="parTxOnlySpace" presStyleCnt="0"/>
      <dgm:spPr/>
    </dgm:pt>
    <dgm:pt modelId="{713D2C09-1370-4C76-8EBA-6E033CB7C1D2}" type="pres">
      <dgm:prSet presAssocID="{CEB33E04-BD9E-429B-91CA-4C9185297F18}" presName="parTxOnly" presStyleLbl="node1" presStyleIdx="3" presStyleCnt="7">
        <dgm:presLayoutVars>
          <dgm:chMax val="0"/>
          <dgm:chPref val="0"/>
          <dgm:bulletEnabled val="1"/>
        </dgm:presLayoutVars>
      </dgm:prSet>
      <dgm:spPr/>
      <dgm:t>
        <a:bodyPr/>
        <a:lstStyle/>
        <a:p>
          <a:endParaRPr lang="es-EC"/>
        </a:p>
      </dgm:t>
    </dgm:pt>
    <dgm:pt modelId="{7178FD21-629C-46DC-B635-E9901448063D}" type="pres">
      <dgm:prSet presAssocID="{5B050798-1F3B-475B-B2F8-00A175924E5F}" presName="parTxOnlySpace" presStyleCnt="0"/>
      <dgm:spPr/>
    </dgm:pt>
    <dgm:pt modelId="{372B9915-B176-4C8F-A410-A90F2802AE5D}" type="pres">
      <dgm:prSet presAssocID="{C47EAA5B-6D20-464C-ABE3-74A35DCB76D2}" presName="parTxOnly" presStyleLbl="node1" presStyleIdx="4" presStyleCnt="7" custLinFactNeighborY="-9277">
        <dgm:presLayoutVars>
          <dgm:chMax val="0"/>
          <dgm:chPref val="0"/>
          <dgm:bulletEnabled val="1"/>
        </dgm:presLayoutVars>
      </dgm:prSet>
      <dgm:spPr/>
      <dgm:t>
        <a:bodyPr/>
        <a:lstStyle/>
        <a:p>
          <a:endParaRPr lang="es-EC"/>
        </a:p>
      </dgm:t>
    </dgm:pt>
    <dgm:pt modelId="{95E0A98D-E78C-41D1-B95E-C8AF76BF12B8}" type="pres">
      <dgm:prSet presAssocID="{49E75D16-B507-4EF7-89E8-F9559D5D1221}" presName="parTxOnlySpace" presStyleCnt="0"/>
      <dgm:spPr/>
    </dgm:pt>
    <dgm:pt modelId="{45893BB5-5CAD-4C1F-A0A9-82D69C83AE99}" type="pres">
      <dgm:prSet presAssocID="{90DB9BFE-C739-4BB9-991D-65BC6BC4921D}" presName="parTxOnly" presStyleLbl="node1" presStyleIdx="5" presStyleCnt="7" custLinFactNeighborY="-9277">
        <dgm:presLayoutVars>
          <dgm:chMax val="0"/>
          <dgm:chPref val="0"/>
          <dgm:bulletEnabled val="1"/>
        </dgm:presLayoutVars>
      </dgm:prSet>
      <dgm:spPr/>
      <dgm:t>
        <a:bodyPr/>
        <a:lstStyle/>
        <a:p>
          <a:endParaRPr lang="es-EC"/>
        </a:p>
      </dgm:t>
    </dgm:pt>
    <dgm:pt modelId="{F9683588-05E2-4E57-BE5D-6A5D2437E8CF}" type="pres">
      <dgm:prSet presAssocID="{143D1101-C044-476D-8E4A-DF9C13AD011A}" presName="parTxOnlySpace" presStyleCnt="0"/>
      <dgm:spPr/>
    </dgm:pt>
    <dgm:pt modelId="{2330C767-78CF-455A-B280-837748D12A9E}" type="pres">
      <dgm:prSet presAssocID="{B28FF90C-68E6-4B8B-8C5E-CBD7F06EFE2A}" presName="parTxOnly" presStyleLbl="node1" presStyleIdx="6" presStyleCnt="7" custLinFactNeighborY="-9277">
        <dgm:presLayoutVars>
          <dgm:chMax val="0"/>
          <dgm:chPref val="0"/>
          <dgm:bulletEnabled val="1"/>
        </dgm:presLayoutVars>
      </dgm:prSet>
      <dgm:spPr/>
      <dgm:t>
        <a:bodyPr/>
        <a:lstStyle/>
        <a:p>
          <a:endParaRPr lang="es-EC"/>
        </a:p>
      </dgm:t>
    </dgm:pt>
  </dgm:ptLst>
  <dgm:cxnLst>
    <dgm:cxn modelId="{41CAA7C9-14C5-4F92-9732-9C0B400383B4}" type="presOf" srcId="{B28FF90C-68E6-4B8B-8C5E-CBD7F06EFE2A}" destId="{2330C767-78CF-455A-B280-837748D12A9E}" srcOrd="0" destOrd="0" presId="urn:microsoft.com/office/officeart/2005/8/layout/chevron1"/>
    <dgm:cxn modelId="{45160478-4FEC-4BB1-BE87-2A79BB1FB971}" srcId="{258B1C5F-F76B-42B7-82E1-FD1F22282D3B}" destId="{C47EAA5B-6D20-464C-ABE3-74A35DCB76D2}" srcOrd="4" destOrd="0" parTransId="{50CDB1FC-9C1C-4CC6-85FC-FDCB426E9705}" sibTransId="{49E75D16-B507-4EF7-89E8-F9559D5D1221}"/>
    <dgm:cxn modelId="{EEC1E7D7-FC46-471A-BDA4-6D0E8FA4453E}" type="presOf" srcId="{CEB33E04-BD9E-429B-91CA-4C9185297F18}" destId="{713D2C09-1370-4C76-8EBA-6E033CB7C1D2}"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EEBF4CCC-93CE-4AC0-A487-5793FBE2284E}" type="presOf" srcId="{93E6F685-A0E1-4109-B973-543E14D0E9AF}" destId="{C5104A9C-393E-4F2A-80AA-70D861F09B3A}" srcOrd="0" destOrd="0" presId="urn:microsoft.com/office/officeart/2005/8/layout/chevron1"/>
    <dgm:cxn modelId="{A5F1ED01-D0E7-415B-873C-DCDDF61852DF}" type="presOf" srcId="{C47EAA5B-6D20-464C-ABE3-74A35DCB76D2}" destId="{372B9915-B176-4C8F-A410-A90F2802AE5D}" srcOrd="0" destOrd="0" presId="urn:microsoft.com/office/officeart/2005/8/layout/chevron1"/>
    <dgm:cxn modelId="{91A9BDD0-D5B6-42EB-BD77-51FBEA96308A}" srcId="{258B1C5F-F76B-42B7-82E1-FD1F22282D3B}" destId="{B28FF90C-68E6-4B8B-8C5E-CBD7F06EFE2A}" srcOrd="6" destOrd="0" parTransId="{DECA2C5C-A0EC-4DD3-804C-1FD43B1E58E8}" sibTransId="{924EB09E-B780-4C53-9D5F-C571BA37E6C6}"/>
    <dgm:cxn modelId="{F80DA8BB-8496-4E2B-B77D-A7ED9A431B65}" type="presOf" srcId="{DF10DF00-FE1C-4EAB-9CC7-D839A5F764F0}" destId="{6302DA7C-DB9D-4EA5-91D2-5E681C835FA2}" srcOrd="0" destOrd="0" presId="urn:microsoft.com/office/officeart/2005/8/layout/chevron1"/>
    <dgm:cxn modelId="{41809D2F-6F05-46EC-9235-7A186BD6DF47}" srcId="{258B1C5F-F76B-42B7-82E1-FD1F22282D3B}" destId="{90DB9BFE-C739-4BB9-991D-65BC6BC4921D}" srcOrd="5" destOrd="0" parTransId="{C0FFBEE0-7E6A-4B4A-A3EC-05558A7C4B0A}" sibTransId="{143D1101-C044-476D-8E4A-DF9C13AD011A}"/>
    <dgm:cxn modelId="{B93C369B-5750-4EE2-B0EB-E7738361A186}" type="presOf" srcId="{258B1C5F-F76B-42B7-82E1-FD1F22282D3B}" destId="{1654649F-3E00-4F15-B5EE-8C2401641882}" srcOrd="0" destOrd="0" presId="urn:microsoft.com/office/officeart/2005/8/layout/chevron1"/>
    <dgm:cxn modelId="{2E0FF407-BFA4-410E-9F2A-35EF8E0DE9A2}" srcId="{258B1C5F-F76B-42B7-82E1-FD1F22282D3B}" destId="{CEB33E04-BD9E-429B-91CA-4C9185297F18}" srcOrd="3" destOrd="0" parTransId="{85C67225-D547-4F06-80FF-E4B333684B92}" sibTransId="{5B050798-1F3B-475B-B2F8-00A175924E5F}"/>
    <dgm:cxn modelId="{47607A85-949B-40C4-9162-6C4547FD3304}" srcId="{258B1C5F-F76B-42B7-82E1-FD1F22282D3B}" destId="{93E6F685-A0E1-4109-B973-543E14D0E9AF}" srcOrd="1" destOrd="0" parTransId="{35D35B07-1732-4576-972F-849F177AA155}" sibTransId="{9C0F8F06-64A2-4647-A577-8A9885788806}"/>
    <dgm:cxn modelId="{88882A2D-685B-4CF9-BFFD-86B12086CA5C}" type="presOf" srcId="{EDD645CE-1AE5-44EC-8AC9-2386FFA78DFB}" destId="{2ACA5908-E905-41F1-9771-62AF7A7085F3}" srcOrd="0" destOrd="0" presId="urn:microsoft.com/office/officeart/2005/8/layout/chevron1"/>
    <dgm:cxn modelId="{C205AC32-8CCE-4092-806F-EE54109F6254}" srcId="{258B1C5F-F76B-42B7-82E1-FD1F22282D3B}" destId="{EDD645CE-1AE5-44EC-8AC9-2386FFA78DFB}" srcOrd="2" destOrd="0" parTransId="{135B79BE-5B3C-4BA0-A7FD-C1259291608E}" sibTransId="{D00E94D9-C6A1-417F-B861-3F0E4830DBB6}"/>
    <dgm:cxn modelId="{EACB99E4-BAB1-4770-80B8-E808120F9BFE}" type="presOf" srcId="{90DB9BFE-C739-4BB9-991D-65BC6BC4921D}" destId="{45893BB5-5CAD-4C1F-A0A9-82D69C83AE99}" srcOrd="0" destOrd="0" presId="urn:microsoft.com/office/officeart/2005/8/layout/chevron1"/>
    <dgm:cxn modelId="{8B66FB55-ECB9-40DD-9091-9B0A3D9BA63B}" type="presParOf" srcId="{1654649F-3E00-4F15-B5EE-8C2401641882}" destId="{6302DA7C-DB9D-4EA5-91D2-5E681C835FA2}" srcOrd="0" destOrd="0" presId="urn:microsoft.com/office/officeart/2005/8/layout/chevron1"/>
    <dgm:cxn modelId="{97B18BE1-00CF-4360-9B95-14BA53F53927}" type="presParOf" srcId="{1654649F-3E00-4F15-B5EE-8C2401641882}" destId="{5C2F8EFF-F975-468E-B8BD-125BBEF39522}" srcOrd="1" destOrd="0" presId="urn:microsoft.com/office/officeart/2005/8/layout/chevron1"/>
    <dgm:cxn modelId="{B165D76B-0E8E-42CA-96F8-C766956ACB09}" type="presParOf" srcId="{1654649F-3E00-4F15-B5EE-8C2401641882}" destId="{C5104A9C-393E-4F2A-80AA-70D861F09B3A}" srcOrd="2" destOrd="0" presId="urn:microsoft.com/office/officeart/2005/8/layout/chevron1"/>
    <dgm:cxn modelId="{98157C97-FE4B-48B1-ABCE-31D5B968A564}" type="presParOf" srcId="{1654649F-3E00-4F15-B5EE-8C2401641882}" destId="{26C81C59-4139-4187-8D60-C73FCC42DA9B}" srcOrd="3" destOrd="0" presId="urn:microsoft.com/office/officeart/2005/8/layout/chevron1"/>
    <dgm:cxn modelId="{A110CC88-CC0E-4268-B22F-C4A438FA2DFE}" type="presParOf" srcId="{1654649F-3E00-4F15-B5EE-8C2401641882}" destId="{2ACA5908-E905-41F1-9771-62AF7A7085F3}" srcOrd="4" destOrd="0" presId="urn:microsoft.com/office/officeart/2005/8/layout/chevron1"/>
    <dgm:cxn modelId="{19563954-60D1-4D94-A85C-BC7D6A18FD0F}" type="presParOf" srcId="{1654649F-3E00-4F15-B5EE-8C2401641882}" destId="{3CCAD1FF-05CE-4572-9DDF-107B732A67BC}" srcOrd="5" destOrd="0" presId="urn:microsoft.com/office/officeart/2005/8/layout/chevron1"/>
    <dgm:cxn modelId="{9BDA5BB9-39B2-4DE1-89A7-035EDE66C02A}" type="presParOf" srcId="{1654649F-3E00-4F15-B5EE-8C2401641882}" destId="{713D2C09-1370-4C76-8EBA-6E033CB7C1D2}" srcOrd="6" destOrd="0" presId="urn:microsoft.com/office/officeart/2005/8/layout/chevron1"/>
    <dgm:cxn modelId="{0952B868-D842-4A05-882B-A7CA8BF014EB}" type="presParOf" srcId="{1654649F-3E00-4F15-B5EE-8C2401641882}" destId="{7178FD21-629C-46DC-B635-E9901448063D}" srcOrd="7" destOrd="0" presId="urn:microsoft.com/office/officeart/2005/8/layout/chevron1"/>
    <dgm:cxn modelId="{7E913A57-262D-4DE7-8A12-EA5B819D91D8}" type="presParOf" srcId="{1654649F-3E00-4F15-B5EE-8C2401641882}" destId="{372B9915-B176-4C8F-A410-A90F2802AE5D}" srcOrd="8" destOrd="0" presId="urn:microsoft.com/office/officeart/2005/8/layout/chevron1"/>
    <dgm:cxn modelId="{42FE9680-E739-4A5A-B0BD-3588674F9CEF}" type="presParOf" srcId="{1654649F-3E00-4F15-B5EE-8C2401641882}" destId="{95E0A98D-E78C-41D1-B95E-C8AF76BF12B8}" srcOrd="9" destOrd="0" presId="urn:microsoft.com/office/officeart/2005/8/layout/chevron1"/>
    <dgm:cxn modelId="{1D9867E3-4000-4895-8A0D-E40CDBB94217}" type="presParOf" srcId="{1654649F-3E00-4F15-B5EE-8C2401641882}" destId="{45893BB5-5CAD-4C1F-A0A9-82D69C83AE99}" srcOrd="10" destOrd="0" presId="urn:microsoft.com/office/officeart/2005/8/layout/chevron1"/>
    <dgm:cxn modelId="{41D1D3B3-4FF4-4067-B097-8EA815AF8F12}" type="presParOf" srcId="{1654649F-3E00-4F15-B5EE-8C2401641882}" destId="{F9683588-05E2-4E57-BE5D-6A5D2437E8CF}" srcOrd="11" destOrd="0" presId="urn:microsoft.com/office/officeart/2005/8/layout/chevron1"/>
    <dgm:cxn modelId="{4E4C2ABB-A662-4504-9173-32F6D23A90AD}" type="presParOf" srcId="{1654649F-3E00-4F15-B5EE-8C2401641882}" destId="{2330C767-78CF-455A-B280-837748D12A9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custT="1"/>
      <dgm:spPr/>
      <dgm:t>
        <a:bodyPr/>
        <a:lstStyle/>
        <a:p>
          <a:r>
            <a:rPr lang="es-EC" sz="1500" b="0" dirty="0" smtClean="0">
              <a:solidFill>
                <a:schemeClr val="tx1"/>
              </a:solidFill>
            </a:rPr>
            <a:t>Introducción</a:t>
          </a:r>
          <a:endParaRPr lang="es-EC" sz="1500" b="0" dirty="0">
            <a:solidFill>
              <a:schemeClr val="tx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BB6B2DD8-6F77-4277-ABE9-87612A54E54B}">
      <dgm:prSet phldrT="[Texto]"/>
      <dgm:spPr/>
      <dgm:t>
        <a:bodyPr/>
        <a:lstStyle/>
        <a:p>
          <a:r>
            <a:rPr lang="es-EC" dirty="0" smtClean="0">
              <a:solidFill>
                <a:schemeClr val="tx1"/>
              </a:solidFill>
            </a:rPr>
            <a:t>Objetivos</a:t>
          </a:r>
          <a:endParaRPr lang="es-EC" dirty="0">
            <a:solidFill>
              <a:schemeClr val="tx1"/>
            </a:solidFill>
          </a:endParaRPr>
        </a:p>
      </dgm:t>
    </dgm:pt>
    <dgm:pt modelId="{5D386140-FF80-4014-9365-028B66A1AD2E}" type="parTrans" cxnId="{320F8A8B-0746-4A31-8679-788A28B5C3E1}">
      <dgm:prSet/>
      <dgm:spPr/>
      <dgm:t>
        <a:bodyPr/>
        <a:lstStyle/>
        <a:p>
          <a:endParaRPr lang="es-EC">
            <a:solidFill>
              <a:schemeClr val="tx1"/>
            </a:solidFill>
          </a:endParaRPr>
        </a:p>
      </dgm:t>
    </dgm:pt>
    <dgm:pt modelId="{C794535C-7316-4D76-9850-C3451B5E54D5}" type="sibTrans" cxnId="{320F8A8B-0746-4A31-8679-788A28B5C3E1}">
      <dgm:prSet/>
      <dgm:spPr/>
      <dgm:t>
        <a:bodyPr/>
        <a:lstStyle/>
        <a:p>
          <a:endParaRPr lang="es-EC">
            <a:solidFill>
              <a:schemeClr val="tx1"/>
            </a:solidFill>
          </a:endParaRPr>
        </a:p>
      </dgm:t>
    </dgm:pt>
    <dgm:pt modelId="{1ABEDE44-91C6-433A-8843-749FF9248B88}">
      <dgm:prSet phldrT="[Texto]"/>
      <dgm:spPr/>
      <dgm:t>
        <a:bodyPr/>
        <a:lstStyle/>
        <a:p>
          <a:r>
            <a:rPr lang="es-EC" dirty="0" smtClean="0">
              <a:solidFill>
                <a:schemeClr val="tx1"/>
              </a:solidFill>
            </a:rPr>
            <a:t>Situación Actual RT</a:t>
          </a:r>
          <a:endParaRPr lang="es-EC" dirty="0">
            <a:solidFill>
              <a:schemeClr val="tx1"/>
            </a:solidFill>
          </a:endParaRPr>
        </a:p>
      </dgm:t>
    </dgm:pt>
    <dgm:pt modelId="{AF81C4A2-51BA-4BA5-A292-A141D7968B0B}" type="parTrans" cxnId="{36735994-0F84-4707-82CD-1164F9E69145}">
      <dgm:prSet/>
      <dgm:spPr/>
      <dgm:t>
        <a:bodyPr/>
        <a:lstStyle/>
        <a:p>
          <a:endParaRPr lang="es-EC">
            <a:solidFill>
              <a:schemeClr val="tx1"/>
            </a:solidFill>
          </a:endParaRPr>
        </a:p>
      </dgm:t>
    </dgm:pt>
    <dgm:pt modelId="{FFAFD486-2D91-446E-86F5-1BC132F50665}" type="sibTrans" cxnId="{36735994-0F84-4707-82CD-1164F9E69145}">
      <dgm:prSet/>
      <dgm:spPr/>
      <dgm:t>
        <a:bodyPr/>
        <a:lstStyle/>
        <a:p>
          <a:endParaRPr lang="es-EC">
            <a:solidFill>
              <a:schemeClr val="tx1"/>
            </a:solidFill>
          </a:endParaRPr>
        </a:p>
      </dgm:t>
    </dgm:pt>
    <dgm:pt modelId="{D672B18D-70B8-44E4-B580-445E2A274959}">
      <dgm:prSet phldrT="[Texto]"/>
      <dgm:spPr/>
      <dgm:t>
        <a:bodyPr/>
        <a:lstStyle/>
        <a:p>
          <a:r>
            <a:rPr lang="es-EC" dirty="0" smtClean="0">
              <a:solidFill>
                <a:schemeClr val="tx1"/>
              </a:solidFill>
            </a:rPr>
            <a:t>Conclusiones</a:t>
          </a:r>
          <a:endParaRPr lang="es-EC" dirty="0">
            <a:solidFill>
              <a:schemeClr val="tx1"/>
            </a:solidFill>
          </a:endParaRPr>
        </a:p>
      </dgm:t>
    </dgm:pt>
    <dgm:pt modelId="{75AAF48A-E175-41E1-9C45-5AD09A0DA0E4}" type="parTrans" cxnId="{EA001168-D31F-4E4F-889B-657222B7F31B}">
      <dgm:prSet/>
      <dgm:spPr/>
      <dgm:t>
        <a:bodyPr/>
        <a:lstStyle/>
        <a:p>
          <a:endParaRPr lang="es-EC">
            <a:solidFill>
              <a:schemeClr val="tx1"/>
            </a:solidFill>
          </a:endParaRPr>
        </a:p>
      </dgm:t>
    </dgm:pt>
    <dgm:pt modelId="{3F4098FC-3F69-4D55-8C00-967A4313BBC6}" type="sibTrans" cxnId="{EA001168-D31F-4E4F-889B-657222B7F31B}">
      <dgm:prSet/>
      <dgm:spPr/>
      <dgm:t>
        <a:bodyPr/>
        <a:lstStyle/>
        <a:p>
          <a:endParaRPr lang="es-EC">
            <a:solidFill>
              <a:schemeClr val="tx1"/>
            </a:solidFill>
          </a:endParaRPr>
        </a:p>
      </dgm:t>
    </dgm:pt>
    <dgm:pt modelId="{6D9E3077-4583-4251-9A33-2EF379A032A2}">
      <dgm:prSet phldrT="[Texto]"/>
      <dgm:spPr/>
      <dgm:t>
        <a:bodyPr/>
        <a:lstStyle/>
        <a:p>
          <a:r>
            <a:rPr lang="es-EC" dirty="0" smtClean="0">
              <a:solidFill>
                <a:schemeClr val="tx1"/>
              </a:solidFill>
            </a:rPr>
            <a:t>Recomendaciones</a:t>
          </a:r>
          <a:endParaRPr lang="es-EC" dirty="0">
            <a:solidFill>
              <a:schemeClr val="tx1"/>
            </a:solidFill>
          </a:endParaRPr>
        </a:p>
      </dgm:t>
    </dgm:pt>
    <dgm:pt modelId="{73616563-9281-448C-849C-DA63B53137F3}" type="parTrans" cxnId="{7C8836E8-F0BB-4612-9300-7BA675630BCC}">
      <dgm:prSet/>
      <dgm:spPr/>
      <dgm:t>
        <a:bodyPr/>
        <a:lstStyle/>
        <a:p>
          <a:endParaRPr lang="es-EC">
            <a:solidFill>
              <a:schemeClr val="tx1"/>
            </a:solidFill>
          </a:endParaRPr>
        </a:p>
      </dgm:t>
    </dgm:pt>
    <dgm:pt modelId="{11DAFC99-90FF-4A52-93D3-5581657182CC}" type="sibTrans" cxnId="{7C8836E8-F0BB-4612-9300-7BA675630BCC}">
      <dgm:prSet/>
      <dgm:spPr/>
      <dgm:t>
        <a:bodyPr/>
        <a:lstStyle/>
        <a:p>
          <a:endParaRPr lang="es-EC">
            <a:solidFill>
              <a:schemeClr val="tx1"/>
            </a:solidFill>
          </a:endParaRPr>
        </a:p>
      </dgm:t>
    </dgm:pt>
    <dgm:pt modelId="{3F8ADA42-1654-4364-ABE3-B763F6087459}">
      <dgm:prSet phldrT="[Texto]"/>
      <dgm:spPr/>
      <dgm:t>
        <a:bodyPr/>
        <a:lstStyle/>
        <a:p>
          <a:r>
            <a:rPr lang="es-EC" dirty="0" smtClean="0">
              <a:solidFill>
                <a:schemeClr val="tx1"/>
              </a:solidFill>
            </a:rPr>
            <a:t>Fundamentación Teórica.</a:t>
          </a:r>
          <a:endParaRPr lang="es-EC" dirty="0">
            <a:solidFill>
              <a:schemeClr val="tx1"/>
            </a:solidFill>
          </a:endParaRPr>
        </a:p>
      </dgm:t>
    </dgm:pt>
    <dgm:pt modelId="{4C335124-8532-4D11-98B3-647F9571F78F}" type="parTrans" cxnId="{A5A41581-E292-4444-A3BF-590D19400A3E}">
      <dgm:prSet/>
      <dgm:spPr/>
      <dgm:t>
        <a:bodyPr/>
        <a:lstStyle/>
        <a:p>
          <a:endParaRPr lang="es-EC"/>
        </a:p>
      </dgm:t>
    </dgm:pt>
    <dgm:pt modelId="{5EB8E61A-6473-47F1-B0A6-1EC02352105F}" type="sibTrans" cxnId="{A5A41581-E292-4444-A3BF-590D19400A3E}">
      <dgm:prSet/>
      <dgm:spPr/>
      <dgm:t>
        <a:bodyPr/>
        <a:lstStyle/>
        <a:p>
          <a:endParaRPr lang="es-EC"/>
        </a:p>
      </dgm:t>
    </dgm:pt>
    <dgm:pt modelId="{F1A85AB0-1030-48BB-BA0C-F16F5DFB688B}">
      <dgm:prSet phldrT="[Texto]"/>
      <dgm:spPr/>
      <dgm:t>
        <a:bodyPr/>
        <a:lstStyle/>
        <a:p>
          <a:r>
            <a:rPr lang="es-EC" dirty="0" smtClean="0">
              <a:solidFill>
                <a:schemeClr val="tx1"/>
              </a:solidFill>
            </a:rPr>
            <a:t>Reglamentación Técnica </a:t>
          </a:r>
          <a:endParaRPr lang="es-EC" dirty="0">
            <a:solidFill>
              <a:schemeClr val="tx1"/>
            </a:solidFill>
          </a:endParaRPr>
        </a:p>
      </dgm:t>
    </dgm:pt>
    <dgm:pt modelId="{31BFA489-0188-410A-86F4-C1B971549E29}" type="parTrans" cxnId="{F79C7DA6-F631-4F65-B970-4D82FA8FDE7D}">
      <dgm:prSet/>
      <dgm:spPr/>
      <dgm:t>
        <a:bodyPr/>
        <a:lstStyle/>
        <a:p>
          <a:endParaRPr lang="es-EC"/>
        </a:p>
      </dgm:t>
    </dgm:pt>
    <dgm:pt modelId="{374E1E81-1FD7-411A-A4B2-B746175EC893}" type="sibTrans" cxnId="{F79C7DA6-F631-4F65-B970-4D82FA8FDE7D}">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10CA323C-FC51-4184-8D0A-9A37B6BB32F4}" type="pres">
      <dgm:prSet presAssocID="{BB6B2DD8-6F77-4277-ABE9-87612A54E54B}" presName="parTxOnly" presStyleLbl="node1" presStyleIdx="1" presStyleCnt="7">
        <dgm:presLayoutVars>
          <dgm:chMax val="0"/>
          <dgm:chPref val="0"/>
          <dgm:bulletEnabled val="1"/>
        </dgm:presLayoutVars>
      </dgm:prSet>
      <dgm:spPr/>
      <dgm:t>
        <a:bodyPr/>
        <a:lstStyle/>
        <a:p>
          <a:endParaRPr lang="es-EC"/>
        </a:p>
      </dgm:t>
    </dgm:pt>
    <dgm:pt modelId="{EE50AC98-DF9F-4C96-BAB0-AF6F857A31D0}" type="pres">
      <dgm:prSet presAssocID="{C794535C-7316-4D76-9850-C3451B5E54D5}" presName="parTxOnlySpace" presStyleCnt="0"/>
      <dgm:spPr/>
    </dgm:pt>
    <dgm:pt modelId="{ABCB2B75-9ED1-44D2-B3BD-1DDBA8653BDD}" type="pres">
      <dgm:prSet presAssocID="{3F8ADA42-1654-4364-ABE3-B763F6087459}" presName="parTxOnly" presStyleLbl="node1" presStyleIdx="2" presStyleCnt="7">
        <dgm:presLayoutVars>
          <dgm:chMax val="0"/>
          <dgm:chPref val="0"/>
          <dgm:bulletEnabled val="1"/>
        </dgm:presLayoutVars>
      </dgm:prSet>
      <dgm:spPr/>
      <dgm:t>
        <a:bodyPr/>
        <a:lstStyle/>
        <a:p>
          <a:endParaRPr lang="es-EC"/>
        </a:p>
      </dgm:t>
    </dgm:pt>
    <dgm:pt modelId="{A4C7F6A7-3642-4ADD-AE2B-8BFF23A04270}" type="pres">
      <dgm:prSet presAssocID="{5EB8E61A-6473-47F1-B0A6-1EC02352105F}" presName="parTxOnlySpace" presStyleCnt="0"/>
      <dgm:spPr/>
    </dgm:pt>
    <dgm:pt modelId="{BBD92325-5346-46FC-9644-A95BD3D7E2D9}" type="pres">
      <dgm:prSet presAssocID="{F1A85AB0-1030-48BB-BA0C-F16F5DFB688B}" presName="parTxOnly" presStyleLbl="node1" presStyleIdx="3" presStyleCnt="7">
        <dgm:presLayoutVars>
          <dgm:chMax val="0"/>
          <dgm:chPref val="0"/>
          <dgm:bulletEnabled val="1"/>
        </dgm:presLayoutVars>
      </dgm:prSet>
      <dgm:spPr/>
      <dgm:t>
        <a:bodyPr/>
        <a:lstStyle/>
        <a:p>
          <a:endParaRPr lang="es-EC"/>
        </a:p>
      </dgm:t>
    </dgm:pt>
    <dgm:pt modelId="{F3EAA211-2D4E-4973-84FB-6AF1A93E01D8}" type="pres">
      <dgm:prSet presAssocID="{374E1E81-1FD7-411A-A4B2-B746175EC893}" presName="parTxOnlySpace" presStyleCnt="0"/>
      <dgm:spPr/>
    </dgm:pt>
    <dgm:pt modelId="{90835540-11CA-42C9-BEA7-344A7F51B34A}" type="pres">
      <dgm:prSet presAssocID="{1ABEDE44-91C6-433A-8843-749FF9248B88}" presName="parTxOnly" presStyleLbl="node1" presStyleIdx="4" presStyleCnt="7">
        <dgm:presLayoutVars>
          <dgm:chMax val="0"/>
          <dgm:chPref val="0"/>
          <dgm:bulletEnabled val="1"/>
        </dgm:presLayoutVars>
      </dgm:prSet>
      <dgm:spPr/>
      <dgm:t>
        <a:bodyPr/>
        <a:lstStyle/>
        <a:p>
          <a:endParaRPr lang="es-EC"/>
        </a:p>
      </dgm:t>
    </dgm:pt>
    <dgm:pt modelId="{E5E65DF4-0A4B-4574-BD3F-96D728129381}" type="pres">
      <dgm:prSet presAssocID="{FFAFD486-2D91-446E-86F5-1BC132F50665}" presName="parTxOnlySpace" presStyleCnt="0"/>
      <dgm:spPr/>
    </dgm:pt>
    <dgm:pt modelId="{91A7DB16-05B3-4EDA-B81D-6B422F6DE078}" type="pres">
      <dgm:prSet presAssocID="{D672B18D-70B8-44E4-B580-445E2A274959}" presName="parTxOnly" presStyleLbl="node1" presStyleIdx="5" presStyleCnt="7">
        <dgm:presLayoutVars>
          <dgm:chMax val="0"/>
          <dgm:chPref val="0"/>
          <dgm:bulletEnabled val="1"/>
        </dgm:presLayoutVars>
      </dgm:prSet>
      <dgm:spPr/>
      <dgm:t>
        <a:bodyPr/>
        <a:lstStyle/>
        <a:p>
          <a:endParaRPr lang="es-EC"/>
        </a:p>
      </dgm:t>
    </dgm:pt>
    <dgm:pt modelId="{9F7828B1-0A04-4E51-9725-58F7D6E27297}" type="pres">
      <dgm:prSet presAssocID="{3F4098FC-3F69-4D55-8C00-967A4313BBC6}" presName="parTxOnlySpace" presStyleCnt="0"/>
      <dgm:spPr/>
    </dgm:pt>
    <dgm:pt modelId="{358FD14F-6390-483C-9F5D-F6AFF442884F}" type="pres">
      <dgm:prSet presAssocID="{6D9E3077-4583-4251-9A33-2EF379A032A2}" presName="parTxOnly" presStyleLbl="node1" presStyleIdx="6" presStyleCnt="7">
        <dgm:presLayoutVars>
          <dgm:chMax val="0"/>
          <dgm:chPref val="0"/>
          <dgm:bulletEnabled val="1"/>
        </dgm:presLayoutVars>
      </dgm:prSet>
      <dgm:spPr/>
      <dgm:t>
        <a:bodyPr/>
        <a:lstStyle/>
        <a:p>
          <a:endParaRPr lang="es-EC"/>
        </a:p>
      </dgm:t>
    </dgm:pt>
  </dgm:ptLst>
  <dgm:cxnLst>
    <dgm:cxn modelId="{B08B00B8-CF91-4A07-BAF7-110145F8A9CE}" type="presOf" srcId="{D672B18D-70B8-44E4-B580-445E2A274959}" destId="{91A7DB16-05B3-4EDA-B81D-6B422F6DE078}" srcOrd="0" destOrd="0" presId="urn:microsoft.com/office/officeart/2005/8/layout/chevron1"/>
    <dgm:cxn modelId="{6F3A7F63-89C7-470B-B728-568351E8D975}" type="presOf" srcId="{3F8ADA42-1654-4364-ABE3-B763F6087459}" destId="{ABCB2B75-9ED1-44D2-B3BD-1DDBA8653BDD}"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320F8A8B-0746-4A31-8679-788A28B5C3E1}" srcId="{258B1C5F-F76B-42B7-82E1-FD1F22282D3B}" destId="{BB6B2DD8-6F77-4277-ABE9-87612A54E54B}" srcOrd="1" destOrd="0" parTransId="{5D386140-FF80-4014-9365-028B66A1AD2E}" sibTransId="{C794535C-7316-4D76-9850-C3451B5E54D5}"/>
    <dgm:cxn modelId="{F67A4513-4FC4-43D2-9740-DD62D6ECBB51}" type="presOf" srcId="{DF10DF00-FE1C-4EAB-9CC7-D839A5F764F0}" destId="{6302DA7C-DB9D-4EA5-91D2-5E681C835FA2}" srcOrd="0" destOrd="0" presId="urn:microsoft.com/office/officeart/2005/8/layout/chevron1"/>
    <dgm:cxn modelId="{EA001168-D31F-4E4F-889B-657222B7F31B}" srcId="{258B1C5F-F76B-42B7-82E1-FD1F22282D3B}" destId="{D672B18D-70B8-44E4-B580-445E2A274959}" srcOrd="5" destOrd="0" parTransId="{75AAF48A-E175-41E1-9C45-5AD09A0DA0E4}" sibTransId="{3F4098FC-3F69-4D55-8C00-967A4313BBC6}"/>
    <dgm:cxn modelId="{7C8836E8-F0BB-4612-9300-7BA675630BCC}" srcId="{258B1C5F-F76B-42B7-82E1-FD1F22282D3B}" destId="{6D9E3077-4583-4251-9A33-2EF379A032A2}" srcOrd="6" destOrd="0" parTransId="{73616563-9281-448C-849C-DA63B53137F3}" sibTransId="{11DAFC99-90FF-4A52-93D3-5581657182CC}"/>
    <dgm:cxn modelId="{9597BEBE-E422-489F-AA9A-F08569FF33C2}" type="presOf" srcId="{F1A85AB0-1030-48BB-BA0C-F16F5DFB688B}" destId="{BBD92325-5346-46FC-9644-A95BD3D7E2D9}" srcOrd="0" destOrd="0" presId="urn:microsoft.com/office/officeart/2005/8/layout/chevron1"/>
    <dgm:cxn modelId="{B560906A-782E-4B94-8CB6-4C996E96830D}" type="presOf" srcId="{6D9E3077-4583-4251-9A33-2EF379A032A2}" destId="{358FD14F-6390-483C-9F5D-F6AFF442884F}" srcOrd="0" destOrd="0" presId="urn:microsoft.com/office/officeart/2005/8/layout/chevron1"/>
    <dgm:cxn modelId="{36735994-0F84-4707-82CD-1164F9E69145}" srcId="{258B1C5F-F76B-42B7-82E1-FD1F22282D3B}" destId="{1ABEDE44-91C6-433A-8843-749FF9248B88}" srcOrd="4" destOrd="0" parTransId="{AF81C4A2-51BA-4BA5-A292-A141D7968B0B}" sibTransId="{FFAFD486-2D91-446E-86F5-1BC132F50665}"/>
    <dgm:cxn modelId="{13B577C6-3590-4B8A-835D-DE27014A660D}" type="presOf" srcId="{258B1C5F-F76B-42B7-82E1-FD1F22282D3B}" destId="{1654649F-3E00-4F15-B5EE-8C2401641882}" srcOrd="0" destOrd="0" presId="urn:microsoft.com/office/officeart/2005/8/layout/chevron1"/>
    <dgm:cxn modelId="{56E741FC-5A4C-4D2E-9CAF-6A9F32C3ECE5}" type="presOf" srcId="{1ABEDE44-91C6-433A-8843-749FF9248B88}" destId="{90835540-11CA-42C9-BEA7-344A7F51B34A}" srcOrd="0" destOrd="0" presId="urn:microsoft.com/office/officeart/2005/8/layout/chevron1"/>
    <dgm:cxn modelId="{F79C7DA6-F631-4F65-B970-4D82FA8FDE7D}" srcId="{258B1C5F-F76B-42B7-82E1-FD1F22282D3B}" destId="{F1A85AB0-1030-48BB-BA0C-F16F5DFB688B}" srcOrd="3" destOrd="0" parTransId="{31BFA489-0188-410A-86F4-C1B971549E29}" sibTransId="{374E1E81-1FD7-411A-A4B2-B746175EC893}"/>
    <dgm:cxn modelId="{3C12ED9D-C0A1-448D-ACE3-A15F1BCC4048}" type="presOf" srcId="{BB6B2DD8-6F77-4277-ABE9-87612A54E54B}" destId="{10CA323C-FC51-4184-8D0A-9A37B6BB32F4}" srcOrd="0" destOrd="0" presId="urn:microsoft.com/office/officeart/2005/8/layout/chevron1"/>
    <dgm:cxn modelId="{A5A41581-E292-4444-A3BF-590D19400A3E}" srcId="{258B1C5F-F76B-42B7-82E1-FD1F22282D3B}" destId="{3F8ADA42-1654-4364-ABE3-B763F6087459}" srcOrd="2" destOrd="0" parTransId="{4C335124-8532-4D11-98B3-647F9571F78F}" sibTransId="{5EB8E61A-6473-47F1-B0A6-1EC02352105F}"/>
    <dgm:cxn modelId="{54E88321-5DBC-492C-94B4-912EDA12374B}" type="presParOf" srcId="{1654649F-3E00-4F15-B5EE-8C2401641882}" destId="{6302DA7C-DB9D-4EA5-91D2-5E681C835FA2}" srcOrd="0" destOrd="0" presId="urn:microsoft.com/office/officeart/2005/8/layout/chevron1"/>
    <dgm:cxn modelId="{E3059A8F-0185-477C-8443-56EFA459BC84}" type="presParOf" srcId="{1654649F-3E00-4F15-B5EE-8C2401641882}" destId="{5C2F8EFF-F975-468E-B8BD-125BBEF39522}" srcOrd="1" destOrd="0" presId="urn:microsoft.com/office/officeart/2005/8/layout/chevron1"/>
    <dgm:cxn modelId="{001E2B5B-D906-45CD-9749-480934B86D02}" type="presParOf" srcId="{1654649F-3E00-4F15-B5EE-8C2401641882}" destId="{10CA323C-FC51-4184-8D0A-9A37B6BB32F4}" srcOrd="2" destOrd="0" presId="urn:microsoft.com/office/officeart/2005/8/layout/chevron1"/>
    <dgm:cxn modelId="{4047E56B-BF8E-4D3B-BB2C-0C9C07551095}" type="presParOf" srcId="{1654649F-3E00-4F15-B5EE-8C2401641882}" destId="{EE50AC98-DF9F-4C96-BAB0-AF6F857A31D0}" srcOrd="3" destOrd="0" presId="urn:microsoft.com/office/officeart/2005/8/layout/chevron1"/>
    <dgm:cxn modelId="{5FDFF3A9-59C3-4C3A-9A28-6B3FF698C0F1}" type="presParOf" srcId="{1654649F-3E00-4F15-B5EE-8C2401641882}" destId="{ABCB2B75-9ED1-44D2-B3BD-1DDBA8653BDD}" srcOrd="4" destOrd="0" presId="urn:microsoft.com/office/officeart/2005/8/layout/chevron1"/>
    <dgm:cxn modelId="{704CE2BC-645E-47CB-B1EA-D4E54A88A309}" type="presParOf" srcId="{1654649F-3E00-4F15-B5EE-8C2401641882}" destId="{A4C7F6A7-3642-4ADD-AE2B-8BFF23A04270}" srcOrd="5" destOrd="0" presId="urn:microsoft.com/office/officeart/2005/8/layout/chevron1"/>
    <dgm:cxn modelId="{BF33FFAC-AE9D-45CB-95DA-A55C0F0E4813}" type="presParOf" srcId="{1654649F-3E00-4F15-B5EE-8C2401641882}" destId="{BBD92325-5346-46FC-9644-A95BD3D7E2D9}" srcOrd="6" destOrd="0" presId="urn:microsoft.com/office/officeart/2005/8/layout/chevron1"/>
    <dgm:cxn modelId="{454F8265-FFA9-4828-AECF-410D83C6569B}" type="presParOf" srcId="{1654649F-3E00-4F15-B5EE-8C2401641882}" destId="{F3EAA211-2D4E-4973-84FB-6AF1A93E01D8}" srcOrd="7" destOrd="0" presId="urn:microsoft.com/office/officeart/2005/8/layout/chevron1"/>
    <dgm:cxn modelId="{F3F68851-40CB-4425-9724-5512C90D1EBC}" type="presParOf" srcId="{1654649F-3E00-4F15-B5EE-8C2401641882}" destId="{90835540-11CA-42C9-BEA7-344A7F51B34A}" srcOrd="8" destOrd="0" presId="urn:microsoft.com/office/officeart/2005/8/layout/chevron1"/>
    <dgm:cxn modelId="{1F67486D-B904-4BDD-9BC5-677BE3B2EEBE}" type="presParOf" srcId="{1654649F-3E00-4F15-B5EE-8C2401641882}" destId="{E5E65DF4-0A4B-4574-BD3F-96D728129381}" srcOrd="9" destOrd="0" presId="urn:microsoft.com/office/officeart/2005/8/layout/chevron1"/>
    <dgm:cxn modelId="{154EF597-7E41-4C6E-9FEF-C3BD3F9FAABA}" type="presParOf" srcId="{1654649F-3E00-4F15-B5EE-8C2401641882}" destId="{91A7DB16-05B3-4EDA-B81D-6B422F6DE078}" srcOrd="10" destOrd="0" presId="urn:microsoft.com/office/officeart/2005/8/layout/chevron1"/>
    <dgm:cxn modelId="{A686E0A9-E968-4D05-90D1-B5102123C6DA}" type="presParOf" srcId="{1654649F-3E00-4F15-B5EE-8C2401641882}" destId="{9F7828B1-0A04-4E51-9725-58F7D6E27297}" srcOrd="11" destOrd="0" presId="urn:microsoft.com/office/officeart/2005/8/layout/chevron1"/>
    <dgm:cxn modelId="{2BACADC0-98E1-4D93-8B21-C937F96A17FA}" type="presParOf" srcId="{1654649F-3E00-4F15-B5EE-8C2401641882}" destId="{358FD14F-6390-483C-9F5D-F6AFF442884F}"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5AC6F-B4AD-43FF-A414-043BEAD373F5}" type="doc">
      <dgm:prSet loTypeId="urn:microsoft.com/office/officeart/2008/layout/LinedList" loCatId="hierarchy" qsTypeId="urn:microsoft.com/office/officeart/2005/8/quickstyle/simple1" qsCatId="simple" csTypeId="urn:microsoft.com/office/officeart/2005/8/colors/accent3_3" csCatId="accent3" phldr="1"/>
      <dgm:spPr/>
      <dgm:t>
        <a:bodyPr/>
        <a:lstStyle/>
        <a:p>
          <a:endParaRPr lang="es-EC"/>
        </a:p>
      </dgm:t>
    </dgm:pt>
    <dgm:pt modelId="{1C67DECA-5D20-4E49-8F92-ED5B3A6AB98A}">
      <dgm:prSet phldrT="[Texto]" custT="1"/>
      <dgm:spPr/>
      <dgm:t>
        <a:bodyPr/>
        <a:lstStyle/>
        <a:p>
          <a:r>
            <a:rPr lang="es-EC" sz="2600" dirty="0" smtClean="0"/>
            <a:t>General</a:t>
          </a:r>
          <a:endParaRPr lang="es-EC" sz="2600" dirty="0"/>
        </a:p>
      </dgm:t>
    </dgm:pt>
    <dgm:pt modelId="{51D00112-6B08-408C-A184-CFE2B195B90F}" type="parTrans" cxnId="{532398AA-830A-435B-99DE-15553D1738EC}">
      <dgm:prSet/>
      <dgm:spPr/>
      <dgm:t>
        <a:bodyPr/>
        <a:lstStyle/>
        <a:p>
          <a:endParaRPr lang="es-EC"/>
        </a:p>
      </dgm:t>
    </dgm:pt>
    <dgm:pt modelId="{ED51FADB-BBAC-426C-8987-501DEB887A8D}" type="sibTrans" cxnId="{532398AA-830A-435B-99DE-15553D1738EC}">
      <dgm:prSet/>
      <dgm:spPr/>
      <dgm:t>
        <a:bodyPr/>
        <a:lstStyle/>
        <a:p>
          <a:endParaRPr lang="es-EC"/>
        </a:p>
      </dgm:t>
    </dgm:pt>
    <dgm:pt modelId="{FACFEEB2-C21D-4342-AC5C-D8C273F38F69}">
      <dgm:prSet phldrT="[Texto]" custT="1"/>
      <dgm:spPr/>
      <dgm:t>
        <a:bodyPr/>
        <a:lstStyle/>
        <a:p>
          <a:pPr algn="just"/>
          <a:r>
            <a:rPr lang="es-EC" sz="1400" dirty="0" smtClean="0"/>
            <a:t>Analizar el Marco Regulatorio de eficiencia energética - seguridad eléctrica, vigente en Ecuador y demás países miembros de la CAN;  para que mediante su comparación permita la elaboración de una propuesta de procedimiento que sustente su aplicación en el país.</a:t>
          </a:r>
          <a:endParaRPr lang="es-EC" sz="1400" dirty="0"/>
        </a:p>
      </dgm:t>
    </dgm:pt>
    <dgm:pt modelId="{04229554-90E8-4A18-B70D-E90340E5BBDD}" type="parTrans" cxnId="{5CD3567F-1A51-436E-8256-7CD502684356}">
      <dgm:prSet/>
      <dgm:spPr/>
      <dgm:t>
        <a:bodyPr/>
        <a:lstStyle/>
        <a:p>
          <a:endParaRPr lang="es-EC"/>
        </a:p>
      </dgm:t>
    </dgm:pt>
    <dgm:pt modelId="{0EC1B479-00DA-4810-9417-E7FA4AC42F2E}" type="sibTrans" cxnId="{5CD3567F-1A51-436E-8256-7CD502684356}">
      <dgm:prSet/>
      <dgm:spPr/>
      <dgm:t>
        <a:bodyPr/>
        <a:lstStyle/>
        <a:p>
          <a:endParaRPr lang="es-EC"/>
        </a:p>
      </dgm:t>
    </dgm:pt>
    <dgm:pt modelId="{414017A0-16E3-4224-9957-1883B449A811}" type="pres">
      <dgm:prSet presAssocID="{7335AC6F-B4AD-43FF-A414-043BEAD373F5}" presName="vert0" presStyleCnt="0">
        <dgm:presLayoutVars>
          <dgm:dir/>
          <dgm:animOne val="branch"/>
          <dgm:animLvl val="lvl"/>
        </dgm:presLayoutVars>
      </dgm:prSet>
      <dgm:spPr/>
      <dgm:t>
        <a:bodyPr/>
        <a:lstStyle/>
        <a:p>
          <a:endParaRPr lang="es-EC"/>
        </a:p>
      </dgm:t>
    </dgm:pt>
    <dgm:pt modelId="{B9AC2C15-15E8-4AA7-A61C-E3AF6B014CC7}" type="pres">
      <dgm:prSet presAssocID="{1C67DECA-5D20-4E49-8F92-ED5B3A6AB98A}" presName="thickLine" presStyleLbl="alignNode1" presStyleIdx="0" presStyleCnt="1"/>
      <dgm:spPr/>
    </dgm:pt>
    <dgm:pt modelId="{7D7E8111-5851-463A-AA2B-FE4E819A333C}" type="pres">
      <dgm:prSet presAssocID="{1C67DECA-5D20-4E49-8F92-ED5B3A6AB98A}" presName="horz1" presStyleCnt="0"/>
      <dgm:spPr/>
    </dgm:pt>
    <dgm:pt modelId="{66EC73EA-393F-4FF5-B2CD-8F9C91F71D38}" type="pres">
      <dgm:prSet presAssocID="{1C67DECA-5D20-4E49-8F92-ED5B3A6AB98A}" presName="tx1" presStyleLbl="revTx" presStyleIdx="0" presStyleCnt="2"/>
      <dgm:spPr/>
      <dgm:t>
        <a:bodyPr/>
        <a:lstStyle/>
        <a:p>
          <a:endParaRPr lang="es-EC"/>
        </a:p>
      </dgm:t>
    </dgm:pt>
    <dgm:pt modelId="{4890D448-38DF-4821-AB8F-9B7D89CD4701}" type="pres">
      <dgm:prSet presAssocID="{1C67DECA-5D20-4E49-8F92-ED5B3A6AB98A}" presName="vert1" presStyleCnt="0"/>
      <dgm:spPr/>
    </dgm:pt>
    <dgm:pt modelId="{D61E4F85-AD1A-49BC-8B7C-A5A89ED837D8}" type="pres">
      <dgm:prSet presAssocID="{FACFEEB2-C21D-4342-AC5C-D8C273F38F69}" presName="vertSpace2a" presStyleCnt="0"/>
      <dgm:spPr/>
    </dgm:pt>
    <dgm:pt modelId="{A3DC0DE9-E187-4518-966C-5EAC63A05BE0}" type="pres">
      <dgm:prSet presAssocID="{FACFEEB2-C21D-4342-AC5C-D8C273F38F69}" presName="horz2" presStyleCnt="0"/>
      <dgm:spPr/>
    </dgm:pt>
    <dgm:pt modelId="{28132F60-2688-498B-9620-1C100C025AFE}" type="pres">
      <dgm:prSet presAssocID="{FACFEEB2-C21D-4342-AC5C-D8C273F38F69}" presName="horzSpace2" presStyleCnt="0"/>
      <dgm:spPr/>
    </dgm:pt>
    <dgm:pt modelId="{6D863ED0-7502-4AFA-B140-FE3D3C95D0CA}" type="pres">
      <dgm:prSet presAssocID="{FACFEEB2-C21D-4342-AC5C-D8C273F38F69}" presName="tx2" presStyleLbl="revTx" presStyleIdx="1" presStyleCnt="2" custScaleY="80326"/>
      <dgm:spPr/>
      <dgm:t>
        <a:bodyPr/>
        <a:lstStyle/>
        <a:p>
          <a:endParaRPr lang="es-EC"/>
        </a:p>
      </dgm:t>
    </dgm:pt>
    <dgm:pt modelId="{D02E1888-D7C2-4EEE-B69F-E7F918D356B5}" type="pres">
      <dgm:prSet presAssocID="{FACFEEB2-C21D-4342-AC5C-D8C273F38F69}" presName="vert2" presStyleCnt="0"/>
      <dgm:spPr/>
    </dgm:pt>
    <dgm:pt modelId="{AED127CD-7F0C-4AB8-B54E-2B867E889BC7}" type="pres">
      <dgm:prSet presAssocID="{FACFEEB2-C21D-4342-AC5C-D8C273F38F69}" presName="thinLine2b" presStyleLbl="callout" presStyleIdx="0" presStyleCnt="1"/>
      <dgm:spPr/>
    </dgm:pt>
    <dgm:pt modelId="{7B669904-795A-4F02-99DA-1E06F8C5388A}" type="pres">
      <dgm:prSet presAssocID="{FACFEEB2-C21D-4342-AC5C-D8C273F38F69}" presName="vertSpace2b" presStyleCnt="0"/>
      <dgm:spPr/>
    </dgm:pt>
  </dgm:ptLst>
  <dgm:cxnLst>
    <dgm:cxn modelId="{3D35BF0F-6C84-440E-A011-D1E37C7E593C}" type="presOf" srcId="{1C67DECA-5D20-4E49-8F92-ED5B3A6AB98A}" destId="{66EC73EA-393F-4FF5-B2CD-8F9C91F71D38}" srcOrd="0" destOrd="0" presId="urn:microsoft.com/office/officeart/2008/layout/LinedList"/>
    <dgm:cxn modelId="{481BA97C-9D58-437C-A3F5-9C192650A778}" type="presOf" srcId="{7335AC6F-B4AD-43FF-A414-043BEAD373F5}" destId="{414017A0-16E3-4224-9957-1883B449A811}" srcOrd="0" destOrd="0" presId="urn:microsoft.com/office/officeart/2008/layout/LinedList"/>
    <dgm:cxn modelId="{5CD3567F-1A51-436E-8256-7CD502684356}" srcId="{1C67DECA-5D20-4E49-8F92-ED5B3A6AB98A}" destId="{FACFEEB2-C21D-4342-AC5C-D8C273F38F69}" srcOrd="0" destOrd="0" parTransId="{04229554-90E8-4A18-B70D-E90340E5BBDD}" sibTransId="{0EC1B479-00DA-4810-9417-E7FA4AC42F2E}"/>
    <dgm:cxn modelId="{532398AA-830A-435B-99DE-15553D1738EC}" srcId="{7335AC6F-B4AD-43FF-A414-043BEAD373F5}" destId="{1C67DECA-5D20-4E49-8F92-ED5B3A6AB98A}" srcOrd="0" destOrd="0" parTransId="{51D00112-6B08-408C-A184-CFE2B195B90F}" sibTransId="{ED51FADB-BBAC-426C-8987-501DEB887A8D}"/>
    <dgm:cxn modelId="{06D1FEE1-2F10-42A9-9389-4A4131EB49C1}" type="presOf" srcId="{FACFEEB2-C21D-4342-AC5C-D8C273F38F69}" destId="{6D863ED0-7502-4AFA-B140-FE3D3C95D0CA}" srcOrd="0" destOrd="0" presId="urn:microsoft.com/office/officeart/2008/layout/LinedList"/>
    <dgm:cxn modelId="{0591AC6D-DD31-4615-82C1-5DD585714042}" type="presParOf" srcId="{414017A0-16E3-4224-9957-1883B449A811}" destId="{B9AC2C15-15E8-4AA7-A61C-E3AF6B014CC7}" srcOrd="0" destOrd="0" presId="urn:microsoft.com/office/officeart/2008/layout/LinedList"/>
    <dgm:cxn modelId="{1CC22C52-1A81-4C16-AD6D-F35085BFD419}" type="presParOf" srcId="{414017A0-16E3-4224-9957-1883B449A811}" destId="{7D7E8111-5851-463A-AA2B-FE4E819A333C}" srcOrd="1" destOrd="0" presId="urn:microsoft.com/office/officeart/2008/layout/LinedList"/>
    <dgm:cxn modelId="{C1A5A033-A1DB-42C1-B229-FDE979B8332C}" type="presParOf" srcId="{7D7E8111-5851-463A-AA2B-FE4E819A333C}" destId="{66EC73EA-393F-4FF5-B2CD-8F9C91F71D38}" srcOrd="0" destOrd="0" presId="urn:microsoft.com/office/officeart/2008/layout/LinedList"/>
    <dgm:cxn modelId="{E75AE042-733F-4F42-AC7A-B31D7F0DEF75}" type="presParOf" srcId="{7D7E8111-5851-463A-AA2B-FE4E819A333C}" destId="{4890D448-38DF-4821-AB8F-9B7D89CD4701}" srcOrd="1" destOrd="0" presId="urn:microsoft.com/office/officeart/2008/layout/LinedList"/>
    <dgm:cxn modelId="{BD26442D-C948-4663-8F0F-2BE73E381B44}" type="presParOf" srcId="{4890D448-38DF-4821-AB8F-9B7D89CD4701}" destId="{D61E4F85-AD1A-49BC-8B7C-A5A89ED837D8}" srcOrd="0" destOrd="0" presId="urn:microsoft.com/office/officeart/2008/layout/LinedList"/>
    <dgm:cxn modelId="{3323F30F-DC91-476C-9BCB-24B85485059A}" type="presParOf" srcId="{4890D448-38DF-4821-AB8F-9B7D89CD4701}" destId="{A3DC0DE9-E187-4518-966C-5EAC63A05BE0}" srcOrd="1" destOrd="0" presId="urn:microsoft.com/office/officeart/2008/layout/LinedList"/>
    <dgm:cxn modelId="{5CA91956-21C3-436E-9B5A-10B589F29D07}" type="presParOf" srcId="{A3DC0DE9-E187-4518-966C-5EAC63A05BE0}" destId="{28132F60-2688-498B-9620-1C100C025AFE}" srcOrd="0" destOrd="0" presId="urn:microsoft.com/office/officeart/2008/layout/LinedList"/>
    <dgm:cxn modelId="{DFE3B556-6CA0-43BA-98F4-51DEB2C91335}" type="presParOf" srcId="{A3DC0DE9-E187-4518-966C-5EAC63A05BE0}" destId="{6D863ED0-7502-4AFA-B140-FE3D3C95D0CA}" srcOrd="1" destOrd="0" presId="urn:microsoft.com/office/officeart/2008/layout/LinedList"/>
    <dgm:cxn modelId="{3BBB1952-04E2-40D7-A9F3-38F52540E9C0}" type="presParOf" srcId="{A3DC0DE9-E187-4518-966C-5EAC63A05BE0}" destId="{D02E1888-D7C2-4EEE-B69F-E7F918D356B5}" srcOrd="2" destOrd="0" presId="urn:microsoft.com/office/officeart/2008/layout/LinedList"/>
    <dgm:cxn modelId="{A96B0726-83A8-472F-B671-AC4A538CC459}" type="presParOf" srcId="{4890D448-38DF-4821-AB8F-9B7D89CD4701}" destId="{AED127CD-7F0C-4AB8-B54E-2B867E889BC7}" srcOrd="2" destOrd="0" presId="urn:microsoft.com/office/officeart/2008/layout/LinedList"/>
    <dgm:cxn modelId="{48EE38A9-4CAA-43D9-A13A-DA876052A399}" type="presParOf" srcId="{4890D448-38DF-4821-AB8F-9B7D89CD4701}" destId="{7B669904-795A-4F02-99DA-1E06F8C5388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59FA11-4665-4354-B5BA-FF3DA57315E6}"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s-EC"/>
        </a:p>
      </dgm:t>
    </dgm:pt>
    <dgm:pt modelId="{C102162B-7335-474C-94FE-05793E03EC2B}">
      <dgm:prSet/>
      <dgm:spPr/>
      <dgm:t>
        <a:bodyPr/>
        <a:lstStyle/>
        <a:p>
          <a:pPr algn="just"/>
          <a:r>
            <a:rPr lang="es-ES" b="0" dirty="0" smtClean="0"/>
            <a:t>Específico</a:t>
          </a:r>
          <a:endParaRPr lang="es-EC" b="0" dirty="0"/>
        </a:p>
      </dgm:t>
    </dgm:pt>
    <dgm:pt modelId="{4932431D-B5F1-4DFC-BDAF-46DBF9749BB6}" type="parTrans" cxnId="{680A03EF-9B8D-4C9D-BF5D-E4F25E0A7327}">
      <dgm:prSet/>
      <dgm:spPr/>
      <dgm:t>
        <a:bodyPr/>
        <a:lstStyle/>
        <a:p>
          <a:pPr algn="just"/>
          <a:endParaRPr lang="es-EC" b="0"/>
        </a:p>
      </dgm:t>
    </dgm:pt>
    <dgm:pt modelId="{B2CB8F23-80E8-4623-9AAE-0A2BFB6B9A08}" type="sibTrans" cxnId="{680A03EF-9B8D-4C9D-BF5D-E4F25E0A7327}">
      <dgm:prSet/>
      <dgm:spPr/>
      <dgm:t>
        <a:bodyPr/>
        <a:lstStyle/>
        <a:p>
          <a:pPr algn="just"/>
          <a:endParaRPr lang="es-EC" b="0"/>
        </a:p>
      </dgm:t>
    </dgm:pt>
    <dgm:pt modelId="{893B986F-CB4E-4002-ABB8-BBD1DF0DD89C}">
      <dgm:prSet custT="1"/>
      <dgm:spPr/>
      <dgm:t>
        <a:bodyPr/>
        <a:lstStyle/>
        <a:p>
          <a:pPr algn="just"/>
          <a:r>
            <a:rPr lang="es-EC" sz="1400" b="0" dirty="0" smtClean="0"/>
            <a:t>Determinar los organismos y entidades que participan en la infraestructura de calidad de cada uno de los cuatro países, identificando sus funciones y participación. </a:t>
          </a:r>
          <a:endParaRPr lang="es-EC" sz="1400" b="0" dirty="0"/>
        </a:p>
      </dgm:t>
    </dgm:pt>
    <dgm:pt modelId="{FB28C0A0-ECD6-4253-A295-713769BA35E4}" type="parTrans" cxnId="{36FC45AA-5507-447C-BAAC-EB599FD700FE}">
      <dgm:prSet/>
      <dgm:spPr/>
      <dgm:t>
        <a:bodyPr/>
        <a:lstStyle/>
        <a:p>
          <a:pPr algn="just"/>
          <a:endParaRPr lang="es-EC" b="0"/>
        </a:p>
      </dgm:t>
    </dgm:pt>
    <dgm:pt modelId="{141230D2-BBB7-4AB2-9652-88C802DA23B7}" type="sibTrans" cxnId="{36FC45AA-5507-447C-BAAC-EB599FD700FE}">
      <dgm:prSet/>
      <dgm:spPr/>
      <dgm:t>
        <a:bodyPr/>
        <a:lstStyle/>
        <a:p>
          <a:pPr algn="just"/>
          <a:endParaRPr lang="es-EC" b="0"/>
        </a:p>
      </dgm:t>
    </dgm:pt>
    <dgm:pt modelId="{29B3B63E-94A7-4264-A6EC-7389B1C57BD7}">
      <dgm:prSet custT="1"/>
      <dgm:spPr/>
      <dgm:t>
        <a:bodyPr/>
        <a:lstStyle/>
        <a:p>
          <a:pPr algn="just"/>
          <a:r>
            <a:rPr lang="es-EC" sz="1400" b="0" dirty="0" smtClean="0"/>
            <a:t>Comparar el Marco Regulatorio del país con el de los otros miembros principales de la CAN, y la experiencia generada a partir de su aplicación.</a:t>
          </a:r>
          <a:endParaRPr lang="es-EC" sz="1400" b="0" dirty="0"/>
        </a:p>
      </dgm:t>
    </dgm:pt>
    <dgm:pt modelId="{F7F63D82-A682-4EE7-B03B-7AA1C36DF325}" type="parTrans" cxnId="{FA61B723-662E-44D0-8913-334D0C7FC8D2}">
      <dgm:prSet/>
      <dgm:spPr/>
      <dgm:t>
        <a:bodyPr/>
        <a:lstStyle/>
        <a:p>
          <a:pPr algn="just"/>
          <a:endParaRPr lang="es-EC" b="0"/>
        </a:p>
      </dgm:t>
    </dgm:pt>
    <dgm:pt modelId="{3E621B76-AA62-493A-AD5C-08D0D7F893B4}" type="sibTrans" cxnId="{FA61B723-662E-44D0-8913-334D0C7FC8D2}">
      <dgm:prSet/>
      <dgm:spPr/>
      <dgm:t>
        <a:bodyPr/>
        <a:lstStyle/>
        <a:p>
          <a:pPr algn="just"/>
          <a:endParaRPr lang="es-EC" b="0"/>
        </a:p>
      </dgm:t>
    </dgm:pt>
    <dgm:pt modelId="{A7A71233-F85D-40A1-8392-5A718EFD4853}">
      <dgm:prSet/>
      <dgm:spPr/>
      <dgm:t>
        <a:bodyPr/>
        <a:lstStyle/>
        <a:p>
          <a:pPr algn="just"/>
          <a:r>
            <a:rPr lang="es-ES" b="0" dirty="0" smtClean="0"/>
            <a:t>Identifica</a:t>
          </a:r>
          <a:r>
            <a:rPr lang="es-EC" b="0" dirty="0" smtClean="0"/>
            <a:t>r los reglamentos y productos (equipos eléctricos y/o electrodomésticos) de mayor incidencia para el manejo de la eficiencia energética y seguridad eléctrica en  Ecuador.</a:t>
          </a:r>
          <a:endParaRPr lang="es-EC" b="0" dirty="0"/>
        </a:p>
      </dgm:t>
    </dgm:pt>
    <dgm:pt modelId="{5AD39087-1FB0-471D-B226-74552924AA8F}" type="parTrans" cxnId="{CDC2BD3F-33C5-4EA2-B778-FDEFC9842036}">
      <dgm:prSet/>
      <dgm:spPr/>
      <dgm:t>
        <a:bodyPr/>
        <a:lstStyle/>
        <a:p>
          <a:pPr algn="just"/>
          <a:endParaRPr lang="es-EC" b="0"/>
        </a:p>
      </dgm:t>
    </dgm:pt>
    <dgm:pt modelId="{E343C411-E5F3-461F-99F6-53A3CC038038}" type="sibTrans" cxnId="{CDC2BD3F-33C5-4EA2-B778-FDEFC9842036}">
      <dgm:prSet/>
      <dgm:spPr/>
      <dgm:t>
        <a:bodyPr/>
        <a:lstStyle/>
        <a:p>
          <a:pPr algn="just"/>
          <a:endParaRPr lang="es-EC" b="0"/>
        </a:p>
      </dgm:t>
    </dgm:pt>
    <dgm:pt modelId="{BE5FA46C-E74B-47C2-88D6-CC0B7EE6F33F}">
      <dgm:prSet/>
      <dgm:spPr/>
      <dgm:t>
        <a:bodyPr/>
        <a:lstStyle/>
        <a:p>
          <a:pPr algn="just"/>
          <a:r>
            <a:rPr lang="es-EC" b="0" dirty="0" smtClean="0"/>
            <a:t>Identificar las oportunidades y desventajas generadas en cada país a partir de la aplicación de un modelo regulatorio enfocado en la eficiencia energética. </a:t>
          </a:r>
          <a:endParaRPr lang="es-EC" b="0" dirty="0"/>
        </a:p>
      </dgm:t>
    </dgm:pt>
    <dgm:pt modelId="{03B49F87-B532-4B61-8F6B-7317F2ADA961}" type="parTrans" cxnId="{79FFB18C-53E8-47C5-95CF-F28B0C50F501}">
      <dgm:prSet/>
      <dgm:spPr/>
      <dgm:t>
        <a:bodyPr/>
        <a:lstStyle/>
        <a:p>
          <a:pPr algn="just"/>
          <a:endParaRPr lang="es-EC" b="0"/>
        </a:p>
      </dgm:t>
    </dgm:pt>
    <dgm:pt modelId="{1CEDB53C-FC5D-41C8-853F-198324DAD0EF}" type="sibTrans" cxnId="{79FFB18C-53E8-47C5-95CF-F28B0C50F501}">
      <dgm:prSet/>
      <dgm:spPr/>
      <dgm:t>
        <a:bodyPr/>
        <a:lstStyle/>
        <a:p>
          <a:pPr algn="just"/>
          <a:endParaRPr lang="es-EC" b="0"/>
        </a:p>
      </dgm:t>
    </dgm:pt>
    <dgm:pt modelId="{DDBFB441-5ED0-459B-8586-11D446BEFA6A}">
      <dgm:prSet/>
      <dgm:spPr/>
      <dgm:t>
        <a:bodyPr/>
        <a:lstStyle/>
        <a:p>
          <a:pPr algn="just"/>
          <a:r>
            <a:rPr lang="es-EC" b="0" dirty="0" smtClean="0"/>
            <a:t>Desarrollar una propuesta adecuada de procedimiento para la aplicación de los  reglamentos en Ecuador, que a través de su instauración garantice el cumplimiento de los mismos para mejorar los parámetros de eficiencia y seguridad eléctrica</a:t>
          </a:r>
          <a:endParaRPr lang="es-EC" b="0" dirty="0"/>
        </a:p>
      </dgm:t>
    </dgm:pt>
    <dgm:pt modelId="{87FAEC43-F63D-4BF0-B49E-1F2308CDC9CA}" type="parTrans" cxnId="{42984659-237A-4010-8FE9-27641D2B372C}">
      <dgm:prSet/>
      <dgm:spPr/>
      <dgm:t>
        <a:bodyPr/>
        <a:lstStyle/>
        <a:p>
          <a:pPr algn="just"/>
          <a:endParaRPr lang="es-EC" b="0"/>
        </a:p>
      </dgm:t>
    </dgm:pt>
    <dgm:pt modelId="{D758F4A1-E0B7-4412-84E4-925FA20EE053}" type="sibTrans" cxnId="{42984659-237A-4010-8FE9-27641D2B372C}">
      <dgm:prSet/>
      <dgm:spPr/>
      <dgm:t>
        <a:bodyPr/>
        <a:lstStyle/>
        <a:p>
          <a:pPr algn="just"/>
          <a:endParaRPr lang="es-EC" b="0"/>
        </a:p>
      </dgm:t>
    </dgm:pt>
    <dgm:pt modelId="{67807C94-2BD6-44CD-ACE5-5F71371BACB0}" type="pres">
      <dgm:prSet presAssocID="{F359FA11-4665-4354-B5BA-FF3DA57315E6}" presName="vert0" presStyleCnt="0">
        <dgm:presLayoutVars>
          <dgm:dir/>
          <dgm:animOne val="branch"/>
          <dgm:animLvl val="lvl"/>
        </dgm:presLayoutVars>
      </dgm:prSet>
      <dgm:spPr/>
      <dgm:t>
        <a:bodyPr/>
        <a:lstStyle/>
        <a:p>
          <a:endParaRPr lang="es-EC"/>
        </a:p>
      </dgm:t>
    </dgm:pt>
    <dgm:pt modelId="{A246EB71-03CC-4667-BFA7-D30D6FD5A6E2}" type="pres">
      <dgm:prSet presAssocID="{C102162B-7335-474C-94FE-05793E03EC2B}" presName="thickLine" presStyleLbl="alignNode1" presStyleIdx="0" presStyleCnt="1"/>
      <dgm:spPr/>
    </dgm:pt>
    <dgm:pt modelId="{F73B6591-5E10-4D2D-9B45-338FF35A18E7}" type="pres">
      <dgm:prSet presAssocID="{C102162B-7335-474C-94FE-05793E03EC2B}" presName="horz1" presStyleCnt="0"/>
      <dgm:spPr/>
    </dgm:pt>
    <dgm:pt modelId="{3208503F-3EE3-40F7-99DC-7150983A2E5E}" type="pres">
      <dgm:prSet presAssocID="{C102162B-7335-474C-94FE-05793E03EC2B}" presName="tx1" presStyleLbl="revTx" presStyleIdx="0" presStyleCnt="6"/>
      <dgm:spPr/>
      <dgm:t>
        <a:bodyPr/>
        <a:lstStyle/>
        <a:p>
          <a:endParaRPr lang="es-EC"/>
        </a:p>
      </dgm:t>
    </dgm:pt>
    <dgm:pt modelId="{1031782B-84CE-4D77-BB0F-B42A6A9FAD27}" type="pres">
      <dgm:prSet presAssocID="{C102162B-7335-474C-94FE-05793E03EC2B}" presName="vert1" presStyleCnt="0"/>
      <dgm:spPr/>
    </dgm:pt>
    <dgm:pt modelId="{1F4B75A4-03FF-4BD6-ADD5-99FF9E347EE7}" type="pres">
      <dgm:prSet presAssocID="{893B986F-CB4E-4002-ABB8-BBD1DF0DD89C}" presName="vertSpace2a" presStyleCnt="0"/>
      <dgm:spPr/>
    </dgm:pt>
    <dgm:pt modelId="{F708BB32-96DF-4292-8BCD-AF2C134D117E}" type="pres">
      <dgm:prSet presAssocID="{893B986F-CB4E-4002-ABB8-BBD1DF0DD89C}" presName="horz2" presStyleCnt="0"/>
      <dgm:spPr/>
    </dgm:pt>
    <dgm:pt modelId="{3843EA02-DB6E-4970-B485-B5CF3C31DAF5}" type="pres">
      <dgm:prSet presAssocID="{893B986F-CB4E-4002-ABB8-BBD1DF0DD89C}" presName="horzSpace2" presStyleCnt="0"/>
      <dgm:spPr/>
    </dgm:pt>
    <dgm:pt modelId="{015B10FE-09A6-493F-B61D-FFA044284E59}" type="pres">
      <dgm:prSet presAssocID="{893B986F-CB4E-4002-ABB8-BBD1DF0DD89C}" presName="tx2" presStyleLbl="revTx" presStyleIdx="1" presStyleCnt="6"/>
      <dgm:spPr/>
      <dgm:t>
        <a:bodyPr/>
        <a:lstStyle/>
        <a:p>
          <a:endParaRPr lang="es-EC"/>
        </a:p>
      </dgm:t>
    </dgm:pt>
    <dgm:pt modelId="{94724779-53FD-43E8-B759-7BB3F844C602}" type="pres">
      <dgm:prSet presAssocID="{893B986F-CB4E-4002-ABB8-BBD1DF0DD89C}" presName="vert2" presStyleCnt="0"/>
      <dgm:spPr/>
    </dgm:pt>
    <dgm:pt modelId="{CF28C7C8-F4D4-4D7F-B479-E81C3AC69817}" type="pres">
      <dgm:prSet presAssocID="{893B986F-CB4E-4002-ABB8-BBD1DF0DD89C}" presName="thinLine2b" presStyleLbl="callout" presStyleIdx="0" presStyleCnt="5"/>
      <dgm:spPr/>
    </dgm:pt>
    <dgm:pt modelId="{7D9B8257-4A58-4D22-9764-B5D20C40A7C4}" type="pres">
      <dgm:prSet presAssocID="{893B986F-CB4E-4002-ABB8-BBD1DF0DD89C}" presName="vertSpace2b" presStyleCnt="0"/>
      <dgm:spPr/>
    </dgm:pt>
    <dgm:pt modelId="{55FE20E1-4381-459D-BD7D-94114D7E2D9B}" type="pres">
      <dgm:prSet presAssocID="{29B3B63E-94A7-4264-A6EC-7389B1C57BD7}" presName="horz2" presStyleCnt="0"/>
      <dgm:spPr/>
    </dgm:pt>
    <dgm:pt modelId="{D1CA7F93-FEEB-4353-BBBD-215301C27587}" type="pres">
      <dgm:prSet presAssocID="{29B3B63E-94A7-4264-A6EC-7389B1C57BD7}" presName="horzSpace2" presStyleCnt="0"/>
      <dgm:spPr/>
    </dgm:pt>
    <dgm:pt modelId="{E37D8B74-E509-4428-85A2-4D0C8777D8E1}" type="pres">
      <dgm:prSet presAssocID="{29B3B63E-94A7-4264-A6EC-7389B1C57BD7}" presName="tx2" presStyleLbl="revTx" presStyleIdx="2" presStyleCnt="6"/>
      <dgm:spPr/>
      <dgm:t>
        <a:bodyPr/>
        <a:lstStyle/>
        <a:p>
          <a:endParaRPr lang="es-EC"/>
        </a:p>
      </dgm:t>
    </dgm:pt>
    <dgm:pt modelId="{D53D4BC3-E71B-401C-A86E-6D3F3E91BA2D}" type="pres">
      <dgm:prSet presAssocID="{29B3B63E-94A7-4264-A6EC-7389B1C57BD7}" presName="vert2" presStyleCnt="0"/>
      <dgm:spPr/>
    </dgm:pt>
    <dgm:pt modelId="{8BAA826D-E201-47A1-B5E2-DE5526F494A9}" type="pres">
      <dgm:prSet presAssocID="{29B3B63E-94A7-4264-A6EC-7389B1C57BD7}" presName="thinLine2b" presStyleLbl="callout" presStyleIdx="1" presStyleCnt="5"/>
      <dgm:spPr/>
    </dgm:pt>
    <dgm:pt modelId="{C4AA5DE6-877B-4924-8832-5A19E5B43E69}" type="pres">
      <dgm:prSet presAssocID="{29B3B63E-94A7-4264-A6EC-7389B1C57BD7}" presName="vertSpace2b" presStyleCnt="0"/>
      <dgm:spPr/>
    </dgm:pt>
    <dgm:pt modelId="{863DC3D5-56DC-467B-8E4F-932B8DEF3CCA}" type="pres">
      <dgm:prSet presAssocID="{A7A71233-F85D-40A1-8392-5A718EFD4853}" presName="horz2" presStyleCnt="0"/>
      <dgm:spPr/>
    </dgm:pt>
    <dgm:pt modelId="{A07D9287-9ABF-4154-B73F-64D7457D3CBC}" type="pres">
      <dgm:prSet presAssocID="{A7A71233-F85D-40A1-8392-5A718EFD4853}" presName="horzSpace2" presStyleCnt="0"/>
      <dgm:spPr/>
    </dgm:pt>
    <dgm:pt modelId="{FE86AA26-69B4-450D-AF42-6BEA2632AE46}" type="pres">
      <dgm:prSet presAssocID="{A7A71233-F85D-40A1-8392-5A718EFD4853}" presName="tx2" presStyleLbl="revTx" presStyleIdx="3" presStyleCnt="6"/>
      <dgm:spPr/>
      <dgm:t>
        <a:bodyPr/>
        <a:lstStyle/>
        <a:p>
          <a:endParaRPr lang="es-EC"/>
        </a:p>
      </dgm:t>
    </dgm:pt>
    <dgm:pt modelId="{4F09F27F-FD28-4570-BA4B-C5A6BDEC6CF8}" type="pres">
      <dgm:prSet presAssocID="{A7A71233-F85D-40A1-8392-5A718EFD4853}" presName="vert2" presStyleCnt="0"/>
      <dgm:spPr/>
    </dgm:pt>
    <dgm:pt modelId="{F823B129-C6AF-49C0-865E-0DCDAB3B4281}" type="pres">
      <dgm:prSet presAssocID="{A7A71233-F85D-40A1-8392-5A718EFD4853}" presName="thinLine2b" presStyleLbl="callout" presStyleIdx="2" presStyleCnt="5"/>
      <dgm:spPr/>
    </dgm:pt>
    <dgm:pt modelId="{A43343C9-04AE-437E-BFF5-DF40103B6668}" type="pres">
      <dgm:prSet presAssocID="{A7A71233-F85D-40A1-8392-5A718EFD4853}" presName="vertSpace2b" presStyleCnt="0"/>
      <dgm:spPr/>
    </dgm:pt>
    <dgm:pt modelId="{7BF169D5-36A5-402E-88DB-B6B29110DCF5}" type="pres">
      <dgm:prSet presAssocID="{BE5FA46C-E74B-47C2-88D6-CC0B7EE6F33F}" presName="horz2" presStyleCnt="0"/>
      <dgm:spPr/>
    </dgm:pt>
    <dgm:pt modelId="{44B66EE6-6959-44A2-9B65-48784FE96C34}" type="pres">
      <dgm:prSet presAssocID="{BE5FA46C-E74B-47C2-88D6-CC0B7EE6F33F}" presName="horzSpace2" presStyleCnt="0"/>
      <dgm:spPr/>
    </dgm:pt>
    <dgm:pt modelId="{F459BA90-747C-4204-A44F-EFC3CA8BBF7E}" type="pres">
      <dgm:prSet presAssocID="{BE5FA46C-E74B-47C2-88D6-CC0B7EE6F33F}" presName="tx2" presStyleLbl="revTx" presStyleIdx="4" presStyleCnt="6"/>
      <dgm:spPr/>
      <dgm:t>
        <a:bodyPr/>
        <a:lstStyle/>
        <a:p>
          <a:endParaRPr lang="es-EC"/>
        </a:p>
      </dgm:t>
    </dgm:pt>
    <dgm:pt modelId="{FE2C479E-A34E-4716-AF8F-238293FDEBFD}" type="pres">
      <dgm:prSet presAssocID="{BE5FA46C-E74B-47C2-88D6-CC0B7EE6F33F}" presName="vert2" presStyleCnt="0"/>
      <dgm:spPr/>
    </dgm:pt>
    <dgm:pt modelId="{94229B90-81EB-4F26-8E04-828C90ADD020}" type="pres">
      <dgm:prSet presAssocID="{BE5FA46C-E74B-47C2-88D6-CC0B7EE6F33F}" presName="thinLine2b" presStyleLbl="callout" presStyleIdx="3" presStyleCnt="5"/>
      <dgm:spPr/>
    </dgm:pt>
    <dgm:pt modelId="{F35A0C17-EA62-43DC-9616-58FBF481239D}" type="pres">
      <dgm:prSet presAssocID="{BE5FA46C-E74B-47C2-88D6-CC0B7EE6F33F}" presName="vertSpace2b" presStyleCnt="0"/>
      <dgm:spPr/>
    </dgm:pt>
    <dgm:pt modelId="{4F14A6A2-41C7-45D9-8ED6-0D780C8F16FC}" type="pres">
      <dgm:prSet presAssocID="{DDBFB441-5ED0-459B-8586-11D446BEFA6A}" presName="horz2" presStyleCnt="0"/>
      <dgm:spPr/>
    </dgm:pt>
    <dgm:pt modelId="{7394C706-0CE2-45BF-9D24-6900B38B11F8}" type="pres">
      <dgm:prSet presAssocID="{DDBFB441-5ED0-459B-8586-11D446BEFA6A}" presName="horzSpace2" presStyleCnt="0"/>
      <dgm:spPr/>
    </dgm:pt>
    <dgm:pt modelId="{55043079-1B9E-4EDE-92E1-151CA7538F84}" type="pres">
      <dgm:prSet presAssocID="{DDBFB441-5ED0-459B-8586-11D446BEFA6A}" presName="tx2" presStyleLbl="revTx" presStyleIdx="5" presStyleCnt="6"/>
      <dgm:spPr/>
      <dgm:t>
        <a:bodyPr/>
        <a:lstStyle/>
        <a:p>
          <a:endParaRPr lang="es-EC"/>
        </a:p>
      </dgm:t>
    </dgm:pt>
    <dgm:pt modelId="{892D7277-0C03-4AA6-AEE6-D46003B4A349}" type="pres">
      <dgm:prSet presAssocID="{DDBFB441-5ED0-459B-8586-11D446BEFA6A}" presName="vert2" presStyleCnt="0"/>
      <dgm:spPr/>
    </dgm:pt>
    <dgm:pt modelId="{F14F0671-A75D-4049-A852-62324EBF9A1F}" type="pres">
      <dgm:prSet presAssocID="{DDBFB441-5ED0-459B-8586-11D446BEFA6A}" presName="thinLine2b" presStyleLbl="callout" presStyleIdx="4" presStyleCnt="5"/>
      <dgm:spPr/>
    </dgm:pt>
    <dgm:pt modelId="{26D21677-A4D8-4021-AA83-37DE1BA96AE0}" type="pres">
      <dgm:prSet presAssocID="{DDBFB441-5ED0-459B-8586-11D446BEFA6A}" presName="vertSpace2b" presStyleCnt="0"/>
      <dgm:spPr/>
    </dgm:pt>
  </dgm:ptLst>
  <dgm:cxnLst>
    <dgm:cxn modelId="{680A03EF-9B8D-4C9D-BF5D-E4F25E0A7327}" srcId="{F359FA11-4665-4354-B5BA-FF3DA57315E6}" destId="{C102162B-7335-474C-94FE-05793E03EC2B}" srcOrd="0" destOrd="0" parTransId="{4932431D-B5F1-4DFC-BDAF-46DBF9749BB6}" sibTransId="{B2CB8F23-80E8-4623-9AAE-0A2BFB6B9A08}"/>
    <dgm:cxn modelId="{4F2FE0C2-0E60-457C-832B-CBC2F90D216D}" type="presOf" srcId="{BE5FA46C-E74B-47C2-88D6-CC0B7EE6F33F}" destId="{F459BA90-747C-4204-A44F-EFC3CA8BBF7E}" srcOrd="0" destOrd="0" presId="urn:microsoft.com/office/officeart/2008/layout/LinedList"/>
    <dgm:cxn modelId="{79FFB18C-53E8-47C5-95CF-F28B0C50F501}" srcId="{C102162B-7335-474C-94FE-05793E03EC2B}" destId="{BE5FA46C-E74B-47C2-88D6-CC0B7EE6F33F}" srcOrd="3" destOrd="0" parTransId="{03B49F87-B532-4B61-8F6B-7317F2ADA961}" sibTransId="{1CEDB53C-FC5D-41C8-853F-198324DAD0EF}"/>
    <dgm:cxn modelId="{A7487356-9E1D-43E8-99A0-C5337ABB7EB1}" type="presOf" srcId="{29B3B63E-94A7-4264-A6EC-7389B1C57BD7}" destId="{E37D8B74-E509-4428-85A2-4D0C8777D8E1}" srcOrd="0" destOrd="0" presId="urn:microsoft.com/office/officeart/2008/layout/LinedList"/>
    <dgm:cxn modelId="{A2D5E5CE-F67C-41E5-A97F-7E04467FF369}" type="presOf" srcId="{DDBFB441-5ED0-459B-8586-11D446BEFA6A}" destId="{55043079-1B9E-4EDE-92E1-151CA7538F84}" srcOrd="0" destOrd="0" presId="urn:microsoft.com/office/officeart/2008/layout/LinedList"/>
    <dgm:cxn modelId="{97F224CD-0096-40CE-BD6D-AB8B898FFB61}" type="presOf" srcId="{F359FA11-4665-4354-B5BA-FF3DA57315E6}" destId="{67807C94-2BD6-44CD-ACE5-5F71371BACB0}" srcOrd="0" destOrd="0" presId="urn:microsoft.com/office/officeart/2008/layout/LinedList"/>
    <dgm:cxn modelId="{FA61B723-662E-44D0-8913-334D0C7FC8D2}" srcId="{C102162B-7335-474C-94FE-05793E03EC2B}" destId="{29B3B63E-94A7-4264-A6EC-7389B1C57BD7}" srcOrd="1" destOrd="0" parTransId="{F7F63D82-A682-4EE7-B03B-7AA1C36DF325}" sibTransId="{3E621B76-AA62-493A-AD5C-08D0D7F893B4}"/>
    <dgm:cxn modelId="{CDC2BD3F-33C5-4EA2-B778-FDEFC9842036}" srcId="{C102162B-7335-474C-94FE-05793E03EC2B}" destId="{A7A71233-F85D-40A1-8392-5A718EFD4853}" srcOrd="2" destOrd="0" parTransId="{5AD39087-1FB0-471D-B226-74552924AA8F}" sibTransId="{E343C411-E5F3-461F-99F6-53A3CC038038}"/>
    <dgm:cxn modelId="{6BEEFBC9-92EA-4262-B08C-6F7DE210248A}" type="presOf" srcId="{A7A71233-F85D-40A1-8392-5A718EFD4853}" destId="{FE86AA26-69B4-450D-AF42-6BEA2632AE46}" srcOrd="0" destOrd="0" presId="urn:microsoft.com/office/officeart/2008/layout/LinedList"/>
    <dgm:cxn modelId="{36FC45AA-5507-447C-BAAC-EB599FD700FE}" srcId="{C102162B-7335-474C-94FE-05793E03EC2B}" destId="{893B986F-CB4E-4002-ABB8-BBD1DF0DD89C}" srcOrd="0" destOrd="0" parTransId="{FB28C0A0-ECD6-4253-A295-713769BA35E4}" sibTransId="{141230D2-BBB7-4AB2-9652-88C802DA23B7}"/>
    <dgm:cxn modelId="{FAD16762-A632-4437-8BBD-ABE411F9AFB4}" type="presOf" srcId="{C102162B-7335-474C-94FE-05793E03EC2B}" destId="{3208503F-3EE3-40F7-99DC-7150983A2E5E}" srcOrd="0" destOrd="0" presId="urn:microsoft.com/office/officeart/2008/layout/LinedList"/>
    <dgm:cxn modelId="{42984659-237A-4010-8FE9-27641D2B372C}" srcId="{C102162B-7335-474C-94FE-05793E03EC2B}" destId="{DDBFB441-5ED0-459B-8586-11D446BEFA6A}" srcOrd="4" destOrd="0" parTransId="{87FAEC43-F63D-4BF0-B49E-1F2308CDC9CA}" sibTransId="{D758F4A1-E0B7-4412-84E4-925FA20EE053}"/>
    <dgm:cxn modelId="{CEA38440-18FA-4EEF-8D75-99FEC1B67555}" type="presOf" srcId="{893B986F-CB4E-4002-ABB8-BBD1DF0DD89C}" destId="{015B10FE-09A6-493F-B61D-FFA044284E59}" srcOrd="0" destOrd="0" presId="urn:microsoft.com/office/officeart/2008/layout/LinedList"/>
    <dgm:cxn modelId="{98275B52-932B-47AA-8E0C-EF04E1E99431}" type="presParOf" srcId="{67807C94-2BD6-44CD-ACE5-5F71371BACB0}" destId="{A246EB71-03CC-4667-BFA7-D30D6FD5A6E2}" srcOrd="0" destOrd="0" presId="urn:microsoft.com/office/officeart/2008/layout/LinedList"/>
    <dgm:cxn modelId="{DCB7D4D4-D103-46F3-9664-F929686A6E0C}" type="presParOf" srcId="{67807C94-2BD6-44CD-ACE5-5F71371BACB0}" destId="{F73B6591-5E10-4D2D-9B45-338FF35A18E7}" srcOrd="1" destOrd="0" presId="urn:microsoft.com/office/officeart/2008/layout/LinedList"/>
    <dgm:cxn modelId="{C0EF7C47-A20B-4DEB-A9F5-D8A9EFAC4894}" type="presParOf" srcId="{F73B6591-5E10-4D2D-9B45-338FF35A18E7}" destId="{3208503F-3EE3-40F7-99DC-7150983A2E5E}" srcOrd="0" destOrd="0" presId="urn:microsoft.com/office/officeart/2008/layout/LinedList"/>
    <dgm:cxn modelId="{76EB64C6-E3DD-48CD-99D3-CAEFF9AFC47D}" type="presParOf" srcId="{F73B6591-5E10-4D2D-9B45-338FF35A18E7}" destId="{1031782B-84CE-4D77-BB0F-B42A6A9FAD27}" srcOrd="1" destOrd="0" presId="urn:microsoft.com/office/officeart/2008/layout/LinedList"/>
    <dgm:cxn modelId="{4E4334B9-FF8A-4A28-8E4D-3E17DD25C194}" type="presParOf" srcId="{1031782B-84CE-4D77-BB0F-B42A6A9FAD27}" destId="{1F4B75A4-03FF-4BD6-ADD5-99FF9E347EE7}" srcOrd="0" destOrd="0" presId="urn:microsoft.com/office/officeart/2008/layout/LinedList"/>
    <dgm:cxn modelId="{6C8F9AE3-15EF-4970-AE5A-CDAA97A8DF4C}" type="presParOf" srcId="{1031782B-84CE-4D77-BB0F-B42A6A9FAD27}" destId="{F708BB32-96DF-4292-8BCD-AF2C134D117E}" srcOrd="1" destOrd="0" presId="urn:microsoft.com/office/officeart/2008/layout/LinedList"/>
    <dgm:cxn modelId="{F5DA94DA-7E9D-4D55-AEB6-29CCB767C9D5}" type="presParOf" srcId="{F708BB32-96DF-4292-8BCD-AF2C134D117E}" destId="{3843EA02-DB6E-4970-B485-B5CF3C31DAF5}" srcOrd="0" destOrd="0" presId="urn:microsoft.com/office/officeart/2008/layout/LinedList"/>
    <dgm:cxn modelId="{F9292334-F44C-47C9-BDDD-0B0F7B939161}" type="presParOf" srcId="{F708BB32-96DF-4292-8BCD-AF2C134D117E}" destId="{015B10FE-09A6-493F-B61D-FFA044284E59}" srcOrd="1" destOrd="0" presId="urn:microsoft.com/office/officeart/2008/layout/LinedList"/>
    <dgm:cxn modelId="{F3AD2557-848B-4DE3-8892-0CCA3016AA9D}" type="presParOf" srcId="{F708BB32-96DF-4292-8BCD-AF2C134D117E}" destId="{94724779-53FD-43E8-B759-7BB3F844C602}" srcOrd="2" destOrd="0" presId="urn:microsoft.com/office/officeart/2008/layout/LinedList"/>
    <dgm:cxn modelId="{71651AD2-09C7-4960-990C-A39D1A156EF6}" type="presParOf" srcId="{1031782B-84CE-4D77-BB0F-B42A6A9FAD27}" destId="{CF28C7C8-F4D4-4D7F-B479-E81C3AC69817}" srcOrd="2" destOrd="0" presId="urn:microsoft.com/office/officeart/2008/layout/LinedList"/>
    <dgm:cxn modelId="{DAE44F1B-5CCF-4675-B299-34FD2969E57A}" type="presParOf" srcId="{1031782B-84CE-4D77-BB0F-B42A6A9FAD27}" destId="{7D9B8257-4A58-4D22-9764-B5D20C40A7C4}" srcOrd="3" destOrd="0" presId="urn:microsoft.com/office/officeart/2008/layout/LinedList"/>
    <dgm:cxn modelId="{ADFE286E-73E2-4212-9D43-E2FA6149DE88}" type="presParOf" srcId="{1031782B-84CE-4D77-BB0F-B42A6A9FAD27}" destId="{55FE20E1-4381-459D-BD7D-94114D7E2D9B}" srcOrd="4" destOrd="0" presId="urn:microsoft.com/office/officeart/2008/layout/LinedList"/>
    <dgm:cxn modelId="{24578AC7-E3D6-4640-A868-E47CC6D94B45}" type="presParOf" srcId="{55FE20E1-4381-459D-BD7D-94114D7E2D9B}" destId="{D1CA7F93-FEEB-4353-BBBD-215301C27587}" srcOrd="0" destOrd="0" presId="urn:microsoft.com/office/officeart/2008/layout/LinedList"/>
    <dgm:cxn modelId="{4BDA8167-9D91-4DDC-9B21-DBB1512197E0}" type="presParOf" srcId="{55FE20E1-4381-459D-BD7D-94114D7E2D9B}" destId="{E37D8B74-E509-4428-85A2-4D0C8777D8E1}" srcOrd="1" destOrd="0" presId="urn:microsoft.com/office/officeart/2008/layout/LinedList"/>
    <dgm:cxn modelId="{53C98DA3-DC0E-4EFD-A871-F1912BB87BE6}" type="presParOf" srcId="{55FE20E1-4381-459D-BD7D-94114D7E2D9B}" destId="{D53D4BC3-E71B-401C-A86E-6D3F3E91BA2D}" srcOrd="2" destOrd="0" presId="urn:microsoft.com/office/officeart/2008/layout/LinedList"/>
    <dgm:cxn modelId="{856CF0D8-11CF-4FA2-A2DC-CF9FD9504B11}" type="presParOf" srcId="{1031782B-84CE-4D77-BB0F-B42A6A9FAD27}" destId="{8BAA826D-E201-47A1-B5E2-DE5526F494A9}" srcOrd="5" destOrd="0" presId="urn:microsoft.com/office/officeart/2008/layout/LinedList"/>
    <dgm:cxn modelId="{D2EF2F04-27A9-46D5-8204-64F8929B5711}" type="presParOf" srcId="{1031782B-84CE-4D77-BB0F-B42A6A9FAD27}" destId="{C4AA5DE6-877B-4924-8832-5A19E5B43E69}" srcOrd="6" destOrd="0" presId="urn:microsoft.com/office/officeart/2008/layout/LinedList"/>
    <dgm:cxn modelId="{D8C32CD1-5B5F-47AD-9F21-DA32834C7258}" type="presParOf" srcId="{1031782B-84CE-4D77-BB0F-B42A6A9FAD27}" destId="{863DC3D5-56DC-467B-8E4F-932B8DEF3CCA}" srcOrd="7" destOrd="0" presId="urn:microsoft.com/office/officeart/2008/layout/LinedList"/>
    <dgm:cxn modelId="{DE8D27DE-C80F-4EA9-AD02-21B67F0675B6}" type="presParOf" srcId="{863DC3D5-56DC-467B-8E4F-932B8DEF3CCA}" destId="{A07D9287-9ABF-4154-B73F-64D7457D3CBC}" srcOrd="0" destOrd="0" presId="urn:microsoft.com/office/officeart/2008/layout/LinedList"/>
    <dgm:cxn modelId="{20C44955-4376-4EC5-BF06-4B15BE415EEC}" type="presParOf" srcId="{863DC3D5-56DC-467B-8E4F-932B8DEF3CCA}" destId="{FE86AA26-69B4-450D-AF42-6BEA2632AE46}" srcOrd="1" destOrd="0" presId="urn:microsoft.com/office/officeart/2008/layout/LinedList"/>
    <dgm:cxn modelId="{BC668E7F-DC5E-4EDD-95C2-F12F0BA97742}" type="presParOf" srcId="{863DC3D5-56DC-467B-8E4F-932B8DEF3CCA}" destId="{4F09F27F-FD28-4570-BA4B-C5A6BDEC6CF8}" srcOrd="2" destOrd="0" presId="urn:microsoft.com/office/officeart/2008/layout/LinedList"/>
    <dgm:cxn modelId="{8C2EB1A8-FAC4-4990-A218-044C50F28E0F}" type="presParOf" srcId="{1031782B-84CE-4D77-BB0F-B42A6A9FAD27}" destId="{F823B129-C6AF-49C0-865E-0DCDAB3B4281}" srcOrd="8" destOrd="0" presId="urn:microsoft.com/office/officeart/2008/layout/LinedList"/>
    <dgm:cxn modelId="{D675DED8-2EF4-41E9-9CB8-89ACCCAE50A8}" type="presParOf" srcId="{1031782B-84CE-4D77-BB0F-B42A6A9FAD27}" destId="{A43343C9-04AE-437E-BFF5-DF40103B6668}" srcOrd="9" destOrd="0" presId="urn:microsoft.com/office/officeart/2008/layout/LinedList"/>
    <dgm:cxn modelId="{B1E6AEEE-68B9-4FD2-A50D-CFEF9EBC20E6}" type="presParOf" srcId="{1031782B-84CE-4D77-BB0F-B42A6A9FAD27}" destId="{7BF169D5-36A5-402E-88DB-B6B29110DCF5}" srcOrd="10" destOrd="0" presId="urn:microsoft.com/office/officeart/2008/layout/LinedList"/>
    <dgm:cxn modelId="{C4BC2D21-2EDD-48E7-B6BD-7D66E996A25D}" type="presParOf" srcId="{7BF169D5-36A5-402E-88DB-B6B29110DCF5}" destId="{44B66EE6-6959-44A2-9B65-48784FE96C34}" srcOrd="0" destOrd="0" presId="urn:microsoft.com/office/officeart/2008/layout/LinedList"/>
    <dgm:cxn modelId="{7A74A2E0-3E44-4178-81FF-C27239BBE83A}" type="presParOf" srcId="{7BF169D5-36A5-402E-88DB-B6B29110DCF5}" destId="{F459BA90-747C-4204-A44F-EFC3CA8BBF7E}" srcOrd="1" destOrd="0" presId="urn:microsoft.com/office/officeart/2008/layout/LinedList"/>
    <dgm:cxn modelId="{CA1FA5B4-F17B-4A72-AAC1-A929FFAB7447}" type="presParOf" srcId="{7BF169D5-36A5-402E-88DB-B6B29110DCF5}" destId="{FE2C479E-A34E-4716-AF8F-238293FDEBFD}" srcOrd="2" destOrd="0" presId="urn:microsoft.com/office/officeart/2008/layout/LinedList"/>
    <dgm:cxn modelId="{5BBD58CC-01E5-4355-8354-F0E1A64E0DE2}" type="presParOf" srcId="{1031782B-84CE-4D77-BB0F-B42A6A9FAD27}" destId="{94229B90-81EB-4F26-8E04-828C90ADD020}" srcOrd="11" destOrd="0" presId="urn:microsoft.com/office/officeart/2008/layout/LinedList"/>
    <dgm:cxn modelId="{48F0B0A2-DF18-4B4D-89BB-AF8D38356845}" type="presParOf" srcId="{1031782B-84CE-4D77-BB0F-B42A6A9FAD27}" destId="{F35A0C17-EA62-43DC-9616-58FBF481239D}" srcOrd="12" destOrd="0" presId="urn:microsoft.com/office/officeart/2008/layout/LinedList"/>
    <dgm:cxn modelId="{94D0FC15-B998-4AAE-A183-F338F139ED8A}" type="presParOf" srcId="{1031782B-84CE-4D77-BB0F-B42A6A9FAD27}" destId="{4F14A6A2-41C7-45D9-8ED6-0D780C8F16FC}" srcOrd="13" destOrd="0" presId="urn:microsoft.com/office/officeart/2008/layout/LinedList"/>
    <dgm:cxn modelId="{128F906D-4BD4-4BA5-8E26-FD8C40F4CC09}" type="presParOf" srcId="{4F14A6A2-41C7-45D9-8ED6-0D780C8F16FC}" destId="{7394C706-0CE2-45BF-9D24-6900B38B11F8}" srcOrd="0" destOrd="0" presId="urn:microsoft.com/office/officeart/2008/layout/LinedList"/>
    <dgm:cxn modelId="{9BB62856-279D-4469-9A04-A753BBDB073C}" type="presParOf" srcId="{4F14A6A2-41C7-45D9-8ED6-0D780C8F16FC}" destId="{55043079-1B9E-4EDE-92E1-151CA7538F84}" srcOrd="1" destOrd="0" presId="urn:microsoft.com/office/officeart/2008/layout/LinedList"/>
    <dgm:cxn modelId="{ED1B4F92-3054-43EF-A89E-7A4CD6DF7A3F}" type="presParOf" srcId="{4F14A6A2-41C7-45D9-8ED6-0D780C8F16FC}" destId="{892D7277-0C03-4AA6-AEE6-D46003B4A349}" srcOrd="2" destOrd="0" presId="urn:microsoft.com/office/officeart/2008/layout/LinedList"/>
    <dgm:cxn modelId="{D8A54E63-99DB-4113-A486-D548176BE8AE}" type="presParOf" srcId="{1031782B-84CE-4D77-BB0F-B42A6A9FAD27}" destId="{F14F0671-A75D-4049-A852-62324EBF9A1F}" srcOrd="14" destOrd="0" presId="urn:microsoft.com/office/officeart/2008/layout/LinedList"/>
    <dgm:cxn modelId="{4E943068-6DFE-4E90-A16D-ECCA7DE6383C}" type="presParOf" srcId="{1031782B-84CE-4D77-BB0F-B42A6A9FAD27}" destId="{26D21677-A4D8-4021-AA83-37DE1BA96AE0}"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492AD47D-D070-46AB-A4D7-2D3911328E6B}">
      <dgm:prSet phldrT="[Texto]" custT="1"/>
      <dgm:spPr/>
      <dgm:t>
        <a:bodyPr/>
        <a:lstStyle/>
        <a:p>
          <a:r>
            <a:rPr lang="es-EC" sz="1500" b="1" dirty="0" smtClean="0">
              <a:solidFill>
                <a:schemeClr val="tx1"/>
              </a:solidFill>
            </a:rPr>
            <a:t>Objetivos</a:t>
          </a:r>
          <a:endParaRPr lang="es-EC" sz="1500" b="1" dirty="0">
            <a:solidFill>
              <a:schemeClr val="tx1"/>
            </a:solidFill>
          </a:endParaRPr>
        </a:p>
      </dgm:t>
    </dgm:pt>
    <dgm:pt modelId="{D859902B-4C63-43E3-B873-123B3B597AF7}" type="parTrans" cxnId="{DA1EDD53-724F-470A-A8FE-C22B55CE97C8}">
      <dgm:prSet/>
      <dgm:spPr/>
      <dgm:t>
        <a:bodyPr/>
        <a:lstStyle/>
        <a:p>
          <a:endParaRPr lang="es-EC"/>
        </a:p>
      </dgm:t>
    </dgm:pt>
    <dgm:pt modelId="{A1A2A10C-F0F0-41DE-8DA4-4AC844B34511}" type="sibTrans" cxnId="{DA1EDD53-724F-470A-A8FE-C22B55CE97C8}">
      <dgm:prSet/>
      <dgm:spPr/>
      <dgm:t>
        <a:bodyPr/>
        <a:lstStyle/>
        <a:p>
          <a:endParaRPr lang="es-EC"/>
        </a:p>
      </dgm:t>
    </dgm:pt>
    <dgm:pt modelId="{39F82121-C06B-47E1-9DF8-6BEC76ADB5B0}">
      <dgm:prSet phldrT="[Texto]"/>
      <dgm:spPr/>
      <dgm:t>
        <a:bodyPr/>
        <a:lstStyle/>
        <a:p>
          <a:r>
            <a:rPr lang="es-EC" dirty="0" smtClean="0">
              <a:solidFill>
                <a:schemeClr val="tx1"/>
              </a:solidFill>
            </a:rPr>
            <a:t>Fundamentación Teórica.</a:t>
          </a:r>
          <a:endParaRPr lang="es-EC" dirty="0">
            <a:solidFill>
              <a:schemeClr val="tx1"/>
            </a:solidFill>
          </a:endParaRPr>
        </a:p>
      </dgm:t>
    </dgm:pt>
    <dgm:pt modelId="{F0038DE3-5EB1-4905-A01D-3C35608DF20F}" type="parTrans" cxnId="{9D57C648-2B54-434A-98EC-444885CA46DB}">
      <dgm:prSet/>
      <dgm:spPr/>
      <dgm:t>
        <a:bodyPr/>
        <a:lstStyle/>
        <a:p>
          <a:endParaRPr lang="es-EC"/>
        </a:p>
      </dgm:t>
    </dgm:pt>
    <dgm:pt modelId="{5A0DDE79-6490-42B3-BE5E-39CFDB02AB94}" type="sibTrans" cxnId="{9D57C648-2B54-434A-98EC-444885CA46DB}">
      <dgm:prSet/>
      <dgm:spPr/>
      <dgm:t>
        <a:bodyPr/>
        <a:lstStyle/>
        <a:p>
          <a:endParaRPr lang="es-EC"/>
        </a:p>
      </dgm:t>
    </dgm:pt>
    <dgm:pt modelId="{A8336380-819C-4D76-964A-91EE4738A608}">
      <dgm:prSet phldrT="[Texto]"/>
      <dgm:spPr/>
      <dgm:t>
        <a:bodyPr/>
        <a:lstStyle/>
        <a:p>
          <a:r>
            <a:rPr lang="es-EC" dirty="0" smtClean="0">
              <a:solidFill>
                <a:schemeClr val="tx1"/>
              </a:solidFill>
            </a:rPr>
            <a:t>Reglamentación Técnica </a:t>
          </a:r>
          <a:endParaRPr lang="es-EC" dirty="0">
            <a:solidFill>
              <a:schemeClr val="tx1"/>
            </a:solidFill>
          </a:endParaRPr>
        </a:p>
      </dgm:t>
    </dgm:pt>
    <dgm:pt modelId="{9E49FD62-5C45-4B3C-BB99-155596CF9621}" type="parTrans" cxnId="{5357AD28-0766-47C3-92F2-D978D9CAAA8A}">
      <dgm:prSet/>
      <dgm:spPr/>
      <dgm:t>
        <a:bodyPr/>
        <a:lstStyle/>
        <a:p>
          <a:endParaRPr lang="es-EC"/>
        </a:p>
      </dgm:t>
    </dgm:pt>
    <dgm:pt modelId="{41FD443C-ED40-44FE-AB63-15D126077ED8}" type="sibTrans" cxnId="{5357AD28-0766-47C3-92F2-D978D9CAAA8A}">
      <dgm:prSet/>
      <dgm:spPr/>
      <dgm:t>
        <a:bodyPr/>
        <a:lstStyle/>
        <a:p>
          <a:endParaRPr lang="es-EC"/>
        </a:p>
      </dgm:t>
    </dgm:pt>
    <dgm:pt modelId="{3254270C-25EF-4F96-A936-5653F0C21D9C}">
      <dgm:prSet phldrT="[Texto]"/>
      <dgm:spPr/>
      <dgm:t>
        <a:bodyPr/>
        <a:lstStyle/>
        <a:p>
          <a:r>
            <a:rPr lang="es-EC" dirty="0" smtClean="0">
              <a:solidFill>
                <a:schemeClr val="tx1"/>
              </a:solidFill>
            </a:rPr>
            <a:t>Situación Actual RT</a:t>
          </a:r>
          <a:endParaRPr lang="es-EC" dirty="0">
            <a:solidFill>
              <a:schemeClr val="tx1"/>
            </a:solidFill>
          </a:endParaRPr>
        </a:p>
      </dgm:t>
    </dgm:pt>
    <dgm:pt modelId="{54E367F3-E850-404B-822B-933F69C413E1}" type="parTrans" cxnId="{15A9BB2B-F595-4FB5-A0B4-C7D176E9668F}">
      <dgm:prSet/>
      <dgm:spPr/>
      <dgm:t>
        <a:bodyPr/>
        <a:lstStyle/>
        <a:p>
          <a:endParaRPr lang="es-EC"/>
        </a:p>
      </dgm:t>
    </dgm:pt>
    <dgm:pt modelId="{12ADF523-43C8-48BA-B675-BA9BD5C6069D}" type="sibTrans" cxnId="{15A9BB2B-F595-4FB5-A0B4-C7D176E9668F}">
      <dgm:prSet/>
      <dgm:spPr/>
      <dgm:t>
        <a:bodyPr/>
        <a:lstStyle/>
        <a:p>
          <a:endParaRPr lang="es-EC"/>
        </a:p>
      </dgm:t>
    </dgm:pt>
    <dgm:pt modelId="{22F9994F-5305-4074-9078-D6358E9E23B2}">
      <dgm:prSet phldrT="[Texto]"/>
      <dgm:spPr/>
      <dgm:t>
        <a:bodyPr/>
        <a:lstStyle/>
        <a:p>
          <a:r>
            <a:rPr lang="es-EC" dirty="0" smtClean="0">
              <a:solidFill>
                <a:schemeClr val="tx1"/>
              </a:solidFill>
            </a:rPr>
            <a:t>Conclusiones</a:t>
          </a:r>
          <a:endParaRPr lang="es-EC" dirty="0">
            <a:solidFill>
              <a:schemeClr val="tx1"/>
            </a:solidFill>
          </a:endParaRPr>
        </a:p>
      </dgm:t>
    </dgm:pt>
    <dgm:pt modelId="{B52573E2-7764-4F60-9E61-45A7845D198F}" type="parTrans" cxnId="{8A4443AE-B797-4CDB-9A5E-90B4885CE761}">
      <dgm:prSet/>
      <dgm:spPr/>
      <dgm:t>
        <a:bodyPr/>
        <a:lstStyle/>
        <a:p>
          <a:endParaRPr lang="es-EC"/>
        </a:p>
      </dgm:t>
    </dgm:pt>
    <dgm:pt modelId="{0272E452-C36E-415C-87A7-237320D06DCB}" type="sibTrans" cxnId="{8A4443AE-B797-4CDB-9A5E-90B4885CE761}">
      <dgm:prSet/>
      <dgm:spPr/>
      <dgm:t>
        <a:bodyPr/>
        <a:lstStyle/>
        <a:p>
          <a:endParaRPr lang="es-EC"/>
        </a:p>
      </dgm:t>
    </dgm:pt>
    <dgm:pt modelId="{D6D5ABBC-C4AF-4928-8837-60803ABF25FB}">
      <dgm:prSet phldrT="[Texto]"/>
      <dgm:spPr/>
      <dgm:t>
        <a:bodyPr/>
        <a:lstStyle/>
        <a:p>
          <a:r>
            <a:rPr lang="es-EC" dirty="0" smtClean="0">
              <a:solidFill>
                <a:schemeClr val="tx1"/>
              </a:solidFill>
            </a:rPr>
            <a:t>Recomendaciones</a:t>
          </a:r>
          <a:endParaRPr lang="es-EC" dirty="0">
            <a:solidFill>
              <a:schemeClr val="tx1"/>
            </a:solidFill>
          </a:endParaRPr>
        </a:p>
      </dgm:t>
    </dgm:pt>
    <dgm:pt modelId="{49C3B758-D205-46B8-86A2-3193322E0807}" type="parTrans" cxnId="{6F6F425F-0A11-4629-8FF3-8FC316D1C1B0}">
      <dgm:prSet/>
      <dgm:spPr/>
      <dgm:t>
        <a:bodyPr/>
        <a:lstStyle/>
        <a:p>
          <a:endParaRPr lang="es-EC"/>
        </a:p>
      </dgm:t>
    </dgm:pt>
    <dgm:pt modelId="{88A69175-5FBB-4326-867A-7163B54686ED}" type="sibTrans" cxnId="{6F6F425F-0A11-4629-8FF3-8FC316D1C1B0}">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650746AC-1CDA-429C-990B-45220BDAE56A}" type="pres">
      <dgm:prSet presAssocID="{492AD47D-D070-46AB-A4D7-2D3911328E6B}" presName="parTxOnly" presStyleLbl="node1" presStyleIdx="1" presStyleCnt="7">
        <dgm:presLayoutVars>
          <dgm:chMax val="0"/>
          <dgm:chPref val="0"/>
          <dgm:bulletEnabled val="1"/>
        </dgm:presLayoutVars>
      </dgm:prSet>
      <dgm:spPr/>
      <dgm:t>
        <a:bodyPr/>
        <a:lstStyle/>
        <a:p>
          <a:endParaRPr lang="es-EC"/>
        </a:p>
      </dgm:t>
    </dgm:pt>
    <dgm:pt modelId="{CDAF4F46-4FC5-479E-8E94-8BC665EA3FE5}" type="pres">
      <dgm:prSet presAssocID="{A1A2A10C-F0F0-41DE-8DA4-4AC844B34511}" presName="parTxOnlySpace" presStyleCnt="0"/>
      <dgm:spPr/>
    </dgm:pt>
    <dgm:pt modelId="{86CDBBB9-DF2F-4DEB-82FA-747B12D217E7}" type="pres">
      <dgm:prSet presAssocID="{39F82121-C06B-47E1-9DF8-6BEC76ADB5B0}" presName="parTxOnly" presStyleLbl="node1" presStyleIdx="2" presStyleCnt="7">
        <dgm:presLayoutVars>
          <dgm:chMax val="0"/>
          <dgm:chPref val="0"/>
          <dgm:bulletEnabled val="1"/>
        </dgm:presLayoutVars>
      </dgm:prSet>
      <dgm:spPr/>
      <dgm:t>
        <a:bodyPr/>
        <a:lstStyle/>
        <a:p>
          <a:endParaRPr lang="es-EC"/>
        </a:p>
      </dgm:t>
    </dgm:pt>
    <dgm:pt modelId="{7AE0469F-5B25-4418-ADBE-C4B4C385A9AF}" type="pres">
      <dgm:prSet presAssocID="{5A0DDE79-6490-42B3-BE5E-39CFDB02AB94}" presName="parTxOnlySpace" presStyleCnt="0"/>
      <dgm:spPr/>
    </dgm:pt>
    <dgm:pt modelId="{C04165C0-BC92-4D3D-B7C1-E0235D896A7C}" type="pres">
      <dgm:prSet presAssocID="{A8336380-819C-4D76-964A-91EE4738A608}" presName="parTxOnly" presStyleLbl="node1" presStyleIdx="3" presStyleCnt="7">
        <dgm:presLayoutVars>
          <dgm:chMax val="0"/>
          <dgm:chPref val="0"/>
          <dgm:bulletEnabled val="1"/>
        </dgm:presLayoutVars>
      </dgm:prSet>
      <dgm:spPr/>
      <dgm:t>
        <a:bodyPr/>
        <a:lstStyle/>
        <a:p>
          <a:endParaRPr lang="es-EC"/>
        </a:p>
      </dgm:t>
    </dgm:pt>
    <dgm:pt modelId="{BBE6CC7E-0E4E-4ABC-A9E1-ACCFA80FADA8}" type="pres">
      <dgm:prSet presAssocID="{41FD443C-ED40-44FE-AB63-15D126077ED8}" presName="parTxOnlySpace" presStyleCnt="0"/>
      <dgm:spPr/>
    </dgm:pt>
    <dgm:pt modelId="{B5A04C84-E34D-4AA3-9A08-BCBCC19898BB}" type="pres">
      <dgm:prSet presAssocID="{3254270C-25EF-4F96-A936-5653F0C21D9C}" presName="parTxOnly" presStyleLbl="node1" presStyleIdx="4" presStyleCnt="7">
        <dgm:presLayoutVars>
          <dgm:chMax val="0"/>
          <dgm:chPref val="0"/>
          <dgm:bulletEnabled val="1"/>
        </dgm:presLayoutVars>
      </dgm:prSet>
      <dgm:spPr/>
      <dgm:t>
        <a:bodyPr/>
        <a:lstStyle/>
        <a:p>
          <a:endParaRPr lang="es-EC"/>
        </a:p>
      </dgm:t>
    </dgm:pt>
    <dgm:pt modelId="{B51B1582-F748-41AC-B6F1-7BD93B91B4B9}" type="pres">
      <dgm:prSet presAssocID="{12ADF523-43C8-48BA-B675-BA9BD5C6069D}" presName="parTxOnlySpace" presStyleCnt="0"/>
      <dgm:spPr/>
    </dgm:pt>
    <dgm:pt modelId="{459610C5-1F19-4D6C-8100-1B18D087F420}" type="pres">
      <dgm:prSet presAssocID="{22F9994F-5305-4074-9078-D6358E9E23B2}" presName="parTxOnly" presStyleLbl="node1" presStyleIdx="5" presStyleCnt="7">
        <dgm:presLayoutVars>
          <dgm:chMax val="0"/>
          <dgm:chPref val="0"/>
          <dgm:bulletEnabled val="1"/>
        </dgm:presLayoutVars>
      </dgm:prSet>
      <dgm:spPr/>
      <dgm:t>
        <a:bodyPr/>
        <a:lstStyle/>
        <a:p>
          <a:endParaRPr lang="es-EC"/>
        </a:p>
      </dgm:t>
    </dgm:pt>
    <dgm:pt modelId="{C129EE2F-0213-41D9-B754-438AE1C3F319}" type="pres">
      <dgm:prSet presAssocID="{0272E452-C36E-415C-87A7-237320D06DCB}" presName="parTxOnlySpace" presStyleCnt="0"/>
      <dgm:spPr/>
    </dgm:pt>
    <dgm:pt modelId="{2F33B5C6-BB53-4741-8660-F97B908BFB2E}" type="pres">
      <dgm:prSet presAssocID="{D6D5ABBC-C4AF-4928-8837-60803ABF25FB}" presName="parTxOnly" presStyleLbl="node1" presStyleIdx="6" presStyleCnt="7">
        <dgm:presLayoutVars>
          <dgm:chMax val="0"/>
          <dgm:chPref val="0"/>
          <dgm:bulletEnabled val="1"/>
        </dgm:presLayoutVars>
      </dgm:prSet>
      <dgm:spPr/>
      <dgm:t>
        <a:bodyPr/>
        <a:lstStyle/>
        <a:p>
          <a:endParaRPr lang="es-EC"/>
        </a:p>
      </dgm:t>
    </dgm:pt>
  </dgm:ptLst>
  <dgm:cxnLst>
    <dgm:cxn modelId="{15A9BB2B-F595-4FB5-A0B4-C7D176E9668F}" srcId="{258B1C5F-F76B-42B7-82E1-FD1F22282D3B}" destId="{3254270C-25EF-4F96-A936-5653F0C21D9C}" srcOrd="4" destOrd="0" parTransId="{54E367F3-E850-404B-822B-933F69C413E1}" sibTransId="{12ADF523-43C8-48BA-B675-BA9BD5C6069D}"/>
    <dgm:cxn modelId="{52EED894-04A6-41E4-9CDF-D8C2E1EBBCF1}" type="presOf" srcId="{258B1C5F-F76B-42B7-82E1-FD1F22282D3B}" destId="{1654649F-3E00-4F15-B5EE-8C2401641882}"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A00FA510-C94F-4331-839D-DAC5E3CF9958}" type="presOf" srcId="{A8336380-819C-4D76-964A-91EE4738A608}" destId="{C04165C0-BC92-4D3D-B7C1-E0235D896A7C}" srcOrd="0" destOrd="0" presId="urn:microsoft.com/office/officeart/2005/8/layout/chevron1"/>
    <dgm:cxn modelId="{E2F18DEE-46DE-4A0F-9914-CC9E646884CF}" type="presOf" srcId="{DF10DF00-FE1C-4EAB-9CC7-D839A5F764F0}" destId="{6302DA7C-DB9D-4EA5-91D2-5E681C835FA2}" srcOrd="0" destOrd="0" presId="urn:microsoft.com/office/officeart/2005/8/layout/chevron1"/>
    <dgm:cxn modelId="{9D57C648-2B54-434A-98EC-444885CA46DB}" srcId="{258B1C5F-F76B-42B7-82E1-FD1F22282D3B}" destId="{39F82121-C06B-47E1-9DF8-6BEC76ADB5B0}" srcOrd="2" destOrd="0" parTransId="{F0038DE3-5EB1-4905-A01D-3C35608DF20F}" sibTransId="{5A0DDE79-6490-42B3-BE5E-39CFDB02AB94}"/>
    <dgm:cxn modelId="{8F69D7E3-D7D0-4EE2-9CBF-92E1EC72EC35}" type="presOf" srcId="{22F9994F-5305-4074-9078-D6358E9E23B2}" destId="{459610C5-1F19-4D6C-8100-1B18D087F420}" srcOrd="0" destOrd="0" presId="urn:microsoft.com/office/officeart/2005/8/layout/chevron1"/>
    <dgm:cxn modelId="{5357AD28-0766-47C3-92F2-D978D9CAAA8A}" srcId="{258B1C5F-F76B-42B7-82E1-FD1F22282D3B}" destId="{A8336380-819C-4D76-964A-91EE4738A608}" srcOrd="3" destOrd="0" parTransId="{9E49FD62-5C45-4B3C-BB99-155596CF9621}" sibTransId="{41FD443C-ED40-44FE-AB63-15D126077ED8}"/>
    <dgm:cxn modelId="{8A4443AE-B797-4CDB-9A5E-90B4885CE761}" srcId="{258B1C5F-F76B-42B7-82E1-FD1F22282D3B}" destId="{22F9994F-5305-4074-9078-D6358E9E23B2}" srcOrd="5" destOrd="0" parTransId="{B52573E2-7764-4F60-9E61-45A7845D198F}" sibTransId="{0272E452-C36E-415C-87A7-237320D06DCB}"/>
    <dgm:cxn modelId="{C05BB73B-E6F0-4A39-8EA7-2072CDFAA67D}" type="presOf" srcId="{492AD47D-D070-46AB-A4D7-2D3911328E6B}" destId="{650746AC-1CDA-429C-990B-45220BDAE56A}" srcOrd="0" destOrd="0" presId="urn:microsoft.com/office/officeart/2005/8/layout/chevron1"/>
    <dgm:cxn modelId="{C77642A6-11A4-40CD-86D7-13AB86238A14}" type="presOf" srcId="{39F82121-C06B-47E1-9DF8-6BEC76ADB5B0}" destId="{86CDBBB9-DF2F-4DEB-82FA-747B12D217E7}" srcOrd="0" destOrd="0" presId="urn:microsoft.com/office/officeart/2005/8/layout/chevron1"/>
    <dgm:cxn modelId="{6F6F425F-0A11-4629-8FF3-8FC316D1C1B0}" srcId="{258B1C5F-F76B-42B7-82E1-FD1F22282D3B}" destId="{D6D5ABBC-C4AF-4928-8837-60803ABF25FB}" srcOrd="6" destOrd="0" parTransId="{49C3B758-D205-46B8-86A2-3193322E0807}" sibTransId="{88A69175-5FBB-4326-867A-7163B54686ED}"/>
    <dgm:cxn modelId="{E0CEAAB8-BC0D-4FD4-B81D-014BE95B9845}" type="presOf" srcId="{3254270C-25EF-4F96-A936-5653F0C21D9C}" destId="{B5A04C84-E34D-4AA3-9A08-BCBCC19898BB}" srcOrd="0" destOrd="0" presId="urn:microsoft.com/office/officeart/2005/8/layout/chevron1"/>
    <dgm:cxn modelId="{DA1EDD53-724F-470A-A8FE-C22B55CE97C8}" srcId="{258B1C5F-F76B-42B7-82E1-FD1F22282D3B}" destId="{492AD47D-D070-46AB-A4D7-2D3911328E6B}" srcOrd="1" destOrd="0" parTransId="{D859902B-4C63-43E3-B873-123B3B597AF7}" sibTransId="{A1A2A10C-F0F0-41DE-8DA4-4AC844B34511}"/>
    <dgm:cxn modelId="{A7F1D8C7-8299-424A-99B2-FB85D434304D}" type="presOf" srcId="{D6D5ABBC-C4AF-4928-8837-60803ABF25FB}" destId="{2F33B5C6-BB53-4741-8660-F97B908BFB2E}" srcOrd="0" destOrd="0" presId="urn:microsoft.com/office/officeart/2005/8/layout/chevron1"/>
    <dgm:cxn modelId="{9CC0CB2F-4294-420F-9F33-C827805E8C18}" type="presParOf" srcId="{1654649F-3E00-4F15-B5EE-8C2401641882}" destId="{6302DA7C-DB9D-4EA5-91D2-5E681C835FA2}" srcOrd="0" destOrd="0" presId="urn:microsoft.com/office/officeart/2005/8/layout/chevron1"/>
    <dgm:cxn modelId="{E5DB4BBE-572A-4A9D-8105-EEF70C379C79}" type="presParOf" srcId="{1654649F-3E00-4F15-B5EE-8C2401641882}" destId="{5C2F8EFF-F975-468E-B8BD-125BBEF39522}" srcOrd="1" destOrd="0" presId="urn:microsoft.com/office/officeart/2005/8/layout/chevron1"/>
    <dgm:cxn modelId="{040E97F8-094C-42EE-91A8-3C658AD7084C}" type="presParOf" srcId="{1654649F-3E00-4F15-B5EE-8C2401641882}" destId="{650746AC-1CDA-429C-990B-45220BDAE56A}" srcOrd="2" destOrd="0" presId="urn:microsoft.com/office/officeart/2005/8/layout/chevron1"/>
    <dgm:cxn modelId="{56EA0AB1-1987-42E1-8EE1-FA56BA105B8F}" type="presParOf" srcId="{1654649F-3E00-4F15-B5EE-8C2401641882}" destId="{CDAF4F46-4FC5-479E-8E94-8BC665EA3FE5}" srcOrd="3" destOrd="0" presId="urn:microsoft.com/office/officeart/2005/8/layout/chevron1"/>
    <dgm:cxn modelId="{B6752D7B-1EE4-45A0-9FCD-5B52804BC0B0}" type="presParOf" srcId="{1654649F-3E00-4F15-B5EE-8C2401641882}" destId="{86CDBBB9-DF2F-4DEB-82FA-747B12D217E7}" srcOrd="4" destOrd="0" presId="urn:microsoft.com/office/officeart/2005/8/layout/chevron1"/>
    <dgm:cxn modelId="{6CC92B84-ADEC-4062-91D9-1EDBBF6E1295}" type="presParOf" srcId="{1654649F-3E00-4F15-B5EE-8C2401641882}" destId="{7AE0469F-5B25-4418-ADBE-C4B4C385A9AF}" srcOrd="5" destOrd="0" presId="urn:microsoft.com/office/officeart/2005/8/layout/chevron1"/>
    <dgm:cxn modelId="{447653E1-66E5-4B78-B62D-901568D4F557}" type="presParOf" srcId="{1654649F-3E00-4F15-B5EE-8C2401641882}" destId="{C04165C0-BC92-4D3D-B7C1-E0235D896A7C}" srcOrd="6" destOrd="0" presId="urn:microsoft.com/office/officeart/2005/8/layout/chevron1"/>
    <dgm:cxn modelId="{CB68AFB6-5B1F-45E5-AC18-BD7CF78E0D2E}" type="presParOf" srcId="{1654649F-3E00-4F15-B5EE-8C2401641882}" destId="{BBE6CC7E-0E4E-4ABC-A9E1-ACCFA80FADA8}" srcOrd="7" destOrd="0" presId="urn:microsoft.com/office/officeart/2005/8/layout/chevron1"/>
    <dgm:cxn modelId="{E5902F61-09D7-4441-9C58-76ADBF12E75D}" type="presParOf" srcId="{1654649F-3E00-4F15-B5EE-8C2401641882}" destId="{B5A04C84-E34D-4AA3-9A08-BCBCC19898BB}" srcOrd="8" destOrd="0" presId="urn:microsoft.com/office/officeart/2005/8/layout/chevron1"/>
    <dgm:cxn modelId="{A6ACC3AB-5B15-4984-84A7-204C80B1EF12}" type="presParOf" srcId="{1654649F-3E00-4F15-B5EE-8C2401641882}" destId="{B51B1582-F748-41AC-B6F1-7BD93B91B4B9}" srcOrd="9" destOrd="0" presId="urn:microsoft.com/office/officeart/2005/8/layout/chevron1"/>
    <dgm:cxn modelId="{C111A7FE-F92A-4A1A-AB3F-9D39CC6649CD}" type="presParOf" srcId="{1654649F-3E00-4F15-B5EE-8C2401641882}" destId="{459610C5-1F19-4D6C-8100-1B18D087F420}" srcOrd="10" destOrd="0" presId="urn:microsoft.com/office/officeart/2005/8/layout/chevron1"/>
    <dgm:cxn modelId="{027A74C4-639C-47E3-8C49-A845A9AB8E65}" type="presParOf" srcId="{1654649F-3E00-4F15-B5EE-8C2401641882}" destId="{C129EE2F-0213-41D9-B754-438AE1C3F319}" srcOrd="11" destOrd="0" presId="urn:microsoft.com/office/officeart/2005/8/layout/chevron1"/>
    <dgm:cxn modelId="{2037400B-B2F4-4E0E-A058-B8483CED3DD6}" type="presParOf" srcId="{1654649F-3E00-4F15-B5EE-8C2401641882}" destId="{2F33B5C6-BB53-4741-8660-F97B908BFB2E}" srcOrd="1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93E6F685-A0E1-4109-B973-543E14D0E9AF}">
      <dgm:prSet phldrT="[Texto]"/>
      <dgm:spPr>
        <a:noFill/>
      </dgm:spPr>
      <dgm:t>
        <a:bodyPr/>
        <a:lstStyle/>
        <a:p>
          <a:r>
            <a:rPr lang="es-EC" dirty="0" smtClean="0">
              <a:solidFill>
                <a:schemeClr val="bg1"/>
              </a:solidFill>
            </a:rPr>
            <a:t>Objetivos</a:t>
          </a:r>
          <a:endParaRPr lang="es-EC" dirty="0">
            <a:solidFill>
              <a:schemeClr val="bg1"/>
            </a:solidFill>
          </a:endParaRPr>
        </a:p>
      </dgm:t>
    </dgm:pt>
    <dgm:pt modelId="{35D35B07-1732-4576-972F-849F177AA155}" type="parTrans" cxnId="{47607A85-949B-40C4-9162-6C4547FD3304}">
      <dgm:prSet/>
      <dgm:spPr/>
      <dgm:t>
        <a:bodyPr/>
        <a:lstStyle/>
        <a:p>
          <a:endParaRPr lang="es-EC"/>
        </a:p>
      </dgm:t>
    </dgm:pt>
    <dgm:pt modelId="{9C0F8F06-64A2-4647-A577-8A9885788806}" type="sibTrans" cxnId="{47607A85-949B-40C4-9162-6C4547FD3304}">
      <dgm:prSet/>
      <dgm:spPr/>
      <dgm:t>
        <a:bodyPr/>
        <a:lstStyle/>
        <a:p>
          <a:endParaRPr lang="es-EC"/>
        </a:p>
      </dgm:t>
    </dgm:pt>
    <dgm:pt modelId="{EDD645CE-1AE5-44EC-8AC9-2386FFA78DFB}">
      <dgm:prSet phldrT="[Texto]"/>
      <dgm:spPr/>
      <dgm:t>
        <a:bodyPr/>
        <a:lstStyle/>
        <a:p>
          <a:r>
            <a:rPr lang="es-EC" b="1" dirty="0" smtClean="0">
              <a:solidFill>
                <a:schemeClr val="tx1"/>
              </a:solidFill>
            </a:rPr>
            <a:t>Fundamentación Teórica.</a:t>
          </a:r>
          <a:endParaRPr lang="es-EC" b="1" dirty="0">
            <a:solidFill>
              <a:schemeClr val="tx1"/>
            </a:solidFill>
          </a:endParaRPr>
        </a:p>
      </dgm:t>
    </dgm:pt>
    <dgm:pt modelId="{135B79BE-5B3C-4BA0-A7FD-C1259291608E}" type="parTrans" cxnId="{C205AC32-8CCE-4092-806F-EE54109F6254}">
      <dgm:prSet/>
      <dgm:spPr/>
      <dgm:t>
        <a:bodyPr/>
        <a:lstStyle/>
        <a:p>
          <a:endParaRPr lang="es-EC"/>
        </a:p>
      </dgm:t>
    </dgm:pt>
    <dgm:pt modelId="{D00E94D9-C6A1-417F-B861-3F0E4830DBB6}" type="sibTrans" cxnId="{C205AC32-8CCE-4092-806F-EE54109F6254}">
      <dgm:prSet/>
      <dgm:spPr/>
      <dgm:t>
        <a:bodyPr/>
        <a:lstStyle/>
        <a:p>
          <a:endParaRPr lang="es-EC"/>
        </a:p>
      </dgm:t>
    </dgm:pt>
    <dgm:pt modelId="{CEB33E04-BD9E-429B-91CA-4C9185297F18}">
      <dgm:prSet phldrT="[Texto]"/>
      <dgm:spPr/>
      <dgm:t>
        <a:bodyPr/>
        <a:lstStyle/>
        <a:p>
          <a:r>
            <a:rPr lang="es-EC" dirty="0" smtClean="0">
              <a:solidFill>
                <a:schemeClr val="tx1"/>
              </a:solidFill>
            </a:rPr>
            <a:t>Reglamentación Técnica </a:t>
          </a:r>
          <a:endParaRPr lang="es-EC" dirty="0">
            <a:solidFill>
              <a:schemeClr val="tx1"/>
            </a:solidFill>
          </a:endParaRPr>
        </a:p>
      </dgm:t>
    </dgm:pt>
    <dgm:pt modelId="{85C67225-D547-4F06-80FF-E4B333684B92}" type="parTrans" cxnId="{2E0FF407-BFA4-410E-9F2A-35EF8E0DE9A2}">
      <dgm:prSet/>
      <dgm:spPr/>
      <dgm:t>
        <a:bodyPr/>
        <a:lstStyle/>
        <a:p>
          <a:endParaRPr lang="es-EC"/>
        </a:p>
      </dgm:t>
    </dgm:pt>
    <dgm:pt modelId="{5B050798-1F3B-475B-B2F8-00A175924E5F}" type="sibTrans" cxnId="{2E0FF407-BFA4-410E-9F2A-35EF8E0DE9A2}">
      <dgm:prSet/>
      <dgm:spPr/>
      <dgm:t>
        <a:bodyPr/>
        <a:lstStyle/>
        <a:p>
          <a:endParaRPr lang="es-EC"/>
        </a:p>
      </dgm:t>
    </dgm:pt>
    <dgm:pt modelId="{C47EAA5B-6D20-464C-ABE3-74A35DCB76D2}">
      <dgm:prSet phldrT="[Texto]"/>
      <dgm:spPr/>
      <dgm:t>
        <a:bodyPr/>
        <a:lstStyle/>
        <a:p>
          <a:r>
            <a:rPr lang="es-EC" dirty="0" smtClean="0">
              <a:solidFill>
                <a:schemeClr val="tx1"/>
              </a:solidFill>
            </a:rPr>
            <a:t>Situación Actual RT</a:t>
          </a:r>
          <a:endParaRPr lang="es-EC" dirty="0">
            <a:solidFill>
              <a:schemeClr val="tx1"/>
            </a:solidFill>
          </a:endParaRPr>
        </a:p>
      </dgm:t>
    </dgm:pt>
    <dgm:pt modelId="{50CDB1FC-9C1C-4CC6-85FC-FDCB426E9705}" type="parTrans" cxnId="{45160478-4FEC-4BB1-BE87-2A79BB1FB971}">
      <dgm:prSet/>
      <dgm:spPr/>
      <dgm:t>
        <a:bodyPr/>
        <a:lstStyle/>
        <a:p>
          <a:endParaRPr lang="es-EC"/>
        </a:p>
      </dgm:t>
    </dgm:pt>
    <dgm:pt modelId="{49E75D16-B507-4EF7-89E8-F9559D5D1221}" type="sibTrans" cxnId="{45160478-4FEC-4BB1-BE87-2A79BB1FB971}">
      <dgm:prSet/>
      <dgm:spPr/>
      <dgm:t>
        <a:bodyPr/>
        <a:lstStyle/>
        <a:p>
          <a:endParaRPr lang="es-EC"/>
        </a:p>
      </dgm:t>
    </dgm:pt>
    <dgm:pt modelId="{90DB9BFE-C739-4BB9-991D-65BC6BC4921D}">
      <dgm:prSet phldrT="[Texto]"/>
      <dgm:spPr/>
      <dgm:t>
        <a:bodyPr/>
        <a:lstStyle/>
        <a:p>
          <a:r>
            <a:rPr lang="es-EC" dirty="0" smtClean="0">
              <a:solidFill>
                <a:schemeClr val="tx1"/>
              </a:solidFill>
            </a:rPr>
            <a:t>Conclusiones</a:t>
          </a:r>
          <a:endParaRPr lang="es-EC" dirty="0">
            <a:solidFill>
              <a:schemeClr val="tx1"/>
            </a:solidFill>
          </a:endParaRPr>
        </a:p>
      </dgm:t>
    </dgm:pt>
    <dgm:pt modelId="{C0FFBEE0-7E6A-4B4A-A3EC-05558A7C4B0A}" type="parTrans" cxnId="{41809D2F-6F05-46EC-9235-7A186BD6DF47}">
      <dgm:prSet/>
      <dgm:spPr/>
      <dgm:t>
        <a:bodyPr/>
        <a:lstStyle/>
        <a:p>
          <a:endParaRPr lang="es-EC"/>
        </a:p>
      </dgm:t>
    </dgm:pt>
    <dgm:pt modelId="{143D1101-C044-476D-8E4A-DF9C13AD011A}" type="sibTrans" cxnId="{41809D2F-6F05-46EC-9235-7A186BD6DF47}">
      <dgm:prSet/>
      <dgm:spPr/>
      <dgm:t>
        <a:bodyPr/>
        <a:lstStyle/>
        <a:p>
          <a:endParaRPr lang="es-EC"/>
        </a:p>
      </dgm:t>
    </dgm:pt>
    <dgm:pt modelId="{B28FF90C-68E6-4B8B-8C5E-CBD7F06EFE2A}">
      <dgm:prSet phldrT="[Texto]"/>
      <dgm:spPr/>
      <dgm:t>
        <a:bodyPr/>
        <a:lstStyle/>
        <a:p>
          <a:r>
            <a:rPr lang="es-EC" dirty="0" smtClean="0">
              <a:solidFill>
                <a:schemeClr val="tx1"/>
              </a:solidFill>
            </a:rPr>
            <a:t>Recomendaciones</a:t>
          </a:r>
          <a:endParaRPr lang="es-EC" dirty="0">
            <a:solidFill>
              <a:schemeClr val="tx1"/>
            </a:solidFill>
          </a:endParaRPr>
        </a:p>
      </dgm:t>
    </dgm:pt>
    <dgm:pt modelId="{DECA2C5C-A0EC-4DD3-804C-1FD43B1E58E8}" type="parTrans" cxnId="{91A9BDD0-D5B6-42EB-BD77-51FBEA96308A}">
      <dgm:prSet/>
      <dgm:spPr/>
      <dgm:t>
        <a:bodyPr/>
        <a:lstStyle/>
        <a:p>
          <a:endParaRPr lang="es-EC"/>
        </a:p>
      </dgm:t>
    </dgm:pt>
    <dgm:pt modelId="{924EB09E-B780-4C53-9D5F-C571BA37E6C6}" type="sibTrans" cxnId="{91A9BDD0-D5B6-42EB-BD77-51FBEA96308A}">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C5104A9C-393E-4F2A-80AA-70D861F09B3A}" type="pres">
      <dgm:prSet presAssocID="{93E6F685-A0E1-4109-B973-543E14D0E9AF}" presName="parTxOnly" presStyleLbl="node1" presStyleIdx="1" presStyleCnt="7">
        <dgm:presLayoutVars>
          <dgm:chMax val="0"/>
          <dgm:chPref val="0"/>
          <dgm:bulletEnabled val="1"/>
        </dgm:presLayoutVars>
      </dgm:prSet>
      <dgm:spPr/>
      <dgm:t>
        <a:bodyPr/>
        <a:lstStyle/>
        <a:p>
          <a:endParaRPr lang="es-EC"/>
        </a:p>
      </dgm:t>
    </dgm:pt>
    <dgm:pt modelId="{26C81C59-4139-4187-8D60-C73FCC42DA9B}" type="pres">
      <dgm:prSet presAssocID="{9C0F8F06-64A2-4647-A577-8A9885788806}" presName="parTxOnlySpace" presStyleCnt="0"/>
      <dgm:spPr/>
    </dgm:pt>
    <dgm:pt modelId="{2ACA5908-E905-41F1-9771-62AF7A7085F3}" type="pres">
      <dgm:prSet presAssocID="{EDD645CE-1AE5-44EC-8AC9-2386FFA78DFB}" presName="parTxOnly" presStyleLbl="node1" presStyleIdx="2" presStyleCnt="7">
        <dgm:presLayoutVars>
          <dgm:chMax val="0"/>
          <dgm:chPref val="0"/>
          <dgm:bulletEnabled val="1"/>
        </dgm:presLayoutVars>
      </dgm:prSet>
      <dgm:spPr/>
      <dgm:t>
        <a:bodyPr/>
        <a:lstStyle/>
        <a:p>
          <a:endParaRPr lang="es-EC"/>
        </a:p>
      </dgm:t>
    </dgm:pt>
    <dgm:pt modelId="{3CCAD1FF-05CE-4572-9DDF-107B732A67BC}" type="pres">
      <dgm:prSet presAssocID="{D00E94D9-C6A1-417F-B861-3F0E4830DBB6}" presName="parTxOnlySpace" presStyleCnt="0"/>
      <dgm:spPr/>
    </dgm:pt>
    <dgm:pt modelId="{713D2C09-1370-4C76-8EBA-6E033CB7C1D2}" type="pres">
      <dgm:prSet presAssocID="{CEB33E04-BD9E-429B-91CA-4C9185297F18}" presName="parTxOnly" presStyleLbl="node1" presStyleIdx="3" presStyleCnt="7">
        <dgm:presLayoutVars>
          <dgm:chMax val="0"/>
          <dgm:chPref val="0"/>
          <dgm:bulletEnabled val="1"/>
        </dgm:presLayoutVars>
      </dgm:prSet>
      <dgm:spPr/>
      <dgm:t>
        <a:bodyPr/>
        <a:lstStyle/>
        <a:p>
          <a:endParaRPr lang="es-EC"/>
        </a:p>
      </dgm:t>
    </dgm:pt>
    <dgm:pt modelId="{7178FD21-629C-46DC-B635-E9901448063D}" type="pres">
      <dgm:prSet presAssocID="{5B050798-1F3B-475B-B2F8-00A175924E5F}" presName="parTxOnlySpace" presStyleCnt="0"/>
      <dgm:spPr/>
    </dgm:pt>
    <dgm:pt modelId="{372B9915-B176-4C8F-A410-A90F2802AE5D}" type="pres">
      <dgm:prSet presAssocID="{C47EAA5B-6D20-464C-ABE3-74A35DCB76D2}" presName="parTxOnly" presStyleLbl="node1" presStyleIdx="4" presStyleCnt="7">
        <dgm:presLayoutVars>
          <dgm:chMax val="0"/>
          <dgm:chPref val="0"/>
          <dgm:bulletEnabled val="1"/>
        </dgm:presLayoutVars>
      </dgm:prSet>
      <dgm:spPr/>
      <dgm:t>
        <a:bodyPr/>
        <a:lstStyle/>
        <a:p>
          <a:endParaRPr lang="es-EC"/>
        </a:p>
      </dgm:t>
    </dgm:pt>
    <dgm:pt modelId="{95E0A98D-E78C-41D1-B95E-C8AF76BF12B8}" type="pres">
      <dgm:prSet presAssocID="{49E75D16-B507-4EF7-89E8-F9559D5D1221}" presName="parTxOnlySpace" presStyleCnt="0"/>
      <dgm:spPr/>
    </dgm:pt>
    <dgm:pt modelId="{45893BB5-5CAD-4C1F-A0A9-82D69C83AE99}" type="pres">
      <dgm:prSet presAssocID="{90DB9BFE-C739-4BB9-991D-65BC6BC4921D}" presName="parTxOnly" presStyleLbl="node1" presStyleIdx="5" presStyleCnt="7">
        <dgm:presLayoutVars>
          <dgm:chMax val="0"/>
          <dgm:chPref val="0"/>
          <dgm:bulletEnabled val="1"/>
        </dgm:presLayoutVars>
      </dgm:prSet>
      <dgm:spPr/>
      <dgm:t>
        <a:bodyPr/>
        <a:lstStyle/>
        <a:p>
          <a:endParaRPr lang="es-EC"/>
        </a:p>
      </dgm:t>
    </dgm:pt>
    <dgm:pt modelId="{F9683588-05E2-4E57-BE5D-6A5D2437E8CF}" type="pres">
      <dgm:prSet presAssocID="{143D1101-C044-476D-8E4A-DF9C13AD011A}" presName="parTxOnlySpace" presStyleCnt="0"/>
      <dgm:spPr/>
    </dgm:pt>
    <dgm:pt modelId="{2330C767-78CF-455A-B280-837748D12A9E}" type="pres">
      <dgm:prSet presAssocID="{B28FF90C-68E6-4B8B-8C5E-CBD7F06EFE2A}" presName="parTxOnly" presStyleLbl="node1" presStyleIdx="6" presStyleCnt="7">
        <dgm:presLayoutVars>
          <dgm:chMax val="0"/>
          <dgm:chPref val="0"/>
          <dgm:bulletEnabled val="1"/>
        </dgm:presLayoutVars>
      </dgm:prSet>
      <dgm:spPr/>
      <dgm:t>
        <a:bodyPr/>
        <a:lstStyle/>
        <a:p>
          <a:endParaRPr lang="es-EC"/>
        </a:p>
      </dgm:t>
    </dgm:pt>
  </dgm:ptLst>
  <dgm:cxnLst>
    <dgm:cxn modelId="{47607A85-949B-40C4-9162-6C4547FD3304}" srcId="{258B1C5F-F76B-42B7-82E1-FD1F22282D3B}" destId="{93E6F685-A0E1-4109-B973-543E14D0E9AF}" srcOrd="1" destOrd="0" parTransId="{35D35B07-1732-4576-972F-849F177AA155}" sibTransId="{9C0F8F06-64A2-4647-A577-8A9885788806}"/>
    <dgm:cxn modelId="{53343895-2B3D-48B4-BEF5-CEDD33A16BB0}" type="presOf" srcId="{90DB9BFE-C739-4BB9-991D-65BC6BC4921D}" destId="{45893BB5-5CAD-4C1F-A0A9-82D69C83AE99}" srcOrd="0" destOrd="0" presId="urn:microsoft.com/office/officeart/2005/8/layout/chevron1"/>
    <dgm:cxn modelId="{E4C41008-26F1-44C2-9089-5CC438A822AA}" type="presOf" srcId="{B28FF90C-68E6-4B8B-8C5E-CBD7F06EFE2A}" destId="{2330C767-78CF-455A-B280-837748D12A9E}"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A765E51F-F322-41E6-928E-494EB3E14FDE}" type="presOf" srcId="{CEB33E04-BD9E-429B-91CA-4C9185297F18}" destId="{713D2C09-1370-4C76-8EBA-6E033CB7C1D2}" srcOrd="0" destOrd="0" presId="urn:microsoft.com/office/officeart/2005/8/layout/chevron1"/>
    <dgm:cxn modelId="{59079666-9BA8-4651-B642-3C4C12A13311}" type="presOf" srcId="{93E6F685-A0E1-4109-B973-543E14D0E9AF}" destId="{C5104A9C-393E-4F2A-80AA-70D861F09B3A}" srcOrd="0" destOrd="0" presId="urn:microsoft.com/office/officeart/2005/8/layout/chevron1"/>
    <dgm:cxn modelId="{C205AC32-8CCE-4092-806F-EE54109F6254}" srcId="{258B1C5F-F76B-42B7-82E1-FD1F22282D3B}" destId="{EDD645CE-1AE5-44EC-8AC9-2386FFA78DFB}" srcOrd="2" destOrd="0" parTransId="{135B79BE-5B3C-4BA0-A7FD-C1259291608E}" sibTransId="{D00E94D9-C6A1-417F-B861-3F0E4830DBB6}"/>
    <dgm:cxn modelId="{41809D2F-6F05-46EC-9235-7A186BD6DF47}" srcId="{258B1C5F-F76B-42B7-82E1-FD1F22282D3B}" destId="{90DB9BFE-C739-4BB9-991D-65BC6BC4921D}" srcOrd="5" destOrd="0" parTransId="{C0FFBEE0-7E6A-4B4A-A3EC-05558A7C4B0A}" sibTransId="{143D1101-C044-476D-8E4A-DF9C13AD011A}"/>
    <dgm:cxn modelId="{6A6B0E84-9BF7-4916-9DAF-138A996B0DDA}" type="presOf" srcId="{EDD645CE-1AE5-44EC-8AC9-2386FFA78DFB}" destId="{2ACA5908-E905-41F1-9771-62AF7A7085F3}" srcOrd="0" destOrd="0" presId="urn:microsoft.com/office/officeart/2005/8/layout/chevron1"/>
    <dgm:cxn modelId="{2E0FF407-BFA4-410E-9F2A-35EF8E0DE9A2}" srcId="{258B1C5F-F76B-42B7-82E1-FD1F22282D3B}" destId="{CEB33E04-BD9E-429B-91CA-4C9185297F18}" srcOrd="3" destOrd="0" parTransId="{85C67225-D547-4F06-80FF-E4B333684B92}" sibTransId="{5B050798-1F3B-475B-B2F8-00A175924E5F}"/>
    <dgm:cxn modelId="{7FE29184-89D2-4830-B6E6-057907A6B90D}" type="presOf" srcId="{C47EAA5B-6D20-464C-ABE3-74A35DCB76D2}" destId="{372B9915-B176-4C8F-A410-A90F2802AE5D}" srcOrd="0" destOrd="0" presId="urn:microsoft.com/office/officeart/2005/8/layout/chevron1"/>
    <dgm:cxn modelId="{91A9BDD0-D5B6-42EB-BD77-51FBEA96308A}" srcId="{258B1C5F-F76B-42B7-82E1-FD1F22282D3B}" destId="{B28FF90C-68E6-4B8B-8C5E-CBD7F06EFE2A}" srcOrd="6" destOrd="0" parTransId="{DECA2C5C-A0EC-4DD3-804C-1FD43B1E58E8}" sibTransId="{924EB09E-B780-4C53-9D5F-C571BA37E6C6}"/>
    <dgm:cxn modelId="{45160478-4FEC-4BB1-BE87-2A79BB1FB971}" srcId="{258B1C5F-F76B-42B7-82E1-FD1F22282D3B}" destId="{C47EAA5B-6D20-464C-ABE3-74A35DCB76D2}" srcOrd="4" destOrd="0" parTransId="{50CDB1FC-9C1C-4CC6-85FC-FDCB426E9705}" sibTransId="{49E75D16-B507-4EF7-89E8-F9559D5D1221}"/>
    <dgm:cxn modelId="{65C040A6-2D29-4CDF-974B-3C9DF06CA9FC}" type="presOf" srcId="{DF10DF00-FE1C-4EAB-9CC7-D839A5F764F0}" destId="{6302DA7C-DB9D-4EA5-91D2-5E681C835FA2}" srcOrd="0" destOrd="0" presId="urn:microsoft.com/office/officeart/2005/8/layout/chevron1"/>
    <dgm:cxn modelId="{21FD1772-B250-49A0-8EDB-F1A6A08CAF18}" type="presOf" srcId="{258B1C5F-F76B-42B7-82E1-FD1F22282D3B}" destId="{1654649F-3E00-4F15-B5EE-8C2401641882}" srcOrd="0" destOrd="0" presId="urn:microsoft.com/office/officeart/2005/8/layout/chevron1"/>
    <dgm:cxn modelId="{3A6FB37C-5B6A-4C6E-9EFB-46829263235D}" type="presParOf" srcId="{1654649F-3E00-4F15-B5EE-8C2401641882}" destId="{6302DA7C-DB9D-4EA5-91D2-5E681C835FA2}" srcOrd="0" destOrd="0" presId="urn:microsoft.com/office/officeart/2005/8/layout/chevron1"/>
    <dgm:cxn modelId="{F3C8205B-024E-4725-BD93-4617E4E41E24}" type="presParOf" srcId="{1654649F-3E00-4F15-B5EE-8C2401641882}" destId="{5C2F8EFF-F975-468E-B8BD-125BBEF39522}" srcOrd="1" destOrd="0" presId="urn:microsoft.com/office/officeart/2005/8/layout/chevron1"/>
    <dgm:cxn modelId="{18A7177A-F738-481D-AED9-5D32E423AFCD}" type="presParOf" srcId="{1654649F-3E00-4F15-B5EE-8C2401641882}" destId="{C5104A9C-393E-4F2A-80AA-70D861F09B3A}" srcOrd="2" destOrd="0" presId="urn:microsoft.com/office/officeart/2005/8/layout/chevron1"/>
    <dgm:cxn modelId="{4E092AD6-AA68-4554-859F-084825E1F90C}" type="presParOf" srcId="{1654649F-3E00-4F15-B5EE-8C2401641882}" destId="{26C81C59-4139-4187-8D60-C73FCC42DA9B}" srcOrd="3" destOrd="0" presId="urn:microsoft.com/office/officeart/2005/8/layout/chevron1"/>
    <dgm:cxn modelId="{CA10B694-3047-4988-A484-A42AE1878797}" type="presParOf" srcId="{1654649F-3E00-4F15-B5EE-8C2401641882}" destId="{2ACA5908-E905-41F1-9771-62AF7A7085F3}" srcOrd="4" destOrd="0" presId="urn:microsoft.com/office/officeart/2005/8/layout/chevron1"/>
    <dgm:cxn modelId="{D03EE490-471B-4008-AF5F-8C367450F960}" type="presParOf" srcId="{1654649F-3E00-4F15-B5EE-8C2401641882}" destId="{3CCAD1FF-05CE-4572-9DDF-107B732A67BC}" srcOrd="5" destOrd="0" presId="urn:microsoft.com/office/officeart/2005/8/layout/chevron1"/>
    <dgm:cxn modelId="{B7CBF393-A4FE-4FC0-B2FD-F627EE77DEB7}" type="presParOf" srcId="{1654649F-3E00-4F15-B5EE-8C2401641882}" destId="{713D2C09-1370-4C76-8EBA-6E033CB7C1D2}" srcOrd="6" destOrd="0" presId="urn:microsoft.com/office/officeart/2005/8/layout/chevron1"/>
    <dgm:cxn modelId="{23D336DA-6FB9-4757-8557-CD2C8A37A271}" type="presParOf" srcId="{1654649F-3E00-4F15-B5EE-8C2401641882}" destId="{7178FD21-629C-46DC-B635-E9901448063D}" srcOrd="7" destOrd="0" presId="urn:microsoft.com/office/officeart/2005/8/layout/chevron1"/>
    <dgm:cxn modelId="{E9A7EC3F-06DB-4B6C-AEC2-83B2E435130C}" type="presParOf" srcId="{1654649F-3E00-4F15-B5EE-8C2401641882}" destId="{372B9915-B176-4C8F-A410-A90F2802AE5D}" srcOrd="8" destOrd="0" presId="urn:microsoft.com/office/officeart/2005/8/layout/chevron1"/>
    <dgm:cxn modelId="{7E42AC1A-7A93-4EFE-8E16-164657573895}" type="presParOf" srcId="{1654649F-3E00-4F15-B5EE-8C2401641882}" destId="{95E0A98D-E78C-41D1-B95E-C8AF76BF12B8}" srcOrd="9" destOrd="0" presId="urn:microsoft.com/office/officeart/2005/8/layout/chevron1"/>
    <dgm:cxn modelId="{FCB4E755-7D9F-469E-B9CF-69EB66F68A27}" type="presParOf" srcId="{1654649F-3E00-4F15-B5EE-8C2401641882}" destId="{45893BB5-5CAD-4C1F-A0A9-82D69C83AE99}" srcOrd="10" destOrd="0" presId="urn:microsoft.com/office/officeart/2005/8/layout/chevron1"/>
    <dgm:cxn modelId="{E1C1EE6F-7346-4C85-9440-CBDCBEE0B71B}" type="presParOf" srcId="{1654649F-3E00-4F15-B5EE-8C2401641882}" destId="{F9683588-05E2-4E57-BE5D-6A5D2437E8CF}" srcOrd="11" destOrd="0" presId="urn:microsoft.com/office/officeart/2005/8/layout/chevron1"/>
    <dgm:cxn modelId="{4D1F8829-6ED6-4077-8FCE-18E4F6504FAA}" type="presParOf" srcId="{1654649F-3E00-4F15-B5EE-8C2401641882}" destId="{2330C767-78CF-455A-B280-837748D12A9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45BCF-68B2-4A7F-9678-D42E2DB83F3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C"/>
        </a:p>
      </dgm:t>
    </dgm:pt>
    <dgm:pt modelId="{640661AD-4530-4F80-BBB9-CD709DC2EB08}">
      <dgm:prSet phldrT="[Texto]" custT="1"/>
      <dgm:spPr/>
      <dgm:t>
        <a:bodyPr/>
        <a:lstStyle/>
        <a:p>
          <a:r>
            <a:rPr lang="es-EC" sz="2400" dirty="0" smtClean="0"/>
            <a:t>Economía familiar</a:t>
          </a:r>
          <a:endParaRPr lang="es-EC" sz="2400" dirty="0"/>
        </a:p>
      </dgm:t>
    </dgm:pt>
    <dgm:pt modelId="{9839DFD8-72FD-4C85-8870-AEDC3677320D}" type="parTrans" cxnId="{2900BC5B-4FB9-40D0-82DD-6B4161043C52}">
      <dgm:prSet/>
      <dgm:spPr/>
      <dgm:t>
        <a:bodyPr/>
        <a:lstStyle/>
        <a:p>
          <a:endParaRPr lang="es-EC" sz="2400"/>
        </a:p>
      </dgm:t>
    </dgm:pt>
    <dgm:pt modelId="{6F1530C7-4893-4339-9D21-678DD66C406E}" type="sibTrans" cxnId="{2900BC5B-4FB9-40D0-82DD-6B4161043C52}">
      <dgm:prSet/>
      <dgm:spPr>
        <a:blipFill rotWithShape="1">
          <a:blip xmlns:r="http://schemas.openxmlformats.org/officeDocument/2006/relationships" r:embed="rId1"/>
          <a:stretch>
            <a:fillRect/>
          </a:stretch>
        </a:blipFill>
      </dgm:spPr>
      <dgm:t>
        <a:bodyPr/>
        <a:lstStyle/>
        <a:p>
          <a:endParaRPr lang="es-EC" sz="2400"/>
        </a:p>
      </dgm:t>
    </dgm:pt>
    <dgm:pt modelId="{4D801DA5-1B2D-42AE-BC2D-E1A07661BA52}">
      <dgm:prSet phldrT="[Texto]" custT="1"/>
      <dgm:spPr/>
      <dgm:t>
        <a:bodyPr/>
        <a:lstStyle/>
        <a:p>
          <a:r>
            <a:rPr lang="es-EC" sz="2400" dirty="0" smtClean="0"/>
            <a:t>Economía gubernamental</a:t>
          </a:r>
          <a:endParaRPr lang="es-EC" sz="2400" dirty="0"/>
        </a:p>
      </dgm:t>
    </dgm:pt>
    <dgm:pt modelId="{7AE7A5B7-D945-4BD8-805F-4B35B4B08417}" type="parTrans" cxnId="{FD4618EC-89F3-4517-94EB-7A98185C6B6F}">
      <dgm:prSet/>
      <dgm:spPr/>
      <dgm:t>
        <a:bodyPr/>
        <a:lstStyle/>
        <a:p>
          <a:endParaRPr lang="es-EC" sz="2400"/>
        </a:p>
      </dgm:t>
    </dgm:pt>
    <dgm:pt modelId="{181ABA61-ABE5-4E17-BDF9-346C3A94DBE3}" type="sibTrans" cxnId="{FD4618EC-89F3-4517-94EB-7A98185C6B6F}">
      <dgm:prSet/>
      <dgm:spPr>
        <a:blipFill rotWithShape="1">
          <a:blip xmlns:r="http://schemas.openxmlformats.org/officeDocument/2006/relationships" r:embed="rId2"/>
          <a:stretch>
            <a:fillRect/>
          </a:stretch>
        </a:blipFill>
      </dgm:spPr>
      <dgm:t>
        <a:bodyPr/>
        <a:lstStyle/>
        <a:p>
          <a:endParaRPr lang="es-EC" sz="2400"/>
        </a:p>
      </dgm:t>
    </dgm:pt>
    <dgm:pt modelId="{A37C0130-7765-43A5-915E-D5D5EE524F51}">
      <dgm:prSet phldrT="[Texto]" custT="1"/>
      <dgm:spPr/>
      <dgm:t>
        <a:bodyPr/>
        <a:lstStyle/>
        <a:p>
          <a:r>
            <a:rPr lang="es-EC" sz="2400" dirty="0" smtClean="0"/>
            <a:t>Soberanía energética del país. </a:t>
          </a:r>
          <a:endParaRPr lang="es-EC" sz="2400" dirty="0"/>
        </a:p>
      </dgm:t>
    </dgm:pt>
    <dgm:pt modelId="{367AD0C1-BD70-4AF3-B1D4-1A662E479C94}" type="parTrans" cxnId="{2F044994-4E75-4878-A556-FAD2745050CC}">
      <dgm:prSet/>
      <dgm:spPr/>
      <dgm:t>
        <a:bodyPr/>
        <a:lstStyle/>
        <a:p>
          <a:endParaRPr lang="es-EC" sz="2400"/>
        </a:p>
      </dgm:t>
    </dgm:pt>
    <dgm:pt modelId="{2C38507F-817C-4BBB-84B5-BC1A1D5C9EA3}" type="sibTrans" cxnId="{2F044994-4E75-4878-A556-FAD2745050CC}">
      <dgm:prSet/>
      <dgm:spPr>
        <a:blipFill rotWithShape="1">
          <a:blip xmlns:r="http://schemas.openxmlformats.org/officeDocument/2006/relationships" r:embed="rId3"/>
          <a:stretch>
            <a:fillRect/>
          </a:stretch>
        </a:blipFill>
      </dgm:spPr>
      <dgm:t>
        <a:bodyPr/>
        <a:lstStyle/>
        <a:p>
          <a:endParaRPr lang="es-EC" sz="2400"/>
        </a:p>
      </dgm:t>
    </dgm:pt>
    <dgm:pt modelId="{7E142D66-CC9E-43D1-9A32-7AC9B0B1A460}">
      <dgm:prSet phldrT="[Texto]" custT="1"/>
      <dgm:spPr/>
      <dgm:t>
        <a:bodyPr/>
        <a:lstStyle/>
        <a:p>
          <a:r>
            <a:rPr lang="es-EC" sz="2400" dirty="0" smtClean="0"/>
            <a:t>Conservación del medio ambiente.</a:t>
          </a:r>
          <a:endParaRPr lang="es-EC" sz="2400" dirty="0"/>
        </a:p>
      </dgm:t>
    </dgm:pt>
    <dgm:pt modelId="{7A6C6221-A39F-4FD3-BC2E-9B4B121A11A1}" type="sibTrans" cxnId="{2CCF0AF5-6220-4995-BA7F-FF422CE41E10}">
      <dgm:prSet/>
      <dgm:spPr>
        <a:blipFill rotWithShape="1">
          <a:blip xmlns:r="http://schemas.openxmlformats.org/officeDocument/2006/relationships" r:embed="rId4"/>
          <a:stretch>
            <a:fillRect/>
          </a:stretch>
        </a:blipFill>
      </dgm:spPr>
      <dgm:t>
        <a:bodyPr/>
        <a:lstStyle/>
        <a:p>
          <a:endParaRPr lang="es-EC" sz="2400"/>
        </a:p>
      </dgm:t>
    </dgm:pt>
    <dgm:pt modelId="{0A152D28-5F87-43E0-B1F0-6C1978485CF1}" type="parTrans" cxnId="{2CCF0AF5-6220-4995-BA7F-FF422CE41E10}">
      <dgm:prSet/>
      <dgm:spPr/>
      <dgm:t>
        <a:bodyPr/>
        <a:lstStyle/>
        <a:p>
          <a:endParaRPr lang="es-EC" sz="2400"/>
        </a:p>
      </dgm:t>
    </dgm:pt>
    <dgm:pt modelId="{DDEF686B-59B1-4F4B-89D3-F474E06825B9}">
      <dgm:prSet custT="1"/>
      <dgm:spPr/>
      <dgm:t>
        <a:bodyPr/>
        <a:lstStyle/>
        <a:p>
          <a:endParaRPr lang="es-EC" sz="2400" dirty="0">
            <a:solidFill>
              <a:schemeClr val="tx1"/>
            </a:solidFill>
          </a:endParaRPr>
        </a:p>
      </dgm:t>
    </dgm:pt>
    <dgm:pt modelId="{C9890A2F-8C22-4BF7-AB9A-41AEC3BB8761}" type="sibTrans" cxnId="{5F1A9186-99CB-45D2-815E-D103C821C2E9}">
      <dgm:prSet/>
      <dgm:spPr>
        <a:blipFill rotWithShape="1">
          <a:blip xmlns:r="http://schemas.openxmlformats.org/officeDocument/2006/relationships" r:embed="rId5"/>
          <a:stretch>
            <a:fillRect/>
          </a:stretch>
        </a:blipFill>
        <a:ln>
          <a:solidFill>
            <a:schemeClr val="accent6">
              <a:lumMod val="50000"/>
            </a:schemeClr>
          </a:solidFill>
        </a:ln>
      </dgm:spPr>
      <dgm:t>
        <a:bodyPr/>
        <a:lstStyle/>
        <a:p>
          <a:endParaRPr lang="es-EC" sz="2400"/>
        </a:p>
      </dgm:t>
    </dgm:pt>
    <dgm:pt modelId="{B619ADBB-3AFF-489A-900A-BF89C41B61E8}" type="parTrans" cxnId="{5F1A9186-99CB-45D2-815E-D103C821C2E9}">
      <dgm:prSet/>
      <dgm:spPr/>
      <dgm:t>
        <a:bodyPr/>
        <a:lstStyle/>
        <a:p>
          <a:endParaRPr lang="es-EC" sz="2400"/>
        </a:p>
      </dgm:t>
    </dgm:pt>
    <dgm:pt modelId="{BB582084-73F2-4507-B73C-48A0B3C11BC4}" type="pres">
      <dgm:prSet presAssocID="{41145BCF-68B2-4A7F-9678-D42E2DB83F38}" presName="Name0" presStyleCnt="0">
        <dgm:presLayoutVars>
          <dgm:chMax val="7"/>
          <dgm:chPref val="7"/>
          <dgm:dir/>
        </dgm:presLayoutVars>
      </dgm:prSet>
      <dgm:spPr/>
      <dgm:t>
        <a:bodyPr/>
        <a:lstStyle/>
        <a:p>
          <a:endParaRPr lang="es-EC"/>
        </a:p>
      </dgm:t>
    </dgm:pt>
    <dgm:pt modelId="{C2E28027-0D5A-4814-83CF-43D9B86C1CC0}" type="pres">
      <dgm:prSet presAssocID="{41145BCF-68B2-4A7F-9678-D42E2DB83F38}" presName="Name1" presStyleCnt="0"/>
      <dgm:spPr/>
    </dgm:pt>
    <dgm:pt modelId="{7CE5991E-DB47-4DB3-B102-B49C9B42F16F}" type="pres">
      <dgm:prSet presAssocID="{C9890A2F-8C22-4BF7-AB9A-41AEC3BB8761}" presName="picture_1" presStyleCnt="0"/>
      <dgm:spPr/>
    </dgm:pt>
    <dgm:pt modelId="{64EAEC04-9F35-4282-A7E2-A34FD55DF5BC}" type="pres">
      <dgm:prSet presAssocID="{C9890A2F-8C22-4BF7-AB9A-41AEC3BB8761}" presName="pictureRepeatNode" presStyleLbl="alignImgPlace1" presStyleIdx="0" presStyleCnt="5"/>
      <dgm:spPr/>
      <dgm:t>
        <a:bodyPr/>
        <a:lstStyle/>
        <a:p>
          <a:endParaRPr lang="es-EC"/>
        </a:p>
      </dgm:t>
    </dgm:pt>
    <dgm:pt modelId="{467DAC51-6C13-4EF8-9471-CA4F297AC91A}" type="pres">
      <dgm:prSet presAssocID="{DDEF686B-59B1-4F4B-89D3-F474E06825B9}" presName="text_1" presStyleLbl="node1" presStyleIdx="0" presStyleCnt="0" custScaleX="160549" custScaleY="49094" custLinFactY="29879" custLinFactNeighborX="514" custLinFactNeighborY="100000">
        <dgm:presLayoutVars>
          <dgm:bulletEnabled val="1"/>
        </dgm:presLayoutVars>
      </dgm:prSet>
      <dgm:spPr/>
      <dgm:t>
        <a:bodyPr/>
        <a:lstStyle/>
        <a:p>
          <a:endParaRPr lang="es-EC"/>
        </a:p>
      </dgm:t>
    </dgm:pt>
    <dgm:pt modelId="{4BC05837-3FD5-4714-B815-4C4F4D05E1E5}" type="pres">
      <dgm:prSet presAssocID="{6F1530C7-4893-4339-9D21-678DD66C406E}" presName="picture_2" presStyleCnt="0"/>
      <dgm:spPr/>
    </dgm:pt>
    <dgm:pt modelId="{4A2CAA66-B600-4B6C-9F4B-EDD769C00C8F}" type="pres">
      <dgm:prSet presAssocID="{6F1530C7-4893-4339-9D21-678DD66C406E}" presName="pictureRepeatNode" presStyleLbl="alignImgPlace1" presStyleIdx="1" presStyleCnt="5"/>
      <dgm:spPr/>
      <dgm:t>
        <a:bodyPr/>
        <a:lstStyle/>
        <a:p>
          <a:endParaRPr lang="es-EC"/>
        </a:p>
      </dgm:t>
    </dgm:pt>
    <dgm:pt modelId="{43A51184-AD17-4C52-AF10-8A3DD3CAA676}" type="pres">
      <dgm:prSet presAssocID="{640661AD-4530-4F80-BBB9-CD709DC2EB08}" presName="line_2" presStyleLbl="parChTrans1D1" presStyleIdx="0" presStyleCnt="4"/>
      <dgm:spPr/>
    </dgm:pt>
    <dgm:pt modelId="{E85520DE-BA4C-4A3A-A865-9F9E1CEEC9F2}" type="pres">
      <dgm:prSet presAssocID="{640661AD-4530-4F80-BBB9-CD709DC2EB08}" presName="textparent_2" presStyleLbl="node1" presStyleIdx="0" presStyleCnt="0"/>
      <dgm:spPr/>
    </dgm:pt>
    <dgm:pt modelId="{C5535463-1AB5-4A6D-9717-E0A81448C562}" type="pres">
      <dgm:prSet presAssocID="{640661AD-4530-4F80-BBB9-CD709DC2EB08}" presName="text_2" presStyleLbl="revTx" presStyleIdx="0" presStyleCnt="4" custScaleX="163401">
        <dgm:presLayoutVars>
          <dgm:bulletEnabled val="1"/>
        </dgm:presLayoutVars>
      </dgm:prSet>
      <dgm:spPr/>
      <dgm:t>
        <a:bodyPr/>
        <a:lstStyle/>
        <a:p>
          <a:endParaRPr lang="es-EC"/>
        </a:p>
      </dgm:t>
    </dgm:pt>
    <dgm:pt modelId="{B9851D57-79E6-4BCB-8E71-78E4F0EC5E3C}" type="pres">
      <dgm:prSet presAssocID="{181ABA61-ABE5-4E17-BDF9-346C3A94DBE3}" presName="picture_3" presStyleCnt="0"/>
      <dgm:spPr/>
    </dgm:pt>
    <dgm:pt modelId="{46C44C4A-984E-4675-826A-748C06826113}" type="pres">
      <dgm:prSet presAssocID="{181ABA61-ABE5-4E17-BDF9-346C3A94DBE3}" presName="pictureRepeatNode" presStyleLbl="alignImgPlace1" presStyleIdx="2" presStyleCnt="5"/>
      <dgm:spPr/>
      <dgm:t>
        <a:bodyPr/>
        <a:lstStyle/>
        <a:p>
          <a:endParaRPr lang="es-EC"/>
        </a:p>
      </dgm:t>
    </dgm:pt>
    <dgm:pt modelId="{E60665D9-7E44-40F2-8007-0323EE2F5FFA}" type="pres">
      <dgm:prSet presAssocID="{4D801DA5-1B2D-42AE-BC2D-E1A07661BA52}" presName="line_3" presStyleLbl="parChTrans1D1" presStyleIdx="1" presStyleCnt="4"/>
      <dgm:spPr/>
    </dgm:pt>
    <dgm:pt modelId="{359C6541-8F47-4312-95D7-276B5F41BC20}" type="pres">
      <dgm:prSet presAssocID="{4D801DA5-1B2D-42AE-BC2D-E1A07661BA52}" presName="textparent_3" presStyleLbl="node1" presStyleIdx="0" presStyleCnt="0"/>
      <dgm:spPr/>
    </dgm:pt>
    <dgm:pt modelId="{72FF72F2-250C-4984-BBD9-8CEF8D353322}" type="pres">
      <dgm:prSet presAssocID="{4D801DA5-1B2D-42AE-BC2D-E1A07661BA52}" presName="text_3" presStyleLbl="revTx" presStyleIdx="1" presStyleCnt="4" custScaleX="154387">
        <dgm:presLayoutVars>
          <dgm:bulletEnabled val="1"/>
        </dgm:presLayoutVars>
      </dgm:prSet>
      <dgm:spPr/>
      <dgm:t>
        <a:bodyPr/>
        <a:lstStyle/>
        <a:p>
          <a:endParaRPr lang="es-EC"/>
        </a:p>
      </dgm:t>
    </dgm:pt>
    <dgm:pt modelId="{91B8AA48-128E-4CDC-B2C6-F542657DB8F3}" type="pres">
      <dgm:prSet presAssocID="{2C38507F-817C-4BBB-84B5-BC1A1D5C9EA3}" presName="picture_4" presStyleCnt="0"/>
      <dgm:spPr/>
    </dgm:pt>
    <dgm:pt modelId="{8103ACFC-2012-435C-8FC4-722C77757F3F}" type="pres">
      <dgm:prSet presAssocID="{2C38507F-817C-4BBB-84B5-BC1A1D5C9EA3}" presName="pictureRepeatNode" presStyleLbl="alignImgPlace1" presStyleIdx="3" presStyleCnt="5"/>
      <dgm:spPr/>
      <dgm:t>
        <a:bodyPr/>
        <a:lstStyle/>
        <a:p>
          <a:endParaRPr lang="es-EC"/>
        </a:p>
      </dgm:t>
    </dgm:pt>
    <dgm:pt modelId="{0D5CB6C5-2945-4064-A1D7-649DE115ACE2}" type="pres">
      <dgm:prSet presAssocID="{A37C0130-7765-43A5-915E-D5D5EE524F51}" presName="line_4" presStyleLbl="parChTrans1D1" presStyleIdx="2" presStyleCnt="4"/>
      <dgm:spPr/>
    </dgm:pt>
    <dgm:pt modelId="{8409093E-8ECA-4EE1-BBA4-9B7D9A16403C}" type="pres">
      <dgm:prSet presAssocID="{A37C0130-7765-43A5-915E-D5D5EE524F51}" presName="textparent_4" presStyleLbl="node1" presStyleIdx="0" presStyleCnt="0"/>
      <dgm:spPr/>
    </dgm:pt>
    <dgm:pt modelId="{0C054A31-A35D-4DDA-86E7-F67A07A6F93F}" type="pres">
      <dgm:prSet presAssocID="{A37C0130-7765-43A5-915E-D5D5EE524F51}" presName="text_4" presStyleLbl="revTx" presStyleIdx="2" presStyleCnt="4" custScaleX="116985">
        <dgm:presLayoutVars>
          <dgm:bulletEnabled val="1"/>
        </dgm:presLayoutVars>
      </dgm:prSet>
      <dgm:spPr/>
      <dgm:t>
        <a:bodyPr/>
        <a:lstStyle/>
        <a:p>
          <a:endParaRPr lang="es-EC"/>
        </a:p>
      </dgm:t>
    </dgm:pt>
    <dgm:pt modelId="{EAC6FBB0-79C8-437A-8915-FDE331A5736F}" type="pres">
      <dgm:prSet presAssocID="{7A6C6221-A39F-4FD3-BC2E-9B4B121A11A1}" presName="picture_5" presStyleCnt="0"/>
      <dgm:spPr/>
    </dgm:pt>
    <dgm:pt modelId="{6F2C639A-DC38-46F7-BFD3-5647CFB2D89B}" type="pres">
      <dgm:prSet presAssocID="{7A6C6221-A39F-4FD3-BC2E-9B4B121A11A1}" presName="pictureRepeatNode" presStyleLbl="alignImgPlace1" presStyleIdx="4" presStyleCnt="5"/>
      <dgm:spPr/>
      <dgm:t>
        <a:bodyPr/>
        <a:lstStyle/>
        <a:p>
          <a:endParaRPr lang="es-EC"/>
        </a:p>
      </dgm:t>
    </dgm:pt>
    <dgm:pt modelId="{C72D7006-DDD4-4891-90F7-BE240A414DAE}" type="pres">
      <dgm:prSet presAssocID="{7E142D66-CC9E-43D1-9A32-7AC9B0B1A460}" presName="line_5" presStyleLbl="parChTrans1D1" presStyleIdx="3" presStyleCnt="4"/>
      <dgm:spPr/>
    </dgm:pt>
    <dgm:pt modelId="{40C03C33-8B42-4876-A060-B5FB040AE091}" type="pres">
      <dgm:prSet presAssocID="{7E142D66-CC9E-43D1-9A32-7AC9B0B1A460}" presName="textparent_5" presStyleLbl="node1" presStyleIdx="0" presStyleCnt="0"/>
      <dgm:spPr/>
    </dgm:pt>
    <dgm:pt modelId="{69231278-1CE7-4D1B-9649-F5961668BB78}" type="pres">
      <dgm:prSet presAssocID="{7E142D66-CC9E-43D1-9A32-7AC9B0B1A460}" presName="text_5" presStyleLbl="revTx" presStyleIdx="3" presStyleCnt="4">
        <dgm:presLayoutVars>
          <dgm:bulletEnabled val="1"/>
        </dgm:presLayoutVars>
      </dgm:prSet>
      <dgm:spPr/>
      <dgm:t>
        <a:bodyPr/>
        <a:lstStyle/>
        <a:p>
          <a:endParaRPr lang="es-EC"/>
        </a:p>
      </dgm:t>
    </dgm:pt>
  </dgm:ptLst>
  <dgm:cxnLst>
    <dgm:cxn modelId="{2F044994-4E75-4878-A556-FAD2745050CC}" srcId="{41145BCF-68B2-4A7F-9678-D42E2DB83F38}" destId="{A37C0130-7765-43A5-915E-D5D5EE524F51}" srcOrd="3" destOrd="0" parTransId="{367AD0C1-BD70-4AF3-B1D4-1A662E479C94}" sibTransId="{2C38507F-817C-4BBB-84B5-BC1A1D5C9EA3}"/>
    <dgm:cxn modelId="{2CCF0AF5-6220-4995-BA7F-FF422CE41E10}" srcId="{41145BCF-68B2-4A7F-9678-D42E2DB83F38}" destId="{7E142D66-CC9E-43D1-9A32-7AC9B0B1A460}" srcOrd="4" destOrd="0" parTransId="{0A152D28-5F87-43E0-B1F0-6C1978485CF1}" sibTransId="{7A6C6221-A39F-4FD3-BC2E-9B4B121A11A1}"/>
    <dgm:cxn modelId="{584EE575-BB0A-4DC3-873C-2CDEFEFE8405}" type="presOf" srcId="{181ABA61-ABE5-4E17-BDF9-346C3A94DBE3}" destId="{46C44C4A-984E-4675-826A-748C06826113}" srcOrd="0" destOrd="0" presId="urn:microsoft.com/office/officeart/2008/layout/CircularPictureCallout"/>
    <dgm:cxn modelId="{FA500F08-584E-4DC5-940A-6E0D32B912E4}" type="presOf" srcId="{640661AD-4530-4F80-BBB9-CD709DC2EB08}" destId="{C5535463-1AB5-4A6D-9717-E0A81448C562}" srcOrd="0" destOrd="0" presId="urn:microsoft.com/office/officeart/2008/layout/CircularPictureCallout"/>
    <dgm:cxn modelId="{8F9E98B9-086C-460E-A5B4-F9D92922D021}" type="presOf" srcId="{7A6C6221-A39F-4FD3-BC2E-9B4B121A11A1}" destId="{6F2C639A-DC38-46F7-BFD3-5647CFB2D89B}" srcOrd="0" destOrd="0" presId="urn:microsoft.com/office/officeart/2008/layout/CircularPictureCallout"/>
    <dgm:cxn modelId="{7CB70504-7D61-4658-A456-27C2662BBF80}" type="presOf" srcId="{6F1530C7-4893-4339-9D21-678DD66C406E}" destId="{4A2CAA66-B600-4B6C-9F4B-EDD769C00C8F}" srcOrd="0" destOrd="0" presId="urn:microsoft.com/office/officeart/2008/layout/CircularPictureCallout"/>
    <dgm:cxn modelId="{AE1E313E-1149-4B27-894D-BC40BD506E84}" type="presOf" srcId="{C9890A2F-8C22-4BF7-AB9A-41AEC3BB8761}" destId="{64EAEC04-9F35-4282-A7E2-A34FD55DF5BC}" srcOrd="0" destOrd="0" presId="urn:microsoft.com/office/officeart/2008/layout/CircularPictureCallout"/>
    <dgm:cxn modelId="{B61A9BB2-4713-4775-8E0B-3E80B48EC4B8}" type="presOf" srcId="{4D801DA5-1B2D-42AE-BC2D-E1A07661BA52}" destId="{72FF72F2-250C-4984-BBD9-8CEF8D353322}" srcOrd="0" destOrd="0" presId="urn:microsoft.com/office/officeart/2008/layout/CircularPictureCallout"/>
    <dgm:cxn modelId="{FD4618EC-89F3-4517-94EB-7A98185C6B6F}" srcId="{41145BCF-68B2-4A7F-9678-D42E2DB83F38}" destId="{4D801DA5-1B2D-42AE-BC2D-E1A07661BA52}" srcOrd="2" destOrd="0" parTransId="{7AE7A5B7-D945-4BD8-805F-4B35B4B08417}" sibTransId="{181ABA61-ABE5-4E17-BDF9-346C3A94DBE3}"/>
    <dgm:cxn modelId="{9A8D1E10-BCEF-4645-BFB6-FD64F3E66646}" type="presOf" srcId="{2C38507F-817C-4BBB-84B5-BC1A1D5C9EA3}" destId="{8103ACFC-2012-435C-8FC4-722C77757F3F}" srcOrd="0" destOrd="0" presId="urn:microsoft.com/office/officeart/2008/layout/CircularPictureCallout"/>
    <dgm:cxn modelId="{14FFE77D-BB11-4339-9890-7BA6E741F931}" type="presOf" srcId="{41145BCF-68B2-4A7F-9678-D42E2DB83F38}" destId="{BB582084-73F2-4507-B73C-48A0B3C11BC4}" srcOrd="0" destOrd="0" presId="urn:microsoft.com/office/officeart/2008/layout/CircularPictureCallout"/>
    <dgm:cxn modelId="{F16D8663-D88F-47ED-9A47-BC8701946E83}" type="presOf" srcId="{7E142D66-CC9E-43D1-9A32-7AC9B0B1A460}" destId="{69231278-1CE7-4D1B-9649-F5961668BB78}" srcOrd="0" destOrd="0" presId="urn:microsoft.com/office/officeart/2008/layout/CircularPictureCallout"/>
    <dgm:cxn modelId="{8EA6ECE8-26E8-44B1-A637-525C6013BF93}" type="presOf" srcId="{DDEF686B-59B1-4F4B-89D3-F474E06825B9}" destId="{467DAC51-6C13-4EF8-9471-CA4F297AC91A}" srcOrd="0" destOrd="0" presId="urn:microsoft.com/office/officeart/2008/layout/CircularPictureCallout"/>
    <dgm:cxn modelId="{2900BC5B-4FB9-40D0-82DD-6B4161043C52}" srcId="{41145BCF-68B2-4A7F-9678-D42E2DB83F38}" destId="{640661AD-4530-4F80-BBB9-CD709DC2EB08}" srcOrd="1" destOrd="0" parTransId="{9839DFD8-72FD-4C85-8870-AEDC3677320D}" sibTransId="{6F1530C7-4893-4339-9D21-678DD66C406E}"/>
    <dgm:cxn modelId="{7741958F-F409-4505-8D77-7D868343E46D}" type="presOf" srcId="{A37C0130-7765-43A5-915E-D5D5EE524F51}" destId="{0C054A31-A35D-4DDA-86E7-F67A07A6F93F}" srcOrd="0" destOrd="0" presId="urn:microsoft.com/office/officeart/2008/layout/CircularPictureCallout"/>
    <dgm:cxn modelId="{5F1A9186-99CB-45D2-815E-D103C821C2E9}" srcId="{41145BCF-68B2-4A7F-9678-D42E2DB83F38}" destId="{DDEF686B-59B1-4F4B-89D3-F474E06825B9}" srcOrd="0" destOrd="0" parTransId="{B619ADBB-3AFF-489A-900A-BF89C41B61E8}" sibTransId="{C9890A2F-8C22-4BF7-AB9A-41AEC3BB8761}"/>
    <dgm:cxn modelId="{462F878A-268E-49B3-B473-F3BA477FA7C7}" type="presParOf" srcId="{BB582084-73F2-4507-B73C-48A0B3C11BC4}" destId="{C2E28027-0D5A-4814-83CF-43D9B86C1CC0}" srcOrd="0" destOrd="0" presId="urn:microsoft.com/office/officeart/2008/layout/CircularPictureCallout"/>
    <dgm:cxn modelId="{C53BB549-2EDA-4954-95F7-E9EB78320553}" type="presParOf" srcId="{C2E28027-0D5A-4814-83CF-43D9B86C1CC0}" destId="{7CE5991E-DB47-4DB3-B102-B49C9B42F16F}" srcOrd="0" destOrd="0" presId="urn:microsoft.com/office/officeart/2008/layout/CircularPictureCallout"/>
    <dgm:cxn modelId="{D1499B0C-D13E-4DB8-8201-B99AC644C3F7}" type="presParOf" srcId="{7CE5991E-DB47-4DB3-B102-B49C9B42F16F}" destId="{64EAEC04-9F35-4282-A7E2-A34FD55DF5BC}" srcOrd="0" destOrd="0" presId="urn:microsoft.com/office/officeart/2008/layout/CircularPictureCallout"/>
    <dgm:cxn modelId="{F13DFD13-953E-4503-9DB4-8ADA8F9281F1}" type="presParOf" srcId="{C2E28027-0D5A-4814-83CF-43D9B86C1CC0}" destId="{467DAC51-6C13-4EF8-9471-CA4F297AC91A}" srcOrd="1" destOrd="0" presId="urn:microsoft.com/office/officeart/2008/layout/CircularPictureCallout"/>
    <dgm:cxn modelId="{286FFC06-6BD1-4686-BF2A-740662C3EB39}" type="presParOf" srcId="{C2E28027-0D5A-4814-83CF-43D9B86C1CC0}" destId="{4BC05837-3FD5-4714-B815-4C4F4D05E1E5}" srcOrd="2" destOrd="0" presId="urn:microsoft.com/office/officeart/2008/layout/CircularPictureCallout"/>
    <dgm:cxn modelId="{C5281864-CD80-428C-BCC9-BE2DB7D009AF}" type="presParOf" srcId="{4BC05837-3FD5-4714-B815-4C4F4D05E1E5}" destId="{4A2CAA66-B600-4B6C-9F4B-EDD769C00C8F}" srcOrd="0" destOrd="0" presId="urn:microsoft.com/office/officeart/2008/layout/CircularPictureCallout"/>
    <dgm:cxn modelId="{28E184AE-AA87-4879-8FE9-4B0154109348}" type="presParOf" srcId="{C2E28027-0D5A-4814-83CF-43D9B86C1CC0}" destId="{43A51184-AD17-4C52-AF10-8A3DD3CAA676}" srcOrd="3" destOrd="0" presId="urn:microsoft.com/office/officeart/2008/layout/CircularPictureCallout"/>
    <dgm:cxn modelId="{75997AC7-0AE4-4068-9DE6-D8CFF6D44260}" type="presParOf" srcId="{C2E28027-0D5A-4814-83CF-43D9B86C1CC0}" destId="{E85520DE-BA4C-4A3A-A865-9F9E1CEEC9F2}" srcOrd="4" destOrd="0" presId="urn:microsoft.com/office/officeart/2008/layout/CircularPictureCallout"/>
    <dgm:cxn modelId="{BE42F151-3CE1-459A-8E72-914CAE59EFE7}" type="presParOf" srcId="{E85520DE-BA4C-4A3A-A865-9F9E1CEEC9F2}" destId="{C5535463-1AB5-4A6D-9717-E0A81448C562}" srcOrd="0" destOrd="0" presId="urn:microsoft.com/office/officeart/2008/layout/CircularPictureCallout"/>
    <dgm:cxn modelId="{C99A8E85-EAB0-4F62-85BC-3F4A75B9F1C4}" type="presParOf" srcId="{C2E28027-0D5A-4814-83CF-43D9B86C1CC0}" destId="{B9851D57-79E6-4BCB-8E71-78E4F0EC5E3C}" srcOrd="5" destOrd="0" presId="urn:microsoft.com/office/officeart/2008/layout/CircularPictureCallout"/>
    <dgm:cxn modelId="{66DCAD81-004F-42F1-ABC3-18D48364A870}" type="presParOf" srcId="{B9851D57-79E6-4BCB-8E71-78E4F0EC5E3C}" destId="{46C44C4A-984E-4675-826A-748C06826113}" srcOrd="0" destOrd="0" presId="urn:microsoft.com/office/officeart/2008/layout/CircularPictureCallout"/>
    <dgm:cxn modelId="{735376AC-F3A5-404C-A4E8-8E9B209B3D3E}" type="presParOf" srcId="{C2E28027-0D5A-4814-83CF-43D9B86C1CC0}" destId="{E60665D9-7E44-40F2-8007-0323EE2F5FFA}" srcOrd="6" destOrd="0" presId="urn:microsoft.com/office/officeart/2008/layout/CircularPictureCallout"/>
    <dgm:cxn modelId="{1AF45C77-FA6A-4842-BF8D-9125FF042E3C}" type="presParOf" srcId="{C2E28027-0D5A-4814-83CF-43D9B86C1CC0}" destId="{359C6541-8F47-4312-95D7-276B5F41BC20}" srcOrd="7" destOrd="0" presId="urn:microsoft.com/office/officeart/2008/layout/CircularPictureCallout"/>
    <dgm:cxn modelId="{6B0E5F35-ADCB-4BC8-887C-CB7F7FDBE3F6}" type="presParOf" srcId="{359C6541-8F47-4312-95D7-276B5F41BC20}" destId="{72FF72F2-250C-4984-BBD9-8CEF8D353322}" srcOrd="0" destOrd="0" presId="urn:microsoft.com/office/officeart/2008/layout/CircularPictureCallout"/>
    <dgm:cxn modelId="{7049A195-FA7A-45C4-B64D-CD1727300775}" type="presParOf" srcId="{C2E28027-0D5A-4814-83CF-43D9B86C1CC0}" destId="{91B8AA48-128E-4CDC-B2C6-F542657DB8F3}" srcOrd="8" destOrd="0" presId="urn:microsoft.com/office/officeart/2008/layout/CircularPictureCallout"/>
    <dgm:cxn modelId="{A6594CA6-A53D-437F-BFD9-3E66EDF87FDC}" type="presParOf" srcId="{91B8AA48-128E-4CDC-B2C6-F542657DB8F3}" destId="{8103ACFC-2012-435C-8FC4-722C77757F3F}" srcOrd="0" destOrd="0" presId="urn:microsoft.com/office/officeart/2008/layout/CircularPictureCallout"/>
    <dgm:cxn modelId="{3839415F-233E-4490-A5E9-50ED4EA11A8F}" type="presParOf" srcId="{C2E28027-0D5A-4814-83CF-43D9B86C1CC0}" destId="{0D5CB6C5-2945-4064-A1D7-649DE115ACE2}" srcOrd="9" destOrd="0" presId="urn:microsoft.com/office/officeart/2008/layout/CircularPictureCallout"/>
    <dgm:cxn modelId="{B4657489-1738-4619-B3F0-DF28DC39EFF8}" type="presParOf" srcId="{C2E28027-0D5A-4814-83CF-43D9B86C1CC0}" destId="{8409093E-8ECA-4EE1-BBA4-9B7D9A16403C}" srcOrd="10" destOrd="0" presId="urn:microsoft.com/office/officeart/2008/layout/CircularPictureCallout"/>
    <dgm:cxn modelId="{E6DE379C-54B9-43E0-A007-9ACA52A72608}" type="presParOf" srcId="{8409093E-8ECA-4EE1-BBA4-9B7D9A16403C}" destId="{0C054A31-A35D-4DDA-86E7-F67A07A6F93F}" srcOrd="0" destOrd="0" presId="urn:microsoft.com/office/officeart/2008/layout/CircularPictureCallout"/>
    <dgm:cxn modelId="{16D3EE65-69AA-41B6-916C-C7BE3525B10C}" type="presParOf" srcId="{C2E28027-0D5A-4814-83CF-43D9B86C1CC0}" destId="{EAC6FBB0-79C8-437A-8915-FDE331A5736F}" srcOrd="11" destOrd="0" presId="urn:microsoft.com/office/officeart/2008/layout/CircularPictureCallout"/>
    <dgm:cxn modelId="{3027C2D3-D556-4CF0-BC3A-6BA8B6CDD2BB}" type="presParOf" srcId="{EAC6FBB0-79C8-437A-8915-FDE331A5736F}" destId="{6F2C639A-DC38-46F7-BFD3-5647CFB2D89B}" srcOrd="0" destOrd="0" presId="urn:microsoft.com/office/officeart/2008/layout/CircularPictureCallout"/>
    <dgm:cxn modelId="{9CD6186E-AF3B-4921-8AC0-2ED850BC0528}" type="presParOf" srcId="{C2E28027-0D5A-4814-83CF-43D9B86C1CC0}" destId="{C72D7006-DDD4-4891-90F7-BE240A414DAE}" srcOrd="12" destOrd="0" presId="urn:microsoft.com/office/officeart/2008/layout/CircularPictureCallout"/>
    <dgm:cxn modelId="{2467086E-D5D0-461D-A05D-D9AB347E7722}" type="presParOf" srcId="{C2E28027-0D5A-4814-83CF-43D9B86C1CC0}" destId="{40C03C33-8B42-4876-A060-B5FB040AE091}" srcOrd="13" destOrd="0" presId="urn:microsoft.com/office/officeart/2008/layout/CircularPictureCallout"/>
    <dgm:cxn modelId="{F6E1901F-E7B6-46D0-96A4-8293ACEFB058}" type="presParOf" srcId="{40C03C33-8B42-4876-A060-B5FB040AE091}" destId="{69231278-1CE7-4D1B-9649-F5961668BB7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16E321-52F9-4B2F-BB9A-5ED53F61A6A1}" type="doc">
      <dgm:prSet loTypeId="urn:microsoft.com/office/officeart/2008/layout/SquareAccentList" loCatId="list" qsTypeId="urn:microsoft.com/office/officeart/2005/8/quickstyle/simple5" qsCatId="simple" csTypeId="urn:microsoft.com/office/officeart/2005/8/colors/accent6_1" csCatId="accent6" phldr="1"/>
      <dgm:spPr/>
      <dgm:t>
        <a:bodyPr/>
        <a:lstStyle/>
        <a:p>
          <a:endParaRPr lang="es-EC"/>
        </a:p>
      </dgm:t>
    </dgm:pt>
    <dgm:pt modelId="{25AA317F-F2FA-4A6F-8D0A-FFC022219016}">
      <dgm:prSet phldrT="[Texto]" custT="1"/>
      <dgm:spPr/>
      <dgm:t>
        <a:bodyPr/>
        <a:lstStyle/>
        <a:p>
          <a:r>
            <a:rPr lang="es-EC" sz="2000" b="0" dirty="0" smtClean="0"/>
            <a:t>Organismo de certificación</a:t>
          </a:r>
          <a:endParaRPr lang="es-EC" sz="2000" b="0" dirty="0"/>
        </a:p>
      </dgm:t>
    </dgm:pt>
    <dgm:pt modelId="{5E3C68C6-B5F2-47EF-B2E9-5A7DB13CD6E5}" type="parTrans" cxnId="{559B4E45-E6BE-40DD-8F7B-5BD8D04FA4A6}">
      <dgm:prSet/>
      <dgm:spPr/>
      <dgm:t>
        <a:bodyPr/>
        <a:lstStyle/>
        <a:p>
          <a:endParaRPr lang="es-EC" sz="1400"/>
        </a:p>
      </dgm:t>
    </dgm:pt>
    <dgm:pt modelId="{970B7B42-7404-4A3C-BA5B-C08637226968}" type="sibTrans" cxnId="{559B4E45-E6BE-40DD-8F7B-5BD8D04FA4A6}">
      <dgm:prSet/>
      <dgm:spPr/>
      <dgm:t>
        <a:bodyPr/>
        <a:lstStyle/>
        <a:p>
          <a:endParaRPr lang="es-EC" sz="1400"/>
        </a:p>
      </dgm:t>
    </dgm:pt>
    <dgm:pt modelId="{D3F2A88C-6C72-4E2C-B065-86D192AD3B83}">
      <dgm:prSet phldrT="[Texto]" custT="1"/>
      <dgm:spPr/>
      <dgm:t>
        <a:bodyPr/>
        <a:lstStyle/>
        <a:p>
          <a:r>
            <a:rPr lang="es-EC" sz="1400" dirty="0" smtClean="0"/>
            <a:t>Entidad independiente, competente e imparcial.</a:t>
          </a:r>
          <a:endParaRPr lang="es-EC" sz="1400" dirty="0"/>
        </a:p>
      </dgm:t>
    </dgm:pt>
    <dgm:pt modelId="{9486F431-1F44-4F22-9759-65705D3373CD}" type="parTrans" cxnId="{87698B4D-9052-4EDB-8859-96BB0A591C6E}">
      <dgm:prSet/>
      <dgm:spPr/>
      <dgm:t>
        <a:bodyPr/>
        <a:lstStyle/>
        <a:p>
          <a:endParaRPr lang="es-EC" sz="1400"/>
        </a:p>
      </dgm:t>
    </dgm:pt>
    <dgm:pt modelId="{8FEF3701-DCA6-4404-8A4F-4EF1BB64ED60}" type="sibTrans" cxnId="{87698B4D-9052-4EDB-8859-96BB0A591C6E}">
      <dgm:prSet/>
      <dgm:spPr/>
      <dgm:t>
        <a:bodyPr/>
        <a:lstStyle/>
        <a:p>
          <a:endParaRPr lang="es-EC" sz="1400"/>
        </a:p>
      </dgm:t>
    </dgm:pt>
    <dgm:pt modelId="{20660579-6965-4F5D-B8A8-48AA2CE0FBC4}">
      <dgm:prSet phldrT="[Texto]" custT="1"/>
      <dgm:spPr/>
      <dgm:t>
        <a:bodyPr/>
        <a:lstStyle/>
        <a:p>
          <a:r>
            <a:rPr lang="es-EC" sz="1400" dirty="0" smtClean="0"/>
            <a:t>Puede denominarse “ De tercera parte”</a:t>
          </a:r>
          <a:endParaRPr lang="es-EC" sz="1400" dirty="0"/>
        </a:p>
      </dgm:t>
    </dgm:pt>
    <dgm:pt modelId="{E178FFB9-758A-404F-91FA-1A48DECD35F9}" type="parTrans" cxnId="{3165B0EC-B6B2-451F-AC40-DA60FA675FE8}">
      <dgm:prSet/>
      <dgm:spPr/>
      <dgm:t>
        <a:bodyPr/>
        <a:lstStyle/>
        <a:p>
          <a:endParaRPr lang="es-EC" sz="1400"/>
        </a:p>
      </dgm:t>
    </dgm:pt>
    <dgm:pt modelId="{A2269825-399A-43A5-A5FA-A1A4C3191591}" type="sibTrans" cxnId="{3165B0EC-B6B2-451F-AC40-DA60FA675FE8}">
      <dgm:prSet/>
      <dgm:spPr/>
      <dgm:t>
        <a:bodyPr/>
        <a:lstStyle/>
        <a:p>
          <a:endParaRPr lang="es-EC" sz="1400"/>
        </a:p>
      </dgm:t>
    </dgm:pt>
    <dgm:pt modelId="{3BDD327B-C715-4774-BAF5-95E3930CEE14}">
      <dgm:prSet phldrT="[Texto]" custT="1"/>
      <dgm:spPr/>
      <dgm:t>
        <a:bodyPr/>
        <a:lstStyle/>
        <a:p>
          <a:r>
            <a:rPr lang="es-EC" sz="1400" dirty="0" smtClean="0"/>
            <a:t>Comprueba y certifica por escrito el cumplimiento de calidad en los productos </a:t>
          </a:r>
          <a:endParaRPr lang="es-EC" sz="1400" dirty="0"/>
        </a:p>
      </dgm:t>
    </dgm:pt>
    <dgm:pt modelId="{ABFC3C52-D019-4624-9193-E4175FC2ACCC}" type="parTrans" cxnId="{23F5AEEE-FD5C-4AFB-A54E-EAA978A678A1}">
      <dgm:prSet/>
      <dgm:spPr/>
      <dgm:t>
        <a:bodyPr/>
        <a:lstStyle/>
        <a:p>
          <a:endParaRPr lang="es-EC" sz="1400"/>
        </a:p>
      </dgm:t>
    </dgm:pt>
    <dgm:pt modelId="{B382CA4F-66C1-4091-818E-CD66C552C5AA}" type="sibTrans" cxnId="{23F5AEEE-FD5C-4AFB-A54E-EAA978A678A1}">
      <dgm:prSet/>
      <dgm:spPr/>
      <dgm:t>
        <a:bodyPr/>
        <a:lstStyle/>
        <a:p>
          <a:endParaRPr lang="es-EC" sz="1400"/>
        </a:p>
      </dgm:t>
    </dgm:pt>
    <dgm:pt modelId="{CB8399F6-3425-403B-9E31-169193D6732D}">
      <dgm:prSet phldrT="[Texto]" custT="1"/>
      <dgm:spPr/>
      <dgm:t>
        <a:bodyPr/>
        <a:lstStyle/>
        <a:p>
          <a:r>
            <a:rPr lang="es-EC" sz="2000" dirty="0" smtClean="0"/>
            <a:t>Reglamentación técnica y Normativa.</a:t>
          </a:r>
          <a:endParaRPr lang="es-EC" sz="2000" dirty="0"/>
        </a:p>
      </dgm:t>
    </dgm:pt>
    <dgm:pt modelId="{FA63E5EE-FE3A-4748-AF05-74369A25BF02}" type="parTrans" cxnId="{55A0A454-62C7-4EEB-8F7B-A77E629EE0D4}">
      <dgm:prSet/>
      <dgm:spPr/>
      <dgm:t>
        <a:bodyPr/>
        <a:lstStyle/>
        <a:p>
          <a:endParaRPr lang="es-EC" sz="1400"/>
        </a:p>
      </dgm:t>
    </dgm:pt>
    <dgm:pt modelId="{FD4BC671-6C1B-4FD4-A4A7-3FDB42A18F9D}" type="sibTrans" cxnId="{55A0A454-62C7-4EEB-8F7B-A77E629EE0D4}">
      <dgm:prSet/>
      <dgm:spPr/>
      <dgm:t>
        <a:bodyPr/>
        <a:lstStyle/>
        <a:p>
          <a:endParaRPr lang="es-EC" sz="1400"/>
        </a:p>
      </dgm:t>
    </dgm:pt>
    <dgm:pt modelId="{F41B87A7-7F4B-4278-B6B1-7BDB62656864}">
      <dgm:prSet phldrT="[Texto]" custT="1"/>
      <dgm:spPr/>
      <dgm:t>
        <a:bodyPr/>
        <a:lstStyle/>
        <a:p>
          <a:r>
            <a:rPr lang="es-EC" sz="1400" dirty="0" smtClean="0"/>
            <a:t>Características técnicas  y métodos de producción.</a:t>
          </a:r>
          <a:endParaRPr lang="es-EC" sz="1400" dirty="0"/>
        </a:p>
      </dgm:t>
    </dgm:pt>
    <dgm:pt modelId="{8E7B9CB9-D223-4412-A46E-AEB0804B7C49}" type="parTrans" cxnId="{DE583A8B-6B87-404F-93A1-E84B71BF123F}">
      <dgm:prSet/>
      <dgm:spPr/>
      <dgm:t>
        <a:bodyPr/>
        <a:lstStyle/>
        <a:p>
          <a:endParaRPr lang="es-EC" sz="1400"/>
        </a:p>
      </dgm:t>
    </dgm:pt>
    <dgm:pt modelId="{418BD119-2304-4B90-84A4-1DB34E785426}" type="sibTrans" cxnId="{DE583A8B-6B87-404F-93A1-E84B71BF123F}">
      <dgm:prSet/>
      <dgm:spPr/>
      <dgm:t>
        <a:bodyPr/>
        <a:lstStyle/>
        <a:p>
          <a:endParaRPr lang="es-EC" sz="1400"/>
        </a:p>
      </dgm:t>
    </dgm:pt>
    <dgm:pt modelId="{39ADE745-BF39-4EF2-94C4-3F2012E1A2D9}">
      <dgm:prSet phldrT="[Texto]" custT="1"/>
      <dgm:spPr/>
      <dgm:t>
        <a:bodyPr/>
        <a:lstStyle/>
        <a:p>
          <a:r>
            <a:rPr lang="es-EC" sz="1400" dirty="0" smtClean="0"/>
            <a:t>Normativa</a:t>
          </a:r>
          <a:endParaRPr lang="es-EC" sz="1400" dirty="0"/>
        </a:p>
      </dgm:t>
    </dgm:pt>
    <dgm:pt modelId="{485CBDB8-1B59-4C0E-B146-1D2A954B1851}" type="parTrans" cxnId="{F1B3E786-7E4E-4B25-AA94-1016C1EFD0CD}">
      <dgm:prSet/>
      <dgm:spPr/>
      <dgm:t>
        <a:bodyPr/>
        <a:lstStyle/>
        <a:p>
          <a:endParaRPr lang="es-EC" sz="1400"/>
        </a:p>
      </dgm:t>
    </dgm:pt>
    <dgm:pt modelId="{73C215D0-E98A-4AA7-BBF6-7B155A52399A}" type="sibTrans" cxnId="{F1B3E786-7E4E-4B25-AA94-1016C1EFD0CD}">
      <dgm:prSet/>
      <dgm:spPr/>
      <dgm:t>
        <a:bodyPr/>
        <a:lstStyle/>
        <a:p>
          <a:endParaRPr lang="es-EC" sz="1400"/>
        </a:p>
      </dgm:t>
    </dgm:pt>
    <dgm:pt modelId="{CBE2941B-C42A-49EC-AF0B-ABC25024D28A}">
      <dgm:prSet phldrT="[Texto]" custT="1"/>
      <dgm:spPr/>
      <dgm:t>
        <a:bodyPr/>
        <a:lstStyle/>
        <a:p>
          <a:r>
            <a:rPr lang="es-EC" sz="1400" dirty="0" smtClean="0"/>
            <a:t>Reglas características  y directrices.</a:t>
          </a:r>
          <a:endParaRPr lang="es-EC" sz="1400" dirty="0"/>
        </a:p>
      </dgm:t>
    </dgm:pt>
    <dgm:pt modelId="{E82E57BF-2F7A-422F-89A3-8B613902DB6F}" type="parTrans" cxnId="{0B2442FE-1D6E-4924-94E7-6F30AFF84484}">
      <dgm:prSet/>
      <dgm:spPr/>
      <dgm:t>
        <a:bodyPr/>
        <a:lstStyle/>
        <a:p>
          <a:endParaRPr lang="es-EC" sz="1400"/>
        </a:p>
      </dgm:t>
    </dgm:pt>
    <dgm:pt modelId="{E9D306AD-A7F3-44E8-A1F9-BCEDBB878AD3}" type="sibTrans" cxnId="{0B2442FE-1D6E-4924-94E7-6F30AFF84484}">
      <dgm:prSet/>
      <dgm:spPr/>
      <dgm:t>
        <a:bodyPr/>
        <a:lstStyle/>
        <a:p>
          <a:endParaRPr lang="es-EC" sz="1400"/>
        </a:p>
      </dgm:t>
    </dgm:pt>
    <dgm:pt modelId="{DDB6B073-EB9A-4C5F-8389-358AFF25AC93}">
      <dgm:prSet phldrT="[Texto]" custT="1"/>
      <dgm:spPr/>
      <dgm:t>
        <a:bodyPr/>
        <a:lstStyle/>
        <a:p>
          <a:r>
            <a:rPr lang="es-EC" sz="1400" dirty="0" smtClean="0"/>
            <a:t>Cumple con la ISO/IEC 17065</a:t>
          </a:r>
          <a:endParaRPr lang="es-EC" sz="1400" dirty="0"/>
        </a:p>
      </dgm:t>
    </dgm:pt>
    <dgm:pt modelId="{6866BDC1-2853-4EB6-99D4-D1E991A2E13C}" type="parTrans" cxnId="{E9EDD44C-B5CB-4175-B2E7-339AF4876D0A}">
      <dgm:prSet/>
      <dgm:spPr/>
      <dgm:t>
        <a:bodyPr/>
        <a:lstStyle/>
        <a:p>
          <a:endParaRPr lang="es-EC" sz="1400"/>
        </a:p>
      </dgm:t>
    </dgm:pt>
    <dgm:pt modelId="{34450393-0799-4A18-B6DB-B3F311357AAB}" type="sibTrans" cxnId="{E9EDD44C-B5CB-4175-B2E7-339AF4876D0A}">
      <dgm:prSet/>
      <dgm:spPr/>
      <dgm:t>
        <a:bodyPr/>
        <a:lstStyle/>
        <a:p>
          <a:endParaRPr lang="es-EC" sz="1400"/>
        </a:p>
      </dgm:t>
    </dgm:pt>
    <dgm:pt modelId="{E4C2ED8F-5114-4580-A9EB-0E0EC9A10956}">
      <dgm:prSet phldrT="[Texto]" custT="1"/>
      <dgm:spPr/>
      <dgm:t>
        <a:bodyPr/>
        <a:lstStyle/>
        <a:p>
          <a:r>
            <a:rPr lang="es-EC" sz="1400" dirty="0" smtClean="0"/>
            <a:t>Fundamenta su desempeño en la ISO/IEC 17067</a:t>
          </a:r>
          <a:endParaRPr lang="es-EC" sz="1400" dirty="0"/>
        </a:p>
      </dgm:t>
    </dgm:pt>
    <dgm:pt modelId="{7B9C7CC7-FB3D-4E91-B49A-B0A7C1F3A6A4}" type="parTrans" cxnId="{6E00383D-30B0-4774-95CF-E4D91D76589E}">
      <dgm:prSet/>
      <dgm:spPr/>
      <dgm:t>
        <a:bodyPr/>
        <a:lstStyle/>
        <a:p>
          <a:endParaRPr lang="es-EC" sz="1400"/>
        </a:p>
      </dgm:t>
    </dgm:pt>
    <dgm:pt modelId="{EBF430E6-38A9-45F7-9749-E96F822B0348}" type="sibTrans" cxnId="{6E00383D-30B0-4774-95CF-E4D91D76589E}">
      <dgm:prSet/>
      <dgm:spPr/>
      <dgm:t>
        <a:bodyPr/>
        <a:lstStyle/>
        <a:p>
          <a:endParaRPr lang="es-EC" sz="1400"/>
        </a:p>
      </dgm:t>
    </dgm:pt>
    <dgm:pt modelId="{E987F038-777D-4C18-8897-53FE5DA12365}">
      <dgm:prSet phldrT="[Texto]" custT="1"/>
      <dgm:spPr/>
      <dgm:t>
        <a:bodyPr/>
        <a:lstStyle/>
        <a:p>
          <a:r>
            <a:rPr lang="es-EC" sz="1400" dirty="0" smtClean="0"/>
            <a:t>De cumplimiento obligatorio.</a:t>
          </a:r>
          <a:endParaRPr lang="es-EC" sz="1400" dirty="0"/>
        </a:p>
      </dgm:t>
    </dgm:pt>
    <dgm:pt modelId="{AE89169E-DAC4-42C2-AFB7-41A6DEA9F3F0}" type="parTrans" cxnId="{9750DBF4-3B42-4C36-BDFD-D44E43F2082D}">
      <dgm:prSet/>
      <dgm:spPr/>
      <dgm:t>
        <a:bodyPr/>
        <a:lstStyle/>
        <a:p>
          <a:endParaRPr lang="es-EC" sz="1400"/>
        </a:p>
      </dgm:t>
    </dgm:pt>
    <dgm:pt modelId="{00240A94-C06E-4306-8700-2E0913A198D1}" type="sibTrans" cxnId="{9750DBF4-3B42-4C36-BDFD-D44E43F2082D}">
      <dgm:prSet/>
      <dgm:spPr/>
      <dgm:t>
        <a:bodyPr/>
        <a:lstStyle/>
        <a:p>
          <a:endParaRPr lang="es-EC" sz="1400"/>
        </a:p>
      </dgm:t>
    </dgm:pt>
    <dgm:pt modelId="{CFE57E10-62AF-40C2-81A7-DCA9171221F6}">
      <dgm:prSet phldrT="[Texto]" custT="1"/>
      <dgm:spPr/>
      <dgm:t>
        <a:bodyPr/>
        <a:lstStyle/>
        <a:p>
          <a:r>
            <a:rPr lang="es-EC" sz="1400" dirty="0" smtClean="0"/>
            <a:t>No obligatorio.</a:t>
          </a:r>
          <a:endParaRPr lang="es-EC" sz="1400" dirty="0"/>
        </a:p>
      </dgm:t>
    </dgm:pt>
    <dgm:pt modelId="{15D16970-01F2-461E-AB9B-B721BA400B48}" type="parTrans" cxnId="{A1224FD1-0586-4EBA-BE73-6400B075AC57}">
      <dgm:prSet/>
      <dgm:spPr/>
      <dgm:t>
        <a:bodyPr/>
        <a:lstStyle/>
        <a:p>
          <a:endParaRPr lang="es-EC" sz="1400"/>
        </a:p>
      </dgm:t>
    </dgm:pt>
    <dgm:pt modelId="{28E77434-C322-4411-A79D-F1B0DCDF5B24}" type="sibTrans" cxnId="{A1224FD1-0586-4EBA-BE73-6400B075AC57}">
      <dgm:prSet/>
      <dgm:spPr/>
      <dgm:t>
        <a:bodyPr/>
        <a:lstStyle/>
        <a:p>
          <a:endParaRPr lang="es-EC" sz="1400"/>
        </a:p>
      </dgm:t>
    </dgm:pt>
    <dgm:pt modelId="{9D25FE85-C54F-4F9E-9A60-4A282B760C41}">
      <dgm:prSet phldrT="[Texto]" custT="1"/>
      <dgm:spPr/>
      <dgm:t>
        <a:bodyPr/>
        <a:lstStyle/>
        <a:p>
          <a:r>
            <a:rPr lang="es-EC" sz="1400" dirty="0" smtClean="0"/>
            <a:t>Reglamento Técnico.</a:t>
          </a:r>
          <a:endParaRPr lang="es-EC" sz="1400" dirty="0"/>
        </a:p>
      </dgm:t>
    </dgm:pt>
    <dgm:pt modelId="{D5F65711-17D8-44EE-B204-7DAFBA3AD647}" type="parTrans" cxnId="{F5D51505-8EF6-41C0-8A54-0527A1197582}">
      <dgm:prSet/>
      <dgm:spPr/>
      <dgm:t>
        <a:bodyPr/>
        <a:lstStyle/>
        <a:p>
          <a:endParaRPr lang="es-EC" sz="1400"/>
        </a:p>
      </dgm:t>
    </dgm:pt>
    <dgm:pt modelId="{53567EF7-DC7E-486C-B9B3-B1B00190DF63}" type="sibTrans" cxnId="{F5D51505-8EF6-41C0-8A54-0527A1197582}">
      <dgm:prSet/>
      <dgm:spPr/>
      <dgm:t>
        <a:bodyPr/>
        <a:lstStyle/>
        <a:p>
          <a:endParaRPr lang="es-EC" sz="1400"/>
        </a:p>
      </dgm:t>
    </dgm:pt>
    <dgm:pt modelId="{D31C4863-8B8F-4559-8E74-ADCFF71978BD}" type="pres">
      <dgm:prSet presAssocID="{6416E321-52F9-4B2F-BB9A-5ED53F61A6A1}" presName="layout" presStyleCnt="0">
        <dgm:presLayoutVars>
          <dgm:chMax/>
          <dgm:chPref/>
          <dgm:dir/>
          <dgm:resizeHandles/>
        </dgm:presLayoutVars>
      </dgm:prSet>
      <dgm:spPr/>
      <dgm:t>
        <a:bodyPr/>
        <a:lstStyle/>
        <a:p>
          <a:endParaRPr lang="es-EC"/>
        </a:p>
      </dgm:t>
    </dgm:pt>
    <dgm:pt modelId="{A7924EAF-9F59-4578-86ED-5175B6A017FF}" type="pres">
      <dgm:prSet presAssocID="{25AA317F-F2FA-4A6F-8D0A-FFC022219016}" presName="root" presStyleCnt="0">
        <dgm:presLayoutVars>
          <dgm:chMax/>
          <dgm:chPref/>
        </dgm:presLayoutVars>
      </dgm:prSet>
      <dgm:spPr/>
    </dgm:pt>
    <dgm:pt modelId="{A71C2E4F-07C6-4F90-A677-00A41F42CA2F}" type="pres">
      <dgm:prSet presAssocID="{25AA317F-F2FA-4A6F-8D0A-FFC022219016}" presName="rootComposite" presStyleCnt="0">
        <dgm:presLayoutVars/>
      </dgm:prSet>
      <dgm:spPr/>
    </dgm:pt>
    <dgm:pt modelId="{0A21E50F-2C6A-4767-9EEA-03FD01260FD2}" type="pres">
      <dgm:prSet presAssocID="{25AA317F-F2FA-4A6F-8D0A-FFC022219016}" presName="ParentAccent" presStyleLbl="alignNode1" presStyleIdx="0" presStyleCnt="2"/>
      <dgm:spPr/>
    </dgm:pt>
    <dgm:pt modelId="{D15444FC-3B6B-4637-AB50-090842D59E86}" type="pres">
      <dgm:prSet presAssocID="{25AA317F-F2FA-4A6F-8D0A-FFC022219016}" presName="ParentSmallAccent" presStyleLbl="fgAcc1" presStyleIdx="0" presStyleCnt="2"/>
      <dgm:spPr/>
    </dgm:pt>
    <dgm:pt modelId="{3B11C129-0867-4F2D-8C05-AD139A35BEE5}" type="pres">
      <dgm:prSet presAssocID="{25AA317F-F2FA-4A6F-8D0A-FFC022219016}" presName="Parent" presStyleLbl="revTx" presStyleIdx="0" presStyleCnt="13">
        <dgm:presLayoutVars>
          <dgm:chMax/>
          <dgm:chPref val="4"/>
          <dgm:bulletEnabled val="1"/>
        </dgm:presLayoutVars>
      </dgm:prSet>
      <dgm:spPr/>
      <dgm:t>
        <a:bodyPr/>
        <a:lstStyle/>
        <a:p>
          <a:endParaRPr lang="es-EC"/>
        </a:p>
      </dgm:t>
    </dgm:pt>
    <dgm:pt modelId="{9EF01E29-1F9F-4AF7-8A93-61934195592A}" type="pres">
      <dgm:prSet presAssocID="{25AA317F-F2FA-4A6F-8D0A-FFC022219016}" presName="childShape" presStyleCnt="0">
        <dgm:presLayoutVars>
          <dgm:chMax val="0"/>
          <dgm:chPref val="0"/>
        </dgm:presLayoutVars>
      </dgm:prSet>
      <dgm:spPr/>
    </dgm:pt>
    <dgm:pt modelId="{7775B581-AA5A-4E6A-B42A-E0CE7CDAD9FA}" type="pres">
      <dgm:prSet presAssocID="{D3F2A88C-6C72-4E2C-B065-86D192AD3B83}" presName="childComposite" presStyleCnt="0">
        <dgm:presLayoutVars>
          <dgm:chMax val="0"/>
          <dgm:chPref val="0"/>
        </dgm:presLayoutVars>
      </dgm:prSet>
      <dgm:spPr/>
    </dgm:pt>
    <dgm:pt modelId="{2F890D37-043D-454B-A999-ED2F8337CEDC}" type="pres">
      <dgm:prSet presAssocID="{D3F2A88C-6C72-4E2C-B065-86D192AD3B83}" presName="ChildAccent" presStyleLbl="solidFgAcc1" presStyleIdx="0" presStyleCnt="11"/>
      <dgm:spPr/>
    </dgm:pt>
    <dgm:pt modelId="{F66EED30-8203-4EBB-A246-35BEAA36C5C9}" type="pres">
      <dgm:prSet presAssocID="{D3F2A88C-6C72-4E2C-B065-86D192AD3B83}" presName="Child" presStyleLbl="revTx" presStyleIdx="1" presStyleCnt="13">
        <dgm:presLayoutVars>
          <dgm:chMax val="0"/>
          <dgm:chPref val="0"/>
          <dgm:bulletEnabled val="1"/>
        </dgm:presLayoutVars>
      </dgm:prSet>
      <dgm:spPr/>
      <dgm:t>
        <a:bodyPr/>
        <a:lstStyle/>
        <a:p>
          <a:endParaRPr lang="es-EC"/>
        </a:p>
      </dgm:t>
    </dgm:pt>
    <dgm:pt modelId="{582514B4-6951-4F80-A988-0B8B58B653B6}" type="pres">
      <dgm:prSet presAssocID="{20660579-6965-4F5D-B8A8-48AA2CE0FBC4}" presName="childComposite" presStyleCnt="0">
        <dgm:presLayoutVars>
          <dgm:chMax val="0"/>
          <dgm:chPref val="0"/>
        </dgm:presLayoutVars>
      </dgm:prSet>
      <dgm:spPr/>
    </dgm:pt>
    <dgm:pt modelId="{61A6E1E5-BCC5-4E45-ACC4-A72486E60611}" type="pres">
      <dgm:prSet presAssocID="{20660579-6965-4F5D-B8A8-48AA2CE0FBC4}" presName="ChildAccent" presStyleLbl="solidFgAcc1" presStyleIdx="1" presStyleCnt="11"/>
      <dgm:spPr/>
    </dgm:pt>
    <dgm:pt modelId="{3408C12C-7F29-49FF-8764-0330C80F3B5A}" type="pres">
      <dgm:prSet presAssocID="{20660579-6965-4F5D-B8A8-48AA2CE0FBC4}" presName="Child" presStyleLbl="revTx" presStyleIdx="2" presStyleCnt="13">
        <dgm:presLayoutVars>
          <dgm:chMax val="0"/>
          <dgm:chPref val="0"/>
          <dgm:bulletEnabled val="1"/>
        </dgm:presLayoutVars>
      </dgm:prSet>
      <dgm:spPr/>
      <dgm:t>
        <a:bodyPr/>
        <a:lstStyle/>
        <a:p>
          <a:endParaRPr lang="es-EC"/>
        </a:p>
      </dgm:t>
    </dgm:pt>
    <dgm:pt modelId="{5EA93BBC-ACA8-4D81-9E22-30FE4F3E6E56}" type="pres">
      <dgm:prSet presAssocID="{3BDD327B-C715-4774-BAF5-95E3930CEE14}" presName="childComposite" presStyleCnt="0">
        <dgm:presLayoutVars>
          <dgm:chMax val="0"/>
          <dgm:chPref val="0"/>
        </dgm:presLayoutVars>
      </dgm:prSet>
      <dgm:spPr/>
    </dgm:pt>
    <dgm:pt modelId="{EA7B0C28-55CF-45FA-83D4-F862A36A98D9}" type="pres">
      <dgm:prSet presAssocID="{3BDD327B-C715-4774-BAF5-95E3930CEE14}" presName="ChildAccent" presStyleLbl="solidFgAcc1" presStyleIdx="2" presStyleCnt="11"/>
      <dgm:spPr/>
    </dgm:pt>
    <dgm:pt modelId="{BE24842B-E66C-42FA-AA75-010FCD5EB3ED}" type="pres">
      <dgm:prSet presAssocID="{3BDD327B-C715-4774-BAF5-95E3930CEE14}" presName="Child" presStyleLbl="revTx" presStyleIdx="3" presStyleCnt="13">
        <dgm:presLayoutVars>
          <dgm:chMax val="0"/>
          <dgm:chPref val="0"/>
          <dgm:bulletEnabled val="1"/>
        </dgm:presLayoutVars>
      </dgm:prSet>
      <dgm:spPr/>
      <dgm:t>
        <a:bodyPr/>
        <a:lstStyle/>
        <a:p>
          <a:endParaRPr lang="es-EC"/>
        </a:p>
      </dgm:t>
    </dgm:pt>
    <dgm:pt modelId="{1AE041F2-5020-480A-861B-DF34605BF2B7}" type="pres">
      <dgm:prSet presAssocID="{DDB6B073-EB9A-4C5F-8389-358AFF25AC93}" presName="childComposite" presStyleCnt="0">
        <dgm:presLayoutVars>
          <dgm:chMax val="0"/>
          <dgm:chPref val="0"/>
        </dgm:presLayoutVars>
      </dgm:prSet>
      <dgm:spPr/>
    </dgm:pt>
    <dgm:pt modelId="{567595C6-8936-49F0-8387-DB2DF2FE8B7B}" type="pres">
      <dgm:prSet presAssocID="{DDB6B073-EB9A-4C5F-8389-358AFF25AC93}" presName="ChildAccent" presStyleLbl="solidFgAcc1" presStyleIdx="3" presStyleCnt="11"/>
      <dgm:spPr/>
    </dgm:pt>
    <dgm:pt modelId="{57A5C654-0260-4241-BCBA-AAAF690C669C}" type="pres">
      <dgm:prSet presAssocID="{DDB6B073-EB9A-4C5F-8389-358AFF25AC93}" presName="Child" presStyleLbl="revTx" presStyleIdx="4" presStyleCnt="13">
        <dgm:presLayoutVars>
          <dgm:chMax val="0"/>
          <dgm:chPref val="0"/>
          <dgm:bulletEnabled val="1"/>
        </dgm:presLayoutVars>
      </dgm:prSet>
      <dgm:spPr/>
      <dgm:t>
        <a:bodyPr/>
        <a:lstStyle/>
        <a:p>
          <a:endParaRPr lang="es-EC"/>
        </a:p>
      </dgm:t>
    </dgm:pt>
    <dgm:pt modelId="{9312D07D-CAD6-4EB8-A226-C54F065E8D61}" type="pres">
      <dgm:prSet presAssocID="{E4C2ED8F-5114-4580-A9EB-0E0EC9A10956}" presName="childComposite" presStyleCnt="0">
        <dgm:presLayoutVars>
          <dgm:chMax val="0"/>
          <dgm:chPref val="0"/>
        </dgm:presLayoutVars>
      </dgm:prSet>
      <dgm:spPr/>
    </dgm:pt>
    <dgm:pt modelId="{82BF7D77-CAAB-452C-AD62-CC8868F6B54B}" type="pres">
      <dgm:prSet presAssocID="{E4C2ED8F-5114-4580-A9EB-0E0EC9A10956}" presName="ChildAccent" presStyleLbl="solidFgAcc1" presStyleIdx="4" presStyleCnt="11"/>
      <dgm:spPr/>
    </dgm:pt>
    <dgm:pt modelId="{FDD4BEAA-456F-489D-A177-DC2EEFC28718}" type="pres">
      <dgm:prSet presAssocID="{E4C2ED8F-5114-4580-A9EB-0E0EC9A10956}" presName="Child" presStyleLbl="revTx" presStyleIdx="5" presStyleCnt="13">
        <dgm:presLayoutVars>
          <dgm:chMax val="0"/>
          <dgm:chPref val="0"/>
          <dgm:bulletEnabled val="1"/>
        </dgm:presLayoutVars>
      </dgm:prSet>
      <dgm:spPr/>
      <dgm:t>
        <a:bodyPr/>
        <a:lstStyle/>
        <a:p>
          <a:endParaRPr lang="es-EC"/>
        </a:p>
      </dgm:t>
    </dgm:pt>
    <dgm:pt modelId="{1E6893CD-9B7A-4A43-948B-77EB5C7C03DF}" type="pres">
      <dgm:prSet presAssocID="{CB8399F6-3425-403B-9E31-169193D6732D}" presName="root" presStyleCnt="0">
        <dgm:presLayoutVars>
          <dgm:chMax/>
          <dgm:chPref/>
        </dgm:presLayoutVars>
      </dgm:prSet>
      <dgm:spPr/>
    </dgm:pt>
    <dgm:pt modelId="{DE87D0F1-177B-48C6-8736-BE161BA74ECE}" type="pres">
      <dgm:prSet presAssocID="{CB8399F6-3425-403B-9E31-169193D6732D}" presName="rootComposite" presStyleCnt="0">
        <dgm:presLayoutVars/>
      </dgm:prSet>
      <dgm:spPr/>
    </dgm:pt>
    <dgm:pt modelId="{1FB827E4-613F-43CE-AEF9-69109BBE6CDF}" type="pres">
      <dgm:prSet presAssocID="{CB8399F6-3425-403B-9E31-169193D6732D}" presName="ParentAccent" presStyleLbl="alignNode1" presStyleIdx="1" presStyleCnt="2" custScaleX="105227" custLinFactNeighborX="-2058"/>
      <dgm:spPr/>
    </dgm:pt>
    <dgm:pt modelId="{0EE15DA5-E990-4B56-9BF8-372CCD3A97B0}" type="pres">
      <dgm:prSet presAssocID="{CB8399F6-3425-403B-9E31-169193D6732D}" presName="ParentSmallAccent" presStyleLbl="fgAcc1" presStyleIdx="1" presStyleCnt="2" custLinFactNeighborX="-65324"/>
      <dgm:spPr/>
    </dgm:pt>
    <dgm:pt modelId="{F2BF28DA-75B6-44DC-91A3-7B026E620390}" type="pres">
      <dgm:prSet presAssocID="{CB8399F6-3425-403B-9E31-169193D6732D}" presName="Parent" presStyleLbl="revTx" presStyleIdx="6" presStyleCnt="13" custScaleX="112471">
        <dgm:presLayoutVars>
          <dgm:chMax/>
          <dgm:chPref val="4"/>
          <dgm:bulletEnabled val="1"/>
        </dgm:presLayoutVars>
      </dgm:prSet>
      <dgm:spPr/>
      <dgm:t>
        <a:bodyPr/>
        <a:lstStyle/>
        <a:p>
          <a:endParaRPr lang="es-EC"/>
        </a:p>
      </dgm:t>
    </dgm:pt>
    <dgm:pt modelId="{E9ED8F28-021D-4D51-A547-2D956E1FCD32}" type="pres">
      <dgm:prSet presAssocID="{CB8399F6-3425-403B-9E31-169193D6732D}" presName="childShape" presStyleCnt="0">
        <dgm:presLayoutVars>
          <dgm:chMax val="0"/>
          <dgm:chPref val="0"/>
        </dgm:presLayoutVars>
      </dgm:prSet>
      <dgm:spPr/>
    </dgm:pt>
    <dgm:pt modelId="{5D2537A0-3847-45AF-8591-F021B9BBF7BD}" type="pres">
      <dgm:prSet presAssocID="{9D25FE85-C54F-4F9E-9A60-4A282B760C41}" presName="childComposite" presStyleCnt="0">
        <dgm:presLayoutVars>
          <dgm:chMax val="0"/>
          <dgm:chPref val="0"/>
        </dgm:presLayoutVars>
      </dgm:prSet>
      <dgm:spPr/>
    </dgm:pt>
    <dgm:pt modelId="{2727A73C-E856-4CDD-AF8C-BEE8DA3EDD4C}" type="pres">
      <dgm:prSet presAssocID="{9D25FE85-C54F-4F9E-9A60-4A282B760C41}" presName="ChildAccent" presStyleLbl="solidFgAcc1" presStyleIdx="5" presStyleCnt="11"/>
      <dgm:spPr/>
    </dgm:pt>
    <dgm:pt modelId="{C59C2606-59BD-44BA-AEC8-A3DAE688CC68}" type="pres">
      <dgm:prSet presAssocID="{9D25FE85-C54F-4F9E-9A60-4A282B760C41}" presName="Child" presStyleLbl="revTx" presStyleIdx="7" presStyleCnt="13">
        <dgm:presLayoutVars>
          <dgm:chMax val="0"/>
          <dgm:chPref val="0"/>
          <dgm:bulletEnabled val="1"/>
        </dgm:presLayoutVars>
      </dgm:prSet>
      <dgm:spPr/>
      <dgm:t>
        <a:bodyPr/>
        <a:lstStyle/>
        <a:p>
          <a:endParaRPr lang="es-EC"/>
        </a:p>
      </dgm:t>
    </dgm:pt>
    <dgm:pt modelId="{C365FD61-4BD5-451F-9126-8781B9C2E3B2}" type="pres">
      <dgm:prSet presAssocID="{F41B87A7-7F4B-4278-B6B1-7BDB62656864}" presName="childComposite" presStyleCnt="0">
        <dgm:presLayoutVars>
          <dgm:chMax val="0"/>
          <dgm:chPref val="0"/>
        </dgm:presLayoutVars>
      </dgm:prSet>
      <dgm:spPr/>
    </dgm:pt>
    <dgm:pt modelId="{C2BA7C85-78E1-407C-BAC9-A04246C53EA2}" type="pres">
      <dgm:prSet presAssocID="{F41B87A7-7F4B-4278-B6B1-7BDB62656864}" presName="ChildAccent" presStyleLbl="solidFgAcc1" presStyleIdx="6" presStyleCnt="11" custScaleX="37918" custScaleY="47369"/>
      <dgm:spPr>
        <a:ln>
          <a:solidFill>
            <a:schemeClr val="bg1"/>
          </a:solidFill>
        </a:ln>
      </dgm:spPr>
    </dgm:pt>
    <dgm:pt modelId="{2A468038-F0FE-4A89-9B43-5E8414E9C46F}" type="pres">
      <dgm:prSet presAssocID="{F41B87A7-7F4B-4278-B6B1-7BDB62656864}" presName="Child" presStyleLbl="revTx" presStyleIdx="8" presStyleCnt="13" custScaleY="85032">
        <dgm:presLayoutVars>
          <dgm:chMax val="0"/>
          <dgm:chPref val="0"/>
          <dgm:bulletEnabled val="1"/>
        </dgm:presLayoutVars>
      </dgm:prSet>
      <dgm:spPr/>
      <dgm:t>
        <a:bodyPr/>
        <a:lstStyle/>
        <a:p>
          <a:endParaRPr lang="es-EC"/>
        </a:p>
      </dgm:t>
    </dgm:pt>
    <dgm:pt modelId="{34A23E12-76AD-4698-9223-7A60EA0514D4}" type="pres">
      <dgm:prSet presAssocID="{E987F038-777D-4C18-8897-53FE5DA12365}" presName="childComposite" presStyleCnt="0">
        <dgm:presLayoutVars>
          <dgm:chMax val="0"/>
          <dgm:chPref val="0"/>
        </dgm:presLayoutVars>
      </dgm:prSet>
      <dgm:spPr/>
    </dgm:pt>
    <dgm:pt modelId="{BB7842C8-9232-42F7-9F5A-6B60D8946874}" type="pres">
      <dgm:prSet presAssocID="{E987F038-777D-4C18-8897-53FE5DA12365}" presName="ChildAccent" presStyleLbl="solidFgAcc1" presStyleIdx="7" presStyleCnt="11" custScaleX="72033" custScaleY="48995"/>
      <dgm:spPr>
        <a:ln>
          <a:solidFill>
            <a:schemeClr val="bg1"/>
          </a:solidFill>
        </a:ln>
      </dgm:spPr>
    </dgm:pt>
    <dgm:pt modelId="{5493688B-C068-477B-8F10-212CCB99D47D}" type="pres">
      <dgm:prSet presAssocID="{E987F038-777D-4C18-8897-53FE5DA12365}" presName="Child" presStyleLbl="revTx" presStyleIdx="9" presStyleCnt="13" custScaleY="53257" custLinFactNeighborX="1041" custLinFactNeighborY="-11306">
        <dgm:presLayoutVars>
          <dgm:chMax val="0"/>
          <dgm:chPref val="0"/>
          <dgm:bulletEnabled val="1"/>
        </dgm:presLayoutVars>
      </dgm:prSet>
      <dgm:spPr/>
      <dgm:t>
        <a:bodyPr/>
        <a:lstStyle/>
        <a:p>
          <a:endParaRPr lang="es-EC"/>
        </a:p>
      </dgm:t>
    </dgm:pt>
    <dgm:pt modelId="{36FB6E09-06DC-4D72-867D-9134332504E0}" type="pres">
      <dgm:prSet presAssocID="{39ADE745-BF39-4EF2-94C4-3F2012E1A2D9}" presName="childComposite" presStyleCnt="0">
        <dgm:presLayoutVars>
          <dgm:chMax val="0"/>
          <dgm:chPref val="0"/>
        </dgm:presLayoutVars>
      </dgm:prSet>
      <dgm:spPr/>
    </dgm:pt>
    <dgm:pt modelId="{7825078F-4D49-40B4-AC3B-72077AD335B2}" type="pres">
      <dgm:prSet presAssocID="{39ADE745-BF39-4EF2-94C4-3F2012E1A2D9}" presName="ChildAccent" presStyleLbl="solidFgAcc1" presStyleIdx="8" presStyleCnt="11"/>
      <dgm:spPr/>
    </dgm:pt>
    <dgm:pt modelId="{D58F34AD-20CC-4824-BA34-80F3E658988C}" type="pres">
      <dgm:prSet presAssocID="{39ADE745-BF39-4EF2-94C4-3F2012E1A2D9}" presName="Child" presStyleLbl="revTx" presStyleIdx="10" presStyleCnt="13">
        <dgm:presLayoutVars>
          <dgm:chMax val="0"/>
          <dgm:chPref val="0"/>
          <dgm:bulletEnabled val="1"/>
        </dgm:presLayoutVars>
      </dgm:prSet>
      <dgm:spPr/>
      <dgm:t>
        <a:bodyPr/>
        <a:lstStyle/>
        <a:p>
          <a:endParaRPr lang="es-EC"/>
        </a:p>
      </dgm:t>
    </dgm:pt>
    <dgm:pt modelId="{0590613C-2899-4195-8539-CC001F4214E5}" type="pres">
      <dgm:prSet presAssocID="{CBE2941B-C42A-49EC-AF0B-ABC25024D28A}" presName="childComposite" presStyleCnt="0">
        <dgm:presLayoutVars>
          <dgm:chMax val="0"/>
          <dgm:chPref val="0"/>
        </dgm:presLayoutVars>
      </dgm:prSet>
      <dgm:spPr/>
    </dgm:pt>
    <dgm:pt modelId="{12F16FFB-559F-4610-9E01-DE09E39088A6}" type="pres">
      <dgm:prSet presAssocID="{CBE2941B-C42A-49EC-AF0B-ABC25024D28A}" presName="ChildAccent" presStyleLbl="solidFgAcc1" presStyleIdx="9" presStyleCnt="11"/>
      <dgm:spPr>
        <a:ln>
          <a:solidFill>
            <a:schemeClr val="bg1"/>
          </a:solidFill>
        </a:ln>
      </dgm:spPr>
    </dgm:pt>
    <dgm:pt modelId="{0E4FA7CB-B6C6-42D1-9A75-F32C5A1B3FC1}" type="pres">
      <dgm:prSet presAssocID="{CBE2941B-C42A-49EC-AF0B-ABC25024D28A}" presName="Child" presStyleLbl="revTx" presStyleIdx="11" presStyleCnt="13" custScaleY="83469">
        <dgm:presLayoutVars>
          <dgm:chMax val="0"/>
          <dgm:chPref val="0"/>
          <dgm:bulletEnabled val="1"/>
        </dgm:presLayoutVars>
      </dgm:prSet>
      <dgm:spPr/>
      <dgm:t>
        <a:bodyPr/>
        <a:lstStyle/>
        <a:p>
          <a:endParaRPr lang="es-EC"/>
        </a:p>
      </dgm:t>
    </dgm:pt>
    <dgm:pt modelId="{9604BDF3-FE30-4694-B1B9-725CCADB12D9}" type="pres">
      <dgm:prSet presAssocID="{CFE57E10-62AF-40C2-81A7-DCA9171221F6}" presName="childComposite" presStyleCnt="0">
        <dgm:presLayoutVars>
          <dgm:chMax val="0"/>
          <dgm:chPref val="0"/>
        </dgm:presLayoutVars>
      </dgm:prSet>
      <dgm:spPr/>
    </dgm:pt>
    <dgm:pt modelId="{89144258-E896-448C-B189-91A96EC3365B}" type="pres">
      <dgm:prSet presAssocID="{CFE57E10-62AF-40C2-81A7-DCA9171221F6}" presName="ChildAccent" presStyleLbl="solidFgAcc1" presStyleIdx="10" presStyleCnt="11"/>
      <dgm:spPr>
        <a:ln>
          <a:solidFill>
            <a:schemeClr val="bg1"/>
          </a:solidFill>
        </a:ln>
      </dgm:spPr>
    </dgm:pt>
    <dgm:pt modelId="{2A83F95A-3185-4EA5-B12D-A5F4517C700C}" type="pres">
      <dgm:prSet presAssocID="{CFE57E10-62AF-40C2-81A7-DCA9171221F6}" presName="Child" presStyleLbl="revTx" presStyleIdx="12" presStyleCnt="13" custScaleY="67853" custLinFactNeighborX="789" custLinFactNeighborY="-27873">
        <dgm:presLayoutVars>
          <dgm:chMax val="0"/>
          <dgm:chPref val="0"/>
          <dgm:bulletEnabled val="1"/>
        </dgm:presLayoutVars>
      </dgm:prSet>
      <dgm:spPr/>
      <dgm:t>
        <a:bodyPr/>
        <a:lstStyle/>
        <a:p>
          <a:endParaRPr lang="es-EC"/>
        </a:p>
      </dgm:t>
    </dgm:pt>
  </dgm:ptLst>
  <dgm:cxnLst>
    <dgm:cxn modelId="{7F068DA2-B378-4EE5-A223-2E4EFA012DDE}" type="presOf" srcId="{E4C2ED8F-5114-4580-A9EB-0E0EC9A10956}" destId="{FDD4BEAA-456F-489D-A177-DC2EEFC28718}" srcOrd="0" destOrd="0" presId="urn:microsoft.com/office/officeart/2008/layout/SquareAccentList"/>
    <dgm:cxn modelId="{F1B3E786-7E4E-4B25-AA94-1016C1EFD0CD}" srcId="{CB8399F6-3425-403B-9E31-169193D6732D}" destId="{39ADE745-BF39-4EF2-94C4-3F2012E1A2D9}" srcOrd="3" destOrd="0" parTransId="{485CBDB8-1B59-4C0E-B146-1D2A954B1851}" sibTransId="{73C215D0-E98A-4AA7-BBF6-7B155A52399A}"/>
    <dgm:cxn modelId="{04E5BD60-3BB0-4D05-A8D1-C8D923019969}" type="presOf" srcId="{E987F038-777D-4C18-8897-53FE5DA12365}" destId="{5493688B-C068-477B-8F10-212CCB99D47D}" srcOrd="0" destOrd="0" presId="urn:microsoft.com/office/officeart/2008/layout/SquareAccentList"/>
    <dgm:cxn modelId="{C29B9FAA-6B38-4500-B09A-0A71707133DB}" type="presOf" srcId="{CBE2941B-C42A-49EC-AF0B-ABC25024D28A}" destId="{0E4FA7CB-B6C6-42D1-9A75-F32C5A1B3FC1}" srcOrd="0" destOrd="0" presId="urn:microsoft.com/office/officeart/2008/layout/SquareAccentList"/>
    <dgm:cxn modelId="{DE583A8B-6B87-404F-93A1-E84B71BF123F}" srcId="{CB8399F6-3425-403B-9E31-169193D6732D}" destId="{F41B87A7-7F4B-4278-B6B1-7BDB62656864}" srcOrd="1" destOrd="0" parTransId="{8E7B9CB9-D223-4412-A46E-AEB0804B7C49}" sibTransId="{418BD119-2304-4B90-84A4-1DB34E785426}"/>
    <dgm:cxn modelId="{9750DBF4-3B42-4C36-BDFD-D44E43F2082D}" srcId="{CB8399F6-3425-403B-9E31-169193D6732D}" destId="{E987F038-777D-4C18-8897-53FE5DA12365}" srcOrd="2" destOrd="0" parTransId="{AE89169E-DAC4-42C2-AFB7-41A6DEA9F3F0}" sibTransId="{00240A94-C06E-4306-8700-2E0913A198D1}"/>
    <dgm:cxn modelId="{0B2442FE-1D6E-4924-94E7-6F30AFF84484}" srcId="{CB8399F6-3425-403B-9E31-169193D6732D}" destId="{CBE2941B-C42A-49EC-AF0B-ABC25024D28A}" srcOrd="4" destOrd="0" parTransId="{E82E57BF-2F7A-422F-89A3-8B613902DB6F}" sibTransId="{E9D306AD-A7F3-44E8-A1F9-BCEDBB878AD3}"/>
    <dgm:cxn modelId="{3FA364D4-FF00-4069-9D4B-D55F14832181}" type="presOf" srcId="{3BDD327B-C715-4774-BAF5-95E3930CEE14}" destId="{BE24842B-E66C-42FA-AA75-010FCD5EB3ED}" srcOrd="0" destOrd="0" presId="urn:microsoft.com/office/officeart/2008/layout/SquareAccentList"/>
    <dgm:cxn modelId="{3D3A0EAB-7DBE-4F44-9417-4B1C28345859}" type="presOf" srcId="{CB8399F6-3425-403B-9E31-169193D6732D}" destId="{F2BF28DA-75B6-44DC-91A3-7B026E620390}" srcOrd="0" destOrd="0" presId="urn:microsoft.com/office/officeart/2008/layout/SquareAccentList"/>
    <dgm:cxn modelId="{5819F91F-8D02-4349-AABF-82B1CB1FAAE8}" type="presOf" srcId="{20660579-6965-4F5D-B8A8-48AA2CE0FBC4}" destId="{3408C12C-7F29-49FF-8764-0330C80F3B5A}" srcOrd="0" destOrd="0" presId="urn:microsoft.com/office/officeart/2008/layout/SquareAccentList"/>
    <dgm:cxn modelId="{261DB4DE-DC70-4BEA-8312-E0C8F58E9DEC}" type="presOf" srcId="{D3F2A88C-6C72-4E2C-B065-86D192AD3B83}" destId="{F66EED30-8203-4EBB-A246-35BEAA36C5C9}" srcOrd="0" destOrd="0" presId="urn:microsoft.com/office/officeart/2008/layout/SquareAccentList"/>
    <dgm:cxn modelId="{FD679D4F-9C15-4C84-B01E-AF6488CEAC56}" type="presOf" srcId="{F41B87A7-7F4B-4278-B6B1-7BDB62656864}" destId="{2A468038-F0FE-4A89-9B43-5E8414E9C46F}" srcOrd="0" destOrd="0" presId="urn:microsoft.com/office/officeart/2008/layout/SquareAccentList"/>
    <dgm:cxn modelId="{3165B0EC-B6B2-451F-AC40-DA60FA675FE8}" srcId="{25AA317F-F2FA-4A6F-8D0A-FFC022219016}" destId="{20660579-6965-4F5D-B8A8-48AA2CE0FBC4}" srcOrd="1" destOrd="0" parTransId="{E178FFB9-758A-404F-91FA-1A48DECD35F9}" sibTransId="{A2269825-399A-43A5-A5FA-A1A4C3191591}"/>
    <dgm:cxn modelId="{B0527090-B318-4DDF-AF3D-247F81188B80}" type="presOf" srcId="{DDB6B073-EB9A-4C5F-8389-358AFF25AC93}" destId="{57A5C654-0260-4241-BCBA-AAAF690C669C}" srcOrd="0" destOrd="0" presId="urn:microsoft.com/office/officeart/2008/layout/SquareAccentList"/>
    <dgm:cxn modelId="{559B4E45-E6BE-40DD-8F7B-5BD8D04FA4A6}" srcId="{6416E321-52F9-4B2F-BB9A-5ED53F61A6A1}" destId="{25AA317F-F2FA-4A6F-8D0A-FFC022219016}" srcOrd="0" destOrd="0" parTransId="{5E3C68C6-B5F2-47EF-B2E9-5A7DB13CD6E5}" sibTransId="{970B7B42-7404-4A3C-BA5B-C08637226968}"/>
    <dgm:cxn modelId="{F5D51505-8EF6-41C0-8A54-0527A1197582}" srcId="{CB8399F6-3425-403B-9E31-169193D6732D}" destId="{9D25FE85-C54F-4F9E-9A60-4A282B760C41}" srcOrd="0" destOrd="0" parTransId="{D5F65711-17D8-44EE-B204-7DAFBA3AD647}" sibTransId="{53567EF7-DC7E-486C-B9B3-B1B00190DF63}"/>
    <dgm:cxn modelId="{2827A9C4-4CCE-49C8-AFEE-A2D1E3FC0922}" type="presOf" srcId="{CFE57E10-62AF-40C2-81A7-DCA9171221F6}" destId="{2A83F95A-3185-4EA5-B12D-A5F4517C700C}" srcOrd="0" destOrd="0" presId="urn:microsoft.com/office/officeart/2008/layout/SquareAccentList"/>
    <dgm:cxn modelId="{490C838D-997E-4323-8882-702D04472EAC}" type="presOf" srcId="{25AA317F-F2FA-4A6F-8D0A-FFC022219016}" destId="{3B11C129-0867-4F2D-8C05-AD139A35BEE5}" srcOrd="0" destOrd="0" presId="urn:microsoft.com/office/officeart/2008/layout/SquareAccentList"/>
    <dgm:cxn modelId="{6CF08F9B-8FF5-4D8D-85D7-717FD8B093EA}" type="presOf" srcId="{6416E321-52F9-4B2F-BB9A-5ED53F61A6A1}" destId="{D31C4863-8B8F-4559-8E74-ADCFF71978BD}" srcOrd="0" destOrd="0" presId="urn:microsoft.com/office/officeart/2008/layout/SquareAccentList"/>
    <dgm:cxn modelId="{A1224FD1-0586-4EBA-BE73-6400B075AC57}" srcId="{CB8399F6-3425-403B-9E31-169193D6732D}" destId="{CFE57E10-62AF-40C2-81A7-DCA9171221F6}" srcOrd="5" destOrd="0" parTransId="{15D16970-01F2-461E-AB9B-B721BA400B48}" sibTransId="{28E77434-C322-4411-A79D-F1B0DCDF5B24}"/>
    <dgm:cxn modelId="{A8578AF0-422B-4B7E-AC03-10918EBBCB38}" type="presOf" srcId="{9D25FE85-C54F-4F9E-9A60-4A282B760C41}" destId="{C59C2606-59BD-44BA-AEC8-A3DAE688CC68}" srcOrd="0" destOrd="0" presId="urn:microsoft.com/office/officeart/2008/layout/SquareAccentList"/>
    <dgm:cxn modelId="{6E00383D-30B0-4774-95CF-E4D91D76589E}" srcId="{25AA317F-F2FA-4A6F-8D0A-FFC022219016}" destId="{E4C2ED8F-5114-4580-A9EB-0E0EC9A10956}" srcOrd="4" destOrd="0" parTransId="{7B9C7CC7-FB3D-4E91-B49A-B0A7C1F3A6A4}" sibTransId="{EBF430E6-38A9-45F7-9749-E96F822B0348}"/>
    <dgm:cxn modelId="{87698B4D-9052-4EDB-8859-96BB0A591C6E}" srcId="{25AA317F-F2FA-4A6F-8D0A-FFC022219016}" destId="{D3F2A88C-6C72-4E2C-B065-86D192AD3B83}" srcOrd="0" destOrd="0" parTransId="{9486F431-1F44-4F22-9759-65705D3373CD}" sibTransId="{8FEF3701-DCA6-4404-8A4F-4EF1BB64ED60}"/>
    <dgm:cxn modelId="{55A0A454-62C7-4EEB-8F7B-A77E629EE0D4}" srcId="{6416E321-52F9-4B2F-BB9A-5ED53F61A6A1}" destId="{CB8399F6-3425-403B-9E31-169193D6732D}" srcOrd="1" destOrd="0" parTransId="{FA63E5EE-FE3A-4748-AF05-74369A25BF02}" sibTransId="{FD4BC671-6C1B-4FD4-A4A7-3FDB42A18F9D}"/>
    <dgm:cxn modelId="{A547C156-2DE2-443D-9A65-2CCF5EEAB559}" type="presOf" srcId="{39ADE745-BF39-4EF2-94C4-3F2012E1A2D9}" destId="{D58F34AD-20CC-4824-BA34-80F3E658988C}" srcOrd="0" destOrd="0" presId="urn:microsoft.com/office/officeart/2008/layout/SquareAccentList"/>
    <dgm:cxn modelId="{E9EDD44C-B5CB-4175-B2E7-339AF4876D0A}" srcId="{25AA317F-F2FA-4A6F-8D0A-FFC022219016}" destId="{DDB6B073-EB9A-4C5F-8389-358AFF25AC93}" srcOrd="3" destOrd="0" parTransId="{6866BDC1-2853-4EB6-99D4-D1E991A2E13C}" sibTransId="{34450393-0799-4A18-B6DB-B3F311357AAB}"/>
    <dgm:cxn modelId="{23F5AEEE-FD5C-4AFB-A54E-EAA978A678A1}" srcId="{25AA317F-F2FA-4A6F-8D0A-FFC022219016}" destId="{3BDD327B-C715-4774-BAF5-95E3930CEE14}" srcOrd="2" destOrd="0" parTransId="{ABFC3C52-D019-4624-9193-E4175FC2ACCC}" sibTransId="{B382CA4F-66C1-4091-818E-CD66C552C5AA}"/>
    <dgm:cxn modelId="{C324BBF9-AB55-46BD-9195-CAC9F75D0E08}" type="presParOf" srcId="{D31C4863-8B8F-4559-8E74-ADCFF71978BD}" destId="{A7924EAF-9F59-4578-86ED-5175B6A017FF}" srcOrd="0" destOrd="0" presId="urn:microsoft.com/office/officeart/2008/layout/SquareAccentList"/>
    <dgm:cxn modelId="{1C5E5FC4-2984-4849-9067-0B7BC0325606}" type="presParOf" srcId="{A7924EAF-9F59-4578-86ED-5175B6A017FF}" destId="{A71C2E4F-07C6-4F90-A677-00A41F42CA2F}" srcOrd="0" destOrd="0" presId="urn:microsoft.com/office/officeart/2008/layout/SquareAccentList"/>
    <dgm:cxn modelId="{3BB36FEE-16F7-401A-8DB6-9E46EAF9F513}" type="presParOf" srcId="{A71C2E4F-07C6-4F90-A677-00A41F42CA2F}" destId="{0A21E50F-2C6A-4767-9EEA-03FD01260FD2}" srcOrd="0" destOrd="0" presId="urn:microsoft.com/office/officeart/2008/layout/SquareAccentList"/>
    <dgm:cxn modelId="{24BAE8B9-AA91-4A36-AB04-D354DE6F9C3E}" type="presParOf" srcId="{A71C2E4F-07C6-4F90-A677-00A41F42CA2F}" destId="{D15444FC-3B6B-4637-AB50-090842D59E86}" srcOrd="1" destOrd="0" presId="urn:microsoft.com/office/officeart/2008/layout/SquareAccentList"/>
    <dgm:cxn modelId="{4886A2F9-BDB4-442F-9DFB-2DAE2E04927E}" type="presParOf" srcId="{A71C2E4F-07C6-4F90-A677-00A41F42CA2F}" destId="{3B11C129-0867-4F2D-8C05-AD139A35BEE5}" srcOrd="2" destOrd="0" presId="urn:microsoft.com/office/officeart/2008/layout/SquareAccentList"/>
    <dgm:cxn modelId="{3F32C6D8-171F-4344-87CB-1C4FA81A0FEF}" type="presParOf" srcId="{A7924EAF-9F59-4578-86ED-5175B6A017FF}" destId="{9EF01E29-1F9F-4AF7-8A93-61934195592A}" srcOrd="1" destOrd="0" presId="urn:microsoft.com/office/officeart/2008/layout/SquareAccentList"/>
    <dgm:cxn modelId="{29B9A11C-96EC-4C82-8A3B-8D2D786384DA}" type="presParOf" srcId="{9EF01E29-1F9F-4AF7-8A93-61934195592A}" destId="{7775B581-AA5A-4E6A-B42A-E0CE7CDAD9FA}" srcOrd="0" destOrd="0" presId="urn:microsoft.com/office/officeart/2008/layout/SquareAccentList"/>
    <dgm:cxn modelId="{62D6AC93-EB5B-40AA-A5E5-1FE896BBDCE6}" type="presParOf" srcId="{7775B581-AA5A-4E6A-B42A-E0CE7CDAD9FA}" destId="{2F890D37-043D-454B-A999-ED2F8337CEDC}" srcOrd="0" destOrd="0" presId="urn:microsoft.com/office/officeart/2008/layout/SquareAccentList"/>
    <dgm:cxn modelId="{4F248D17-6B22-42C1-BC34-C8534D7F2542}" type="presParOf" srcId="{7775B581-AA5A-4E6A-B42A-E0CE7CDAD9FA}" destId="{F66EED30-8203-4EBB-A246-35BEAA36C5C9}" srcOrd="1" destOrd="0" presId="urn:microsoft.com/office/officeart/2008/layout/SquareAccentList"/>
    <dgm:cxn modelId="{DF7AA3E1-B57C-4ED7-A7A8-EAA2D5F7C725}" type="presParOf" srcId="{9EF01E29-1F9F-4AF7-8A93-61934195592A}" destId="{582514B4-6951-4F80-A988-0B8B58B653B6}" srcOrd="1" destOrd="0" presId="urn:microsoft.com/office/officeart/2008/layout/SquareAccentList"/>
    <dgm:cxn modelId="{8BAE652A-06E8-4749-B584-BE10CADBF34A}" type="presParOf" srcId="{582514B4-6951-4F80-A988-0B8B58B653B6}" destId="{61A6E1E5-BCC5-4E45-ACC4-A72486E60611}" srcOrd="0" destOrd="0" presId="urn:microsoft.com/office/officeart/2008/layout/SquareAccentList"/>
    <dgm:cxn modelId="{8F4BEB1A-EE80-4D07-B71F-F6EC1E9CBEFC}" type="presParOf" srcId="{582514B4-6951-4F80-A988-0B8B58B653B6}" destId="{3408C12C-7F29-49FF-8764-0330C80F3B5A}" srcOrd="1" destOrd="0" presId="urn:microsoft.com/office/officeart/2008/layout/SquareAccentList"/>
    <dgm:cxn modelId="{D8F1DF1D-4526-4606-A3F1-3BA33A7A2609}" type="presParOf" srcId="{9EF01E29-1F9F-4AF7-8A93-61934195592A}" destId="{5EA93BBC-ACA8-4D81-9E22-30FE4F3E6E56}" srcOrd="2" destOrd="0" presId="urn:microsoft.com/office/officeart/2008/layout/SquareAccentList"/>
    <dgm:cxn modelId="{86580693-59CF-4739-B883-96DFB80BA386}" type="presParOf" srcId="{5EA93BBC-ACA8-4D81-9E22-30FE4F3E6E56}" destId="{EA7B0C28-55CF-45FA-83D4-F862A36A98D9}" srcOrd="0" destOrd="0" presId="urn:microsoft.com/office/officeart/2008/layout/SquareAccentList"/>
    <dgm:cxn modelId="{B97F22A5-17CC-421B-9588-6D6F0BA69E45}" type="presParOf" srcId="{5EA93BBC-ACA8-4D81-9E22-30FE4F3E6E56}" destId="{BE24842B-E66C-42FA-AA75-010FCD5EB3ED}" srcOrd="1" destOrd="0" presId="urn:microsoft.com/office/officeart/2008/layout/SquareAccentList"/>
    <dgm:cxn modelId="{3C5BD163-D682-4B3F-A60A-680CEB54CED4}" type="presParOf" srcId="{9EF01E29-1F9F-4AF7-8A93-61934195592A}" destId="{1AE041F2-5020-480A-861B-DF34605BF2B7}" srcOrd="3" destOrd="0" presId="urn:microsoft.com/office/officeart/2008/layout/SquareAccentList"/>
    <dgm:cxn modelId="{BBA436FD-002C-4694-B49E-16474199950D}" type="presParOf" srcId="{1AE041F2-5020-480A-861B-DF34605BF2B7}" destId="{567595C6-8936-49F0-8387-DB2DF2FE8B7B}" srcOrd="0" destOrd="0" presId="urn:microsoft.com/office/officeart/2008/layout/SquareAccentList"/>
    <dgm:cxn modelId="{7EB62AE4-9F74-4027-B001-9214CFBD02EF}" type="presParOf" srcId="{1AE041F2-5020-480A-861B-DF34605BF2B7}" destId="{57A5C654-0260-4241-BCBA-AAAF690C669C}" srcOrd="1" destOrd="0" presId="urn:microsoft.com/office/officeart/2008/layout/SquareAccentList"/>
    <dgm:cxn modelId="{6D5BDE0E-7D54-4222-8779-7335809D67AA}" type="presParOf" srcId="{9EF01E29-1F9F-4AF7-8A93-61934195592A}" destId="{9312D07D-CAD6-4EB8-A226-C54F065E8D61}" srcOrd="4" destOrd="0" presId="urn:microsoft.com/office/officeart/2008/layout/SquareAccentList"/>
    <dgm:cxn modelId="{E16C3AA4-C6F8-4914-A2DD-3275E4946BC7}" type="presParOf" srcId="{9312D07D-CAD6-4EB8-A226-C54F065E8D61}" destId="{82BF7D77-CAAB-452C-AD62-CC8868F6B54B}" srcOrd="0" destOrd="0" presId="urn:microsoft.com/office/officeart/2008/layout/SquareAccentList"/>
    <dgm:cxn modelId="{2E5F3733-1096-4429-8F74-D123FF5BEA05}" type="presParOf" srcId="{9312D07D-CAD6-4EB8-A226-C54F065E8D61}" destId="{FDD4BEAA-456F-489D-A177-DC2EEFC28718}" srcOrd="1" destOrd="0" presId="urn:microsoft.com/office/officeart/2008/layout/SquareAccentList"/>
    <dgm:cxn modelId="{FD437439-AC14-4A41-9D6B-C641723F8A84}" type="presParOf" srcId="{D31C4863-8B8F-4559-8E74-ADCFF71978BD}" destId="{1E6893CD-9B7A-4A43-948B-77EB5C7C03DF}" srcOrd="1" destOrd="0" presId="urn:microsoft.com/office/officeart/2008/layout/SquareAccentList"/>
    <dgm:cxn modelId="{6A4EA539-0D2D-4E73-8D17-C3C225E285FB}" type="presParOf" srcId="{1E6893CD-9B7A-4A43-948B-77EB5C7C03DF}" destId="{DE87D0F1-177B-48C6-8736-BE161BA74ECE}" srcOrd="0" destOrd="0" presId="urn:microsoft.com/office/officeart/2008/layout/SquareAccentList"/>
    <dgm:cxn modelId="{7B59D8CF-EBA1-4655-8C4A-FEE63F0F9419}" type="presParOf" srcId="{DE87D0F1-177B-48C6-8736-BE161BA74ECE}" destId="{1FB827E4-613F-43CE-AEF9-69109BBE6CDF}" srcOrd="0" destOrd="0" presId="urn:microsoft.com/office/officeart/2008/layout/SquareAccentList"/>
    <dgm:cxn modelId="{1BD3E2C1-7B3B-4D19-A79F-D4E48A0AC102}" type="presParOf" srcId="{DE87D0F1-177B-48C6-8736-BE161BA74ECE}" destId="{0EE15DA5-E990-4B56-9BF8-372CCD3A97B0}" srcOrd="1" destOrd="0" presId="urn:microsoft.com/office/officeart/2008/layout/SquareAccentList"/>
    <dgm:cxn modelId="{644D1EBE-8444-44EF-BA3F-00DADC7A95C2}" type="presParOf" srcId="{DE87D0F1-177B-48C6-8736-BE161BA74ECE}" destId="{F2BF28DA-75B6-44DC-91A3-7B026E620390}" srcOrd="2" destOrd="0" presId="urn:microsoft.com/office/officeart/2008/layout/SquareAccentList"/>
    <dgm:cxn modelId="{A5FAAC65-3625-49FF-B1BE-F1D222B9D7B7}" type="presParOf" srcId="{1E6893CD-9B7A-4A43-948B-77EB5C7C03DF}" destId="{E9ED8F28-021D-4D51-A547-2D956E1FCD32}" srcOrd="1" destOrd="0" presId="urn:microsoft.com/office/officeart/2008/layout/SquareAccentList"/>
    <dgm:cxn modelId="{9CB14581-3136-4E9B-9B4A-5F32BEA17424}" type="presParOf" srcId="{E9ED8F28-021D-4D51-A547-2D956E1FCD32}" destId="{5D2537A0-3847-45AF-8591-F021B9BBF7BD}" srcOrd="0" destOrd="0" presId="urn:microsoft.com/office/officeart/2008/layout/SquareAccentList"/>
    <dgm:cxn modelId="{33FDCC68-3293-4AD0-B7E9-5D8FA5CAF164}" type="presParOf" srcId="{5D2537A0-3847-45AF-8591-F021B9BBF7BD}" destId="{2727A73C-E856-4CDD-AF8C-BEE8DA3EDD4C}" srcOrd="0" destOrd="0" presId="urn:microsoft.com/office/officeart/2008/layout/SquareAccentList"/>
    <dgm:cxn modelId="{5F8A48C1-C6C8-4493-87D1-E7A5B683BC94}" type="presParOf" srcId="{5D2537A0-3847-45AF-8591-F021B9BBF7BD}" destId="{C59C2606-59BD-44BA-AEC8-A3DAE688CC68}" srcOrd="1" destOrd="0" presId="urn:microsoft.com/office/officeart/2008/layout/SquareAccentList"/>
    <dgm:cxn modelId="{0AC0AE7F-3134-4430-916A-14451A3A5DD3}" type="presParOf" srcId="{E9ED8F28-021D-4D51-A547-2D956E1FCD32}" destId="{C365FD61-4BD5-451F-9126-8781B9C2E3B2}" srcOrd="1" destOrd="0" presId="urn:microsoft.com/office/officeart/2008/layout/SquareAccentList"/>
    <dgm:cxn modelId="{21208B69-5944-4B03-90DD-E0F748056B3F}" type="presParOf" srcId="{C365FD61-4BD5-451F-9126-8781B9C2E3B2}" destId="{C2BA7C85-78E1-407C-BAC9-A04246C53EA2}" srcOrd="0" destOrd="0" presId="urn:microsoft.com/office/officeart/2008/layout/SquareAccentList"/>
    <dgm:cxn modelId="{02FA066C-5BDB-4C1D-B666-EFC8A7D9ACEB}" type="presParOf" srcId="{C365FD61-4BD5-451F-9126-8781B9C2E3B2}" destId="{2A468038-F0FE-4A89-9B43-5E8414E9C46F}" srcOrd="1" destOrd="0" presId="urn:microsoft.com/office/officeart/2008/layout/SquareAccentList"/>
    <dgm:cxn modelId="{52BEAC3F-F301-4CB0-BAB5-B061405824FD}" type="presParOf" srcId="{E9ED8F28-021D-4D51-A547-2D956E1FCD32}" destId="{34A23E12-76AD-4698-9223-7A60EA0514D4}" srcOrd="2" destOrd="0" presId="urn:microsoft.com/office/officeart/2008/layout/SquareAccentList"/>
    <dgm:cxn modelId="{16D6AB51-79C9-4324-991C-70F4BDE8E958}" type="presParOf" srcId="{34A23E12-76AD-4698-9223-7A60EA0514D4}" destId="{BB7842C8-9232-42F7-9F5A-6B60D8946874}" srcOrd="0" destOrd="0" presId="urn:microsoft.com/office/officeart/2008/layout/SquareAccentList"/>
    <dgm:cxn modelId="{19574F74-B2CB-4C83-882E-102671DFAC11}" type="presParOf" srcId="{34A23E12-76AD-4698-9223-7A60EA0514D4}" destId="{5493688B-C068-477B-8F10-212CCB99D47D}" srcOrd="1" destOrd="0" presId="urn:microsoft.com/office/officeart/2008/layout/SquareAccentList"/>
    <dgm:cxn modelId="{CEAEB8EF-2847-4744-9A24-1E67D1543C0D}" type="presParOf" srcId="{E9ED8F28-021D-4D51-A547-2D956E1FCD32}" destId="{36FB6E09-06DC-4D72-867D-9134332504E0}" srcOrd="3" destOrd="0" presId="urn:microsoft.com/office/officeart/2008/layout/SquareAccentList"/>
    <dgm:cxn modelId="{A316671F-612E-4B1F-875B-094E986E3EB5}" type="presParOf" srcId="{36FB6E09-06DC-4D72-867D-9134332504E0}" destId="{7825078F-4D49-40B4-AC3B-72077AD335B2}" srcOrd="0" destOrd="0" presId="urn:microsoft.com/office/officeart/2008/layout/SquareAccentList"/>
    <dgm:cxn modelId="{D111ADA5-3BCA-4866-BB67-90FBCFBFA296}" type="presParOf" srcId="{36FB6E09-06DC-4D72-867D-9134332504E0}" destId="{D58F34AD-20CC-4824-BA34-80F3E658988C}" srcOrd="1" destOrd="0" presId="urn:microsoft.com/office/officeart/2008/layout/SquareAccentList"/>
    <dgm:cxn modelId="{1F0E61D0-6E6B-426C-92A1-07D56DCAE75E}" type="presParOf" srcId="{E9ED8F28-021D-4D51-A547-2D956E1FCD32}" destId="{0590613C-2899-4195-8539-CC001F4214E5}" srcOrd="4" destOrd="0" presId="urn:microsoft.com/office/officeart/2008/layout/SquareAccentList"/>
    <dgm:cxn modelId="{4864305D-8587-4CDF-B1B6-60F33D7F6CF4}" type="presParOf" srcId="{0590613C-2899-4195-8539-CC001F4214E5}" destId="{12F16FFB-559F-4610-9E01-DE09E39088A6}" srcOrd="0" destOrd="0" presId="urn:microsoft.com/office/officeart/2008/layout/SquareAccentList"/>
    <dgm:cxn modelId="{EBDFE633-D4CA-45E6-B63E-C25651A14556}" type="presParOf" srcId="{0590613C-2899-4195-8539-CC001F4214E5}" destId="{0E4FA7CB-B6C6-42D1-9A75-F32C5A1B3FC1}" srcOrd="1" destOrd="0" presId="urn:microsoft.com/office/officeart/2008/layout/SquareAccentList"/>
    <dgm:cxn modelId="{C0911512-60D3-4DDC-BCC7-A32C43748A93}" type="presParOf" srcId="{E9ED8F28-021D-4D51-A547-2D956E1FCD32}" destId="{9604BDF3-FE30-4694-B1B9-725CCADB12D9}" srcOrd="5" destOrd="0" presId="urn:microsoft.com/office/officeart/2008/layout/SquareAccentList"/>
    <dgm:cxn modelId="{80221946-93B0-459B-B0EB-8C3178B451E6}" type="presParOf" srcId="{9604BDF3-FE30-4694-B1B9-725CCADB12D9}" destId="{89144258-E896-448C-B189-91A96EC3365B}" srcOrd="0" destOrd="0" presId="urn:microsoft.com/office/officeart/2008/layout/SquareAccentList"/>
    <dgm:cxn modelId="{97B0068D-36BD-4C50-8041-6C11B0F10102}" type="presParOf" srcId="{9604BDF3-FE30-4694-B1B9-725CCADB12D9}" destId="{2A83F95A-3185-4EA5-B12D-A5F4517C700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8B1C5F-F76B-42B7-82E1-FD1F22282D3B}" type="doc">
      <dgm:prSet loTypeId="urn:microsoft.com/office/officeart/2005/8/layout/chevron1" loCatId="process" qsTypeId="urn:microsoft.com/office/officeart/2005/8/quickstyle/simple1" qsCatId="simple" csTypeId="urn:microsoft.com/office/officeart/2005/8/colors/accent6_3" csCatId="accent6" phldr="1"/>
      <dgm:spPr/>
    </dgm:pt>
    <dgm:pt modelId="{DF10DF00-FE1C-4EAB-9CC7-D839A5F764F0}">
      <dgm:prSet phldrT="[Texto]"/>
      <dgm:spPr>
        <a:noFill/>
        <a:ln>
          <a:solidFill>
            <a:schemeClr val="bg1"/>
          </a:solidFill>
        </a:ln>
      </dgm:spPr>
      <dgm:t>
        <a:bodyPr/>
        <a:lstStyle/>
        <a:p>
          <a:r>
            <a:rPr lang="es-EC" b="0" dirty="0" smtClean="0">
              <a:solidFill>
                <a:schemeClr val="bg1"/>
              </a:solidFill>
            </a:rPr>
            <a:t>Introducción</a:t>
          </a:r>
          <a:endParaRPr lang="es-EC" dirty="0">
            <a:solidFill>
              <a:schemeClr val="bg1"/>
            </a:solidFill>
          </a:endParaRPr>
        </a:p>
      </dgm:t>
    </dgm:pt>
    <dgm:pt modelId="{0195A69A-883B-4178-AC49-8C121502DD48}" type="parTrans" cxnId="{D641E64C-31A4-4E38-ADA8-FFA94714826C}">
      <dgm:prSet/>
      <dgm:spPr/>
      <dgm:t>
        <a:bodyPr/>
        <a:lstStyle/>
        <a:p>
          <a:endParaRPr lang="es-EC">
            <a:solidFill>
              <a:schemeClr val="tx1"/>
            </a:solidFill>
          </a:endParaRPr>
        </a:p>
      </dgm:t>
    </dgm:pt>
    <dgm:pt modelId="{071ED19A-CCA4-4B47-8361-E63BC857F7EB}" type="sibTrans" cxnId="{D641E64C-31A4-4E38-ADA8-FFA94714826C}">
      <dgm:prSet/>
      <dgm:spPr/>
      <dgm:t>
        <a:bodyPr/>
        <a:lstStyle/>
        <a:p>
          <a:endParaRPr lang="es-EC">
            <a:solidFill>
              <a:schemeClr val="tx1"/>
            </a:solidFill>
          </a:endParaRPr>
        </a:p>
      </dgm:t>
    </dgm:pt>
    <dgm:pt modelId="{93E6F685-A0E1-4109-B973-543E14D0E9AF}">
      <dgm:prSet phldrT="[Texto]"/>
      <dgm:spPr>
        <a:noFill/>
      </dgm:spPr>
      <dgm:t>
        <a:bodyPr/>
        <a:lstStyle/>
        <a:p>
          <a:r>
            <a:rPr lang="es-EC" dirty="0" smtClean="0">
              <a:solidFill>
                <a:schemeClr val="bg1"/>
              </a:solidFill>
            </a:rPr>
            <a:t>Objetivos</a:t>
          </a:r>
          <a:endParaRPr lang="es-EC" dirty="0">
            <a:solidFill>
              <a:schemeClr val="bg1"/>
            </a:solidFill>
          </a:endParaRPr>
        </a:p>
      </dgm:t>
    </dgm:pt>
    <dgm:pt modelId="{35D35B07-1732-4576-972F-849F177AA155}" type="parTrans" cxnId="{47607A85-949B-40C4-9162-6C4547FD3304}">
      <dgm:prSet/>
      <dgm:spPr/>
      <dgm:t>
        <a:bodyPr/>
        <a:lstStyle/>
        <a:p>
          <a:endParaRPr lang="es-EC"/>
        </a:p>
      </dgm:t>
    </dgm:pt>
    <dgm:pt modelId="{9C0F8F06-64A2-4647-A577-8A9885788806}" type="sibTrans" cxnId="{47607A85-949B-40C4-9162-6C4547FD3304}">
      <dgm:prSet/>
      <dgm:spPr/>
      <dgm:t>
        <a:bodyPr/>
        <a:lstStyle/>
        <a:p>
          <a:endParaRPr lang="es-EC"/>
        </a:p>
      </dgm:t>
    </dgm:pt>
    <dgm:pt modelId="{EDD645CE-1AE5-44EC-8AC9-2386FFA78DFB}">
      <dgm:prSet phldrT="[Texto]"/>
      <dgm:spPr>
        <a:noFill/>
      </dgm:spPr>
      <dgm:t>
        <a:bodyPr/>
        <a:lstStyle/>
        <a:p>
          <a:r>
            <a:rPr lang="es-EC" b="0" dirty="0" smtClean="0">
              <a:solidFill>
                <a:schemeClr val="accent6">
                  <a:lumMod val="20000"/>
                  <a:lumOff val="80000"/>
                </a:schemeClr>
              </a:solidFill>
            </a:rPr>
            <a:t>Fundamentación Teórica.</a:t>
          </a:r>
          <a:endParaRPr lang="es-EC" b="0" dirty="0">
            <a:solidFill>
              <a:schemeClr val="accent6">
                <a:lumMod val="20000"/>
                <a:lumOff val="80000"/>
              </a:schemeClr>
            </a:solidFill>
          </a:endParaRPr>
        </a:p>
      </dgm:t>
    </dgm:pt>
    <dgm:pt modelId="{135B79BE-5B3C-4BA0-A7FD-C1259291608E}" type="parTrans" cxnId="{C205AC32-8CCE-4092-806F-EE54109F6254}">
      <dgm:prSet/>
      <dgm:spPr/>
      <dgm:t>
        <a:bodyPr/>
        <a:lstStyle/>
        <a:p>
          <a:endParaRPr lang="es-EC"/>
        </a:p>
      </dgm:t>
    </dgm:pt>
    <dgm:pt modelId="{D00E94D9-C6A1-417F-B861-3F0E4830DBB6}" type="sibTrans" cxnId="{C205AC32-8CCE-4092-806F-EE54109F6254}">
      <dgm:prSet/>
      <dgm:spPr/>
      <dgm:t>
        <a:bodyPr/>
        <a:lstStyle/>
        <a:p>
          <a:endParaRPr lang="es-EC"/>
        </a:p>
      </dgm:t>
    </dgm:pt>
    <dgm:pt modelId="{CEB33E04-BD9E-429B-91CA-4C9185297F18}">
      <dgm:prSet phldrT="[Texto]"/>
      <dgm:spPr/>
      <dgm:t>
        <a:bodyPr/>
        <a:lstStyle/>
        <a:p>
          <a:r>
            <a:rPr lang="es-EC" b="1" dirty="0" smtClean="0">
              <a:solidFill>
                <a:schemeClr val="tx1"/>
              </a:solidFill>
            </a:rPr>
            <a:t>Reglamentación Técnica </a:t>
          </a:r>
          <a:endParaRPr lang="es-EC" b="1" dirty="0">
            <a:solidFill>
              <a:schemeClr val="tx1"/>
            </a:solidFill>
          </a:endParaRPr>
        </a:p>
      </dgm:t>
    </dgm:pt>
    <dgm:pt modelId="{85C67225-D547-4F06-80FF-E4B333684B92}" type="parTrans" cxnId="{2E0FF407-BFA4-410E-9F2A-35EF8E0DE9A2}">
      <dgm:prSet/>
      <dgm:spPr/>
      <dgm:t>
        <a:bodyPr/>
        <a:lstStyle/>
        <a:p>
          <a:endParaRPr lang="es-EC"/>
        </a:p>
      </dgm:t>
    </dgm:pt>
    <dgm:pt modelId="{5B050798-1F3B-475B-B2F8-00A175924E5F}" type="sibTrans" cxnId="{2E0FF407-BFA4-410E-9F2A-35EF8E0DE9A2}">
      <dgm:prSet/>
      <dgm:spPr/>
      <dgm:t>
        <a:bodyPr/>
        <a:lstStyle/>
        <a:p>
          <a:endParaRPr lang="es-EC"/>
        </a:p>
      </dgm:t>
    </dgm:pt>
    <dgm:pt modelId="{C47EAA5B-6D20-464C-ABE3-74A35DCB76D2}">
      <dgm:prSet phldrT="[Texto]"/>
      <dgm:spPr/>
      <dgm:t>
        <a:bodyPr/>
        <a:lstStyle/>
        <a:p>
          <a:r>
            <a:rPr lang="es-EC" dirty="0" smtClean="0">
              <a:solidFill>
                <a:schemeClr val="tx1"/>
              </a:solidFill>
            </a:rPr>
            <a:t>Situación Actual RT</a:t>
          </a:r>
          <a:endParaRPr lang="es-EC" dirty="0">
            <a:solidFill>
              <a:schemeClr val="tx1"/>
            </a:solidFill>
          </a:endParaRPr>
        </a:p>
      </dgm:t>
    </dgm:pt>
    <dgm:pt modelId="{50CDB1FC-9C1C-4CC6-85FC-FDCB426E9705}" type="parTrans" cxnId="{45160478-4FEC-4BB1-BE87-2A79BB1FB971}">
      <dgm:prSet/>
      <dgm:spPr/>
      <dgm:t>
        <a:bodyPr/>
        <a:lstStyle/>
        <a:p>
          <a:endParaRPr lang="es-EC"/>
        </a:p>
      </dgm:t>
    </dgm:pt>
    <dgm:pt modelId="{49E75D16-B507-4EF7-89E8-F9559D5D1221}" type="sibTrans" cxnId="{45160478-4FEC-4BB1-BE87-2A79BB1FB971}">
      <dgm:prSet/>
      <dgm:spPr/>
      <dgm:t>
        <a:bodyPr/>
        <a:lstStyle/>
        <a:p>
          <a:endParaRPr lang="es-EC"/>
        </a:p>
      </dgm:t>
    </dgm:pt>
    <dgm:pt modelId="{90DB9BFE-C739-4BB9-991D-65BC6BC4921D}">
      <dgm:prSet phldrT="[Texto]"/>
      <dgm:spPr/>
      <dgm:t>
        <a:bodyPr/>
        <a:lstStyle/>
        <a:p>
          <a:r>
            <a:rPr lang="es-EC" dirty="0" smtClean="0">
              <a:solidFill>
                <a:schemeClr val="tx1"/>
              </a:solidFill>
            </a:rPr>
            <a:t>Conclusiones</a:t>
          </a:r>
          <a:endParaRPr lang="es-EC" dirty="0">
            <a:solidFill>
              <a:schemeClr val="tx1"/>
            </a:solidFill>
          </a:endParaRPr>
        </a:p>
      </dgm:t>
    </dgm:pt>
    <dgm:pt modelId="{C0FFBEE0-7E6A-4B4A-A3EC-05558A7C4B0A}" type="parTrans" cxnId="{41809D2F-6F05-46EC-9235-7A186BD6DF47}">
      <dgm:prSet/>
      <dgm:spPr/>
      <dgm:t>
        <a:bodyPr/>
        <a:lstStyle/>
        <a:p>
          <a:endParaRPr lang="es-EC"/>
        </a:p>
      </dgm:t>
    </dgm:pt>
    <dgm:pt modelId="{143D1101-C044-476D-8E4A-DF9C13AD011A}" type="sibTrans" cxnId="{41809D2F-6F05-46EC-9235-7A186BD6DF47}">
      <dgm:prSet/>
      <dgm:spPr/>
      <dgm:t>
        <a:bodyPr/>
        <a:lstStyle/>
        <a:p>
          <a:endParaRPr lang="es-EC"/>
        </a:p>
      </dgm:t>
    </dgm:pt>
    <dgm:pt modelId="{B28FF90C-68E6-4B8B-8C5E-CBD7F06EFE2A}">
      <dgm:prSet phldrT="[Texto]"/>
      <dgm:spPr/>
      <dgm:t>
        <a:bodyPr/>
        <a:lstStyle/>
        <a:p>
          <a:r>
            <a:rPr lang="es-EC" dirty="0" smtClean="0">
              <a:solidFill>
                <a:schemeClr val="tx1"/>
              </a:solidFill>
            </a:rPr>
            <a:t>Recomendaciones</a:t>
          </a:r>
          <a:endParaRPr lang="es-EC" dirty="0">
            <a:solidFill>
              <a:schemeClr val="tx1"/>
            </a:solidFill>
          </a:endParaRPr>
        </a:p>
      </dgm:t>
    </dgm:pt>
    <dgm:pt modelId="{DECA2C5C-A0EC-4DD3-804C-1FD43B1E58E8}" type="parTrans" cxnId="{91A9BDD0-D5B6-42EB-BD77-51FBEA96308A}">
      <dgm:prSet/>
      <dgm:spPr/>
      <dgm:t>
        <a:bodyPr/>
        <a:lstStyle/>
        <a:p>
          <a:endParaRPr lang="es-EC"/>
        </a:p>
      </dgm:t>
    </dgm:pt>
    <dgm:pt modelId="{924EB09E-B780-4C53-9D5F-C571BA37E6C6}" type="sibTrans" cxnId="{91A9BDD0-D5B6-42EB-BD77-51FBEA96308A}">
      <dgm:prSet/>
      <dgm:spPr/>
      <dgm:t>
        <a:bodyPr/>
        <a:lstStyle/>
        <a:p>
          <a:endParaRPr lang="es-EC"/>
        </a:p>
      </dgm:t>
    </dgm:pt>
    <dgm:pt modelId="{1654649F-3E00-4F15-B5EE-8C2401641882}" type="pres">
      <dgm:prSet presAssocID="{258B1C5F-F76B-42B7-82E1-FD1F22282D3B}" presName="Name0" presStyleCnt="0">
        <dgm:presLayoutVars>
          <dgm:dir/>
          <dgm:animLvl val="lvl"/>
          <dgm:resizeHandles val="exact"/>
        </dgm:presLayoutVars>
      </dgm:prSet>
      <dgm:spPr/>
    </dgm:pt>
    <dgm:pt modelId="{6302DA7C-DB9D-4EA5-91D2-5E681C835FA2}" type="pres">
      <dgm:prSet presAssocID="{DF10DF00-FE1C-4EAB-9CC7-D839A5F764F0}" presName="parTxOnly" presStyleLbl="node1" presStyleIdx="0" presStyleCnt="7" custLinFactNeighborX="16334" custLinFactNeighborY="-9277">
        <dgm:presLayoutVars>
          <dgm:chMax val="0"/>
          <dgm:chPref val="0"/>
          <dgm:bulletEnabled val="1"/>
        </dgm:presLayoutVars>
      </dgm:prSet>
      <dgm:spPr/>
      <dgm:t>
        <a:bodyPr/>
        <a:lstStyle/>
        <a:p>
          <a:endParaRPr lang="es-EC"/>
        </a:p>
      </dgm:t>
    </dgm:pt>
    <dgm:pt modelId="{5C2F8EFF-F975-468E-B8BD-125BBEF39522}" type="pres">
      <dgm:prSet presAssocID="{071ED19A-CCA4-4B47-8361-E63BC857F7EB}" presName="parTxOnlySpace" presStyleCnt="0"/>
      <dgm:spPr/>
    </dgm:pt>
    <dgm:pt modelId="{C5104A9C-393E-4F2A-80AA-70D861F09B3A}" type="pres">
      <dgm:prSet presAssocID="{93E6F685-A0E1-4109-B973-543E14D0E9AF}" presName="parTxOnly" presStyleLbl="node1" presStyleIdx="1" presStyleCnt="7">
        <dgm:presLayoutVars>
          <dgm:chMax val="0"/>
          <dgm:chPref val="0"/>
          <dgm:bulletEnabled val="1"/>
        </dgm:presLayoutVars>
      </dgm:prSet>
      <dgm:spPr/>
      <dgm:t>
        <a:bodyPr/>
        <a:lstStyle/>
        <a:p>
          <a:endParaRPr lang="es-EC"/>
        </a:p>
      </dgm:t>
    </dgm:pt>
    <dgm:pt modelId="{26C81C59-4139-4187-8D60-C73FCC42DA9B}" type="pres">
      <dgm:prSet presAssocID="{9C0F8F06-64A2-4647-A577-8A9885788806}" presName="parTxOnlySpace" presStyleCnt="0"/>
      <dgm:spPr/>
    </dgm:pt>
    <dgm:pt modelId="{2ACA5908-E905-41F1-9771-62AF7A7085F3}" type="pres">
      <dgm:prSet presAssocID="{EDD645CE-1AE5-44EC-8AC9-2386FFA78DFB}" presName="parTxOnly" presStyleLbl="node1" presStyleIdx="2" presStyleCnt="7">
        <dgm:presLayoutVars>
          <dgm:chMax val="0"/>
          <dgm:chPref val="0"/>
          <dgm:bulletEnabled val="1"/>
        </dgm:presLayoutVars>
      </dgm:prSet>
      <dgm:spPr/>
      <dgm:t>
        <a:bodyPr/>
        <a:lstStyle/>
        <a:p>
          <a:endParaRPr lang="es-EC"/>
        </a:p>
      </dgm:t>
    </dgm:pt>
    <dgm:pt modelId="{3CCAD1FF-05CE-4572-9DDF-107B732A67BC}" type="pres">
      <dgm:prSet presAssocID="{D00E94D9-C6A1-417F-B861-3F0E4830DBB6}" presName="parTxOnlySpace" presStyleCnt="0"/>
      <dgm:spPr/>
    </dgm:pt>
    <dgm:pt modelId="{713D2C09-1370-4C76-8EBA-6E033CB7C1D2}" type="pres">
      <dgm:prSet presAssocID="{CEB33E04-BD9E-429B-91CA-4C9185297F18}" presName="parTxOnly" presStyleLbl="node1" presStyleIdx="3" presStyleCnt="7">
        <dgm:presLayoutVars>
          <dgm:chMax val="0"/>
          <dgm:chPref val="0"/>
          <dgm:bulletEnabled val="1"/>
        </dgm:presLayoutVars>
      </dgm:prSet>
      <dgm:spPr/>
      <dgm:t>
        <a:bodyPr/>
        <a:lstStyle/>
        <a:p>
          <a:endParaRPr lang="es-EC"/>
        </a:p>
      </dgm:t>
    </dgm:pt>
    <dgm:pt modelId="{7178FD21-629C-46DC-B635-E9901448063D}" type="pres">
      <dgm:prSet presAssocID="{5B050798-1F3B-475B-B2F8-00A175924E5F}" presName="parTxOnlySpace" presStyleCnt="0"/>
      <dgm:spPr/>
    </dgm:pt>
    <dgm:pt modelId="{372B9915-B176-4C8F-A410-A90F2802AE5D}" type="pres">
      <dgm:prSet presAssocID="{C47EAA5B-6D20-464C-ABE3-74A35DCB76D2}" presName="parTxOnly" presStyleLbl="node1" presStyleIdx="4" presStyleCnt="7">
        <dgm:presLayoutVars>
          <dgm:chMax val="0"/>
          <dgm:chPref val="0"/>
          <dgm:bulletEnabled val="1"/>
        </dgm:presLayoutVars>
      </dgm:prSet>
      <dgm:spPr/>
      <dgm:t>
        <a:bodyPr/>
        <a:lstStyle/>
        <a:p>
          <a:endParaRPr lang="es-EC"/>
        </a:p>
      </dgm:t>
    </dgm:pt>
    <dgm:pt modelId="{95E0A98D-E78C-41D1-B95E-C8AF76BF12B8}" type="pres">
      <dgm:prSet presAssocID="{49E75D16-B507-4EF7-89E8-F9559D5D1221}" presName="parTxOnlySpace" presStyleCnt="0"/>
      <dgm:spPr/>
    </dgm:pt>
    <dgm:pt modelId="{45893BB5-5CAD-4C1F-A0A9-82D69C83AE99}" type="pres">
      <dgm:prSet presAssocID="{90DB9BFE-C739-4BB9-991D-65BC6BC4921D}" presName="parTxOnly" presStyleLbl="node1" presStyleIdx="5" presStyleCnt="7">
        <dgm:presLayoutVars>
          <dgm:chMax val="0"/>
          <dgm:chPref val="0"/>
          <dgm:bulletEnabled val="1"/>
        </dgm:presLayoutVars>
      </dgm:prSet>
      <dgm:spPr/>
      <dgm:t>
        <a:bodyPr/>
        <a:lstStyle/>
        <a:p>
          <a:endParaRPr lang="es-EC"/>
        </a:p>
      </dgm:t>
    </dgm:pt>
    <dgm:pt modelId="{F9683588-05E2-4E57-BE5D-6A5D2437E8CF}" type="pres">
      <dgm:prSet presAssocID="{143D1101-C044-476D-8E4A-DF9C13AD011A}" presName="parTxOnlySpace" presStyleCnt="0"/>
      <dgm:spPr/>
    </dgm:pt>
    <dgm:pt modelId="{2330C767-78CF-455A-B280-837748D12A9E}" type="pres">
      <dgm:prSet presAssocID="{B28FF90C-68E6-4B8B-8C5E-CBD7F06EFE2A}" presName="parTxOnly" presStyleLbl="node1" presStyleIdx="6" presStyleCnt="7">
        <dgm:presLayoutVars>
          <dgm:chMax val="0"/>
          <dgm:chPref val="0"/>
          <dgm:bulletEnabled val="1"/>
        </dgm:presLayoutVars>
      </dgm:prSet>
      <dgm:spPr/>
      <dgm:t>
        <a:bodyPr/>
        <a:lstStyle/>
        <a:p>
          <a:endParaRPr lang="es-EC"/>
        </a:p>
      </dgm:t>
    </dgm:pt>
  </dgm:ptLst>
  <dgm:cxnLst>
    <dgm:cxn modelId="{11DEAF75-C96E-40C7-939B-D867EF0BDB22}" type="presOf" srcId="{B28FF90C-68E6-4B8B-8C5E-CBD7F06EFE2A}" destId="{2330C767-78CF-455A-B280-837748D12A9E}" srcOrd="0" destOrd="0" presId="urn:microsoft.com/office/officeart/2005/8/layout/chevron1"/>
    <dgm:cxn modelId="{47607A85-949B-40C4-9162-6C4547FD3304}" srcId="{258B1C5F-F76B-42B7-82E1-FD1F22282D3B}" destId="{93E6F685-A0E1-4109-B973-543E14D0E9AF}" srcOrd="1" destOrd="0" parTransId="{35D35B07-1732-4576-972F-849F177AA155}" sibTransId="{9C0F8F06-64A2-4647-A577-8A9885788806}"/>
    <dgm:cxn modelId="{563243F8-8FD9-49E2-84EA-5271D7E21A02}" type="presOf" srcId="{258B1C5F-F76B-42B7-82E1-FD1F22282D3B}" destId="{1654649F-3E00-4F15-B5EE-8C2401641882}" srcOrd="0" destOrd="0" presId="urn:microsoft.com/office/officeart/2005/8/layout/chevron1"/>
    <dgm:cxn modelId="{D641E64C-31A4-4E38-ADA8-FFA94714826C}" srcId="{258B1C5F-F76B-42B7-82E1-FD1F22282D3B}" destId="{DF10DF00-FE1C-4EAB-9CC7-D839A5F764F0}" srcOrd="0" destOrd="0" parTransId="{0195A69A-883B-4178-AC49-8C121502DD48}" sibTransId="{071ED19A-CCA4-4B47-8361-E63BC857F7EB}"/>
    <dgm:cxn modelId="{F2ED0ACD-2D7B-432A-8010-E2FFF75FCC80}" type="presOf" srcId="{90DB9BFE-C739-4BB9-991D-65BC6BC4921D}" destId="{45893BB5-5CAD-4C1F-A0A9-82D69C83AE99}" srcOrd="0" destOrd="0" presId="urn:microsoft.com/office/officeart/2005/8/layout/chevron1"/>
    <dgm:cxn modelId="{378A8B3A-5354-4538-97FE-F25F13BB6E9D}" type="presOf" srcId="{DF10DF00-FE1C-4EAB-9CC7-D839A5F764F0}" destId="{6302DA7C-DB9D-4EA5-91D2-5E681C835FA2}" srcOrd="0" destOrd="0" presId="urn:microsoft.com/office/officeart/2005/8/layout/chevron1"/>
    <dgm:cxn modelId="{C205AC32-8CCE-4092-806F-EE54109F6254}" srcId="{258B1C5F-F76B-42B7-82E1-FD1F22282D3B}" destId="{EDD645CE-1AE5-44EC-8AC9-2386FFA78DFB}" srcOrd="2" destOrd="0" parTransId="{135B79BE-5B3C-4BA0-A7FD-C1259291608E}" sibTransId="{D00E94D9-C6A1-417F-B861-3F0E4830DBB6}"/>
    <dgm:cxn modelId="{EA856E79-9877-418E-8A0D-E3E39A62C6F0}" type="presOf" srcId="{CEB33E04-BD9E-429B-91CA-4C9185297F18}" destId="{713D2C09-1370-4C76-8EBA-6E033CB7C1D2}" srcOrd="0" destOrd="0" presId="urn:microsoft.com/office/officeart/2005/8/layout/chevron1"/>
    <dgm:cxn modelId="{89B20E87-8F36-4F73-85E3-84753FBD1011}" type="presOf" srcId="{C47EAA5B-6D20-464C-ABE3-74A35DCB76D2}" destId="{372B9915-B176-4C8F-A410-A90F2802AE5D}" srcOrd="0" destOrd="0" presId="urn:microsoft.com/office/officeart/2005/8/layout/chevron1"/>
    <dgm:cxn modelId="{41809D2F-6F05-46EC-9235-7A186BD6DF47}" srcId="{258B1C5F-F76B-42B7-82E1-FD1F22282D3B}" destId="{90DB9BFE-C739-4BB9-991D-65BC6BC4921D}" srcOrd="5" destOrd="0" parTransId="{C0FFBEE0-7E6A-4B4A-A3EC-05558A7C4B0A}" sibTransId="{143D1101-C044-476D-8E4A-DF9C13AD011A}"/>
    <dgm:cxn modelId="{2E0FF407-BFA4-410E-9F2A-35EF8E0DE9A2}" srcId="{258B1C5F-F76B-42B7-82E1-FD1F22282D3B}" destId="{CEB33E04-BD9E-429B-91CA-4C9185297F18}" srcOrd="3" destOrd="0" parTransId="{85C67225-D547-4F06-80FF-E4B333684B92}" sibTransId="{5B050798-1F3B-475B-B2F8-00A175924E5F}"/>
    <dgm:cxn modelId="{91A9BDD0-D5B6-42EB-BD77-51FBEA96308A}" srcId="{258B1C5F-F76B-42B7-82E1-FD1F22282D3B}" destId="{B28FF90C-68E6-4B8B-8C5E-CBD7F06EFE2A}" srcOrd="6" destOrd="0" parTransId="{DECA2C5C-A0EC-4DD3-804C-1FD43B1E58E8}" sibTransId="{924EB09E-B780-4C53-9D5F-C571BA37E6C6}"/>
    <dgm:cxn modelId="{44040538-8C65-4967-A82D-0803DA659091}" type="presOf" srcId="{93E6F685-A0E1-4109-B973-543E14D0E9AF}" destId="{C5104A9C-393E-4F2A-80AA-70D861F09B3A}" srcOrd="0" destOrd="0" presId="urn:microsoft.com/office/officeart/2005/8/layout/chevron1"/>
    <dgm:cxn modelId="{45160478-4FEC-4BB1-BE87-2A79BB1FB971}" srcId="{258B1C5F-F76B-42B7-82E1-FD1F22282D3B}" destId="{C47EAA5B-6D20-464C-ABE3-74A35DCB76D2}" srcOrd="4" destOrd="0" parTransId="{50CDB1FC-9C1C-4CC6-85FC-FDCB426E9705}" sibTransId="{49E75D16-B507-4EF7-89E8-F9559D5D1221}"/>
    <dgm:cxn modelId="{F740FD9B-6301-4D89-AD7A-E3BF4D1E0640}" type="presOf" srcId="{EDD645CE-1AE5-44EC-8AC9-2386FFA78DFB}" destId="{2ACA5908-E905-41F1-9771-62AF7A7085F3}" srcOrd="0" destOrd="0" presId="urn:microsoft.com/office/officeart/2005/8/layout/chevron1"/>
    <dgm:cxn modelId="{F5768EA2-B655-4297-AB97-1CABF76F1195}" type="presParOf" srcId="{1654649F-3E00-4F15-B5EE-8C2401641882}" destId="{6302DA7C-DB9D-4EA5-91D2-5E681C835FA2}" srcOrd="0" destOrd="0" presId="urn:microsoft.com/office/officeart/2005/8/layout/chevron1"/>
    <dgm:cxn modelId="{DFCB3890-6008-4BF0-B7E2-23E4914066A7}" type="presParOf" srcId="{1654649F-3E00-4F15-B5EE-8C2401641882}" destId="{5C2F8EFF-F975-468E-B8BD-125BBEF39522}" srcOrd="1" destOrd="0" presId="urn:microsoft.com/office/officeart/2005/8/layout/chevron1"/>
    <dgm:cxn modelId="{8B75CDAD-08A2-40EF-A87D-0E834DD622D8}" type="presParOf" srcId="{1654649F-3E00-4F15-B5EE-8C2401641882}" destId="{C5104A9C-393E-4F2A-80AA-70D861F09B3A}" srcOrd="2" destOrd="0" presId="urn:microsoft.com/office/officeart/2005/8/layout/chevron1"/>
    <dgm:cxn modelId="{525E1E8D-A5D4-4257-B4CB-B9CE66051BDC}" type="presParOf" srcId="{1654649F-3E00-4F15-B5EE-8C2401641882}" destId="{26C81C59-4139-4187-8D60-C73FCC42DA9B}" srcOrd="3" destOrd="0" presId="urn:microsoft.com/office/officeart/2005/8/layout/chevron1"/>
    <dgm:cxn modelId="{16497B83-9D8E-457D-AE4D-B675C35071FF}" type="presParOf" srcId="{1654649F-3E00-4F15-B5EE-8C2401641882}" destId="{2ACA5908-E905-41F1-9771-62AF7A7085F3}" srcOrd="4" destOrd="0" presId="urn:microsoft.com/office/officeart/2005/8/layout/chevron1"/>
    <dgm:cxn modelId="{C00A60E0-60E7-47E1-B1CA-D434BF70A66F}" type="presParOf" srcId="{1654649F-3E00-4F15-B5EE-8C2401641882}" destId="{3CCAD1FF-05CE-4572-9DDF-107B732A67BC}" srcOrd="5" destOrd="0" presId="urn:microsoft.com/office/officeart/2005/8/layout/chevron1"/>
    <dgm:cxn modelId="{EFF35444-DF1C-47A1-BFC2-2379E4D478B4}" type="presParOf" srcId="{1654649F-3E00-4F15-B5EE-8C2401641882}" destId="{713D2C09-1370-4C76-8EBA-6E033CB7C1D2}" srcOrd="6" destOrd="0" presId="urn:microsoft.com/office/officeart/2005/8/layout/chevron1"/>
    <dgm:cxn modelId="{644D25C3-A527-48EF-BB3A-D9F01CDFC248}" type="presParOf" srcId="{1654649F-3E00-4F15-B5EE-8C2401641882}" destId="{7178FD21-629C-46DC-B635-E9901448063D}" srcOrd="7" destOrd="0" presId="urn:microsoft.com/office/officeart/2005/8/layout/chevron1"/>
    <dgm:cxn modelId="{92E830F9-605E-4EAF-B18A-3F684C16689F}" type="presParOf" srcId="{1654649F-3E00-4F15-B5EE-8C2401641882}" destId="{372B9915-B176-4C8F-A410-A90F2802AE5D}" srcOrd="8" destOrd="0" presId="urn:microsoft.com/office/officeart/2005/8/layout/chevron1"/>
    <dgm:cxn modelId="{54E37986-196A-4471-931F-1E21225F24D9}" type="presParOf" srcId="{1654649F-3E00-4F15-B5EE-8C2401641882}" destId="{95E0A98D-E78C-41D1-B95E-C8AF76BF12B8}" srcOrd="9" destOrd="0" presId="urn:microsoft.com/office/officeart/2005/8/layout/chevron1"/>
    <dgm:cxn modelId="{A025D10E-AE79-43E6-8E1E-2DD2ADF9C415}" type="presParOf" srcId="{1654649F-3E00-4F15-B5EE-8C2401641882}" destId="{45893BB5-5CAD-4C1F-A0A9-82D69C83AE99}" srcOrd="10" destOrd="0" presId="urn:microsoft.com/office/officeart/2005/8/layout/chevron1"/>
    <dgm:cxn modelId="{EF1C75BE-4FD0-473D-9111-C47FE7F3BD9A}" type="presParOf" srcId="{1654649F-3E00-4F15-B5EE-8C2401641882}" destId="{F9683588-05E2-4E57-BE5D-6A5D2437E8CF}" srcOrd="11" destOrd="0" presId="urn:microsoft.com/office/officeart/2005/8/layout/chevron1"/>
    <dgm:cxn modelId="{1DA17C09-0A70-41F9-AD45-010D46D3CF21}" type="presParOf" srcId="{1654649F-3E00-4F15-B5EE-8C2401641882}" destId="{2330C767-78CF-455A-B280-837748D12A9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E27C-8F55-4E0A-AD56-23C4A9C433B1}">
      <dsp:nvSpPr>
        <dsp:cNvPr id="0" name=""/>
        <dsp:cNvSpPr/>
      </dsp:nvSpPr>
      <dsp:spPr>
        <a:xfrm>
          <a:off x="-4681903" y="-717720"/>
          <a:ext cx="5576840" cy="5576840"/>
        </a:xfrm>
        <a:prstGeom prst="blockArc">
          <a:avLst>
            <a:gd name="adj1" fmla="val 18900000"/>
            <a:gd name="adj2" fmla="val 2700000"/>
            <a:gd name="adj3" fmla="val 38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BA719-0D30-4CAF-9E54-6CD05C48F2D4}">
      <dsp:nvSpPr>
        <dsp:cNvPr id="0" name=""/>
        <dsp:cNvSpPr/>
      </dsp:nvSpPr>
      <dsp:spPr>
        <a:xfrm>
          <a:off x="294960" y="211258"/>
          <a:ext cx="7375675"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Introducción</a:t>
          </a:r>
          <a:endParaRPr lang="es-ES" sz="3000" b="0" kern="1200" dirty="0"/>
        </a:p>
      </dsp:txBody>
      <dsp:txXfrm>
        <a:off x="294960" y="211258"/>
        <a:ext cx="7375675" cy="436006"/>
      </dsp:txXfrm>
    </dsp:sp>
    <dsp:sp modelId="{AC16D4BB-9914-41C3-8E0F-74B66DFFFC39}">
      <dsp:nvSpPr>
        <dsp:cNvPr id="0" name=""/>
        <dsp:cNvSpPr/>
      </dsp:nvSpPr>
      <dsp:spPr>
        <a:xfrm>
          <a:off x="61620" y="163585"/>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AA5954-C277-439F-90A3-2107657B1F7C}">
      <dsp:nvSpPr>
        <dsp:cNvPr id="0" name=""/>
        <dsp:cNvSpPr/>
      </dsp:nvSpPr>
      <dsp:spPr>
        <a:xfrm>
          <a:off x="692770" y="872012"/>
          <a:ext cx="7017029"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 Objetivos</a:t>
          </a:r>
          <a:endParaRPr lang="es-ES" sz="3000" b="0" kern="1200" dirty="0"/>
        </a:p>
      </dsp:txBody>
      <dsp:txXfrm>
        <a:off x="692770" y="872012"/>
        <a:ext cx="7017029" cy="436006"/>
      </dsp:txXfrm>
    </dsp:sp>
    <dsp:sp modelId="{D0C6B840-7AAA-473D-A2F2-FBD50FF39C8D}">
      <dsp:nvSpPr>
        <dsp:cNvPr id="0" name=""/>
        <dsp:cNvSpPr/>
      </dsp:nvSpPr>
      <dsp:spPr>
        <a:xfrm>
          <a:off x="420266" y="817512"/>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17A2FD-37DB-45F3-AC05-D4F15EFD5541}">
      <dsp:nvSpPr>
        <dsp:cNvPr id="0" name=""/>
        <dsp:cNvSpPr/>
      </dsp:nvSpPr>
      <dsp:spPr>
        <a:xfrm>
          <a:off x="856769" y="1525939"/>
          <a:ext cx="6853030"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Fundamentación Teórica</a:t>
          </a:r>
          <a:endParaRPr lang="es-ES" sz="3000" b="0" kern="1200" dirty="0"/>
        </a:p>
      </dsp:txBody>
      <dsp:txXfrm>
        <a:off x="856769" y="1525939"/>
        <a:ext cx="6853030" cy="436006"/>
      </dsp:txXfrm>
    </dsp:sp>
    <dsp:sp modelId="{38AA7D60-07F1-4409-9ED0-7790B1ACD11D}">
      <dsp:nvSpPr>
        <dsp:cNvPr id="0" name=""/>
        <dsp:cNvSpPr/>
      </dsp:nvSpPr>
      <dsp:spPr>
        <a:xfrm>
          <a:off x="584265" y="1471439"/>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2409ED-71EA-47AC-8FEA-61EE77A3AE39}">
      <dsp:nvSpPr>
        <dsp:cNvPr id="0" name=""/>
        <dsp:cNvSpPr/>
      </dsp:nvSpPr>
      <dsp:spPr>
        <a:xfrm>
          <a:off x="856769" y="2179452"/>
          <a:ext cx="6853030"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Reglamentación Técnica- CAN</a:t>
          </a:r>
          <a:endParaRPr lang="es-ES" sz="3000" b="0" kern="1200" dirty="0"/>
        </a:p>
      </dsp:txBody>
      <dsp:txXfrm>
        <a:off x="856769" y="2179452"/>
        <a:ext cx="6853030" cy="436006"/>
      </dsp:txXfrm>
    </dsp:sp>
    <dsp:sp modelId="{203CBC7F-BA0D-4D77-8AC8-B2C4B33CD5E5}">
      <dsp:nvSpPr>
        <dsp:cNvPr id="0" name=""/>
        <dsp:cNvSpPr/>
      </dsp:nvSpPr>
      <dsp:spPr>
        <a:xfrm>
          <a:off x="584265" y="2124951"/>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67061-765C-42A2-9D80-8F1F279FB0E6}">
      <dsp:nvSpPr>
        <dsp:cNvPr id="0" name=""/>
        <dsp:cNvSpPr/>
      </dsp:nvSpPr>
      <dsp:spPr>
        <a:xfrm>
          <a:off x="692770" y="2833379"/>
          <a:ext cx="7017029"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Situación actual de los Reglamentos T.</a:t>
          </a:r>
          <a:endParaRPr lang="es-ES" sz="3000" b="0" kern="1200" dirty="0"/>
        </a:p>
      </dsp:txBody>
      <dsp:txXfrm>
        <a:off x="692770" y="2833379"/>
        <a:ext cx="7017029" cy="436006"/>
      </dsp:txXfrm>
    </dsp:sp>
    <dsp:sp modelId="{2CE22296-E3B5-4A0E-B2B6-9BBD1205A711}">
      <dsp:nvSpPr>
        <dsp:cNvPr id="0" name=""/>
        <dsp:cNvSpPr/>
      </dsp:nvSpPr>
      <dsp:spPr>
        <a:xfrm>
          <a:off x="420266" y="2778878"/>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960A7-F46C-4981-B382-9680F306BDDD}">
      <dsp:nvSpPr>
        <dsp:cNvPr id="0" name=""/>
        <dsp:cNvSpPr/>
      </dsp:nvSpPr>
      <dsp:spPr>
        <a:xfrm>
          <a:off x="334124" y="3487306"/>
          <a:ext cx="7375675" cy="4360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080" tIns="76200" rIns="76200" bIns="76200" numCol="1" spcCol="1270" anchor="ctr" anchorCtr="0">
          <a:noAutofit/>
        </a:bodyPr>
        <a:lstStyle/>
        <a:p>
          <a:pPr lvl="0" algn="l" defTabSz="1333500">
            <a:lnSpc>
              <a:spcPct val="90000"/>
            </a:lnSpc>
            <a:spcBef>
              <a:spcPct val="0"/>
            </a:spcBef>
            <a:spcAft>
              <a:spcPct val="35000"/>
            </a:spcAft>
          </a:pPr>
          <a:r>
            <a:rPr lang="es-ES" sz="3000" b="0" kern="1200" dirty="0" smtClean="0"/>
            <a:t>Conclusiones y Recomendaciones</a:t>
          </a:r>
          <a:endParaRPr lang="es-ES" sz="3000" b="0" kern="1200" dirty="0"/>
        </a:p>
      </dsp:txBody>
      <dsp:txXfrm>
        <a:off x="334124" y="3487306"/>
        <a:ext cx="7375675" cy="436006"/>
      </dsp:txXfrm>
    </dsp:sp>
    <dsp:sp modelId="{0863DE17-4B45-4FFC-80E6-00D160E73E71}">
      <dsp:nvSpPr>
        <dsp:cNvPr id="0" name=""/>
        <dsp:cNvSpPr/>
      </dsp:nvSpPr>
      <dsp:spPr>
        <a:xfrm>
          <a:off x="61620" y="3432805"/>
          <a:ext cx="545008" cy="5450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A958A-DE9C-4B8E-9359-4A4BE8309D96}">
      <dsp:nvSpPr>
        <dsp:cNvPr id="0" name=""/>
        <dsp:cNvSpPr/>
      </dsp:nvSpPr>
      <dsp:spPr>
        <a:xfrm>
          <a:off x="2877568" y="765089"/>
          <a:ext cx="136568" cy="678422"/>
        </a:xfrm>
        <a:custGeom>
          <a:avLst/>
          <a:gdLst/>
          <a:ahLst/>
          <a:cxnLst/>
          <a:rect l="0" t="0" r="0" b="0"/>
          <a:pathLst>
            <a:path>
              <a:moveTo>
                <a:pt x="136568" y="0"/>
              </a:moveTo>
              <a:lnTo>
                <a:pt x="136568" y="678422"/>
              </a:lnTo>
              <a:lnTo>
                <a:pt x="0" y="678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7B3093-D13C-4AD5-A331-3393DAC6FC7F}">
      <dsp:nvSpPr>
        <dsp:cNvPr id="0" name=""/>
        <dsp:cNvSpPr/>
      </dsp:nvSpPr>
      <dsp:spPr>
        <a:xfrm>
          <a:off x="3014137" y="765089"/>
          <a:ext cx="2360691" cy="1356844"/>
        </a:xfrm>
        <a:custGeom>
          <a:avLst/>
          <a:gdLst/>
          <a:ahLst/>
          <a:cxnLst/>
          <a:rect l="0" t="0" r="0" b="0"/>
          <a:pathLst>
            <a:path>
              <a:moveTo>
                <a:pt x="0" y="0"/>
              </a:moveTo>
              <a:lnTo>
                <a:pt x="0" y="1220275"/>
              </a:lnTo>
              <a:lnTo>
                <a:pt x="2360691" y="1220275"/>
              </a:lnTo>
              <a:lnTo>
                <a:pt x="2360691" y="1356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22718-F03F-471B-9A50-2EB0728D13EF}">
      <dsp:nvSpPr>
        <dsp:cNvPr id="0" name=""/>
        <dsp:cNvSpPr/>
      </dsp:nvSpPr>
      <dsp:spPr>
        <a:xfrm>
          <a:off x="3014137" y="765089"/>
          <a:ext cx="786897" cy="1356844"/>
        </a:xfrm>
        <a:custGeom>
          <a:avLst/>
          <a:gdLst/>
          <a:ahLst/>
          <a:cxnLst/>
          <a:rect l="0" t="0" r="0" b="0"/>
          <a:pathLst>
            <a:path>
              <a:moveTo>
                <a:pt x="0" y="0"/>
              </a:moveTo>
              <a:lnTo>
                <a:pt x="0" y="1220275"/>
              </a:lnTo>
              <a:lnTo>
                <a:pt x="786897" y="1220275"/>
              </a:lnTo>
              <a:lnTo>
                <a:pt x="786897" y="1356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9A3FA-DC19-4831-A6B8-A4BDD44866B0}">
      <dsp:nvSpPr>
        <dsp:cNvPr id="0" name=""/>
        <dsp:cNvSpPr/>
      </dsp:nvSpPr>
      <dsp:spPr>
        <a:xfrm>
          <a:off x="2227240" y="765089"/>
          <a:ext cx="786897" cy="1356844"/>
        </a:xfrm>
        <a:custGeom>
          <a:avLst/>
          <a:gdLst/>
          <a:ahLst/>
          <a:cxnLst/>
          <a:rect l="0" t="0" r="0" b="0"/>
          <a:pathLst>
            <a:path>
              <a:moveTo>
                <a:pt x="786897" y="0"/>
              </a:moveTo>
              <a:lnTo>
                <a:pt x="786897" y="1220275"/>
              </a:lnTo>
              <a:lnTo>
                <a:pt x="0" y="1220275"/>
              </a:lnTo>
              <a:lnTo>
                <a:pt x="0" y="1356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1C1DF-1A9B-438F-9534-EF262FEF02DA}">
      <dsp:nvSpPr>
        <dsp:cNvPr id="0" name=""/>
        <dsp:cNvSpPr/>
      </dsp:nvSpPr>
      <dsp:spPr>
        <a:xfrm>
          <a:off x="653446" y="765089"/>
          <a:ext cx="2360691" cy="1356844"/>
        </a:xfrm>
        <a:custGeom>
          <a:avLst/>
          <a:gdLst/>
          <a:ahLst/>
          <a:cxnLst/>
          <a:rect l="0" t="0" r="0" b="0"/>
          <a:pathLst>
            <a:path>
              <a:moveTo>
                <a:pt x="2360691" y="0"/>
              </a:moveTo>
              <a:lnTo>
                <a:pt x="2360691" y="1220275"/>
              </a:lnTo>
              <a:lnTo>
                <a:pt x="0" y="1220275"/>
              </a:lnTo>
              <a:lnTo>
                <a:pt x="0" y="1356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E6808-51C2-4F45-ABD0-5B98DCD7C54F}">
      <dsp:nvSpPr>
        <dsp:cNvPr id="0" name=""/>
        <dsp:cNvSpPr/>
      </dsp:nvSpPr>
      <dsp:spPr>
        <a:xfrm>
          <a:off x="1350357" y="329453"/>
          <a:ext cx="3327559" cy="43563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0" kern="1200" dirty="0">
              <a:latin typeface="+mn-lt"/>
              <a:cs typeface="Arial" panose="020B0604020202020204" pitchFamily="34" charset="0"/>
            </a:rPr>
            <a:t>El Sistema Boliviano de Normalización, Metrología, Acreditación y Certificación - Sistema NMAC</a:t>
          </a:r>
          <a:endParaRPr lang="es-EC" sz="1200" b="1" kern="1200" dirty="0">
            <a:latin typeface="+mn-lt"/>
            <a:cs typeface="Arial" panose="020B0604020202020204" pitchFamily="34" charset="0"/>
          </a:endParaRPr>
        </a:p>
      </dsp:txBody>
      <dsp:txXfrm>
        <a:off x="1350357" y="329453"/>
        <a:ext cx="3327559" cy="435635"/>
      </dsp:txXfrm>
    </dsp:sp>
    <dsp:sp modelId="{9B236632-B033-4496-8DB7-B07F8754468B}">
      <dsp:nvSpPr>
        <dsp:cNvPr id="0" name=""/>
        <dsp:cNvSpPr/>
      </dsp:nvSpPr>
      <dsp:spPr>
        <a:xfrm>
          <a:off x="3118" y="2121933"/>
          <a:ext cx="1300656" cy="87893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Arial" panose="020B0604020202020204" pitchFamily="34" charset="0"/>
            </a:rPr>
            <a:t>Instituto Boliviano de Normalización y Calidad - IBNORCA</a:t>
          </a:r>
          <a:endParaRPr lang="es-EC" sz="1200" kern="1200" dirty="0">
            <a:latin typeface="+mn-lt"/>
            <a:cs typeface="Arial" panose="020B0604020202020204" pitchFamily="34" charset="0"/>
          </a:endParaRPr>
        </a:p>
      </dsp:txBody>
      <dsp:txXfrm>
        <a:off x="3118" y="2121933"/>
        <a:ext cx="1300656" cy="878931"/>
      </dsp:txXfrm>
    </dsp:sp>
    <dsp:sp modelId="{1411E9A6-776E-4D49-B1C5-DBCCBC7FC567}">
      <dsp:nvSpPr>
        <dsp:cNvPr id="0" name=""/>
        <dsp:cNvSpPr/>
      </dsp:nvSpPr>
      <dsp:spPr>
        <a:xfrm>
          <a:off x="1576912" y="2121933"/>
          <a:ext cx="1300656" cy="88579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Arial" panose="020B0604020202020204" pitchFamily="34" charset="0"/>
            </a:rPr>
            <a:t>Instituto Boliviano de Metrología - IBMETRO</a:t>
          </a:r>
          <a:endParaRPr lang="es-EC" sz="1200" kern="1200">
            <a:latin typeface="+mn-lt"/>
            <a:cs typeface="Arial" panose="020B0604020202020204" pitchFamily="34" charset="0"/>
          </a:endParaRPr>
        </a:p>
      </dsp:txBody>
      <dsp:txXfrm>
        <a:off x="1576912" y="2121933"/>
        <a:ext cx="1300656" cy="885798"/>
      </dsp:txXfrm>
    </dsp:sp>
    <dsp:sp modelId="{A9497769-F90D-4BE7-833F-F1CEC09C939D}">
      <dsp:nvSpPr>
        <dsp:cNvPr id="0" name=""/>
        <dsp:cNvSpPr/>
      </dsp:nvSpPr>
      <dsp:spPr>
        <a:xfrm>
          <a:off x="3150706" y="2121933"/>
          <a:ext cx="1300656" cy="88579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Arial" panose="020B0604020202020204" pitchFamily="34" charset="0"/>
            </a:rPr>
            <a:t>Dirección Técnica de Acreditación – DTA</a:t>
          </a:r>
          <a:endParaRPr lang="es-EC" sz="1200" kern="1200">
            <a:latin typeface="+mn-lt"/>
            <a:cs typeface="Arial" panose="020B0604020202020204" pitchFamily="34" charset="0"/>
          </a:endParaRPr>
        </a:p>
      </dsp:txBody>
      <dsp:txXfrm>
        <a:off x="3150706" y="2121933"/>
        <a:ext cx="1300656" cy="885798"/>
      </dsp:txXfrm>
    </dsp:sp>
    <dsp:sp modelId="{17A952AE-B7E8-4BB0-8F5E-5E2ECD88FCA7}">
      <dsp:nvSpPr>
        <dsp:cNvPr id="0" name=""/>
        <dsp:cNvSpPr/>
      </dsp:nvSpPr>
      <dsp:spPr>
        <a:xfrm>
          <a:off x="4724500" y="2121933"/>
          <a:ext cx="1300656" cy="97761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Arial" panose="020B0604020202020204" pitchFamily="34" charset="0"/>
            </a:rPr>
            <a:t>Viceministerio de Producción Industrial a Mediana y Gran Escala (VPIMGE).</a:t>
          </a:r>
          <a:endParaRPr lang="es-EC" sz="1200" kern="1200" dirty="0">
            <a:latin typeface="+mn-lt"/>
            <a:cs typeface="Arial" panose="020B0604020202020204" pitchFamily="34" charset="0"/>
          </a:endParaRPr>
        </a:p>
      </dsp:txBody>
      <dsp:txXfrm>
        <a:off x="4724500" y="2121933"/>
        <a:ext cx="1300656" cy="977612"/>
      </dsp:txXfrm>
    </dsp:sp>
    <dsp:sp modelId="{39336775-62B6-413F-B4A5-7295166C8185}">
      <dsp:nvSpPr>
        <dsp:cNvPr id="0" name=""/>
        <dsp:cNvSpPr/>
      </dsp:nvSpPr>
      <dsp:spPr>
        <a:xfrm>
          <a:off x="1196587" y="1038227"/>
          <a:ext cx="1680981" cy="8105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Arial" panose="020B0604020202020204" pitchFamily="34" charset="0"/>
            </a:rPr>
            <a:t>Brinda y garantiza productos y servicios de calidad a las y los bolivianos</a:t>
          </a:r>
          <a:endParaRPr lang="es-EC" sz="1200" kern="1200" dirty="0">
            <a:latin typeface="+mn-lt"/>
            <a:cs typeface="Arial" panose="020B0604020202020204" pitchFamily="34" charset="0"/>
          </a:endParaRPr>
        </a:p>
      </dsp:txBody>
      <dsp:txXfrm>
        <a:off x="1196587" y="1038227"/>
        <a:ext cx="1680981" cy="810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3068-AA77-4AED-BAC0-C7FA63EF962E}">
      <dsp:nvSpPr>
        <dsp:cNvPr id="0" name=""/>
        <dsp:cNvSpPr/>
      </dsp:nvSpPr>
      <dsp:spPr>
        <a:xfrm>
          <a:off x="3054720" y="807057"/>
          <a:ext cx="113795" cy="498533"/>
        </a:xfrm>
        <a:custGeom>
          <a:avLst/>
          <a:gdLst/>
          <a:ahLst/>
          <a:cxnLst/>
          <a:rect l="0" t="0" r="0" b="0"/>
          <a:pathLst>
            <a:path>
              <a:moveTo>
                <a:pt x="113795" y="0"/>
              </a:moveTo>
              <a:lnTo>
                <a:pt x="113795" y="498533"/>
              </a:lnTo>
              <a:lnTo>
                <a:pt x="0" y="498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8458B-B794-4ACC-A52D-CA032ACA3F27}">
      <dsp:nvSpPr>
        <dsp:cNvPr id="0" name=""/>
        <dsp:cNvSpPr/>
      </dsp:nvSpPr>
      <dsp:spPr>
        <a:xfrm>
          <a:off x="5357727" y="2346007"/>
          <a:ext cx="162565" cy="681757"/>
        </a:xfrm>
        <a:custGeom>
          <a:avLst/>
          <a:gdLst/>
          <a:ahLst/>
          <a:cxnLst/>
          <a:rect l="0" t="0" r="0" b="0"/>
          <a:pathLst>
            <a:path>
              <a:moveTo>
                <a:pt x="0" y="0"/>
              </a:moveTo>
              <a:lnTo>
                <a:pt x="0" y="681757"/>
              </a:lnTo>
              <a:lnTo>
                <a:pt x="162565" y="6817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F5A9A9-44F8-4FF4-834A-2E2B829B34C1}">
      <dsp:nvSpPr>
        <dsp:cNvPr id="0" name=""/>
        <dsp:cNvSpPr/>
      </dsp:nvSpPr>
      <dsp:spPr>
        <a:xfrm>
          <a:off x="3168516" y="807057"/>
          <a:ext cx="2622718" cy="997066"/>
        </a:xfrm>
        <a:custGeom>
          <a:avLst/>
          <a:gdLst/>
          <a:ahLst/>
          <a:cxnLst/>
          <a:rect l="0" t="0" r="0" b="0"/>
          <a:pathLst>
            <a:path>
              <a:moveTo>
                <a:pt x="0" y="0"/>
              </a:moveTo>
              <a:lnTo>
                <a:pt x="0" y="883271"/>
              </a:lnTo>
              <a:lnTo>
                <a:pt x="2622718" y="883271"/>
              </a:lnTo>
              <a:lnTo>
                <a:pt x="2622718" y="997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02283-DF0D-46BA-90B3-CBF228FAF1CD}">
      <dsp:nvSpPr>
        <dsp:cNvPr id="0" name=""/>
        <dsp:cNvSpPr/>
      </dsp:nvSpPr>
      <dsp:spPr>
        <a:xfrm>
          <a:off x="4046368" y="2346007"/>
          <a:ext cx="162565" cy="679026"/>
        </a:xfrm>
        <a:custGeom>
          <a:avLst/>
          <a:gdLst/>
          <a:ahLst/>
          <a:cxnLst/>
          <a:rect l="0" t="0" r="0" b="0"/>
          <a:pathLst>
            <a:path>
              <a:moveTo>
                <a:pt x="0" y="0"/>
              </a:moveTo>
              <a:lnTo>
                <a:pt x="0" y="679026"/>
              </a:lnTo>
              <a:lnTo>
                <a:pt x="162565" y="679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6012E-2714-4EAC-A884-1CBF8F6D1286}">
      <dsp:nvSpPr>
        <dsp:cNvPr id="0" name=""/>
        <dsp:cNvSpPr/>
      </dsp:nvSpPr>
      <dsp:spPr>
        <a:xfrm>
          <a:off x="3168516" y="807057"/>
          <a:ext cx="1311359" cy="997066"/>
        </a:xfrm>
        <a:custGeom>
          <a:avLst/>
          <a:gdLst/>
          <a:ahLst/>
          <a:cxnLst/>
          <a:rect l="0" t="0" r="0" b="0"/>
          <a:pathLst>
            <a:path>
              <a:moveTo>
                <a:pt x="0" y="0"/>
              </a:moveTo>
              <a:lnTo>
                <a:pt x="0" y="883271"/>
              </a:lnTo>
              <a:lnTo>
                <a:pt x="1311359" y="883271"/>
              </a:lnTo>
              <a:lnTo>
                <a:pt x="1311359" y="997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9A3FA-DC19-4831-A6B8-A4BDD44866B0}">
      <dsp:nvSpPr>
        <dsp:cNvPr id="0" name=""/>
        <dsp:cNvSpPr/>
      </dsp:nvSpPr>
      <dsp:spPr>
        <a:xfrm>
          <a:off x="2735009" y="2346007"/>
          <a:ext cx="162565" cy="691920"/>
        </a:xfrm>
        <a:custGeom>
          <a:avLst/>
          <a:gdLst/>
          <a:ahLst/>
          <a:cxnLst/>
          <a:rect l="0" t="0" r="0" b="0"/>
          <a:pathLst>
            <a:path>
              <a:moveTo>
                <a:pt x="0" y="0"/>
              </a:moveTo>
              <a:lnTo>
                <a:pt x="0" y="691920"/>
              </a:lnTo>
              <a:lnTo>
                <a:pt x="162565" y="6919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9300CC-38D8-4B65-B9C6-2854ADB7A108}">
      <dsp:nvSpPr>
        <dsp:cNvPr id="0" name=""/>
        <dsp:cNvSpPr/>
      </dsp:nvSpPr>
      <dsp:spPr>
        <a:xfrm>
          <a:off x="3122796" y="807057"/>
          <a:ext cx="91440" cy="997066"/>
        </a:xfrm>
        <a:custGeom>
          <a:avLst/>
          <a:gdLst/>
          <a:ahLst/>
          <a:cxnLst/>
          <a:rect l="0" t="0" r="0" b="0"/>
          <a:pathLst>
            <a:path>
              <a:moveTo>
                <a:pt x="45720" y="0"/>
              </a:moveTo>
              <a:lnTo>
                <a:pt x="45720" y="997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F066E-0A46-4005-A674-555588E816F8}">
      <dsp:nvSpPr>
        <dsp:cNvPr id="0" name=""/>
        <dsp:cNvSpPr/>
      </dsp:nvSpPr>
      <dsp:spPr>
        <a:xfrm>
          <a:off x="1423649" y="2346007"/>
          <a:ext cx="162565" cy="498533"/>
        </a:xfrm>
        <a:custGeom>
          <a:avLst/>
          <a:gdLst/>
          <a:ahLst/>
          <a:cxnLst/>
          <a:rect l="0" t="0" r="0" b="0"/>
          <a:pathLst>
            <a:path>
              <a:moveTo>
                <a:pt x="0" y="0"/>
              </a:moveTo>
              <a:lnTo>
                <a:pt x="0" y="498533"/>
              </a:lnTo>
              <a:lnTo>
                <a:pt x="162565" y="498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52824-184F-4570-B1C1-3ED341CD6714}">
      <dsp:nvSpPr>
        <dsp:cNvPr id="0" name=""/>
        <dsp:cNvSpPr/>
      </dsp:nvSpPr>
      <dsp:spPr>
        <a:xfrm>
          <a:off x="1857156" y="807057"/>
          <a:ext cx="1311359" cy="997066"/>
        </a:xfrm>
        <a:custGeom>
          <a:avLst/>
          <a:gdLst/>
          <a:ahLst/>
          <a:cxnLst/>
          <a:rect l="0" t="0" r="0" b="0"/>
          <a:pathLst>
            <a:path>
              <a:moveTo>
                <a:pt x="1311359" y="0"/>
              </a:moveTo>
              <a:lnTo>
                <a:pt x="1311359" y="883271"/>
              </a:lnTo>
              <a:lnTo>
                <a:pt x="0" y="883271"/>
              </a:lnTo>
              <a:lnTo>
                <a:pt x="0" y="997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AD037-8483-4541-BB6D-CDAF84E0C3C7}">
      <dsp:nvSpPr>
        <dsp:cNvPr id="0" name=""/>
        <dsp:cNvSpPr/>
      </dsp:nvSpPr>
      <dsp:spPr>
        <a:xfrm>
          <a:off x="112290" y="2346007"/>
          <a:ext cx="162565" cy="781567"/>
        </a:xfrm>
        <a:custGeom>
          <a:avLst/>
          <a:gdLst/>
          <a:ahLst/>
          <a:cxnLst/>
          <a:rect l="0" t="0" r="0" b="0"/>
          <a:pathLst>
            <a:path>
              <a:moveTo>
                <a:pt x="0" y="0"/>
              </a:moveTo>
              <a:lnTo>
                <a:pt x="0" y="781567"/>
              </a:lnTo>
              <a:lnTo>
                <a:pt x="162565" y="781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1C1DF-1A9B-438F-9534-EF262FEF02DA}">
      <dsp:nvSpPr>
        <dsp:cNvPr id="0" name=""/>
        <dsp:cNvSpPr/>
      </dsp:nvSpPr>
      <dsp:spPr>
        <a:xfrm>
          <a:off x="545797" y="807057"/>
          <a:ext cx="2622718" cy="997066"/>
        </a:xfrm>
        <a:custGeom>
          <a:avLst/>
          <a:gdLst/>
          <a:ahLst/>
          <a:cxnLst/>
          <a:rect l="0" t="0" r="0" b="0"/>
          <a:pathLst>
            <a:path>
              <a:moveTo>
                <a:pt x="2622718" y="0"/>
              </a:moveTo>
              <a:lnTo>
                <a:pt x="2622718" y="883271"/>
              </a:lnTo>
              <a:lnTo>
                <a:pt x="0" y="883271"/>
              </a:lnTo>
              <a:lnTo>
                <a:pt x="0" y="997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E6808-51C2-4F45-ABD0-5B98DCD7C54F}">
      <dsp:nvSpPr>
        <dsp:cNvPr id="0" name=""/>
        <dsp:cNvSpPr/>
      </dsp:nvSpPr>
      <dsp:spPr>
        <a:xfrm>
          <a:off x="1620527" y="444065"/>
          <a:ext cx="3095978" cy="36299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0" kern="1200" dirty="0">
              <a:latin typeface="+mn-lt"/>
              <a:cs typeface="Times New Roman" panose="02020603050405020304" pitchFamily="18" charset="0"/>
            </a:rPr>
            <a:t>Subsistema Nacional de la Calidad - SICAL </a:t>
          </a:r>
          <a:endParaRPr lang="es-EC" sz="1200" b="1" kern="1200" dirty="0">
            <a:latin typeface="+mn-lt"/>
            <a:cs typeface="Times New Roman" panose="02020603050405020304" pitchFamily="18" charset="0"/>
          </a:endParaRPr>
        </a:p>
      </dsp:txBody>
      <dsp:txXfrm>
        <a:off x="1620527" y="444065"/>
        <a:ext cx="3095978" cy="362991"/>
      </dsp:txXfrm>
    </dsp:sp>
    <dsp:sp modelId="{9B236632-B033-4496-8DB7-B07F8754468B}">
      <dsp:nvSpPr>
        <dsp:cNvPr id="0" name=""/>
        <dsp:cNvSpPr/>
      </dsp:nvSpPr>
      <dsp:spPr>
        <a:xfrm>
          <a:off x="3913" y="1804123"/>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Times New Roman" panose="02020603050405020304" pitchFamily="18" charset="0"/>
            </a:rPr>
            <a:t>Normalización </a:t>
          </a:r>
          <a:r>
            <a:rPr lang="es-EC" sz="1200" kern="1200" dirty="0" smtClean="0">
              <a:latin typeface="+mn-lt"/>
              <a:cs typeface="Times New Roman" panose="02020603050405020304" pitchFamily="18" charset="0"/>
            </a:rPr>
            <a:t>Técnica</a:t>
          </a:r>
          <a:endParaRPr lang="es-EC" sz="1200" kern="1200" dirty="0">
            <a:latin typeface="+mn-lt"/>
            <a:cs typeface="Times New Roman" panose="02020603050405020304" pitchFamily="18" charset="0"/>
          </a:endParaRPr>
        </a:p>
      </dsp:txBody>
      <dsp:txXfrm>
        <a:off x="3913" y="1804123"/>
        <a:ext cx="1083768" cy="541884"/>
      </dsp:txXfrm>
    </dsp:sp>
    <dsp:sp modelId="{1ECC1602-6940-4437-BF7F-87F4C490CD84}">
      <dsp:nvSpPr>
        <dsp:cNvPr id="0" name=""/>
        <dsp:cNvSpPr/>
      </dsp:nvSpPr>
      <dsp:spPr>
        <a:xfrm>
          <a:off x="274855" y="2573599"/>
          <a:ext cx="1083768" cy="110795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Times New Roman" panose="02020603050405020304" pitchFamily="18" charset="0"/>
            </a:rPr>
            <a:t>Instituto Colombiano de Normas Técnicas y Certificación –ICONTEC</a:t>
          </a:r>
          <a:endParaRPr lang="es-EC" sz="1200" kern="1200" dirty="0">
            <a:latin typeface="+mn-lt"/>
            <a:cs typeface="Times New Roman" panose="02020603050405020304" pitchFamily="18" charset="0"/>
          </a:endParaRPr>
        </a:p>
      </dsp:txBody>
      <dsp:txXfrm>
        <a:off x="274855" y="2573599"/>
        <a:ext cx="1083768" cy="1107952"/>
      </dsp:txXfrm>
    </dsp:sp>
    <dsp:sp modelId="{7DBA3019-B7F6-42CA-BBF5-6ADA5796EF7E}">
      <dsp:nvSpPr>
        <dsp:cNvPr id="0" name=""/>
        <dsp:cNvSpPr/>
      </dsp:nvSpPr>
      <dsp:spPr>
        <a:xfrm>
          <a:off x="1315272" y="1804123"/>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Times New Roman" panose="02020603050405020304" pitchFamily="18" charset="0"/>
            </a:rPr>
            <a:t>Reglamentación Técnica</a:t>
          </a:r>
        </a:p>
      </dsp:txBody>
      <dsp:txXfrm>
        <a:off x="1315272" y="1804123"/>
        <a:ext cx="1083768" cy="541884"/>
      </dsp:txXfrm>
    </dsp:sp>
    <dsp:sp modelId="{7C01E59A-4CF1-4E3E-9B49-125AE38DBFF0}">
      <dsp:nvSpPr>
        <dsp:cNvPr id="0" name=""/>
        <dsp:cNvSpPr/>
      </dsp:nvSpPr>
      <dsp:spPr>
        <a:xfrm>
          <a:off x="1586214" y="2573599"/>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Ministerios y Comisiones</a:t>
          </a:r>
        </a:p>
      </dsp:txBody>
      <dsp:txXfrm>
        <a:off x="1586214" y="2573599"/>
        <a:ext cx="1083768" cy="541884"/>
      </dsp:txXfrm>
    </dsp:sp>
    <dsp:sp modelId="{E016E881-1E5F-430C-94FE-ED183321E571}">
      <dsp:nvSpPr>
        <dsp:cNvPr id="0" name=""/>
        <dsp:cNvSpPr/>
      </dsp:nvSpPr>
      <dsp:spPr>
        <a:xfrm>
          <a:off x="2626632" y="1804123"/>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Evaluación de la conformidad</a:t>
          </a:r>
        </a:p>
      </dsp:txBody>
      <dsp:txXfrm>
        <a:off x="2626632" y="1804123"/>
        <a:ext cx="1083768" cy="541884"/>
      </dsp:txXfrm>
    </dsp:sp>
    <dsp:sp modelId="{1411E9A6-776E-4D49-B1C5-DBCCBC7FC567}">
      <dsp:nvSpPr>
        <dsp:cNvPr id="0" name=""/>
        <dsp:cNvSpPr/>
      </dsp:nvSpPr>
      <dsp:spPr>
        <a:xfrm>
          <a:off x="2897574" y="2573599"/>
          <a:ext cx="1083768" cy="92865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Times New Roman" panose="02020603050405020304" pitchFamily="18" charset="0"/>
            </a:rPr>
            <a:t>El Organismo Nacional de Acreditación de Colombia – ONAC</a:t>
          </a:r>
          <a:endParaRPr lang="es-EC" sz="1200" kern="1200">
            <a:latin typeface="+mn-lt"/>
            <a:cs typeface="Times New Roman" panose="02020603050405020304" pitchFamily="18" charset="0"/>
          </a:endParaRPr>
        </a:p>
      </dsp:txBody>
      <dsp:txXfrm>
        <a:off x="2897574" y="2573599"/>
        <a:ext cx="1083768" cy="928659"/>
      </dsp:txXfrm>
    </dsp:sp>
    <dsp:sp modelId="{5E308A8A-F5B7-4FCC-9596-1498CBD55A31}">
      <dsp:nvSpPr>
        <dsp:cNvPr id="0" name=""/>
        <dsp:cNvSpPr/>
      </dsp:nvSpPr>
      <dsp:spPr>
        <a:xfrm>
          <a:off x="3937991" y="1804123"/>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Metrología</a:t>
          </a:r>
        </a:p>
      </dsp:txBody>
      <dsp:txXfrm>
        <a:off x="3937991" y="1804123"/>
        <a:ext cx="1083768" cy="541884"/>
      </dsp:txXfrm>
    </dsp:sp>
    <dsp:sp modelId="{3B3FAE57-6B12-4425-8A8D-6FE0A1C00700}">
      <dsp:nvSpPr>
        <dsp:cNvPr id="0" name=""/>
        <dsp:cNvSpPr/>
      </dsp:nvSpPr>
      <dsp:spPr>
        <a:xfrm>
          <a:off x="4208933" y="2573599"/>
          <a:ext cx="1083768" cy="90287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Times New Roman" panose="02020603050405020304" pitchFamily="18" charset="0"/>
            </a:rPr>
            <a:t>Instituto Nacional de Metrología –INM</a:t>
          </a:r>
          <a:endParaRPr lang="es-EC" sz="1200" kern="1200">
            <a:latin typeface="+mn-lt"/>
            <a:cs typeface="Times New Roman" panose="02020603050405020304" pitchFamily="18" charset="0"/>
          </a:endParaRPr>
        </a:p>
      </dsp:txBody>
      <dsp:txXfrm>
        <a:off x="4208933" y="2573599"/>
        <a:ext cx="1083768" cy="902870"/>
      </dsp:txXfrm>
    </dsp:sp>
    <dsp:sp modelId="{E2690A85-F7D0-4BD2-AC74-E5DBE68E2D14}">
      <dsp:nvSpPr>
        <dsp:cNvPr id="0" name=""/>
        <dsp:cNvSpPr/>
      </dsp:nvSpPr>
      <dsp:spPr>
        <a:xfrm>
          <a:off x="5249351" y="1804123"/>
          <a:ext cx="1083768" cy="54188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anose="02020603050405020304" pitchFamily="18" charset="0"/>
            </a:rPr>
            <a:t>Vigilancia </a:t>
          </a:r>
          <a:r>
            <a:rPr lang="es-EC" sz="1200" kern="1200" dirty="0">
              <a:latin typeface="+mn-lt"/>
              <a:cs typeface="Times New Roman" panose="02020603050405020304" pitchFamily="18" charset="0"/>
            </a:rPr>
            <a:t>y </a:t>
          </a:r>
          <a:r>
            <a:rPr lang="es-EC" sz="1200" kern="1200" dirty="0" smtClean="0">
              <a:latin typeface="+mn-lt"/>
              <a:cs typeface="Times New Roman" panose="02020603050405020304" pitchFamily="18" charset="0"/>
            </a:rPr>
            <a:t>control</a:t>
          </a:r>
          <a:endParaRPr lang="es-EC" sz="1200" kern="1200" dirty="0">
            <a:latin typeface="+mn-lt"/>
            <a:cs typeface="Times New Roman" panose="02020603050405020304" pitchFamily="18" charset="0"/>
          </a:endParaRPr>
        </a:p>
      </dsp:txBody>
      <dsp:txXfrm>
        <a:off x="5249351" y="1804123"/>
        <a:ext cx="1083768" cy="541884"/>
      </dsp:txXfrm>
    </dsp:sp>
    <dsp:sp modelId="{6AD31D76-FC57-49A5-A984-F5948BA75E06}">
      <dsp:nvSpPr>
        <dsp:cNvPr id="0" name=""/>
        <dsp:cNvSpPr/>
      </dsp:nvSpPr>
      <dsp:spPr>
        <a:xfrm>
          <a:off x="5520293" y="2573599"/>
          <a:ext cx="1266025" cy="90833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Times New Roman" panose="02020603050405020304" pitchFamily="18" charset="0"/>
            </a:rPr>
            <a:t>Superintendencia de Industria y Comercio – SIC</a:t>
          </a:r>
          <a:endParaRPr lang="es-EC" sz="1200" kern="1200" dirty="0">
            <a:latin typeface="+mn-lt"/>
            <a:cs typeface="Times New Roman" panose="02020603050405020304" pitchFamily="18" charset="0"/>
          </a:endParaRPr>
        </a:p>
      </dsp:txBody>
      <dsp:txXfrm>
        <a:off x="5520293" y="2573599"/>
        <a:ext cx="1266025" cy="908333"/>
      </dsp:txXfrm>
    </dsp:sp>
    <dsp:sp modelId="{2577D2F6-EC51-4718-B7CB-7888AACAEA32}">
      <dsp:nvSpPr>
        <dsp:cNvPr id="0" name=""/>
        <dsp:cNvSpPr/>
      </dsp:nvSpPr>
      <dsp:spPr>
        <a:xfrm>
          <a:off x="158274" y="1110707"/>
          <a:ext cx="2896446" cy="38976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mn-lt"/>
              <a:cs typeface="Times New Roman" panose="02020603050405020304" pitchFamily="18" charset="0"/>
            </a:rPr>
            <a:t>Comisión Intersectorial de la Calidad – CIC</a:t>
          </a:r>
          <a:endParaRPr lang="es-EC" sz="1200" kern="1200" dirty="0">
            <a:latin typeface="+mn-lt"/>
            <a:cs typeface="Times New Roman" panose="02020603050405020304" pitchFamily="18" charset="0"/>
          </a:endParaRPr>
        </a:p>
      </dsp:txBody>
      <dsp:txXfrm>
        <a:off x="158274" y="1110707"/>
        <a:ext cx="2896446" cy="3897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3068-AA77-4AED-BAC0-C7FA63EF962E}">
      <dsp:nvSpPr>
        <dsp:cNvPr id="0" name=""/>
        <dsp:cNvSpPr/>
      </dsp:nvSpPr>
      <dsp:spPr>
        <a:xfrm>
          <a:off x="3073519" y="386451"/>
          <a:ext cx="120989" cy="530050"/>
        </a:xfrm>
        <a:custGeom>
          <a:avLst/>
          <a:gdLst/>
          <a:ahLst/>
          <a:cxnLst/>
          <a:rect l="0" t="0" r="0" b="0"/>
          <a:pathLst>
            <a:path>
              <a:moveTo>
                <a:pt x="120989" y="0"/>
              </a:moveTo>
              <a:lnTo>
                <a:pt x="120989" y="530050"/>
              </a:lnTo>
              <a:lnTo>
                <a:pt x="0" y="5300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CE9BF-D13E-4DD0-ABB6-CE85AD218833}">
      <dsp:nvSpPr>
        <dsp:cNvPr id="0" name=""/>
        <dsp:cNvSpPr/>
      </dsp:nvSpPr>
      <dsp:spPr>
        <a:xfrm>
          <a:off x="4657496" y="2022692"/>
          <a:ext cx="219591" cy="1348171"/>
        </a:xfrm>
        <a:custGeom>
          <a:avLst/>
          <a:gdLst/>
          <a:ahLst/>
          <a:cxnLst/>
          <a:rect l="0" t="0" r="0" b="0"/>
          <a:pathLst>
            <a:path>
              <a:moveTo>
                <a:pt x="0" y="0"/>
              </a:moveTo>
              <a:lnTo>
                <a:pt x="0" y="1348171"/>
              </a:lnTo>
              <a:lnTo>
                <a:pt x="219591" y="13481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8E1E5-4825-4F2A-A20A-E46B7C6211D1}">
      <dsp:nvSpPr>
        <dsp:cNvPr id="0" name=""/>
        <dsp:cNvSpPr/>
      </dsp:nvSpPr>
      <dsp:spPr>
        <a:xfrm>
          <a:off x="4657496" y="2022692"/>
          <a:ext cx="219591" cy="530050"/>
        </a:xfrm>
        <a:custGeom>
          <a:avLst/>
          <a:gdLst/>
          <a:ahLst/>
          <a:cxnLst/>
          <a:rect l="0" t="0" r="0" b="0"/>
          <a:pathLst>
            <a:path>
              <a:moveTo>
                <a:pt x="0" y="0"/>
              </a:moveTo>
              <a:lnTo>
                <a:pt x="0" y="530050"/>
              </a:lnTo>
              <a:lnTo>
                <a:pt x="219591" y="5300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BF5B0-4FFB-4428-9776-C26E7FAF011A}">
      <dsp:nvSpPr>
        <dsp:cNvPr id="0" name=""/>
        <dsp:cNvSpPr/>
      </dsp:nvSpPr>
      <dsp:spPr>
        <a:xfrm>
          <a:off x="3194509" y="386451"/>
          <a:ext cx="2048563" cy="1060100"/>
        </a:xfrm>
        <a:custGeom>
          <a:avLst/>
          <a:gdLst/>
          <a:ahLst/>
          <a:cxnLst/>
          <a:rect l="0" t="0" r="0" b="0"/>
          <a:pathLst>
            <a:path>
              <a:moveTo>
                <a:pt x="0" y="0"/>
              </a:moveTo>
              <a:lnTo>
                <a:pt x="0" y="939110"/>
              </a:lnTo>
              <a:lnTo>
                <a:pt x="2048563" y="939110"/>
              </a:lnTo>
              <a:lnTo>
                <a:pt x="2048563" y="1060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38F71-BDF6-4AF2-8F4D-230D4DE1DD34}">
      <dsp:nvSpPr>
        <dsp:cNvPr id="0" name=""/>
        <dsp:cNvSpPr/>
      </dsp:nvSpPr>
      <dsp:spPr>
        <a:xfrm>
          <a:off x="2765812" y="2722076"/>
          <a:ext cx="213406" cy="525740"/>
        </a:xfrm>
        <a:custGeom>
          <a:avLst/>
          <a:gdLst/>
          <a:ahLst/>
          <a:cxnLst/>
          <a:rect l="0" t="0" r="0" b="0"/>
          <a:pathLst>
            <a:path>
              <a:moveTo>
                <a:pt x="0" y="0"/>
              </a:moveTo>
              <a:lnTo>
                <a:pt x="0" y="525740"/>
              </a:lnTo>
              <a:lnTo>
                <a:pt x="213406" y="5257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FD9A1-DAAA-4A50-B264-62F0C595D099}">
      <dsp:nvSpPr>
        <dsp:cNvPr id="0" name=""/>
        <dsp:cNvSpPr/>
      </dsp:nvSpPr>
      <dsp:spPr>
        <a:xfrm>
          <a:off x="3289177" y="1984909"/>
          <a:ext cx="91440" cy="253214"/>
        </a:xfrm>
        <a:custGeom>
          <a:avLst/>
          <a:gdLst/>
          <a:ahLst/>
          <a:cxnLst/>
          <a:rect l="0" t="0" r="0" b="0"/>
          <a:pathLst>
            <a:path>
              <a:moveTo>
                <a:pt x="45720" y="0"/>
              </a:moveTo>
              <a:lnTo>
                <a:pt x="45720" y="253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89BFD-9DB7-4FCD-A20D-24E3FB5FB5C2}">
      <dsp:nvSpPr>
        <dsp:cNvPr id="0" name=""/>
        <dsp:cNvSpPr/>
      </dsp:nvSpPr>
      <dsp:spPr>
        <a:xfrm>
          <a:off x="3194509" y="386451"/>
          <a:ext cx="140388" cy="1060100"/>
        </a:xfrm>
        <a:custGeom>
          <a:avLst/>
          <a:gdLst/>
          <a:ahLst/>
          <a:cxnLst/>
          <a:rect l="0" t="0" r="0" b="0"/>
          <a:pathLst>
            <a:path>
              <a:moveTo>
                <a:pt x="0" y="0"/>
              </a:moveTo>
              <a:lnTo>
                <a:pt x="0" y="939110"/>
              </a:lnTo>
              <a:lnTo>
                <a:pt x="140388" y="939110"/>
              </a:lnTo>
              <a:lnTo>
                <a:pt x="140388" y="1060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C3929-5C37-4F25-B958-3621057405D2}">
      <dsp:nvSpPr>
        <dsp:cNvPr id="0" name=""/>
        <dsp:cNvSpPr/>
      </dsp:nvSpPr>
      <dsp:spPr>
        <a:xfrm>
          <a:off x="711128" y="2840813"/>
          <a:ext cx="215702" cy="530050"/>
        </a:xfrm>
        <a:custGeom>
          <a:avLst/>
          <a:gdLst/>
          <a:ahLst/>
          <a:cxnLst/>
          <a:rect l="0" t="0" r="0" b="0"/>
          <a:pathLst>
            <a:path>
              <a:moveTo>
                <a:pt x="0" y="0"/>
              </a:moveTo>
              <a:lnTo>
                <a:pt x="0" y="530050"/>
              </a:lnTo>
              <a:lnTo>
                <a:pt x="215702" y="5300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8458B-B794-4ACC-A52D-CA032ACA3F27}">
      <dsp:nvSpPr>
        <dsp:cNvPr id="0" name=""/>
        <dsp:cNvSpPr/>
      </dsp:nvSpPr>
      <dsp:spPr>
        <a:xfrm>
          <a:off x="1240614" y="2022692"/>
          <a:ext cx="91440" cy="241979"/>
        </a:xfrm>
        <a:custGeom>
          <a:avLst/>
          <a:gdLst/>
          <a:ahLst/>
          <a:cxnLst/>
          <a:rect l="0" t="0" r="0" b="0"/>
          <a:pathLst>
            <a:path>
              <a:moveTo>
                <a:pt x="45720" y="0"/>
              </a:moveTo>
              <a:lnTo>
                <a:pt x="45720" y="2419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F5A9A9-44F8-4FF4-834A-2E2B829B34C1}">
      <dsp:nvSpPr>
        <dsp:cNvPr id="0" name=""/>
        <dsp:cNvSpPr/>
      </dsp:nvSpPr>
      <dsp:spPr>
        <a:xfrm>
          <a:off x="1286334" y="386451"/>
          <a:ext cx="1908174" cy="1060100"/>
        </a:xfrm>
        <a:custGeom>
          <a:avLst/>
          <a:gdLst/>
          <a:ahLst/>
          <a:cxnLst/>
          <a:rect l="0" t="0" r="0" b="0"/>
          <a:pathLst>
            <a:path>
              <a:moveTo>
                <a:pt x="1908174" y="0"/>
              </a:moveTo>
              <a:lnTo>
                <a:pt x="1908174" y="939110"/>
              </a:lnTo>
              <a:lnTo>
                <a:pt x="0" y="939110"/>
              </a:lnTo>
              <a:lnTo>
                <a:pt x="0" y="1060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E6808-51C2-4F45-ABD0-5B98DCD7C54F}">
      <dsp:nvSpPr>
        <dsp:cNvPr id="0" name=""/>
        <dsp:cNvSpPr/>
      </dsp:nvSpPr>
      <dsp:spPr>
        <a:xfrm>
          <a:off x="1720526" y="511"/>
          <a:ext cx="2947966" cy="38593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0" kern="1200">
              <a:latin typeface="+mn-lt"/>
              <a:cs typeface="Times New Roman" panose="02020603050405020304" pitchFamily="18" charset="0"/>
            </a:rPr>
            <a:t>Sistema Nacional de la calidad - SNC </a:t>
          </a:r>
          <a:endParaRPr lang="es-EC" sz="1200" b="1" kern="1200">
            <a:latin typeface="+mn-lt"/>
            <a:cs typeface="Times New Roman" panose="02020603050405020304" pitchFamily="18" charset="0"/>
          </a:endParaRPr>
        </a:p>
      </dsp:txBody>
      <dsp:txXfrm>
        <a:off x="1720526" y="511"/>
        <a:ext cx="2947966" cy="385939"/>
      </dsp:txXfrm>
    </dsp:sp>
    <dsp:sp modelId="{E2690A85-F7D0-4BD2-AC74-E5DBE68E2D14}">
      <dsp:nvSpPr>
        <dsp:cNvPr id="0" name=""/>
        <dsp:cNvSpPr/>
      </dsp:nvSpPr>
      <dsp:spPr>
        <a:xfrm>
          <a:off x="413975" y="1446551"/>
          <a:ext cx="1744717"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Times New Roman" panose="02020603050405020304" pitchFamily="18" charset="0"/>
            </a:rPr>
            <a:t>Institución rectora</a:t>
          </a:r>
          <a:br>
            <a:rPr lang="es-EC" sz="1200" kern="1200" dirty="0">
              <a:latin typeface="+mn-lt"/>
              <a:cs typeface="Times New Roman" panose="02020603050405020304" pitchFamily="18" charset="0"/>
            </a:rPr>
          </a:br>
          <a:r>
            <a:rPr lang="es-EC" sz="1200" b="0" i="0" kern="1200" dirty="0">
              <a:latin typeface="+mn-lt"/>
              <a:cs typeface="Times New Roman" panose="02020603050405020304" pitchFamily="18" charset="0"/>
            </a:rPr>
            <a:t>normalización, acreditación y  metrología </a:t>
          </a:r>
          <a:endParaRPr lang="es-EC" sz="1200" kern="1200" dirty="0">
            <a:latin typeface="+mn-lt"/>
            <a:cs typeface="Times New Roman" panose="02020603050405020304" pitchFamily="18" charset="0"/>
          </a:endParaRPr>
        </a:p>
      </dsp:txBody>
      <dsp:txXfrm>
        <a:off x="413975" y="1446551"/>
        <a:ext cx="1744717" cy="576141"/>
      </dsp:txXfrm>
    </dsp:sp>
    <dsp:sp modelId="{6AD31D76-FC57-49A5-A984-F5948BA75E06}">
      <dsp:nvSpPr>
        <dsp:cNvPr id="0" name=""/>
        <dsp:cNvSpPr/>
      </dsp:nvSpPr>
      <dsp:spPr>
        <a:xfrm>
          <a:off x="567327" y="2264672"/>
          <a:ext cx="1438014"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Instituto Nacional de Calidad (INACAL)</a:t>
          </a:r>
        </a:p>
      </dsp:txBody>
      <dsp:txXfrm>
        <a:off x="567327" y="2264672"/>
        <a:ext cx="1438014" cy="576141"/>
      </dsp:txXfrm>
    </dsp:sp>
    <dsp:sp modelId="{3A020EFF-84E0-4280-AAC5-76BD81E3F9B7}">
      <dsp:nvSpPr>
        <dsp:cNvPr id="0" name=""/>
        <dsp:cNvSpPr/>
      </dsp:nvSpPr>
      <dsp:spPr>
        <a:xfrm>
          <a:off x="926830" y="3082793"/>
          <a:ext cx="1152282"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Comités Técnicos y permanentes</a:t>
          </a:r>
        </a:p>
      </dsp:txBody>
      <dsp:txXfrm>
        <a:off x="926830" y="3082793"/>
        <a:ext cx="1152282" cy="576141"/>
      </dsp:txXfrm>
    </dsp:sp>
    <dsp:sp modelId="{BB2426B0-1D63-4129-8E4C-E4B26C8C49A4}">
      <dsp:nvSpPr>
        <dsp:cNvPr id="0" name=""/>
        <dsp:cNvSpPr/>
      </dsp:nvSpPr>
      <dsp:spPr>
        <a:xfrm>
          <a:off x="2400672" y="1446551"/>
          <a:ext cx="1868449" cy="53835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Coordinación  de temas relacionados con la calidad </a:t>
          </a:r>
        </a:p>
      </dsp:txBody>
      <dsp:txXfrm>
        <a:off x="2400672" y="1446551"/>
        <a:ext cx="1868449" cy="538358"/>
      </dsp:txXfrm>
    </dsp:sp>
    <dsp:sp modelId="{1BBF499E-6C3C-4D37-B521-3C85C8321796}">
      <dsp:nvSpPr>
        <dsp:cNvPr id="0" name=""/>
        <dsp:cNvSpPr/>
      </dsp:nvSpPr>
      <dsp:spPr>
        <a:xfrm>
          <a:off x="2623541" y="2238123"/>
          <a:ext cx="1422712" cy="4839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Consejo Nacional para la Calidad (CONACAL)</a:t>
          </a:r>
        </a:p>
      </dsp:txBody>
      <dsp:txXfrm>
        <a:off x="2623541" y="2238123"/>
        <a:ext cx="1422712" cy="483953"/>
      </dsp:txXfrm>
    </dsp:sp>
    <dsp:sp modelId="{C1D09A23-39C9-490E-AA74-F3EC935048F5}">
      <dsp:nvSpPr>
        <dsp:cNvPr id="0" name=""/>
        <dsp:cNvSpPr/>
      </dsp:nvSpPr>
      <dsp:spPr>
        <a:xfrm>
          <a:off x="2979219" y="2952821"/>
          <a:ext cx="1050144" cy="58999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Anexo al Ministerio de la Producción.</a:t>
          </a:r>
        </a:p>
      </dsp:txBody>
      <dsp:txXfrm>
        <a:off x="2979219" y="2952821"/>
        <a:ext cx="1050144" cy="589991"/>
      </dsp:txXfrm>
    </dsp:sp>
    <dsp:sp modelId="{A3408E23-92C4-4B70-B69A-4292B8DF741F}">
      <dsp:nvSpPr>
        <dsp:cNvPr id="0" name=""/>
        <dsp:cNvSpPr/>
      </dsp:nvSpPr>
      <dsp:spPr>
        <a:xfrm>
          <a:off x="4511102" y="1446551"/>
          <a:ext cx="1463940"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Reglamentación Técnica y otros</a:t>
          </a:r>
        </a:p>
      </dsp:txBody>
      <dsp:txXfrm>
        <a:off x="4511102" y="1446551"/>
        <a:ext cx="1463940" cy="576141"/>
      </dsp:txXfrm>
    </dsp:sp>
    <dsp:sp modelId="{56FC5371-768B-46F5-AE5B-DF274E94104D}">
      <dsp:nvSpPr>
        <dsp:cNvPr id="0" name=""/>
        <dsp:cNvSpPr/>
      </dsp:nvSpPr>
      <dsp:spPr>
        <a:xfrm>
          <a:off x="4877087" y="2264672"/>
          <a:ext cx="1152282"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Times New Roman" panose="02020603050405020304" pitchFamily="18" charset="0"/>
            </a:rPr>
            <a:t>Instituciones y entidades públicas</a:t>
          </a:r>
          <a:endParaRPr lang="es-EC" sz="1200" kern="1200">
            <a:latin typeface="+mn-lt"/>
            <a:cs typeface="Times New Roman" panose="02020603050405020304" pitchFamily="18" charset="0"/>
          </a:endParaRPr>
        </a:p>
      </dsp:txBody>
      <dsp:txXfrm>
        <a:off x="4877087" y="2264672"/>
        <a:ext cx="1152282" cy="576141"/>
      </dsp:txXfrm>
    </dsp:sp>
    <dsp:sp modelId="{E61E459F-3BC2-4E3D-944C-7D8B650BB3D2}">
      <dsp:nvSpPr>
        <dsp:cNvPr id="0" name=""/>
        <dsp:cNvSpPr/>
      </dsp:nvSpPr>
      <dsp:spPr>
        <a:xfrm>
          <a:off x="4877087" y="3082793"/>
          <a:ext cx="1152282" cy="5761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Times New Roman" panose="02020603050405020304" pitchFamily="18" charset="0"/>
            </a:rPr>
            <a:t>Ministerio de Energía y Minas </a:t>
          </a:r>
        </a:p>
      </dsp:txBody>
      <dsp:txXfrm>
        <a:off x="4877087" y="3082793"/>
        <a:ext cx="1152282" cy="576141"/>
      </dsp:txXfrm>
    </dsp:sp>
    <dsp:sp modelId="{2577D2F6-EC51-4718-B7CB-7888AACAEA32}">
      <dsp:nvSpPr>
        <dsp:cNvPr id="0" name=""/>
        <dsp:cNvSpPr/>
      </dsp:nvSpPr>
      <dsp:spPr>
        <a:xfrm>
          <a:off x="516165" y="671546"/>
          <a:ext cx="2557353" cy="48991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Times New Roman" panose="02020603050405020304" pitchFamily="18" charset="0"/>
            </a:rPr>
            <a:t>Promueve y asegura el cumplimiento de las políticas de calidad.</a:t>
          </a:r>
        </a:p>
      </dsp:txBody>
      <dsp:txXfrm>
        <a:off x="516165" y="671546"/>
        <a:ext cx="2557353" cy="489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3068-AA77-4AED-BAC0-C7FA63EF962E}">
      <dsp:nvSpPr>
        <dsp:cNvPr id="0" name=""/>
        <dsp:cNvSpPr/>
      </dsp:nvSpPr>
      <dsp:spPr>
        <a:xfrm>
          <a:off x="3314195" y="428666"/>
          <a:ext cx="122425" cy="536338"/>
        </a:xfrm>
        <a:custGeom>
          <a:avLst/>
          <a:gdLst/>
          <a:ahLst/>
          <a:cxnLst/>
          <a:rect l="0" t="0" r="0" b="0"/>
          <a:pathLst>
            <a:path>
              <a:moveTo>
                <a:pt x="122425" y="0"/>
              </a:moveTo>
              <a:lnTo>
                <a:pt x="122425" y="536338"/>
              </a:lnTo>
              <a:lnTo>
                <a:pt x="0" y="536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8E1E5-4825-4F2A-A20A-E46B7C6211D1}">
      <dsp:nvSpPr>
        <dsp:cNvPr id="0" name=""/>
        <dsp:cNvSpPr/>
      </dsp:nvSpPr>
      <dsp:spPr>
        <a:xfrm>
          <a:off x="5322634" y="2279903"/>
          <a:ext cx="222196" cy="536338"/>
        </a:xfrm>
        <a:custGeom>
          <a:avLst/>
          <a:gdLst/>
          <a:ahLst/>
          <a:cxnLst/>
          <a:rect l="0" t="0" r="0" b="0"/>
          <a:pathLst>
            <a:path>
              <a:moveTo>
                <a:pt x="0" y="0"/>
              </a:moveTo>
              <a:lnTo>
                <a:pt x="0" y="536338"/>
              </a:lnTo>
              <a:lnTo>
                <a:pt x="222196" y="536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BF5B0-4FFB-4428-9776-C26E7FAF011A}">
      <dsp:nvSpPr>
        <dsp:cNvPr id="0" name=""/>
        <dsp:cNvSpPr/>
      </dsp:nvSpPr>
      <dsp:spPr>
        <a:xfrm>
          <a:off x="3436620" y="428666"/>
          <a:ext cx="2478537" cy="1072677"/>
        </a:xfrm>
        <a:custGeom>
          <a:avLst/>
          <a:gdLst/>
          <a:ahLst/>
          <a:cxnLst/>
          <a:rect l="0" t="0" r="0" b="0"/>
          <a:pathLst>
            <a:path>
              <a:moveTo>
                <a:pt x="0" y="0"/>
              </a:moveTo>
              <a:lnTo>
                <a:pt x="0" y="950252"/>
              </a:lnTo>
              <a:lnTo>
                <a:pt x="2478537" y="950252"/>
              </a:lnTo>
              <a:lnTo>
                <a:pt x="2478537" y="1072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FCBD0-9F9C-49FD-8B8A-2F3535D65A9D}">
      <dsp:nvSpPr>
        <dsp:cNvPr id="0" name=""/>
        <dsp:cNvSpPr/>
      </dsp:nvSpPr>
      <dsp:spPr>
        <a:xfrm>
          <a:off x="3880294" y="2215968"/>
          <a:ext cx="174893" cy="585434"/>
        </a:xfrm>
        <a:custGeom>
          <a:avLst/>
          <a:gdLst/>
          <a:ahLst/>
          <a:cxnLst/>
          <a:rect l="0" t="0" r="0" b="0"/>
          <a:pathLst>
            <a:path>
              <a:moveTo>
                <a:pt x="0" y="0"/>
              </a:moveTo>
              <a:lnTo>
                <a:pt x="0" y="585434"/>
              </a:lnTo>
              <a:lnTo>
                <a:pt x="174893" y="585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027EF-1647-4036-A3AF-B91099BEC3D6}">
      <dsp:nvSpPr>
        <dsp:cNvPr id="0" name=""/>
        <dsp:cNvSpPr/>
      </dsp:nvSpPr>
      <dsp:spPr>
        <a:xfrm>
          <a:off x="3436620" y="428666"/>
          <a:ext cx="910055" cy="1072677"/>
        </a:xfrm>
        <a:custGeom>
          <a:avLst/>
          <a:gdLst/>
          <a:ahLst/>
          <a:cxnLst/>
          <a:rect l="0" t="0" r="0" b="0"/>
          <a:pathLst>
            <a:path>
              <a:moveTo>
                <a:pt x="0" y="0"/>
              </a:moveTo>
              <a:lnTo>
                <a:pt x="0" y="950252"/>
              </a:lnTo>
              <a:lnTo>
                <a:pt x="910055" y="950252"/>
              </a:lnTo>
              <a:lnTo>
                <a:pt x="910055" y="1072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AD6F91-B50F-44BE-B350-489754CBE6C8}">
      <dsp:nvSpPr>
        <dsp:cNvPr id="0" name=""/>
        <dsp:cNvSpPr/>
      </dsp:nvSpPr>
      <dsp:spPr>
        <a:xfrm>
          <a:off x="1817294" y="2263090"/>
          <a:ext cx="283592" cy="609394"/>
        </a:xfrm>
        <a:custGeom>
          <a:avLst/>
          <a:gdLst/>
          <a:ahLst/>
          <a:cxnLst/>
          <a:rect l="0" t="0" r="0" b="0"/>
          <a:pathLst>
            <a:path>
              <a:moveTo>
                <a:pt x="0" y="0"/>
              </a:moveTo>
              <a:lnTo>
                <a:pt x="0" y="609394"/>
              </a:lnTo>
              <a:lnTo>
                <a:pt x="283592" y="6093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C5312-0759-44FB-926F-5D3473751AE7}">
      <dsp:nvSpPr>
        <dsp:cNvPr id="0" name=""/>
        <dsp:cNvSpPr/>
      </dsp:nvSpPr>
      <dsp:spPr>
        <a:xfrm>
          <a:off x="2573540" y="428666"/>
          <a:ext cx="863079" cy="1072677"/>
        </a:xfrm>
        <a:custGeom>
          <a:avLst/>
          <a:gdLst/>
          <a:ahLst/>
          <a:cxnLst/>
          <a:rect l="0" t="0" r="0" b="0"/>
          <a:pathLst>
            <a:path>
              <a:moveTo>
                <a:pt x="863079" y="0"/>
              </a:moveTo>
              <a:lnTo>
                <a:pt x="863079" y="950252"/>
              </a:lnTo>
              <a:lnTo>
                <a:pt x="0" y="950252"/>
              </a:lnTo>
              <a:lnTo>
                <a:pt x="0" y="1072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C3929-5C37-4F25-B958-3621057405D2}">
      <dsp:nvSpPr>
        <dsp:cNvPr id="0" name=""/>
        <dsp:cNvSpPr/>
      </dsp:nvSpPr>
      <dsp:spPr>
        <a:xfrm>
          <a:off x="163118" y="3255433"/>
          <a:ext cx="238982" cy="536338"/>
        </a:xfrm>
        <a:custGeom>
          <a:avLst/>
          <a:gdLst/>
          <a:ahLst/>
          <a:cxnLst/>
          <a:rect l="0" t="0" r="0" b="0"/>
          <a:pathLst>
            <a:path>
              <a:moveTo>
                <a:pt x="0" y="0"/>
              </a:moveTo>
              <a:lnTo>
                <a:pt x="0" y="536338"/>
              </a:lnTo>
              <a:lnTo>
                <a:pt x="238982" y="536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8458B-B794-4ACC-A52D-CA032ACA3F27}">
      <dsp:nvSpPr>
        <dsp:cNvPr id="0" name=""/>
        <dsp:cNvSpPr/>
      </dsp:nvSpPr>
      <dsp:spPr>
        <a:xfrm>
          <a:off x="754685" y="2207573"/>
          <a:ext cx="91440" cy="244850"/>
        </a:xfrm>
        <a:custGeom>
          <a:avLst/>
          <a:gdLst/>
          <a:ahLst/>
          <a:cxnLst/>
          <a:rect l="0" t="0" r="0" b="0"/>
          <a:pathLst>
            <a:path>
              <a:moveTo>
                <a:pt x="45720" y="0"/>
              </a:moveTo>
              <a:lnTo>
                <a:pt x="45720" y="2448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F5A9A9-44F8-4FF4-834A-2E2B829B34C1}">
      <dsp:nvSpPr>
        <dsp:cNvPr id="0" name=""/>
        <dsp:cNvSpPr/>
      </dsp:nvSpPr>
      <dsp:spPr>
        <a:xfrm>
          <a:off x="800405" y="428666"/>
          <a:ext cx="2636215" cy="1072677"/>
        </a:xfrm>
        <a:custGeom>
          <a:avLst/>
          <a:gdLst/>
          <a:ahLst/>
          <a:cxnLst/>
          <a:rect l="0" t="0" r="0" b="0"/>
          <a:pathLst>
            <a:path>
              <a:moveTo>
                <a:pt x="2636215" y="0"/>
              </a:moveTo>
              <a:lnTo>
                <a:pt x="2636215" y="950252"/>
              </a:lnTo>
              <a:lnTo>
                <a:pt x="0" y="950252"/>
              </a:lnTo>
              <a:lnTo>
                <a:pt x="0" y="1072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E6808-51C2-4F45-ABD0-5B98DCD7C54F}">
      <dsp:nvSpPr>
        <dsp:cNvPr id="0" name=""/>
        <dsp:cNvSpPr/>
      </dsp:nvSpPr>
      <dsp:spPr>
        <a:xfrm>
          <a:off x="1945150" y="38147"/>
          <a:ext cx="2982940" cy="39051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0" kern="1200">
              <a:latin typeface="+mn-lt"/>
              <a:cs typeface="Arial" panose="020B0604020202020204" pitchFamily="34" charset="0"/>
            </a:rPr>
            <a:t>Sistema Ecuatoriano de la calidad </a:t>
          </a:r>
          <a:endParaRPr lang="es-EC" sz="1200" b="1" kern="1200">
            <a:latin typeface="+mn-lt"/>
            <a:cs typeface="Arial" panose="020B0604020202020204" pitchFamily="34" charset="0"/>
          </a:endParaRPr>
        </a:p>
      </dsp:txBody>
      <dsp:txXfrm>
        <a:off x="1945150" y="38147"/>
        <a:ext cx="2982940" cy="390518"/>
      </dsp:txXfrm>
    </dsp:sp>
    <dsp:sp modelId="{E2690A85-F7D0-4BD2-AC74-E5DBE68E2D14}">
      <dsp:nvSpPr>
        <dsp:cNvPr id="0" name=""/>
        <dsp:cNvSpPr/>
      </dsp:nvSpPr>
      <dsp:spPr>
        <a:xfrm>
          <a:off x="217428" y="1501343"/>
          <a:ext cx="1165953" cy="70622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Arial" panose="020B0604020202020204" pitchFamily="34" charset="0"/>
            </a:rPr>
            <a:t>Institución rectora</a:t>
          </a:r>
        </a:p>
      </dsp:txBody>
      <dsp:txXfrm>
        <a:off x="217428" y="1501343"/>
        <a:ext cx="1165953" cy="706229"/>
      </dsp:txXfrm>
    </dsp:sp>
    <dsp:sp modelId="{6AD31D76-FC57-49A5-A984-F5948BA75E06}">
      <dsp:nvSpPr>
        <dsp:cNvPr id="0" name=""/>
        <dsp:cNvSpPr/>
      </dsp:nvSpPr>
      <dsp:spPr>
        <a:xfrm>
          <a:off x="3796" y="2452423"/>
          <a:ext cx="1593217" cy="80300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Arial" panose="020B0604020202020204" pitchFamily="34" charset="0"/>
            </a:rPr>
            <a:t>Ministerio de Industrias y Productividad </a:t>
          </a:r>
          <a:r>
            <a:rPr lang="es-EC" sz="1200" kern="1200" dirty="0" smtClean="0">
              <a:latin typeface="+mn-lt"/>
              <a:cs typeface="Arial" panose="020B0604020202020204" pitchFamily="34" charset="0"/>
            </a:rPr>
            <a:t>       (</a:t>
          </a:r>
          <a:r>
            <a:rPr lang="es-EC" sz="1200" kern="1200" dirty="0">
              <a:latin typeface="+mn-lt"/>
              <a:cs typeface="Arial" panose="020B0604020202020204" pitchFamily="34" charset="0"/>
            </a:rPr>
            <a:t>Ahora MPCEIP)</a:t>
          </a:r>
        </a:p>
      </dsp:txBody>
      <dsp:txXfrm>
        <a:off x="3796" y="2452423"/>
        <a:ext cx="1593217" cy="803009"/>
      </dsp:txXfrm>
    </dsp:sp>
    <dsp:sp modelId="{3A020EFF-84E0-4280-AAC5-76BD81E3F9B7}">
      <dsp:nvSpPr>
        <dsp:cNvPr id="0" name=""/>
        <dsp:cNvSpPr/>
      </dsp:nvSpPr>
      <dsp:spPr>
        <a:xfrm>
          <a:off x="402101" y="3500283"/>
          <a:ext cx="1476773" cy="58297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Arial" panose="020B0604020202020204" pitchFamily="34" charset="0"/>
            </a:rPr>
            <a:t>Comité interministerial de la calidad  (CIMC)</a:t>
          </a:r>
        </a:p>
      </dsp:txBody>
      <dsp:txXfrm>
        <a:off x="402101" y="3500283"/>
        <a:ext cx="1476773" cy="582976"/>
      </dsp:txXfrm>
    </dsp:sp>
    <dsp:sp modelId="{69D002BA-71BF-46DD-89CB-7FC60DDEC8B0}">
      <dsp:nvSpPr>
        <dsp:cNvPr id="0" name=""/>
        <dsp:cNvSpPr/>
      </dsp:nvSpPr>
      <dsp:spPr>
        <a:xfrm>
          <a:off x="1628232" y="1501343"/>
          <a:ext cx="1890616" cy="76174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Arial" panose="020B0604020202020204" pitchFamily="34" charset="0"/>
            </a:rPr>
            <a:t>Reglamentación, normalización, metrología y, validación y certificación</a:t>
          </a:r>
          <a:endParaRPr lang="es-EC" sz="1200" kern="1200">
            <a:latin typeface="+mn-lt"/>
            <a:cs typeface="Arial" panose="020B0604020202020204" pitchFamily="34" charset="0"/>
          </a:endParaRPr>
        </a:p>
      </dsp:txBody>
      <dsp:txXfrm>
        <a:off x="1628232" y="1501343"/>
        <a:ext cx="1890616" cy="761746"/>
      </dsp:txXfrm>
    </dsp:sp>
    <dsp:sp modelId="{DEC24D68-4358-489B-90AA-41755AC21B10}">
      <dsp:nvSpPr>
        <dsp:cNvPr id="0" name=""/>
        <dsp:cNvSpPr/>
      </dsp:nvSpPr>
      <dsp:spPr>
        <a:xfrm>
          <a:off x="2100886" y="2507940"/>
          <a:ext cx="1165953" cy="72908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Arial" panose="020B0604020202020204" pitchFamily="34" charset="0"/>
            </a:rPr>
            <a:t>Servicio Ecuatoriano de Normalización. </a:t>
          </a:r>
        </a:p>
      </dsp:txBody>
      <dsp:txXfrm>
        <a:off x="2100886" y="2507940"/>
        <a:ext cx="1165953" cy="729088"/>
      </dsp:txXfrm>
    </dsp:sp>
    <dsp:sp modelId="{DAD61972-C442-439B-AF5E-1E69D6AD4335}">
      <dsp:nvSpPr>
        <dsp:cNvPr id="0" name=""/>
        <dsp:cNvSpPr/>
      </dsp:nvSpPr>
      <dsp:spPr>
        <a:xfrm>
          <a:off x="3763699" y="1501343"/>
          <a:ext cx="1165953" cy="7146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Arial" panose="020B0604020202020204" pitchFamily="34" charset="0"/>
            </a:rPr>
            <a:t>Acreditación</a:t>
          </a:r>
        </a:p>
      </dsp:txBody>
      <dsp:txXfrm>
        <a:off x="3763699" y="1501343"/>
        <a:ext cx="1165953" cy="714624"/>
      </dsp:txXfrm>
    </dsp:sp>
    <dsp:sp modelId="{7B3788A2-539B-460E-8B80-D16DB7B58B07}">
      <dsp:nvSpPr>
        <dsp:cNvPr id="0" name=""/>
        <dsp:cNvSpPr/>
      </dsp:nvSpPr>
      <dsp:spPr>
        <a:xfrm>
          <a:off x="4055188" y="2460818"/>
          <a:ext cx="1165953" cy="68116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Arial" panose="020B0604020202020204" pitchFamily="34" charset="0"/>
            </a:rPr>
            <a:t>Servicio de Acreditación Ecuatoriano (SAE)</a:t>
          </a:r>
          <a:endParaRPr lang="es-EC" sz="1200" b="0" kern="1200">
            <a:latin typeface="+mn-lt"/>
            <a:cs typeface="Arial" panose="020B0604020202020204" pitchFamily="34" charset="0"/>
          </a:endParaRPr>
        </a:p>
      </dsp:txBody>
      <dsp:txXfrm>
        <a:off x="4055188" y="2460818"/>
        <a:ext cx="1165953" cy="681167"/>
      </dsp:txXfrm>
    </dsp:sp>
    <dsp:sp modelId="{A3408E23-92C4-4B70-B69A-4292B8DF741F}">
      <dsp:nvSpPr>
        <dsp:cNvPr id="0" name=""/>
        <dsp:cNvSpPr/>
      </dsp:nvSpPr>
      <dsp:spPr>
        <a:xfrm>
          <a:off x="5174503" y="1501343"/>
          <a:ext cx="1481309" cy="77855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mn-lt"/>
              <a:cs typeface="Arial" panose="020B0604020202020204" pitchFamily="34" charset="0"/>
            </a:rPr>
            <a:t>Reglamentación T. y de la Certificación de la C.</a:t>
          </a:r>
        </a:p>
      </dsp:txBody>
      <dsp:txXfrm>
        <a:off x="5174503" y="1501343"/>
        <a:ext cx="1481309" cy="778559"/>
      </dsp:txXfrm>
    </dsp:sp>
    <dsp:sp modelId="{56FC5371-768B-46F5-AE5B-DF274E94104D}">
      <dsp:nvSpPr>
        <dsp:cNvPr id="0" name=""/>
        <dsp:cNvSpPr/>
      </dsp:nvSpPr>
      <dsp:spPr>
        <a:xfrm>
          <a:off x="5544830" y="2524753"/>
          <a:ext cx="1165953" cy="58297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a:latin typeface="+mn-lt"/>
              <a:cs typeface="Arial" panose="020B0604020202020204" pitchFamily="34" charset="0"/>
            </a:rPr>
            <a:t>Instituciones y entidades públicas</a:t>
          </a:r>
          <a:endParaRPr lang="es-EC" sz="1200" kern="1200">
            <a:latin typeface="+mn-lt"/>
            <a:cs typeface="Arial" panose="020B0604020202020204" pitchFamily="34" charset="0"/>
          </a:endParaRPr>
        </a:p>
      </dsp:txBody>
      <dsp:txXfrm>
        <a:off x="5544830" y="2524753"/>
        <a:ext cx="1165953" cy="582976"/>
      </dsp:txXfrm>
    </dsp:sp>
    <dsp:sp modelId="{2577D2F6-EC51-4718-B7CB-7888AACAEA32}">
      <dsp:nvSpPr>
        <dsp:cNvPr id="0" name=""/>
        <dsp:cNvSpPr/>
      </dsp:nvSpPr>
      <dsp:spPr>
        <a:xfrm>
          <a:off x="603831" y="817156"/>
          <a:ext cx="2710363" cy="29569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n-lt"/>
              <a:cs typeface="Arial" panose="020B0604020202020204" pitchFamily="34" charset="0"/>
            </a:rPr>
            <a:t>Ley del Sistema Ecuatoriano de la Calidad</a:t>
          </a:r>
        </a:p>
      </dsp:txBody>
      <dsp:txXfrm>
        <a:off x="603831" y="817156"/>
        <a:ext cx="2710363" cy="2956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bg1"/>
              </a:solidFill>
            </a:rPr>
            <a:t>Introducción</a:t>
          </a:r>
          <a:endParaRPr lang="es-EC" sz="1200" kern="1200" dirty="0">
            <a:solidFill>
              <a:schemeClr val="bg1"/>
            </a:solidFill>
          </a:endParaRPr>
        </a:p>
      </dsp:txBody>
      <dsp:txXfrm>
        <a:off x="234470" y="0"/>
        <a:ext cx="1189663" cy="416471"/>
      </dsp:txXfrm>
    </dsp:sp>
    <dsp:sp modelId="{C5104A9C-393E-4F2A-80AA-70D861F09B3A}">
      <dsp:nvSpPr>
        <dsp:cNvPr id="0" name=""/>
        <dsp:cNvSpPr/>
      </dsp:nvSpPr>
      <dsp:spPr>
        <a:xfrm>
          <a:off x="1445520"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Objetivos</a:t>
          </a:r>
          <a:endParaRPr lang="es-EC" sz="1200" kern="1200" dirty="0">
            <a:solidFill>
              <a:schemeClr val="bg1"/>
            </a:solidFill>
          </a:endParaRPr>
        </a:p>
      </dsp:txBody>
      <dsp:txXfrm>
        <a:off x="1653756" y="0"/>
        <a:ext cx="1189663" cy="416471"/>
      </dsp:txXfrm>
    </dsp:sp>
    <dsp:sp modelId="{2ACA5908-E905-41F1-9771-62AF7A7085F3}">
      <dsp:nvSpPr>
        <dsp:cNvPr id="0" name=""/>
        <dsp:cNvSpPr/>
      </dsp:nvSpPr>
      <dsp:spPr>
        <a:xfrm>
          <a:off x="2891041"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accent6">
                  <a:lumMod val="20000"/>
                  <a:lumOff val="80000"/>
                </a:schemeClr>
              </a:solidFill>
            </a:rPr>
            <a:t>Fundamentación Teórica.</a:t>
          </a:r>
          <a:endParaRPr lang="es-EC" sz="1200" b="0" kern="1200" dirty="0">
            <a:solidFill>
              <a:schemeClr val="accent6">
                <a:lumMod val="20000"/>
                <a:lumOff val="80000"/>
              </a:schemeClr>
            </a:solidFill>
          </a:endParaRPr>
        </a:p>
      </dsp:txBody>
      <dsp:txXfrm>
        <a:off x="3099277" y="0"/>
        <a:ext cx="1189663" cy="416471"/>
      </dsp:txXfrm>
    </dsp:sp>
    <dsp:sp modelId="{713D2C09-1370-4C76-8EBA-6E033CB7C1D2}">
      <dsp:nvSpPr>
        <dsp:cNvPr id="0" name=""/>
        <dsp:cNvSpPr/>
      </dsp:nvSpPr>
      <dsp:spPr>
        <a:xfrm>
          <a:off x="4336562"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6">
                  <a:lumMod val="20000"/>
                  <a:lumOff val="80000"/>
                </a:schemeClr>
              </a:solidFill>
            </a:rPr>
            <a:t>Reglamentación Técnica </a:t>
          </a:r>
          <a:endParaRPr lang="es-EC" sz="1200" b="1" kern="1200" dirty="0">
            <a:solidFill>
              <a:schemeClr val="accent6">
                <a:lumMod val="20000"/>
                <a:lumOff val="80000"/>
              </a:schemeClr>
            </a:solidFill>
          </a:endParaRPr>
        </a:p>
      </dsp:txBody>
      <dsp:txXfrm>
        <a:off x="4544798" y="0"/>
        <a:ext cx="1189663" cy="416471"/>
      </dsp:txXfrm>
    </dsp:sp>
    <dsp:sp modelId="{372B9915-B176-4C8F-A410-A90F2802AE5D}">
      <dsp:nvSpPr>
        <dsp:cNvPr id="0" name=""/>
        <dsp:cNvSpPr/>
      </dsp:nvSpPr>
      <dsp:spPr>
        <a:xfrm>
          <a:off x="5782083" y="0"/>
          <a:ext cx="1606134" cy="416471"/>
        </a:xfrm>
        <a:prstGeom prst="chevr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Situación Actual RT</a:t>
          </a:r>
          <a:endParaRPr lang="es-EC" sz="1200" b="1" kern="1200" dirty="0">
            <a:solidFill>
              <a:schemeClr val="tx1"/>
            </a:solidFill>
          </a:endParaRPr>
        </a:p>
      </dsp:txBody>
      <dsp:txXfrm>
        <a:off x="5990319" y="0"/>
        <a:ext cx="1189663" cy="416471"/>
      </dsp:txXfrm>
    </dsp:sp>
    <dsp:sp modelId="{45893BB5-5CAD-4C1F-A0A9-82D69C83AE99}">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Conclusiones</a:t>
          </a:r>
          <a:endParaRPr lang="es-EC" sz="1200" kern="1200" dirty="0">
            <a:solidFill>
              <a:schemeClr val="tx1"/>
            </a:solidFill>
          </a:endParaRPr>
        </a:p>
      </dsp:txBody>
      <dsp:txXfrm>
        <a:off x="7435839" y="0"/>
        <a:ext cx="1189663" cy="416471"/>
      </dsp:txXfrm>
    </dsp:sp>
    <dsp:sp modelId="{2330C767-78CF-455A-B280-837748D12A9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ED9D4-0754-4C65-B357-489F6BA2DCB2}">
      <dsp:nvSpPr>
        <dsp:cNvPr id="0" name=""/>
        <dsp:cNvSpPr/>
      </dsp:nvSpPr>
      <dsp:spPr>
        <a:xfrm>
          <a:off x="49" y="175584"/>
          <a:ext cx="4711551" cy="4608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Colombia</a:t>
          </a:r>
          <a:endParaRPr lang="es-EC" sz="1600" kern="1200" dirty="0"/>
        </a:p>
      </dsp:txBody>
      <dsp:txXfrm>
        <a:off x="49" y="175584"/>
        <a:ext cx="4711551" cy="460800"/>
      </dsp:txXfrm>
    </dsp:sp>
    <dsp:sp modelId="{D8BF85B8-952D-46D5-85D9-52F5CF3A7FBB}">
      <dsp:nvSpPr>
        <dsp:cNvPr id="0" name=""/>
        <dsp:cNvSpPr/>
      </dsp:nvSpPr>
      <dsp:spPr>
        <a:xfrm>
          <a:off x="49" y="636385"/>
          <a:ext cx="4711551" cy="404064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RETIQ, desarrollado en 2015 y entró en vigencia en 2016.</a:t>
          </a:r>
          <a:endParaRPr lang="es-EC" sz="1600" kern="1200" dirty="0"/>
        </a:p>
        <a:p>
          <a:pPr marL="171450" lvl="1" indent="-171450" algn="l" defTabSz="711200">
            <a:lnSpc>
              <a:spcPct val="90000"/>
            </a:lnSpc>
            <a:spcBef>
              <a:spcPct val="0"/>
            </a:spcBef>
            <a:spcAft>
              <a:spcPct val="15000"/>
            </a:spcAft>
            <a:buChar char="••"/>
          </a:pPr>
          <a:r>
            <a:rPr lang="es-EC" sz="1600" kern="1200" dirty="0" smtClean="0"/>
            <a:t>Hasta agosto del 2019, se han realizado 7 modificaciones.</a:t>
          </a:r>
          <a:endParaRPr lang="es-EC" sz="1600" kern="1200" dirty="0"/>
        </a:p>
        <a:p>
          <a:pPr marL="171450" lvl="1" indent="-171450" algn="l" defTabSz="711200">
            <a:lnSpc>
              <a:spcPct val="90000"/>
            </a:lnSpc>
            <a:spcBef>
              <a:spcPct val="0"/>
            </a:spcBef>
            <a:spcAft>
              <a:spcPct val="15000"/>
            </a:spcAft>
            <a:buChar char="••"/>
          </a:pPr>
          <a:r>
            <a:rPr lang="es-EC" sz="1600" kern="1200" dirty="0" smtClean="0"/>
            <a:t>Considera 6 productos (electrodomésticos), pero analiza la integración de otros adicionales.</a:t>
          </a:r>
          <a:endParaRPr lang="es-EC" sz="1600" kern="1200" dirty="0"/>
        </a:p>
        <a:p>
          <a:pPr marL="171450" lvl="1" indent="-171450" algn="l" defTabSz="711200">
            <a:lnSpc>
              <a:spcPct val="90000"/>
            </a:lnSpc>
            <a:spcBef>
              <a:spcPct val="0"/>
            </a:spcBef>
            <a:spcAft>
              <a:spcPct val="15000"/>
            </a:spcAft>
            <a:buChar char="••"/>
          </a:pPr>
          <a:r>
            <a:rPr lang="es-EC" sz="1600" kern="1200" dirty="0" smtClean="0"/>
            <a:t>Dos análisis estrechamente relacionados que permiten obtener una proyección del nivel  de toneladas de  CO2.</a:t>
          </a:r>
          <a:endParaRPr lang="es-EC" sz="1600" kern="1200" dirty="0"/>
        </a:p>
        <a:p>
          <a:pPr marL="171450" lvl="1" indent="-171450" algn="l" defTabSz="711200">
            <a:lnSpc>
              <a:spcPct val="90000"/>
            </a:lnSpc>
            <a:spcBef>
              <a:spcPct val="0"/>
            </a:spcBef>
            <a:spcAft>
              <a:spcPct val="15000"/>
            </a:spcAft>
            <a:buChar char="••"/>
          </a:pPr>
          <a:r>
            <a:rPr lang="es-EC" sz="1600" kern="1200" dirty="0" smtClean="0"/>
            <a:t>La aplicación del reglamento de etiquetado evitaría para el año 2022, más de dos millones de toneladas de CO2 </a:t>
          </a:r>
          <a:endParaRPr lang="es-EC" sz="1600" kern="1200" dirty="0"/>
        </a:p>
        <a:p>
          <a:pPr marL="171450" lvl="1" indent="-171450" algn="l" defTabSz="711200">
            <a:lnSpc>
              <a:spcPct val="90000"/>
            </a:lnSpc>
            <a:spcBef>
              <a:spcPct val="0"/>
            </a:spcBef>
            <a:spcAft>
              <a:spcPct val="15000"/>
            </a:spcAft>
            <a:buChar char="••"/>
          </a:pPr>
          <a:r>
            <a:rPr lang="es-EC" sz="1600" kern="1200" dirty="0" smtClean="0"/>
            <a:t>En el año 2018, se evidenció el incremento en compras de equipos con etiqueta.</a:t>
          </a:r>
          <a:endParaRPr lang="es-EC" sz="1600" kern="1200" dirty="0"/>
        </a:p>
        <a:p>
          <a:pPr marL="171450" lvl="1" indent="-171450" algn="l" defTabSz="711200">
            <a:lnSpc>
              <a:spcPct val="90000"/>
            </a:lnSpc>
            <a:spcBef>
              <a:spcPct val="0"/>
            </a:spcBef>
            <a:spcAft>
              <a:spcPct val="15000"/>
            </a:spcAft>
            <a:buChar char="••"/>
          </a:pPr>
          <a:r>
            <a:rPr lang="es-EC" sz="1600" kern="1200" dirty="0" smtClean="0"/>
            <a:t>Se hace énfasis en la formación del comprador final, por lo que se han propuesto diversas estrategias. </a:t>
          </a:r>
          <a:endParaRPr lang="es-EC" sz="1600" kern="1200" dirty="0"/>
        </a:p>
      </dsp:txBody>
      <dsp:txXfrm>
        <a:off x="49" y="636385"/>
        <a:ext cx="4711551" cy="4040640"/>
      </dsp:txXfrm>
    </dsp:sp>
    <dsp:sp modelId="{2706F304-E9A3-4B39-AA43-BBE528793491}">
      <dsp:nvSpPr>
        <dsp:cNvPr id="0" name=""/>
        <dsp:cNvSpPr/>
      </dsp:nvSpPr>
      <dsp:spPr>
        <a:xfrm>
          <a:off x="5371217" y="175584"/>
          <a:ext cx="4711551" cy="4608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Perú</a:t>
          </a:r>
          <a:endParaRPr lang="es-EC" sz="1600" kern="1200" dirty="0"/>
        </a:p>
      </dsp:txBody>
      <dsp:txXfrm>
        <a:off x="5371217" y="175584"/>
        <a:ext cx="4711551" cy="460800"/>
      </dsp:txXfrm>
    </dsp:sp>
    <dsp:sp modelId="{A5AD4539-9DA1-4F1E-B586-51085E4C25FD}">
      <dsp:nvSpPr>
        <dsp:cNvPr id="0" name=""/>
        <dsp:cNvSpPr/>
      </dsp:nvSpPr>
      <dsp:spPr>
        <a:xfrm>
          <a:off x="5371217" y="636385"/>
          <a:ext cx="4711551" cy="404064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El RTEEE, fue expedido en 2017 y entró en vigencia en 2018.</a:t>
          </a:r>
          <a:endParaRPr lang="es-EC" sz="1600" kern="1200" dirty="0"/>
        </a:p>
        <a:p>
          <a:pPr marL="171450" lvl="1" indent="-171450" algn="l" defTabSz="711200">
            <a:lnSpc>
              <a:spcPct val="90000"/>
            </a:lnSpc>
            <a:spcBef>
              <a:spcPct val="0"/>
            </a:spcBef>
            <a:spcAft>
              <a:spcPct val="15000"/>
            </a:spcAft>
            <a:buChar char="••"/>
          </a:pPr>
          <a:r>
            <a:rPr lang="es-EC" sz="1600" kern="1200" dirty="0" smtClean="0"/>
            <a:t>La implementación abre el camino de la competitividad  y lo incorpora al grupo de países de la región que contribuye con el medio ambiente.</a:t>
          </a:r>
          <a:endParaRPr lang="es-EC" sz="1600" kern="1200" dirty="0"/>
        </a:p>
        <a:p>
          <a:pPr marL="171450" lvl="1" indent="-171450" algn="l" defTabSz="711200">
            <a:lnSpc>
              <a:spcPct val="90000"/>
            </a:lnSpc>
            <a:spcBef>
              <a:spcPct val="0"/>
            </a:spcBef>
            <a:spcAft>
              <a:spcPct val="15000"/>
            </a:spcAft>
            <a:buChar char="••"/>
          </a:pPr>
          <a:r>
            <a:rPr lang="es-EC" sz="1600" kern="1200" dirty="0" smtClean="0"/>
            <a:t>Dentro del escenario “Cambio de mercado1 (CM1)”, se estima un ahorro de 11 mil </a:t>
          </a:r>
          <a:r>
            <a:rPr lang="es-EC" sz="1600" kern="1200" dirty="0" err="1" smtClean="0"/>
            <a:t>GWh</a:t>
          </a:r>
          <a:r>
            <a:rPr lang="es-EC" sz="1600" kern="1200" dirty="0" smtClean="0"/>
            <a:t> en el S. Residencial.</a:t>
          </a:r>
          <a:endParaRPr lang="es-EC" sz="1600" kern="1200" dirty="0"/>
        </a:p>
        <a:p>
          <a:pPr marL="171450" lvl="1" indent="-171450" algn="l" defTabSz="711200">
            <a:lnSpc>
              <a:spcPct val="90000"/>
            </a:lnSpc>
            <a:spcBef>
              <a:spcPct val="0"/>
            </a:spcBef>
            <a:spcAft>
              <a:spcPct val="15000"/>
            </a:spcAft>
            <a:buChar char="••"/>
          </a:pPr>
          <a:r>
            <a:rPr lang="es-EC" sz="1600" kern="1200" dirty="0" smtClean="0"/>
            <a:t>Este caso considera a refrigeradoras, lavadoras, secadoras y calentadores de agua.</a:t>
          </a:r>
          <a:endParaRPr lang="es-EC" sz="1600" kern="1200" dirty="0"/>
        </a:p>
        <a:p>
          <a:pPr marL="171450" lvl="1" indent="-171450" algn="l" defTabSz="711200">
            <a:lnSpc>
              <a:spcPct val="90000"/>
            </a:lnSpc>
            <a:spcBef>
              <a:spcPct val="0"/>
            </a:spcBef>
            <a:spcAft>
              <a:spcPct val="15000"/>
            </a:spcAft>
            <a:buChar char="••"/>
          </a:pPr>
          <a:r>
            <a:rPr lang="es-EC" sz="1600" kern="1200" dirty="0" smtClean="0"/>
            <a:t>En 10 años de aplicación se podrían evitar cerca de 10 millones de toneladas GgCO2eq </a:t>
          </a:r>
          <a:endParaRPr lang="es-EC" sz="1600" kern="1200" dirty="0"/>
        </a:p>
      </dsp:txBody>
      <dsp:txXfrm>
        <a:off x="5371217" y="636385"/>
        <a:ext cx="4711551" cy="40406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45AEB-480E-4F76-ABDC-F3557D111FA1}">
      <dsp:nvSpPr>
        <dsp:cNvPr id="0" name=""/>
        <dsp:cNvSpPr/>
      </dsp:nvSpPr>
      <dsp:spPr>
        <a:xfrm>
          <a:off x="744253" y="188617"/>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Trabajo coordinado de los distintos organismos, la infraestructura</a:t>
          </a:r>
          <a:endParaRPr lang="es-EC" sz="1500" kern="1200" dirty="0"/>
        </a:p>
      </dsp:txBody>
      <dsp:txXfrm>
        <a:off x="744253" y="188617"/>
        <a:ext cx="2260788" cy="1356473"/>
      </dsp:txXfrm>
    </dsp:sp>
    <dsp:sp modelId="{DAF0DD5D-A0D9-4BC1-89DA-C955658BB0F2}">
      <dsp:nvSpPr>
        <dsp:cNvPr id="0" name=""/>
        <dsp:cNvSpPr/>
      </dsp:nvSpPr>
      <dsp:spPr>
        <a:xfrm>
          <a:off x="3231120" y="188617"/>
          <a:ext cx="3758719"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 reglamentación se atribuye al Servicio Ecuatoriano de Normalización (Direcciones técnicas),  las mismas que se encargan del análisis y revisión de los proyectos de reglamentos técnicos</a:t>
          </a:r>
          <a:endParaRPr lang="es-EC" sz="1500" kern="1200" dirty="0"/>
        </a:p>
      </dsp:txBody>
      <dsp:txXfrm>
        <a:off x="3231120" y="188617"/>
        <a:ext cx="3758719" cy="1356473"/>
      </dsp:txXfrm>
    </dsp:sp>
    <dsp:sp modelId="{A9D79469-2706-4BE7-B2C5-7C211F942CDC}">
      <dsp:nvSpPr>
        <dsp:cNvPr id="0" name=""/>
        <dsp:cNvSpPr/>
      </dsp:nvSpPr>
      <dsp:spPr>
        <a:xfrm>
          <a:off x="7215918" y="188617"/>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 Acreditación, se encuentra a cargo del Servicio de Acreditación Ecuatoriano, entidad técnica de tipo pública</a:t>
          </a:r>
          <a:endParaRPr lang="es-EC" sz="1500" kern="1200" dirty="0"/>
        </a:p>
      </dsp:txBody>
      <dsp:txXfrm>
        <a:off x="7215918" y="188617"/>
        <a:ext cx="2260788" cy="1356473"/>
      </dsp:txXfrm>
    </dsp:sp>
    <dsp:sp modelId="{267E6AC3-2AFB-45E3-B449-D0F929C9A963}">
      <dsp:nvSpPr>
        <dsp:cNvPr id="0" name=""/>
        <dsp:cNvSpPr/>
      </dsp:nvSpPr>
      <dsp:spPr>
        <a:xfrm>
          <a:off x="249784" y="1771169"/>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Revisión del subproceso para la toma de decisión referente a la acreditación de un OEC.</a:t>
          </a:r>
          <a:endParaRPr lang="es-EC" sz="1500" kern="1200" dirty="0"/>
        </a:p>
      </dsp:txBody>
      <dsp:txXfrm>
        <a:off x="249784" y="1771169"/>
        <a:ext cx="2260788" cy="1356473"/>
      </dsp:txXfrm>
    </dsp:sp>
    <dsp:sp modelId="{02D61FC8-C2AE-479D-AFDD-42B81217D639}">
      <dsp:nvSpPr>
        <dsp:cNvPr id="0" name=""/>
        <dsp:cNvSpPr/>
      </dsp:nvSpPr>
      <dsp:spPr>
        <a:xfrm>
          <a:off x="2736652" y="1771169"/>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Definición clara de un organismo de vigilancia y control independiente.</a:t>
          </a:r>
          <a:endParaRPr lang="es-EC" sz="1500" kern="1200" dirty="0"/>
        </a:p>
      </dsp:txBody>
      <dsp:txXfrm>
        <a:off x="2736652" y="1771169"/>
        <a:ext cx="2260788" cy="1356473"/>
      </dsp:txXfrm>
    </dsp:sp>
    <dsp:sp modelId="{2BDF5106-6BA1-4405-A37B-1001943D13FF}">
      <dsp:nvSpPr>
        <dsp:cNvPr id="0" name=""/>
        <dsp:cNvSpPr/>
      </dsp:nvSpPr>
      <dsp:spPr>
        <a:xfrm>
          <a:off x="5223519" y="1771169"/>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Realización de controles preventivos y correctivos.</a:t>
          </a:r>
          <a:endParaRPr lang="es-EC" sz="1500" kern="1200" dirty="0"/>
        </a:p>
      </dsp:txBody>
      <dsp:txXfrm>
        <a:off x="5223519" y="1771169"/>
        <a:ext cx="2260788" cy="1356473"/>
      </dsp:txXfrm>
    </dsp:sp>
    <dsp:sp modelId="{850772F5-E73A-4D59-8B0E-027C56C541B5}">
      <dsp:nvSpPr>
        <dsp:cNvPr id="0" name=""/>
        <dsp:cNvSpPr/>
      </dsp:nvSpPr>
      <dsp:spPr>
        <a:xfrm>
          <a:off x="7710386" y="1771169"/>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Independencia e imparcialidad de todos los organismos que componen la infraestructura</a:t>
          </a:r>
          <a:endParaRPr lang="es-EC" sz="1500" kern="1200" dirty="0"/>
        </a:p>
      </dsp:txBody>
      <dsp:txXfrm>
        <a:off x="7710386" y="1771169"/>
        <a:ext cx="2260788" cy="1356473"/>
      </dsp:txXfrm>
    </dsp:sp>
    <dsp:sp modelId="{EB293EC8-511F-46FC-A7CE-EC1DCE952928}">
      <dsp:nvSpPr>
        <dsp:cNvPr id="0" name=""/>
        <dsp:cNvSpPr/>
      </dsp:nvSpPr>
      <dsp:spPr>
        <a:xfrm>
          <a:off x="1493218" y="3353721"/>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Implementación de más OEC acreditados y que este incremento se oriente a solventar aquellos alcances que aún no han sido cubiertos.</a:t>
          </a:r>
          <a:endParaRPr lang="es-EC" sz="1500" kern="1200" dirty="0"/>
        </a:p>
      </dsp:txBody>
      <dsp:txXfrm>
        <a:off x="1493218" y="3353721"/>
        <a:ext cx="2260788" cy="1356473"/>
      </dsp:txXfrm>
    </dsp:sp>
    <dsp:sp modelId="{9A6A8809-321B-4CA3-BB28-D8C36098381B}">
      <dsp:nvSpPr>
        <dsp:cNvPr id="0" name=""/>
        <dsp:cNvSpPr/>
      </dsp:nvSpPr>
      <dsp:spPr>
        <a:xfrm>
          <a:off x="3980085" y="3353721"/>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Optimización de los procesos, simplificación que no se entienda como la eliminación de garantías</a:t>
          </a:r>
          <a:endParaRPr lang="es-EC" sz="1500" kern="1200" dirty="0"/>
        </a:p>
      </dsp:txBody>
      <dsp:txXfrm>
        <a:off x="3980085" y="3353721"/>
        <a:ext cx="2260788" cy="1356473"/>
      </dsp:txXfrm>
    </dsp:sp>
    <dsp:sp modelId="{C81C365D-FB8F-4BE6-9C7D-1340776B3548}">
      <dsp:nvSpPr>
        <dsp:cNvPr id="0" name=""/>
        <dsp:cNvSpPr/>
      </dsp:nvSpPr>
      <dsp:spPr>
        <a:xfrm>
          <a:off x="6466953" y="3353721"/>
          <a:ext cx="2260788" cy="135647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Acuerdos, convenios y homologación de medidas que permitan unificar el manejo de la calidad en los países miembros de la CAN y su posterior evaluación.</a:t>
          </a:r>
          <a:endParaRPr lang="es-EC" sz="1500" kern="1200" dirty="0"/>
        </a:p>
      </dsp:txBody>
      <dsp:txXfrm>
        <a:off x="6466953" y="3353721"/>
        <a:ext cx="2260788" cy="13564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F939-0AC2-44E1-A31F-DDCF33BB2C57}">
      <dsp:nvSpPr>
        <dsp:cNvPr id="0" name=""/>
        <dsp:cNvSpPr/>
      </dsp:nvSpPr>
      <dsp:spPr>
        <a:xfrm>
          <a:off x="904383" y="327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La existencia de la reglamentación es igual de importante que una correcta implementación</a:t>
          </a:r>
          <a:endParaRPr lang="es-EC" sz="1600" kern="1200" dirty="0"/>
        </a:p>
      </dsp:txBody>
      <dsp:txXfrm>
        <a:off x="904383" y="3279"/>
        <a:ext cx="2260957" cy="1356574"/>
      </dsp:txXfrm>
    </dsp:sp>
    <dsp:sp modelId="{AF05380E-BD34-457A-8EF2-556B84CF0E1E}">
      <dsp:nvSpPr>
        <dsp:cNvPr id="0" name=""/>
        <dsp:cNvSpPr/>
      </dsp:nvSpPr>
      <dsp:spPr>
        <a:xfrm>
          <a:off x="3391436" y="327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Complementar los alcances que aún no han podido ser cubiertos por los organismos de certificación acreditados </a:t>
          </a:r>
          <a:endParaRPr lang="es-EC" sz="1600" kern="1200" dirty="0"/>
        </a:p>
      </dsp:txBody>
      <dsp:txXfrm>
        <a:off x="3391436" y="3279"/>
        <a:ext cx="2260957" cy="1356574"/>
      </dsp:txXfrm>
    </dsp:sp>
    <dsp:sp modelId="{C3314FE0-65C6-4717-B5F9-2622484F0F4F}">
      <dsp:nvSpPr>
        <dsp:cNvPr id="0" name=""/>
        <dsp:cNvSpPr/>
      </dsp:nvSpPr>
      <dsp:spPr>
        <a:xfrm>
          <a:off x="5878490" y="327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Asesoramiento profesional y amplio estudio técnico sobre los reglamentos propuestos.</a:t>
          </a:r>
          <a:endParaRPr lang="es-EC" sz="1600" kern="1200" dirty="0"/>
        </a:p>
      </dsp:txBody>
      <dsp:txXfrm>
        <a:off x="5878490" y="3279"/>
        <a:ext cx="2260957" cy="1356574"/>
      </dsp:txXfrm>
    </dsp:sp>
    <dsp:sp modelId="{1AA037FB-D322-40D1-87B3-E8AF9C314576}">
      <dsp:nvSpPr>
        <dsp:cNvPr id="0" name=""/>
        <dsp:cNvSpPr/>
      </dsp:nvSpPr>
      <dsp:spPr>
        <a:xfrm>
          <a:off x="904383" y="158594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Evitar la derogatoria de RTE que contribuyan a la reducción de parámetros y/o controles que garanticen la calidad </a:t>
          </a:r>
          <a:endParaRPr lang="es-EC" sz="1600" kern="1200" dirty="0"/>
        </a:p>
      </dsp:txBody>
      <dsp:txXfrm>
        <a:off x="904383" y="1585949"/>
        <a:ext cx="2260957" cy="1356574"/>
      </dsp:txXfrm>
    </dsp:sp>
    <dsp:sp modelId="{FBBF6044-B656-40BB-AC49-76D9FB53BC51}">
      <dsp:nvSpPr>
        <dsp:cNvPr id="0" name=""/>
        <dsp:cNvSpPr/>
      </dsp:nvSpPr>
      <dsp:spPr>
        <a:xfrm>
          <a:off x="3391436" y="158594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Unificar y actualizar los reglamentos </a:t>
          </a:r>
          <a:endParaRPr lang="es-EC" sz="1600" kern="1200" dirty="0"/>
        </a:p>
      </dsp:txBody>
      <dsp:txXfrm>
        <a:off x="3391436" y="1585949"/>
        <a:ext cx="2260957" cy="1356574"/>
      </dsp:txXfrm>
    </dsp:sp>
    <dsp:sp modelId="{47D860B1-90F4-44EA-A778-B37C2281DF90}">
      <dsp:nvSpPr>
        <dsp:cNvPr id="0" name=""/>
        <dsp:cNvSpPr/>
      </dsp:nvSpPr>
      <dsp:spPr>
        <a:xfrm>
          <a:off x="5878490" y="1585949"/>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Mayor atención al tema de seguridad eléctrica en los equipos de uso doméstico.</a:t>
          </a:r>
          <a:endParaRPr lang="es-EC" sz="1600" kern="1200" dirty="0"/>
        </a:p>
      </dsp:txBody>
      <dsp:txXfrm>
        <a:off x="5878490" y="1585949"/>
        <a:ext cx="2260957" cy="1356574"/>
      </dsp:txXfrm>
    </dsp:sp>
    <dsp:sp modelId="{EB4C68C9-8A2B-4075-9AC3-065068E7E4E3}">
      <dsp:nvSpPr>
        <dsp:cNvPr id="0" name=""/>
        <dsp:cNvSpPr/>
      </dsp:nvSpPr>
      <dsp:spPr>
        <a:xfrm>
          <a:off x="2147909" y="3168620"/>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Desarrollar estrategias que permitan socializar y formar al comprador de electrodomésticos.</a:t>
          </a:r>
          <a:endParaRPr lang="es-EC" sz="1600" kern="1200" dirty="0"/>
        </a:p>
      </dsp:txBody>
      <dsp:txXfrm>
        <a:off x="2147909" y="3168620"/>
        <a:ext cx="2260957" cy="1356574"/>
      </dsp:txXfrm>
    </dsp:sp>
    <dsp:sp modelId="{F5EA3334-C1BC-4354-89EB-21F700CBEFDF}">
      <dsp:nvSpPr>
        <dsp:cNvPr id="0" name=""/>
        <dsp:cNvSpPr/>
      </dsp:nvSpPr>
      <dsp:spPr>
        <a:xfrm>
          <a:off x="4634963" y="3168620"/>
          <a:ext cx="2260957" cy="135657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Fomentar el trabajo coordinado entre estado, industria y vendedor.</a:t>
          </a:r>
          <a:endParaRPr lang="es-EC" sz="1600" kern="1200" dirty="0"/>
        </a:p>
      </dsp:txBody>
      <dsp:txXfrm>
        <a:off x="4634963" y="3168620"/>
        <a:ext cx="2260957" cy="1356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bg1"/>
              </a:solidFill>
            </a:rPr>
            <a:t>Introducción</a:t>
          </a:r>
          <a:endParaRPr lang="es-EC" sz="1200" kern="1200" dirty="0">
            <a:solidFill>
              <a:schemeClr val="bg1"/>
            </a:solidFill>
          </a:endParaRPr>
        </a:p>
      </dsp:txBody>
      <dsp:txXfrm>
        <a:off x="234470" y="0"/>
        <a:ext cx="1189663" cy="416471"/>
      </dsp:txXfrm>
    </dsp:sp>
    <dsp:sp modelId="{C5104A9C-393E-4F2A-80AA-70D861F09B3A}">
      <dsp:nvSpPr>
        <dsp:cNvPr id="0" name=""/>
        <dsp:cNvSpPr/>
      </dsp:nvSpPr>
      <dsp:spPr>
        <a:xfrm>
          <a:off x="1445520"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Objetivos</a:t>
          </a:r>
          <a:endParaRPr lang="es-EC" sz="1200" kern="1200" dirty="0">
            <a:solidFill>
              <a:schemeClr val="bg1"/>
            </a:solidFill>
          </a:endParaRPr>
        </a:p>
      </dsp:txBody>
      <dsp:txXfrm>
        <a:off x="1653756" y="0"/>
        <a:ext cx="1189663" cy="416471"/>
      </dsp:txXfrm>
    </dsp:sp>
    <dsp:sp modelId="{2ACA5908-E905-41F1-9771-62AF7A7085F3}">
      <dsp:nvSpPr>
        <dsp:cNvPr id="0" name=""/>
        <dsp:cNvSpPr/>
      </dsp:nvSpPr>
      <dsp:spPr>
        <a:xfrm>
          <a:off x="2891041"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accent6">
                  <a:lumMod val="20000"/>
                  <a:lumOff val="80000"/>
                </a:schemeClr>
              </a:solidFill>
            </a:rPr>
            <a:t>Fundamentación Teórica.</a:t>
          </a:r>
          <a:endParaRPr lang="es-EC" sz="1200" b="0" kern="1200" dirty="0">
            <a:solidFill>
              <a:schemeClr val="accent6">
                <a:lumMod val="20000"/>
                <a:lumOff val="80000"/>
              </a:schemeClr>
            </a:solidFill>
          </a:endParaRPr>
        </a:p>
      </dsp:txBody>
      <dsp:txXfrm>
        <a:off x="3099277" y="0"/>
        <a:ext cx="1189663" cy="416471"/>
      </dsp:txXfrm>
    </dsp:sp>
    <dsp:sp modelId="{713D2C09-1370-4C76-8EBA-6E033CB7C1D2}">
      <dsp:nvSpPr>
        <dsp:cNvPr id="0" name=""/>
        <dsp:cNvSpPr/>
      </dsp:nvSpPr>
      <dsp:spPr>
        <a:xfrm>
          <a:off x="4336562"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6">
                  <a:lumMod val="20000"/>
                  <a:lumOff val="80000"/>
                </a:schemeClr>
              </a:solidFill>
            </a:rPr>
            <a:t>Reglamentación Técnica </a:t>
          </a:r>
          <a:endParaRPr lang="es-EC" sz="1200" b="1" kern="1200" dirty="0">
            <a:solidFill>
              <a:schemeClr val="accent6">
                <a:lumMod val="20000"/>
                <a:lumOff val="80000"/>
              </a:schemeClr>
            </a:solidFill>
          </a:endParaRPr>
        </a:p>
      </dsp:txBody>
      <dsp:txXfrm>
        <a:off x="4544798" y="0"/>
        <a:ext cx="1189663" cy="416471"/>
      </dsp:txXfrm>
    </dsp:sp>
    <dsp:sp modelId="{372B9915-B176-4C8F-A410-A90F2802AE5D}">
      <dsp:nvSpPr>
        <dsp:cNvPr id="0" name=""/>
        <dsp:cNvSpPr/>
      </dsp:nvSpPr>
      <dsp:spPr>
        <a:xfrm>
          <a:off x="5782083"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accent6">
                  <a:lumMod val="40000"/>
                  <a:lumOff val="60000"/>
                </a:schemeClr>
              </a:solidFill>
            </a:rPr>
            <a:t>Situación Actual RT</a:t>
          </a:r>
          <a:endParaRPr lang="es-EC" sz="1200" b="1" kern="1200" dirty="0">
            <a:solidFill>
              <a:schemeClr val="accent6">
                <a:lumMod val="40000"/>
                <a:lumOff val="60000"/>
              </a:schemeClr>
            </a:solidFill>
          </a:endParaRPr>
        </a:p>
      </dsp:txBody>
      <dsp:txXfrm>
        <a:off x="5990319" y="0"/>
        <a:ext cx="1189663" cy="416471"/>
      </dsp:txXfrm>
    </dsp:sp>
    <dsp:sp modelId="{45893BB5-5CAD-4C1F-A0A9-82D69C83AE99}">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Conclusiones</a:t>
          </a:r>
          <a:endParaRPr lang="es-EC" sz="1200" b="1" kern="1200" dirty="0">
            <a:solidFill>
              <a:schemeClr val="tx1"/>
            </a:solidFill>
          </a:endParaRPr>
        </a:p>
      </dsp:txBody>
      <dsp:txXfrm>
        <a:off x="7435839" y="0"/>
        <a:ext cx="1189663" cy="416471"/>
      </dsp:txXfrm>
    </dsp:sp>
    <dsp:sp modelId="{2330C767-78CF-455A-B280-837748D12A9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bg1"/>
              </a:solidFill>
            </a:rPr>
            <a:t>Introducción</a:t>
          </a:r>
          <a:endParaRPr lang="es-EC" sz="1100" kern="1200" dirty="0">
            <a:solidFill>
              <a:schemeClr val="bg1"/>
            </a:solidFill>
          </a:endParaRPr>
        </a:p>
      </dsp:txBody>
      <dsp:txXfrm>
        <a:off x="234470" y="0"/>
        <a:ext cx="1189663" cy="416471"/>
      </dsp:txXfrm>
    </dsp:sp>
    <dsp:sp modelId="{C5104A9C-393E-4F2A-80AA-70D861F09B3A}">
      <dsp:nvSpPr>
        <dsp:cNvPr id="0" name=""/>
        <dsp:cNvSpPr/>
      </dsp:nvSpPr>
      <dsp:spPr>
        <a:xfrm>
          <a:off x="1445520"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Objetivos</a:t>
          </a:r>
          <a:endParaRPr lang="es-EC" sz="1100" kern="1200" dirty="0">
            <a:solidFill>
              <a:schemeClr val="bg1"/>
            </a:solidFill>
          </a:endParaRPr>
        </a:p>
      </dsp:txBody>
      <dsp:txXfrm>
        <a:off x="1653756" y="0"/>
        <a:ext cx="1189663" cy="416471"/>
      </dsp:txXfrm>
    </dsp:sp>
    <dsp:sp modelId="{2ACA5908-E905-41F1-9771-62AF7A7085F3}">
      <dsp:nvSpPr>
        <dsp:cNvPr id="0" name=""/>
        <dsp:cNvSpPr/>
      </dsp:nvSpPr>
      <dsp:spPr>
        <a:xfrm>
          <a:off x="2891041"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accent6">
                  <a:lumMod val="20000"/>
                  <a:lumOff val="80000"/>
                </a:schemeClr>
              </a:solidFill>
            </a:rPr>
            <a:t>Fundamentación Teórica.</a:t>
          </a:r>
          <a:endParaRPr lang="es-EC" sz="1100" b="0" kern="1200" dirty="0">
            <a:solidFill>
              <a:schemeClr val="accent6">
                <a:lumMod val="20000"/>
                <a:lumOff val="80000"/>
              </a:schemeClr>
            </a:solidFill>
          </a:endParaRPr>
        </a:p>
      </dsp:txBody>
      <dsp:txXfrm>
        <a:off x="3099277" y="0"/>
        <a:ext cx="1189663" cy="416471"/>
      </dsp:txXfrm>
    </dsp:sp>
    <dsp:sp modelId="{713D2C09-1370-4C76-8EBA-6E033CB7C1D2}">
      <dsp:nvSpPr>
        <dsp:cNvPr id="0" name=""/>
        <dsp:cNvSpPr/>
      </dsp:nvSpPr>
      <dsp:spPr>
        <a:xfrm>
          <a:off x="4336562"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accent6">
                  <a:lumMod val="20000"/>
                  <a:lumOff val="80000"/>
                </a:schemeClr>
              </a:solidFill>
            </a:rPr>
            <a:t>Reglamentación Técnica </a:t>
          </a:r>
          <a:endParaRPr lang="es-EC" sz="1100" b="1" kern="1200" dirty="0">
            <a:solidFill>
              <a:schemeClr val="accent6">
                <a:lumMod val="20000"/>
                <a:lumOff val="80000"/>
              </a:schemeClr>
            </a:solidFill>
          </a:endParaRPr>
        </a:p>
      </dsp:txBody>
      <dsp:txXfrm>
        <a:off x="4544798" y="0"/>
        <a:ext cx="1189663" cy="416471"/>
      </dsp:txXfrm>
    </dsp:sp>
    <dsp:sp modelId="{372B9915-B176-4C8F-A410-A90F2802AE5D}">
      <dsp:nvSpPr>
        <dsp:cNvPr id="0" name=""/>
        <dsp:cNvSpPr/>
      </dsp:nvSpPr>
      <dsp:spPr>
        <a:xfrm>
          <a:off x="5782083"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accent6">
                  <a:lumMod val="40000"/>
                  <a:lumOff val="60000"/>
                </a:schemeClr>
              </a:solidFill>
            </a:rPr>
            <a:t>Situación Actual RT</a:t>
          </a:r>
          <a:endParaRPr lang="es-EC" sz="1100" b="1" kern="1200" dirty="0">
            <a:solidFill>
              <a:schemeClr val="accent6">
                <a:lumMod val="40000"/>
                <a:lumOff val="60000"/>
              </a:schemeClr>
            </a:solidFill>
          </a:endParaRPr>
        </a:p>
      </dsp:txBody>
      <dsp:txXfrm>
        <a:off x="5990319" y="0"/>
        <a:ext cx="1189663" cy="416471"/>
      </dsp:txXfrm>
    </dsp:sp>
    <dsp:sp modelId="{45893BB5-5CAD-4C1F-A0A9-82D69C83AE99}">
      <dsp:nvSpPr>
        <dsp:cNvPr id="0" name=""/>
        <dsp:cNvSpPr/>
      </dsp:nvSpPr>
      <dsp:spPr>
        <a:xfrm>
          <a:off x="7227603"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accent6">
                  <a:lumMod val="60000"/>
                  <a:lumOff val="40000"/>
                </a:schemeClr>
              </a:solidFill>
            </a:rPr>
            <a:t>Conclusiones</a:t>
          </a:r>
          <a:endParaRPr lang="es-EC" sz="1100" b="1" kern="1200" dirty="0">
            <a:solidFill>
              <a:schemeClr val="accent6">
                <a:lumMod val="60000"/>
                <a:lumOff val="40000"/>
              </a:schemeClr>
            </a:solidFill>
          </a:endParaRPr>
        </a:p>
      </dsp:txBody>
      <dsp:txXfrm>
        <a:off x="7435839" y="0"/>
        <a:ext cx="1189663" cy="416471"/>
      </dsp:txXfrm>
    </dsp:sp>
    <dsp:sp modelId="{2330C767-78CF-455A-B280-837748D12A9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Recomendaciones</a:t>
          </a:r>
          <a:endParaRPr lang="es-EC" sz="1100" b="1" kern="1200" dirty="0">
            <a:solidFill>
              <a:schemeClr val="tx1"/>
            </a:solidFill>
          </a:endParaRPr>
        </a:p>
      </dsp:txBody>
      <dsp:txXfrm>
        <a:off x="8881360" y="0"/>
        <a:ext cx="1189663" cy="416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b="0" kern="1200" dirty="0" smtClean="0">
              <a:solidFill>
                <a:schemeClr val="tx1"/>
              </a:solidFill>
            </a:rPr>
            <a:t>Introducción</a:t>
          </a:r>
          <a:endParaRPr lang="es-EC" sz="1500" b="0" kern="1200" dirty="0">
            <a:solidFill>
              <a:schemeClr val="tx1"/>
            </a:solidFill>
          </a:endParaRPr>
        </a:p>
      </dsp:txBody>
      <dsp:txXfrm>
        <a:off x="234470" y="0"/>
        <a:ext cx="1189663" cy="416471"/>
      </dsp:txXfrm>
    </dsp:sp>
    <dsp:sp modelId="{10CA323C-FC51-4184-8D0A-9A37B6BB32F4}">
      <dsp:nvSpPr>
        <dsp:cNvPr id="0" name=""/>
        <dsp:cNvSpPr/>
      </dsp:nvSpPr>
      <dsp:spPr>
        <a:xfrm>
          <a:off x="1445520" y="0"/>
          <a:ext cx="1606134" cy="416471"/>
        </a:xfrm>
        <a:prstGeom prst="chevron">
          <a:avLst/>
        </a:prstGeom>
        <a:solidFill>
          <a:schemeClr val="accent6">
            <a:shade val="80000"/>
            <a:hueOff val="53547"/>
            <a:satOff val="-2152"/>
            <a:lumOff val="4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Objetivos</a:t>
          </a:r>
          <a:endParaRPr lang="es-EC" sz="1200" kern="1200" dirty="0">
            <a:solidFill>
              <a:schemeClr val="tx1"/>
            </a:solidFill>
          </a:endParaRPr>
        </a:p>
      </dsp:txBody>
      <dsp:txXfrm>
        <a:off x="1653756" y="0"/>
        <a:ext cx="1189663" cy="416471"/>
      </dsp:txXfrm>
    </dsp:sp>
    <dsp:sp modelId="{ABCB2B75-9ED1-44D2-B3BD-1DDBA8653BDD}">
      <dsp:nvSpPr>
        <dsp:cNvPr id="0" name=""/>
        <dsp:cNvSpPr/>
      </dsp:nvSpPr>
      <dsp:spPr>
        <a:xfrm>
          <a:off x="2891041" y="0"/>
          <a:ext cx="1606134" cy="416471"/>
        </a:xfrm>
        <a:prstGeom prst="chevron">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Fundamentación Teórica.</a:t>
          </a:r>
          <a:endParaRPr lang="es-EC" sz="1200" kern="1200" dirty="0">
            <a:solidFill>
              <a:schemeClr val="tx1"/>
            </a:solidFill>
          </a:endParaRPr>
        </a:p>
      </dsp:txBody>
      <dsp:txXfrm>
        <a:off x="3099277" y="0"/>
        <a:ext cx="1189663" cy="416471"/>
      </dsp:txXfrm>
    </dsp:sp>
    <dsp:sp modelId="{BBD92325-5346-46FC-9644-A95BD3D7E2D9}">
      <dsp:nvSpPr>
        <dsp:cNvPr id="0" name=""/>
        <dsp:cNvSpPr/>
      </dsp:nvSpPr>
      <dsp:spPr>
        <a:xfrm>
          <a:off x="4336562" y="0"/>
          <a:ext cx="1606134" cy="416471"/>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Reglamentación Técnica </a:t>
          </a:r>
          <a:endParaRPr lang="es-EC" sz="1200" kern="1200" dirty="0">
            <a:solidFill>
              <a:schemeClr val="tx1"/>
            </a:solidFill>
          </a:endParaRPr>
        </a:p>
      </dsp:txBody>
      <dsp:txXfrm>
        <a:off x="4544798" y="0"/>
        <a:ext cx="1189663" cy="416471"/>
      </dsp:txXfrm>
    </dsp:sp>
    <dsp:sp modelId="{90835540-11CA-42C9-BEA7-344A7F51B34A}">
      <dsp:nvSpPr>
        <dsp:cNvPr id="0" name=""/>
        <dsp:cNvSpPr/>
      </dsp:nvSpPr>
      <dsp:spPr>
        <a:xfrm>
          <a:off x="5782083" y="0"/>
          <a:ext cx="1606134" cy="416471"/>
        </a:xfrm>
        <a:prstGeom prst="chevr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Situación Actual RT</a:t>
          </a:r>
          <a:endParaRPr lang="es-EC" sz="1200" kern="1200" dirty="0">
            <a:solidFill>
              <a:schemeClr val="tx1"/>
            </a:solidFill>
          </a:endParaRPr>
        </a:p>
      </dsp:txBody>
      <dsp:txXfrm>
        <a:off x="5990319" y="0"/>
        <a:ext cx="1189663" cy="416471"/>
      </dsp:txXfrm>
    </dsp:sp>
    <dsp:sp modelId="{91A7DB16-05B3-4EDA-B81D-6B422F6DE078}">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Conclusiones</a:t>
          </a:r>
          <a:endParaRPr lang="es-EC" sz="1200" kern="1200" dirty="0">
            <a:solidFill>
              <a:schemeClr val="tx1"/>
            </a:solidFill>
          </a:endParaRPr>
        </a:p>
      </dsp:txBody>
      <dsp:txXfrm>
        <a:off x="7435839" y="0"/>
        <a:ext cx="1189663" cy="416471"/>
      </dsp:txXfrm>
    </dsp:sp>
    <dsp:sp modelId="{358FD14F-6390-483C-9F5D-F6AFF442884F}">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2C15-15E8-4AA7-A61C-E3AF6B014CC7}">
      <dsp:nvSpPr>
        <dsp:cNvPr id="0" name=""/>
        <dsp:cNvSpPr/>
      </dsp:nvSpPr>
      <dsp:spPr>
        <a:xfrm>
          <a:off x="0" y="0"/>
          <a:ext cx="7779434" cy="0"/>
        </a:xfrm>
        <a:prstGeom prst="line">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C73EA-393F-4FF5-B2CD-8F9C91F71D38}">
      <dsp:nvSpPr>
        <dsp:cNvPr id="0" name=""/>
        <dsp:cNvSpPr/>
      </dsp:nvSpPr>
      <dsp:spPr>
        <a:xfrm>
          <a:off x="0" y="0"/>
          <a:ext cx="1555886"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General</a:t>
          </a:r>
          <a:endParaRPr lang="es-EC" sz="2600" kern="1200" dirty="0"/>
        </a:p>
      </dsp:txBody>
      <dsp:txXfrm>
        <a:off x="0" y="0"/>
        <a:ext cx="1555886" cy="1280160"/>
      </dsp:txXfrm>
    </dsp:sp>
    <dsp:sp modelId="{6D863ED0-7502-4AFA-B140-FE3D3C95D0CA}">
      <dsp:nvSpPr>
        <dsp:cNvPr id="0" name=""/>
        <dsp:cNvSpPr/>
      </dsp:nvSpPr>
      <dsp:spPr>
        <a:xfrm>
          <a:off x="1672578" y="64008"/>
          <a:ext cx="6106855" cy="10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Analizar el Marco Regulatorio de eficiencia energética - seguridad eléctrica, vigente en Ecuador y demás países miembros de la CAN;  para que mediante su comparación permita la elaboración de una propuesta de procedimiento que sustente su aplicación en el país.</a:t>
          </a:r>
          <a:endParaRPr lang="es-EC" sz="1400" kern="1200" dirty="0"/>
        </a:p>
      </dsp:txBody>
      <dsp:txXfrm>
        <a:off x="1672578" y="64008"/>
        <a:ext cx="6106855" cy="1028301"/>
      </dsp:txXfrm>
    </dsp:sp>
    <dsp:sp modelId="{AED127CD-7F0C-4AB8-B54E-2B867E889BC7}">
      <dsp:nvSpPr>
        <dsp:cNvPr id="0" name=""/>
        <dsp:cNvSpPr/>
      </dsp:nvSpPr>
      <dsp:spPr>
        <a:xfrm>
          <a:off x="1555886" y="1092309"/>
          <a:ext cx="622354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6EB71-03CC-4667-BFA7-D30D6FD5A6E2}">
      <dsp:nvSpPr>
        <dsp:cNvPr id="0" name=""/>
        <dsp:cNvSpPr/>
      </dsp:nvSpPr>
      <dsp:spPr>
        <a:xfrm>
          <a:off x="0" y="1726"/>
          <a:ext cx="7829452"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8503F-3EE3-40F7-99DC-7150983A2E5E}">
      <dsp:nvSpPr>
        <dsp:cNvPr id="0" name=""/>
        <dsp:cNvSpPr/>
      </dsp:nvSpPr>
      <dsp:spPr>
        <a:xfrm>
          <a:off x="0" y="1726"/>
          <a:ext cx="1565890" cy="353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es-ES" sz="2600" b="0" kern="1200" dirty="0" smtClean="0"/>
            <a:t>Específico</a:t>
          </a:r>
          <a:endParaRPr lang="es-EC" sz="2600" b="0" kern="1200" dirty="0"/>
        </a:p>
      </dsp:txBody>
      <dsp:txXfrm>
        <a:off x="0" y="1726"/>
        <a:ext cx="1565890" cy="3532357"/>
      </dsp:txXfrm>
    </dsp:sp>
    <dsp:sp modelId="{015B10FE-09A6-493F-B61D-FFA044284E59}">
      <dsp:nvSpPr>
        <dsp:cNvPr id="0" name=""/>
        <dsp:cNvSpPr/>
      </dsp:nvSpPr>
      <dsp:spPr>
        <a:xfrm>
          <a:off x="1683332" y="35014"/>
          <a:ext cx="6146119" cy="66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b="0" kern="1200" dirty="0" smtClean="0"/>
            <a:t>Determinar los organismos y entidades que participan en la infraestructura de calidad de cada uno de los cuatro países, identificando sus funciones y participación. </a:t>
          </a:r>
          <a:endParaRPr lang="es-EC" sz="1400" b="0" kern="1200" dirty="0"/>
        </a:p>
      </dsp:txBody>
      <dsp:txXfrm>
        <a:off x="1683332" y="35014"/>
        <a:ext cx="6146119" cy="665766"/>
      </dsp:txXfrm>
    </dsp:sp>
    <dsp:sp modelId="{CF28C7C8-F4D4-4D7F-B479-E81C3AC69817}">
      <dsp:nvSpPr>
        <dsp:cNvPr id="0" name=""/>
        <dsp:cNvSpPr/>
      </dsp:nvSpPr>
      <dsp:spPr>
        <a:xfrm>
          <a:off x="1565890" y="700781"/>
          <a:ext cx="62635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7D8B74-E509-4428-85A2-4D0C8777D8E1}">
      <dsp:nvSpPr>
        <dsp:cNvPr id="0" name=""/>
        <dsp:cNvSpPr/>
      </dsp:nvSpPr>
      <dsp:spPr>
        <a:xfrm>
          <a:off x="1683332" y="734069"/>
          <a:ext cx="6146119" cy="66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b="0" kern="1200" dirty="0" smtClean="0"/>
            <a:t>Comparar el Marco Regulatorio del país con el de los otros miembros principales de la CAN, y la experiencia generada a partir de su aplicación.</a:t>
          </a:r>
          <a:endParaRPr lang="es-EC" sz="1400" b="0" kern="1200" dirty="0"/>
        </a:p>
      </dsp:txBody>
      <dsp:txXfrm>
        <a:off x="1683332" y="734069"/>
        <a:ext cx="6146119" cy="665766"/>
      </dsp:txXfrm>
    </dsp:sp>
    <dsp:sp modelId="{8BAA826D-E201-47A1-B5E2-DE5526F494A9}">
      <dsp:nvSpPr>
        <dsp:cNvPr id="0" name=""/>
        <dsp:cNvSpPr/>
      </dsp:nvSpPr>
      <dsp:spPr>
        <a:xfrm>
          <a:off x="1565890" y="1399836"/>
          <a:ext cx="62635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6AA26-69B4-450D-AF42-6BEA2632AE46}">
      <dsp:nvSpPr>
        <dsp:cNvPr id="0" name=""/>
        <dsp:cNvSpPr/>
      </dsp:nvSpPr>
      <dsp:spPr>
        <a:xfrm>
          <a:off x="1683332" y="1433124"/>
          <a:ext cx="6146119" cy="66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just" defTabSz="577850">
            <a:lnSpc>
              <a:spcPct val="90000"/>
            </a:lnSpc>
            <a:spcBef>
              <a:spcPct val="0"/>
            </a:spcBef>
            <a:spcAft>
              <a:spcPct val="35000"/>
            </a:spcAft>
          </a:pPr>
          <a:r>
            <a:rPr lang="es-ES" sz="1300" b="0" kern="1200" dirty="0" smtClean="0"/>
            <a:t>Identifica</a:t>
          </a:r>
          <a:r>
            <a:rPr lang="es-EC" sz="1300" b="0" kern="1200" dirty="0" smtClean="0"/>
            <a:t>r los reglamentos y productos (equipos eléctricos y/o electrodomésticos) de mayor incidencia para el manejo de la eficiencia energética y seguridad eléctrica en  Ecuador.</a:t>
          </a:r>
          <a:endParaRPr lang="es-EC" sz="1300" b="0" kern="1200" dirty="0"/>
        </a:p>
      </dsp:txBody>
      <dsp:txXfrm>
        <a:off x="1683332" y="1433124"/>
        <a:ext cx="6146119" cy="665766"/>
      </dsp:txXfrm>
    </dsp:sp>
    <dsp:sp modelId="{F823B129-C6AF-49C0-865E-0DCDAB3B4281}">
      <dsp:nvSpPr>
        <dsp:cNvPr id="0" name=""/>
        <dsp:cNvSpPr/>
      </dsp:nvSpPr>
      <dsp:spPr>
        <a:xfrm>
          <a:off x="1565890" y="2098890"/>
          <a:ext cx="62635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59BA90-747C-4204-A44F-EFC3CA8BBF7E}">
      <dsp:nvSpPr>
        <dsp:cNvPr id="0" name=""/>
        <dsp:cNvSpPr/>
      </dsp:nvSpPr>
      <dsp:spPr>
        <a:xfrm>
          <a:off x="1683332" y="2132179"/>
          <a:ext cx="6146119" cy="66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just" defTabSz="577850">
            <a:lnSpc>
              <a:spcPct val="90000"/>
            </a:lnSpc>
            <a:spcBef>
              <a:spcPct val="0"/>
            </a:spcBef>
            <a:spcAft>
              <a:spcPct val="35000"/>
            </a:spcAft>
          </a:pPr>
          <a:r>
            <a:rPr lang="es-EC" sz="1300" b="0" kern="1200" dirty="0" smtClean="0"/>
            <a:t>Identificar las oportunidades y desventajas generadas en cada país a partir de la aplicación de un modelo regulatorio enfocado en la eficiencia energética. </a:t>
          </a:r>
          <a:endParaRPr lang="es-EC" sz="1300" b="0" kern="1200" dirty="0"/>
        </a:p>
      </dsp:txBody>
      <dsp:txXfrm>
        <a:off x="1683332" y="2132179"/>
        <a:ext cx="6146119" cy="665766"/>
      </dsp:txXfrm>
    </dsp:sp>
    <dsp:sp modelId="{94229B90-81EB-4F26-8E04-828C90ADD020}">
      <dsp:nvSpPr>
        <dsp:cNvPr id="0" name=""/>
        <dsp:cNvSpPr/>
      </dsp:nvSpPr>
      <dsp:spPr>
        <a:xfrm>
          <a:off x="1565890" y="2797945"/>
          <a:ext cx="62635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043079-1B9E-4EDE-92E1-151CA7538F84}">
      <dsp:nvSpPr>
        <dsp:cNvPr id="0" name=""/>
        <dsp:cNvSpPr/>
      </dsp:nvSpPr>
      <dsp:spPr>
        <a:xfrm>
          <a:off x="1683332" y="2831234"/>
          <a:ext cx="6146119" cy="66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just" defTabSz="577850">
            <a:lnSpc>
              <a:spcPct val="90000"/>
            </a:lnSpc>
            <a:spcBef>
              <a:spcPct val="0"/>
            </a:spcBef>
            <a:spcAft>
              <a:spcPct val="35000"/>
            </a:spcAft>
          </a:pPr>
          <a:r>
            <a:rPr lang="es-EC" sz="1300" b="0" kern="1200" dirty="0" smtClean="0"/>
            <a:t>Desarrollar una propuesta adecuada de procedimiento para la aplicación de los  reglamentos en Ecuador, que a través de su instauración garantice el cumplimiento de los mismos para mejorar los parámetros de eficiencia y seguridad eléctrica</a:t>
          </a:r>
          <a:endParaRPr lang="es-EC" sz="1300" b="0" kern="1200" dirty="0"/>
        </a:p>
      </dsp:txBody>
      <dsp:txXfrm>
        <a:off x="1683332" y="2831234"/>
        <a:ext cx="6146119" cy="665766"/>
      </dsp:txXfrm>
    </dsp:sp>
    <dsp:sp modelId="{F14F0671-A75D-4049-A852-62324EBF9A1F}">
      <dsp:nvSpPr>
        <dsp:cNvPr id="0" name=""/>
        <dsp:cNvSpPr/>
      </dsp:nvSpPr>
      <dsp:spPr>
        <a:xfrm>
          <a:off x="1565890" y="3497000"/>
          <a:ext cx="62635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bg1"/>
              </a:solidFill>
            </a:rPr>
            <a:t>Introducción</a:t>
          </a:r>
          <a:endParaRPr lang="es-EC" sz="1200" kern="1200" dirty="0">
            <a:solidFill>
              <a:schemeClr val="bg1"/>
            </a:solidFill>
          </a:endParaRPr>
        </a:p>
      </dsp:txBody>
      <dsp:txXfrm>
        <a:off x="234470" y="0"/>
        <a:ext cx="1189663" cy="416471"/>
      </dsp:txXfrm>
    </dsp:sp>
    <dsp:sp modelId="{650746AC-1CDA-429C-990B-45220BDAE56A}">
      <dsp:nvSpPr>
        <dsp:cNvPr id="0" name=""/>
        <dsp:cNvSpPr/>
      </dsp:nvSpPr>
      <dsp:spPr>
        <a:xfrm>
          <a:off x="1445520" y="0"/>
          <a:ext cx="1606134" cy="416471"/>
        </a:xfrm>
        <a:prstGeom prst="chevron">
          <a:avLst/>
        </a:prstGeom>
        <a:solidFill>
          <a:schemeClr val="accent6">
            <a:shade val="80000"/>
            <a:hueOff val="53547"/>
            <a:satOff val="-2152"/>
            <a:lumOff val="4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Objetivos</a:t>
          </a:r>
          <a:endParaRPr lang="es-EC" sz="1500" b="1" kern="1200" dirty="0">
            <a:solidFill>
              <a:schemeClr val="tx1"/>
            </a:solidFill>
          </a:endParaRPr>
        </a:p>
      </dsp:txBody>
      <dsp:txXfrm>
        <a:off x="1653756" y="0"/>
        <a:ext cx="1189663" cy="416471"/>
      </dsp:txXfrm>
    </dsp:sp>
    <dsp:sp modelId="{86CDBBB9-DF2F-4DEB-82FA-747B12D217E7}">
      <dsp:nvSpPr>
        <dsp:cNvPr id="0" name=""/>
        <dsp:cNvSpPr/>
      </dsp:nvSpPr>
      <dsp:spPr>
        <a:xfrm>
          <a:off x="2891041" y="0"/>
          <a:ext cx="1606134" cy="416471"/>
        </a:xfrm>
        <a:prstGeom prst="chevron">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Fundamentación Teórica.</a:t>
          </a:r>
          <a:endParaRPr lang="es-EC" sz="1200" kern="1200" dirty="0">
            <a:solidFill>
              <a:schemeClr val="tx1"/>
            </a:solidFill>
          </a:endParaRPr>
        </a:p>
      </dsp:txBody>
      <dsp:txXfrm>
        <a:off x="3099277" y="0"/>
        <a:ext cx="1189663" cy="416471"/>
      </dsp:txXfrm>
    </dsp:sp>
    <dsp:sp modelId="{C04165C0-BC92-4D3D-B7C1-E0235D896A7C}">
      <dsp:nvSpPr>
        <dsp:cNvPr id="0" name=""/>
        <dsp:cNvSpPr/>
      </dsp:nvSpPr>
      <dsp:spPr>
        <a:xfrm>
          <a:off x="4336562" y="0"/>
          <a:ext cx="1606134" cy="416471"/>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Reglamentación Técnica </a:t>
          </a:r>
          <a:endParaRPr lang="es-EC" sz="1200" kern="1200" dirty="0">
            <a:solidFill>
              <a:schemeClr val="tx1"/>
            </a:solidFill>
          </a:endParaRPr>
        </a:p>
      </dsp:txBody>
      <dsp:txXfrm>
        <a:off x="4544798" y="0"/>
        <a:ext cx="1189663" cy="416471"/>
      </dsp:txXfrm>
    </dsp:sp>
    <dsp:sp modelId="{B5A04C84-E34D-4AA3-9A08-BCBCC19898BB}">
      <dsp:nvSpPr>
        <dsp:cNvPr id="0" name=""/>
        <dsp:cNvSpPr/>
      </dsp:nvSpPr>
      <dsp:spPr>
        <a:xfrm>
          <a:off x="5782083" y="0"/>
          <a:ext cx="1606134" cy="416471"/>
        </a:xfrm>
        <a:prstGeom prst="chevr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Situación Actual RT</a:t>
          </a:r>
          <a:endParaRPr lang="es-EC" sz="1200" kern="1200" dirty="0">
            <a:solidFill>
              <a:schemeClr val="tx1"/>
            </a:solidFill>
          </a:endParaRPr>
        </a:p>
      </dsp:txBody>
      <dsp:txXfrm>
        <a:off x="5990319" y="0"/>
        <a:ext cx="1189663" cy="416471"/>
      </dsp:txXfrm>
    </dsp:sp>
    <dsp:sp modelId="{459610C5-1F19-4D6C-8100-1B18D087F420}">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Conclusiones</a:t>
          </a:r>
          <a:endParaRPr lang="es-EC" sz="1200" kern="1200" dirty="0">
            <a:solidFill>
              <a:schemeClr val="tx1"/>
            </a:solidFill>
          </a:endParaRPr>
        </a:p>
      </dsp:txBody>
      <dsp:txXfrm>
        <a:off x="7435839" y="0"/>
        <a:ext cx="1189663" cy="416471"/>
      </dsp:txXfrm>
    </dsp:sp>
    <dsp:sp modelId="{2F33B5C6-BB53-4741-8660-F97B908BFB2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bg1"/>
              </a:solidFill>
            </a:rPr>
            <a:t>Introducción</a:t>
          </a:r>
          <a:endParaRPr lang="es-EC" sz="1200" kern="1200" dirty="0">
            <a:solidFill>
              <a:schemeClr val="bg1"/>
            </a:solidFill>
          </a:endParaRPr>
        </a:p>
      </dsp:txBody>
      <dsp:txXfrm>
        <a:off x="234470" y="0"/>
        <a:ext cx="1189663" cy="416471"/>
      </dsp:txXfrm>
    </dsp:sp>
    <dsp:sp modelId="{C5104A9C-393E-4F2A-80AA-70D861F09B3A}">
      <dsp:nvSpPr>
        <dsp:cNvPr id="0" name=""/>
        <dsp:cNvSpPr/>
      </dsp:nvSpPr>
      <dsp:spPr>
        <a:xfrm>
          <a:off x="1445520"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Objetivos</a:t>
          </a:r>
          <a:endParaRPr lang="es-EC" sz="1200" kern="1200" dirty="0">
            <a:solidFill>
              <a:schemeClr val="bg1"/>
            </a:solidFill>
          </a:endParaRPr>
        </a:p>
      </dsp:txBody>
      <dsp:txXfrm>
        <a:off x="1653756" y="0"/>
        <a:ext cx="1189663" cy="416471"/>
      </dsp:txXfrm>
    </dsp:sp>
    <dsp:sp modelId="{2ACA5908-E905-41F1-9771-62AF7A7085F3}">
      <dsp:nvSpPr>
        <dsp:cNvPr id="0" name=""/>
        <dsp:cNvSpPr/>
      </dsp:nvSpPr>
      <dsp:spPr>
        <a:xfrm>
          <a:off x="2891041" y="0"/>
          <a:ext cx="1606134" cy="416471"/>
        </a:xfrm>
        <a:prstGeom prst="chevron">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Fundamentación Teórica.</a:t>
          </a:r>
          <a:endParaRPr lang="es-EC" sz="1200" b="1" kern="1200" dirty="0">
            <a:solidFill>
              <a:schemeClr val="tx1"/>
            </a:solidFill>
          </a:endParaRPr>
        </a:p>
      </dsp:txBody>
      <dsp:txXfrm>
        <a:off x="3099277" y="0"/>
        <a:ext cx="1189663" cy="416471"/>
      </dsp:txXfrm>
    </dsp:sp>
    <dsp:sp modelId="{713D2C09-1370-4C76-8EBA-6E033CB7C1D2}">
      <dsp:nvSpPr>
        <dsp:cNvPr id="0" name=""/>
        <dsp:cNvSpPr/>
      </dsp:nvSpPr>
      <dsp:spPr>
        <a:xfrm>
          <a:off x="4336562" y="0"/>
          <a:ext cx="1606134" cy="416471"/>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Reglamentación Técnica </a:t>
          </a:r>
          <a:endParaRPr lang="es-EC" sz="1200" kern="1200" dirty="0">
            <a:solidFill>
              <a:schemeClr val="tx1"/>
            </a:solidFill>
          </a:endParaRPr>
        </a:p>
      </dsp:txBody>
      <dsp:txXfrm>
        <a:off x="4544798" y="0"/>
        <a:ext cx="1189663" cy="416471"/>
      </dsp:txXfrm>
    </dsp:sp>
    <dsp:sp modelId="{372B9915-B176-4C8F-A410-A90F2802AE5D}">
      <dsp:nvSpPr>
        <dsp:cNvPr id="0" name=""/>
        <dsp:cNvSpPr/>
      </dsp:nvSpPr>
      <dsp:spPr>
        <a:xfrm>
          <a:off x="5782083" y="0"/>
          <a:ext cx="1606134" cy="416471"/>
        </a:xfrm>
        <a:prstGeom prst="chevr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Situación Actual RT</a:t>
          </a:r>
          <a:endParaRPr lang="es-EC" sz="1200" kern="1200" dirty="0">
            <a:solidFill>
              <a:schemeClr val="tx1"/>
            </a:solidFill>
          </a:endParaRPr>
        </a:p>
      </dsp:txBody>
      <dsp:txXfrm>
        <a:off x="5990319" y="0"/>
        <a:ext cx="1189663" cy="416471"/>
      </dsp:txXfrm>
    </dsp:sp>
    <dsp:sp modelId="{45893BB5-5CAD-4C1F-A0A9-82D69C83AE99}">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Conclusiones</a:t>
          </a:r>
          <a:endParaRPr lang="es-EC" sz="1200" kern="1200" dirty="0">
            <a:solidFill>
              <a:schemeClr val="tx1"/>
            </a:solidFill>
          </a:endParaRPr>
        </a:p>
      </dsp:txBody>
      <dsp:txXfrm>
        <a:off x="7435839" y="0"/>
        <a:ext cx="1189663" cy="416471"/>
      </dsp:txXfrm>
    </dsp:sp>
    <dsp:sp modelId="{2330C767-78CF-455A-B280-837748D12A9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7006-DDD4-4891-90F7-BE240A414DAE}">
      <dsp:nvSpPr>
        <dsp:cNvPr id="0" name=""/>
        <dsp:cNvSpPr/>
      </dsp:nvSpPr>
      <dsp:spPr>
        <a:xfrm>
          <a:off x="2427568" y="3136581"/>
          <a:ext cx="34713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CB6C5-2945-4064-A1D7-649DE115ACE2}">
      <dsp:nvSpPr>
        <dsp:cNvPr id="0" name=""/>
        <dsp:cNvSpPr/>
      </dsp:nvSpPr>
      <dsp:spPr>
        <a:xfrm>
          <a:off x="2427568" y="2280189"/>
          <a:ext cx="288988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665D9-7E44-40F2-8007-0323EE2F5FFA}">
      <dsp:nvSpPr>
        <dsp:cNvPr id="0" name=""/>
        <dsp:cNvSpPr/>
      </dsp:nvSpPr>
      <dsp:spPr>
        <a:xfrm>
          <a:off x="2427568" y="1244059"/>
          <a:ext cx="288988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51184-AD17-4C52-AF10-8A3DD3CAA676}">
      <dsp:nvSpPr>
        <dsp:cNvPr id="0" name=""/>
        <dsp:cNvSpPr/>
      </dsp:nvSpPr>
      <dsp:spPr>
        <a:xfrm>
          <a:off x="2427568" y="387667"/>
          <a:ext cx="34713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EAEC04-9F35-4282-A7E2-A34FD55DF5BC}">
      <dsp:nvSpPr>
        <dsp:cNvPr id="0" name=""/>
        <dsp:cNvSpPr/>
      </dsp:nvSpPr>
      <dsp:spPr>
        <a:xfrm>
          <a:off x="665444" y="0"/>
          <a:ext cx="3524249" cy="3524249"/>
        </a:xfrm>
        <a:prstGeom prst="ellipse">
          <a:avLst/>
        </a:prstGeom>
        <a:blipFill rotWithShape="1">
          <a:blip xmlns:r="http://schemas.openxmlformats.org/officeDocument/2006/relationships" r:embed="rId1"/>
          <a:stretch>
            <a:fillRect/>
          </a:stretch>
        </a:blip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67DAC51-6C13-4EF8-9471-CA4F297AC91A}">
      <dsp:nvSpPr>
        <dsp:cNvPr id="0" name=""/>
        <dsp:cNvSpPr/>
      </dsp:nvSpPr>
      <dsp:spPr>
        <a:xfrm>
          <a:off x="628555" y="2953284"/>
          <a:ext cx="3621213" cy="5709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endParaRPr lang="es-EC" sz="2400" kern="1200" dirty="0">
            <a:solidFill>
              <a:schemeClr val="tx1"/>
            </a:solidFill>
          </a:endParaRPr>
        </a:p>
      </dsp:txBody>
      <dsp:txXfrm>
        <a:off x="628555" y="2953284"/>
        <a:ext cx="3621213" cy="570964"/>
      </dsp:txXfrm>
    </dsp:sp>
    <dsp:sp modelId="{4A2CAA66-B600-4B6C-9F4B-EDD769C00C8F}">
      <dsp:nvSpPr>
        <dsp:cNvPr id="0" name=""/>
        <dsp:cNvSpPr/>
      </dsp:nvSpPr>
      <dsp:spPr>
        <a:xfrm>
          <a:off x="5511286" y="0"/>
          <a:ext cx="775334" cy="775334"/>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535463-1AB5-4A6D-9717-E0A81448C562}">
      <dsp:nvSpPr>
        <dsp:cNvPr id="0" name=""/>
        <dsp:cNvSpPr/>
      </dsp:nvSpPr>
      <dsp:spPr>
        <a:xfrm>
          <a:off x="6286621" y="0"/>
          <a:ext cx="2296512" cy="77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es-EC" sz="2400" kern="1200" dirty="0" smtClean="0"/>
            <a:t>Economía familiar</a:t>
          </a:r>
          <a:endParaRPr lang="es-EC" sz="2400" kern="1200" dirty="0"/>
        </a:p>
      </dsp:txBody>
      <dsp:txXfrm>
        <a:off x="6286621" y="0"/>
        <a:ext cx="2296512" cy="775334"/>
      </dsp:txXfrm>
    </dsp:sp>
    <dsp:sp modelId="{46C44C4A-984E-4675-826A-748C06826113}">
      <dsp:nvSpPr>
        <dsp:cNvPr id="0" name=""/>
        <dsp:cNvSpPr/>
      </dsp:nvSpPr>
      <dsp:spPr>
        <a:xfrm>
          <a:off x="4929785" y="856392"/>
          <a:ext cx="775334" cy="77533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F72F2-250C-4984-BBD9-8CEF8D353322}">
      <dsp:nvSpPr>
        <dsp:cNvPr id="0" name=""/>
        <dsp:cNvSpPr/>
      </dsp:nvSpPr>
      <dsp:spPr>
        <a:xfrm>
          <a:off x="5705120" y="856392"/>
          <a:ext cx="3279117" cy="77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es-EC" sz="2400" kern="1200" dirty="0" smtClean="0"/>
            <a:t>Economía gubernamental</a:t>
          </a:r>
          <a:endParaRPr lang="es-EC" sz="2400" kern="1200" dirty="0"/>
        </a:p>
      </dsp:txBody>
      <dsp:txXfrm>
        <a:off x="5705120" y="856392"/>
        <a:ext cx="3279117" cy="775334"/>
      </dsp:txXfrm>
    </dsp:sp>
    <dsp:sp modelId="{8103ACFC-2012-435C-8FC4-722C77757F3F}">
      <dsp:nvSpPr>
        <dsp:cNvPr id="0" name=""/>
        <dsp:cNvSpPr/>
      </dsp:nvSpPr>
      <dsp:spPr>
        <a:xfrm>
          <a:off x="4929785" y="1892521"/>
          <a:ext cx="775334" cy="775334"/>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54A31-A35D-4DDA-86E7-F67A07A6F93F}">
      <dsp:nvSpPr>
        <dsp:cNvPr id="0" name=""/>
        <dsp:cNvSpPr/>
      </dsp:nvSpPr>
      <dsp:spPr>
        <a:xfrm>
          <a:off x="5705120" y="1892521"/>
          <a:ext cx="3085047" cy="77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es-EC" sz="2400" kern="1200" dirty="0" smtClean="0"/>
            <a:t>Soberanía energética del país. </a:t>
          </a:r>
          <a:endParaRPr lang="es-EC" sz="2400" kern="1200" dirty="0"/>
        </a:p>
      </dsp:txBody>
      <dsp:txXfrm>
        <a:off x="5705120" y="1892521"/>
        <a:ext cx="3085047" cy="775334"/>
      </dsp:txXfrm>
    </dsp:sp>
    <dsp:sp modelId="{6F2C639A-DC38-46F7-BFD3-5647CFB2D89B}">
      <dsp:nvSpPr>
        <dsp:cNvPr id="0" name=""/>
        <dsp:cNvSpPr/>
      </dsp:nvSpPr>
      <dsp:spPr>
        <a:xfrm>
          <a:off x="5511286" y="2748914"/>
          <a:ext cx="775334" cy="775334"/>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31278-1CE7-4D1B-9649-F5961668BB78}">
      <dsp:nvSpPr>
        <dsp:cNvPr id="0" name=""/>
        <dsp:cNvSpPr/>
      </dsp:nvSpPr>
      <dsp:spPr>
        <a:xfrm>
          <a:off x="6286621" y="2748914"/>
          <a:ext cx="2300950" cy="77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es-EC" sz="2400" kern="1200" dirty="0" smtClean="0"/>
            <a:t>Conservación del medio ambiente.</a:t>
          </a:r>
          <a:endParaRPr lang="es-EC" sz="2400" kern="1200" dirty="0"/>
        </a:p>
      </dsp:txBody>
      <dsp:txXfrm>
        <a:off x="6286621" y="2748914"/>
        <a:ext cx="2300950" cy="7753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E50F-2C6A-4767-9EEA-03FD01260FD2}">
      <dsp:nvSpPr>
        <dsp:cNvPr id="0" name=""/>
        <dsp:cNvSpPr/>
      </dsp:nvSpPr>
      <dsp:spPr>
        <a:xfrm>
          <a:off x="30802" y="782942"/>
          <a:ext cx="3704592" cy="4358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5444FC-3B6B-4637-AB50-090842D59E86}">
      <dsp:nvSpPr>
        <dsp:cNvPr id="0" name=""/>
        <dsp:cNvSpPr/>
      </dsp:nvSpPr>
      <dsp:spPr>
        <a:xfrm>
          <a:off x="30802" y="946623"/>
          <a:ext cx="272152" cy="272152"/>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B11C129-0867-4F2D-8C05-AD139A35BEE5}">
      <dsp:nvSpPr>
        <dsp:cNvPr id="0" name=""/>
        <dsp:cNvSpPr/>
      </dsp:nvSpPr>
      <dsp:spPr>
        <a:xfrm>
          <a:off x="30802" y="0"/>
          <a:ext cx="3704592" cy="78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b="0" kern="1200" dirty="0" smtClean="0"/>
            <a:t>Organismo de certificación</a:t>
          </a:r>
          <a:endParaRPr lang="es-EC" sz="2000" b="0" kern="1200" dirty="0"/>
        </a:p>
      </dsp:txBody>
      <dsp:txXfrm>
        <a:off x="30802" y="0"/>
        <a:ext cx="3704592" cy="782942"/>
      </dsp:txXfrm>
    </dsp:sp>
    <dsp:sp modelId="{2F890D37-043D-454B-A999-ED2F8337CEDC}">
      <dsp:nvSpPr>
        <dsp:cNvPr id="0" name=""/>
        <dsp:cNvSpPr/>
      </dsp:nvSpPr>
      <dsp:spPr>
        <a:xfrm>
          <a:off x="30802" y="1581003"/>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66EED30-8203-4EBB-A246-35BEAA36C5C9}">
      <dsp:nvSpPr>
        <dsp:cNvPr id="0" name=""/>
        <dsp:cNvSpPr/>
      </dsp:nvSpPr>
      <dsp:spPr>
        <a:xfrm>
          <a:off x="290124" y="1399890"/>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Entidad independiente, competente e imparcial.</a:t>
          </a:r>
          <a:endParaRPr lang="es-EC" sz="1400" kern="1200" dirty="0"/>
        </a:p>
      </dsp:txBody>
      <dsp:txXfrm>
        <a:off x="290124" y="1399890"/>
        <a:ext cx="3445271" cy="634373"/>
      </dsp:txXfrm>
    </dsp:sp>
    <dsp:sp modelId="{61A6E1E5-BCC5-4E45-ACC4-A72486E60611}">
      <dsp:nvSpPr>
        <dsp:cNvPr id="0" name=""/>
        <dsp:cNvSpPr/>
      </dsp:nvSpPr>
      <dsp:spPr>
        <a:xfrm>
          <a:off x="30802" y="2215376"/>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408C12C-7F29-49FF-8764-0330C80F3B5A}">
      <dsp:nvSpPr>
        <dsp:cNvPr id="0" name=""/>
        <dsp:cNvSpPr/>
      </dsp:nvSpPr>
      <dsp:spPr>
        <a:xfrm>
          <a:off x="290124" y="2034263"/>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Puede denominarse “ De tercera parte”</a:t>
          </a:r>
          <a:endParaRPr lang="es-EC" sz="1400" kern="1200" dirty="0"/>
        </a:p>
      </dsp:txBody>
      <dsp:txXfrm>
        <a:off x="290124" y="2034263"/>
        <a:ext cx="3445271" cy="634373"/>
      </dsp:txXfrm>
    </dsp:sp>
    <dsp:sp modelId="{EA7B0C28-55CF-45FA-83D4-F862A36A98D9}">
      <dsp:nvSpPr>
        <dsp:cNvPr id="0" name=""/>
        <dsp:cNvSpPr/>
      </dsp:nvSpPr>
      <dsp:spPr>
        <a:xfrm>
          <a:off x="30802" y="2849749"/>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E24842B-E66C-42FA-AA75-010FCD5EB3ED}">
      <dsp:nvSpPr>
        <dsp:cNvPr id="0" name=""/>
        <dsp:cNvSpPr/>
      </dsp:nvSpPr>
      <dsp:spPr>
        <a:xfrm>
          <a:off x="290124" y="2668636"/>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Comprueba y certifica por escrito el cumplimiento de calidad en los productos </a:t>
          </a:r>
          <a:endParaRPr lang="es-EC" sz="1400" kern="1200" dirty="0"/>
        </a:p>
      </dsp:txBody>
      <dsp:txXfrm>
        <a:off x="290124" y="2668636"/>
        <a:ext cx="3445271" cy="634373"/>
      </dsp:txXfrm>
    </dsp:sp>
    <dsp:sp modelId="{567595C6-8936-49F0-8387-DB2DF2FE8B7B}">
      <dsp:nvSpPr>
        <dsp:cNvPr id="0" name=""/>
        <dsp:cNvSpPr/>
      </dsp:nvSpPr>
      <dsp:spPr>
        <a:xfrm>
          <a:off x="30802" y="3484123"/>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7A5C654-0260-4241-BCBA-AAAF690C669C}">
      <dsp:nvSpPr>
        <dsp:cNvPr id="0" name=""/>
        <dsp:cNvSpPr/>
      </dsp:nvSpPr>
      <dsp:spPr>
        <a:xfrm>
          <a:off x="290124" y="3303009"/>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Cumple con la ISO/IEC 17065</a:t>
          </a:r>
          <a:endParaRPr lang="es-EC" sz="1400" kern="1200" dirty="0"/>
        </a:p>
      </dsp:txBody>
      <dsp:txXfrm>
        <a:off x="290124" y="3303009"/>
        <a:ext cx="3445271" cy="634373"/>
      </dsp:txXfrm>
    </dsp:sp>
    <dsp:sp modelId="{82BF7D77-CAAB-452C-AD62-CC8868F6B54B}">
      <dsp:nvSpPr>
        <dsp:cNvPr id="0" name=""/>
        <dsp:cNvSpPr/>
      </dsp:nvSpPr>
      <dsp:spPr>
        <a:xfrm>
          <a:off x="30802" y="4118496"/>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DD4BEAA-456F-489D-A177-DC2EEFC28718}">
      <dsp:nvSpPr>
        <dsp:cNvPr id="0" name=""/>
        <dsp:cNvSpPr/>
      </dsp:nvSpPr>
      <dsp:spPr>
        <a:xfrm>
          <a:off x="290124" y="3937382"/>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Fundamenta su desempeño en la ISO/IEC 17067</a:t>
          </a:r>
          <a:endParaRPr lang="es-EC" sz="1400" kern="1200" dirty="0"/>
        </a:p>
      </dsp:txBody>
      <dsp:txXfrm>
        <a:off x="290124" y="3937382"/>
        <a:ext cx="3445271" cy="634373"/>
      </dsp:txXfrm>
    </dsp:sp>
    <dsp:sp modelId="{1FB827E4-613F-43CE-AEF9-69109BBE6CDF}">
      <dsp:nvSpPr>
        <dsp:cNvPr id="0" name=""/>
        <dsp:cNvSpPr/>
      </dsp:nvSpPr>
      <dsp:spPr>
        <a:xfrm>
          <a:off x="3978565" y="782942"/>
          <a:ext cx="3898232" cy="4358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EE15DA5-E990-4B56-9BF8-372CCD3A97B0}">
      <dsp:nvSpPr>
        <dsp:cNvPr id="0" name=""/>
        <dsp:cNvSpPr/>
      </dsp:nvSpPr>
      <dsp:spPr>
        <a:xfrm>
          <a:off x="3973844" y="946623"/>
          <a:ext cx="272152" cy="272152"/>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2BF28DA-75B6-44DC-91A3-7B026E620390}">
      <dsp:nvSpPr>
        <dsp:cNvPr id="0" name=""/>
        <dsp:cNvSpPr/>
      </dsp:nvSpPr>
      <dsp:spPr>
        <a:xfrm>
          <a:off x="3920625" y="0"/>
          <a:ext cx="4166592" cy="78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Reglamentación técnica y Normativa.</a:t>
          </a:r>
          <a:endParaRPr lang="es-EC" sz="2000" kern="1200" dirty="0"/>
        </a:p>
      </dsp:txBody>
      <dsp:txXfrm>
        <a:off x="3920625" y="0"/>
        <a:ext cx="4166592" cy="782942"/>
      </dsp:txXfrm>
    </dsp:sp>
    <dsp:sp modelId="{2727A73C-E856-4CDD-AF8C-BEE8DA3EDD4C}">
      <dsp:nvSpPr>
        <dsp:cNvPr id="0" name=""/>
        <dsp:cNvSpPr/>
      </dsp:nvSpPr>
      <dsp:spPr>
        <a:xfrm>
          <a:off x="3920625" y="1581003"/>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59C2606-59BD-44BA-AEC8-A3DAE688CC68}">
      <dsp:nvSpPr>
        <dsp:cNvPr id="0" name=""/>
        <dsp:cNvSpPr/>
      </dsp:nvSpPr>
      <dsp:spPr>
        <a:xfrm>
          <a:off x="4179946" y="1399890"/>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Reglamento Técnico.</a:t>
          </a:r>
          <a:endParaRPr lang="es-EC" sz="1400" kern="1200" dirty="0"/>
        </a:p>
      </dsp:txBody>
      <dsp:txXfrm>
        <a:off x="4179946" y="1399890"/>
        <a:ext cx="3445271" cy="634373"/>
      </dsp:txXfrm>
    </dsp:sp>
    <dsp:sp modelId="{C2BA7C85-78E1-407C-BAC9-A04246C53EA2}">
      <dsp:nvSpPr>
        <dsp:cNvPr id="0" name=""/>
        <dsp:cNvSpPr/>
      </dsp:nvSpPr>
      <dsp:spPr>
        <a:xfrm>
          <a:off x="4005102" y="2239516"/>
          <a:ext cx="103192" cy="128912"/>
        </a:xfrm>
        <a:prstGeom prst="rect">
          <a:avLst/>
        </a:prstGeom>
        <a:solidFill>
          <a:schemeClr val="lt1">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2">
          <a:scrgbClr r="0" g="0" b="0"/>
        </a:effectRef>
        <a:fontRef idx="minor"/>
      </dsp:style>
    </dsp:sp>
    <dsp:sp modelId="{2A468038-F0FE-4A89-9B43-5E8414E9C46F}">
      <dsp:nvSpPr>
        <dsp:cNvPr id="0" name=""/>
        <dsp:cNvSpPr/>
      </dsp:nvSpPr>
      <dsp:spPr>
        <a:xfrm>
          <a:off x="4179946" y="2034263"/>
          <a:ext cx="3445271" cy="53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Características técnicas  y métodos de producción.</a:t>
          </a:r>
          <a:endParaRPr lang="es-EC" sz="1400" kern="1200" dirty="0"/>
        </a:p>
      </dsp:txBody>
      <dsp:txXfrm>
        <a:off x="4179946" y="2034263"/>
        <a:ext cx="3445271" cy="539420"/>
      </dsp:txXfrm>
    </dsp:sp>
    <dsp:sp modelId="{BB7842C8-9232-42F7-9F5A-6B60D8946874}">
      <dsp:nvSpPr>
        <dsp:cNvPr id="0" name=""/>
        <dsp:cNvSpPr/>
      </dsp:nvSpPr>
      <dsp:spPr>
        <a:xfrm>
          <a:off x="3958680" y="2675938"/>
          <a:ext cx="196034" cy="133337"/>
        </a:xfrm>
        <a:prstGeom prst="rect">
          <a:avLst/>
        </a:prstGeom>
        <a:solidFill>
          <a:schemeClr val="lt1">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2">
          <a:scrgbClr r="0" g="0" b="0"/>
        </a:effectRef>
        <a:fontRef idx="minor"/>
      </dsp:style>
    </dsp:sp>
    <dsp:sp modelId="{5493688B-C068-477B-8F10-212CCB99D47D}">
      <dsp:nvSpPr>
        <dsp:cNvPr id="0" name=""/>
        <dsp:cNvSpPr/>
      </dsp:nvSpPr>
      <dsp:spPr>
        <a:xfrm>
          <a:off x="4215812" y="2501961"/>
          <a:ext cx="3445271" cy="33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De cumplimiento obligatorio.</a:t>
          </a:r>
          <a:endParaRPr lang="es-EC" sz="1400" kern="1200" dirty="0"/>
        </a:p>
      </dsp:txBody>
      <dsp:txXfrm>
        <a:off x="4215812" y="2501961"/>
        <a:ext cx="3445271" cy="337848"/>
      </dsp:txXfrm>
    </dsp:sp>
    <dsp:sp modelId="{7825078F-4D49-40B4-AC3B-72077AD335B2}">
      <dsp:nvSpPr>
        <dsp:cNvPr id="0" name=""/>
        <dsp:cNvSpPr/>
      </dsp:nvSpPr>
      <dsp:spPr>
        <a:xfrm>
          <a:off x="3920625" y="3092644"/>
          <a:ext cx="272146" cy="272146"/>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58F34AD-20CC-4824-BA34-80F3E658988C}">
      <dsp:nvSpPr>
        <dsp:cNvPr id="0" name=""/>
        <dsp:cNvSpPr/>
      </dsp:nvSpPr>
      <dsp:spPr>
        <a:xfrm>
          <a:off x="4179946" y="2911531"/>
          <a:ext cx="3445271" cy="63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Normativa</a:t>
          </a:r>
          <a:endParaRPr lang="es-EC" sz="1400" kern="1200" dirty="0"/>
        </a:p>
      </dsp:txBody>
      <dsp:txXfrm>
        <a:off x="4179946" y="2911531"/>
        <a:ext cx="3445271" cy="634373"/>
      </dsp:txXfrm>
    </dsp:sp>
    <dsp:sp modelId="{12F16FFB-559F-4610-9E01-DE09E39088A6}">
      <dsp:nvSpPr>
        <dsp:cNvPr id="0" name=""/>
        <dsp:cNvSpPr/>
      </dsp:nvSpPr>
      <dsp:spPr>
        <a:xfrm>
          <a:off x="3920625" y="3674584"/>
          <a:ext cx="272146" cy="272146"/>
        </a:xfrm>
        <a:prstGeom prst="rect">
          <a:avLst/>
        </a:prstGeom>
        <a:solidFill>
          <a:schemeClr val="lt1">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2">
          <a:scrgbClr r="0" g="0" b="0"/>
        </a:effectRef>
        <a:fontRef idx="minor"/>
      </dsp:style>
    </dsp:sp>
    <dsp:sp modelId="{0E4FA7CB-B6C6-42D1-9A75-F32C5A1B3FC1}">
      <dsp:nvSpPr>
        <dsp:cNvPr id="0" name=""/>
        <dsp:cNvSpPr/>
      </dsp:nvSpPr>
      <dsp:spPr>
        <a:xfrm>
          <a:off x="4179946" y="3545904"/>
          <a:ext cx="3445271" cy="52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Reglas características  y directrices.</a:t>
          </a:r>
          <a:endParaRPr lang="es-EC" sz="1400" kern="1200" dirty="0"/>
        </a:p>
      </dsp:txBody>
      <dsp:txXfrm>
        <a:off x="4179946" y="3545904"/>
        <a:ext cx="3445271" cy="529504"/>
      </dsp:txXfrm>
    </dsp:sp>
    <dsp:sp modelId="{89144258-E896-448C-B189-91A96EC3365B}">
      <dsp:nvSpPr>
        <dsp:cNvPr id="0" name=""/>
        <dsp:cNvSpPr/>
      </dsp:nvSpPr>
      <dsp:spPr>
        <a:xfrm>
          <a:off x="3920625" y="4154557"/>
          <a:ext cx="272146" cy="272146"/>
        </a:xfrm>
        <a:prstGeom prst="rect">
          <a:avLst/>
        </a:prstGeom>
        <a:solidFill>
          <a:schemeClr val="lt1">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2">
          <a:scrgbClr r="0" g="0" b="0"/>
        </a:effectRef>
        <a:fontRef idx="minor"/>
      </dsp:style>
    </dsp:sp>
    <dsp:sp modelId="{2A83F95A-3185-4EA5-B12D-A5F4517C700C}">
      <dsp:nvSpPr>
        <dsp:cNvPr id="0" name=""/>
        <dsp:cNvSpPr/>
      </dsp:nvSpPr>
      <dsp:spPr>
        <a:xfrm>
          <a:off x="4207130" y="3898590"/>
          <a:ext cx="3445271" cy="43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No obligatorio.</a:t>
          </a:r>
          <a:endParaRPr lang="es-EC" sz="1400" kern="1200" dirty="0"/>
        </a:p>
      </dsp:txBody>
      <dsp:txXfrm>
        <a:off x="4207130" y="3898590"/>
        <a:ext cx="3445271" cy="4304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A7C-DB9D-4EA5-91D2-5E681C835FA2}">
      <dsp:nvSpPr>
        <dsp:cNvPr id="0" name=""/>
        <dsp:cNvSpPr/>
      </dsp:nvSpPr>
      <dsp:spPr>
        <a:xfrm>
          <a:off x="26234" y="0"/>
          <a:ext cx="1606134" cy="416471"/>
        </a:xfrm>
        <a:prstGeom prst="chevron">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bg1"/>
              </a:solidFill>
            </a:rPr>
            <a:t>Introducción</a:t>
          </a:r>
          <a:endParaRPr lang="es-EC" sz="1200" kern="1200" dirty="0">
            <a:solidFill>
              <a:schemeClr val="bg1"/>
            </a:solidFill>
          </a:endParaRPr>
        </a:p>
      </dsp:txBody>
      <dsp:txXfrm>
        <a:off x="234470" y="0"/>
        <a:ext cx="1189663" cy="416471"/>
      </dsp:txXfrm>
    </dsp:sp>
    <dsp:sp modelId="{C5104A9C-393E-4F2A-80AA-70D861F09B3A}">
      <dsp:nvSpPr>
        <dsp:cNvPr id="0" name=""/>
        <dsp:cNvSpPr/>
      </dsp:nvSpPr>
      <dsp:spPr>
        <a:xfrm>
          <a:off x="1445520"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Objetivos</a:t>
          </a:r>
          <a:endParaRPr lang="es-EC" sz="1200" kern="1200" dirty="0">
            <a:solidFill>
              <a:schemeClr val="bg1"/>
            </a:solidFill>
          </a:endParaRPr>
        </a:p>
      </dsp:txBody>
      <dsp:txXfrm>
        <a:off x="1653756" y="0"/>
        <a:ext cx="1189663" cy="416471"/>
      </dsp:txXfrm>
    </dsp:sp>
    <dsp:sp modelId="{2ACA5908-E905-41F1-9771-62AF7A7085F3}">
      <dsp:nvSpPr>
        <dsp:cNvPr id="0" name=""/>
        <dsp:cNvSpPr/>
      </dsp:nvSpPr>
      <dsp:spPr>
        <a:xfrm>
          <a:off x="2891041" y="0"/>
          <a:ext cx="1606134" cy="416471"/>
        </a:xfrm>
        <a:prstGeom prst="chevron">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accent6">
                  <a:lumMod val="20000"/>
                  <a:lumOff val="80000"/>
                </a:schemeClr>
              </a:solidFill>
            </a:rPr>
            <a:t>Fundamentación Teórica.</a:t>
          </a:r>
          <a:endParaRPr lang="es-EC" sz="1200" b="0" kern="1200" dirty="0">
            <a:solidFill>
              <a:schemeClr val="accent6">
                <a:lumMod val="20000"/>
                <a:lumOff val="80000"/>
              </a:schemeClr>
            </a:solidFill>
          </a:endParaRPr>
        </a:p>
      </dsp:txBody>
      <dsp:txXfrm>
        <a:off x="3099277" y="0"/>
        <a:ext cx="1189663" cy="416471"/>
      </dsp:txXfrm>
    </dsp:sp>
    <dsp:sp modelId="{713D2C09-1370-4C76-8EBA-6E033CB7C1D2}">
      <dsp:nvSpPr>
        <dsp:cNvPr id="0" name=""/>
        <dsp:cNvSpPr/>
      </dsp:nvSpPr>
      <dsp:spPr>
        <a:xfrm>
          <a:off x="4336562" y="0"/>
          <a:ext cx="1606134" cy="416471"/>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Reglamentación Técnica </a:t>
          </a:r>
          <a:endParaRPr lang="es-EC" sz="1200" b="1" kern="1200" dirty="0">
            <a:solidFill>
              <a:schemeClr val="tx1"/>
            </a:solidFill>
          </a:endParaRPr>
        </a:p>
      </dsp:txBody>
      <dsp:txXfrm>
        <a:off x="4544798" y="0"/>
        <a:ext cx="1189663" cy="416471"/>
      </dsp:txXfrm>
    </dsp:sp>
    <dsp:sp modelId="{372B9915-B176-4C8F-A410-A90F2802AE5D}">
      <dsp:nvSpPr>
        <dsp:cNvPr id="0" name=""/>
        <dsp:cNvSpPr/>
      </dsp:nvSpPr>
      <dsp:spPr>
        <a:xfrm>
          <a:off x="5782083" y="0"/>
          <a:ext cx="1606134" cy="416471"/>
        </a:xfrm>
        <a:prstGeom prst="chevr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Situación Actual RT</a:t>
          </a:r>
          <a:endParaRPr lang="es-EC" sz="1200" kern="1200" dirty="0">
            <a:solidFill>
              <a:schemeClr val="tx1"/>
            </a:solidFill>
          </a:endParaRPr>
        </a:p>
      </dsp:txBody>
      <dsp:txXfrm>
        <a:off x="5990319" y="0"/>
        <a:ext cx="1189663" cy="416471"/>
      </dsp:txXfrm>
    </dsp:sp>
    <dsp:sp modelId="{45893BB5-5CAD-4C1F-A0A9-82D69C83AE99}">
      <dsp:nvSpPr>
        <dsp:cNvPr id="0" name=""/>
        <dsp:cNvSpPr/>
      </dsp:nvSpPr>
      <dsp:spPr>
        <a:xfrm>
          <a:off x="7227603" y="0"/>
          <a:ext cx="1606134" cy="416471"/>
        </a:xfrm>
        <a:prstGeom prst="chevron">
          <a:avLst/>
        </a:prstGeom>
        <a:solidFill>
          <a:schemeClr val="accent6">
            <a:shade val="80000"/>
            <a:hueOff val="267733"/>
            <a:satOff val="-10758"/>
            <a:lumOff val="23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Conclusiones</a:t>
          </a:r>
          <a:endParaRPr lang="es-EC" sz="1200" kern="1200" dirty="0">
            <a:solidFill>
              <a:schemeClr val="tx1"/>
            </a:solidFill>
          </a:endParaRPr>
        </a:p>
      </dsp:txBody>
      <dsp:txXfrm>
        <a:off x="7435839" y="0"/>
        <a:ext cx="1189663" cy="416471"/>
      </dsp:txXfrm>
    </dsp:sp>
    <dsp:sp modelId="{2330C767-78CF-455A-B280-837748D12A9E}">
      <dsp:nvSpPr>
        <dsp:cNvPr id="0" name=""/>
        <dsp:cNvSpPr/>
      </dsp:nvSpPr>
      <dsp:spPr>
        <a:xfrm>
          <a:off x="8673124" y="0"/>
          <a:ext cx="1606134" cy="416471"/>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Recomendaciones</a:t>
          </a:r>
          <a:endParaRPr lang="es-EC" sz="1200" kern="1200" dirty="0">
            <a:solidFill>
              <a:schemeClr val="tx1"/>
            </a:solidFill>
          </a:endParaRPr>
        </a:p>
      </dsp:txBody>
      <dsp:txXfrm>
        <a:off x="8881360" y="0"/>
        <a:ext cx="1189663" cy="41647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BEDA3-6D54-431C-920C-99EFD6403CA8}" type="datetimeFigureOut">
              <a:rPr lang="es-EC" smtClean="0"/>
              <a:t>18/8/2020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05E33-B854-40BB-BFBE-6955FF1D1951}" type="slidenum">
              <a:rPr lang="es-EC" smtClean="0"/>
              <a:t>‹Nº›</a:t>
            </a:fld>
            <a:endParaRPr lang="es-EC"/>
          </a:p>
        </p:txBody>
      </p:sp>
    </p:spTree>
    <p:extLst>
      <p:ext uri="{BB962C8B-B14F-4D97-AF65-F5344CB8AC3E}">
        <p14:creationId xmlns:p14="http://schemas.microsoft.com/office/powerpoint/2010/main" val="221756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9105E33-B854-40BB-BFBE-6955FF1D1951}" type="slidenum">
              <a:rPr lang="es-EC" smtClean="0"/>
              <a:t>3</a:t>
            </a:fld>
            <a:endParaRPr lang="es-EC"/>
          </a:p>
        </p:txBody>
      </p:sp>
    </p:spTree>
    <p:extLst>
      <p:ext uri="{BB962C8B-B14F-4D97-AF65-F5344CB8AC3E}">
        <p14:creationId xmlns:p14="http://schemas.microsoft.com/office/powerpoint/2010/main" val="391977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3A1EE2D-D4CE-48B3-AA8A-0A9290A36056}" type="datetimeFigureOut">
              <a:rPr lang="es-CO" smtClean="0"/>
              <a:t>18/08/2020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04883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3A1EE2D-D4CE-48B3-AA8A-0A9290A36056}" type="datetimeFigureOut">
              <a:rPr lang="es-CO" smtClean="0"/>
              <a:t>18/08/2020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1701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3A1EE2D-D4CE-48B3-AA8A-0A9290A36056}" type="datetimeFigureOut">
              <a:rPr lang="es-CO" smtClean="0"/>
              <a:t>18/08/2020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53629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3A1EE2D-D4CE-48B3-AA8A-0A9290A36056}" type="datetimeFigureOut">
              <a:rPr lang="es-CO" smtClean="0"/>
              <a:t>18/08/2020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529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18/08/2020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02351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3A1EE2D-D4CE-48B3-AA8A-0A9290A36056}" type="datetimeFigureOut">
              <a:rPr lang="es-CO" smtClean="0"/>
              <a:t>18/08/2020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5557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3A1EE2D-D4CE-48B3-AA8A-0A9290A36056}" type="datetimeFigureOut">
              <a:rPr lang="es-CO" smtClean="0"/>
              <a:t>18/08/2020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24623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3A1EE2D-D4CE-48B3-AA8A-0A9290A36056}" type="datetimeFigureOut">
              <a:rPr lang="es-CO" smtClean="0"/>
              <a:t>18/08/2020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39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18/08/2020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609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18/08/2020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0981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18/08/2020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41735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18/08/2020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194227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7.png"/><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575" y="0"/>
            <a:ext cx="12134850" cy="6858000"/>
          </a:xfrm>
          <a:prstGeom prst="rect">
            <a:avLst/>
          </a:prstGeom>
        </p:spPr>
      </p:pic>
      <p:pic>
        <p:nvPicPr>
          <p:cNvPr id="4" name="Picture 4" descr="Resultado de imagen para LOGO CARRERA ELECTRONICA Y TELECOMUNICACIONES ESPE">
            <a:extLst>
              <a:ext uri="{FF2B5EF4-FFF2-40B4-BE49-F238E27FC236}">
                <a16:creationId xmlns="" xmlns:a16="http://schemas.microsoft.com/office/drawing/2014/main" id="{B6E75265-C3CC-446E-9292-D4076A2A7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995" y="4218688"/>
            <a:ext cx="1351340" cy="11895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3049" y="4149561"/>
            <a:ext cx="1263756" cy="1254979"/>
          </a:xfrm>
          <a:prstGeom prst="rect">
            <a:avLst/>
          </a:prstGeom>
        </p:spPr>
      </p:pic>
      <p:pic>
        <p:nvPicPr>
          <p:cNvPr id="6" name="Picture 2" descr="Resultado de imagen para universidad de las fuerzas armadas espe">
            <a:extLst>
              <a:ext uri="{FF2B5EF4-FFF2-40B4-BE49-F238E27FC236}">
                <a16:creationId xmlns="" xmlns:a16="http://schemas.microsoft.com/office/drawing/2014/main" id="{A606F6D4-FF0C-458F-9990-D40D58B6A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785" y="263283"/>
            <a:ext cx="4503644" cy="110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840460" y="1597729"/>
            <a:ext cx="9574696" cy="3847207"/>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 CARRERA </a:t>
            </a:r>
            <a:r>
              <a:rPr lang="es-ES" sz="1600" b="1" dirty="0" smtClean="0">
                <a:latin typeface="Arial" panose="020B0604020202020204" pitchFamily="34" charset="0"/>
                <a:cs typeface="Arial" panose="020B0604020202020204" pitchFamily="34" charset="0"/>
              </a:rPr>
              <a:t>DE INGENIERÍA EN </a:t>
            </a:r>
            <a:r>
              <a:rPr lang="es-ES" sz="1600" b="1" dirty="0">
                <a:latin typeface="Arial" panose="020B0604020202020204" pitchFamily="34" charset="0"/>
                <a:cs typeface="Arial" panose="020B0604020202020204" pitchFamily="34" charset="0"/>
              </a:rPr>
              <a:t>ELECTRÓNICA Y TELECOMUNICACIONES</a:t>
            </a:r>
          </a:p>
          <a:p>
            <a:pPr algn="ct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TEMA:</a:t>
            </a:r>
            <a:endParaRPr lang="es-EC" sz="1600" b="1" dirty="0">
              <a:latin typeface="Arial" panose="020B0604020202020204" pitchFamily="34" charset="0"/>
              <a:cs typeface="Arial" panose="020B0604020202020204" pitchFamily="34" charset="0"/>
            </a:endParaRPr>
          </a:p>
          <a:p>
            <a:pPr algn="ctr"/>
            <a:r>
              <a:rPr lang="es-EC" sz="2000" b="1" dirty="0"/>
              <a:t>ANÁLISIS DEL MARCO REGULATORIO DE EFICIENCIA ENERGÉTICA Y SEGURIDAD ELÉCTRICA PARA ELECTRODOMÉSTICOS, Y NUEVA PROPUESTA DE PROCEDIMIENTO DE APLICACIÓN EN ECUADOR.</a:t>
            </a:r>
            <a:endParaRPr lang="es-ES" sz="2000" b="1" dirty="0"/>
          </a:p>
          <a:p>
            <a:pPr algn="ctr"/>
            <a:endParaRPr lang="es-EC" sz="2400" b="1" dirty="0"/>
          </a:p>
          <a:p>
            <a:pPr algn="ctr"/>
            <a:r>
              <a:rPr lang="es-EC" sz="1600" b="1" dirty="0">
                <a:latin typeface="Arial" panose="020B0604020202020204" pitchFamily="34" charset="0"/>
                <a:cs typeface="Arial" panose="020B0604020202020204" pitchFamily="34" charset="0"/>
              </a:rPr>
              <a:t>AUTOR: </a:t>
            </a:r>
            <a:r>
              <a:rPr lang="es-EC" sz="1600" b="1" dirty="0" smtClean="0">
                <a:latin typeface="Arial" panose="020B0604020202020204" pitchFamily="34" charset="0"/>
                <a:cs typeface="Arial" panose="020B0604020202020204" pitchFamily="34" charset="0"/>
              </a:rPr>
              <a:t>VALENZUELA CARRERA, JOSSELYN VIOLETA</a:t>
            </a:r>
            <a:endParaRPr lang="es-EC" sz="1600" b="1"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DIRECTOR: ING</a:t>
            </a:r>
            <a:r>
              <a:rPr lang="es-EC" sz="16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ROMERO GALLARDO, CARLOS GABRIEL</a:t>
            </a:r>
            <a:endParaRPr lang="es-EC" sz="1600" b="1"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SANGOLQUÍ - </a:t>
            </a:r>
            <a:r>
              <a:rPr lang="es-ES_tradnl" sz="1600" b="1" dirty="0" smtClean="0">
                <a:latin typeface="Arial" panose="020B0604020202020204" pitchFamily="34" charset="0"/>
                <a:cs typeface="Arial" panose="020B0604020202020204" pitchFamily="34" charset="0"/>
              </a:rPr>
              <a:t>2020</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99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49829" y="768222"/>
            <a:ext cx="7565571" cy="523220"/>
          </a:xfrm>
          <a:prstGeom prst="rect">
            <a:avLst/>
          </a:prstGeom>
          <a:noFill/>
        </p:spPr>
        <p:txBody>
          <a:bodyPr wrap="square" rtlCol="0">
            <a:spAutoFit/>
          </a:bodyPr>
          <a:lstStyle/>
          <a:p>
            <a:r>
              <a:rPr lang="es-EC" sz="2800" b="1" dirty="0" smtClean="0"/>
              <a:t>Reglamentación Técnica en los países de la CAN</a:t>
            </a:r>
            <a:endParaRPr lang="es-EC" sz="2800" b="1" dirty="0"/>
          </a:p>
        </p:txBody>
      </p:sp>
      <p:graphicFrame>
        <p:nvGraphicFramePr>
          <p:cNvPr id="5" name="Diagrama 4"/>
          <p:cNvGraphicFramePr/>
          <p:nvPr>
            <p:extLst>
              <p:ext uri="{D42A27DB-BD31-4B8C-83A1-F6EECF244321}">
                <p14:modId xmlns:p14="http://schemas.microsoft.com/office/powerpoint/2010/main" val="2647892642"/>
              </p:ext>
            </p:extLst>
          </p:nvPr>
        </p:nvGraphicFramePr>
        <p:xfrm>
          <a:off x="1197124" y="127850"/>
          <a:ext cx="10279259" cy="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5373675" y="1702519"/>
            <a:ext cx="5490225" cy="1645988"/>
          </a:xfrm>
          <a:prstGeom prst="rect">
            <a:avLst/>
          </a:prstGeom>
        </p:spPr>
      </p:pic>
      <p:sp>
        <p:nvSpPr>
          <p:cNvPr id="9" name="CuadroTexto 8"/>
          <p:cNvSpPr txBox="1"/>
          <p:nvPr/>
        </p:nvSpPr>
        <p:spPr>
          <a:xfrm>
            <a:off x="5699437" y="3665314"/>
            <a:ext cx="4838700" cy="1600438"/>
          </a:xfrm>
          <a:prstGeom prst="rect">
            <a:avLst/>
          </a:prstGeom>
          <a:noFill/>
        </p:spPr>
        <p:txBody>
          <a:bodyPr wrap="square" rtlCol="0">
            <a:spAutoFit/>
          </a:bodyPr>
          <a:lstStyle/>
          <a:p>
            <a:r>
              <a:rPr lang="es-EC" sz="1400" dirty="0" smtClean="0"/>
              <a:t>Consideraciones preliminares:</a:t>
            </a:r>
          </a:p>
          <a:p>
            <a:endParaRPr lang="es-EC" sz="1400" dirty="0"/>
          </a:p>
          <a:p>
            <a:pPr marL="285750" indent="-285750">
              <a:buFont typeface="Arial" panose="020B0604020202020204" pitchFamily="34" charset="0"/>
              <a:buChar char="•"/>
            </a:pPr>
            <a:r>
              <a:rPr lang="es-EC" sz="1400" dirty="0" smtClean="0"/>
              <a:t>Bolivia: Catálogo de Normas Bolivianas 2019.</a:t>
            </a:r>
          </a:p>
          <a:p>
            <a:pPr marL="285750" indent="-285750">
              <a:buFont typeface="Arial" panose="020B0604020202020204" pitchFamily="34" charset="0"/>
              <a:buChar char="•"/>
            </a:pPr>
            <a:r>
              <a:rPr lang="es-EC" sz="1400" dirty="0" smtClean="0"/>
              <a:t>Colombia: RETIQ, RETIE, RETILAP</a:t>
            </a:r>
          </a:p>
          <a:p>
            <a:pPr marL="285750" indent="-285750">
              <a:buFont typeface="Arial" panose="020B0604020202020204" pitchFamily="34" charset="0"/>
              <a:buChar char="•"/>
            </a:pPr>
            <a:r>
              <a:rPr lang="es-EC" sz="1400" dirty="0" smtClean="0"/>
              <a:t>Ecuador: Reglamentos Técnicos Ecuatorianos.</a:t>
            </a:r>
          </a:p>
          <a:p>
            <a:pPr marL="285750" indent="-285750">
              <a:buFont typeface="Arial" panose="020B0604020202020204" pitchFamily="34" charset="0"/>
              <a:buChar char="•"/>
            </a:pPr>
            <a:r>
              <a:rPr lang="es-EC" sz="1400" dirty="0" smtClean="0"/>
              <a:t>Perú: RTEEE</a:t>
            </a:r>
          </a:p>
          <a:p>
            <a:pPr marL="285750" indent="-285750">
              <a:buFont typeface="Arial" panose="020B0604020202020204" pitchFamily="34" charset="0"/>
              <a:buChar char="•"/>
            </a:pPr>
            <a:endParaRPr lang="es-EC" sz="1400" dirty="0"/>
          </a:p>
        </p:txBody>
      </p:sp>
      <p:pic>
        <p:nvPicPr>
          <p:cNvPr id="1026" name="Picture 2" descr="APOYO DE LA COMUNIDAD ANDINA DE NACIONES (CAN) EN LA PROPUESTA D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829" y="1582247"/>
            <a:ext cx="2990351" cy="379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29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35279643"/>
              </p:ext>
            </p:extLst>
          </p:nvPr>
        </p:nvGraphicFramePr>
        <p:xfrm>
          <a:off x="835479" y="1676400"/>
          <a:ext cx="602827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349829" y="768222"/>
            <a:ext cx="1450521" cy="523220"/>
          </a:xfrm>
          <a:prstGeom prst="rect">
            <a:avLst/>
          </a:prstGeom>
          <a:noFill/>
        </p:spPr>
        <p:txBody>
          <a:bodyPr wrap="square" rtlCol="0">
            <a:spAutoFit/>
          </a:bodyPr>
          <a:lstStyle/>
          <a:p>
            <a:r>
              <a:rPr lang="es-EC" sz="2800" b="1" dirty="0" smtClean="0"/>
              <a:t>Bolivia</a:t>
            </a:r>
            <a:endParaRPr lang="es-EC" sz="2800" b="1" dirty="0"/>
          </a:p>
        </p:txBody>
      </p:sp>
      <p:sp>
        <p:nvSpPr>
          <p:cNvPr id="5" name="CuadroTexto 4"/>
          <p:cNvSpPr txBox="1"/>
          <p:nvPr/>
        </p:nvSpPr>
        <p:spPr>
          <a:xfrm>
            <a:off x="7353300" y="2038350"/>
            <a:ext cx="4076700" cy="3323987"/>
          </a:xfrm>
          <a:prstGeom prst="rect">
            <a:avLst/>
          </a:prstGeom>
          <a:noFill/>
        </p:spPr>
        <p:txBody>
          <a:bodyPr wrap="square" rtlCol="0">
            <a:spAutoFit/>
          </a:bodyPr>
          <a:lstStyle/>
          <a:p>
            <a:r>
              <a:rPr lang="es-EC" sz="1400" b="1" dirty="0" smtClean="0"/>
              <a:t>Normativa Boliviana</a:t>
            </a:r>
          </a:p>
          <a:p>
            <a:endParaRPr lang="es-EC" sz="1400" dirty="0"/>
          </a:p>
          <a:p>
            <a:pPr marL="285750" indent="-285750">
              <a:buFont typeface="Arial" panose="020B0604020202020204" pitchFamily="34" charset="0"/>
              <a:buChar char="•"/>
            </a:pPr>
            <a:r>
              <a:rPr lang="es-EC" sz="1400" dirty="0" smtClean="0"/>
              <a:t>Catálogo de Normas Bolivianas 2019 (IBNORCA)</a:t>
            </a:r>
          </a:p>
          <a:p>
            <a:pPr marL="285750" indent="-285750">
              <a:buFont typeface="Arial" panose="020B0604020202020204" pitchFamily="34" charset="0"/>
              <a:buChar char="•"/>
            </a:pPr>
            <a:r>
              <a:rPr lang="es-EC" sz="1400" dirty="0" smtClean="0"/>
              <a:t>Veinte sectores, compuestos por comités.</a:t>
            </a:r>
          </a:p>
          <a:p>
            <a:endParaRPr lang="es-EC" sz="1400" dirty="0" smtClean="0"/>
          </a:p>
          <a:p>
            <a:pPr marL="285750" indent="-285750">
              <a:buFont typeface="Arial" panose="020B0604020202020204" pitchFamily="34" charset="0"/>
              <a:buChar char="•"/>
            </a:pPr>
            <a:r>
              <a:rPr lang="es-EC" sz="1400" dirty="0" smtClean="0"/>
              <a:t>El sector 8 considera el tema de Energía.</a:t>
            </a:r>
          </a:p>
          <a:p>
            <a:pPr marL="285750" indent="-285750">
              <a:buFont typeface="Arial" panose="020B0604020202020204" pitchFamily="34" charset="0"/>
              <a:buChar char="•"/>
            </a:pPr>
            <a:r>
              <a:rPr lang="es-EC" sz="1400" dirty="0" smtClean="0"/>
              <a:t>El comité 8.7 NB de Eficiencia energética. (4)</a:t>
            </a:r>
          </a:p>
          <a:p>
            <a:endParaRPr lang="es-EC" sz="1400" dirty="0" smtClean="0"/>
          </a:p>
          <a:p>
            <a:pPr marL="285750" indent="-285750">
              <a:buFont typeface="Arial" panose="020B0604020202020204" pitchFamily="34" charset="0"/>
              <a:buChar char="•"/>
            </a:pPr>
            <a:r>
              <a:rPr lang="es-EC" sz="1400" dirty="0" smtClean="0"/>
              <a:t>El sector 14 amplía el tema de Electricidad y Electrónica.</a:t>
            </a:r>
          </a:p>
          <a:p>
            <a:pPr marL="285750" indent="-285750">
              <a:buFont typeface="Arial" panose="020B0604020202020204" pitchFamily="34" charset="0"/>
              <a:buChar char="•"/>
            </a:pPr>
            <a:r>
              <a:rPr lang="es-EC" sz="1400" dirty="0" smtClean="0"/>
              <a:t>El comité 14.11 detalla normativa sobre Artefactos Electrónicos (8)</a:t>
            </a:r>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endParaRPr lang="es-EC" sz="1400" dirty="0"/>
          </a:p>
        </p:txBody>
      </p:sp>
    </p:spTree>
    <p:extLst>
      <p:ext uri="{BB962C8B-B14F-4D97-AF65-F5344CB8AC3E}">
        <p14:creationId xmlns:p14="http://schemas.microsoft.com/office/powerpoint/2010/main" val="313464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349829" y="768222"/>
            <a:ext cx="1766858" cy="523220"/>
          </a:xfrm>
          <a:prstGeom prst="rect">
            <a:avLst/>
          </a:prstGeom>
          <a:noFill/>
        </p:spPr>
        <p:txBody>
          <a:bodyPr wrap="square" rtlCol="0">
            <a:spAutoFit/>
          </a:bodyPr>
          <a:lstStyle/>
          <a:p>
            <a:r>
              <a:rPr lang="es-EC" sz="2800" b="1" dirty="0" smtClean="0"/>
              <a:t>Colombia</a:t>
            </a:r>
            <a:endParaRPr lang="es-EC" sz="2800" b="1" dirty="0"/>
          </a:p>
        </p:txBody>
      </p:sp>
      <p:sp>
        <p:nvSpPr>
          <p:cNvPr id="5" name="CuadroTexto 4"/>
          <p:cNvSpPr txBox="1"/>
          <p:nvPr/>
        </p:nvSpPr>
        <p:spPr>
          <a:xfrm>
            <a:off x="7353300" y="2038350"/>
            <a:ext cx="4051300" cy="2246769"/>
          </a:xfrm>
          <a:prstGeom prst="rect">
            <a:avLst/>
          </a:prstGeom>
          <a:noFill/>
        </p:spPr>
        <p:txBody>
          <a:bodyPr wrap="square" rtlCol="0">
            <a:spAutoFit/>
          </a:bodyPr>
          <a:lstStyle/>
          <a:p>
            <a:r>
              <a:rPr lang="es-EC" sz="1400" dirty="0" smtClean="0"/>
              <a:t>Reglamentación Colombiana</a:t>
            </a:r>
          </a:p>
          <a:p>
            <a:endParaRPr lang="es-EC" sz="1400" dirty="0"/>
          </a:p>
          <a:p>
            <a:pPr marL="285750" indent="-285750">
              <a:buFont typeface="Arial" panose="020B0604020202020204" pitchFamily="34" charset="0"/>
              <a:buChar char="•"/>
            </a:pPr>
            <a:r>
              <a:rPr lang="es-EC" sz="1400" dirty="0"/>
              <a:t>C</a:t>
            </a:r>
            <a:r>
              <a:rPr lang="es-EC" sz="1400" dirty="0" smtClean="0"/>
              <a:t>onjunto </a:t>
            </a:r>
            <a:r>
              <a:rPr lang="es-EC" sz="1400" dirty="0"/>
              <a:t>de Reglamentos Técnicos que cumplen funciones específicas para determinados productos o </a:t>
            </a:r>
            <a:r>
              <a:rPr lang="es-EC" sz="1400" dirty="0" smtClean="0"/>
              <a:t>procesos</a:t>
            </a:r>
            <a:r>
              <a:rPr lang="es-EC" sz="1400" dirty="0"/>
              <a:t>.</a:t>
            </a:r>
            <a:endParaRPr lang="es-EC" sz="1400" dirty="0" smtClean="0"/>
          </a:p>
          <a:p>
            <a:pPr marL="285750" indent="-285750">
              <a:buFont typeface="Arial" panose="020B0604020202020204" pitchFamily="34" charset="0"/>
              <a:buChar char="•"/>
            </a:pPr>
            <a:r>
              <a:rPr lang="es-EC" sz="1400" dirty="0"/>
              <a:t>Reglamento Técnico de Instalaciones Eléctricas (RETIE</a:t>
            </a:r>
            <a:r>
              <a:rPr lang="es-EC" sz="1400" dirty="0" smtClean="0"/>
              <a:t>) (4).</a:t>
            </a:r>
          </a:p>
          <a:p>
            <a:pPr marL="285750" indent="-285750">
              <a:buFont typeface="Arial" panose="020B0604020202020204" pitchFamily="34" charset="0"/>
              <a:buChar char="•"/>
            </a:pPr>
            <a:r>
              <a:rPr lang="es-EC" sz="1400" dirty="0"/>
              <a:t>Reglamento Técnico de Etiquetado con fines de Uso Racional de la Energía (RETIQ</a:t>
            </a:r>
            <a:r>
              <a:rPr lang="es-EC" sz="1400" dirty="0" smtClean="0"/>
              <a:t>) (8).</a:t>
            </a:r>
          </a:p>
          <a:p>
            <a:endParaRPr lang="es-EC" sz="1400" dirty="0"/>
          </a:p>
        </p:txBody>
      </p:sp>
      <p:graphicFrame>
        <p:nvGraphicFramePr>
          <p:cNvPr id="6" name="Diagrama 5"/>
          <p:cNvGraphicFramePr/>
          <p:nvPr>
            <p:extLst>
              <p:ext uri="{D42A27DB-BD31-4B8C-83A1-F6EECF244321}">
                <p14:modId xmlns:p14="http://schemas.microsoft.com/office/powerpoint/2010/main" val="254919285"/>
              </p:ext>
            </p:extLst>
          </p:nvPr>
        </p:nvGraphicFramePr>
        <p:xfrm>
          <a:off x="684626" y="1563983"/>
          <a:ext cx="6790232" cy="4125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65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353300" y="2038350"/>
            <a:ext cx="4229100" cy="2246769"/>
          </a:xfrm>
          <a:prstGeom prst="rect">
            <a:avLst/>
          </a:prstGeom>
          <a:noFill/>
        </p:spPr>
        <p:txBody>
          <a:bodyPr wrap="square" rtlCol="0">
            <a:spAutoFit/>
          </a:bodyPr>
          <a:lstStyle/>
          <a:p>
            <a:r>
              <a:rPr lang="es-EC" sz="1400" dirty="0" smtClean="0"/>
              <a:t>Reglamentación Peruana</a:t>
            </a:r>
          </a:p>
          <a:p>
            <a:endParaRPr lang="es-EC" sz="1400" dirty="0"/>
          </a:p>
          <a:p>
            <a:pPr marL="285750" indent="-285750">
              <a:buFont typeface="Arial" panose="020B0604020202020204" pitchFamily="34" charset="0"/>
              <a:buChar char="•"/>
            </a:pPr>
            <a:r>
              <a:rPr lang="es-EC" sz="1400" dirty="0"/>
              <a:t>Reglamento Técnico sobre el Etiquetado de Eficiencia Energética (RTEEE)</a:t>
            </a:r>
          </a:p>
          <a:p>
            <a:pPr marL="285750" indent="-285750">
              <a:buFont typeface="Arial" panose="020B0604020202020204" pitchFamily="34" charset="0"/>
              <a:buChar char="•"/>
            </a:pPr>
            <a:r>
              <a:rPr lang="es-EC" sz="1400" dirty="0" smtClean="0"/>
              <a:t>Reglamento compuesto de 12 artículos y 9 anexos.</a:t>
            </a:r>
          </a:p>
          <a:p>
            <a:pPr marL="285750" indent="-285750">
              <a:buFont typeface="Arial" panose="020B0604020202020204" pitchFamily="34" charset="0"/>
              <a:buChar char="•"/>
            </a:pPr>
            <a:r>
              <a:rPr lang="es-EC" sz="1400" dirty="0" smtClean="0"/>
              <a:t>Artículo 7, procedimiento de evaluación de la conformidad.</a:t>
            </a:r>
          </a:p>
          <a:p>
            <a:pPr marL="285750" indent="-285750">
              <a:buFont typeface="Arial" panose="020B0604020202020204" pitchFamily="34" charset="0"/>
              <a:buChar char="•"/>
            </a:pPr>
            <a:r>
              <a:rPr lang="es-EC" sz="1400" dirty="0"/>
              <a:t>L</a:t>
            </a:r>
            <a:r>
              <a:rPr lang="es-EC" sz="1400" dirty="0" smtClean="0"/>
              <a:t>os </a:t>
            </a:r>
            <a:r>
              <a:rPr lang="es-EC" sz="1400" dirty="0"/>
              <a:t>anexos definen aspectos </a:t>
            </a:r>
            <a:r>
              <a:rPr lang="es-EC" sz="1400" dirty="0" smtClean="0"/>
              <a:t>técnicos de electrodomésticos. (8)</a:t>
            </a:r>
          </a:p>
          <a:p>
            <a:pPr marL="285750" indent="-285750">
              <a:buFont typeface="Arial" panose="020B0604020202020204" pitchFamily="34" charset="0"/>
              <a:buChar char="•"/>
            </a:pPr>
            <a:endParaRPr lang="es-EC" sz="1400" dirty="0"/>
          </a:p>
        </p:txBody>
      </p:sp>
      <p:sp>
        <p:nvSpPr>
          <p:cNvPr id="3" name="CuadroTexto 2"/>
          <p:cNvSpPr txBox="1"/>
          <p:nvPr/>
        </p:nvSpPr>
        <p:spPr>
          <a:xfrm>
            <a:off x="1349829" y="768222"/>
            <a:ext cx="1766858" cy="523220"/>
          </a:xfrm>
          <a:prstGeom prst="rect">
            <a:avLst/>
          </a:prstGeom>
          <a:noFill/>
        </p:spPr>
        <p:txBody>
          <a:bodyPr wrap="square" rtlCol="0">
            <a:spAutoFit/>
          </a:bodyPr>
          <a:lstStyle/>
          <a:p>
            <a:r>
              <a:rPr lang="es-EC" sz="2800" b="1" dirty="0" smtClean="0"/>
              <a:t>Perú</a:t>
            </a:r>
            <a:endParaRPr lang="es-EC" sz="2800" b="1" dirty="0"/>
          </a:p>
        </p:txBody>
      </p:sp>
      <p:graphicFrame>
        <p:nvGraphicFramePr>
          <p:cNvPr id="4" name="Diagrama 3"/>
          <p:cNvGraphicFramePr/>
          <p:nvPr>
            <p:extLst>
              <p:ext uri="{D42A27DB-BD31-4B8C-83A1-F6EECF244321}">
                <p14:modId xmlns:p14="http://schemas.microsoft.com/office/powerpoint/2010/main" val="1241657834"/>
              </p:ext>
            </p:extLst>
          </p:nvPr>
        </p:nvGraphicFramePr>
        <p:xfrm>
          <a:off x="546734" y="1826954"/>
          <a:ext cx="6443346" cy="365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031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707086" y="2038350"/>
            <a:ext cx="4484914" cy="2462213"/>
          </a:xfrm>
          <a:prstGeom prst="rect">
            <a:avLst/>
          </a:prstGeom>
          <a:noFill/>
        </p:spPr>
        <p:txBody>
          <a:bodyPr wrap="square" rtlCol="0">
            <a:spAutoFit/>
          </a:bodyPr>
          <a:lstStyle/>
          <a:p>
            <a:r>
              <a:rPr lang="es-EC" sz="1400" dirty="0" smtClean="0"/>
              <a:t>Reglamentación Ecuatoriana</a:t>
            </a:r>
          </a:p>
          <a:p>
            <a:endParaRPr lang="es-EC" sz="1400" dirty="0"/>
          </a:p>
          <a:p>
            <a:pPr marL="285750" indent="-285750">
              <a:buFont typeface="Arial" panose="020B0604020202020204" pitchFamily="34" charset="0"/>
              <a:buChar char="•"/>
            </a:pPr>
            <a:r>
              <a:rPr lang="es-EC" sz="1400" dirty="0" smtClean="0"/>
              <a:t>Conjunto de reglamentos basados en documentos internacionales y normas ecuatorianas.</a:t>
            </a:r>
          </a:p>
          <a:p>
            <a:pPr marL="285750" indent="-285750">
              <a:buFont typeface="Arial" panose="020B0604020202020204" pitchFamily="34" charset="0"/>
              <a:buChar char="•"/>
            </a:pPr>
            <a:r>
              <a:rPr lang="es-EC" sz="1400" dirty="0" smtClean="0"/>
              <a:t>Son 291 herramientas que reúne a RTE y a PRTE.</a:t>
            </a:r>
          </a:p>
          <a:p>
            <a:pPr marL="285750" indent="-285750">
              <a:buFont typeface="Arial" panose="020B0604020202020204" pitchFamily="34" charset="0"/>
              <a:buChar char="•"/>
            </a:pPr>
            <a:r>
              <a:rPr lang="es-EC" sz="1400" dirty="0" smtClean="0"/>
              <a:t>RTE orientadas a la EE (12).</a:t>
            </a:r>
          </a:p>
          <a:p>
            <a:pPr marL="285750" indent="-285750">
              <a:buFont typeface="Arial" panose="020B0604020202020204" pitchFamily="34" charset="0"/>
              <a:buChar char="•"/>
            </a:pPr>
            <a:r>
              <a:rPr lang="es-EC" sz="1400" dirty="0" smtClean="0"/>
              <a:t>RTE de seguridad eléctrica (1)</a:t>
            </a:r>
          </a:p>
          <a:p>
            <a:pPr marL="285750" indent="-285750">
              <a:buFont typeface="Arial" panose="020B0604020202020204" pitchFamily="34" charset="0"/>
              <a:buChar char="•"/>
            </a:pPr>
            <a:r>
              <a:rPr lang="es-EC" sz="1400" dirty="0" smtClean="0"/>
              <a:t>RTE de EE y seguridad eléctrica (1)</a:t>
            </a:r>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endParaRPr lang="es-EC" sz="1400" dirty="0"/>
          </a:p>
        </p:txBody>
      </p:sp>
      <p:sp>
        <p:nvSpPr>
          <p:cNvPr id="3" name="CuadroTexto 2"/>
          <p:cNvSpPr txBox="1"/>
          <p:nvPr/>
        </p:nvSpPr>
        <p:spPr>
          <a:xfrm>
            <a:off x="1349829" y="768222"/>
            <a:ext cx="1766858" cy="523220"/>
          </a:xfrm>
          <a:prstGeom prst="rect">
            <a:avLst/>
          </a:prstGeom>
          <a:noFill/>
        </p:spPr>
        <p:txBody>
          <a:bodyPr wrap="square" rtlCol="0">
            <a:spAutoFit/>
          </a:bodyPr>
          <a:lstStyle/>
          <a:p>
            <a:r>
              <a:rPr lang="es-EC" sz="2800" b="1" dirty="0" smtClean="0"/>
              <a:t>Ecuador</a:t>
            </a:r>
            <a:endParaRPr lang="es-EC" sz="2800" b="1" dirty="0"/>
          </a:p>
        </p:txBody>
      </p:sp>
      <p:graphicFrame>
        <p:nvGraphicFramePr>
          <p:cNvPr id="4" name="Diagrama 3"/>
          <p:cNvGraphicFramePr/>
          <p:nvPr>
            <p:extLst>
              <p:ext uri="{D42A27DB-BD31-4B8C-83A1-F6EECF244321}">
                <p14:modId xmlns:p14="http://schemas.microsoft.com/office/powerpoint/2010/main" val="2656827250"/>
              </p:ext>
            </p:extLst>
          </p:nvPr>
        </p:nvGraphicFramePr>
        <p:xfrm>
          <a:off x="736153" y="1605807"/>
          <a:ext cx="6714581" cy="412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73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52154" y="90152"/>
            <a:ext cx="10835803" cy="5969852"/>
          </a:xfrm>
          <a:prstGeom prst="rect">
            <a:avLst/>
          </a:prstGeom>
        </p:spPr>
      </p:pic>
    </p:spTree>
    <p:extLst>
      <p:ext uri="{BB962C8B-B14F-4D97-AF65-F5344CB8AC3E}">
        <p14:creationId xmlns:p14="http://schemas.microsoft.com/office/powerpoint/2010/main" val="3782156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248680670"/>
              </p:ext>
            </p:extLst>
          </p:nvPr>
        </p:nvGraphicFramePr>
        <p:xfrm>
          <a:off x="1197124" y="127850"/>
          <a:ext cx="10279259" cy="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394074" y="3437680"/>
            <a:ext cx="1450521" cy="523220"/>
          </a:xfrm>
          <a:prstGeom prst="rect">
            <a:avLst/>
          </a:prstGeom>
          <a:noFill/>
        </p:spPr>
        <p:txBody>
          <a:bodyPr wrap="square" rtlCol="0">
            <a:spAutoFit/>
          </a:bodyPr>
          <a:lstStyle/>
          <a:p>
            <a:r>
              <a:rPr lang="es-EC" sz="2800" b="1" dirty="0" smtClean="0"/>
              <a:t>Bolivia</a:t>
            </a:r>
            <a:endParaRPr lang="es-EC" sz="2800" b="1" dirty="0"/>
          </a:p>
        </p:txBody>
      </p:sp>
      <p:graphicFrame>
        <p:nvGraphicFramePr>
          <p:cNvPr id="4" name="Tabla 3"/>
          <p:cNvGraphicFramePr>
            <a:graphicFrameLocks noGrp="1"/>
          </p:cNvGraphicFramePr>
          <p:nvPr>
            <p:extLst>
              <p:ext uri="{D42A27DB-BD31-4B8C-83A1-F6EECF244321}">
                <p14:modId xmlns:p14="http://schemas.microsoft.com/office/powerpoint/2010/main" val="2184477885"/>
              </p:ext>
            </p:extLst>
          </p:nvPr>
        </p:nvGraphicFramePr>
        <p:xfrm>
          <a:off x="3117996" y="1291442"/>
          <a:ext cx="6676571" cy="4971288"/>
        </p:xfrm>
        <a:graphic>
          <a:graphicData uri="http://schemas.openxmlformats.org/drawingml/2006/table">
            <a:tbl>
              <a:tblPr firstRow="1" firstCol="1" bandRow="1"/>
              <a:tblGrid>
                <a:gridCol w="3191810"/>
                <a:gridCol w="3484761"/>
              </a:tblGrid>
              <a:tr h="222250">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108441">
                <a:tc>
                  <a:txBody>
                    <a:bodyPr/>
                    <a:lstStyle/>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Eficiencia Energética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Lámparas (Fluorescentes e incandescentes).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Refrigeradores.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Acondicionadores de aire.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Especificaciones (Método de ensayo) y etiquetado (Características de la etiqueta)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Clasifica los productos por el nivel de EE.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Seguridad Eléctrica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Máquinas para afeitar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Aspiradoras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Hornos microondas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Planchas eléctricas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Freidoras, sartenes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Calefactores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En algunos casos se especifican las condiciones de desempeño y seguridad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200" dirty="0">
                          <a:effectLst/>
                          <a:latin typeface="Calibri" panose="020F0502020204030204" pitchFamily="34" charset="0"/>
                          <a:ea typeface="Calibri" panose="020F0502020204030204" pitchFamily="34" charset="0"/>
                          <a:cs typeface="Calibri" panose="020F0502020204030204" pitchFamily="34" charset="0"/>
                        </a:rPr>
                        <a:t>Voluntario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Costo: </a:t>
                      </a:r>
                      <a:r>
                        <a:rPr lang="es-EC" sz="1200" dirty="0">
                          <a:effectLst/>
                          <a:latin typeface="Calibri" panose="020F0502020204030204" pitchFamily="34" charset="0"/>
                          <a:ea typeface="Calibri" panose="020F0502020204030204" pitchFamily="34" charset="0"/>
                          <a:cs typeface="Calibri" panose="020F0502020204030204" pitchFamily="34" charset="0"/>
                        </a:rPr>
                        <a:t>El acceso a la normativa, tiene costo.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a:t>
                      </a:r>
                      <a:r>
                        <a:rPr lang="es-EC" sz="1200" dirty="0">
                          <a:effectLst/>
                          <a:latin typeface="Calibri" panose="020F0502020204030204" pitchFamily="34" charset="0"/>
                          <a:ea typeface="Calibri" panose="020F0502020204030204" pitchFamily="34" charset="0"/>
                          <a:cs typeface="Calibri" panose="020F0502020204030204" pitchFamily="34" charset="0"/>
                        </a:rPr>
                        <a:t>Cantidad reducida.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Alcance: </a:t>
                      </a:r>
                      <a:r>
                        <a:rPr lang="es-EC" sz="1200" dirty="0">
                          <a:effectLst/>
                          <a:latin typeface="Calibri" panose="020F0502020204030204" pitchFamily="34" charset="0"/>
                          <a:ea typeface="Calibri" panose="020F0502020204030204" pitchFamily="34" charset="0"/>
                          <a:cs typeface="Calibri" panose="020F0502020204030204" pitchFamily="34" charset="0"/>
                        </a:rPr>
                        <a:t>levemente definido, no anticipa aspectos técnicos a considerarse.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Normativa duplicada, con alcances diferentes. Poco organizadas. (Este inconveniente fue solventado en el “Catalogo de Normas Bolivianas 2020”)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Todos los denominados “Sectores” están agrupados en un sólo documento: “Catalogo de Normas Bolivianas” y presentado por el IBNORCA.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6" name="CuadroTexto 5"/>
          <p:cNvSpPr txBox="1"/>
          <p:nvPr/>
        </p:nvSpPr>
        <p:spPr>
          <a:xfrm>
            <a:off x="1394073" y="669899"/>
            <a:ext cx="7145243" cy="523220"/>
          </a:xfrm>
          <a:prstGeom prst="rect">
            <a:avLst/>
          </a:prstGeom>
          <a:noFill/>
        </p:spPr>
        <p:txBody>
          <a:bodyPr wrap="square" rtlCol="0">
            <a:spAutoFit/>
          </a:bodyPr>
          <a:lstStyle/>
          <a:p>
            <a:r>
              <a:rPr lang="es-EC" sz="2800" b="1" dirty="0" smtClean="0"/>
              <a:t>Análisis de la situación actual. </a:t>
            </a:r>
            <a:endParaRPr lang="es-EC" sz="2800" b="1" dirty="0"/>
          </a:p>
        </p:txBody>
      </p:sp>
    </p:spTree>
    <p:extLst>
      <p:ext uri="{BB962C8B-B14F-4D97-AF65-F5344CB8AC3E}">
        <p14:creationId xmlns:p14="http://schemas.microsoft.com/office/powerpoint/2010/main" val="4074425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1563066"/>
              </p:ext>
            </p:extLst>
          </p:nvPr>
        </p:nvGraphicFramePr>
        <p:xfrm>
          <a:off x="2032001" y="667657"/>
          <a:ext cx="8577942" cy="5558409"/>
        </p:xfrm>
        <a:graphic>
          <a:graphicData uri="http://schemas.openxmlformats.org/drawingml/2006/table">
            <a:tbl>
              <a:tblPr firstRow="1" firstCol="1" bandRow="1"/>
              <a:tblGrid>
                <a:gridCol w="4411542"/>
                <a:gridCol w="4166400"/>
              </a:tblGrid>
              <a:tr h="172453">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8" marR="489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8928" marR="489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428576">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Manual de calidad. Disponible.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marR="0" indent="-540385" algn="just" defTabSz="914400" rtl="0" eaLnBrk="1" fontAlgn="auto" latinLnBrk="0" hangingPunct="1">
                        <a:lnSpc>
                          <a:spcPct val="107000"/>
                        </a:lnSpc>
                        <a:spcBef>
                          <a:spcPts val="0"/>
                        </a:spcBef>
                        <a:spcAft>
                          <a:spcPts val="0"/>
                        </a:spcAft>
                        <a:buClrTx/>
                        <a:buSzTx/>
                        <a:buFontTx/>
                        <a:buNone/>
                        <a:tabLst/>
                        <a:defRPr/>
                      </a:pPr>
                      <a:r>
                        <a:rPr lang="es-EC" sz="1200" dirty="0" smtClean="0">
                          <a:effectLst/>
                          <a:latin typeface="Calibri" panose="020F0502020204030204" pitchFamily="34" charset="0"/>
                          <a:ea typeface="Calibri" panose="020F0502020204030204" pitchFamily="34" charset="0"/>
                          <a:cs typeface="Calibri" panose="020F0502020204030204" pitchFamily="34" charset="0"/>
                        </a:rPr>
                        <a:t>IBMETRO. </a:t>
                      </a:r>
                    </a:p>
                    <a:p>
                      <a:pPr marL="101600" indent="-540385" algn="just">
                        <a:lnSpc>
                          <a:spcPct val="107000"/>
                        </a:lnSpc>
                        <a:spcAft>
                          <a:spcPts val="0"/>
                        </a:spcAft>
                      </a:pPr>
                      <a:r>
                        <a:rPr lang="es-EC" sz="1200" dirty="0" smtClean="0">
                          <a:effectLst/>
                          <a:latin typeface="Calibri" panose="020F0502020204030204" pitchFamily="34" charset="0"/>
                          <a:ea typeface="Calibri" panose="020F0502020204030204" pitchFamily="34" charset="0"/>
                          <a:cs typeface="Calibri" panose="020F0502020204030204" pitchFamily="34" charset="0"/>
                        </a:rPr>
                        <a:t>Aspectos </a:t>
                      </a:r>
                      <a:r>
                        <a:rPr lang="es-EC" sz="1200" dirty="0">
                          <a:effectLst/>
                          <a:latin typeface="Calibri" panose="020F0502020204030204" pitchFamily="34" charset="0"/>
                          <a:ea typeface="Calibri" panose="020F0502020204030204" pitchFamily="34" charset="0"/>
                          <a:cs typeface="Calibri" panose="020F0502020204030204" pitchFamily="34" charset="0"/>
                        </a:rPr>
                        <a:t>generales sobre la acreditación de OEC.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smtClean="0">
                          <a:effectLst/>
                          <a:latin typeface="Calibri" panose="020F0502020204030204" pitchFamily="34" charset="0"/>
                          <a:ea typeface="Calibri" panose="020F0502020204030204" pitchFamily="34" charset="0"/>
                          <a:cs typeface="Calibri" panose="020F0502020204030204" pitchFamily="34" charset="0"/>
                        </a:rPr>
                        <a:t>Institución </a:t>
                      </a:r>
                      <a:r>
                        <a:rPr lang="es-EC" sz="1200" dirty="0">
                          <a:effectLst/>
                          <a:latin typeface="Calibri" panose="020F0502020204030204" pitchFamily="34" charset="0"/>
                          <a:ea typeface="Calibri" panose="020F0502020204030204" pitchFamily="34" charset="0"/>
                          <a:cs typeface="Calibri" panose="020F0502020204030204" pitchFamily="34" charset="0"/>
                        </a:rPr>
                        <a:t>pública, dependiente del Ministerio de desarrollo, producción y Economía Plural pero con autonomía administrativa, legal y técnica.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Acreditación de OEC.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IBMETRO – DTA organismo dependiente del Ministerio de desarrollo productivo y economía plural.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Procedimiento disponible claro.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El procedimiento de toma de decisión es transparente.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Tiempo de validez: 3 años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Catálogo de OEC acreditados y homologados: disponible y actualizado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Reglamento de certificación de producto. Disponible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Referencia 17065 y 17067. Considera el uso del sello IBNORCA. Procedimiento general para la certificación de productos.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IBNORCA</a:t>
                      </a:r>
                      <a:r>
                        <a:rPr lang="es-EC" sz="1200" dirty="0">
                          <a:effectLst/>
                          <a:latin typeface="Calibri" panose="020F0502020204030204" pitchFamily="34" charset="0"/>
                          <a:ea typeface="Calibri" panose="020F0502020204030204" pitchFamily="34" charset="0"/>
                          <a:cs typeface="Calibri" panose="020F0502020204030204" pitchFamily="34" charset="0"/>
                        </a:rPr>
                        <a:t>, asociación privada, sin fines de lucro.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Procedimientos de vigilancia: anuales.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Tipo de control: Concurrente y posterior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Dispone de Comités técnicos para la normalización y desarrollo de proyectos de reglamentos.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Se utiliza un control posterior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8" marR="4892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Estructura del Sistema de calidad.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Requiere estar mejor definida. Actores y funciones.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Importación de electrodomésticos.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No requiere documentación previa. (Autorización, ni Certificado).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 aplicación de un “Canal de control”, según el caso.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Acreditación de un OEC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Requiere ser más riguroso en la etapa de “Análisis de Hallazgos”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Los productos </a:t>
                      </a:r>
                      <a:r>
                        <a:rPr lang="es-EC" sz="1200" dirty="0" smtClean="0">
                          <a:effectLst/>
                          <a:latin typeface="Calibri" panose="020F0502020204030204" pitchFamily="34" charset="0"/>
                          <a:ea typeface="Calibri" panose="020F0502020204030204" pitchFamily="34" charset="0"/>
                          <a:cs typeface="Calibri" panose="020F0502020204030204" pitchFamily="34" charset="0"/>
                        </a:rPr>
                        <a:t>considerados (IBNORCA), </a:t>
                      </a:r>
                      <a:r>
                        <a:rPr lang="es-EC" sz="1200" dirty="0">
                          <a:effectLst/>
                          <a:latin typeface="Calibri" panose="020F0502020204030204" pitchFamily="34" charset="0"/>
                          <a:ea typeface="Calibri" panose="020F0502020204030204" pitchFamily="34" charset="0"/>
                          <a:cs typeface="Calibri" panose="020F0502020204030204" pitchFamily="34" charset="0"/>
                        </a:rPr>
                        <a:t>son limitados.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Los electrodomésticos, no se consideran dentro del alcance.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Certificación de producto.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El único organismo acreditado para la certificación de productos y servicios es IBNORCA.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Reglamento: No especifica el tipo de productos, ni el documento técnico correspondiente (NB). No detalla a profundidad el procedimiento para certificación.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Lista de productos objeto de certificación: Limitada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Sello IBNORCA.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Únicamente cerca de 200 empresas hacen uso del este. (El Día, 2016)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Organismo de control.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No existe organismo independiente para el control.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8" marR="4892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276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32635336"/>
              </p:ext>
            </p:extLst>
          </p:nvPr>
        </p:nvGraphicFramePr>
        <p:xfrm>
          <a:off x="2849555" y="427704"/>
          <a:ext cx="7812055" cy="5754116"/>
        </p:xfrm>
        <a:graphic>
          <a:graphicData uri="http://schemas.openxmlformats.org/drawingml/2006/table">
            <a:tbl>
              <a:tblPr firstRow="1" firstCol="1" bandRow="1"/>
              <a:tblGrid>
                <a:gridCol w="5039358"/>
                <a:gridCol w="2772697"/>
              </a:tblGrid>
              <a:tr h="265268">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Debilidades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290280">
                <a:tc>
                  <a:txBody>
                    <a:bodyPr/>
                    <a:lstStyle/>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RETIQ</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Eficiencia Energética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200" dirty="0">
                          <a:effectLst/>
                          <a:latin typeface="Calibri" panose="020F0502020204030204" pitchFamily="34" charset="0"/>
                          <a:ea typeface="Calibri" panose="020F0502020204030204" pitchFamily="34" charset="0"/>
                          <a:cs typeface="Calibri" panose="020F0502020204030204" pitchFamily="34" charset="0"/>
                        </a:rPr>
                        <a:t>Obligatorio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Costo: </a:t>
                      </a:r>
                      <a:r>
                        <a:rPr lang="es-EC" sz="1200" dirty="0">
                          <a:effectLst/>
                          <a:latin typeface="Calibri" panose="020F0502020204030204" pitchFamily="34" charset="0"/>
                          <a:ea typeface="Calibri" panose="020F0502020204030204" pitchFamily="34" charset="0"/>
                          <a:cs typeface="Calibri" panose="020F0502020204030204" pitchFamily="34" charset="0"/>
                        </a:rPr>
                        <a:t>El acceso al Reglamento es gratuito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Acondicionadores de aire.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Refrigeradores.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Balastos electromagnéticos y electrónicos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Lavadoras de ropa eléctricas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Calentadores de agua eléctricos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Gasodomésticos para la cocción de alimentos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Otros (No considerados electrodomésticos)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Requisitos generales y específicos aplicables al etiquetado.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Clasificación (Si aplica)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Parámetros a evaluar y declara.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Información comparable.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Rangos de desempeño energético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Método de ensayo, equivalencias, muestreo y criterio de aceptación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Ejemplo de etiqueta.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Procedimiento para evaluar la conformidad.*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Información sobre el proceso de Vigilancia, control y vigencia.*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smtClean="0">
                          <a:effectLst/>
                          <a:latin typeface="Calibri" panose="020F0502020204030204" pitchFamily="34" charset="0"/>
                          <a:ea typeface="Calibri" panose="020F0502020204030204" pitchFamily="34" charset="0"/>
                          <a:cs typeface="Calibri" panose="020F0502020204030204" pitchFamily="34" charset="0"/>
                        </a:rPr>
                        <a:t>Esquema </a:t>
                      </a:r>
                      <a:r>
                        <a:rPr lang="es-EC" sz="1200" dirty="0">
                          <a:effectLst/>
                          <a:latin typeface="Calibri" panose="020F0502020204030204" pitchFamily="34" charset="0"/>
                          <a:ea typeface="Calibri" panose="020F0502020204030204" pitchFamily="34" charset="0"/>
                          <a:cs typeface="Calibri" panose="020F0502020204030204" pitchFamily="34" charset="0"/>
                        </a:rPr>
                        <a:t>de certificación </a:t>
                      </a:r>
                      <a:r>
                        <a:rPr lang="es-EC" sz="1200" dirty="0" smtClean="0">
                          <a:effectLst/>
                          <a:latin typeface="Calibri" panose="020F0502020204030204" pitchFamily="34" charset="0"/>
                          <a:ea typeface="Calibri" panose="020F0502020204030204" pitchFamily="34" charset="0"/>
                          <a:cs typeface="Calibri" panose="020F0502020204030204" pitchFamily="34" charset="0"/>
                        </a:rPr>
                        <a:t>por </a:t>
                      </a:r>
                      <a:r>
                        <a:rPr lang="es-EC" sz="1200" dirty="0">
                          <a:effectLst/>
                          <a:latin typeface="Calibri" panose="020F0502020204030204" pitchFamily="34" charset="0"/>
                          <a:ea typeface="Calibri" panose="020F0502020204030204" pitchFamily="34" charset="0"/>
                          <a:cs typeface="Calibri" panose="020F0502020204030204" pitchFamily="34" charset="0"/>
                        </a:rPr>
                        <a:t>la ISO IEC 17067.*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Art. 26 Prohibición de comercialización para uso en Colombia.*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Incluye cuatro tipos de servicio de venta al consumidor</a:t>
                      </a:r>
                      <a:r>
                        <a:rPr lang="es-EC" sz="1200" dirty="0" smtClean="0">
                          <a:effectLst/>
                          <a:latin typeface="Calibri" panose="020F0502020204030204" pitchFamily="34" charset="0"/>
                          <a:ea typeface="Calibri" panose="020F0502020204030204" pitchFamily="34" charset="0"/>
                          <a:cs typeface="Calibri" panose="020F0502020204030204" pitchFamily="34" charset="0"/>
                        </a:rPr>
                        <a:t>.</a:t>
                      </a:r>
                    </a:p>
                    <a:p>
                      <a:pPr marL="101600" indent="-540385" algn="just">
                        <a:lnSpc>
                          <a:spcPct val="107000"/>
                        </a:lnSpc>
                        <a:spcAft>
                          <a:spcPts val="0"/>
                        </a:spcAft>
                      </a:pPr>
                      <a:r>
                        <a:rPr lang="es-EC" sz="1200" dirty="0" smtClean="0">
                          <a:effectLst/>
                          <a:latin typeface="Calibri" panose="020F0502020204030204" pitchFamily="34" charset="0"/>
                          <a:ea typeface="Calibri" panose="020F0502020204030204" pitchFamily="34" charset="0"/>
                          <a:cs typeface="Calibri" panose="020F0502020204030204" pitchFamily="34" charset="0"/>
                        </a:rPr>
                        <a:t>*</a:t>
                      </a:r>
                      <a:r>
                        <a:rPr lang="es-EC" sz="1200" dirty="0">
                          <a:effectLst/>
                          <a:latin typeface="Calibri" panose="020F0502020204030204" pitchFamily="34" charset="0"/>
                          <a:ea typeface="Calibri" panose="020F0502020204030204" pitchFamily="34" charset="0"/>
                          <a:cs typeface="Calibri" panose="020F0502020204030204" pitchFamily="34" charset="0"/>
                        </a:rPr>
                        <a:t>Aplicable a todos los productos.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smtClean="0">
                          <a:effectLst/>
                          <a:latin typeface="Calibri" panose="020F0502020204030204" pitchFamily="34" charset="0"/>
                          <a:ea typeface="Calibri" panose="020F0502020204030204" pitchFamily="34" charset="0"/>
                          <a:cs typeface="Calibri" panose="020F0502020204030204" pitchFamily="34" charset="0"/>
                        </a:rPr>
                        <a:t>Productos: </a:t>
                      </a:r>
                      <a:r>
                        <a:rPr lang="es-EC" sz="1200" dirty="0" smtClean="0">
                          <a:effectLst/>
                          <a:latin typeface="Calibri" panose="020F0502020204030204" pitchFamily="34" charset="0"/>
                          <a:ea typeface="Calibri" panose="020F0502020204030204" pitchFamily="34" charset="0"/>
                          <a:cs typeface="Calibri" panose="020F0502020204030204" pitchFamily="34" charset="0"/>
                        </a:rPr>
                        <a:t>podrían considerarse adicionalmente otros productos, como TV, duchas.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smtClean="0">
                          <a:effectLst/>
                          <a:latin typeface="Calibri" panose="020F0502020204030204" pitchFamily="34" charset="0"/>
                          <a:ea typeface="Calibri" panose="020F0502020204030204" pitchFamily="34" charset="0"/>
                          <a:cs typeface="Calibri" panose="020F0502020204030204" pitchFamily="34" charset="0"/>
                        </a:rPr>
                        <a:t>Aplicable </a:t>
                      </a:r>
                      <a:r>
                        <a:rPr lang="es-EC" sz="1200" dirty="0">
                          <a:effectLst/>
                          <a:latin typeface="Calibri" panose="020F0502020204030204" pitchFamily="34" charset="0"/>
                          <a:ea typeface="Calibri" panose="020F0502020204030204" pitchFamily="34" charset="0"/>
                          <a:cs typeface="Calibri" panose="020F0502020204030204" pitchFamily="34" charset="0"/>
                        </a:rPr>
                        <a:t>a un grupo específico de cada producto.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Su accionar podría traducirse en un limitante para el libre comercio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5" name="Cuadro de texto 67"/>
          <p:cNvSpPr txBox="1"/>
          <p:nvPr/>
        </p:nvSpPr>
        <p:spPr>
          <a:xfrm>
            <a:off x="9278938" y="12068175"/>
            <a:ext cx="1192212" cy="36353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540385" indent="-540385">
              <a:lnSpc>
                <a:spcPct val="107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XXJS       </a:t>
            </a:r>
            <a:r>
              <a:rPr lang="es-EC" sz="1000" i="1">
                <a:effectLst/>
                <a:latin typeface="Times New Roman" panose="02020603050405020304" pitchFamily="18" charset="0"/>
                <a:ea typeface="Calibri" panose="020F0502020204030204" pitchFamily="34" charset="0"/>
                <a:cs typeface="Times New Roman" panose="02020603050405020304" pitchFamily="18" charset="0"/>
              </a:rPr>
              <a:t>CONTINÚA</a:t>
            </a:r>
            <a:endParaRPr lang="es-EC" sz="1100">
              <a:effectLst/>
              <a:ea typeface="Calibri" panose="020F0502020204030204" pitchFamily="34" charset="0"/>
              <a:cs typeface="Times New Roman" panose="02020603050405020304" pitchFamily="18" charset="0"/>
            </a:endParaRPr>
          </a:p>
        </p:txBody>
      </p:sp>
      <p:sp>
        <p:nvSpPr>
          <p:cNvPr id="6" name="CuadroTexto 5"/>
          <p:cNvSpPr txBox="1"/>
          <p:nvPr/>
        </p:nvSpPr>
        <p:spPr>
          <a:xfrm>
            <a:off x="1082697" y="3041759"/>
            <a:ext cx="1766858" cy="523220"/>
          </a:xfrm>
          <a:prstGeom prst="rect">
            <a:avLst/>
          </a:prstGeom>
          <a:noFill/>
        </p:spPr>
        <p:txBody>
          <a:bodyPr wrap="square" rtlCol="0">
            <a:spAutoFit/>
          </a:bodyPr>
          <a:lstStyle/>
          <a:p>
            <a:r>
              <a:rPr lang="es-EC" sz="2800" b="1" dirty="0" smtClean="0"/>
              <a:t>Colombia</a:t>
            </a:r>
            <a:endParaRPr lang="es-EC" sz="2800" b="1" dirty="0"/>
          </a:p>
        </p:txBody>
      </p:sp>
    </p:spTree>
    <p:extLst>
      <p:ext uri="{BB962C8B-B14F-4D97-AF65-F5344CB8AC3E}">
        <p14:creationId xmlns:p14="http://schemas.microsoft.com/office/powerpoint/2010/main" val="387227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19432936"/>
              </p:ext>
            </p:extLst>
          </p:nvPr>
        </p:nvGraphicFramePr>
        <p:xfrm>
          <a:off x="2444664" y="850928"/>
          <a:ext cx="7775968" cy="5381625"/>
        </p:xfrm>
        <a:graphic>
          <a:graphicData uri="http://schemas.openxmlformats.org/drawingml/2006/table">
            <a:tbl>
              <a:tblPr firstRow="1" firstCol="1" bandRow="1"/>
              <a:tblGrid>
                <a:gridCol w="4328478"/>
                <a:gridCol w="3447490"/>
              </a:tblGrid>
              <a:tr h="5073353">
                <a:tc>
                  <a:txBody>
                    <a:bodyPr/>
                    <a:lstStyle/>
                    <a:p>
                      <a:pPr marL="540385" indent="-540385" algn="just">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RETIE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Seguridad Eléctrica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100" dirty="0">
                          <a:effectLst/>
                          <a:latin typeface="Calibri" panose="020F0502020204030204" pitchFamily="34" charset="0"/>
                          <a:ea typeface="Calibri" panose="020F0502020204030204" pitchFamily="34" charset="0"/>
                          <a:cs typeface="Calibri" panose="020F0502020204030204" pitchFamily="34" charset="0"/>
                        </a:rPr>
                        <a:t>Obligatorio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Costo: </a:t>
                      </a:r>
                      <a:r>
                        <a:rPr lang="es-EC" sz="1100" dirty="0">
                          <a:effectLst/>
                          <a:latin typeface="Calibri" panose="020F0502020204030204" pitchFamily="34" charset="0"/>
                          <a:ea typeface="Calibri" panose="020F0502020204030204" pitchFamily="34" charset="0"/>
                          <a:cs typeface="Calibri" panose="020F0502020204030204" pitchFamily="34" charset="0"/>
                        </a:rPr>
                        <a:t>El acceso al Reglamento es gratuito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Duchas eléctricas y calentadores de paso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Electrobombas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Paneles solares fotovoltaicos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Portalámparas o porta bombillas.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Otros (No considerados electrodomésticos)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Capítulo 2: Requisitos técnicos esenciales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Capítulo 3: Requisitos de productos (tanto del producto como de la instalación)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Requisitos específicos para los procesos de generación, transmisión, transformación, distribución, instalaciones de uso final.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Prohibición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Demostración de la conformidad.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Vigilancia, control y régimen sancionatorio.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Los valores técnicos sugeridos como mínimos corresponden a documentos que cumplen con estándares Internacionales como IEC, ANSI, ISO.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En el caso de algunos productos, los requerimientos son minuciosos y altamente rigurosos. (Portalámparas).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Productos: </a:t>
                      </a:r>
                      <a:r>
                        <a:rPr lang="es-EC" sz="1100" b="0" dirty="0">
                          <a:effectLst/>
                          <a:latin typeface="Calibri" panose="020F0502020204030204" pitchFamily="34" charset="0"/>
                          <a:ea typeface="Calibri" panose="020F0502020204030204" pitchFamily="34" charset="0"/>
                          <a:cs typeface="Calibri" panose="020F0502020204030204" pitchFamily="34" charset="0"/>
                        </a:rPr>
                        <a:t>Al tratarse de temas de seguridad podrían atenderse adicionalmente otros productos o complementarse las especificaciones de aquellos considerados en el RETIQ.</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Se exceptúan </a:t>
                      </a:r>
                      <a:r>
                        <a:rPr lang="es-EC" sz="1100" b="0" dirty="0">
                          <a:effectLst/>
                          <a:latin typeface="Calibri" panose="020F0502020204030204" pitchFamily="34" charset="0"/>
                          <a:ea typeface="Calibri" panose="020F0502020204030204" pitchFamily="34" charset="0"/>
                          <a:cs typeface="Calibri" panose="020F0502020204030204" pitchFamily="34" charset="0"/>
                        </a:rPr>
                        <a:t>del cumplimiento del  este reglamento los productos para ensamble, repuesto de equipos y máquinas, entre otros.</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En algunos casos, </a:t>
                      </a:r>
                      <a:r>
                        <a:rPr lang="es-EC" sz="1100" b="0" dirty="0">
                          <a:effectLst/>
                          <a:latin typeface="Calibri" panose="020F0502020204030204" pitchFamily="34" charset="0"/>
                          <a:ea typeface="Calibri" panose="020F0502020204030204" pitchFamily="34" charset="0"/>
                          <a:cs typeface="Calibri" panose="020F0502020204030204" pitchFamily="34" charset="0"/>
                        </a:rPr>
                        <a:t>no se especifica la  norma técnica internacional o de reconocimiento Internacional a cumplir para la emisión del certificado de conformidad. (Paneles solares)</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Calibri" panose="020F0502020204030204" pitchFamily="34" charset="0"/>
                          <a:ea typeface="Calibri" panose="020F0502020204030204" pitchFamily="34" charset="0"/>
                          <a:cs typeface="Calibri" panose="020F0502020204030204" pitchFamily="34" charset="0"/>
                        </a:rPr>
                        <a:t>Mayor información en el proceso de evaluación de la conformidad de algunos productos. (herramientas de cálculo para acondicionamiento de aire)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172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577CE99B-54FE-4E68-BE03-1FDCB3D3865B}"/>
              </a:ext>
            </a:extLst>
          </p:cNvPr>
          <p:cNvSpPr txBox="1">
            <a:spLocks/>
          </p:cNvSpPr>
          <p:nvPr/>
        </p:nvSpPr>
        <p:spPr>
          <a:xfrm>
            <a:off x="788688" y="731518"/>
            <a:ext cx="9875520" cy="67626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_tradnl" sz="3200" dirty="0">
                <a:solidFill>
                  <a:schemeClr val="tx1"/>
                </a:solidFill>
                <a:latin typeface="Arial" panose="020B0604020202020204" pitchFamily="34" charset="0"/>
                <a:cs typeface="Arial" panose="020B0604020202020204" pitchFamily="34" charset="0"/>
              </a:rPr>
              <a:t>Temario</a:t>
            </a:r>
          </a:p>
        </p:txBody>
      </p:sp>
      <p:graphicFrame>
        <p:nvGraphicFramePr>
          <p:cNvPr id="4" name="Diagrama 2">
            <a:extLst>
              <a:ext uri="{FF2B5EF4-FFF2-40B4-BE49-F238E27FC236}">
                <a16:creationId xmlns="" xmlns:a16="http://schemas.microsoft.com/office/drawing/2014/main" id="{9353B5F9-0FA1-4E6E-ACA1-D2F674E81F38}"/>
              </a:ext>
            </a:extLst>
          </p:cNvPr>
          <p:cNvGraphicFramePr/>
          <p:nvPr>
            <p:extLst>
              <p:ext uri="{D42A27DB-BD31-4B8C-83A1-F6EECF244321}">
                <p14:modId xmlns:p14="http://schemas.microsoft.com/office/powerpoint/2010/main" val="3377895018"/>
              </p:ext>
            </p:extLst>
          </p:nvPr>
        </p:nvGraphicFramePr>
        <p:xfrm>
          <a:off x="1777036" y="1407787"/>
          <a:ext cx="7766209" cy="4141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1749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Imagen 3" descr="C:\Users\nv_ca\OneDrive\Escritorio\Viole\Colombia\ETIQUETA-2016-EXPLICADA-753x1024.png"/>
          <p:cNvPicPr/>
          <p:nvPr/>
        </p:nvPicPr>
        <p:blipFill>
          <a:blip r:embed="rId3">
            <a:extLst>
              <a:ext uri="{28A0092B-C50C-407E-A947-70E740481C1C}">
                <a14:useLocalDpi xmlns:a14="http://schemas.microsoft.com/office/drawing/2010/main" val="0"/>
              </a:ext>
            </a:extLst>
          </a:blip>
          <a:srcRect/>
          <a:stretch>
            <a:fillRect/>
          </a:stretch>
        </p:blipFill>
        <p:spPr bwMode="auto">
          <a:xfrm>
            <a:off x="4091367" y="1182430"/>
            <a:ext cx="4034994" cy="5070886"/>
          </a:xfrm>
          <a:prstGeom prst="rect">
            <a:avLst/>
          </a:prstGeom>
          <a:noFill/>
          <a:ln>
            <a:noFill/>
          </a:ln>
        </p:spPr>
      </p:pic>
      <p:sp>
        <p:nvSpPr>
          <p:cNvPr id="5" name="CuadroTexto 4"/>
          <p:cNvSpPr txBox="1"/>
          <p:nvPr/>
        </p:nvSpPr>
        <p:spPr>
          <a:xfrm>
            <a:off x="1377663" y="782320"/>
            <a:ext cx="5745808" cy="400110"/>
          </a:xfrm>
          <a:prstGeom prst="rect">
            <a:avLst/>
          </a:prstGeom>
          <a:noFill/>
        </p:spPr>
        <p:txBody>
          <a:bodyPr wrap="square" rtlCol="0">
            <a:spAutoFit/>
          </a:bodyPr>
          <a:lstStyle/>
          <a:p>
            <a:r>
              <a:rPr lang="es-EC" sz="2000" b="1" dirty="0" smtClean="0"/>
              <a:t>Diseño y contenido de la etiqueta </a:t>
            </a:r>
            <a:endParaRPr lang="es-EC" sz="2000" b="1" dirty="0"/>
          </a:p>
        </p:txBody>
      </p:sp>
    </p:spTree>
    <p:extLst>
      <p:ext uri="{BB962C8B-B14F-4D97-AF65-F5344CB8AC3E}">
        <p14:creationId xmlns:p14="http://schemas.microsoft.com/office/powerpoint/2010/main" val="116804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13496399"/>
              </p:ext>
            </p:extLst>
          </p:nvPr>
        </p:nvGraphicFramePr>
        <p:xfrm>
          <a:off x="1843548" y="712470"/>
          <a:ext cx="9291484" cy="5754116"/>
        </p:xfrm>
        <a:graphic>
          <a:graphicData uri="http://schemas.openxmlformats.org/drawingml/2006/table">
            <a:tbl>
              <a:tblPr firstRow="1" firstCol="1" bandRow="1"/>
              <a:tblGrid>
                <a:gridCol w="5002011"/>
                <a:gridCol w="4289473"/>
              </a:tblGrid>
              <a:tr h="158847">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192491">
                <a:tc>
                  <a:txBody>
                    <a:bodyPr/>
                    <a:lstStyle/>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Estructura del  Subsistema Nacional de la Calidad – SICAL.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Disponible, organismos definidos de manera clara e independiente.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Nacionalización de productos.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Indispensable la presentación de certificación y etiquetas. Control previo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Acreditación de un OEC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ONAC corporación de derecho privado.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Reconoce y válida la competencia técnica.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smtClean="0">
                          <a:effectLst/>
                          <a:latin typeface="Calibri" panose="020F0502020204030204" pitchFamily="34" charset="0"/>
                          <a:ea typeface="Calibri" panose="020F0502020204030204" pitchFamily="34" charset="0"/>
                          <a:cs typeface="Calibri" panose="020F0502020204030204" pitchFamily="34" charset="0"/>
                        </a:rPr>
                        <a:t>Admite </a:t>
                      </a:r>
                      <a:r>
                        <a:rPr lang="es-EC" sz="1200" dirty="0">
                          <a:effectLst/>
                          <a:latin typeface="Calibri" panose="020F0502020204030204" pitchFamily="34" charset="0"/>
                          <a:ea typeface="Calibri" panose="020F0502020204030204" pitchFamily="34" charset="0"/>
                          <a:cs typeface="Calibri" panose="020F0502020204030204" pitchFamily="34" charset="0"/>
                        </a:rPr>
                        <a:t>una evaluación complementaria para verificar las “No conformidades”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 decisión preliminar </a:t>
                      </a:r>
                      <a:r>
                        <a:rPr lang="es-EC" sz="1200" dirty="0" smtClean="0">
                          <a:effectLst/>
                          <a:latin typeface="Calibri" panose="020F0502020204030204" pitchFamily="34" charset="0"/>
                          <a:ea typeface="Calibri" panose="020F0502020204030204" pitchFamily="34" charset="0"/>
                          <a:cs typeface="Calibri" panose="020F0502020204030204" pitchFamily="34" charset="0"/>
                        </a:rPr>
                        <a:t>requiere</a:t>
                      </a:r>
                      <a:r>
                        <a:rPr lang="es-EC"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s-EC" sz="1200" dirty="0" smtClean="0">
                          <a:effectLst/>
                          <a:latin typeface="Calibri" panose="020F0502020204030204" pitchFamily="34" charset="0"/>
                          <a:ea typeface="Calibri" panose="020F0502020204030204" pitchFamily="34" charset="0"/>
                          <a:cs typeface="Calibri" panose="020F0502020204030204" pitchFamily="34" charset="0"/>
                        </a:rPr>
                        <a:t>una </a:t>
                      </a:r>
                      <a:r>
                        <a:rPr lang="es-EC" sz="1200" dirty="0">
                          <a:effectLst/>
                          <a:latin typeface="Calibri" panose="020F0502020204030204" pitchFamily="34" charset="0"/>
                          <a:ea typeface="Calibri" panose="020F0502020204030204" pitchFamily="34" charset="0"/>
                          <a:cs typeface="Calibri" panose="020F0502020204030204" pitchFamily="34" charset="0"/>
                        </a:rPr>
                        <a:t>reunión de cierre, un informe final.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 dispone de un procedimiento sobre la toma de decisión.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Dispone de un directorio de acreditación </a:t>
                      </a:r>
                      <a:r>
                        <a:rPr lang="es-EC" sz="1200" dirty="0" smtClean="0">
                          <a:effectLst/>
                          <a:latin typeface="Calibri" panose="020F0502020204030204" pitchFamily="34" charset="0"/>
                          <a:ea typeface="Calibri" panose="020F0502020204030204" pitchFamily="34" charset="0"/>
                          <a:cs typeface="Calibri" panose="020F0502020204030204" pitchFamily="34" charset="0"/>
                        </a:rPr>
                        <a:t>amigable.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Cada certificado de acreditación expone en forma clara el alcance otorgado.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Certificación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Podrá ser emitido únicamente por un OCP que dispongan del alcance correspondiente.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Existen varios organismos acreditados para esta actividad. (Entre ellos ICONTEC, entidad privada)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 realizan en base a los reglamentos establecidos por el Ministerio de Minas y Energía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Control y Vigilancia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SIC, además de autoridades locales (Alcaldías) que trabajan en conjunto bajo la Ley de Defensa del consumidor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El certificado de conformidad tiene un periodo de vigencia de acuerdo al sello de certificación otorgado.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Sistema 1B  (Esquema por Lote):  Sin vigencia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Sistema 4 (Muestras de fábrica o mercado):  1 año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Sistema 5 ( Muestras y Sistema de Gestión): 3 años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654" marR="4765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3787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35212" y="3189244"/>
            <a:ext cx="1766858" cy="523220"/>
          </a:xfrm>
          <a:prstGeom prst="rect">
            <a:avLst/>
          </a:prstGeom>
          <a:noFill/>
        </p:spPr>
        <p:txBody>
          <a:bodyPr wrap="square" rtlCol="0">
            <a:spAutoFit/>
          </a:bodyPr>
          <a:lstStyle/>
          <a:p>
            <a:r>
              <a:rPr lang="es-EC" sz="2800" b="1" dirty="0" smtClean="0"/>
              <a:t>Ecuador</a:t>
            </a:r>
            <a:endParaRPr lang="es-EC" sz="2800" b="1" dirty="0"/>
          </a:p>
        </p:txBody>
      </p:sp>
      <p:graphicFrame>
        <p:nvGraphicFramePr>
          <p:cNvPr id="7" name="Tabla 6"/>
          <p:cNvGraphicFramePr>
            <a:graphicFrameLocks noGrp="1"/>
          </p:cNvGraphicFramePr>
          <p:nvPr>
            <p:extLst>
              <p:ext uri="{D42A27DB-BD31-4B8C-83A1-F6EECF244321}">
                <p14:modId xmlns:p14="http://schemas.microsoft.com/office/powerpoint/2010/main" val="2551521814"/>
              </p:ext>
            </p:extLst>
          </p:nvPr>
        </p:nvGraphicFramePr>
        <p:xfrm>
          <a:off x="2448541" y="478432"/>
          <a:ext cx="8376775" cy="5754116"/>
        </p:xfrm>
        <a:graphic>
          <a:graphicData uri="http://schemas.openxmlformats.org/drawingml/2006/table">
            <a:tbl>
              <a:tblPr firstRow="1" firstCol="1" bandRow="1"/>
              <a:tblGrid>
                <a:gridCol w="4351978"/>
                <a:gridCol w="502435"/>
                <a:gridCol w="3522362"/>
              </a:tblGrid>
              <a:tr h="168009">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407" marR="474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7407" marR="474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r>
              <a:tr h="4452369">
                <a:tc gridSpan="2">
                  <a:txBody>
                    <a:bodyPr/>
                    <a:lstStyle/>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Eficiencia Energética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200" dirty="0">
                          <a:effectLst/>
                          <a:latin typeface="Calibri" panose="020F0502020204030204" pitchFamily="34" charset="0"/>
                          <a:ea typeface="Calibri" panose="020F0502020204030204" pitchFamily="34" charset="0"/>
                          <a:cs typeface="Calibri" panose="020F0502020204030204" pitchFamily="34" charset="0"/>
                        </a:rPr>
                        <a:t>Obligatorio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Costo: </a:t>
                      </a:r>
                      <a:r>
                        <a:rPr lang="es-EC" sz="1200" dirty="0">
                          <a:effectLst/>
                          <a:latin typeface="Calibri" panose="020F0502020204030204" pitchFamily="34" charset="0"/>
                          <a:ea typeface="Calibri" panose="020F0502020204030204" pitchFamily="34" charset="0"/>
                          <a:cs typeface="Calibri" panose="020F0502020204030204" pitchFamily="34" charset="0"/>
                        </a:rPr>
                        <a:t>El acceso al Reglamento es gratuito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Artefactos de Refrigeración.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Lámparas </a:t>
                      </a:r>
                      <a:r>
                        <a:rPr lang="es-EC" sz="1200" dirty="0" smtClean="0">
                          <a:effectLst/>
                          <a:latin typeface="Calibri" panose="020F0502020204030204" pitchFamily="34" charset="0"/>
                          <a:ea typeface="Calibri" panose="020F0502020204030204" pitchFamily="34" charset="0"/>
                          <a:cs typeface="Calibri" panose="020F0502020204030204" pitchFamily="34" charset="0"/>
                        </a:rPr>
                        <a:t>fluorescentes.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Acondicionadores de aire.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Lavadoras electrodomésticas de ropa.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Máquinas secadoras.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Ventiladores con motor eléctrico.(2)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Televisiones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Hornos </a:t>
                      </a:r>
                      <a:r>
                        <a:rPr lang="es-EC" sz="1200" dirty="0" smtClean="0">
                          <a:effectLst/>
                          <a:latin typeface="Calibri" panose="020F0502020204030204" pitchFamily="34" charset="0"/>
                          <a:ea typeface="Calibri" panose="020F0502020204030204" pitchFamily="34" charset="0"/>
                          <a:cs typeface="Calibri" panose="020F0502020204030204" pitchFamily="34" charset="0"/>
                        </a:rPr>
                        <a:t>eléctricos, Hornos </a:t>
                      </a:r>
                      <a:r>
                        <a:rPr lang="es-EC" sz="1200" dirty="0">
                          <a:effectLst/>
                          <a:latin typeface="Calibri" panose="020F0502020204030204" pitchFamily="34" charset="0"/>
                          <a:ea typeface="Calibri" panose="020F0502020204030204" pitchFamily="34" charset="0"/>
                          <a:cs typeface="Calibri" panose="020F0502020204030204" pitchFamily="34" charset="0"/>
                        </a:rPr>
                        <a:t>microondas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Máquinas lavadoras-secadoras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Lavavajillas.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Calentadores de agua eléctricos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Otros (No considerados electrodomésticos)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Cada producto se trata de manera independiente en un RTE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smtClean="0">
                          <a:effectLst/>
                          <a:latin typeface="Calibri" panose="020F0502020204030204" pitchFamily="34" charset="0"/>
                          <a:ea typeface="Calibri" panose="020F0502020204030204" pitchFamily="34" charset="0"/>
                          <a:cs typeface="Calibri" panose="020F0502020204030204" pitchFamily="34" charset="0"/>
                        </a:rPr>
                        <a:t>Definiciones, Campo </a:t>
                      </a:r>
                      <a:r>
                        <a:rPr lang="es-EC" sz="1200" dirty="0">
                          <a:effectLst/>
                          <a:latin typeface="Calibri" panose="020F0502020204030204" pitchFamily="34" charset="0"/>
                          <a:ea typeface="Calibri" panose="020F0502020204030204" pitchFamily="34" charset="0"/>
                          <a:cs typeface="Calibri" panose="020F0502020204030204" pitchFamily="34" charset="0"/>
                        </a:rPr>
                        <a:t>de aplicación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Clasificación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Condiciones generales / </a:t>
                      </a:r>
                      <a:r>
                        <a:rPr lang="es-EC" sz="1200" dirty="0" smtClean="0">
                          <a:effectLst/>
                          <a:latin typeface="Calibri" panose="020F0502020204030204" pitchFamily="34" charset="0"/>
                          <a:ea typeface="Calibri" panose="020F0502020204030204" pitchFamily="34" charset="0"/>
                          <a:cs typeface="Calibri" panose="020F0502020204030204" pitchFamily="34" charset="0"/>
                        </a:rPr>
                        <a:t>Requisitos </a:t>
                      </a:r>
                      <a:r>
                        <a:rPr lang="es-EC" sz="1200" dirty="0">
                          <a:effectLst/>
                          <a:latin typeface="Calibri" panose="020F0502020204030204" pitchFamily="34" charset="0"/>
                          <a:ea typeface="Calibri" panose="020F0502020204030204" pitchFamily="34" charset="0"/>
                          <a:cs typeface="Calibri" panose="020F0502020204030204" pitchFamily="34" charset="0"/>
                        </a:rPr>
                        <a:t>específicos.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smtClean="0">
                          <a:effectLst/>
                          <a:latin typeface="Calibri" panose="020F0502020204030204" pitchFamily="34" charset="0"/>
                          <a:ea typeface="Calibri" panose="020F0502020204030204" pitchFamily="34" charset="0"/>
                          <a:cs typeface="Calibri" panose="020F0502020204030204" pitchFamily="34" charset="0"/>
                        </a:rPr>
                        <a:t>Rotulado,</a:t>
                      </a:r>
                      <a:r>
                        <a:rPr lang="es-EC"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s-EC" sz="1200" dirty="0" smtClean="0">
                          <a:effectLst/>
                          <a:latin typeface="Calibri" panose="020F0502020204030204" pitchFamily="34" charset="0"/>
                          <a:ea typeface="Calibri" panose="020F0502020204030204" pitchFamily="34" charset="0"/>
                          <a:cs typeface="Calibri" panose="020F0502020204030204" pitchFamily="34" charset="0"/>
                        </a:rPr>
                        <a:t>Ensayos,</a:t>
                      </a:r>
                      <a:r>
                        <a:rPr lang="es-EC"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s-EC" sz="1200" dirty="0" smtClean="0">
                          <a:effectLst/>
                          <a:latin typeface="Calibri" panose="020F0502020204030204" pitchFamily="34" charset="0"/>
                          <a:ea typeface="Calibri" panose="020F0502020204030204" pitchFamily="34" charset="0"/>
                          <a:cs typeface="Calibri" panose="020F0502020204030204" pitchFamily="34" charset="0"/>
                        </a:rPr>
                        <a:t>Normativa </a:t>
                      </a:r>
                      <a:r>
                        <a:rPr lang="es-EC" sz="1200" dirty="0">
                          <a:effectLst/>
                          <a:latin typeface="Calibri" panose="020F0502020204030204" pitchFamily="34" charset="0"/>
                          <a:ea typeface="Calibri" panose="020F0502020204030204" pitchFamily="34" charset="0"/>
                          <a:cs typeface="Calibri" panose="020F0502020204030204" pitchFamily="34" charset="0"/>
                        </a:rPr>
                        <a:t>de referencia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Demostración de la conformidad / Procedimiento para la 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Organismos encargados de la evaluación y certificación de la conformidad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Información sobre la autoridad de fiscalización y/o supervisión / Autoridad de vigilancia y control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Se toma como referencia normativa reconocida internacionalmente.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407" marR="47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a:t>
                      </a:r>
                      <a:r>
                        <a:rPr lang="es-EC" sz="1200" dirty="0">
                          <a:effectLst/>
                          <a:latin typeface="Calibri" panose="020F0502020204030204" pitchFamily="34" charset="0"/>
                          <a:ea typeface="Calibri" panose="020F0502020204030204" pitchFamily="34" charset="0"/>
                          <a:cs typeface="Calibri" panose="020F0502020204030204" pitchFamily="34" charset="0"/>
                        </a:rPr>
                        <a:t>Aunque la cantidad considerada es mayor a otros reglamentos, se podría completar aún más.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Cada producto dispone de un reglamento independiente.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La vigencia o derogación de reglamentos puede cambiar de forma repentina.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Admite que un reglamento previamente derogado pueda entrar en vigencia nuevamente.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Las modificatorias se realizan en documentos adicionales.</a:t>
                      </a:r>
                      <a:r>
                        <a:rPr lang="es-EC" sz="1200" b="1" i="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407" marR="47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2725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36005314"/>
              </p:ext>
            </p:extLst>
          </p:nvPr>
        </p:nvGraphicFramePr>
        <p:xfrm>
          <a:off x="2621669" y="468773"/>
          <a:ext cx="7598963" cy="5871210"/>
        </p:xfrm>
        <a:graphic>
          <a:graphicData uri="http://schemas.openxmlformats.org/drawingml/2006/table">
            <a:tbl>
              <a:tblPr firstRow="1" firstCol="1" bandRow="1"/>
              <a:tblGrid>
                <a:gridCol w="3981686"/>
                <a:gridCol w="3617277"/>
              </a:tblGrid>
              <a:tr h="4351338">
                <a:tc>
                  <a:txBody>
                    <a:bodyPr/>
                    <a:lstStyle/>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Seguridad Eléctrica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200" dirty="0">
                          <a:effectLst/>
                          <a:latin typeface="Calibri" panose="020F0502020204030204" pitchFamily="34" charset="0"/>
                          <a:ea typeface="Calibri" panose="020F0502020204030204" pitchFamily="34" charset="0"/>
                          <a:cs typeface="Calibri" panose="020F0502020204030204" pitchFamily="34" charset="0"/>
                        </a:rPr>
                        <a:t>Obligatorio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Costo: </a:t>
                      </a:r>
                      <a:r>
                        <a:rPr lang="es-EC" sz="1200" dirty="0">
                          <a:effectLst/>
                          <a:latin typeface="Calibri" panose="020F0502020204030204" pitchFamily="34" charset="0"/>
                          <a:ea typeface="Calibri" panose="020F0502020204030204" pitchFamily="34" charset="0"/>
                          <a:cs typeface="Calibri" panose="020F0502020204030204" pitchFamily="34" charset="0"/>
                        </a:rPr>
                        <a:t>El acceso al Reglamento es gratuito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Aparatos eléctricos para cocción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Calentadores de agua eléctricos.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Otros (No considerados electrodomésticos)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Cada producto se trata de manera independiente en un RTE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Definiciones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Campo de aplicación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Clasificación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Condiciones generales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Requisitos específicos.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Rotulado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Muestreo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Ensayos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Normativa de referencia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Organismos encargados de la evaluación y certificación de la conformidad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Información sobre la autoridad de fiscalización y/o supervisión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 toma como referencia normativa reconocida internacionalmente.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El cumplimiento de los RTE, es requisito previo a la comercialización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Define las categorías o valores aceptados como válidos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832" marR="568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Cada producto dispone de un reglamento independiente.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La vigencia o derogación de reglamentos puede cambiar de forma repentina.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cantidad reducida.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832" marR="568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0856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3716655" y="1471612"/>
            <a:ext cx="5147126" cy="4486736"/>
          </a:xfrm>
          <a:prstGeom prst="rect">
            <a:avLst/>
          </a:prstGeom>
        </p:spPr>
      </p:pic>
      <p:sp>
        <p:nvSpPr>
          <p:cNvPr id="3" name="CuadroTexto 2"/>
          <p:cNvSpPr txBox="1"/>
          <p:nvPr/>
        </p:nvSpPr>
        <p:spPr>
          <a:xfrm>
            <a:off x="1377663" y="782320"/>
            <a:ext cx="5745808" cy="400110"/>
          </a:xfrm>
          <a:prstGeom prst="rect">
            <a:avLst/>
          </a:prstGeom>
          <a:noFill/>
        </p:spPr>
        <p:txBody>
          <a:bodyPr wrap="square" rtlCol="0">
            <a:spAutoFit/>
          </a:bodyPr>
          <a:lstStyle/>
          <a:p>
            <a:r>
              <a:rPr lang="es-EC" sz="2000" b="1" dirty="0" smtClean="0"/>
              <a:t>Diseño y contenido de la etiqueta </a:t>
            </a:r>
            <a:endParaRPr lang="es-EC" sz="2000" b="1" dirty="0"/>
          </a:p>
        </p:txBody>
      </p:sp>
    </p:spTree>
    <p:extLst>
      <p:ext uri="{BB962C8B-B14F-4D97-AF65-F5344CB8AC3E}">
        <p14:creationId xmlns:p14="http://schemas.microsoft.com/office/powerpoint/2010/main" val="77713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24056594"/>
              </p:ext>
            </p:extLst>
          </p:nvPr>
        </p:nvGraphicFramePr>
        <p:xfrm>
          <a:off x="2347970" y="410110"/>
          <a:ext cx="8403603" cy="5754116"/>
        </p:xfrm>
        <a:graphic>
          <a:graphicData uri="http://schemas.openxmlformats.org/drawingml/2006/table">
            <a:tbl>
              <a:tblPr firstRow="1" firstCol="1" bandRow="1"/>
              <a:tblGrid>
                <a:gridCol w="4570050"/>
                <a:gridCol w="3833553"/>
              </a:tblGrid>
              <a:tr h="228614">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 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65" marR="52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2765" marR="527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803430">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Estructura del  Sistema Ecuatoriano de la Calidad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Disponible, organismos definidos a través de la Ley 76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Acreditación de un OEC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SAE, entidad técnica de derecho público, personería jurídica, patrimonio y fondos propios.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Utiliza como documento normativo la ISO/IEC 17065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Procedimiento disponible, definido en forma clara y detallada (Actor y actividad).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Posterior a cada proceso de evaluación se emite un informe con las novedades presentadas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Uno de los filtros iniciales es la implementación de acciones correctivas.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Vigencia 5 años con evaluaciones de vigilancia.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Certificación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Podrá ser emitido únicamente por un OCP que dispongan del alcance correspondiente.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Existen varios organismos acreditados para esta actividad. (Servicio de normalización – INEN, bajo el sello INEN)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 realizan en base a los reglamentos establecidos por el Servicio de normalización – INEN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Constituye un requisito previo a la comercialización del producto.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Los PRTE, reciben observaciones por parte de empresas involucradas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Control y Vigilancia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En general se encuentra a cargo del MPCEIP y otras Instituciones facultadas por la ley.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 realiza control posterior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65" marR="5276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Nacionalización de productos.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No requiere control previo a excepción de que lo determine la partida arancelaria.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Acreditación de un OEC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 decisión final se toma en la Dirección Ejecutiva de la entidad competente,  considerando las “recomendaciones” del área técnica y jurídica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Control y Vigilancia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 información debe ser confirmada en el contenido de cada reglamento.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50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65" marR="5276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062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200683" y="3425215"/>
            <a:ext cx="1766858" cy="523220"/>
          </a:xfrm>
          <a:prstGeom prst="rect">
            <a:avLst/>
          </a:prstGeom>
          <a:noFill/>
        </p:spPr>
        <p:txBody>
          <a:bodyPr wrap="square" rtlCol="0">
            <a:spAutoFit/>
          </a:bodyPr>
          <a:lstStyle/>
          <a:p>
            <a:r>
              <a:rPr lang="es-EC" sz="2800" b="1" dirty="0" smtClean="0"/>
              <a:t>Perú</a:t>
            </a:r>
            <a:endParaRPr lang="es-EC" sz="2800" b="1" dirty="0"/>
          </a:p>
        </p:txBody>
      </p:sp>
      <p:graphicFrame>
        <p:nvGraphicFramePr>
          <p:cNvPr id="4" name="Tabla 3"/>
          <p:cNvGraphicFramePr>
            <a:graphicFrameLocks noGrp="1"/>
          </p:cNvGraphicFramePr>
          <p:nvPr>
            <p:extLst>
              <p:ext uri="{D42A27DB-BD31-4B8C-83A1-F6EECF244321}">
                <p14:modId xmlns:p14="http://schemas.microsoft.com/office/powerpoint/2010/main" val="2838955427"/>
              </p:ext>
            </p:extLst>
          </p:nvPr>
        </p:nvGraphicFramePr>
        <p:xfrm>
          <a:off x="2467570" y="370928"/>
          <a:ext cx="8254507" cy="5949823"/>
        </p:xfrm>
        <a:graphic>
          <a:graphicData uri="http://schemas.openxmlformats.org/drawingml/2006/table">
            <a:tbl>
              <a:tblPr firstRow="1" firstCol="1" bandRow="1"/>
              <a:tblGrid>
                <a:gridCol w="4774209"/>
                <a:gridCol w="3480298"/>
              </a:tblGrid>
              <a:tr h="193015">
                <a:tc>
                  <a:txBody>
                    <a:bodyPr/>
                    <a:lstStyle/>
                    <a:p>
                      <a:pPr marL="540385" indent="-540385" algn="ctr">
                        <a:lnSpc>
                          <a:spcPct val="150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Fortalezas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200" b="1">
                          <a:effectLst/>
                          <a:latin typeface="Calibri" panose="020F0502020204030204" pitchFamily="34" charset="0"/>
                          <a:ea typeface="Calibri" panose="020F0502020204030204" pitchFamily="34" charset="0"/>
                          <a:cs typeface="Calibri" panose="020F0502020204030204" pitchFamily="34" charset="0"/>
                        </a:rPr>
                        <a:t>Debilidades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370066">
                <a:tc>
                  <a:txBody>
                    <a:bodyPr/>
                    <a:lstStyle/>
                    <a:p>
                      <a:pPr marL="540385" indent="-540385" algn="just">
                        <a:lnSpc>
                          <a:spcPct val="107000"/>
                        </a:lnSpc>
                        <a:spcAft>
                          <a:spcPts val="0"/>
                        </a:spcAft>
                      </a:pPr>
                      <a:r>
                        <a:rPr lang="es-EC" sz="1200" b="1" dirty="0">
                          <a:effectLst/>
                          <a:latin typeface="Calibri" panose="020F0502020204030204" pitchFamily="34" charset="0"/>
                          <a:ea typeface="Calibri" panose="020F0502020204030204" pitchFamily="34" charset="0"/>
                          <a:cs typeface="Calibri" panose="020F0502020204030204" pitchFamily="34" charset="0"/>
                        </a:rPr>
                        <a:t>Eficiencia Energética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Cumplimiento: </a:t>
                      </a:r>
                      <a:r>
                        <a:rPr lang="es-EC" sz="1200" dirty="0">
                          <a:effectLst/>
                          <a:latin typeface="Calibri" panose="020F0502020204030204" pitchFamily="34" charset="0"/>
                          <a:ea typeface="Calibri" panose="020F0502020204030204" pitchFamily="34" charset="0"/>
                          <a:cs typeface="Calibri" panose="020F0502020204030204" pitchFamily="34" charset="0"/>
                        </a:rPr>
                        <a:t>Obligatorio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Costo: </a:t>
                      </a:r>
                      <a:r>
                        <a:rPr lang="es-EC" sz="1200" dirty="0">
                          <a:effectLst/>
                          <a:latin typeface="Calibri" panose="020F0502020204030204" pitchFamily="34" charset="0"/>
                          <a:ea typeface="Calibri" panose="020F0502020204030204" pitchFamily="34" charset="0"/>
                          <a:cs typeface="Calibri" panose="020F0502020204030204" pitchFamily="34" charset="0"/>
                        </a:rPr>
                        <a:t>El acceso al Reglamento es gratuito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considerados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Lámparas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Balastos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Aparatos de refrigeración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Lavadoras de ropa.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Secadoras de tambor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Acondicionadores de aire.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Calentadores de agua.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Otros (No considerados electrodomésticos</a:t>
                      </a:r>
                      <a:r>
                        <a:rPr lang="es-EC" sz="1200" dirty="0" smtClean="0">
                          <a:effectLst/>
                          <a:latin typeface="Calibri" panose="020F0502020204030204" pitchFamily="34" charset="0"/>
                          <a:ea typeface="Calibri" panose="020F0502020204030204" pitchFamily="34" charset="0"/>
                          <a:cs typeface="Calibri" panose="020F0502020204030204" pitchFamily="34" charset="0"/>
                        </a:rPr>
                        <a:t>)</a:t>
                      </a: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Contenido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Un único documento, cada producto </a:t>
                      </a:r>
                      <a:r>
                        <a:rPr lang="es-EC" sz="1200" dirty="0" smtClean="0">
                          <a:effectLst/>
                          <a:latin typeface="Calibri" panose="020F0502020204030204" pitchFamily="34" charset="0"/>
                          <a:ea typeface="Calibri" panose="020F0502020204030204" pitchFamily="34" charset="0"/>
                          <a:cs typeface="Calibri" panose="020F0502020204030204" pitchFamily="34" charset="0"/>
                        </a:rPr>
                        <a:t>en</a:t>
                      </a:r>
                      <a:r>
                        <a:rPr lang="es-EC" sz="12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s-EC" sz="1200" dirty="0" smtClean="0">
                          <a:effectLst/>
                          <a:latin typeface="Calibri" panose="020F0502020204030204" pitchFamily="34" charset="0"/>
                          <a:ea typeface="Calibri" panose="020F0502020204030204" pitchFamily="34" charset="0"/>
                          <a:cs typeface="Calibri" panose="020F0502020204030204" pitchFamily="34" charset="0"/>
                        </a:rPr>
                        <a:t>un </a:t>
                      </a:r>
                      <a:r>
                        <a:rPr lang="es-EC" sz="1200" dirty="0">
                          <a:effectLst/>
                          <a:latin typeface="Calibri" panose="020F0502020204030204" pitchFamily="34" charset="0"/>
                          <a:ea typeface="Calibri" panose="020F0502020204030204" pitchFamily="34" charset="0"/>
                          <a:cs typeface="Calibri" panose="020F0502020204030204" pitchFamily="34" charset="0"/>
                        </a:rPr>
                        <a:t>anexo del reglamento general.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El documento principal describe: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Objeto, clasificación, definiciones.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Autoridades competentes.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Responsables del etiquetado.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Evaluación de la conformidad.(1b, 2- 3,4,5)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Reglamento técnico y su equivalencia.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Conformidad del reglamento T. y comercialización.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Supervisión y fiscalización</a:t>
                      </a:r>
                      <a:r>
                        <a:rPr lang="es-EC" sz="1200" dirty="0" smtClean="0">
                          <a:effectLst/>
                          <a:latin typeface="Calibri" panose="020F0502020204030204" pitchFamily="34" charset="0"/>
                          <a:ea typeface="Calibri" panose="020F0502020204030204" pitchFamily="34" charset="0"/>
                          <a:cs typeface="Calibri" panose="020F0502020204030204" pitchFamily="34" charset="0"/>
                        </a:rPr>
                        <a:t>. Infracciones </a:t>
                      </a:r>
                      <a:r>
                        <a:rPr lang="es-EC" sz="1200" dirty="0">
                          <a:effectLst/>
                          <a:latin typeface="Calibri" panose="020F0502020204030204" pitchFamily="34" charset="0"/>
                          <a:ea typeface="Calibri" panose="020F0502020204030204" pitchFamily="34" charset="0"/>
                          <a:cs typeface="Calibri" panose="020F0502020204030204" pitchFamily="34" charset="0"/>
                        </a:rPr>
                        <a:t>y sanciones.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200" dirty="0">
                          <a:effectLst/>
                          <a:latin typeface="Calibri" panose="020F0502020204030204" pitchFamily="34" charset="0"/>
                          <a:ea typeface="Calibri" panose="020F0502020204030204" pitchFamily="34" charset="0"/>
                          <a:cs typeface="Calibri" panose="020F0502020204030204" pitchFamily="34" charset="0"/>
                        </a:rPr>
                        <a:t> </a:t>
                      </a:r>
                      <a:r>
                        <a:rPr lang="es-EC" sz="1200" dirty="0" smtClean="0">
                          <a:effectLst/>
                          <a:latin typeface="Calibri" panose="020F0502020204030204" pitchFamily="34" charset="0"/>
                          <a:ea typeface="Calibri" panose="020F0502020204030204" pitchFamily="34" charset="0"/>
                          <a:cs typeface="Calibri" panose="020F0502020204030204" pitchFamily="34" charset="0"/>
                        </a:rPr>
                        <a:t>La </a:t>
                      </a:r>
                      <a:r>
                        <a:rPr lang="es-EC" sz="1200" dirty="0">
                          <a:effectLst/>
                          <a:latin typeface="Calibri" panose="020F0502020204030204" pitchFamily="34" charset="0"/>
                          <a:ea typeface="Calibri" panose="020F0502020204030204" pitchFamily="34" charset="0"/>
                          <a:cs typeface="Calibri" panose="020F0502020204030204" pitchFamily="34" charset="0"/>
                        </a:rPr>
                        <a:t>estructura definida para los Anexos es</a:t>
                      </a:r>
                      <a:r>
                        <a:rPr lang="es-EC" sz="1200" dirty="0" smtClean="0">
                          <a:effectLst/>
                          <a:latin typeface="Calibri" panose="020F0502020204030204" pitchFamily="34" charset="0"/>
                          <a:ea typeface="Calibri" panose="020F0502020204030204" pitchFamily="34" charset="0"/>
                          <a:cs typeface="Calibri" panose="020F0502020204030204" pitchFamily="34" charset="0"/>
                        </a:rPr>
                        <a:t>:</a:t>
                      </a:r>
                      <a:r>
                        <a:rPr lang="es-EC" sz="1200" dirty="0">
                          <a:effectLst/>
                          <a:latin typeface="Calibri" panose="020F0502020204030204" pitchFamily="34" charset="0"/>
                          <a:ea typeface="Calibri" panose="020F0502020204030204" pitchFamily="34" charset="0"/>
                          <a:cs typeface="Calibri" panose="020F0502020204030204" pitchFamily="34" charset="0"/>
                        </a:rPr>
                        <a:t>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smtClean="0">
                          <a:effectLst/>
                          <a:latin typeface="Calibri" panose="020F0502020204030204" pitchFamily="34" charset="0"/>
                          <a:ea typeface="Calibri" panose="020F0502020204030204" pitchFamily="34" charset="0"/>
                          <a:cs typeface="Calibri" panose="020F0502020204030204" pitchFamily="34" charset="0"/>
                        </a:rPr>
                        <a:t>Definiciones, Alcances</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smtClean="0">
                          <a:effectLst/>
                          <a:latin typeface="Calibri" panose="020F0502020204030204" pitchFamily="34" charset="0"/>
                          <a:ea typeface="Calibri" panose="020F0502020204030204" pitchFamily="34" charset="0"/>
                          <a:cs typeface="Calibri" panose="020F0502020204030204" pitchFamily="34" charset="0"/>
                        </a:rPr>
                        <a:t>Requisitos </a:t>
                      </a:r>
                      <a:r>
                        <a:rPr lang="es-EC" sz="1200" dirty="0">
                          <a:effectLst/>
                          <a:latin typeface="Calibri" panose="020F0502020204030204" pitchFamily="34" charset="0"/>
                          <a:ea typeface="Calibri" panose="020F0502020204030204" pitchFamily="34" charset="0"/>
                          <a:cs typeface="Calibri" panose="020F0502020204030204" pitchFamily="34" charset="0"/>
                        </a:rPr>
                        <a:t>del etiquetado de EE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Requerimientos generales de etiqueta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Requisitos técnicos, métodos de ensayo y evaluación de la </a:t>
                      </a:r>
                      <a:r>
                        <a:rPr lang="es-EC" sz="1200" dirty="0" smtClean="0">
                          <a:effectLst/>
                          <a:latin typeface="Calibri" panose="020F0502020204030204" pitchFamily="34" charset="0"/>
                          <a:ea typeface="Calibri" panose="020F0502020204030204" pitchFamily="34" charset="0"/>
                          <a:cs typeface="Calibri" panose="020F0502020204030204" pitchFamily="34" charset="0"/>
                        </a:rPr>
                        <a:t>conformidad.</a:t>
                      </a:r>
                    </a:p>
                    <a:p>
                      <a:pPr marL="342900" lvl="0" indent="-342900" algn="just">
                        <a:lnSpc>
                          <a:spcPct val="107000"/>
                        </a:lnSpc>
                        <a:spcAft>
                          <a:spcPts val="0"/>
                        </a:spcAft>
                        <a:buFont typeface="Symbol" panose="05050102010706020507" pitchFamily="18" charset="2"/>
                        <a:buChar char=""/>
                      </a:pPr>
                      <a:r>
                        <a:rPr lang="es-EC" sz="1200" b="1" dirty="0" smtClean="0">
                          <a:effectLst/>
                          <a:latin typeface="Calibri" panose="020F0502020204030204" pitchFamily="34" charset="0"/>
                          <a:ea typeface="Calibri" panose="020F0502020204030204" pitchFamily="34" charset="0"/>
                          <a:cs typeface="Calibri" panose="020F0502020204030204" pitchFamily="34" charset="0"/>
                        </a:rPr>
                        <a:t>Referencia </a:t>
                      </a:r>
                      <a:r>
                        <a:rPr lang="es-EC" sz="1200" b="1" dirty="0">
                          <a:effectLst/>
                          <a:latin typeface="Calibri" panose="020F0502020204030204" pitchFamily="34" charset="0"/>
                          <a:ea typeface="Calibri" panose="020F0502020204030204" pitchFamily="34" charset="0"/>
                          <a:cs typeface="Calibri" panose="020F0502020204030204" pitchFamily="34" charset="0"/>
                        </a:rPr>
                        <a:t>normativa</a:t>
                      </a:r>
                      <a:r>
                        <a:rPr lang="es-EC" sz="1200" b="1" dirty="0" smtClean="0">
                          <a:effectLst/>
                          <a:latin typeface="Calibri" panose="020F0502020204030204" pitchFamily="34" charset="0"/>
                          <a:ea typeface="Calibri" panose="020F0502020204030204" pitchFamily="34" charset="0"/>
                          <a:cs typeface="Calibri" panose="020F0502020204030204" pitchFamily="34"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Productos: </a:t>
                      </a:r>
                      <a:r>
                        <a:rPr lang="es-EC" sz="1200" dirty="0">
                          <a:effectLst/>
                          <a:latin typeface="Calibri" panose="020F0502020204030204" pitchFamily="34" charset="0"/>
                          <a:ea typeface="Calibri" panose="020F0502020204030204" pitchFamily="34" charset="0"/>
                          <a:cs typeface="Calibri" panose="020F0502020204030204" pitchFamily="34" charset="0"/>
                        </a:rPr>
                        <a:t>podrían considerarse adicionalmente otros productos, como TV.</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Esquema de certificación.</a:t>
                      </a:r>
                      <a:r>
                        <a:rPr lang="es-EC" sz="1200" dirty="0">
                          <a:effectLst/>
                          <a:latin typeface="Calibri" panose="020F0502020204030204" pitchFamily="34" charset="0"/>
                          <a:ea typeface="Calibri" panose="020F0502020204030204" pitchFamily="34" charset="0"/>
                          <a:cs typeface="Calibri" panose="020F0502020204030204" pitchFamily="34" charset="0"/>
                        </a:rPr>
                        <a:t> No se especifica en los anexos, se presenta como: Certificación de tipo (Esquema 2, 3 o 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b="1" dirty="0">
                          <a:effectLst/>
                          <a:latin typeface="Calibri" panose="020F0502020204030204" pitchFamily="34" charset="0"/>
                          <a:ea typeface="Calibri" panose="020F0502020204030204" pitchFamily="34" charset="0"/>
                          <a:cs typeface="Calibri" panose="020F0502020204030204" pitchFamily="34" charset="0"/>
                        </a:rPr>
                        <a:t>Clasificación por niveles de energía según el producto.</a:t>
                      </a:r>
                      <a:r>
                        <a:rPr lang="es-EC" sz="1200" dirty="0">
                          <a:effectLst/>
                          <a:latin typeface="Calibri" panose="020F0502020204030204" pitchFamily="34" charset="0"/>
                          <a:ea typeface="Calibri" panose="020F0502020204030204" pitchFamily="34" charset="0"/>
                          <a:cs typeface="Calibri" panose="020F0502020204030204" pitchFamily="34" charset="0"/>
                        </a:rPr>
                        <a:t> A, B, C, D, E, F, G / A1, A2, A3, B1, B2, C y D. (Balastos)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Calibri" panose="020F0502020204030204" pitchFamily="34" charset="0"/>
                          <a:ea typeface="Calibri" panose="020F0502020204030204" pitchFamily="34" charset="0"/>
                          <a:cs typeface="Calibri" panose="020F0502020204030204" pitchFamily="34" charset="0"/>
                        </a:rPr>
                        <a:t>El cumplimiento de requisitos de emisión de ruido acústico aéreo de los productos que aplique serán de carácter voluntario.( Refrigeradores, lavadoras, entre otras)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565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377663" y="782320"/>
            <a:ext cx="5745808" cy="400110"/>
          </a:xfrm>
          <a:prstGeom prst="rect">
            <a:avLst/>
          </a:prstGeom>
          <a:noFill/>
        </p:spPr>
        <p:txBody>
          <a:bodyPr wrap="square" rtlCol="0">
            <a:spAutoFit/>
          </a:bodyPr>
          <a:lstStyle/>
          <a:p>
            <a:r>
              <a:rPr lang="es-EC" sz="2000" b="1" dirty="0" smtClean="0"/>
              <a:t>Diseño y contenido de la etiqueta </a:t>
            </a:r>
            <a:endParaRPr lang="es-EC" sz="2000" b="1" dirty="0"/>
          </a:p>
        </p:txBody>
      </p:sp>
      <p:pic>
        <p:nvPicPr>
          <p:cNvPr id="6" name="Imagen 5"/>
          <p:cNvPicPr/>
          <p:nvPr/>
        </p:nvPicPr>
        <p:blipFill>
          <a:blip r:embed="rId3"/>
          <a:stretch>
            <a:fillRect/>
          </a:stretch>
        </p:blipFill>
        <p:spPr>
          <a:xfrm>
            <a:off x="4122737" y="1553998"/>
            <a:ext cx="4860925" cy="4369435"/>
          </a:xfrm>
          <a:prstGeom prst="rect">
            <a:avLst/>
          </a:prstGeom>
        </p:spPr>
      </p:pic>
    </p:spTree>
    <p:extLst>
      <p:ext uri="{BB962C8B-B14F-4D97-AF65-F5344CB8AC3E}">
        <p14:creationId xmlns:p14="http://schemas.microsoft.com/office/powerpoint/2010/main" val="108560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90216742"/>
              </p:ext>
            </p:extLst>
          </p:nvPr>
        </p:nvGraphicFramePr>
        <p:xfrm>
          <a:off x="1386348" y="507452"/>
          <a:ext cx="9733937" cy="5743709"/>
        </p:xfrm>
        <a:graphic>
          <a:graphicData uri="http://schemas.openxmlformats.org/drawingml/2006/table">
            <a:tbl>
              <a:tblPr firstRow="1" firstCol="1" bandRow="1"/>
              <a:tblGrid>
                <a:gridCol w="5796117"/>
                <a:gridCol w="3937820"/>
              </a:tblGrid>
              <a:tr h="233299">
                <a:tc>
                  <a:txBody>
                    <a:bodyPr/>
                    <a:lstStyle/>
                    <a:p>
                      <a:pPr marL="540385" indent="-540385" algn="ctr">
                        <a:lnSpc>
                          <a:spcPct val="150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Fortalezas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6" marR="36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40385" indent="-540385" algn="ctr">
                        <a:lnSpc>
                          <a:spcPct val="150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Debilidades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6686" marR="366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492249">
                <a:tc>
                  <a:txBody>
                    <a:bodyPr/>
                    <a:lstStyle/>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Estructura del  Sistema Nacional para la calidad.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Disponible, organismos definidos.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Nacionalización de productos.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No se condiciona, ni se limita el ingreso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Acreditación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INACAL organismo público técnico adscrito al </a:t>
                      </a: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Min. </a:t>
                      </a:r>
                      <a:r>
                        <a:rPr lang="es-EC" sz="1100" dirty="0">
                          <a:effectLst/>
                          <a:latin typeface="Arial" panose="020B0604020202020204" pitchFamily="34" charset="0"/>
                          <a:ea typeface="Calibri" panose="020F0502020204030204" pitchFamily="34" charset="0"/>
                          <a:cs typeface="Times New Roman" panose="02020603050405020304" pitchFamily="18" charset="0"/>
                        </a:rPr>
                        <a:t>la Producción, tiene personería jurídica de derecho público y autonomía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Dispone de un Directorio de organismos acreditados de fácil manejo.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Procedimiento  </a:t>
                      </a:r>
                      <a:r>
                        <a:rPr lang="es-EC" sz="1100" dirty="0">
                          <a:effectLst/>
                          <a:latin typeface="Arial" panose="020B0604020202020204" pitchFamily="34" charset="0"/>
                          <a:ea typeface="Calibri" panose="020F0502020204030204" pitchFamily="34" charset="0"/>
                          <a:cs typeface="Times New Roman" panose="02020603050405020304" pitchFamily="18" charset="0"/>
                        </a:rPr>
                        <a:t>y reglamento disponible y definido en forma simple (Actor y actividad).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Considera el tratamiento de no </a:t>
                      </a: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conformidades.</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Al finaliza las etapas de la evaluación se</a:t>
                      </a:r>
                      <a:r>
                        <a:rPr lang="es-EC" sz="1100" baseline="0" dirty="0" smtClean="0">
                          <a:effectLst/>
                          <a:latin typeface="Arial" panose="020B0604020202020204" pitchFamily="34" charset="0"/>
                          <a:ea typeface="Calibri" panose="020F0502020204030204" pitchFamily="34" charset="0"/>
                          <a:cs typeface="Times New Roman" panose="02020603050405020304" pitchFamily="18" charset="0"/>
                        </a:rPr>
                        <a:t> verifica la </a:t>
                      </a: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pertinencia continuar con la E.C.</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La </a:t>
                      </a:r>
                      <a:r>
                        <a:rPr lang="es-EC" sz="1100" dirty="0">
                          <a:effectLst/>
                          <a:latin typeface="Arial" panose="020B0604020202020204" pitchFamily="34" charset="0"/>
                          <a:ea typeface="Calibri" panose="020F0502020204030204" pitchFamily="34" charset="0"/>
                          <a:cs typeface="Times New Roman" panose="02020603050405020304" pitchFamily="18" charset="0"/>
                        </a:rPr>
                        <a:t>toma de decisión se fundamenta en el informe de Evaluación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Vigencia 3 años con evaluaciones de vigilancia.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smtClean="0">
                          <a:effectLst/>
                          <a:latin typeface="Arial" panose="020B0604020202020204" pitchFamily="34" charset="0"/>
                          <a:ea typeface="Calibri" panose="020F0502020204030204" pitchFamily="34" charset="0"/>
                          <a:cs typeface="Times New Roman" panose="02020603050405020304" pitchFamily="18" charset="0"/>
                        </a:rPr>
                        <a:t>Certificación</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OCP  asignado por el Ministerio de Producción u otro de l</a:t>
                      </a:r>
                      <a:r>
                        <a:rPr lang="es-EC" sz="1100" baseline="0" dirty="0" smtClean="0">
                          <a:effectLst/>
                          <a:latin typeface="Arial" panose="020B0604020202020204" pitchFamily="34" charset="0"/>
                          <a:ea typeface="Calibri" panose="020F0502020204030204" pitchFamily="34" charset="0"/>
                          <a:cs typeface="Times New Roman" panose="02020603050405020304" pitchFamily="18" charset="0"/>
                        </a:rPr>
                        <a:t>o</a:t>
                      </a: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s organismos acreditados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Existen </a:t>
                      </a:r>
                      <a:r>
                        <a:rPr lang="es-EC" sz="1100" dirty="0">
                          <a:effectLst/>
                          <a:latin typeface="Arial" panose="020B0604020202020204" pitchFamily="34" charset="0"/>
                          <a:ea typeface="Calibri" panose="020F0502020204030204" pitchFamily="34" charset="0"/>
                          <a:cs typeface="Times New Roman" panose="02020603050405020304" pitchFamily="18" charset="0"/>
                        </a:rPr>
                        <a:t>varios organismos acreditados.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Se realizan en base a los reglamentos establecidos por el Ministerio de Energía y Minas.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Constituye un requisito previo a la comercialización del producto.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Comercialización: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Únicamente con certificado de conformidad y etiquetado.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Supervisión y Fiscalización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b="0" dirty="0">
                          <a:effectLst/>
                          <a:latin typeface="Arial" panose="020B0604020202020204" pitchFamily="34" charset="0"/>
                          <a:ea typeface="Calibri" panose="020F0502020204030204" pitchFamily="34" charset="0"/>
                          <a:cs typeface="Times New Roman" panose="02020603050405020304" pitchFamily="18" charset="0"/>
                        </a:rPr>
                        <a:t>INDECOPI, supervisa, fiscaliza, y sanciona la veracidad del contenido de la etiqueta.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b="0" dirty="0">
                          <a:effectLst/>
                          <a:latin typeface="Arial" panose="020B0604020202020204" pitchFamily="34" charset="0"/>
                          <a:ea typeface="Calibri" panose="020F0502020204030204" pitchFamily="34" charset="0"/>
                          <a:cs typeface="Times New Roman" panose="02020603050405020304" pitchFamily="18" charset="0"/>
                        </a:rPr>
                        <a:t>Ministerio de Energía y Minas, solicita un informe anual de las actividades.</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b="0" dirty="0">
                          <a:effectLst/>
                          <a:latin typeface="Arial" panose="020B0604020202020204" pitchFamily="34" charset="0"/>
                          <a:ea typeface="Calibri" panose="020F0502020204030204" pitchFamily="34" charset="0"/>
                          <a:cs typeface="Times New Roman" panose="02020603050405020304" pitchFamily="18" charset="0"/>
                        </a:rPr>
                        <a:t>Control posterior.</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Participación </a:t>
                      </a:r>
                      <a:r>
                        <a:rPr lang="es-EC" sz="1100" dirty="0">
                          <a:effectLst/>
                          <a:latin typeface="Arial" panose="020B0604020202020204" pitchFamily="34" charset="0"/>
                          <a:ea typeface="Calibri" panose="020F0502020204030204" pitchFamily="34" charset="0"/>
                          <a:cs typeface="Times New Roman" panose="02020603050405020304" pitchFamily="18" charset="0"/>
                        </a:rPr>
                        <a:t>activa del Ministerio de Energía y Minas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6" marR="366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EC" sz="1100" dirty="0">
                          <a:effectLst/>
                          <a:latin typeface="Arial" panose="020B0604020202020204" pitchFamily="34" charset="0"/>
                          <a:ea typeface="Calibri" panose="020F0502020204030204" pitchFamily="34" charset="0"/>
                          <a:cs typeface="Times New Roman" panose="02020603050405020304" pitchFamily="18" charset="0"/>
                        </a:rPr>
                        <a:t>No existe control a nivel de Aduana.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dirty="0">
                          <a:effectLst/>
                          <a:latin typeface="Arial" panose="020B0604020202020204" pitchFamily="34" charset="0"/>
                          <a:ea typeface="Calibri" panose="020F0502020204030204" pitchFamily="34" charset="0"/>
                          <a:cs typeface="Times New Roman" panose="02020603050405020304" pitchFamily="18" charset="0"/>
                        </a:rPr>
                        <a:t>El esquema de certificación depende del requerimiento del importador.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1100" b="1" dirty="0">
                          <a:effectLst/>
                          <a:latin typeface="Arial" panose="020B0604020202020204" pitchFamily="34" charset="0"/>
                          <a:ea typeface="Calibri" panose="020F0502020204030204" pitchFamily="34" charset="0"/>
                          <a:cs typeface="Times New Roman" panose="02020603050405020304" pitchFamily="18" charset="0"/>
                        </a:rPr>
                        <a:t>Estructura del  Sistema Nacional para la calidad.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a:lnSpc>
                          <a:spcPct val="107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INACAL, competencias de normalización, acreditación y metrología.´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No considera como uno de sus elementos la entidad de supervisión y vigilancia.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just">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540385" algn="l">
                        <a:lnSpc>
                          <a:spcPct val="107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6" marR="366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179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377662" y="782320"/>
            <a:ext cx="6587777" cy="400110"/>
          </a:xfrm>
          <a:prstGeom prst="rect">
            <a:avLst/>
          </a:prstGeom>
          <a:noFill/>
        </p:spPr>
        <p:txBody>
          <a:bodyPr wrap="square" rtlCol="0">
            <a:spAutoFit/>
          </a:bodyPr>
          <a:lstStyle/>
          <a:p>
            <a:r>
              <a:rPr lang="es-EC" sz="2000" b="1" dirty="0" smtClean="0"/>
              <a:t>Efectos </a:t>
            </a:r>
            <a:r>
              <a:rPr lang="es-EC" sz="2000" b="1" dirty="0"/>
              <a:t>de la Reglamentación técnica en Colombia y Perú.</a:t>
            </a:r>
          </a:p>
        </p:txBody>
      </p:sp>
      <p:graphicFrame>
        <p:nvGraphicFramePr>
          <p:cNvPr id="4" name="Diagrama 3"/>
          <p:cNvGraphicFramePr/>
          <p:nvPr>
            <p:extLst>
              <p:ext uri="{D42A27DB-BD31-4B8C-83A1-F6EECF244321}">
                <p14:modId xmlns:p14="http://schemas.microsoft.com/office/powerpoint/2010/main" val="3392772785"/>
              </p:ext>
            </p:extLst>
          </p:nvPr>
        </p:nvGraphicFramePr>
        <p:xfrm>
          <a:off x="1133822" y="1206620"/>
          <a:ext cx="10082818" cy="4852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722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0" y="13252"/>
            <a:ext cx="12272907" cy="6858000"/>
          </a:xfrm>
          <a:prstGeom prst="rect">
            <a:avLst/>
          </a:prstGeom>
        </p:spPr>
      </p:pic>
      <p:sp>
        <p:nvSpPr>
          <p:cNvPr id="3" name="Título 1">
            <a:extLst>
              <a:ext uri="{FF2B5EF4-FFF2-40B4-BE49-F238E27FC236}">
                <a16:creationId xmlns="" xmlns:a16="http://schemas.microsoft.com/office/drawing/2014/main" id="{8A23377A-D402-443D-A090-0D78B9DD70F0}"/>
              </a:ext>
            </a:extLst>
          </p:cNvPr>
          <p:cNvSpPr txBox="1">
            <a:spLocks/>
          </p:cNvSpPr>
          <p:nvPr/>
        </p:nvSpPr>
        <p:spPr>
          <a:xfrm>
            <a:off x="-3135012" y="611701"/>
            <a:ext cx="10871036" cy="1356360"/>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s-ES" b="1" dirty="0">
              <a:latin typeface="Rockwell (Body)"/>
            </a:endParaRPr>
          </a:p>
        </p:txBody>
      </p:sp>
      <p:sp>
        <p:nvSpPr>
          <p:cNvPr id="9" name="Block Arc 2">
            <a:extLst>
              <a:ext uri="{FF2B5EF4-FFF2-40B4-BE49-F238E27FC236}">
                <a16:creationId xmlns="" xmlns:a16="http://schemas.microsoft.com/office/drawing/2014/main" id="{CB8374B0-6149-40AF-A11E-3DCF3F89117A}"/>
              </a:ext>
            </a:extLst>
          </p:cNvPr>
          <p:cNvSpPr/>
          <p:nvPr/>
        </p:nvSpPr>
        <p:spPr>
          <a:xfrm>
            <a:off x="6822446" y="1196055"/>
            <a:ext cx="4449060" cy="4569959"/>
          </a:xfrm>
          <a:prstGeom prst="blockArc">
            <a:avLst>
              <a:gd name="adj1" fmla="val 15281230"/>
              <a:gd name="adj2" fmla="val 17254064"/>
              <a:gd name="adj3" fmla="val 279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 name="Block Arc 74">
            <a:extLst>
              <a:ext uri="{FF2B5EF4-FFF2-40B4-BE49-F238E27FC236}">
                <a16:creationId xmlns="" xmlns:a16="http://schemas.microsoft.com/office/drawing/2014/main" id="{5BE472F4-4E6F-4001-B6D2-11DC35723D7E}"/>
              </a:ext>
            </a:extLst>
          </p:cNvPr>
          <p:cNvSpPr/>
          <p:nvPr/>
        </p:nvSpPr>
        <p:spPr>
          <a:xfrm rot="18900000">
            <a:off x="6822446" y="1194936"/>
            <a:ext cx="4449060" cy="4569959"/>
          </a:xfrm>
          <a:prstGeom prst="blockArc">
            <a:avLst>
              <a:gd name="adj1" fmla="val 15358064"/>
              <a:gd name="adj2" fmla="val 17279267"/>
              <a:gd name="adj3" fmla="val 516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Block Arc 75">
            <a:extLst>
              <a:ext uri="{FF2B5EF4-FFF2-40B4-BE49-F238E27FC236}">
                <a16:creationId xmlns="" xmlns:a16="http://schemas.microsoft.com/office/drawing/2014/main" id="{A8615BD9-E842-498B-A66C-66181317A349}"/>
              </a:ext>
            </a:extLst>
          </p:cNvPr>
          <p:cNvSpPr/>
          <p:nvPr/>
        </p:nvSpPr>
        <p:spPr>
          <a:xfrm rot="16200000">
            <a:off x="6822447" y="1194935"/>
            <a:ext cx="4449060" cy="4569959"/>
          </a:xfrm>
          <a:prstGeom prst="blockArc">
            <a:avLst>
              <a:gd name="adj1" fmla="val 15358064"/>
              <a:gd name="adj2" fmla="val 17279742"/>
              <a:gd name="adj3" fmla="val 754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2" name="Block Arc 76">
            <a:extLst>
              <a:ext uri="{FF2B5EF4-FFF2-40B4-BE49-F238E27FC236}">
                <a16:creationId xmlns="" xmlns:a16="http://schemas.microsoft.com/office/drawing/2014/main" id="{F17353AC-8BC2-4B94-8616-EC70125428A8}"/>
              </a:ext>
            </a:extLst>
          </p:cNvPr>
          <p:cNvSpPr/>
          <p:nvPr/>
        </p:nvSpPr>
        <p:spPr>
          <a:xfrm rot="13483003">
            <a:off x="6816372" y="1194934"/>
            <a:ext cx="4449060" cy="4569959"/>
          </a:xfrm>
          <a:prstGeom prst="blockArc">
            <a:avLst>
              <a:gd name="adj1" fmla="val 15358064"/>
              <a:gd name="adj2" fmla="val 17217353"/>
              <a:gd name="adj3" fmla="val 9023"/>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 name="Block Arc 77">
            <a:extLst>
              <a:ext uri="{FF2B5EF4-FFF2-40B4-BE49-F238E27FC236}">
                <a16:creationId xmlns="" xmlns:a16="http://schemas.microsoft.com/office/drawing/2014/main" id="{07E19132-48B4-4E6B-BBA8-6C612C81CA72}"/>
              </a:ext>
            </a:extLst>
          </p:cNvPr>
          <p:cNvSpPr/>
          <p:nvPr/>
        </p:nvSpPr>
        <p:spPr>
          <a:xfrm rot="10800000">
            <a:off x="6810044" y="1194933"/>
            <a:ext cx="4449060" cy="4569959"/>
          </a:xfrm>
          <a:prstGeom prst="blockArc">
            <a:avLst>
              <a:gd name="adj1" fmla="val 15358064"/>
              <a:gd name="adj2" fmla="val 17122234"/>
              <a:gd name="adj3" fmla="val 1109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 name="Block Arc 78">
            <a:extLst>
              <a:ext uri="{FF2B5EF4-FFF2-40B4-BE49-F238E27FC236}">
                <a16:creationId xmlns="" xmlns:a16="http://schemas.microsoft.com/office/drawing/2014/main" id="{B5EB6EC6-ACEE-486A-B3F5-9EAF2F4B363B}"/>
              </a:ext>
            </a:extLst>
          </p:cNvPr>
          <p:cNvSpPr/>
          <p:nvPr/>
        </p:nvSpPr>
        <p:spPr>
          <a:xfrm rot="8233655">
            <a:off x="6822445" y="1194933"/>
            <a:ext cx="4449060" cy="4569959"/>
          </a:xfrm>
          <a:prstGeom prst="blockArc">
            <a:avLst>
              <a:gd name="adj1" fmla="val 15358064"/>
              <a:gd name="adj2" fmla="val 17071974"/>
              <a:gd name="adj3" fmla="val 14301"/>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6" name="Block Arc 79">
            <a:extLst>
              <a:ext uri="{FF2B5EF4-FFF2-40B4-BE49-F238E27FC236}">
                <a16:creationId xmlns="" xmlns:a16="http://schemas.microsoft.com/office/drawing/2014/main" id="{66AAF969-996D-4021-921E-87AB5736A99A}"/>
              </a:ext>
            </a:extLst>
          </p:cNvPr>
          <p:cNvSpPr/>
          <p:nvPr/>
        </p:nvSpPr>
        <p:spPr>
          <a:xfrm rot="5600713">
            <a:off x="6810039" y="1194931"/>
            <a:ext cx="4449060" cy="4569959"/>
          </a:xfrm>
          <a:prstGeom prst="blockArc">
            <a:avLst>
              <a:gd name="adj1" fmla="val 15358064"/>
              <a:gd name="adj2" fmla="val 17173229"/>
              <a:gd name="adj3" fmla="val 18059"/>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Block Arc 80">
            <a:extLst>
              <a:ext uri="{FF2B5EF4-FFF2-40B4-BE49-F238E27FC236}">
                <a16:creationId xmlns="" xmlns:a16="http://schemas.microsoft.com/office/drawing/2014/main" id="{23036CD4-E57B-47EC-8CCE-AD0218F3D573}"/>
              </a:ext>
            </a:extLst>
          </p:cNvPr>
          <p:cNvSpPr/>
          <p:nvPr/>
        </p:nvSpPr>
        <p:spPr>
          <a:xfrm rot="2641546">
            <a:off x="6822443" y="1193809"/>
            <a:ext cx="4449060" cy="4569959"/>
          </a:xfrm>
          <a:prstGeom prst="blockArc">
            <a:avLst>
              <a:gd name="adj1" fmla="val 15358064"/>
              <a:gd name="adj2" fmla="val 17399391"/>
              <a:gd name="adj3" fmla="val 24457"/>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8" name="TextBox 82">
            <a:extLst>
              <a:ext uri="{FF2B5EF4-FFF2-40B4-BE49-F238E27FC236}">
                <a16:creationId xmlns="" xmlns:a16="http://schemas.microsoft.com/office/drawing/2014/main" id="{5D8D9E8D-914B-4DEB-9012-BA9C0CCC0BC5}"/>
              </a:ext>
            </a:extLst>
          </p:cNvPr>
          <p:cNvSpPr txBox="1"/>
          <p:nvPr/>
        </p:nvSpPr>
        <p:spPr>
          <a:xfrm>
            <a:off x="7638079" y="3316246"/>
            <a:ext cx="27929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3200" dirty="0" smtClean="0">
                <a:latin typeface="+mj-lt"/>
                <a:ea typeface="Noto Sans" panose="020B0502040504020204" pitchFamily="34"/>
                <a:cs typeface="Noto Sans" panose="020B0502040504020204" pitchFamily="34"/>
              </a:rPr>
              <a:t>ANTECEDENTES</a:t>
            </a:r>
            <a:endParaRPr kumimoji="0" lang="es-EC" sz="320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19" name="TextBox 83">
            <a:extLst>
              <a:ext uri="{FF2B5EF4-FFF2-40B4-BE49-F238E27FC236}">
                <a16:creationId xmlns="" xmlns:a16="http://schemas.microsoft.com/office/drawing/2014/main" id="{28503BDA-F378-4C1C-B2B2-EF62FAA551E2}"/>
              </a:ext>
            </a:extLst>
          </p:cNvPr>
          <p:cNvSpPr txBox="1"/>
          <p:nvPr/>
        </p:nvSpPr>
        <p:spPr>
          <a:xfrm>
            <a:off x="1746705" y="1425422"/>
            <a:ext cx="3397727"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rPr>
              <a:t>Evolución tecnológica</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20" name="Oval 84">
            <a:extLst>
              <a:ext uri="{FF2B5EF4-FFF2-40B4-BE49-F238E27FC236}">
                <a16:creationId xmlns="" xmlns:a16="http://schemas.microsoft.com/office/drawing/2014/main" id="{5EEE2A7D-F442-48BA-99A1-566665DAB177}"/>
              </a:ext>
            </a:extLst>
          </p:cNvPr>
          <p:cNvSpPr/>
          <p:nvPr/>
        </p:nvSpPr>
        <p:spPr>
          <a:xfrm>
            <a:off x="1015944" y="1351308"/>
            <a:ext cx="506366" cy="5063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21" name="Oval 85">
            <a:extLst>
              <a:ext uri="{FF2B5EF4-FFF2-40B4-BE49-F238E27FC236}">
                <a16:creationId xmlns="" xmlns:a16="http://schemas.microsoft.com/office/drawing/2014/main" id="{291363BB-BBA9-4130-B608-752531D75781}"/>
              </a:ext>
            </a:extLst>
          </p:cNvPr>
          <p:cNvSpPr/>
          <p:nvPr/>
        </p:nvSpPr>
        <p:spPr>
          <a:xfrm>
            <a:off x="1015944" y="1905924"/>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22" name="Oval 86">
            <a:extLst>
              <a:ext uri="{FF2B5EF4-FFF2-40B4-BE49-F238E27FC236}">
                <a16:creationId xmlns="" xmlns:a16="http://schemas.microsoft.com/office/drawing/2014/main" id="{16107870-18D0-4B70-A042-DFB7FEF29469}"/>
              </a:ext>
            </a:extLst>
          </p:cNvPr>
          <p:cNvSpPr/>
          <p:nvPr/>
        </p:nvSpPr>
        <p:spPr>
          <a:xfrm>
            <a:off x="1015944" y="2473445"/>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3" name="TextBox 87">
            <a:extLst>
              <a:ext uri="{FF2B5EF4-FFF2-40B4-BE49-F238E27FC236}">
                <a16:creationId xmlns="" xmlns:a16="http://schemas.microsoft.com/office/drawing/2014/main" id="{A3622616-6DD2-4601-80B2-9F454F6F39C3}"/>
              </a:ext>
            </a:extLst>
          </p:cNvPr>
          <p:cNvSpPr txBox="1"/>
          <p:nvPr/>
        </p:nvSpPr>
        <p:spPr>
          <a:xfrm>
            <a:off x="1746705" y="2000894"/>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dirty="0" smtClean="0">
                <a:ln>
                  <a:noFill/>
                </a:ln>
                <a:effectLst/>
                <a:uLnTx/>
                <a:uFillTx/>
                <a:latin typeface="+mj-lt"/>
                <a:ea typeface="Noto Sans" panose="020B0502040504020204" pitchFamily="34"/>
                <a:cs typeface="Noto Sans" panose="020B0502040504020204" pitchFamily="34"/>
              </a:rPr>
              <a:t>Uso indiscriminado de fuentes de energía</a:t>
            </a:r>
            <a:r>
              <a:rPr kumimoji="0" lang="es-EC" sz="1500" b="0" i="0" u="none" strike="noStrike" kern="1200" cap="none" spc="0" normalizeH="0" dirty="0" smtClean="0">
                <a:ln>
                  <a:noFill/>
                </a:ln>
                <a:effectLst/>
                <a:uLnTx/>
                <a:uFillTx/>
                <a:latin typeface="+mj-lt"/>
                <a:ea typeface="Noto Sans" panose="020B0502040504020204" pitchFamily="34"/>
                <a:cs typeface="Noto Sans" panose="020B0502040504020204" pitchFamily="34"/>
              </a:rPr>
              <a:t> no renovables</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25" name="Oval 93">
            <a:extLst>
              <a:ext uri="{FF2B5EF4-FFF2-40B4-BE49-F238E27FC236}">
                <a16:creationId xmlns="" xmlns:a16="http://schemas.microsoft.com/office/drawing/2014/main" id="{22EBFB33-64FF-4DF0-A21B-270B0B2768A0}"/>
              </a:ext>
            </a:extLst>
          </p:cNvPr>
          <p:cNvSpPr/>
          <p:nvPr/>
        </p:nvSpPr>
        <p:spPr>
          <a:xfrm>
            <a:off x="1015944" y="3037967"/>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FFFF"/>
                </a:solidFill>
                <a:effectLst/>
                <a:uLnTx/>
                <a:uFillTx/>
                <a:latin typeface="Calibri" panose="020F0502020204030204"/>
                <a:ea typeface="+mn-ea"/>
                <a:cs typeface="+mn-cs"/>
              </a:rPr>
              <a:t>4</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107">
            <a:extLst>
              <a:ext uri="{FF2B5EF4-FFF2-40B4-BE49-F238E27FC236}">
                <a16:creationId xmlns="" xmlns:a16="http://schemas.microsoft.com/office/drawing/2014/main" id="{D21CF960-0122-462B-B712-B1835AE3F7CA}"/>
              </a:ext>
            </a:extLst>
          </p:cNvPr>
          <p:cNvSpPr/>
          <p:nvPr/>
        </p:nvSpPr>
        <p:spPr>
          <a:xfrm>
            <a:off x="1015944" y="4165123"/>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b="1" dirty="0">
                <a:solidFill>
                  <a:srgbClr val="FFFFFF"/>
                </a:solidFill>
                <a:latin typeface="Calibri" panose="020F0502020204030204"/>
              </a:rPr>
              <a:t>6</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87">
            <a:extLst>
              <a:ext uri="{FF2B5EF4-FFF2-40B4-BE49-F238E27FC236}">
                <a16:creationId xmlns="" xmlns:a16="http://schemas.microsoft.com/office/drawing/2014/main" id="{A3622616-6DD2-4601-80B2-9F454F6F39C3}"/>
              </a:ext>
            </a:extLst>
          </p:cNvPr>
          <p:cNvSpPr txBox="1"/>
          <p:nvPr/>
        </p:nvSpPr>
        <p:spPr>
          <a:xfrm>
            <a:off x="1765169" y="2563802"/>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ea typeface="Noto Sans" panose="020B0502040504020204" pitchFamily="34"/>
                <a:cs typeface="Noto Sans" panose="020B0502040504020204" pitchFamily="34"/>
              </a:rPr>
              <a:t>Cambio climático</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31" name="TextBox 87">
            <a:extLst>
              <a:ext uri="{FF2B5EF4-FFF2-40B4-BE49-F238E27FC236}">
                <a16:creationId xmlns="" xmlns:a16="http://schemas.microsoft.com/office/drawing/2014/main" id="{A3622616-6DD2-4601-80B2-9F454F6F39C3}"/>
              </a:ext>
            </a:extLst>
          </p:cNvPr>
          <p:cNvSpPr txBox="1"/>
          <p:nvPr/>
        </p:nvSpPr>
        <p:spPr>
          <a:xfrm>
            <a:off x="1765169" y="3123327"/>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ea typeface="Noto Sans" panose="020B0502040504020204" pitchFamily="34"/>
                <a:cs typeface="Noto Sans" panose="020B0502040504020204" pitchFamily="34"/>
              </a:rPr>
              <a:t>Necesidad de nuevas estrategias</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33" name="Oval 93">
            <a:extLst>
              <a:ext uri="{FF2B5EF4-FFF2-40B4-BE49-F238E27FC236}">
                <a16:creationId xmlns="" xmlns:a16="http://schemas.microsoft.com/office/drawing/2014/main" id="{22EBFB33-64FF-4DF0-A21B-270B0B2768A0}"/>
              </a:ext>
            </a:extLst>
          </p:cNvPr>
          <p:cNvSpPr/>
          <p:nvPr/>
        </p:nvSpPr>
        <p:spPr>
          <a:xfrm>
            <a:off x="1028644" y="3609467"/>
            <a:ext cx="506366" cy="5063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b="1" dirty="0">
                <a:solidFill>
                  <a:srgbClr val="FFFFFF"/>
                </a:solidFill>
                <a:latin typeface="Calibri" panose="020F0502020204030204"/>
              </a:rPr>
              <a:t>5</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TextBox 87">
            <a:extLst>
              <a:ext uri="{FF2B5EF4-FFF2-40B4-BE49-F238E27FC236}">
                <a16:creationId xmlns="" xmlns:a16="http://schemas.microsoft.com/office/drawing/2014/main" id="{A3622616-6DD2-4601-80B2-9F454F6F39C3}"/>
              </a:ext>
            </a:extLst>
          </p:cNvPr>
          <p:cNvSpPr txBox="1"/>
          <p:nvPr/>
        </p:nvSpPr>
        <p:spPr>
          <a:xfrm>
            <a:off x="1777869" y="3679919"/>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ea typeface="Noto Sans" panose="020B0502040504020204" pitchFamily="34"/>
                <a:cs typeface="Noto Sans" panose="020B0502040504020204" pitchFamily="34"/>
              </a:rPr>
              <a:t>Disparidades en Marcos Regulatorios</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
        <p:nvSpPr>
          <p:cNvPr id="35" name="Oval 107">
            <a:extLst>
              <a:ext uri="{FF2B5EF4-FFF2-40B4-BE49-F238E27FC236}">
                <a16:creationId xmlns="" xmlns:a16="http://schemas.microsoft.com/office/drawing/2014/main" id="{D21CF960-0122-462B-B712-B1835AE3F7CA}"/>
              </a:ext>
            </a:extLst>
          </p:cNvPr>
          <p:cNvSpPr/>
          <p:nvPr/>
        </p:nvSpPr>
        <p:spPr>
          <a:xfrm>
            <a:off x="1015944" y="4702722"/>
            <a:ext cx="506366" cy="50636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b="1" noProof="0" dirty="0">
                <a:solidFill>
                  <a:srgbClr val="FFFFFF"/>
                </a:solidFill>
                <a:latin typeface="Calibri" panose="020F0502020204030204"/>
              </a:rPr>
              <a:t>7</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TextBox 87">
            <a:extLst>
              <a:ext uri="{FF2B5EF4-FFF2-40B4-BE49-F238E27FC236}">
                <a16:creationId xmlns="" xmlns:a16="http://schemas.microsoft.com/office/drawing/2014/main" id="{A3622616-6DD2-4601-80B2-9F454F6F39C3}"/>
              </a:ext>
            </a:extLst>
          </p:cNvPr>
          <p:cNvSpPr txBox="1"/>
          <p:nvPr/>
        </p:nvSpPr>
        <p:spPr>
          <a:xfrm>
            <a:off x="1790569" y="4268647"/>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ea typeface="Noto Sans" panose="020B0502040504020204" pitchFamily="34"/>
                <a:cs typeface="Noto Sans" panose="020B0502040504020204" pitchFamily="34"/>
              </a:rPr>
              <a:t>Programa Regional BIEE</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graphicFrame>
        <p:nvGraphicFramePr>
          <p:cNvPr id="32" name="Diagrama 31"/>
          <p:cNvGraphicFramePr/>
          <p:nvPr>
            <p:extLst>
              <p:ext uri="{D42A27DB-BD31-4B8C-83A1-F6EECF244321}">
                <p14:modId xmlns:p14="http://schemas.microsoft.com/office/powerpoint/2010/main" val="3206844923"/>
              </p:ext>
            </p:extLst>
          </p:nvPr>
        </p:nvGraphicFramePr>
        <p:xfrm>
          <a:off x="1197124" y="89214"/>
          <a:ext cx="10279259" cy="416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TextBox 87">
            <a:extLst>
              <a:ext uri="{FF2B5EF4-FFF2-40B4-BE49-F238E27FC236}">
                <a16:creationId xmlns="" xmlns:a16="http://schemas.microsoft.com/office/drawing/2014/main" id="{A3622616-6DD2-4601-80B2-9F454F6F39C3}"/>
              </a:ext>
            </a:extLst>
          </p:cNvPr>
          <p:cNvSpPr txBox="1"/>
          <p:nvPr/>
        </p:nvSpPr>
        <p:spPr>
          <a:xfrm>
            <a:off x="1790569" y="4794322"/>
            <a:ext cx="4732050" cy="3231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latin typeface="+mj-lt"/>
                <a:ea typeface="Noto Sans" panose="020B0502040504020204" pitchFamily="34"/>
                <a:cs typeface="Noto Sans" panose="020B0502040504020204" pitchFamily="34"/>
              </a:rPr>
              <a:t>Elaboración y aplicación de Reglamentos T.</a:t>
            </a:r>
            <a:endParaRPr kumimoji="0" lang="es-EC" sz="1500" b="0" i="0" u="none" strike="noStrike" kern="1200" cap="none" spc="0" normalizeH="0" baseline="0" dirty="0">
              <a:ln>
                <a:noFill/>
              </a:ln>
              <a:effectLst/>
              <a:uLnTx/>
              <a:uFillTx/>
              <a:latin typeface="+mj-lt"/>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408162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377662" y="1148080"/>
            <a:ext cx="6587777" cy="400110"/>
          </a:xfrm>
          <a:prstGeom prst="rect">
            <a:avLst/>
          </a:prstGeom>
          <a:noFill/>
        </p:spPr>
        <p:txBody>
          <a:bodyPr wrap="square" rtlCol="0">
            <a:spAutoFit/>
          </a:bodyPr>
          <a:lstStyle/>
          <a:p>
            <a:r>
              <a:rPr lang="es-EC" sz="2000" b="1" dirty="0" smtClean="0"/>
              <a:t>Efectos </a:t>
            </a:r>
            <a:r>
              <a:rPr lang="es-EC" sz="2000" b="1" dirty="0"/>
              <a:t>de la Reglamentación técnica en </a:t>
            </a:r>
            <a:r>
              <a:rPr lang="es-EC" sz="2000" b="1" dirty="0" smtClean="0"/>
              <a:t>Ecuador.</a:t>
            </a:r>
            <a:endParaRPr lang="es-EC" sz="2000" b="1" dirty="0"/>
          </a:p>
        </p:txBody>
      </p:sp>
      <p:sp>
        <p:nvSpPr>
          <p:cNvPr id="4" name="CuadroTexto 3"/>
          <p:cNvSpPr txBox="1"/>
          <p:nvPr/>
        </p:nvSpPr>
        <p:spPr>
          <a:xfrm>
            <a:off x="1377662" y="2119759"/>
            <a:ext cx="7217698" cy="341632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Ecuador </a:t>
            </a:r>
            <a:r>
              <a:rPr lang="es-EC" dirty="0"/>
              <a:t>dispone de cerca de 15 organismos acreditados y designados en certificación que cubren únicamente 8 del total de </a:t>
            </a:r>
            <a:r>
              <a:rPr lang="es-EC" dirty="0" smtClean="0"/>
              <a:t>RTE </a:t>
            </a:r>
            <a:r>
              <a:rPr lang="es-EC" dirty="0"/>
              <a:t>orientados a la eficiencia energética de diferentes electrodomésticos</a:t>
            </a:r>
            <a:r>
              <a:rPr lang="es-EC" dirty="0" smtClean="0"/>
              <a:t>.</a:t>
            </a:r>
          </a:p>
          <a:p>
            <a:pPr marL="285750" indent="-285750" algn="just">
              <a:buFont typeface="Arial" panose="020B0604020202020204" pitchFamily="34" charset="0"/>
              <a:buChar char="•"/>
            </a:pPr>
            <a:r>
              <a:rPr lang="es-EC" dirty="0" smtClean="0"/>
              <a:t>Según el MEER, un hogar de la Sierra reduce su factura de energía en $175,  por año. (De 227,90  a 81,32 kWh/mes); mientras que en uno de la costa el ahorro podría superar los $200.</a:t>
            </a:r>
          </a:p>
          <a:p>
            <a:pPr marL="285750" indent="-285750" algn="just">
              <a:buFont typeface="Arial" panose="020B0604020202020204" pitchFamily="34" charset="0"/>
              <a:buChar char="•"/>
            </a:pPr>
            <a:r>
              <a:rPr lang="es-EC" dirty="0"/>
              <a:t>Desarrollado varios proyectos que permiten promover  la iniciativa.</a:t>
            </a:r>
          </a:p>
          <a:p>
            <a:pPr marL="285750" indent="-285750" algn="just">
              <a:buFont typeface="Arial" panose="020B0604020202020204" pitchFamily="34" charset="0"/>
              <a:buChar char="•"/>
            </a:pPr>
            <a:r>
              <a:rPr lang="es-EC" dirty="0"/>
              <a:t>El plan “RENOVA”, hasta Dic/16 logró la sustitución de 96 mil refrigeradoras aprox. </a:t>
            </a:r>
            <a:r>
              <a:rPr lang="es-EC" dirty="0" smtClean="0"/>
              <a:t>            (Ahorro </a:t>
            </a:r>
            <a:r>
              <a:rPr lang="es-EC" dirty="0"/>
              <a:t>de 63,123.72 MWh al año)</a:t>
            </a:r>
          </a:p>
          <a:p>
            <a:pPr marL="285750" indent="-285750" algn="just">
              <a:buFont typeface="Arial" panose="020B0604020202020204" pitchFamily="34" charset="0"/>
              <a:buChar char="•"/>
            </a:pPr>
            <a:r>
              <a:rPr lang="es-EC" dirty="0" smtClean="0"/>
              <a:t>Con varias estrategias adicionales, para el año 2035, se espera una reducción en el consumo de 10 %</a:t>
            </a:r>
            <a:endParaRPr lang="es-EC" dirty="0"/>
          </a:p>
          <a:p>
            <a:pPr marL="285750" indent="-285750" algn="just">
              <a:buFont typeface="Arial" panose="020B0604020202020204" pitchFamily="34" charset="0"/>
              <a:buChar char="•"/>
            </a:pPr>
            <a:endParaRPr lang="es-EC" dirty="0"/>
          </a:p>
        </p:txBody>
      </p:sp>
      <p:pic>
        <p:nvPicPr>
          <p:cNvPr id="13314" name="Picture 2" descr="Sabes leer la etiqueta de eficiencia energética?"/>
          <p:cNvPicPr>
            <a:picLocks noChangeAspect="1" noChangeArrowheads="1"/>
          </p:cNvPicPr>
          <p:nvPr/>
        </p:nvPicPr>
        <p:blipFill rotWithShape="1">
          <a:blip r:embed="rId3">
            <a:extLst>
              <a:ext uri="{28A0092B-C50C-407E-A947-70E740481C1C}">
                <a14:useLocalDpi xmlns:a14="http://schemas.microsoft.com/office/drawing/2010/main" val="0"/>
              </a:ext>
            </a:extLst>
          </a:blip>
          <a:srcRect l="25958" r="16975"/>
          <a:stretch/>
        </p:blipFill>
        <p:spPr bwMode="auto">
          <a:xfrm>
            <a:off x="9123680" y="2424559"/>
            <a:ext cx="2316480" cy="22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21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584045655"/>
              </p:ext>
            </p:extLst>
          </p:nvPr>
        </p:nvGraphicFramePr>
        <p:xfrm>
          <a:off x="1149082" y="1339117"/>
          <a:ext cx="10220960" cy="4898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1032222" y="843280"/>
            <a:ext cx="7596623" cy="400110"/>
          </a:xfrm>
          <a:prstGeom prst="rect">
            <a:avLst/>
          </a:prstGeom>
          <a:noFill/>
        </p:spPr>
        <p:txBody>
          <a:bodyPr wrap="square" rtlCol="0">
            <a:spAutoFit/>
          </a:bodyPr>
          <a:lstStyle/>
          <a:p>
            <a:r>
              <a:rPr lang="es-EC" sz="2000" b="1" dirty="0" smtClean="0"/>
              <a:t>Oportunidades de mejora</a:t>
            </a:r>
            <a:r>
              <a:rPr lang="es-EC" sz="2000" b="1" dirty="0"/>
              <a:t> </a:t>
            </a:r>
            <a:r>
              <a:rPr lang="es-EC" sz="2000" b="1" dirty="0" smtClean="0"/>
              <a:t>– Infraestructura de la calidad en Ecuador.</a:t>
            </a:r>
            <a:endParaRPr lang="es-EC" sz="2000" b="1" dirty="0"/>
          </a:p>
        </p:txBody>
      </p:sp>
    </p:spTree>
    <p:extLst>
      <p:ext uri="{BB962C8B-B14F-4D97-AF65-F5344CB8AC3E}">
        <p14:creationId xmlns:p14="http://schemas.microsoft.com/office/powerpoint/2010/main" val="818705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32222" y="843280"/>
            <a:ext cx="7596623" cy="400110"/>
          </a:xfrm>
          <a:prstGeom prst="rect">
            <a:avLst/>
          </a:prstGeom>
          <a:noFill/>
        </p:spPr>
        <p:txBody>
          <a:bodyPr wrap="square" rtlCol="0">
            <a:spAutoFit/>
          </a:bodyPr>
          <a:lstStyle/>
          <a:p>
            <a:r>
              <a:rPr lang="es-EC" sz="2000" b="1" dirty="0" smtClean="0"/>
              <a:t>Oportunidades de mejora</a:t>
            </a:r>
            <a:r>
              <a:rPr lang="es-EC" sz="2000" b="1" dirty="0"/>
              <a:t> </a:t>
            </a:r>
            <a:r>
              <a:rPr lang="es-EC" sz="2000" b="1" dirty="0" smtClean="0"/>
              <a:t>– Reglamentación Técnica en Ecuador.</a:t>
            </a:r>
            <a:endParaRPr lang="es-EC" sz="2000" b="1" dirty="0"/>
          </a:p>
        </p:txBody>
      </p:sp>
      <p:graphicFrame>
        <p:nvGraphicFramePr>
          <p:cNvPr id="3" name="Diagrama 2"/>
          <p:cNvGraphicFramePr/>
          <p:nvPr>
            <p:extLst>
              <p:ext uri="{D42A27DB-BD31-4B8C-83A1-F6EECF244321}">
                <p14:modId xmlns:p14="http://schemas.microsoft.com/office/powerpoint/2010/main" val="4013831250"/>
              </p:ext>
            </p:extLst>
          </p:nvPr>
        </p:nvGraphicFramePr>
        <p:xfrm>
          <a:off x="1529723" y="1493949"/>
          <a:ext cx="9043831" cy="452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027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67432324"/>
              </p:ext>
            </p:extLst>
          </p:nvPr>
        </p:nvGraphicFramePr>
        <p:xfrm>
          <a:off x="1197124" y="127850"/>
          <a:ext cx="10279259" cy="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831272" y="1766455"/>
            <a:ext cx="10536383" cy="4247317"/>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Mediante la investigación realizada, fue posible la comparación tanto de la infraestructura de la calidad, como de los reglamentos técnicos orientados a la eficiencia energética y seguridad eléctrica de cada uno de los cuatro países miembros de la CAN; identificando además, las fortalezas y desventajas.  </a:t>
            </a:r>
          </a:p>
          <a:p>
            <a:pPr marL="285750" lvl="0" indent="-285750" algn="just">
              <a:buFont typeface="Arial" panose="020B0604020202020204" pitchFamily="34" charset="0"/>
              <a:buChar char="•"/>
            </a:pPr>
            <a:r>
              <a:rPr lang="es-EC" dirty="0"/>
              <a:t>La sostenibilidad del desarrollo energético de los países debe fundamentarse en leyes, reglamentos claros y organismos o instituciones que constituyan una estructura de la calidad que además de robusta, sea eficiente. </a:t>
            </a:r>
            <a:endParaRPr lang="es-EC" dirty="0" smtClean="0"/>
          </a:p>
          <a:p>
            <a:pPr marL="285750" lvl="0" indent="-285750" algn="just">
              <a:buFont typeface="Arial" panose="020B0604020202020204" pitchFamily="34" charset="0"/>
              <a:buChar char="•"/>
            </a:pPr>
            <a:r>
              <a:rPr lang="es-EC" dirty="0"/>
              <a:t>Debido a la acogida mundial de los programas de etiquetado como medida para la reducción del consumo de energía, la contribución a la lucha en contra del cambio climático y conforme a los resultados analizados en cada uno de los casos; se  puede concluir que con la aplicación de reglamentos técnicos, Ecuador ha marcado la ruta hacia un desarrollo más sostenible y amigable con el medio </a:t>
            </a:r>
            <a:r>
              <a:rPr lang="es-EC" dirty="0" smtClean="0"/>
              <a:t>ambiente.</a:t>
            </a:r>
          </a:p>
          <a:p>
            <a:pPr marL="285750" indent="-285750" algn="just">
              <a:buFont typeface="Arial" panose="020B0604020202020204" pitchFamily="34" charset="0"/>
              <a:buChar char="•"/>
            </a:pPr>
            <a:r>
              <a:rPr lang="es-EC" dirty="0"/>
              <a:t>La CAN, mediante decisión 827,  estableció los lineamientos que rigen los procesos de elaboración, adopción y aplicación de los reglamentos técnicos; además de aquellos referentes a la evaluación de la conformidad para la aplicación en sus países miembros. La decisión se convierte en acierto debido a que la homologación de los procesos de calidad, fortalecerán el comercio de productos en la región.</a:t>
            </a:r>
          </a:p>
          <a:p>
            <a:pPr marL="285750" lvl="0" indent="-285750" algn="just">
              <a:buFont typeface="Arial" panose="020B0604020202020204" pitchFamily="34" charset="0"/>
              <a:buChar char="•"/>
            </a:pPr>
            <a:endParaRPr lang="es-EC" dirty="0"/>
          </a:p>
        </p:txBody>
      </p:sp>
      <p:sp>
        <p:nvSpPr>
          <p:cNvPr id="5" name="CuadroTexto 4"/>
          <p:cNvSpPr txBox="1"/>
          <p:nvPr/>
        </p:nvSpPr>
        <p:spPr>
          <a:xfrm>
            <a:off x="831272" y="1023190"/>
            <a:ext cx="7145243" cy="523220"/>
          </a:xfrm>
          <a:prstGeom prst="rect">
            <a:avLst/>
          </a:prstGeom>
          <a:noFill/>
        </p:spPr>
        <p:txBody>
          <a:bodyPr wrap="square" rtlCol="0">
            <a:spAutoFit/>
          </a:bodyPr>
          <a:lstStyle/>
          <a:p>
            <a:r>
              <a:rPr lang="es-EC" sz="2800" b="1" dirty="0" smtClean="0"/>
              <a:t>Conclusiones</a:t>
            </a:r>
            <a:endParaRPr lang="es-EC" sz="2800" b="1" dirty="0"/>
          </a:p>
        </p:txBody>
      </p:sp>
    </p:spTree>
    <p:extLst>
      <p:ext uri="{BB962C8B-B14F-4D97-AF65-F5344CB8AC3E}">
        <p14:creationId xmlns:p14="http://schemas.microsoft.com/office/powerpoint/2010/main" val="2372051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280160" y="1282899"/>
            <a:ext cx="9875520" cy="3970318"/>
          </a:xfrm>
          <a:prstGeom prst="rect">
            <a:avLst/>
          </a:prstGeom>
        </p:spPr>
        <p:txBody>
          <a:bodyPr wrap="square">
            <a:spAutoFit/>
          </a:bodyPr>
          <a:lstStyle/>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La </a:t>
            </a:r>
            <a:r>
              <a:rPr lang="es-EC" dirty="0"/>
              <a:t>infraestructura de la calidad para el caso de Ecuador, es similar a la implementada en Colombia, las competencias se encuentran definidas y sus organismos responsables son de tipo público. El seguimiento permanente al procedimiento y la verificación de su cumplimiento de acuerdo a la Ley, constituyen puntos vulnerables dentro del Sistema de la Calidad, razón por la cual es necesaria una continua revisión que permita evaluar los resultados obtenidos.</a:t>
            </a:r>
          </a:p>
          <a:p>
            <a:pPr marL="285750" indent="-285750" algn="just">
              <a:buFont typeface="Arial" panose="020B0604020202020204" pitchFamily="34" charset="0"/>
              <a:buChar char="•"/>
            </a:pPr>
            <a:r>
              <a:rPr lang="es-EC" dirty="0"/>
              <a:t>En Ecuador, se destaca el hecho de que el país dispone de la mayor cantidad de electrodomésticos considerados para la aplicación de RT, esto en comparación con la situación reglamentaria de los demás países analizados en este documento. A pesar de esto, la poca oferta de laboratorios y OEC acreditados para ciertos equipos ocasiona que el conjunto de reglamentos no generen el beneficio total esperado.</a:t>
            </a:r>
            <a:endParaRPr lang="es-EC" dirty="0" smtClean="0"/>
          </a:p>
          <a:p>
            <a:pPr marL="285750" indent="-285750" algn="just">
              <a:buFont typeface="Arial" panose="020B0604020202020204" pitchFamily="34" charset="0"/>
              <a:buChar char="•"/>
            </a:pPr>
            <a:r>
              <a:rPr lang="es-EC" dirty="0" smtClean="0"/>
              <a:t>A </a:t>
            </a:r>
            <a:r>
              <a:rPr lang="es-EC" dirty="0"/>
              <a:t>pesar de que la incursión de Perú, en temas de reglamentación técnica orientada a la eficiencia energética, es relativamente reciente; ha logrado implementar a través de un único documento, lineamientos técnicos que permiten mejorar el desempeño de los </a:t>
            </a:r>
            <a:r>
              <a:rPr lang="es-EC" dirty="0" smtClean="0"/>
              <a:t>productos</a:t>
            </a:r>
          </a:p>
        </p:txBody>
      </p:sp>
    </p:spTree>
    <p:extLst>
      <p:ext uri="{BB962C8B-B14F-4D97-AF65-F5344CB8AC3E}">
        <p14:creationId xmlns:p14="http://schemas.microsoft.com/office/powerpoint/2010/main" val="20528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584960" y="1587699"/>
            <a:ext cx="9875520" cy="3693319"/>
          </a:xfrm>
          <a:prstGeom prst="rect">
            <a:avLst/>
          </a:prstGeom>
        </p:spPr>
        <p:txBody>
          <a:bodyPr wrap="square">
            <a:spAutoFit/>
          </a:bodyPr>
          <a:lstStyle/>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Tanto Ecuador como Perú, actualmente aplican un tipo de control posterior; es decir, se verifica el cumplimiento de los reglamentos de cada país, cuando el producto se encuentra listo para su comercialización (Sistema denominado “en percha”).</a:t>
            </a:r>
          </a:p>
          <a:p>
            <a:pPr marL="285750" indent="-285750" algn="just">
              <a:buFont typeface="Arial" panose="020B0604020202020204" pitchFamily="34" charset="0"/>
              <a:buChar char="•"/>
            </a:pPr>
            <a:r>
              <a:rPr lang="es-EC" dirty="0"/>
              <a:t>Conforme a los estudios disponibles referentes al tema de eficiencia energética,  se identifica al refrigerador como uno de los principales electrodomésticos que genera mayor consumo energético dentro del sector residencial; razón por la cual hasta el año 2015, a nivel mundial  se aplicaron 52 programas obligatorios y 31 de carácter voluntario para este producto.</a:t>
            </a:r>
          </a:p>
          <a:p>
            <a:pPr marL="285750" indent="-285750" algn="just">
              <a:buFont typeface="Arial" panose="020B0604020202020204" pitchFamily="34" charset="0"/>
              <a:buChar char="•"/>
            </a:pPr>
            <a:r>
              <a:rPr lang="es-EC" dirty="0" smtClean="0"/>
              <a:t>La </a:t>
            </a:r>
            <a:r>
              <a:rPr lang="es-EC" dirty="0"/>
              <a:t>reglamentación técnica dirigida a la seguridad eléctrica, es un tema pendiente para Ecuador.; a pesar de que existen ciertos RT que lo consideran, se requiere que el alcance de productos se incremente, incorporando medidas que permitan garantizar al cliente que el uso o manipulación de un determinado producto no le implica riesgo alguno.</a:t>
            </a:r>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3832977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41468007"/>
              </p:ext>
            </p:extLst>
          </p:nvPr>
        </p:nvGraphicFramePr>
        <p:xfrm>
          <a:off x="1197124" y="127850"/>
          <a:ext cx="10279259" cy="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280160" y="1282899"/>
            <a:ext cx="9875520" cy="4801314"/>
          </a:xfrm>
          <a:prstGeom prst="rect">
            <a:avLst/>
          </a:prstGeom>
        </p:spPr>
        <p:txBody>
          <a:bodyPr wrap="square">
            <a:spAutoFit/>
          </a:bodyPr>
          <a:lstStyle/>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Es recomendable que se unifique el manejo de políticas de calidad entre los países de la región, esto facilitaría el intercambio comercial priorizando la reducción del consumo energético. De la misma manera  se deben considerar los criterios y recomendaciones de  las áreas energéticas y ambientales en el trabajo interno de cada país, en torno a las medidas de uso eficiente de la energía.</a:t>
            </a:r>
          </a:p>
          <a:p>
            <a:pPr marL="285750" indent="-285750" algn="just">
              <a:buFont typeface="Arial" panose="020B0604020202020204" pitchFamily="34" charset="0"/>
              <a:buChar char="•"/>
            </a:pPr>
            <a:r>
              <a:rPr lang="es-EC" dirty="0"/>
              <a:t>Es aconsejable que los proyectos implementados en base a la reglamentación técnica dirigida al tema energético, se conviertan en políticas de estado reales, debido a que su aplicación permanente, o al menos por un periodo de tiempo considerable, garantiza la consecución del impacto  positivo proyectado. Es decir, si las medidas adoptadas empiezan a generar buenos resultados, deben mantenerse independientemente de las distintas circunstancias coyunturales que puedan presentarse; el beneficio del país debe prevalecer.  </a:t>
            </a:r>
          </a:p>
          <a:p>
            <a:pPr marL="285750" indent="-285750" algn="just">
              <a:buFont typeface="Arial" panose="020B0604020202020204" pitchFamily="34" charset="0"/>
              <a:buChar char="•"/>
            </a:pPr>
            <a:r>
              <a:rPr lang="es-EC" dirty="0"/>
              <a:t>Se recomienda además que con la finalidad de complementar de mejor manera la aplicación de reglamentos técnicos en el país, se propongan e implementen proyectos de información masiva, que permita difundir los beneficios generados a partir del uso de productos eficientes, fomentado de esta manera una cultura de compra inteligente que genere ahorro a las familias y contribuya con el medio ambiente.</a:t>
            </a:r>
          </a:p>
          <a:p>
            <a:pPr marL="285750" indent="-285750" algn="just">
              <a:buFont typeface="Arial" panose="020B0604020202020204" pitchFamily="34" charset="0"/>
              <a:buChar char="•"/>
            </a:pPr>
            <a:endParaRPr lang="es-EC" dirty="0" smtClean="0"/>
          </a:p>
        </p:txBody>
      </p:sp>
      <p:sp>
        <p:nvSpPr>
          <p:cNvPr id="4" name="CuadroTexto 3"/>
          <p:cNvSpPr txBox="1"/>
          <p:nvPr/>
        </p:nvSpPr>
        <p:spPr>
          <a:xfrm>
            <a:off x="831272" y="1023190"/>
            <a:ext cx="7145243" cy="523220"/>
          </a:xfrm>
          <a:prstGeom prst="rect">
            <a:avLst/>
          </a:prstGeom>
          <a:noFill/>
        </p:spPr>
        <p:txBody>
          <a:bodyPr wrap="square" rtlCol="0">
            <a:spAutoFit/>
          </a:bodyPr>
          <a:lstStyle/>
          <a:p>
            <a:r>
              <a:rPr lang="es-EC" sz="2800" b="1" dirty="0" smtClean="0"/>
              <a:t>Recomendaciones</a:t>
            </a:r>
            <a:endParaRPr lang="es-EC" sz="2800" b="1" dirty="0"/>
          </a:p>
        </p:txBody>
      </p:sp>
    </p:spTree>
    <p:extLst>
      <p:ext uri="{BB962C8B-B14F-4D97-AF65-F5344CB8AC3E}">
        <p14:creationId xmlns:p14="http://schemas.microsoft.com/office/powerpoint/2010/main" val="3313336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0" y="3073400"/>
            <a:ext cx="4495800" cy="3143250"/>
          </a:xfrm>
          <a:prstGeom prst="rect">
            <a:avLst/>
          </a:prstGeom>
        </p:spPr>
      </p:pic>
    </p:spTree>
    <p:extLst>
      <p:ext uri="{BB962C8B-B14F-4D97-AF65-F5344CB8AC3E}">
        <p14:creationId xmlns:p14="http://schemas.microsoft.com/office/powerpoint/2010/main" val="250898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o 10"/>
          <p:cNvGrpSpPr/>
          <p:nvPr/>
        </p:nvGrpSpPr>
        <p:grpSpPr>
          <a:xfrm>
            <a:off x="1483360" y="1392701"/>
            <a:ext cx="7829452" cy="4624397"/>
            <a:chOff x="2594708" y="1519310"/>
            <a:chExt cx="7829452" cy="4624397"/>
          </a:xfrm>
        </p:grpSpPr>
        <p:graphicFrame>
          <p:nvGraphicFramePr>
            <p:cNvPr id="12" name="Diagrama 11"/>
            <p:cNvGraphicFramePr/>
            <p:nvPr>
              <p:extLst>
                <p:ext uri="{D42A27DB-BD31-4B8C-83A1-F6EECF244321}">
                  <p14:modId xmlns:p14="http://schemas.microsoft.com/office/powerpoint/2010/main" val="407663713"/>
                </p:ext>
              </p:extLst>
            </p:nvPr>
          </p:nvGraphicFramePr>
          <p:xfrm>
            <a:off x="2630658" y="1519310"/>
            <a:ext cx="7779434" cy="128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2636310931"/>
                </p:ext>
              </p:extLst>
            </p:nvPr>
          </p:nvGraphicFramePr>
          <p:xfrm>
            <a:off x="2594708" y="2607897"/>
            <a:ext cx="7829452" cy="3535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4" name="CuadroTexto 13"/>
          <p:cNvSpPr txBox="1"/>
          <p:nvPr/>
        </p:nvSpPr>
        <p:spPr>
          <a:xfrm>
            <a:off x="1484244" y="781878"/>
            <a:ext cx="2478156" cy="553998"/>
          </a:xfrm>
          <a:prstGeom prst="rect">
            <a:avLst/>
          </a:prstGeom>
          <a:noFill/>
        </p:spPr>
        <p:txBody>
          <a:bodyPr wrap="square" rtlCol="0">
            <a:spAutoFit/>
          </a:bodyPr>
          <a:lstStyle/>
          <a:p>
            <a:r>
              <a:rPr lang="es-EC" sz="3000" b="1" dirty="0" smtClean="0"/>
              <a:t>OBJETIVOS</a:t>
            </a:r>
            <a:endParaRPr lang="es-EC" sz="3000" b="1" dirty="0"/>
          </a:p>
        </p:txBody>
      </p:sp>
      <p:graphicFrame>
        <p:nvGraphicFramePr>
          <p:cNvPr id="15" name="Diagrama 14"/>
          <p:cNvGraphicFramePr/>
          <p:nvPr>
            <p:extLst>
              <p:ext uri="{D42A27DB-BD31-4B8C-83A1-F6EECF244321}">
                <p14:modId xmlns:p14="http://schemas.microsoft.com/office/powerpoint/2010/main" val="3714573846"/>
              </p:ext>
            </p:extLst>
          </p:nvPr>
        </p:nvGraphicFramePr>
        <p:xfrm>
          <a:off x="1197124" y="89214"/>
          <a:ext cx="10279259" cy="4164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01056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3189331817"/>
              </p:ext>
            </p:extLst>
          </p:nvPr>
        </p:nvGraphicFramePr>
        <p:xfrm>
          <a:off x="1197124" y="89214"/>
          <a:ext cx="10279259" cy="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IPOS DE ENERGIA – Kevin Gonzalez Uresti"/>
          <p:cNvPicPr>
            <a:picLocks noChangeAspect="1" noChangeArrowheads="1"/>
          </p:cNvPicPr>
          <p:nvPr/>
        </p:nvPicPr>
        <p:blipFill rotWithShape="1">
          <a:blip r:embed="rId8">
            <a:extLst>
              <a:ext uri="{28A0092B-C50C-407E-A947-70E740481C1C}">
                <a14:useLocalDpi xmlns:a14="http://schemas.microsoft.com/office/drawing/2010/main" val="0"/>
              </a:ext>
            </a:extLst>
          </a:blip>
          <a:srcRect t="2471" b="2797"/>
          <a:stretch/>
        </p:blipFill>
        <p:spPr bwMode="auto">
          <a:xfrm>
            <a:off x="4004695" y="857807"/>
            <a:ext cx="7058257" cy="517730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01738" y="3184851"/>
            <a:ext cx="3350687" cy="523220"/>
          </a:xfrm>
          <a:prstGeom prst="rect">
            <a:avLst/>
          </a:prstGeom>
          <a:noFill/>
        </p:spPr>
        <p:txBody>
          <a:bodyPr wrap="square" rtlCol="0">
            <a:spAutoFit/>
          </a:bodyPr>
          <a:lstStyle/>
          <a:p>
            <a:r>
              <a:rPr lang="es-EC" sz="2800" b="1" dirty="0" smtClean="0"/>
              <a:t>¿Qué es la Energía?</a:t>
            </a:r>
            <a:endParaRPr lang="es-EC" sz="2800" b="1" dirty="0"/>
          </a:p>
        </p:txBody>
      </p:sp>
    </p:spTree>
    <p:extLst>
      <p:ext uri="{BB962C8B-B14F-4D97-AF65-F5344CB8AC3E}">
        <p14:creationId xmlns:p14="http://schemas.microsoft.com/office/powerpoint/2010/main" val="50433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093184135"/>
              </p:ext>
            </p:extLst>
          </p:nvPr>
        </p:nvGraphicFramePr>
        <p:xfrm>
          <a:off x="1349829" y="1404260"/>
          <a:ext cx="4301219" cy="3559629"/>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1763487" y="5005077"/>
            <a:ext cx="3461657" cy="92333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Sector  </a:t>
            </a:r>
            <a:r>
              <a:rPr lang="es-EC" dirty="0"/>
              <a:t>transporte </a:t>
            </a:r>
            <a:r>
              <a:rPr lang="es-EC" dirty="0" smtClean="0"/>
              <a:t>29%</a:t>
            </a:r>
          </a:p>
          <a:p>
            <a:pPr marL="285750" indent="-285750">
              <a:buFont typeface="Arial" panose="020B0604020202020204" pitchFamily="34" charset="0"/>
              <a:buChar char="•"/>
            </a:pPr>
            <a:r>
              <a:rPr lang="es-EC" dirty="0" smtClean="0"/>
              <a:t>Sector industrial 29% </a:t>
            </a:r>
          </a:p>
          <a:p>
            <a:pPr marL="285750" indent="-285750">
              <a:buFont typeface="Arial" panose="020B0604020202020204" pitchFamily="34" charset="0"/>
              <a:buChar char="•"/>
            </a:pPr>
            <a:r>
              <a:rPr lang="es-EC" dirty="0" smtClean="0"/>
              <a:t>Sector residencial 22%.</a:t>
            </a:r>
            <a:endParaRPr lang="es-EC" dirty="0"/>
          </a:p>
        </p:txBody>
      </p:sp>
      <p:sp>
        <p:nvSpPr>
          <p:cNvPr id="6" name="CuadroTexto 5"/>
          <p:cNvSpPr txBox="1"/>
          <p:nvPr/>
        </p:nvSpPr>
        <p:spPr>
          <a:xfrm>
            <a:off x="1349829" y="768222"/>
            <a:ext cx="3350687" cy="523220"/>
          </a:xfrm>
          <a:prstGeom prst="rect">
            <a:avLst/>
          </a:prstGeom>
          <a:noFill/>
        </p:spPr>
        <p:txBody>
          <a:bodyPr wrap="square" rtlCol="0">
            <a:spAutoFit/>
          </a:bodyPr>
          <a:lstStyle/>
          <a:p>
            <a:r>
              <a:rPr lang="es-EC" sz="2800" b="1" dirty="0" smtClean="0"/>
              <a:t>Consumo energético</a:t>
            </a:r>
            <a:endParaRPr lang="es-EC" sz="2800" b="1" dirty="0"/>
          </a:p>
        </p:txBody>
      </p:sp>
      <p:sp>
        <p:nvSpPr>
          <p:cNvPr id="7" name="CuadroTexto 6"/>
          <p:cNvSpPr txBox="1"/>
          <p:nvPr/>
        </p:nvSpPr>
        <p:spPr>
          <a:xfrm>
            <a:off x="7424057" y="3897082"/>
            <a:ext cx="3374572" cy="20313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En América Latina:</a:t>
            </a:r>
          </a:p>
          <a:p>
            <a:r>
              <a:rPr lang="es-EC" dirty="0" smtClean="0"/>
              <a:t>Para el mismo año, el consumo final registrado fue 624 Mtep.</a:t>
            </a:r>
          </a:p>
          <a:p>
            <a:endParaRPr lang="es-EC" dirty="0" smtClean="0"/>
          </a:p>
          <a:p>
            <a:pPr marL="285750" indent="-285750">
              <a:buFont typeface="Arial" panose="020B0604020202020204" pitchFamily="34" charset="0"/>
              <a:buChar char="•"/>
            </a:pPr>
            <a:r>
              <a:rPr lang="es-EC" dirty="0" smtClean="0"/>
              <a:t>Sector  </a:t>
            </a:r>
            <a:r>
              <a:rPr lang="es-EC" dirty="0"/>
              <a:t>transporte </a:t>
            </a:r>
            <a:r>
              <a:rPr lang="es-EC" dirty="0" smtClean="0"/>
              <a:t>236 Mtep</a:t>
            </a:r>
          </a:p>
          <a:p>
            <a:pPr marL="285750" indent="-285750">
              <a:buFont typeface="Arial" panose="020B0604020202020204" pitchFamily="34" charset="0"/>
              <a:buChar char="•"/>
            </a:pPr>
            <a:r>
              <a:rPr lang="es-EC" dirty="0" smtClean="0"/>
              <a:t>Sector industrial 186 Mtep</a:t>
            </a:r>
          </a:p>
          <a:p>
            <a:pPr marL="285750" indent="-285750">
              <a:buFont typeface="Arial" panose="020B0604020202020204" pitchFamily="34" charset="0"/>
              <a:buChar char="•"/>
            </a:pPr>
            <a:r>
              <a:rPr lang="es-EC" dirty="0" smtClean="0"/>
              <a:t>Sector residencial 100 Mtep</a:t>
            </a:r>
            <a:endParaRPr lang="es-EC" dirty="0"/>
          </a:p>
        </p:txBody>
      </p:sp>
      <p:pic>
        <p:nvPicPr>
          <p:cNvPr id="2050" name="Picture 2" descr="LA RÁPIDA EXPANSIÓN DE @SIGFOX EN AMÉRICA LATINA: HABLAN L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113" y="1682622"/>
            <a:ext cx="2214460" cy="221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1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49829" y="768222"/>
            <a:ext cx="7013121" cy="523220"/>
          </a:xfrm>
          <a:prstGeom prst="rect">
            <a:avLst/>
          </a:prstGeom>
          <a:noFill/>
        </p:spPr>
        <p:txBody>
          <a:bodyPr wrap="square" rtlCol="0">
            <a:spAutoFit/>
          </a:bodyPr>
          <a:lstStyle/>
          <a:p>
            <a:r>
              <a:rPr lang="es-EC" sz="2800" b="1" dirty="0" smtClean="0"/>
              <a:t>Eficiencia energética – Sector residencial.</a:t>
            </a:r>
            <a:endParaRPr lang="es-EC" sz="2800" b="1" dirty="0"/>
          </a:p>
        </p:txBody>
      </p:sp>
      <p:graphicFrame>
        <p:nvGraphicFramePr>
          <p:cNvPr id="4" name="Diagrama 3"/>
          <p:cNvGraphicFramePr/>
          <p:nvPr>
            <p:extLst>
              <p:ext uri="{D42A27DB-BD31-4B8C-83A1-F6EECF244321}">
                <p14:modId xmlns:p14="http://schemas.microsoft.com/office/powerpoint/2010/main" val="3920753071"/>
              </p:ext>
            </p:extLst>
          </p:nvPr>
        </p:nvGraphicFramePr>
        <p:xfrm>
          <a:off x="1390650" y="2491771"/>
          <a:ext cx="9601200" cy="3524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028700" y="1386692"/>
            <a:ext cx="9867900" cy="1200329"/>
          </a:xfrm>
          <a:prstGeom prst="rect">
            <a:avLst/>
          </a:prstGeom>
          <a:noFill/>
        </p:spPr>
        <p:txBody>
          <a:bodyPr wrap="square" rtlCol="0">
            <a:spAutoFit/>
          </a:bodyPr>
          <a:lstStyle/>
          <a:p>
            <a:pPr lvl="0" algn="ctr"/>
            <a:r>
              <a:rPr lang="es-EC" sz="2400" dirty="0" smtClean="0"/>
              <a:t>Programas de etiquetado que promueven la eficiencia </a:t>
            </a:r>
            <a:r>
              <a:rPr lang="es-EC" sz="2400" dirty="0"/>
              <a:t>energética en </a:t>
            </a:r>
            <a:r>
              <a:rPr lang="es-EC" sz="2400" dirty="0" smtClean="0"/>
              <a:t>electrodomésticos.</a:t>
            </a:r>
            <a:endParaRPr lang="es-EC" sz="2400" dirty="0"/>
          </a:p>
          <a:p>
            <a:pPr algn="ctr"/>
            <a:endParaRPr lang="es-EC" sz="2400" dirty="0"/>
          </a:p>
        </p:txBody>
      </p:sp>
    </p:spTree>
    <p:extLst>
      <p:ext uri="{BB962C8B-B14F-4D97-AF65-F5344CB8AC3E}">
        <p14:creationId xmlns:p14="http://schemas.microsoft.com/office/powerpoint/2010/main" val="385754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49829" y="768222"/>
            <a:ext cx="7013121" cy="523220"/>
          </a:xfrm>
          <a:prstGeom prst="rect">
            <a:avLst/>
          </a:prstGeom>
          <a:noFill/>
        </p:spPr>
        <p:txBody>
          <a:bodyPr wrap="square" rtlCol="0">
            <a:spAutoFit/>
          </a:bodyPr>
          <a:lstStyle/>
          <a:p>
            <a:r>
              <a:rPr lang="es-EC" sz="2800" b="1" dirty="0" smtClean="0"/>
              <a:t>Infraestructura de la calidad</a:t>
            </a:r>
            <a:endParaRPr lang="es-EC" sz="2800" b="1" dirty="0"/>
          </a:p>
        </p:txBody>
      </p:sp>
      <p:pic>
        <p:nvPicPr>
          <p:cNvPr id="2050" name="Picture 2" descr="The IAF MLA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645" y="1610921"/>
            <a:ext cx="1217721" cy="763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ational Laboratory Accreditation Cooperation (ILAC) Vector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12" r="20730"/>
          <a:stretch/>
        </p:blipFill>
        <p:spPr bwMode="auto">
          <a:xfrm>
            <a:off x="2535927" y="2044700"/>
            <a:ext cx="803477" cy="7635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O and Water (2017) | CEO Water Mandate"/>
          <p:cNvPicPr>
            <a:picLocks noChangeAspect="1" noChangeArrowheads="1"/>
          </p:cNvPicPr>
          <p:nvPr/>
        </p:nvPicPr>
        <p:blipFill rotWithShape="1">
          <a:blip r:embed="rId5">
            <a:extLst>
              <a:ext uri="{28A0092B-C50C-407E-A947-70E740481C1C}">
                <a14:useLocalDpi xmlns:a14="http://schemas.microsoft.com/office/drawing/2010/main" val="0"/>
              </a:ext>
            </a:extLst>
          </a:blip>
          <a:srcRect l="18584" t="17778" r="22083" b="17334"/>
          <a:stretch/>
        </p:blipFill>
        <p:spPr bwMode="auto">
          <a:xfrm>
            <a:off x="1237373" y="3086099"/>
            <a:ext cx="1026264" cy="841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elcome to the IEC - International Electrotechnical Commis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6757" y="3561546"/>
            <a:ext cx="776091" cy="77609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7"/>
          <a:stretch>
            <a:fillRect/>
          </a:stretch>
        </p:blipFill>
        <p:spPr>
          <a:xfrm>
            <a:off x="3745968" y="1291442"/>
            <a:ext cx="5835914" cy="4881489"/>
          </a:xfrm>
          <a:prstGeom prst="rect">
            <a:avLst/>
          </a:prstGeom>
        </p:spPr>
      </p:pic>
    </p:spTree>
    <p:extLst>
      <p:ext uri="{BB962C8B-B14F-4D97-AF65-F5344CB8AC3E}">
        <p14:creationId xmlns:p14="http://schemas.microsoft.com/office/powerpoint/2010/main" val="1280441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349829" y="768222"/>
            <a:ext cx="7013121" cy="523220"/>
          </a:xfrm>
          <a:prstGeom prst="rect">
            <a:avLst/>
          </a:prstGeom>
          <a:noFill/>
        </p:spPr>
        <p:txBody>
          <a:bodyPr wrap="square" rtlCol="0">
            <a:spAutoFit/>
          </a:bodyPr>
          <a:lstStyle/>
          <a:p>
            <a:r>
              <a:rPr lang="es-EC" sz="2800" b="1" dirty="0" smtClean="0"/>
              <a:t>Certificación de productos</a:t>
            </a:r>
            <a:endParaRPr lang="es-EC" sz="2800" b="1" dirty="0"/>
          </a:p>
        </p:txBody>
      </p:sp>
      <p:graphicFrame>
        <p:nvGraphicFramePr>
          <p:cNvPr id="5" name="Diagrama 4"/>
          <p:cNvGraphicFramePr/>
          <p:nvPr>
            <p:extLst>
              <p:ext uri="{D42A27DB-BD31-4B8C-83A1-F6EECF244321}">
                <p14:modId xmlns:p14="http://schemas.microsoft.com/office/powerpoint/2010/main" val="646266886"/>
              </p:ext>
            </p:extLst>
          </p:nvPr>
        </p:nvGraphicFramePr>
        <p:xfrm>
          <a:off x="2524579" y="1401784"/>
          <a:ext cx="8118021" cy="457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9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20964</TotalTime>
  <Words>3102</Words>
  <Application>Microsoft Office PowerPoint</Application>
  <PresentationFormat>Panorámica</PresentationFormat>
  <Paragraphs>626</Paragraphs>
  <Slides>37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Calibri</vt:lpstr>
      <vt:lpstr>Calibri Light</vt:lpstr>
      <vt:lpstr>Noto Sans</vt:lpstr>
      <vt:lpstr>Rockwell (Body)</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MiPc</dc:creator>
  <cp:lastModifiedBy>Norma Carrera</cp:lastModifiedBy>
  <cp:revision>373</cp:revision>
  <dcterms:created xsi:type="dcterms:W3CDTF">2018-07-17T04:57:52Z</dcterms:created>
  <dcterms:modified xsi:type="dcterms:W3CDTF">2020-08-18T06:43:58Z</dcterms:modified>
</cp:coreProperties>
</file>