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5" r:id="rId2"/>
    <p:sldId id="258" r:id="rId3"/>
    <p:sldId id="262" r:id="rId4"/>
    <p:sldId id="264" r:id="rId5"/>
    <p:sldId id="263" r:id="rId6"/>
    <p:sldId id="266" r:id="rId7"/>
    <p:sldId id="267" r:id="rId8"/>
    <p:sldId id="270" r:id="rId9"/>
    <p:sldId id="272" r:id="rId10"/>
    <p:sldId id="273" r:id="rId11"/>
    <p:sldId id="275" r:id="rId12"/>
    <p:sldId id="279" r:id="rId13"/>
    <p:sldId id="280" r:id="rId14"/>
    <p:sldId id="282" r:id="rId15"/>
    <p:sldId id="286" r:id="rId16"/>
    <p:sldId id="289" r:id="rId17"/>
    <p:sldId id="291" r:id="rId18"/>
    <p:sldId id="294" r:id="rId19"/>
    <p:sldId id="297" r:id="rId20"/>
    <p:sldId id="301" r:id="rId21"/>
    <p:sldId id="302" r:id="rId22"/>
    <p:sldId id="304" r:id="rId23"/>
    <p:sldId id="307" r:id="rId24"/>
    <p:sldId id="310" r:id="rId25"/>
    <p:sldId id="309" r:id="rId26"/>
    <p:sldId id="312" r:id="rId27"/>
    <p:sldId id="313" r:id="rId28"/>
    <p:sldId id="317" r:id="rId29"/>
    <p:sldId id="319" r:id="rId30"/>
    <p:sldId id="321" r:id="rId31"/>
    <p:sldId id="322" r:id="rId32"/>
    <p:sldId id="324" r:id="rId33"/>
    <p:sldId id="325" r:id="rId34"/>
    <p:sldId id="327" r:id="rId35"/>
    <p:sldId id="329" r:id="rId36"/>
    <p:sldId id="331" r:id="rId37"/>
    <p:sldId id="332" r:id="rId38"/>
    <p:sldId id="333" r:id="rId39"/>
    <p:sldId id="330" r:id="rId40"/>
    <p:sldId id="334"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ore\Documents\ESPE%20Deberes\Gr&#225;ficos%20preguntas%20encuesta%20-%20Dor&#23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3F-45EE-9D7C-444AF17FF14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3F-45EE-9D7C-444AF17FF14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83F-45EE-9D7C-444AF17FF14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83F-45EE-9D7C-444AF17FF14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Hoja1!$A$2:$A$5</c:f>
              <c:strCache>
                <c:ptCount val="4"/>
                <c:pt idx="0">
                  <c:v>1 Familia</c:v>
                </c:pt>
                <c:pt idx="1">
                  <c:v>2 Familias</c:v>
                </c:pt>
                <c:pt idx="2">
                  <c:v>3 Familias</c:v>
                </c:pt>
                <c:pt idx="3">
                  <c:v>6 Familias</c:v>
                </c:pt>
              </c:strCache>
            </c:strRef>
          </c:cat>
          <c:val>
            <c:numRef>
              <c:f>Hoja1!$B$2:$B$5</c:f>
              <c:numCache>
                <c:formatCode>0%</c:formatCode>
                <c:ptCount val="4"/>
                <c:pt idx="0" formatCode="0.00%">
                  <c:v>0.73199999999999998</c:v>
                </c:pt>
                <c:pt idx="1">
                  <c:v>0.22</c:v>
                </c:pt>
                <c:pt idx="2" formatCode="0.00%">
                  <c:v>4.1000000000000002E-2</c:v>
                </c:pt>
                <c:pt idx="3" formatCode="0.00%">
                  <c:v>8.0000000000000002E-3</c:v>
                </c:pt>
              </c:numCache>
            </c:numRef>
          </c:val>
          <c:extLst>
            <c:ext xmlns:c16="http://schemas.microsoft.com/office/drawing/2014/chart" uri="{C3380CC4-5D6E-409C-BE32-E72D297353CC}">
              <c16:uniqueId val="{00000008-283F-45EE-9D7C-444AF17FF14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132098898441271"/>
          <c:y val="0.16168933233103261"/>
          <c:w val="0.32777368007206603"/>
          <c:h val="0.676621335337934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6200825364199"/>
          <c:y val="0.12748727462526319"/>
          <c:w val="0.36191329743889428"/>
          <c:h val="0.74502545074947368"/>
        </c:manualLayout>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13-4B91-8971-CC08EF15D10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13-4B91-8971-CC08EF15D10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13-4B91-8971-CC08EF15D10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Hoja1!$A$2:$A$4</c:f>
              <c:strCache>
                <c:ptCount val="3"/>
                <c:pt idx="0">
                  <c:v>No responde</c:v>
                </c:pt>
                <c:pt idx="1">
                  <c:v>Letrina-hoyo con losa (recubierta con algún material como cemento/madera/etc.)</c:v>
                </c:pt>
                <c:pt idx="2">
                  <c:v>Letrina-hoyo sin losa/fosa abierta (hoyo rudimentario en el suelo)</c:v>
                </c:pt>
              </c:strCache>
            </c:strRef>
          </c:cat>
          <c:val>
            <c:numRef>
              <c:f>Hoja1!$B$2:$B$4</c:f>
              <c:numCache>
                <c:formatCode>General</c:formatCode>
                <c:ptCount val="3"/>
                <c:pt idx="0">
                  <c:v>17</c:v>
                </c:pt>
                <c:pt idx="1">
                  <c:v>39</c:v>
                </c:pt>
                <c:pt idx="2">
                  <c:v>49</c:v>
                </c:pt>
              </c:numCache>
            </c:numRef>
          </c:val>
          <c:extLst>
            <c:ext xmlns:c16="http://schemas.microsoft.com/office/drawing/2014/chart" uri="{C3380CC4-5D6E-409C-BE32-E72D297353CC}">
              <c16:uniqueId val="{00000006-7413-4B91-8971-CC08EF15D10C}"/>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Entry>
      <c:legendEntry>
        <c:idx val="2"/>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EC"/>
          </a:p>
        </c:txPr>
      </c:legendEntry>
      <c:layout>
        <c:manualLayout>
          <c:xMode val="edge"/>
          <c:yMode val="edge"/>
          <c:x val="0.53688510041772419"/>
          <c:y val="0"/>
          <c:w val="0.46311487610358559"/>
          <c:h val="0.995709438680804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5B-4D18-A74C-3D38F3B20B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5B-4D18-A74C-3D38F3B20B2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5B-4D18-A74C-3D38F3B20B2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5B-4D18-A74C-3D38F3B20B2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D5B-4D18-A74C-3D38F3B20B2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Hoja1!$A$2:$A$6</c:f>
              <c:strCache>
                <c:ptCount val="5"/>
                <c:pt idx="0">
                  <c:v>Red pública</c:v>
                </c:pt>
                <c:pt idx="1">
                  <c:v>Pila o llave de agua</c:v>
                </c:pt>
                <c:pt idx="2">
                  <c:v>Pozo</c:v>
                </c:pt>
                <c:pt idx="3">
                  <c:v>Río/vertiente/acequia</c:v>
                </c:pt>
                <c:pt idx="4">
                  <c:v>Lluvia</c:v>
                </c:pt>
              </c:strCache>
            </c:strRef>
          </c:cat>
          <c:val>
            <c:numRef>
              <c:f>Hoja1!$B$2:$B$6</c:f>
              <c:numCache>
                <c:formatCode>General</c:formatCode>
                <c:ptCount val="5"/>
                <c:pt idx="0">
                  <c:v>1</c:v>
                </c:pt>
                <c:pt idx="1">
                  <c:v>2</c:v>
                </c:pt>
                <c:pt idx="2">
                  <c:v>4</c:v>
                </c:pt>
                <c:pt idx="3">
                  <c:v>100</c:v>
                </c:pt>
                <c:pt idx="4">
                  <c:v>16</c:v>
                </c:pt>
              </c:numCache>
            </c:numRef>
          </c:val>
          <c:extLst>
            <c:ext xmlns:c16="http://schemas.microsoft.com/office/drawing/2014/chart" uri="{C3380CC4-5D6E-409C-BE32-E72D297353CC}">
              <c16:uniqueId val="{0000000A-DD5B-4D18-A74C-3D38F3B20B2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060706963868326"/>
          <c:y val="0.16079602725715625"/>
          <c:w val="0.38285893367806645"/>
          <c:h val="0.678407452589553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41E-4190-B674-748B8141719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41E-4190-B674-748B8141719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41E-4190-B674-748B8141719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Hoja1!$A$2:$A$4</c:f>
              <c:strCache>
                <c:ptCount val="3"/>
                <c:pt idx="0">
                  <c:v>No</c:v>
                </c:pt>
                <c:pt idx="1">
                  <c:v>Sí</c:v>
                </c:pt>
                <c:pt idx="2">
                  <c:v>No sabe</c:v>
                </c:pt>
              </c:strCache>
            </c:strRef>
          </c:cat>
          <c:val>
            <c:numRef>
              <c:f>Hoja1!$B$2:$B$4</c:f>
              <c:numCache>
                <c:formatCode>General</c:formatCode>
                <c:ptCount val="3"/>
                <c:pt idx="0">
                  <c:v>17</c:v>
                </c:pt>
                <c:pt idx="1">
                  <c:v>97</c:v>
                </c:pt>
                <c:pt idx="2">
                  <c:v>9</c:v>
                </c:pt>
              </c:numCache>
            </c:numRef>
          </c:val>
          <c:extLst>
            <c:ext xmlns:c16="http://schemas.microsoft.com/office/drawing/2014/chart" uri="{C3380CC4-5D6E-409C-BE32-E72D297353CC}">
              <c16:uniqueId val="{00000006-E41E-4190-B674-748B8141719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5CC-432D-86EE-84FC46EB902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5CC-432D-86EE-84FC46EB902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5CC-432D-86EE-84FC46EB902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5CC-432D-86EE-84FC46EB902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Hoja1!$A$2:$A$5</c:f>
              <c:strCache>
                <c:ptCount val="4"/>
                <c:pt idx="0">
                  <c:v>La beben tal como llega a la vivienda</c:v>
                </c:pt>
                <c:pt idx="1">
                  <c:v>La hierven</c:v>
                </c:pt>
                <c:pt idx="2">
                  <c:v>Le añaden cloro</c:v>
                </c:pt>
                <c:pt idx="3">
                  <c:v>Otro</c:v>
                </c:pt>
              </c:strCache>
            </c:strRef>
          </c:cat>
          <c:val>
            <c:numRef>
              <c:f>Hoja1!$B$2:$B$5</c:f>
              <c:numCache>
                <c:formatCode>General</c:formatCode>
                <c:ptCount val="4"/>
                <c:pt idx="0">
                  <c:v>50</c:v>
                </c:pt>
                <c:pt idx="1">
                  <c:v>42</c:v>
                </c:pt>
                <c:pt idx="2">
                  <c:v>27</c:v>
                </c:pt>
                <c:pt idx="3">
                  <c:v>4</c:v>
                </c:pt>
              </c:numCache>
            </c:numRef>
          </c:val>
          <c:extLst>
            <c:ext xmlns:c16="http://schemas.microsoft.com/office/drawing/2014/chart" uri="{C3380CC4-5D6E-409C-BE32-E72D297353CC}">
              <c16:uniqueId val="{00000008-55CC-432D-86EE-84FC46EB902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480271460504879"/>
          <c:y val="7.5423202629082531E-2"/>
          <c:w val="0.33839418356881568"/>
          <c:h val="0.8010347347497630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EA-4752-B49B-037E5D02EB5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EA-4752-B49B-037E5D02EB5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EA-4752-B49B-037E5D02EB5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CEA-4752-B49B-037E5D02EB5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CEA-4752-B49B-037E5D02EB5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CEA-4752-B49B-037E5D02EB5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CEA-4752-B49B-037E5D02EB51}"/>
              </c:ext>
            </c:extLst>
          </c:dPt>
          <c:dLbls>
            <c:dLbl>
              <c:idx val="0"/>
              <c:delete val="1"/>
              <c:extLst>
                <c:ext xmlns:c15="http://schemas.microsoft.com/office/drawing/2012/chart" uri="{CE6537A1-D6FC-4f65-9D91-7224C49458BB}"/>
                <c:ext xmlns:c16="http://schemas.microsoft.com/office/drawing/2014/chart" uri="{C3380CC4-5D6E-409C-BE32-E72D297353CC}">
                  <c16:uniqueId val="{00000001-BCEA-4752-B49B-037E5D02EB51}"/>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Lit>
              <c:ptCount val="7"/>
              <c:pt idx="1">
                <c:v>Diarreicas</c:v>
              </c:pt>
              <c:pt idx="2">
                <c:v>Respiratorias</c:v>
              </c:pt>
              <c:pt idx="3">
                <c:v>Tuberculosis</c:v>
              </c:pt>
              <c:pt idx="4">
                <c:v>Parasitosis</c:v>
              </c:pt>
              <c:pt idx="5">
                <c:v>Infecciones en piel</c:v>
              </c:pt>
              <c:pt idx="6">
                <c:v>Infecciones en ojos</c:v>
              </c:pt>
            </c:strLit>
          </c:cat>
          <c:val>
            <c:numLit>
              <c:formatCode>General</c:formatCode>
              <c:ptCount val="7"/>
              <c:pt idx="0">
                <c:v>0</c:v>
              </c:pt>
              <c:pt idx="1">
                <c:v>44.715447154471541</c:v>
              </c:pt>
              <c:pt idx="2">
                <c:v>13.82113821138212</c:v>
              </c:pt>
              <c:pt idx="3">
                <c:v>0.81300813008130091</c:v>
              </c:pt>
              <c:pt idx="4">
                <c:v>21.95121951219512</c:v>
              </c:pt>
              <c:pt idx="5">
                <c:v>6.5040650406504072</c:v>
              </c:pt>
              <c:pt idx="6">
                <c:v>3.2520325203252041</c:v>
              </c:pt>
            </c:numLit>
          </c:val>
          <c:extLst>
            <c:ext xmlns:c16="http://schemas.microsoft.com/office/drawing/2014/chart" uri="{C3380CC4-5D6E-409C-BE32-E72D297353CC}">
              <c16:uniqueId val="{0000000E-BCEA-4752-B49B-037E5D02EB51}"/>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layout>
        <c:manualLayout>
          <c:xMode val="edge"/>
          <c:yMode val="edge"/>
          <c:x val="0.62482047473393432"/>
          <c:y val="0.14118775241736692"/>
          <c:w val="0.35837642343993015"/>
          <c:h val="0.649964448979675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151E1-EEDA-415E-8DA8-3C53E91D02C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5F14BD6B-D410-48AC-8088-A2535424D34A}">
      <dgm:prSet phldrT="[Texto]"/>
      <dgm:spPr/>
      <dgm:t>
        <a:bodyPr anchor="ctr"/>
        <a:lstStyle/>
        <a:p>
          <a:r>
            <a:rPr lang="es-EC"/>
            <a:t>Objetivos</a:t>
          </a:r>
          <a:endParaRPr lang="es-EC" dirty="0"/>
        </a:p>
      </dgm:t>
    </dgm:pt>
    <dgm:pt modelId="{49DD9900-28EA-426F-B60F-602EA3A8F44D}" type="parTrans" cxnId="{10283C96-08D9-4E98-96E9-A37C4B62DC23}">
      <dgm:prSet/>
      <dgm:spPr/>
      <dgm:t>
        <a:bodyPr/>
        <a:lstStyle/>
        <a:p>
          <a:endParaRPr lang="es-EC"/>
        </a:p>
      </dgm:t>
    </dgm:pt>
    <dgm:pt modelId="{B1715CF2-D5EB-41DF-8B3C-C369E4CA1544}" type="sibTrans" cxnId="{10283C96-08D9-4E98-96E9-A37C4B62DC23}">
      <dgm:prSet/>
      <dgm:spPr/>
      <dgm:t>
        <a:bodyPr/>
        <a:lstStyle/>
        <a:p>
          <a:endParaRPr lang="es-EC"/>
        </a:p>
      </dgm:t>
    </dgm:pt>
    <dgm:pt modelId="{CFABA199-E81D-479B-9F2F-3D17C74A880F}">
      <dgm:prSet phldrT="[Texto]"/>
      <dgm:spPr/>
      <dgm:t>
        <a:bodyPr anchor="ctr"/>
        <a:lstStyle/>
        <a:p>
          <a:r>
            <a:rPr lang="es-EC" dirty="0" smtClean="0"/>
            <a:t>Descripción del área de estudio</a:t>
          </a:r>
          <a:endParaRPr lang="es-EC" dirty="0"/>
        </a:p>
      </dgm:t>
    </dgm:pt>
    <dgm:pt modelId="{C37E8A7C-606E-4B94-A857-AD2820D320A8}" type="parTrans" cxnId="{5093A2AC-528B-4B4D-A7FF-91028D6C618B}">
      <dgm:prSet/>
      <dgm:spPr/>
      <dgm:t>
        <a:bodyPr/>
        <a:lstStyle/>
        <a:p>
          <a:endParaRPr lang="es-EC"/>
        </a:p>
      </dgm:t>
    </dgm:pt>
    <dgm:pt modelId="{C93CD8E4-3917-47EE-8093-8368F280BC05}" type="sibTrans" cxnId="{5093A2AC-528B-4B4D-A7FF-91028D6C618B}">
      <dgm:prSet/>
      <dgm:spPr/>
      <dgm:t>
        <a:bodyPr/>
        <a:lstStyle/>
        <a:p>
          <a:endParaRPr lang="es-EC"/>
        </a:p>
      </dgm:t>
    </dgm:pt>
    <dgm:pt modelId="{2AEF33D9-79BE-4899-9ABF-2D1DBF760F20}">
      <dgm:prSet phldrT="[Texto]"/>
      <dgm:spPr/>
      <dgm:t>
        <a:bodyPr anchor="ctr"/>
        <a:lstStyle/>
        <a:p>
          <a:r>
            <a:rPr lang="es-EC" dirty="0" smtClean="0"/>
            <a:t>Metodología</a:t>
          </a:r>
          <a:endParaRPr lang="es-EC" dirty="0"/>
        </a:p>
      </dgm:t>
    </dgm:pt>
    <dgm:pt modelId="{36789EF9-C430-4436-A8C4-8843CC3D7FC1}" type="parTrans" cxnId="{66EB5BA6-4447-43DB-9E8A-723FB687AC31}">
      <dgm:prSet/>
      <dgm:spPr/>
      <dgm:t>
        <a:bodyPr/>
        <a:lstStyle/>
        <a:p>
          <a:endParaRPr lang="es-EC"/>
        </a:p>
      </dgm:t>
    </dgm:pt>
    <dgm:pt modelId="{D62F3FFA-4693-4687-AD66-32293331B2BA}" type="sibTrans" cxnId="{66EB5BA6-4447-43DB-9E8A-723FB687AC31}">
      <dgm:prSet/>
      <dgm:spPr/>
      <dgm:t>
        <a:bodyPr/>
        <a:lstStyle/>
        <a:p>
          <a:endParaRPr lang="es-EC"/>
        </a:p>
      </dgm:t>
    </dgm:pt>
    <dgm:pt modelId="{666B1BB4-A12C-4544-9199-6E9B60C4D328}">
      <dgm:prSet phldrT="[Texto]"/>
      <dgm:spPr/>
      <dgm:t>
        <a:bodyPr anchor="ctr"/>
        <a:lstStyle/>
        <a:p>
          <a:r>
            <a:rPr lang="es-EC"/>
            <a:t>Resultados</a:t>
          </a:r>
          <a:endParaRPr lang="es-EC" dirty="0"/>
        </a:p>
      </dgm:t>
    </dgm:pt>
    <dgm:pt modelId="{ED6D0A1A-A128-4B28-AC6E-4061788575FC}" type="parTrans" cxnId="{EFDEC121-5D22-445C-AFE6-5DD35415D203}">
      <dgm:prSet/>
      <dgm:spPr/>
      <dgm:t>
        <a:bodyPr/>
        <a:lstStyle/>
        <a:p>
          <a:endParaRPr lang="es-EC"/>
        </a:p>
      </dgm:t>
    </dgm:pt>
    <dgm:pt modelId="{69E68BD4-1CD2-41B1-80FD-CE3B7D73D016}" type="sibTrans" cxnId="{EFDEC121-5D22-445C-AFE6-5DD35415D203}">
      <dgm:prSet/>
      <dgm:spPr/>
      <dgm:t>
        <a:bodyPr/>
        <a:lstStyle/>
        <a:p>
          <a:endParaRPr lang="es-EC"/>
        </a:p>
      </dgm:t>
    </dgm:pt>
    <dgm:pt modelId="{C17FBE39-8FFE-42F2-B9FF-661673766FC8}">
      <dgm:prSet phldrT="[Texto]"/>
      <dgm:spPr/>
      <dgm:t>
        <a:bodyPr anchor="ctr"/>
        <a:lstStyle/>
        <a:p>
          <a:r>
            <a:rPr lang="es-EC"/>
            <a:t>Conclusiones y recomendaciones</a:t>
          </a:r>
          <a:endParaRPr lang="es-EC" dirty="0"/>
        </a:p>
      </dgm:t>
    </dgm:pt>
    <dgm:pt modelId="{8A194635-D129-4905-93A7-2CE99C943B7E}" type="parTrans" cxnId="{0EB10621-D18A-4E09-8FFF-56C91E3FB94F}">
      <dgm:prSet/>
      <dgm:spPr/>
      <dgm:t>
        <a:bodyPr/>
        <a:lstStyle/>
        <a:p>
          <a:endParaRPr lang="es-EC"/>
        </a:p>
      </dgm:t>
    </dgm:pt>
    <dgm:pt modelId="{43B95682-FF20-4CAD-AB7A-476B714AE108}" type="sibTrans" cxnId="{0EB10621-D18A-4E09-8FFF-56C91E3FB94F}">
      <dgm:prSet/>
      <dgm:spPr/>
      <dgm:t>
        <a:bodyPr/>
        <a:lstStyle/>
        <a:p>
          <a:endParaRPr lang="es-EC"/>
        </a:p>
      </dgm:t>
    </dgm:pt>
    <dgm:pt modelId="{6A321A9F-792A-47DD-95CD-B420DD21F815}">
      <dgm:prSet phldrT="[Texto]"/>
      <dgm:spPr/>
      <dgm:t>
        <a:bodyPr anchor="ctr"/>
        <a:lstStyle/>
        <a:p>
          <a:r>
            <a:rPr lang="es-EC"/>
            <a:t>Marco Teórico</a:t>
          </a:r>
          <a:endParaRPr lang="es-EC" dirty="0"/>
        </a:p>
      </dgm:t>
    </dgm:pt>
    <dgm:pt modelId="{C91A9B39-75D1-4526-A31B-29DEB5ABB038}" type="parTrans" cxnId="{54524394-3024-44AD-826E-B0226732CE58}">
      <dgm:prSet/>
      <dgm:spPr/>
      <dgm:t>
        <a:bodyPr/>
        <a:lstStyle/>
        <a:p>
          <a:endParaRPr lang="es-EC"/>
        </a:p>
      </dgm:t>
    </dgm:pt>
    <dgm:pt modelId="{04E3D1FB-769C-4CB1-AB0C-59A09C47984E}" type="sibTrans" cxnId="{54524394-3024-44AD-826E-B0226732CE58}">
      <dgm:prSet/>
      <dgm:spPr/>
      <dgm:t>
        <a:bodyPr/>
        <a:lstStyle/>
        <a:p>
          <a:endParaRPr lang="es-EC"/>
        </a:p>
      </dgm:t>
    </dgm:pt>
    <dgm:pt modelId="{3E8BF0D3-81CA-4710-9E98-98B96F960EF2}">
      <dgm:prSet phldrT="[Texto]"/>
      <dgm:spPr/>
      <dgm:t>
        <a:bodyPr anchor="ctr"/>
        <a:lstStyle/>
        <a:p>
          <a:r>
            <a:rPr lang="es-EC" dirty="0"/>
            <a:t>Planteamiento del problema</a:t>
          </a:r>
        </a:p>
      </dgm:t>
    </dgm:pt>
    <dgm:pt modelId="{201E79F6-BC7E-4792-A254-2B90E58F488A}" type="sibTrans" cxnId="{546DAE5B-91CA-4469-B8B1-5BC220D51BB0}">
      <dgm:prSet/>
      <dgm:spPr/>
      <dgm:t>
        <a:bodyPr/>
        <a:lstStyle/>
        <a:p>
          <a:endParaRPr lang="es-ES"/>
        </a:p>
      </dgm:t>
    </dgm:pt>
    <dgm:pt modelId="{F062830D-41F8-4C85-9E93-434F2901484F}" type="parTrans" cxnId="{546DAE5B-91CA-4469-B8B1-5BC220D51BB0}">
      <dgm:prSet/>
      <dgm:spPr/>
      <dgm:t>
        <a:bodyPr/>
        <a:lstStyle/>
        <a:p>
          <a:endParaRPr lang="es-ES"/>
        </a:p>
      </dgm:t>
    </dgm:pt>
    <dgm:pt modelId="{ACF44099-BF1E-483F-B6A0-5B461F860880}" type="pres">
      <dgm:prSet presAssocID="{28A151E1-EEDA-415E-8DA8-3C53E91D02CC}" presName="Name0" presStyleCnt="0">
        <dgm:presLayoutVars>
          <dgm:chMax/>
          <dgm:chPref/>
          <dgm:dir/>
        </dgm:presLayoutVars>
      </dgm:prSet>
      <dgm:spPr/>
      <dgm:t>
        <a:bodyPr/>
        <a:lstStyle/>
        <a:p>
          <a:endParaRPr lang="es-ES"/>
        </a:p>
      </dgm:t>
    </dgm:pt>
    <dgm:pt modelId="{971DA693-D005-44E0-871B-1A156309670B}" type="pres">
      <dgm:prSet presAssocID="{3E8BF0D3-81CA-4710-9E98-98B96F960EF2}" presName="parenttextcomposite" presStyleCnt="0"/>
      <dgm:spPr/>
    </dgm:pt>
    <dgm:pt modelId="{9F531146-0013-458B-8427-00025C9F432B}" type="pres">
      <dgm:prSet presAssocID="{3E8BF0D3-81CA-4710-9E98-98B96F960EF2}" presName="parenttext" presStyleLbl="revTx" presStyleIdx="0" presStyleCnt="7">
        <dgm:presLayoutVars>
          <dgm:chMax/>
          <dgm:chPref val="2"/>
          <dgm:bulletEnabled val="1"/>
        </dgm:presLayoutVars>
      </dgm:prSet>
      <dgm:spPr/>
      <dgm:t>
        <a:bodyPr/>
        <a:lstStyle/>
        <a:p>
          <a:endParaRPr lang="es-ES"/>
        </a:p>
      </dgm:t>
    </dgm:pt>
    <dgm:pt modelId="{1976EB27-350F-4B66-9D42-DF6915447A3D}" type="pres">
      <dgm:prSet presAssocID="{3E8BF0D3-81CA-4710-9E98-98B96F960EF2}" presName="parallelogramComposite" presStyleCnt="0"/>
      <dgm:spPr/>
    </dgm:pt>
    <dgm:pt modelId="{EFE269A0-4822-4393-8B46-04D13AA1CF63}" type="pres">
      <dgm:prSet presAssocID="{3E8BF0D3-81CA-4710-9E98-98B96F960EF2}" presName="parallelogram1" presStyleLbl="alignNode1" presStyleIdx="0" presStyleCnt="49"/>
      <dgm:spPr/>
    </dgm:pt>
    <dgm:pt modelId="{6E5419B2-3A56-40AA-A51A-801641052E42}" type="pres">
      <dgm:prSet presAssocID="{3E8BF0D3-81CA-4710-9E98-98B96F960EF2}" presName="parallelogram2" presStyleLbl="alignNode1" presStyleIdx="1" presStyleCnt="49"/>
      <dgm:spPr/>
    </dgm:pt>
    <dgm:pt modelId="{08040868-5B82-491D-B65F-910646100761}" type="pres">
      <dgm:prSet presAssocID="{3E8BF0D3-81CA-4710-9E98-98B96F960EF2}" presName="parallelogram3" presStyleLbl="alignNode1" presStyleIdx="2" presStyleCnt="49"/>
      <dgm:spPr/>
    </dgm:pt>
    <dgm:pt modelId="{7D6E1FC7-AE0B-4ECA-B319-0C6A68A66BDE}" type="pres">
      <dgm:prSet presAssocID="{3E8BF0D3-81CA-4710-9E98-98B96F960EF2}" presName="parallelogram4" presStyleLbl="alignNode1" presStyleIdx="3" presStyleCnt="49"/>
      <dgm:spPr/>
    </dgm:pt>
    <dgm:pt modelId="{53BE5A89-E363-43A9-B496-970DF2F18F0F}" type="pres">
      <dgm:prSet presAssocID="{3E8BF0D3-81CA-4710-9E98-98B96F960EF2}" presName="parallelogram5" presStyleLbl="alignNode1" presStyleIdx="4" presStyleCnt="49"/>
      <dgm:spPr/>
    </dgm:pt>
    <dgm:pt modelId="{B2D4DD4B-1D46-455C-9200-0779D148BCB2}" type="pres">
      <dgm:prSet presAssocID="{3E8BF0D3-81CA-4710-9E98-98B96F960EF2}" presName="parallelogram6" presStyleLbl="alignNode1" presStyleIdx="5" presStyleCnt="49"/>
      <dgm:spPr/>
    </dgm:pt>
    <dgm:pt modelId="{B20C8180-70F8-45A4-8689-79A22D7E5036}" type="pres">
      <dgm:prSet presAssocID="{3E8BF0D3-81CA-4710-9E98-98B96F960EF2}" presName="parallelogram7" presStyleLbl="alignNode1" presStyleIdx="6" presStyleCnt="49"/>
      <dgm:spPr/>
    </dgm:pt>
    <dgm:pt modelId="{AD40D997-3AE9-4913-8350-0DC3CE75E444}" type="pres">
      <dgm:prSet presAssocID="{201E79F6-BC7E-4792-A254-2B90E58F488A}" presName="sibTrans" presStyleCnt="0"/>
      <dgm:spPr/>
    </dgm:pt>
    <dgm:pt modelId="{8B921E36-FAA6-4F77-975E-A717F3283CED}" type="pres">
      <dgm:prSet presAssocID="{5F14BD6B-D410-48AC-8088-A2535424D34A}" presName="parenttextcomposite" presStyleCnt="0"/>
      <dgm:spPr/>
    </dgm:pt>
    <dgm:pt modelId="{F7A0AAB9-2F65-425D-A3E8-46737B6D7E3C}" type="pres">
      <dgm:prSet presAssocID="{5F14BD6B-D410-48AC-8088-A2535424D34A}" presName="parenttext" presStyleLbl="revTx" presStyleIdx="1" presStyleCnt="7">
        <dgm:presLayoutVars>
          <dgm:chMax/>
          <dgm:chPref val="2"/>
          <dgm:bulletEnabled val="1"/>
        </dgm:presLayoutVars>
      </dgm:prSet>
      <dgm:spPr/>
      <dgm:t>
        <a:bodyPr/>
        <a:lstStyle/>
        <a:p>
          <a:endParaRPr lang="es-ES"/>
        </a:p>
      </dgm:t>
    </dgm:pt>
    <dgm:pt modelId="{1426D6D7-722C-4204-9CC4-7C28B2CFD204}" type="pres">
      <dgm:prSet presAssocID="{5F14BD6B-D410-48AC-8088-A2535424D34A}" presName="parallelogramComposite" presStyleCnt="0"/>
      <dgm:spPr/>
    </dgm:pt>
    <dgm:pt modelId="{E745DCEF-6168-41EF-BE80-9E7DD113CB63}" type="pres">
      <dgm:prSet presAssocID="{5F14BD6B-D410-48AC-8088-A2535424D34A}" presName="parallelogram1" presStyleLbl="alignNode1" presStyleIdx="7" presStyleCnt="49"/>
      <dgm:spPr/>
    </dgm:pt>
    <dgm:pt modelId="{C8936259-4064-4530-9F1A-3C25BF6CF709}" type="pres">
      <dgm:prSet presAssocID="{5F14BD6B-D410-48AC-8088-A2535424D34A}" presName="parallelogram2" presStyleLbl="alignNode1" presStyleIdx="8" presStyleCnt="49"/>
      <dgm:spPr/>
    </dgm:pt>
    <dgm:pt modelId="{3306EA00-9986-4107-9DBF-A7805CD4A851}" type="pres">
      <dgm:prSet presAssocID="{5F14BD6B-D410-48AC-8088-A2535424D34A}" presName="parallelogram3" presStyleLbl="alignNode1" presStyleIdx="9" presStyleCnt="49"/>
      <dgm:spPr/>
    </dgm:pt>
    <dgm:pt modelId="{84203B6E-DF23-4169-B2CC-2614D373192C}" type="pres">
      <dgm:prSet presAssocID="{5F14BD6B-D410-48AC-8088-A2535424D34A}" presName="parallelogram4" presStyleLbl="alignNode1" presStyleIdx="10" presStyleCnt="49"/>
      <dgm:spPr/>
    </dgm:pt>
    <dgm:pt modelId="{3D7FFCD3-D7C8-4A3C-914C-787E9A6C2CB1}" type="pres">
      <dgm:prSet presAssocID="{5F14BD6B-D410-48AC-8088-A2535424D34A}" presName="parallelogram5" presStyleLbl="alignNode1" presStyleIdx="11" presStyleCnt="49"/>
      <dgm:spPr/>
    </dgm:pt>
    <dgm:pt modelId="{67778FBB-6404-43B6-9E33-AACCA32F0358}" type="pres">
      <dgm:prSet presAssocID="{5F14BD6B-D410-48AC-8088-A2535424D34A}" presName="parallelogram6" presStyleLbl="alignNode1" presStyleIdx="12" presStyleCnt="49"/>
      <dgm:spPr/>
    </dgm:pt>
    <dgm:pt modelId="{CD967CFB-0D2B-41A5-8B04-B9FEF75B0F65}" type="pres">
      <dgm:prSet presAssocID="{5F14BD6B-D410-48AC-8088-A2535424D34A}" presName="parallelogram7" presStyleLbl="alignNode1" presStyleIdx="13" presStyleCnt="49"/>
      <dgm:spPr/>
    </dgm:pt>
    <dgm:pt modelId="{F69C288A-D56A-4131-BCE4-7A5A3F1DE97A}" type="pres">
      <dgm:prSet presAssocID="{B1715CF2-D5EB-41DF-8B3C-C369E4CA1544}" presName="sibTrans" presStyleCnt="0"/>
      <dgm:spPr/>
    </dgm:pt>
    <dgm:pt modelId="{81D4FCE3-3735-4633-80C7-7687FB1A8796}" type="pres">
      <dgm:prSet presAssocID="{6A321A9F-792A-47DD-95CD-B420DD21F815}" presName="parenttextcomposite" presStyleCnt="0"/>
      <dgm:spPr/>
    </dgm:pt>
    <dgm:pt modelId="{CCE9A9D9-5265-48F8-BE31-C734CEDE62D3}" type="pres">
      <dgm:prSet presAssocID="{6A321A9F-792A-47DD-95CD-B420DD21F815}" presName="parenttext" presStyleLbl="revTx" presStyleIdx="2" presStyleCnt="7">
        <dgm:presLayoutVars>
          <dgm:chMax/>
          <dgm:chPref val="2"/>
          <dgm:bulletEnabled val="1"/>
        </dgm:presLayoutVars>
      </dgm:prSet>
      <dgm:spPr/>
      <dgm:t>
        <a:bodyPr/>
        <a:lstStyle/>
        <a:p>
          <a:endParaRPr lang="es-ES"/>
        </a:p>
      </dgm:t>
    </dgm:pt>
    <dgm:pt modelId="{915B6322-2ED4-42BB-8A34-D705496D5683}" type="pres">
      <dgm:prSet presAssocID="{6A321A9F-792A-47DD-95CD-B420DD21F815}" presName="parallelogramComposite" presStyleCnt="0"/>
      <dgm:spPr/>
    </dgm:pt>
    <dgm:pt modelId="{7FE4930F-0E51-487C-876D-4C7B274D41AC}" type="pres">
      <dgm:prSet presAssocID="{6A321A9F-792A-47DD-95CD-B420DD21F815}" presName="parallelogram1" presStyleLbl="alignNode1" presStyleIdx="14" presStyleCnt="49"/>
      <dgm:spPr/>
    </dgm:pt>
    <dgm:pt modelId="{DDBCF0AE-BFBB-4FDE-97C9-BEAC490561D9}" type="pres">
      <dgm:prSet presAssocID="{6A321A9F-792A-47DD-95CD-B420DD21F815}" presName="parallelogram2" presStyleLbl="alignNode1" presStyleIdx="15" presStyleCnt="49"/>
      <dgm:spPr/>
    </dgm:pt>
    <dgm:pt modelId="{EB54DF88-4BFC-43E4-B88E-DB6905FCE59D}" type="pres">
      <dgm:prSet presAssocID="{6A321A9F-792A-47DD-95CD-B420DD21F815}" presName="parallelogram3" presStyleLbl="alignNode1" presStyleIdx="16" presStyleCnt="49"/>
      <dgm:spPr/>
    </dgm:pt>
    <dgm:pt modelId="{55279AD2-F5CA-4435-82FB-AED725AFC954}" type="pres">
      <dgm:prSet presAssocID="{6A321A9F-792A-47DD-95CD-B420DD21F815}" presName="parallelogram4" presStyleLbl="alignNode1" presStyleIdx="17" presStyleCnt="49"/>
      <dgm:spPr/>
    </dgm:pt>
    <dgm:pt modelId="{39505C74-2577-47BD-A310-3DFF209B6975}" type="pres">
      <dgm:prSet presAssocID="{6A321A9F-792A-47DD-95CD-B420DD21F815}" presName="parallelogram5" presStyleLbl="alignNode1" presStyleIdx="18" presStyleCnt="49"/>
      <dgm:spPr/>
    </dgm:pt>
    <dgm:pt modelId="{73F7D362-0AE0-49ED-9CCF-A8BE70280A91}" type="pres">
      <dgm:prSet presAssocID="{6A321A9F-792A-47DD-95CD-B420DD21F815}" presName="parallelogram6" presStyleLbl="alignNode1" presStyleIdx="19" presStyleCnt="49"/>
      <dgm:spPr/>
    </dgm:pt>
    <dgm:pt modelId="{A549E32F-32FA-4F6C-8EA4-A39CDD8205A1}" type="pres">
      <dgm:prSet presAssocID="{6A321A9F-792A-47DD-95CD-B420DD21F815}" presName="parallelogram7" presStyleLbl="alignNode1" presStyleIdx="20" presStyleCnt="49"/>
      <dgm:spPr/>
    </dgm:pt>
    <dgm:pt modelId="{1983D17F-87A3-4EDB-8247-6BC2CAA094C5}" type="pres">
      <dgm:prSet presAssocID="{04E3D1FB-769C-4CB1-AB0C-59A09C47984E}" presName="sibTrans" presStyleCnt="0"/>
      <dgm:spPr/>
    </dgm:pt>
    <dgm:pt modelId="{383B7F48-1BD5-4D5E-BF58-70513CF3E72C}" type="pres">
      <dgm:prSet presAssocID="{CFABA199-E81D-479B-9F2F-3D17C74A880F}" presName="parenttextcomposite" presStyleCnt="0"/>
      <dgm:spPr/>
    </dgm:pt>
    <dgm:pt modelId="{A297AAAC-5ED5-45FA-BD98-3E726B721606}" type="pres">
      <dgm:prSet presAssocID="{CFABA199-E81D-479B-9F2F-3D17C74A880F}" presName="parenttext" presStyleLbl="revTx" presStyleIdx="3" presStyleCnt="7">
        <dgm:presLayoutVars>
          <dgm:chMax/>
          <dgm:chPref val="2"/>
          <dgm:bulletEnabled val="1"/>
        </dgm:presLayoutVars>
      </dgm:prSet>
      <dgm:spPr/>
      <dgm:t>
        <a:bodyPr/>
        <a:lstStyle/>
        <a:p>
          <a:endParaRPr lang="es-ES"/>
        </a:p>
      </dgm:t>
    </dgm:pt>
    <dgm:pt modelId="{FDA98892-1292-4E1E-8411-44B6CEBCACF7}" type="pres">
      <dgm:prSet presAssocID="{CFABA199-E81D-479B-9F2F-3D17C74A880F}" presName="parallelogramComposite" presStyleCnt="0"/>
      <dgm:spPr/>
    </dgm:pt>
    <dgm:pt modelId="{350776B3-F388-4A79-990B-CE1F65C46F86}" type="pres">
      <dgm:prSet presAssocID="{CFABA199-E81D-479B-9F2F-3D17C74A880F}" presName="parallelogram1" presStyleLbl="alignNode1" presStyleIdx="21" presStyleCnt="49"/>
      <dgm:spPr/>
    </dgm:pt>
    <dgm:pt modelId="{4EC793B0-553A-4BAE-BE6E-FE0F0B92E91C}" type="pres">
      <dgm:prSet presAssocID="{CFABA199-E81D-479B-9F2F-3D17C74A880F}" presName="parallelogram2" presStyleLbl="alignNode1" presStyleIdx="22" presStyleCnt="49"/>
      <dgm:spPr/>
    </dgm:pt>
    <dgm:pt modelId="{FA6E5E0D-C712-415C-B4C0-D73A6729CB58}" type="pres">
      <dgm:prSet presAssocID="{CFABA199-E81D-479B-9F2F-3D17C74A880F}" presName="parallelogram3" presStyleLbl="alignNode1" presStyleIdx="23" presStyleCnt="49"/>
      <dgm:spPr/>
    </dgm:pt>
    <dgm:pt modelId="{7FF82E2B-B162-443B-A2A3-9B41D0B58972}" type="pres">
      <dgm:prSet presAssocID="{CFABA199-E81D-479B-9F2F-3D17C74A880F}" presName="parallelogram4" presStyleLbl="alignNode1" presStyleIdx="24" presStyleCnt="49"/>
      <dgm:spPr/>
    </dgm:pt>
    <dgm:pt modelId="{EE6913AD-D0F1-449F-B711-67DE576ACC96}" type="pres">
      <dgm:prSet presAssocID="{CFABA199-E81D-479B-9F2F-3D17C74A880F}" presName="parallelogram5" presStyleLbl="alignNode1" presStyleIdx="25" presStyleCnt="49"/>
      <dgm:spPr/>
    </dgm:pt>
    <dgm:pt modelId="{6903966C-C5BC-4A58-A013-0E7DD502A435}" type="pres">
      <dgm:prSet presAssocID="{CFABA199-E81D-479B-9F2F-3D17C74A880F}" presName="parallelogram6" presStyleLbl="alignNode1" presStyleIdx="26" presStyleCnt="49"/>
      <dgm:spPr/>
    </dgm:pt>
    <dgm:pt modelId="{04BA271E-6920-4A24-BF33-9EA553DDE80C}" type="pres">
      <dgm:prSet presAssocID="{CFABA199-E81D-479B-9F2F-3D17C74A880F}" presName="parallelogram7" presStyleLbl="alignNode1" presStyleIdx="27" presStyleCnt="49"/>
      <dgm:spPr/>
    </dgm:pt>
    <dgm:pt modelId="{83D21E84-9C12-486B-8428-7DE2F5014DEA}" type="pres">
      <dgm:prSet presAssocID="{C93CD8E4-3917-47EE-8093-8368F280BC05}" presName="sibTrans" presStyleCnt="0"/>
      <dgm:spPr/>
    </dgm:pt>
    <dgm:pt modelId="{1E619C71-5063-4F0F-82EA-405B0EDE83D2}" type="pres">
      <dgm:prSet presAssocID="{2AEF33D9-79BE-4899-9ABF-2D1DBF760F20}" presName="parenttextcomposite" presStyleCnt="0"/>
      <dgm:spPr/>
    </dgm:pt>
    <dgm:pt modelId="{DE1B4306-57B1-4DA3-9AD7-F5163BA69DB8}" type="pres">
      <dgm:prSet presAssocID="{2AEF33D9-79BE-4899-9ABF-2D1DBF760F20}" presName="parenttext" presStyleLbl="revTx" presStyleIdx="4" presStyleCnt="7">
        <dgm:presLayoutVars>
          <dgm:chMax/>
          <dgm:chPref val="2"/>
          <dgm:bulletEnabled val="1"/>
        </dgm:presLayoutVars>
      </dgm:prSet>
      <dgm:spPr/>
      <dgm:t>
        <a:bodyPr/>
        <a:lstStyle/>
        <a:p>
          <a:endParaRPr lang="es-ES"/>
        </a:p>
      </dgm:t>
    </dgm:pt>
    <dgm:pt modelId="{9FB48D55-217D-42EE-AED9-7BE4C34624D9}" type="pres">
      <dgm:prSet presAssocID="{2AEF33D9-79BE-4899-9ABF-2D1DBF760F20}" presName="parallelogramComposite" presStyleCnt="0"/>
      <dgm:spPr/>
    </dgm:pt>
    <dgm:pt modelId="{CEABAC25-13CA-4606-95DC-7103B17E0DA0}" type="pres">
      <dgm:prSet presAssocID="{2AEF33D9-79BE-4899-9ABF-2D1DBF760F20}" presName="parallelogram1" presStyleLbl="alignNode1" presStyleIdx="28" presStyleCnt="49"/>
      <dgm:spPr/>
    </dgm:pt>
    <dgm:pt modelId="{122BCD00-2F4C-4004-9722-B43014E29174}" type="pres">
      <dgm:prSet presAssocID="{2AEF33D9-79BE-4899-9ABF-2D1DBF760F20}" presName="parallelogram2" presStyleLbl="alignNode1" presStyleIdx="29" presStyleCnt="49"/>
      <dgm:spPr/>
    </dgm:pt>
    <dgm:pt modelId="{A8D14D86-C12F-4E16-A42B-4B8BD59E0EC1}" type="pres">
      <dgm:prSet presAssocID="{2AEF33D9-79BE-4899-9ABF-2D1DBF760F20}" presName="parallelogram3" presStyleLbl="alignNode1" presStyleIdx="30" presStyleCnt="49"/>
      <dgm:spPr/>
    </dgm:pt>
    <dgm:pt modelId="{A4F3D8F5-D329-4E44-96B0-D1A93A685696}" type="pres">
      <dgm:prSet presAssocID="{2AEF33D9-79BE-4899-9ABF-2D1DBF760F20}" presName="parallelogram4" presStyleLbl="alignNode1" presStyleIdx="31" presStyleCnt="49"/>
      <dgm:spPr/>
    </dgm:pt>
    <dgm:pt modelId="{788CDD2E-8081-40AA-A737-5545AF82D692}" type="pres">
      <dgm:prSet presAssocID="{2AEF33D9-79BE-4899-9ABF-2D1DBF760F20}" presName="parallelogram5" presStyleLbl="alignNode1" presStyleIdx="32" presStyleCnt="49"/>
      <dgm:spPr/>
    </dgm:pt>
    <dgm:pt modelId="{7764125B-9ED8-4D4B-B2AE-49C39C5C5A8D}" type="pres">
      <dgm:prSet presAssocID="{2AEF33D9-79BE-4899-9ABF-2D1DBF760F20}" presName="parallelogram6" presStyleLbl="alignNode1" presStyleIdx="33" presStyleCnt="49"/>
      <dgm:spPr/>
    </dgm:pt>
    <dgm:pt modelId="{BFD7E36C-3C20-4FE1-956B-9F51B23BB640}" type="pres">
      <dgm:prSet presAssocID="{2AEF33D9-79BE-4899-9ABF-2D1DBF760F20}" presName="parallelogram7" presStyleLbl="alignNode1" presStyleIdx="34" presStyleCnt="49"/>
      <dgm:spPr/>
    </dgm:pt>
    <dgm:pt modelId="{06F1F3D6-4584-4CA6-BF51-E5411A162ED0}" type="pres">
      <dgm:prSet presAssocID="{D62F3FFA-4693-4687-AD66-32293331B2BA}" presName="sibTrans" presStyleCnt="0"/>
      <dgm:spPr/>
    </dgm:pt>
    <dgm:pt modelId="{8B178775-D52F-4BE6-99DF-E83A421680FD}" type="pres">
      <dgm:prSet presAssocID="{666B1BB4-A12C-4544-9199-6E9B60C4D328}" presName="parenttextcomposite" presStyleCnt="0"/>
      <dgm:spPr/>
    </dgm:pt>
    <dgm:pt modelId="{E08B965C-FD7A-402D-AE72-21AC1A5D2F0A}" type="pres">
      <dgm:prSet presAssocID="{666B1BB4-A12C-4544-9199-6E9B60C4D328}" presName="parenttext" presStyleLbl="revTx" presStyleIdx="5" presStyleCnt="7">
        <dgm:presLayoutVars>
          <dgm:chMax/>
          <dgm:chPref val="2"/>
          <dgm:bulletEnabled val="1"/>
        </dgm:presLayoutVars>
      </dgm:prSet>
      <dgm:spPr/>
      <dgm:t>
        <a:bodyPr/>
        <a:lstStyle/>
        <a:p>
          <a:endParaRPr lang="es-ES"/>
        </a:p>
      </dgm:t>
    </dgm:pt>
    <dgm:pt modelId="{813EA836-5677-473F-B452-877973DFA18D}" type="pres">
      <dgm:prSet presAssocID="{666B1BB4-A12C-4544-9199-6E9B60C4D328}" presName="parallelogramComposite" presStyleCnt="0"/>
      <dgm:spPr/>
    </dgm:pt>
    <dgm:pt modelId="{86C96616-0228-46F5-AC9A-9332956A1CE0}" type="pres">
      <dgm:prSet presAssocID="{666B1BB4-A12C-4544-9199-6E9B60C4D328}" presName="parallelogram1" presStyleLbl="alignNode1" presStyleIdx="35" presStyleCnt="49"/>
      <dgm:spPr/>
    </dgm:pt>
    <dgm:pt modelId="{DCC9E227-3AF3-42E4-8723-68E420F94D70}" type="pres">
      <dgm:prSet presAssocID="{666B1BB4-A12C-4544-9199-6E9B60C4D328}" presName="parallelogram2" presStyleLbl="alignNode1" presStyleIdx="36" presStyleCnt="49"/>
      <dgm:spPr/>
    </dgm:pt>
    <dgm:pt modelId="{F0E91D75-9470-494C-9A1E-4F0A44B5F43F}" type="pres">
      <dgm:prSet presAssocID="{666B1BB4-A12C-4544-9199-6E9B60C4D328}" presName="parallelogram3" presStyleLbl="alignNode1" presStyleIdx="37" presStyleCnt="49"/>
      <dgm:spPr/>
    </dgm:pt>
    <dgm:pt modelId="{E85889F9-360A-4951-9DB7-3F6196158AD7}" type="pres">
      <dgm:prSet presAssocID="{666B1BB4-A12C-4544-9199-6E9B60C4D328}" presName="parallelogram4" presStyleLbl="alignNode1" presStyleIdx="38" presStyleCnt="49"/>
      <dgm:spPr/>
    </dgm:pt>
    <dgm:pt modelId="{96328C90-F0FB-4787-A19F-68102B6A71B6}" type="pres">
      <dgm:prSet presAssocID="{666B1BB4-A12C-4544-9199-6E9B60C4D328}" presName="parallelogram5" presStyleLbl="alignNode1" presStyleIdx="39" presStyleCnt="49"/>
      <dgm:spPr/>
    </dgm:pt>
    <dgm:pt modelId="{FFAF17B4-2E39-4CFD-B7A7-592FA925F1C1}" type="pres">
      <dgm:prSet presAssocID="{666B1BB4-A12C-4544-9199-6E9B60C4D328}" presName="parallelogram6" presStyleLbl="alignNode1" presStyleIdx="40" presStyleCnt="49"/>
      <dgm:spPr/>
    </dgm:pt>
    <dgm:pt modelId="{0CFF3AE0-772C-4114-95A4-E3DD8F66F28F}" type="pres">
      <dgm:prSet presAssocID="{666B1BB4-A12C-4544-9199-6E9B60C4D328}" presName="parallelogram7" presStyleLbl="alignNode1" presStyleIdx="41" presStyleCnt="49"/>
      <dgm:spPr/>
    </dgm:pt>
    <dgm:pt modelId="{27B2F9C3-5C72-4BA2-BF3F-0980DB06A767}" type="pres">
      <dgm:prSet presAssocID="{69E68BD4-1CD2-41B1-80FD-CE3B7D73D016}" presName="sibTrans" presStyleCnt="0"/>
      <dgm:spPr/>
    </dgm:pt>
    <dgm:pt modelId="{78377D3B-FD8A-44B7-8AE1-7D76B1256BB9}" type="pres">
      <dgm:prSet presAssocID="{C17FBE39-8FFE-42F2-B9FF-661673766FC8}" presName="parenttextcomposite" presStyleCnt="0"/>
      <dgm:spPr/>
    </dgm:pt>
    <dgm:pt modelId="{AC0E6E90-744E-4A5F-9BB6-FFC63C683973}" type="pres">
      <dgm:prSet presAssocID="{C17FBE39-8FFE-42F2-B9FF-661673766FC8}" presName="parenttext" presStyleLbl="revTx" presStyleIdx="6" presStyleCnt="7">
        <dgm:presLayoutVars>
          <dgm:chMax/>
          <dgm:chPref val="2"/>
          <dgm:bulletEnabled val="1"/>
        </dgm:presLayoutVars>
      </dgm:prSet>
      <dgm:spPr/>
      <dgm:t>
        <a:bodyPr/>
        <a:lstStyle/>
        <a:p>
          <a:endParaRPr lang="es-ES"/>
        </a:p>
      </dgm:t>
    </dgm:pt>
    <dgm:pt modelId="{AC8655F9-AE94-4612-8339-E885501606CB}" type="pres">
      <dgm:prSet presAssocID="{C17FBE39-8FFE-42F2-B9FF-661673766FC8}" presName="parallelogramComposite" presStyleCnt="0"/>
      <dgm:spPr/>
    </dgm:pt>
    <dgm:pt modelId="{5445A876-B03F-43EA-9B61-A28DC4E97162}" type="pres">
      <dgm:prSet presAssocID="{C17FBE39-8FFE-42F2-B9FF-661673766FC8}" presName="parallelogram1" presStyleLbl="alignNode1" presStyleIdx="42" presStyleCnt="49"/>
      <dgm:spPr/>
    </dgm:pt>
    <dgm:pt modelId="{60C4DBAB-0CEB-4256-8275-773838F81380}" type="pres">
      <dgm:prSet presAssocID="{C17FBE39-8FFE-42F2-B9FF-661673766FC8}" presName="parallelogram2" presStyleLbl="alignNode1" presStyleIdx="43" presStyleCnt="49"/>
      <dgm:spPr/>
    </dgm:pt>
    <dgm:pt modelId="{C60B40DA-ADB3-4848-9471-01295D088C08}" type="pres">
      <dgm:prSet presAssocID="{C17FBE39-8FFE-42F2-B9FF-661673766FC8}" presName="parallelogram3" presStyleLbl="alignNode1" presStyleIdx="44" presStyleCnt="49"/>
      <dgm:spPr/>
    </dgm:pt>
    <dgm:pt modelId="{E83CF7E2-6D1C-4474-897E-5F4ECEFA77FE}" type="pres">
      <dgm:prSet presAssocID="{C17FBE39-8FFE-42F2-B9FF-661673766FC8}" presName="parallelogram4" presStyleLbl="alignNode1" presStyleIdx="45" presStyleCnt="49"/>
      <dgm:spPr/>
    </dgm:pt>
    <dgm:pt modelId="{DEFE5486-DCDE-4C5C-9BB5-4B006D74163A}" type="pres">
      <dgm:prSet presAssocID="{C17FBE39-8FFE-42F2-B9FF-661673766FC8}" presName="parallelogram5" presStyleLbl="alignNode1" presStyleIdx="46" presStyleCnt="49"/>
      <dgm:spPr/>
    </dgm:pt>
    <dgm:pt modelId="{EF0F2A6C-07EC-47AB-B535-6AA7B60557AC}" type="pres">
      <dgm:prSet presAssocID="{C17FBE39-8FFE-42F2-B9FF-661673766FC8}" presName="parallelogram6" presStyleLbl="alignNode1" presStyleIdx="47" presStyleCnt="49"/>
      <dgm:spPr/>
    </dgm:pt>
    <dgm:pt modelId="{766652DA-B6A3-4C0C-A22E-38890AE8F975}" type="pres">
      <dgm:prSet presAssocID="{C17FBE39-8FFE-42F2-B9FF-661673766FC8}" presName="parallelogram7" presStyleLbl="alignNode1" presStyleIdx="48" presStyleCnt="49"/>
      <dgm:spPr/>
    </dgm:pt>
  </dgm:ptLst>
  <dgm:cxnLst>
    <dgm:cxn modelId="{E2099C31-9A9F-447B-9B9A-7108806F9621}" type="presOf" srcId="{28A151E1-EEDA-415E-8DA8-3C53E91D02CC}" destId="{ACF44099-BF1E-483F-B6A0-5B461F860880}" srcOrd="0" destOrd="0" presId="urn:microsoft.com/office/officeart/2008/layout/VerticalAccentList"/>
    <dgm:cxn modelId="{54524394-3024-44AD-826E-B0226732CE58}" srcId="{28A151E1-EEDA-415E-8DA8-3C53E91D02CC}" destId="{6A321A9F-792A-47DD-95CD-B420DD21F815}" srcOrd="2" destOrd="0" parTransId="{C91A9B39-75D1-4526-A31B-29DEB5ABB038}" sibTransId="{04E3D1FB-769C-4CB1-AB0C-59A09C47984E}"/>
    <dgm:cxn modelId="{BD26CB19-266D-4C98-BF4F-6A45778D369D}" type="presOf" srcId="{6A321A9F-792A-47DD-95CD-B420DD21F815}" destId="{CCE9A9D9-5265-48F8-BE31-C734CEDE62D3}" srcOrd="0" destOrd="0" presId="urn:microsoft.com/office/officeart/2008/layout/VerticalAccentList"/>
    <dgm:cxn modelId="{EFDEC121-5D22-445C-AFE6-5DD35415D203}" srcId="{28A151E1-EEDA-415E-8DA8-3C53E91D02CC}" destId="{666B1BB4-A12C-4544-9199-6E9B60C4D328}" srcOrd="5" destOrd="0" parTransId="{ED6D0A1A-A128-4B28-AC6E-4061788575FC}" sibTransId="{69E68BD4-1CD2-41B1-80FD-CE3B7D73D016}"/>
    <dgm:cxn modelId="{4C6FFE2E-5D3F-4D81-845F-1A07445A0B83}" type="presOf" srcId="{2AEF33D9-79BE-4899-9ABF-2D1DBF760F20}" destId="{DE1B4306-57B1-4DA3-9AD7-F5163BA69DB8}" srcOrd="0" destOrd="0" presId="urn:microsoft.com/office/officeart/2008/layout/VerticalAccentList"/>
    <dgm:cxn modelId="{66EB5BA6-4447-43DB-9E8A-723FB687AC31}" srcId="{28A151E1-EEDA-415E-8DA8-3C53E91D02CC}" destId="{2AEF33D9-79BE-4899-9ABF-2D1DBF760F20}" srcOrd="4" destOrd="0" parTransId="{36789EF9-C430-4436-A8C4-8843CC3D7FC1}" sibTransId="{D62F3FFA-4693-4687-AD66-32293331B2BA}"/>
    <dgm:cxn modelId="{0EB10621-D18A-4E09-8FFF-56C91E3FB94F}" srcId="{28A151E1-EEDA-415E-8DA8-3C53E91D02CC}" destId="{C17FBE39-8FFE-42F2-B9FF-661673766FC8}" srcOrd="6" destOrd="0" parTransId="{8A194635-D129-4905-93A7-2CE99C943B7E}" sibTransId="{43B95682-FF20-4CAD-AB7A-476B714AE108}"/>
    <dgm:cxn modelId="{B0D31BD0-1C32-4FE6-8339-55231DB8DBA8}" type="presOf" srcId="{C17FBE39-8FFE-42F2-B9FF-661673766FC8}" destId="{AC0E6E90-744E-4A5F-9BB6-FFC63C683973}" srcOrd="0" destOrd="0" presId="urn:microsoft.com/office/officeart/2008/layout/VerticalAccentList"/>
    <dgm:cxn modelId="{5093A2AC-528B-4B4D-A7FF-91028D6C618B}" srcId="{28A151E1-EEDA-415E-8DA8-3C53E91D02CC}" destId="{CFABA199-E81D-479B-9F2F-3D17C74A880F}" srcOrd="3" destOrd="0" parTransId="{C37E8A7C-606E-4B94-A857-AD2820D320A8}" sibTransId="{C93CD8E4-3917-47EE-8093-8368F280BC05}"/>
    <dgm:cxn modelId="{157B7A19-23A4-4CEE-9B54-C8574324EC42}" type="presOf" srcId="{3E8BF0D3-81CA-4710-9E98-98B96F960EF2}" destId="{9F531146-0013-458B-8427-00025C9F432B}" srcOrd="0" destOrd="0" presId="urn:microsoft.com/office/officeart/2008/layout/VerticalAccentList"/>
    <dgm:cxn modelId="{EBF0494F-4659-4397-9730-C65AF595E5EF}" type="presOf" srcId="{666B1BB4-A12C-4544-9199-6E9B60C4D328}" destId="{E08B965C-FD7A-402D-AE72-21AC1A5D2F0A}" srcOrd="0" destOrd="0" presId="urn:microsoft.com/office/officeart/2008/layout/VerticalAccentList"/>
    <dgm:cxn modelId="{546DAE5B-91CA-4469-B8B1-5BC220D51BB0}" srcId="{28A151E1-EEDA-415E-8DA8-3C53E91D02CC}" destId="{3E8BF0D3-81CA-4710-9E98-98B96F960EF2}" srcOrd="0" destOrd="0" parTransId="{F062830D-41F8-4C85-9E93-434F2901484F}" sibTransId="{201E79F6-BC7E-4792-A254-2B90E58F488A}"/>
    <dgm:cxn modelId="{E7120C9D-EF40-479A-88D2-514678C50C1F}" type="presOf" srcId="{5F14BD6B-D410-48AC-8088-A2535424D34A}" destId="{F7A0AAB9-2F65-425D-A3E8-46737B6D7E3C}" srcOrd="0" destOrd="0" presId="urn:microsoft.com/office/officeart/2008/layout/VerticalAccentList"/>
    <dgm:cxn modelId="{10283C96-08D9-4E98-96E9-A37C4B62DC23}" srcId="{28A151E1-EEDA-415E-8DA8-3C53E91D02CC}" destId="{5F14BD6B-D410-48AC-8088-A2535424D34A}" srcOrd="1" destOrd="0" parTransId="{49DD9900-28EA-426F-B60F-602EA3A8F44D}" sibTransId="{B1715CF2-D5EB-41DF-8B3C-C369E4CA1544}"/>
    <dgm:cxn modelId="{1BD0D1BC-C62A-49E1-81FF-F8388C1C1F5A}" type="presOf" srcId="{CFABA199-E81D-479B-9F2F-3D17C74A880F}" destId="{A297AAAC-5ED5-45FA-BD98-3E726B721606}" srcOrd="0" destOrd="0" presId="urn:microsoft.com/office/officeart/2008/layout/VerticalAccentList"/>
    <dgm:cxn modelId="{528A668F-5148-4BB4-B5E8-C3077F97224A}" type="presParOf" srcId="{ACF44099-BF1E-483F-B6A0-5B461F860880}" destId="{971DA693-D005-44E0-871B-1A156309670B}" srcOrd="0" destOrd="0" presId="urn:microsoft.com/office/officeart/2008/layout/VerticalAccentList"/>
    <dgm:cxn modelId="{6A4E0D63-ABEF-4AF6-ABCB-7471FF1CF988}" type="presParOf" srcId="{971DA693-D005-44E0-871B-1A156309670B}" destId="{9F531146-0013-458B-8427-00025C9F432B}" srcOrd="0" destOrd="0" presId="urn:microsoft.com/office/officeart/2008/layout/VerticalAccentList"/>
    <dgm:cxn modelId="{EB5F12FE-FDA0-4EA4-8EF5-4E7D5341CEE6}" type="presParOf" srcId="{ACF44099-BF1E-483F-B6A0-5B461F860880}" destId="{1976EB27-350F-4B66-9D42-DF6915447A3D}" srcOrd="1" destOrd="0" presId="urn:microsoft.com/office/officeart/2008/layout/VerticalAccentList"/>
    <dgm:cxn modelId="{DB54809B-ABC0-448D-ABF0-A921AA54C61F}" type="presParOf" srcId="{1976EB27-350F-4B66-9D42-DF6915447A3D}" destId="{EFE269A0-4822-4393-8B46-04D13AA1CF63}" srcOrd="0" destOrd="0" presId="urn:microsoft.com/office/officeart/2008/layout/VerticalAccentList"/>
    <dgm:cxn modelId="{EDFA6B87-9AE5-4617-B0A6-D0532A067BEA}" type="presParOf" srcId="{1976EB27-350F-4B66-9D42-DF6915447A3D}" destId="{6E5419B2-3A56-40AA-A51A-801641052E42}" srcOrd="1" destOrd="0" presId="urn:microsoft.com/office/officeart/2008/layout/VerticalAccentList"/>
    <dgm:cxn modelId="{6C868175-450C-4B4B-8A89-209F886A346A}" type="presParOf" srcId="{1976EB27-350F-4B66-9D42-DF6915447A3D}" destId="{08040868-5B82-491D-B65F-910646100761}" srcOrd="2" destOrd="0" presId="urn:microsoft.com/office/officeart/2008/layout/VerticalAccentList"/>
    <dgm:cxn modelId="{69037929-CA71-46BF-B9E3-9E8AB3036A14}" type="presParOf" srcId="{1976EB27-350F-4B66-9D42-DF6915447A3D}" destId="{7D6E1FC7-AE0B-4ECA-B319-0C6A68A66BDE}" srcOrd="3" destOrd="0" presId="urn:microsoft.com/office/officeart/2008/layout/VerticalAccentList"/>
    <dgm:cxn modelId="{447A62F5-1182-4BE7-A550-E974F6B6BD34}" type="presParOf" srcId="{1976EB27-350F-4B66-9D42-DF6915447A3D}" destId="{53BE5A89-E363-43A9-B496-970DF2F18F0F}" srcOrd="4" destOrd="0" presId="urn:microsoft.com/office/officeart/2008/layout/VerticalAccentList"/>
    <dgm:cxn modelId="{D3CB84A5-7363-4ABD-A4A7-FC80622BFF59}" type="presParOf" srcId="{1976EB27-350F-4B66-9D42-DF6915447A3D}" destId="{B2D4DD4B-1D46-455C-9200-0779D148BCB2}" srcOrd="5" destOrd="0" presId="urn:microsoft.com/office/officeart/2008/layout/VerticalAccentList"/>
    <dgm:cxn modelId="{E2F3326F-4BB4-477C-B169-3D7A610A0571}" type="presParOf" srcId="{1976EB27-350F-4B66-9D42-DF6915447A3D}" destId="{B20C8180-70F8-45A4-8689-79A22D7E5036}" srcOrd="6" destOrd="0" presId="urn:microsoft.com/office/officeart/2008/layout/VerticalAccentList"/>
    <dgm:cxn modelId="{B4B55F49-2396-4FDF-B2F2-6ECA0E205689}" type="presParOf" srcId="{ACF44099-BF1E-483F-B6A0-5B461F860880}" destId="{AD40D997-3AE9-4913-8350-0DC3CE75E444}" srcOrd="2" destOrd="0" presId="urn:microsoft.com/office/officeart/2008/layout/VerticalAccentList"/>
    <dgm:cxn modelId="{7C839F72-20F8-43D6-9D39-87EB17CB68D7}" type="presParOf" srcId="{ACF44099-BF1E-483F-B6A0-5B461F860880}" destId="{8B921E36-FAA6-4F77-975E-A717F3283CED}" srcOrd="3" destOrd="0" presId="urn:microsoft.com/office/officeart/2008/layout/VerticalAccentList"/>
    <dgm:cxn modelId="{C5A18FC9-6E1B-4D0D-B6BE-CDDA1D32ABA5}" type="presParOf" srcId="{8B921E36-FAA6-4F77-975E-A717F3283CED}" destId="{F7A0AAB9-2F65-425D-A3E8-46737B6D7E3C}" srcOrd="0" destOrd="0" presId="urn:microsoft.com/office/officeart/2008/layout/VerticalAccentList"/>
    <dgm:cxn modelId="{EA44AC68-D5FB-464D-8CB6-14C10555D77A}" type="presParOf" srcId="{ACF44099-BF1E-483F-B6A0-5B461F860880}" destId="{1426D6D7-722C-4204-9CC4-7C28B2CFD204}" srcOrd="4" destOrd="0" presId="urn:microsoft.com/office/officeart/2008/layout/VerticalAccentList"/>
    <dgm:cxn modelId="{A6CE85F3-F944-43AA-9206-C2F12CFA7D8F}" type="presParOf" srcId="{1426D6D7-722C-4204-9CC4-7C28B2CFD204}" destId="{E745DCEF-6168-41EF-BE80-9E7DD113CB63}" srcOrd="0" destOrd="0" presId="urn:microsoft.com/office/officeart/2008/layout/VerticalAccentList"/>
    <dgm:cxn modelId="{1AF9F9B3-870D-4AFA-9696-6734B1450DC5}" type="presParOf" srcId="{1426D6D7-722C-4204-9CC4-7C28B2CFD204}" destId="{C8936259-4064-4530-9F1A-3C25BF6CF709}" srcOrd="1" destOrd="0" presId="urn:microsoft.com/office/officeart/2008/layout/VerticalAccentList"/>
    <dgm:cxn modelId="{2765E7D1-AF74-42AD-80D7-CEBB71545CC7}" type="presParOf" srcId="{1426D6D7-722C-4204-9CC4-7C28B2CFD204}" destId="{3306EA00-9986-4107-9DBF-A7805CD4A851}" srcOrd="2" destOrd="0" presId="urn:microsoft.com/office/officeart/2008/layout/VerticalAccentList"/>
    <dgm:cxn modelId="{D790991E-862D-424D-A552-97EC03CFB4E2}" type="presParOf" srcId="{1426D6D7-722C-4204-9CC4-7C28B2CFD204}" destId="{84203B6E-DF23-4169-B2CC-2614D373192C}" srcOrd="3" destOrd="0" presId="urn:microsoft.com/office/officeart/2008/layout/VerticalAccentList"/>
    <dgm:cxn modelId="{4DC32DA6-2B13-45B6-AC7F-445285F4FF38}" type="presParOf" srcId="{1426D6D7-722C-4204-9CC4-7C28B2CFD204}" destId="{3D7FFCD3-D7C8-4A3C-914C-787E9A6C2CB1}" srcOrd="4" destOrd="0" presId="urn:microsoft.com/office/officeart/2008/layout/VerticalAccentList"/>
    <dgm:cxn modelId="{FE97665B-B4EB-4DE7-9C60-3F2B16376BEB}" type="presParOf" srcId="{1426D6D7-722C-4204-9CC4-7C28B2CFD204}" destId="{67778FBB-6404-43B6-9E33-AACCA32F0358}" srcOrd="5" destOrd="0" presId="urn:microsoft.com/office/officeart/2008/layout/VerticalAccentList"/>
    <dgm:cxn modelId="{46068DF3-9253-44BE-A1B8-567FB067784D}" type="presParOf" srcId="{1426D6D7-722C-4204-9CC4-7C28B2CFD204}" destId="{CD967CFB-0D2B-41A5-8B04-B9FEF75B0F65}" srcOrd="6" destOrd="0" presId="urn:microsoft.com/office/officeart/2008/layout/VerticalAccentList"/>
    <dgm:cxn modelId="{59DB278C-7203-486F-8D1D-DA903E862C84}" type="presParOf" srcId="{ACF44099-BF1E-483F-B6A0-5B461F860880}" destId="{F69C288A-D56A-4131-BCE4-7A5A3F1DE97A}" srcOrd="5" destOrd="0" presId="urn:microsoft.com/office/officeart/2008/layout/VerticalAccentList"/>
    <dgm:cxn modelId="{64FD333E-E814-4661-8309-182FD94B3012}" type="presParOf" srcId="{ACF44099-BF1E-483F-B6A0-5B461F860880}" destId="{81D4FCE3-3735-4633-80C7-7687FB1A8796}" srcOrd="6" destOrd="0" presId="urn:microsoft.com/office/officeart/2008/layout/VerticalAccentList"/>
    <dgm:cxn modelId="{872516F8-112D-400F-B33D-8CD141841CD8}" type="presParOf" srcId="{81D4FCE3-3735-4633-80C7-7687FB1A8796}" destId="{CCE9A9D9-5265-48F8-BE31-C734CEDE62D3}" srcOrd="0" destOrd="0" presId="urn:microsoft.com/office/officeart/2008/layout/VerticalAccentList"/>
    <dgm:cxn modelId="{4D5B3131-DACA-47A0-B1E0-5B844926CFCC}" type="presParOf" srcId="{ACF44099-BF1E-483F-B6A0-5B461F860880}" destId="{915B6322-2ED4-42BB-8A34-D705496D5683}" srcOrd="7" destOrd="0" presId="urn:microsoft.com/office/officeart/2008/layout/VerticalAccentList"/>
    <dgm:cxn modelId="{DAB44C1F-E02F-4159-BE87-08C33B7606C8}" type="presParOf" srcId="{915B6322-2ED4-42BB-8A34-D705496D5683}" destId="{7FE4930F-0E51-487C-876D-4C7B274D41AC}" srcOrd="0" destOrd="0" presId="urn:microsoft.com/office/officeart/2008/layout/VerticalAccentList"/>
    <dgm:cxn modelId="{276D5855-41A8-4481-B115-92BDBEE7887B}" type="presParOf" srcId="{915B6322-2ED4-42BB-8A34-D705496D5683}" destId="{DDBCF0AE-BFBB-4FDE-97C9-BEAC490561D9}" srcOrd="1" destOrd="0" presId="urn:microsoft.com/office/officeart/2008/layout/VerticalAccentList"/>
    <dgm:cxn modelId="{78776642-269B-4825-A978-503F6826986D}" type="presParOf" srcId="{915B6322-2ED4-42BB-8A34-D705496D5683}" destId="{EB54DF88-4BFC-43E4-B88E-DB6905FCE59D}" srcOrd="2" destOrd="0" presId="urn:microsoft.com/office/officeart/2008/layout/VerticalAccentList"/>
    <dgm:cxn modelId="{72B8184F-497F-4F2E-9C2A-5280CC571556}" type="presParOf" srcId="{915B6322-2ED4-42BB-8A34-D705496D5683}" destId="{55279AD2-F5CA-4435-82FB-AED725AFC954}" srcOrd="3" destOrd="0" presId="urn:microsoft.com/office/officeart/2008/layout/VerticalAccentList"/>
    <dgm:cxn modelId="{D1F352D2-5BF6-4615-B223-33BE55DA8D4C}" type="presParOf" srcId="{915B6322-2ED4-42BB-8A34-D705496D5683}" destId="{39505C74-2577-47BD-A310-3DFF209B6975}" srcOrd="4" destOrd="0" presId="urn:microsoft.com/office/officeart/2008/layout/VerticalAccentList"/>
    <dgm:cxn modelId="{A575EDD6-9B70-4207-9ECD-04848753B6B7}" type="presParOf" srcId="{915B6322-2ED4-42BB-8A34-D705496D5683}" destId="{73F7D362-0AE0-49ED-9CCF-A8BE70280A91}" srcOrd="5" destOrd="0" presId="urn:microsoft.com/office/officeart/2008/layout/VerticalAccentList"/>
    <dgm:cxn modelId="{E5F8E125-14C1-44C4-9B23-CD9E3053E547}" type="presParOf" srcId="{915B6322-2ED4-42BB-8A34-D705496D5683}" destId="{A549E32F-32FA-4F6C-8EA4-A39CDD8205A1}" srcOrd="6" destOrd="0" presId="urn:microsoft.com/office/officeart/2008/layout/VerticalAccentList"/>
    <dgm:cxn modelId="{51B57980-9A71-4CAB-9814-6B837B457E24}" type="presParOf" srcId="{ACF44099-BF1E-483F-B6A0-5B461F860880}" destId="{1983D17F-87A3-4EDB-8247-6BC2CAA094C5}" srcOrd="8" destOrd="0" presId="urn:microsoft.com/office/officeart/2008/layout/VerticalAccentList"/>
    <dgm:cxn modelId="{93EAE7D0-0FE7-4E28-B51E-01A2C1F93470}" type="presParOf" srcId="{ACF44099-BF1E-483F-B6A0-5B461F860880}" destId="{383B7F48-1BD5-4D5E-BF58-70513CF3E72C}" srcOrd="9" destOrd="0" presId="urn:microsoft.com/office/officeart/2008/layout/VerticalAccentList"/>
    <dgm:cxn modelId="{F255BA54-7A1D-4882-8F05-4B7471102BDA}" type="presParOf" srcId="{383B7F48-1BD5-4D5E-BF58-70513CF3E72C}" destId="{A297AAAC-5ED5-45FA-BD98-3E726B721606}" srcOrd="0" destOrd="0" presId="urn:microsoft.com/office/officeart/2008/layout/VerticalAccentList"/>
    <dgm:cxn modelId="{5AA256AE-164E-4558-8BBA-BB21D23C3F6A}" type="presParOf" srcId="{ACF44099-BF1E-483F-B6A0-5B461F860880}" destId="{FDA98892-1292-4E1E-8411-44B6CEBCACF7}" srcOrd="10" destOrd="0" presId="urn:microsoft.com/office/officeart/2008/layout/VerticalAccentList"/>
    <dgm:cxn modelId="{432F84D9-9E8C-4A8E-A363-E2A355E94B47}" type="presParOf" srcId="{FDA98892-1292-4E1E-8411-44B6CEBCACF7}" destId="{350776B3-F388-4A79-990B-CE1F65C46F86}" srcOrd="0" destOrd="0" presId="urn:microsoft.com/office/officeart/2008/layout/VerticalAccentList"/>
    <dgm:cxn modelId="{C13A2569-4CB8-46A9-B755-D3923EF8274A}" type="presParOf" srcId="{FDA98892-1292-4E1E-8411-44B6CEBCACF7}" destId="{4EC793B0-553A-4BAE-BE6E-FE0F0B92E91C}" srcOrd="1" destOrd="0" presId="urn:microsoft.com/office/officeart/2008/layout/VerticalAccentList"/>
    <dgm:cxn modelId="{3DF0AAFC-C635-482D-B096-061436254A7B}" type="presParOf" srcId="{FDA98892-1292-4E1E-8411-44B6CEBCACF7}" destId="{FA6E5E0D-C712-415C-B4C0-D73A6729CB58}" srcOrd="2" destOrd="0" presId="urn:microsoft.com/office/officeart/2008/layout/VerticalAccentList"/>
    <dgm:cxn modelId="{64BE4137-905A-4BD5-8664-7B225C603ACD}" type="presParOf" srcId="{FDA98892-1292-4E1E-8411-44B6CEBCACF7}" destId="{7FF82E2B-B162-443B-A2A3-9B41D0B58972}" srcOrd="3" destOrd="0" presId="urn:microsoft.com/office/officeart/2008/layout/VerticalAccentList"/>
    <dgm:cxn modelId="{5B1C9E16-2CE7-4EB0-9503-B8FD2F4F4493}" type="presParOf" srcId="{FDA98892-1292-4E1E-8411-44B6CEBCACF7}" destId="{EE6913AD-D0F1-449F-B711-67DE576ACC96}" srcOrd="4" destOrd="0" presId="urn:microsoft.com/office/officeart/2008/layout/VerticalAccentList"/>
    <dgm:cxn modelId="{1F76A19C-749E-4ABE-9690-5BE9988BDE17}" type="presParOf" srcId="{FDA98892-1292-4E1E-8411-44B6CEBCACF7}" destId="{6903966C-C5BC-4A58-A013-0E7DD502A435}" srcOrd="5" destOrd="0" presId="urn:microsoft.com/office/officeart/2008/layout/VerticalAccentList"/>
    <dgm:cxn modelId="{5E621C6C-B53A-4479-8EDA-B580A6E74D48}" type="presParOf" srcId="{FDA98892-1292-4E1E-8411-44B6CEBCACF7}" destId="{04BA271E-6920-4A24-BF33-9EA553DDE80C}" srcOrd="6" destOrd="0" presId="urn:microsoft.com/office/officeart/2008/layout/VerticalAccentList"/>
    <dgm:cxn modelId="{D18EDC81-E918-450D-89D5-C39DAC2B7C33}" type="presParOf" srcId="{ACF44099-BF1E-483F-B6A0-5B461F860880}" destId="{83D21E84-9C12-486B-8428-7DE2F5014DEA}" srcOrd="11" destOrd="0" presId="urn:microsoft.com/office/officeart/2008/layout/VerticalAccentList"/>
    <dgm:cxn modelId="{CED2EB1E-64BF-4E89-97B0-E7170CCF5C62}" type="presParOf" srcId="{ACF44099-BF1E-483F-B6A0-5B461F860880}" destId="{1E619C71-5063-4F0F-82EA-405B0EDE83D2}" srcOrd="12" destOrd="0" presId="urn:microsoft.com/office/officeart/2008/layout/VerticalAccentList"/>
    <dgm:cxn modelId="{045150C7-3E88-4466-90EC-319CBC843117}" type="presParOf" srcId="{1E619C71-5063-4F0F-82EA-405B0EDE83D2}" destId="{DE1B4306-57B1-4DA3-9AD7-F5163BA69DB8}" srcOrd="0" destOrd="0" presId="urn:microsoft.com/office/officeart/2008/layout/VerticalAccentList"/>
    <dgm:cxn modelId="{C3AB8197-212A-41A2-97EF-6C262E48AAC8}" type="presParOf" srcId="{ACF44099-BF1E-483F-B6A0-5B461F860880}" destId="{9FB48D55-217D-42EE-AED9-7BE4C34624D9}" srcOrd="13" destOrd="0" presId="urn:microsoft.com/office/officeart/2008/layout/VerticalAccentList"/>
    <dgm:cxn modelId="{A544D158-1791-4788-818D-A1C851A5090B}" type="presParOf" srcId="{9FB48D55-217D-42EE-AED9-7BE4C34624D9}" destId="{CEABAC25-13CA-4606-95DC-7103B17E0DA0}" srcOrd="0" destOrd="0" presId="urn:microsoft.com/office/officeart/2008/layout/VerticalAccentList"/>
    <dgm:cxn modelId="{1A67BA8B-2B30-43FC-9782-255C55D1A23C}" type="presParOf" srcId="{9FB48D55-217D-42EE-AED9-7BE4C34624D9}" destId="{122BCD00-2F4C-4004-9722-B43014E29174}" srcOrd="1" destOrd="0" presId="urn:microsoft.com/office/officeart/2008/layout/VerticalAccentList"/>
    <dgm:cxn modelId="{2A303B76-E051-476F-8438-F3514A9A191C}" type="presParOf" srcId="{9FB48D55-217D-42EE-AED9-7BE4C34624D9}" destId="{A8D14D86-C12F-4E16-A42B-4B8BD59E0EC1}" srcOrd="2" destOrd="0" presId="urn:microsoft.com/office/officeart/2008/layout/VerticalAccentList"/>
    <dgm:cxn modelId="{1C7D5ADF-D6C2-4FD5-9179-90F1735A592B}" type="presParOf" srcId="{9FB48D55-217D-42EE-AED9-7BE4C34624D9}" destId="{A4F3D8F5-D329-4E44-96B0-D1A93A685696}" srcOrd="3" destOrd="0" presId="urn:microsoft.com/office/officeart/2008/layout/VerticalAccentList"/>
    <dgm:cxn modelId="{E5DD4055-CD58-4E19-9BFD-4CA4109FA4ED}" type="presParOf" srcId="{9FB48D55-217D-42EE-AED9-7BE4C34624D9}" destId="{788CDD2E-8081-40AA-A737-5545AF82D692}" srcOrd="4" destOrd="0" presId="urn:microsoft.com/office/officeart/2008/layout/VerticalAccentList"/>
    <dgm:cxn modelId="{AC6C2ED8-3CB1-4858-BF2C-860D87AD1B7F}" type="presParOf" srcId="{9FB48D55-217D-42EE-AED9-7BE4C34624D9}" destId="{7764125B-9ED8-4D4B-B2AE-49C39C5C5A8D}" srcOrd="5" destOrd="0" presId="urn:microsoft.com/office/officeart/2008/layout/VerticalAccentList"/>
    <dgm:cxn modelId="{9D81FA62-2F71-4D9B-B183-029436DC29EC}" type="presParOf" srcId="{9FB48D55-217D-42EE-AED9-7BE4C34624D9}" destId="{BFD7E36C-3C20-4FE1-956B-9F51B23BB640}" srcOrd="6" destOrd="0" presId="urn:microsoft.com/office/officeart/2008/layout/VerticalAccentList"/>
    <dgm:cxn modelId="{13DF8DCB-94B7-4098-9F7E-93AE56049245}" type="presParOf" srcId="{ACF44099-BF1E-483F-B6A0-5B461F860880}" destId="{06F1F3D6-4584-4CA6-BF51-E5411A162ED0}" srcOrd="14" destOrd="0" presId="urn:microsoft.com/office/officeart/2008/layout/VerticalAccentList"/>
    <dgm:cxn modelId="{D65D1890-9B66-44E0-8FBA-EC428661B90D}" type="presParOf" srcId="{ACF44099-BF1E-483F-B6A0-5B461F860880}" destId="{8B178775-D52F-4BE6-99DF-E83A421680FD}" srcOrd="15" destOrd="0" presId="urn:microsoft.com/office/officeart/2008/layout/VerticalAccentList"/>
    <dgm:cxn modelId="{77E30F7C-B57D-4EC2-8DE9-2C7F372BFB9D}" type="presParOf" srcId="{8B178775-D52F-4BE6-99DF-E83A421680FD}" destId="{E08B965C-FD7A-402D-AE72-21AC1A5D2F0A}" srcOrd="0" destOrd="0" presId="urn:microsoft.com/office/officeart/2008/layout/VerticalAccentList"/>
    <dgm:cxn modelId="{9C14FE62-3C28-4C35-B290-101F2A195811}" type="presParOf" srcId="{ACF44099-BF1E-483F-B6A0-5B461F860880}" destId="{813EA836-5677-473F-B452-877973DFA18D}" srcOrd="16" destOrd="0" presId="urn:microsoft.com/office/officeart/2008/layout/VerticalAccentList"/>
    <dgm:cxn modelId="{16A29873-AD06-4081-BC6C-499D3A4F2F9A}" type="presParOf" srcId="{813EA836-5677-473F-B452-877973DFA18D}" destId="{86C96616-0228-46F5-AC9A-9332956A1CE0}" srcOrd="0" destOrd="0" presId="urn:microsoft.com/office/officeart/2008/layout/VerticalAccentList"/>
    <dgm:cxn modelId="{141C6693-2FA2-499C-A4FC-CFC57B77C639}" type="presParOf" srcId="{813EA836-5677-473F-B452-877973DFA18D}" destId="{DCC9E227-3AF3-42E4-8723-68E420F94D70}" srcOrd="1" destOrd="0" presId="urn:microsoft.com/office/officeart/2008/layout/VerticalAccentList"/>
    <dgm:cxn modelId="{4BFC7B17-E77A-4417-9E7B-6AC126B91040}" type="presParOf" srcId="{813EA836-5677-473F-B452-877973DFA18D}" destId="{F0E91D75-9470-494C-9A1E-4F0A44B5F43F}" srcOrd="2" destOrd="0" presId="urn:microsoft.com/office/officeart/2008/layout/VerticalAccentList"/>
    <dgm:cxn modelId="{B0A6822E-36A7-4C61-9D12-49F0F2BFFC8A}" type="presParOf" srcId="{813EA836-5677-473F-B452-877973DFA18D}" destId="{E85889F9-360A-4951-9DB7-3F6196158AD7}" srcOrd="3" destOrd="0" presId="urn:microsoft.com/office/officeart/2008/layout/VerticalAccentList"/>
    <dgm:cxn modelId="{F2595337-BC6A-421C-A7F7-299D1701D3DC}" type="presParOf" srcId="{813EA836-5677-473F-B452-877973DFA18D}" destId="{96328C90-F0FB-4787-A19F-68102B6A71B6}" srcOrd="4" destOrd="0" presId="urn:microsoft.com/office/officeart/2008/layout/VerticalAccentList"/>
    <dgm:cxn modelId="{FEDF7F0D-5CE8-41E0-8EFC-AE984B49B079}" type="presParOf" srcId="{813EA836-5677-473F-B452-877973DFA18D}" destId="{FFAF17B4-2E39-4CFD-B7A7-592FA925F1C1}" srcOrd="5" destOrd="0" presId="urn:microsoft.com/office/officeart/2008/layout/VerticalAccentList"/>
    <dgm:cxn modelId="{55CF26F7-4C3F-4FE5-9F01-63B511D390A7}" type="presParOf" srcId="{813EA836-5677-473F-B452-877973DFA18D}" destId="{0CFF3AE0-772C-4114-95A4-E3DD8F66F28F}" srcOrd="6" destOrd="0" presId="urn:microsoft.com/office/officeart/2008/layout/VerticalAccentList"/>
    <dgm:cxn modelId="{A650A512-2754-4B95-A7F5-F2CB50A4F719}" type="presParOf" srcId="{ACF44099-BF1E-483F-B6A0-5B461F860880}" destId="{27B2F9C3-5C72-4BA2-BF3F-0980DB06A767}" srcOrd="17" destOrd="0" presId="urn:microsoft.com/office/officeart/2008/layout/VerticalAccentList"/>
    <dgm:cxn modelId="{C1DD684F-439E-423F-99BB-FC6686669B0C}" type="presParOf" srcId="{ACF44099-BF1E-483F-B6A0-5B461F860880}" destId="{78377D3B-FD8A-44B7-8AE1-7D76B1256BB9}" srcOrd="18" destOrd="0" presId="urn:microsoft.com/office/officeart/2008/layout/VerticalAccentList"/>
    <dgm:cxn modelId="{E7559575-BBCE-407C-958A-ED797EF10794}" type="presParOf" srcId="{78377D3B-FD8A-44B7-8AE1-7D76B1256BB9}" destId="{AC0E6E90-744E-4A5F-9BB6-FFC63C683973}" srcOrd="0" destOrd="0" presId="urn:microsoft.com/office/officeart/2008/layout/VerticalAccentList"/>
    <dgm:cxn modelId="{D65AC1C8-2CA7-4D23-8B71-8EF39914AFFC}" type="presParOf" srcId="{ACF44099-BF1E-483F-B6A0-5B461F860880}" destId="{AC8655F9-AE94-4612-8339-E885501606CB}" srcOrd="19" destOrd="0" presId="urn:microsoft.com/office/officeart/2008/layout/VerticalAccentList"/>
    <dgm:cxn modelId="{891B0B98-E37E-48EC-976E-EB44B90FF140}" type="presParOf" srcId="{AC8655F9-AE94-4612-8339-E885501606CB}" destId="{5445A876-B03F-43EA-9B61-A28DC4E97162}" srcOrd="0" destOrd="0" presId="urn:microsoft.com/office/officeart/2008/layout/VerticalAccentList"/>
    <dgm:cxn modelId="{07A1C085-4288-4649-B2D2-C28CDF186CF6}" type="presParOf" srcId="{AC8655F9-AE94-4612-8339-E885501606CB}" destId="{60C4DBAB-0CEB-4256-8275-773838F81380}" srcOrd="1" destOrd="0" presId="urn:microsoft.com/office/officeart/2008/layout/VerticalAccentList"/>
    <dgm:cxn modelId="{9E780E02-3863-4369-8557-B28FBB27EAD5}" type="presParOf" srcId="{AC8655F9-AE94-4612-8339-E885501606CB}" destId="{C60B40DA-ADB3-4848-9471-01295D088C08}" srcOrd="2" destOrd="0" presId="urn:microsoft.com/office/officeart/2008/layout/VerticalAccentList"/>
    <dgm:cxn modelId="{713644C6-544A-45C1-A02D-85196849ABAF}" type="presParOf" srcId="{AC8655F9-AE94-4612-8339-E885501606CB}" destId="{E83CF7E2-6D1C-4474-897E-5F4ECEFA77FE}" srcOrd="3" destOrd="0" presId="urn:microsoft.com/office/officeart/2008/layout/VerticalAccentList"/>
    <dgm:cxn modelId="{4A0462DA-2F2A-4DEC-9009-9B8D0D844030}" type="presParOf" srcId="{AC8655F9-AE94-4612-8339-E885501606CB}" destId="{DEFE5486-DCDE-4C5C-9BB5-4B006D74163A}" srcOrd="4" destOrd="0" presId="urn:microsoft.com/office/officeart/2008/layout/VerticalAccentList"/>
    <dgm:cxn modelId="{2462037C-C77A-40E0-B278-6384EA8BA2A9}" type="presParOf" srcId="{AC8655F9-AE94-4612-8339-E885501606CB}" destId="{EF0F2A6C-07EC-47AB-B535-6AA7B60557AC}" srcOrd="5" destOrd="0" presId="urn:microsoft.com/office/officeart/2008/layout/VerticalAccentList"/>
    <dgm:cxn modelId="{88116E65-1C28-4B66-A5CB-D85675E59A44}" type="presParOf" srcId="{AC8655F9-AE94-4612-8339-E885501606CB}" destId="{766652DA-B6A3-4C0C-A22E-38890AE8F975}" srcOrd="6" destOrd="0" presId="urn:microsoft.com/office/officeart/2008/layout/VerticalAccentList"/>
  </dgm:cxnLst>
  <dgm:bg/>
  <dgm:whole>
    <a:ln w="762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95EAF-10BB-4496-86A3-6B0BD8168B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46C9FB5-503C-4D61-97B9-242A466EA404}">
      <dgm:prSet phldrT="[Texto]" custT="1"/>
      <dgm:spPr/>
      <dgm:t>
        <a:bodyPr/>
        <a:lstStyle/>
        <a:p>
          <a:r>
            <a:rPr lang="es-EC" sz="3600" dirty="0"/>
            <a:t>General</a:t>
          </a:r>
        </a:p>
      </dgm:t>
    </dgm:pt>
    <dgm:pt modelId="{80DBA93C-704B-482F-A589-69A744EDF3FA}" type="parTrans" cxnId="{E667F06D-C7FC-4426-B209-0DA7670C6BDA}">
      <dgm:prSet/>
      <dgm:spPr/>
      <dgm:t>
        <a:bodyPr/>
        <a:lstStyle/>
        <a:p>
          <a:endParaRPr lang="es-EC"/>
        </a:p>
      </dgm:t>
    </dgm:pt>
    <dgm:pt modelId="{53308BA2-D4E5-49D7-8497-021A80B0C88F}" type="sibTrans" cxnId="{E667F06D-C7FC-4426-B209-0DA7670C6BDA}">
      <dgm:prSet/>
      <dgm:spPr/>
      <dgm:t>
        <a:bodyPr/>
        <a:lstStyle/>
        <a:p>
          <a:endParaRPr lang="es-EC"/>
        </a:p>
      </dgm:t>
    </dgm:pt>
    <dgm:pt modelId="{A4F8B8F2-9954-4E4F-A529-960D853CEFF7}">
      <dgm:prSet phldrT="[Texto]" custT="1"/>
      <dgm:spPr/>
      <dgm:t>
        <a:bodyPr/>
        <a:lstStyle/>
        <a:p>
          <a:pPr algn="just"/>
          <a:r>
            <a:rPr lang="es-EC" sz="2000" dirty="0" smtClean="0"/>
            <a:t>Analizar los parámetros físicos – químicos (color, turbidez, cloro residual, caudal, temperatura del agua, temperatura ambiente, pH, nitritos, nitratos, DBO, DQO) y bacteriológicos (coliformes fecales y coliformes totales) de calidad del agua para consumo humano en el río Cayapas en el tramo de las comunidades Zapallo Grande – Loma Linda de la parroquia San José de Cayapas del Cantón Eloy Alfaro–Ecuador , mediante métodos estándar y modelos unidimensionales para capacitar a las familias sobre el aprovechamiento del agua para abastecimiento humano.</a:t>
          </a:r>
          <a:endParaRPr lang="es-EC" sz="2000" dirty="0"/>
        </a:p>
      </dgm:t>
    </dgm:pt>
    <dgm:pt modelId="{726B11B7-470D-4103-A60E-E43DD6DE9655}" type="parTrans" cxnId="{43CE6114-2AB4-41A1-8CA4-4432F0D93844}">
      <dgm:prSet/>
      <dgm:spPr/>
      <dgm:t>
        <a:bodyPr/>
        <a:lstStyle/>
        <a:p>
          <a:endParaRPr lang="es-EC"/>
        </a:p>
      </dgm:t>
    </dgm:pt>
    <dgm:pt modelId="{453F19CF-2E04-4DF9-BC46-7F08FF59CBDB}" type="sibTrans" cxnId="{43CE6114-2AB4-41A1-8CA4-4432F0D93844}">
      <dgm:prSet/>
      <dgm:spPr/>
      <dgm:t>
        <a:bodyPr/>
        <a:lstStyle/>
        <a:p>
          <a:endParaRPr lang="es-EC"/>
        </a:p>
      </dgm:t>
    </dgm:pt>
    <dgm:pt modelId="{3FF5A8F7-F702-41A8-B3AB-3A62C8A48FF1}" type="pres">
      <dgm:prSet presAssocID="{83895EAF-10BB-4496-86A3-6B0BD8168B57}" presName="linear" presStyleCnt="0">
        <dgm:presLayoutVars>
          <dgm:animLvl val="lvl"/>
          <dgm:resizeHandles val="exact"/>
        </dgm:presLayoutVars>
      </dgm:prSet>
      <dgm:spPr/>
      <dgm:t>
        <a:bodyPr/>
        <a:lstStyle/>
        <a:p>
          <a:endParaRPr lang="es-EC"/>
        </a:p>
      </dgm:t>
    </dgm:pt>
    <dgm:pt modelId="{3DBD0CF5-0529-4C15-9062-08428574BFC3}" type="pres">
      <dgm:prSet presAssocID="{546C9FB5-503C-4D61-97B9-242A466EA404}" presName="parentText" presStyleLbl="node1" presStyleIdx="0" presStyleCnt="1" custScaleY="72019" custLinFactNeighborY="-45896">
        <dgm:presLayoutVars>
          <dgm:chMax val="0"/>
          <dgm:bulletEnabled val="1"/>
        </dgm:presLayoutVars>
      </dgm:prSet>
      <dgm:spPr/>
      <dgm:t>
        <a:bodyPr/>
        <a:lstStyle/>
        <a:p>
          <a:endParaRPr lang="es-EC"/>
        </a:p>
      </dgm:t>
    </dgm:pt>
    <dgm:pt modelId="{2F1B9BA9-43B6-42B2-BA0D-A427977C1085}" type="pres">
      <dgm:prSet presAssocID="{546C9FB5-503C-4D61-97B9-242A466EA404}" presName="childText" presStyleLbl="revTx" presStyleIdx="0" presStyleCnt="1" custLinFactNeighborX="-4028" custLinFactNeighborY="-17177">
        <dgm:presLayoutVars>
          <dgm:bulletEnabled val="1"/>
        </dgm:presLayoutVars>
      </dgm:prSet>
      <dgm:spPr/>
      <dgm:t>
        <a:bodyPr/>
        <a:lstStyle/>
        <a:p>
          <a:endParaRPr lang="es-EC"/>
        </a:p>
      </dgm:t>
    </dgm:pt>
  </dgm:ptLst>
  <dgm:cxnLst>
    <dgm:cxn modelId="{E667F06D-C7FC-4426-B209-0DA7670C6BDA}" srcId="{83895EAF-10BB-4496-86A3-6B0BD8168B57}" destId="{546C9FB5-503C-4D61-97B9-242A466EA404}" srcOrd="0" destOrd="0" parTransId="{80DBA93C-704B-482F-A589-69A744EDF3FA}" sibTransId="{53308BA2-D4E5-49D7-8497-021A80B0C88F}"/>
    <dgm:cxn modelId="{45896A20-F7EF-4C2D-B9B3-A0CF8F3415C2}" type="presOf" srcId="{546C9FB5-503C-4D61-97B9-242A466EA404}" destId="{3DBD0CF5-0529-4C15-9062-08428574BFC3}" srcOrd="0" destOrd="0" presId="urn:microsoft.com/office/officeart/2005/8/layout/vList2"/>
    <dgm:cxn modelId="{91CEB2F5-6378-49C8-AF95-E324B7D136DD}" type="presOf" srcId="{83895EAF-10BB-4496-86A3-6B0BD8168B57}" destId="{3FF5A8F7-F702-41A8-B3AB-3A62C8A48FF1}" srcOrd="0" destOrd="0" presId="urn:microsoft.com/office/officeart/2005/8/layout/vList2"/>
    <dgm:cxn modelId="{9466F5C5-7417-4EEE-BF27-3459FB1F617C}" type="presOf" srcId="{A4F8B8F2-9954-4E4F-A529-960D853CEFF7}" destId="{2F1B9BA9-43B6-42B2-BA0D-A427977C1085}" srcOrd="0" destOrd="0" presId="urn:microsoft.com/office/officeart/2005/8/layout/vList2"/>
    <dgm:cxn modelId="{43CE6114-2AB4-41A1-8CA4-4432F0D93844}" srcId="{546C9FB5-503C-4D61-97B9-242A466EA404}" destId="{A4F8B8F2-9954-4E4F-A529-960D853CEFF7}" srcOrd="0" destOrd="0" parTransId="{726B11B7-470D-4103-A60E-E43DD6DE9655}" sibTransId="{453F19CF-2E04-4DF9-BC46-7F08FF59CBDB}"/>
    <dgm:cxn modelId="{ED0ABD02-11CF-4CEE-99FB-EC9C4F5C9915}" type="presParOf" srcId="{3FF5A8F7-F702-41A8-B3AB-3A62C8A48FF1}" destId="{3DBD0CF5-0529-4C15-9062-08428574BFC3}" srcOrd="0" destOrd="0" presId="urn:microsoft.com/office/officeart/2005/8/layout/vList2"/>
    <dgm:cxn modelId="{08BD073D-D613-4A20-A953-5C0CDD472679}" type="presParOf" srcId="{3FF5A8F7-F702-41A8-B3AB-3A62C8A48FF1}" destId="{2F1B9BA9-43B6-42B2-BA0D-A427977C1085}"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95EAF-10BB-4496-86A3-6B0BD8168B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AC5390CC-A3EA-403C-BA48-9782FA1524AF}">
      <dgm:prSet phldrT="[Texto]" custT="1"/>
      <dgm:spPr/>
      <dgm:t>
        <a:bodyPr/>
        <a:lstStyle/>
        <a:p>
          <a:pPr algn="just"/>
          <a:r>
            <a:rPr lang="es-EC" sz="2000" dirty="0" smtClean="0"/>
            <a:t>Definir y caracterizar el área de estudio desde un aspecto socioeconómico mediante la elaboración de encuestas a la población de las comunidades para determinar el nivel de ingresos, el consumo de agua y crecimiento poblacional.</a:t>
          </a:r>
          <a:endParaRPr lang="es-EC" sz="2000" dirty="0"/>
        </a:p>
      </dgm:t>
    </dgm:pt>
    <dgm:pt modelId="{3E24DDFA-FCF5-4A7E-9AD0-9404A915010A}" type="parTrans" cxnId="{0FC10084-006C-41D5-BDDB-EE6C2E21A6EC}">
      <dgm:prSet/>
      <dgm:spPr/>
      <dgm:t>
        <a:bodyPr/>
        <a:lstStyle/>
        <a:p>
          <a:endParaRPr lang="es-EC"/>
        </a:p>
      </dgm:t>
    </dgm:pt>
    <dgm:pt modelId="{2748BBDA-E89E-497A-9183-509584D0359E}" type="sibTrans" cxnId="{0FC10084-006C-41D5-BDDB-EE6C2E21A6EC}">
      <dgm:prSet/>
      <dgm:spPr/>
      <dgm:t>
        <a:bodyPr/>
        <a:lstStyle/>
        <a:p>
          <a:endParaRPr lang="es-EC"/>
        </a:p>
      </dgm:t>
    </dgm:pt>
    <dgm:pt modelId="{357BEAD6-8E57-4524-AFD3-7EAD7C27E332}">
      <dgm:prSet phldrT="[Texto]" custT="1"/>
      <dgm:spPr/>
      <dgm:t>
        <a:bodyPr/>
        <a:lstStyle/>
        <a:p>
          <a:r>
            <a:rPr lang="es-EC" sz="3600" dirty="0"/>
            <a:t>Específicos</a:t>
          </a:r>
        </a:p>
      </dgm:t>
    </dgm:pt>
    <dgm:pt modelId="{360E3467-A61F-4ED8-B243-7D0E1608CA78}" type="sibTrans" cxnId="{96E05BDE-5C62-40D4-AE41-AAF93A073EBB}">
      <dgm:prSet/>
      <dgm:spPr/>
      <dgm:t>
        <a:bodyPr/>
        <a:lstStyle/>
        <a:p>
          <a:endParaRPr lang="es-EC"/>
        </a:p>
      </dgm:t>
    </dgm:pt>
    <dgm:pt modelId="{A65C03CE-77FB-41C2-B96A-9C4D60120E18}" type="parTrans" cxnId="{96E05BDE-5C62-40D4-AE41-AAF93A073EBB}">
      <dgm:prSet/>
      <dgm:spPr/>
      <dgm:t>
        <a:bodyPr/>
        <a:lstStyle/>
        <a:p>
          <a:endParaRPr lang="es-EC"/>
        </a:p>
      </dgm:t>
    </dgm:pt>
    <dgm:pt modelId="{D07E3BB0-8EFE-4140-9E26-3537580A09D8}">
      <dgm:prSet phldrT="[Texto]" custT="1"/>
      <dgm:spPr/>
      <dgm:t>
        <a:bodyPr/>
        <a:lstStyle/>
        <a:p>
          <a:pPr algn="just"/>
          <a:r>
            <a:rPr lang="es-EC" sz="2000" dirty="0" smtClean="0"/>
            <a:t>Analizar los parámetros físicos – químicos y bacteriológicos del agua de abastecimiento en el tramo de las comunidades Zapallo Grande – Loma Linda, para determinar si es apta para consumo humano, mediante un muestreo simple en los diferentes puntos seleccionados en tres épocas distintas.</a:t>
          </a:r>
          <a:endParaRPr lang="es-EC" sz="2000" dirty="0"/>
        </a:p>
      </dgm:t>
    </dgm:pt>
    <dgm:pt modelId="{CB57F949-2087-480F-819C-E5109663BDEC}" type="parTrans" cxnId="{50B70D3E-C276-4C84-987A-ABB598D3DC28}">
      <dgm:prSet/>
      <dgm:spPr/>
      <dgm:t>
        <a:bodyPr/>
        <a:lstStyle/>
        <a:p>
          <a:endParaRPr lang="es-ES"/>
        </a:p>
      </dgm:t>
    </dgm:pt>
    <dgm:pt modelId="{96A9F214-0114-4E6E-A9CD-A9F8AA830F41}" type="sibTrans" cxnId="{50B70D3E-C276-4C84-987A-ABB598D3DC28}">
      <dgm:prSet/>
      <dgm:spPr/>
      <dgm:t>
        <a:bodyPr/>
        <a:lstStyle/>
        <a:p>
          <a:endParaRPr lang="es-ES"/>
        </a:p>
      </dgm:t>
    </dgm:pt>
    <dgm:pt modelId="{0123B899-E5D1-42BA-A2AB-E143CEA15922}">
      <dgm:prSet phldrT="[Texto]" custT="1"/>
      <dgm:spPr/>
      <dgm:t>
        <a:bodyPr/>
        <a:lstStyle/>
        <a:p>
          <a:pPr algn="just"/>
          <a:r>
            <a:rPr lang="es-EC" sz="2000" dirty="0" smtClean="0"/>
            <a:t>Realizar una modelación unidimensional (hidrológica) utilizando el programa HEC-HMS, para la futura construcción de una planta de tratamiento de aguas residuales que se llevara a cabo por el proyecto de Vinculación “Mejora del acceso al agua y saneamiento en comunidades de la parroquia San José del Cayapas.” Desarrollado por el CENCINAT de la Universidad de las Fuerzas Armadas ESPE en colaboración con Universidad Politécnica de Madrid y la fundación amigos del Cayapas.</a:t>
          </a:r>
          <a:endParaRPr lang="es-EC" sz="2000" dirty="0"/>
        </a:p>
      </dgm:t>
    </dgm:pt>
    <dgm:pt modelId="{BB36192F-CA9B-454A-B4DB-34C3E622D115}" type="parTrans" cxnId="{F163AB3F-DBDE-4172-9C01-5DC5603E4262}">
      <dgm:prSet/>
      <dgm:spPr/>
      <dgm:t>
        <a:bodyPr/>
        <a:lstStyle/>
        <a:p>
          <a:endParaRPr lang="es-ES"/>
        </a:p>
      </dgm:t>
    </dgm:pt>
    <dgm:pt modelId="{499F3138-BCA0-4BEA-AAA6-8EB8E2191B02}" type="sibTrans" cxnId="{F163AB3F-DBDE-4172-9C01-5DC5603E4262}">
      <dgm:prSet/>
      <dgm:spPr/>
      <dgm:t>
        <a:bodyPr/>
        <a:lstStyle/>
        <a:p>
          <a:endParaRPr lang="es-ES"/>
        </a:p>
      </dgm:t>
    </dgm:pt>
    <dgm:pt modelId="{F9ABA788-00BB-4038-A0BE-B03A5E8ACE83}">
      <dgm:prSet phldrT="[Texto]" custT="1"/>
      <dgm:spPr/>
      <dgm:t>
        <a:bodyPr/>
        <a:lstStyle/>
        <a:p>
          <a:pPr algn="just"/>
          <a:r>
            <a:rPr lang="es-EC" sz="2000" dirty="0" smtClean="0"/>
            <a:t>Capacitar a los miembros de las comunidades sobre el control, desinfección y mantenimiento de aguas lluvia para que exista un mejoramiento en la calidad de agua para consumo humano, mediante una charla en cada comunidad (Zapallo Grande, Loma Linda).</a:t>
          </a:r>
          <a:endParaRPr lang="es-EC" sz="2000" dirty="0"/>
        </a:p>
      </dgm:t>
    </dgm:pt>
    <dgm:pt modelId="{8D12FF10-6EBC-4958-AFCF-C3E47E5E960A}" type="parTrans" cxnId="{68830013-1CE1-40D6-8D79-7F4486FEAB43}">
      <dgm:prSet/>
      <dgm:spPr/>
      <dgm:t>
        <a:bodyPr/>
        <a:lstStyle/>
        <a:p>
          <a:endParaRPr lang="es-ES"/>
        </a:p>
      </dgm:t>
    </dgm:pt>
    <dgm:pt modelId="{8E78C379-E259-4F64-851B-84C49A166336}" type="sibTrans" cxnId="{68830013-1CE1-40D6-8D79-7F4486FEAB43}">
      <dgm:prSet/>
      <dgm:spPr/>
      <dgm:t>
        <a:bodyPr/>
        <a:lstStyle/>
        <a:p>
          <a:endParaRPr lang="es-ES"/>
        </a:p>
      </dgm:t>
    </dgm:pt>
    <dgm:pt modelId="{3FF5A8F7-F702-41A8-B3AB-3A62C8A48FF1}" type="pres">
      <dgm:prSet presAssocID="{83895EAF-10BB-4496-86A3-6B0BD8168B57}" presName="linear" presStyleCnt="0">
        <dgm:presLayoutVars>
          <dgm:animLvl val="lvl"/>
          <dgm:resizeHandles val="exact"/>
        </dgm:presLayoutVars>
      </dgm:prSet>
      <dgm:spPr/>
      <dgm:t>
        <a:bodyPr/>
        <a:lstStyle/>
        <a:p>
          <a:endParaRPr lang="es-EC"/>
        </a:p>
      </dgm:t>
    </dgm:pt>
    <dgm:pt modelId="{AEF223D2-8303-40F1-A312-FF3634EA903E}" type="pres">
      <dgm:prSet presAssocID="{357BEAD6-8E57-4524-AFD3-7EAD7C27E332}" presName="parentText" presStyleLbl="node1" presStyleIdx="0" presStyleCnt="1" custScaleY="137091">
        <dgm:presLayoutVars>
          <dgm:chMax val="0"/>
          <dgm:bulletEnabled val="1"/>
        </dgm:presLayoutVars>
      </dgm:prSet>
      <dgm:spPr/>
      <dgm:t>
        <a:bodyPr/>
        <a:lstStyle/>
        <a:p>
          <a:endParaRPr lang="es-EC"/>
        </a:p>
      </dgm:t>
    </dgm:pt>
    <dgm:pt modelId="{95CD89E2-C2D6-4AF6-834D-EDAB816FEC3C}" type="pres">
      <dgm:prSet presAssocID="{357BEAD6-8E57-4524-AFD3-7EAD7C27E332}" presName="childText" presStyleLbl="revTx" presStyleIdx="0" presStyleCnt="1" custLinFactNeighborY="-3816">
        <dgm:presLayoutVars>
          <dgm:bulletEnabled val="1"/>
        </dgm:presLayoutVars>
      </dgm:prSet>
      <dgm:spPr/>
      <dgm:t>
        <a:bodyPr/>
        <a:lstStyle/>
        <a:p>
          <a:endParaRPr lang="es-EC"/>
        </a:p>
      </dgm:t>
    </dgm:pt>
  </dgm:ptLst>
  <dgm:cxnLst>
    <dgm:cxn modelId="{B8B96456-69D4-474E-8CCB-A82F33425873}" type="presOf" srcId="{F9ABA788-00BB-4038-A0BE-B03A5E8ACE83}" destId="{95CD89E2-C2D6-4AF6-834D-EDAB816FEC3C}" srcOrd="0" destOrd="2" presId="urn:microsoft.com/office/officeart/2005/8/layout/vList2"/>
    <dgm:cxn modelId="{F163AB3F-DBDE-4172-9C01-5DC5603E4262}" srcId="{357BEAD6-8E57-4524-AFD3-7EAD7C27E332}" destId="{0123B899-E5D1-42BA-A2AB-E143CEA15922}" srcOrd="3" destOrd="0" parTransId="{BB36192F-CA9B-454A-B4DB-34C3E622D115}" sibTransId="{499F3138-BCA0-4BEA-AAA6-8EB8E2191B02}"/>
    <dgm:cxn modelId="{0FC10084-006C-41D5-BDDB-EE6C2E21A6EC}" srcId="{357BEAD6-8E57-4524-AFD3-7EAD7C27E332}" destId="{AC5390CC-A3EA-403C-BA48-9782FA1524AF}" srcOrd="0" destOrd="0" parTransId="{3E24DDFA-FCF5-4A7E-9AD0-9404A915010A}" sibTransId="{2748BBDA-E89E-497A-9183-509584D0359E}"/>
    <dgm:cxn modelId="{68830013-1CE1-40D6-8D79-7F4486FEAB43}" srcId="{357BEAD6-8E57-4524-AFD3-7EAD7C27E332}" destId="{F9ABA788-00BB-4038-A0BE-B03A5E8ACE83}" srcOrd="2" destOrd="0" parTransId="{8D12FF10-6EBC-4958-AFCF-C3E47E5E960A}" sibTransId="{8E78C379-E259-4F64-851B-84C49A166336}"/>
    <dgm:cxn modelId="{91CEB2F5-6378-49C8-AF95-E324B7D136DD}" type="presOf" srcId="{83895EAF-10BB-4496-86A3-6B0BD8168B57}" destId="{3FF5A8F7-F702-41A8-B3AB-3A62C8A48FF1}" srcOrd="0" destOrd="0" presId="urn:microsoft.com/office/officeart/2005/8/layout/vList2"/>
    <dgm:cxn modelId="{96E05BDE-5C62-40D4-AE41-AAF93A073EBB}" srcId="{83895EAF-10BB-4496-86A3-6B0BD8168B57}" destId="{357BEAD6-8E57-4524-AFD3-7EAD7C27E332}" srcOrd="0" destOrd="0" parTransId="{A65C03CE-77FB-41C2-B96A-9C4D60120E18}" sibTransId="{360E3467-A61F-4ED8-B243-7D0E1608CA78}"/>
    <dgm:cxn modelId="{7CEC663F-72F6-45DE-B458-0474A41A4C7C}" type="presOf" srcId="{357BEAD6-8E57-4524-AFD3-7EAD7C27E332}" destId="{AEF223D2-8303-40F1-A312-FF3634EA903E}" srcOrd="0" destOrd="0" presId="urn:microsoft.com/office/officeart/2005/8/layout/vList2"/>
    <dgm:cxn modelId="{149270D1-5944-4B9E-BE46-1D6B5C07C34C}" type="presOf" srcId="{AC5390CC-A3EA-403C-BA48-9782FA1524AF}" destId="{95CD89E2-C2D6-4AF6-834D-EDAB816FEC3C}" srcOrd="0" destOrd="0" presId="urn:microsoft.com/office/officeart/2005/8/layout/vList2"/>
    <dgm:cxn modelId="{BAF27723-1C48-4700-89C8-33CA8E986A58}" type="presOf" srcId="{0123B899-E5D1-42BA-A2AB-E143CEA15922}" destId="{95CD89E2-C2D6-4AF6-834D-EDAB816FEC3C}" srcOrd="0" destOrd="3" presId="urn:microsoft.com/office/officeart/2005/8/layout/vList2"/>
    <dgm:cxn modelId="{D3B7AC3C-D319-4A77-A0B4-B575DF1D6BF0}" type="presOf" srcId="{D07E3BB0-8EFE-4140-9E26-3537580A09D8}" destId="{95CD89E2-C2D6-4AF6-834D-EDAB816FEC3C}" srcOrd="0" destOrd="1" presId="urn:microsoft.com/office/officeart/2005/8/layout/vList2"/>
    <dgm:cxn modelId="{50B70D3E-C276-4C84-987A-ABB598D3DC28}" srcId="{357BEAD6-8E57-4524-AFD3-7EAD7C27E332}" destId="{D07E3BB0-8EFE-4140-9E26-3537580A09D8}" srcOrd="1" destOrd="0" parTransId="{CB57F949-2087-480F-819C-E5109663BDEC}" sibTransId="{96A9F214-0114-4E6E-A9CD-A9F8AA830F41}"/>
    <dgm:cxn modelId="{292C910C-22EB-48B3-B65A-9D51FD4F4717}" type="presParOf" srcId="{3FF5A8F7-F702-41A8-B3AB-3A62C8A48FF1}" destId="{AEF223D2-8303-40F1-A312-FF3634EA903E}" srcOrd="0" destOrd="0" presId="urn:microsoft.com/office/officeart/2005/8/layout/vList2"/>
    <dgm:cxn modelId="{8D3C652F-FD3A-4029-9489-E66DAD8EDC96}" type="presParOf" srcId="{3FF5A8F7-F702-41A8-B3AB-3A62C8A48FF1}" destId="{95CD89E2-C2D6-4AF6-834D-EDAB816FEC3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054D9-E82B-4C7F-BDBE-33D4E49FD908}"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ES"/>
        </a:p>
      </dgm:t>
    </dgm:pt>
    <dgm:pt modelId="{C7598CC2-D7E1-4F62-BB03-F254AD3E2D28}">
      <dgm:prSet phldrT="[Texto]"/>
      <dgm:spPr/>
      <dgm:t>
        <a:bodyPr/>
        <a:lstStyle/>
        <a:p>
          <a:r>
            <a:rPr lang="es-ES" dirty="0" smtClean="0"/>
            <a:t>Dengue</a:t>
          </a:r>
          <a:endParaRPr lang="es-ES" dirty="0"/>
        </a:p>
      </dgm:t>
    </dgm:pt>
    <dgm:pt modelId="{A9C52FD0-288A-4068-B03C-B13BF8011770}" type="parTrans" cxnId="{F6E20E5B-AD04-45F0-9C4E-E4825C3F9617}">
      <dgm:prSet/>
      <dgm:spPr/>
      <dgm:t>
        <a:bodyPr/>
        <a:lstStyle/>
        <a:p>
          <a:endParaRPr lang="es-ES"/>
        </a:p>
      </dgm:t>
    </dgm:pt>
    <dgm:pt modelId="{F22DA85A-0809-4A8F-986C-C6F9E57CE043}" type="sibTrans" cxnId="{F6E20E5B-AD04-45F0-9C4E-E4825C3F9617}">
      <dgm:prSet/>
      <dgm:spPr/>
      <dgm:t>
        <a:bodyPr/>
        <a:lstStyle/>
        <a:p>
          <a:endParaRPr lang="es-ES"/>
        </a:p>
      </dgm:t>
    </dgm:pt>
    <dgm:pt modelId="{4C77DBC8-DFBC-482D-BD9D-1DF6A587F21A}">
      <dgm:prSet phldrT="[Texto]"/>
      <dgm:spPr/>
      <dgm:t>
        <a:bodyPr/>
        <a:lstStyle/>
        <a:p>
          <a:r>
            <a:rPr lang="es-EC" dirty="0" smtClean="0"/>
            <a:t>Es una enfermedad causada  y transmitida por la picadura de las hembras de mosquitos Aedes </a:t>
          </a:r>
          <a:r>
            <a:rPr lang="es-EC" dirty="0" err="1" smtClean="0"/>
            <a:t>aegypti</a:t>
          </a:r>
          <a:r>
            <a:rPr lang="es-EC" dirty="0" smtClean="0"/>
            <a:t>.</a:t>
          </a:r>
          <a:endParaRPr lang="es-ES" dirty="0"/>
        </a:p>
      </dgm:t>
    </dgm:pt>
    <dgm:pt modelId="{CF51031B-F374-422E-95D7-3B267B992AF7}" type="parTrans" cxnId="{F9E6A867-EBD0-4062-B374-4B415B93EEBE}">
      <dgm:prSet/>
      <dgm:spPr/>
      <dgm:t>
        <a:bodyPr/>
        <a:lstStyle/>
        <a:p>
          <a:endParaRPr lang="es-ES"/>
        </a:p>
      </dgm:t>
    </dgm:pt>
    <dgm:pt modelId="{85C60E1C-9D3B-41E2-A8CF-0EFD5B560148}" type="sibTrans" cxnId="{F9E6A867-EBD0-4062-B374-4B415B93EEBE}">
      <dgm:prSet/>
      <dgm:spPr/>
      <dgm:t>
        <a:bodyPr/>
        <a:lstStyle/>
        <a:p>
          <a:endParaRPr lang="es-ES"/>
        </a:p>
      </dgm:t>
    </dgm:pt>
    <dgm:pt modelId="{5797E5CE-7A93-4A74-9D0B-F1793A907702}">
      <dgm:prSet phldrT="[Texto]"/>
      <dgm:spPr/>
      <dgm:t>
        <a:bodyPr/>
        <a:lstStyle/>
        <a:p>
          <a:r>
            <a:rPr lang="es-ES" dirty="0" smtClean="0"/>
            <a:t>Enfermedades Intestinales</a:t>
          </a:r>
          <a:endParaRPr lang="es-ES" dirty="0"/>
        </a:p>
      </dgm:t>
    </dgm:pt>
    <dgm:pt modelId="{E0B3E948-7599-4647-9876-D32AE10B1BBC}" type="parTrans" cxnId="{7684497B-85DA-41A6-8E58-AB944DF63B8F}">
      <dgm:prSet/>
      <dgm:spPr/>
      <dgm:t>
        <a:bodyPr/>
        <a:lstStyle/>
        <a:p>
          <a:endParaRPr lang="es-ES"/>
        </a:p>
      </dgm:t>
    </dgm:pt>
    <dgm:pt modelId="{75E297F0-D2C0-4531-BE65-91E4BEE6823E}" type="sibTrans" cxnId="{7684497B-85DA-41A6-8E58-AB944DF63B8F}">
      <dgm:prSet/>
      <dgm:spPr/>
      <dgm:t>
        <a:bodyPr/>
        <a:lstStyle/>
        <a:p>
          <a:endParaRPr lang="es-ES"/>
        </a:p>
      </dgm:t>
    </dgm:pt>
    <dgm:pt modelId="{BED2415F-32A2-490D-AFA5-3FA64656CBA0}">
      <dgm:prSet phldrT="[Texto]"/>
      <dgm:spPr/>
      <dgm:t>
        <a:bodyPr/>
        <a:lstStyle/>
        <a:p>
          <a:r>
            <a:rPr lang="es-EC" dirty="0" smtClean="0"/>
            <a:t>Son causados por alimentos y agua contaminada con materia fecal</a:t>
          </a:r>
          <a:endParaRPr lang="es-ES" dirty="0"/>
        </a:p>
      </dgm:t>
    </dgm:pt>
    <dgm:pt modelId="{733298E9-CF4B-4BAF-AA35-238CD01B945B}" type="parTrans" cxnId="{64D96E41-89A7-4501-9B31-D0BFA2FF187B}">
      <dgm:prSet/>
      <dgm:spPr/>
      <dgm:t>
        <a:bodyPr/>
        <a:lstStyle/>
        <a:p>
          <a:endParaRPr lang="es-ES"/>
        </a:p>
      </dgm:t>
    </dgm:pt>
    <dgm:pt modelId="{741C013C-F540-4FA6-BA65-2ED1F2BBDC9C}" type="sibTrans" cxnId="{64D96E41-89A7-4501-9B31-D0BFA2FF187B}">
      <dgm:prSet/>
      <dgm:spPr/>
      <dgm:t>
        <a:bodyPr/>
        <a:lstStyle/>
        <a:p>
          <a:endParaRPr lang="es-ES"/>
        </a:p>
      </dgm:t>
    </dgm:pt>
    <dgm:pt modelId="{65A013C8-9560-42AD-9FD2-54FCDFCE04CB}">
      <dgm:prSet phldrT="[Texto]"/>
      <dgm:spPr/>
      <dgm:t>
        <a:bodyPr/>
        <a:lstStyle/>
        <a:p>
          <a:r>
            <a:rPr lang="es-EC" dirty="0" smtClean="0"/>
            <a:t>Es la disposición de tres o más veces al día de heces sueltas o líquidas</a:t>
          </a:r>
          <a:endParaRPr lang="es-ES" dirty="0"/>
        </a:p>
      </dgm:t>
    </dgm:pt>
    <dgm:pt modelId="{D3E7448E-2015-49EB-9E7C-B8958919BADE}" type="parTrans" cxnId="{99BB6396-57B7-46A5-84B0-BB44526192A3}">
      <dgm:prSet/>
      <dgm:spPr/>
      <dgm:t>
        <a:bodyPr/>
        <a:lstStyle/>
        <a:p>
          <a:endParaRPr lang="es-ES"/>
        </a:p>
      </dgm:t>
    </dgm:pt>
    <dgm:pt modelId="{E3348A51-558C-4ABE-8C64-2F2D3FB1A243}" type="sibTrans" cxnId="{99BB6396-57B7-46A5-84B0-BB44526192A3}">
      <dgm:prSet/>
      <dgm:spPr/>
      <dgm:t>
        <a:bodyPr/>
        <a:lstStyle/>
        <a:p>
          <a:endParaRPr lang="es-ES"/>
        </a:p>
      </dgm:t>
    </dgm:pt>
    <dgm:pt modelId="{4407B87C-03C1-440B-A3E9-13E0F7447824}">
      <dgm:prSet phldrT="[Texto]"/>
      <dgm:spPr/>
      <dgm:t>
        <a:bodyPr/>
        <a:lstStyle/>
        <a:p>
          <a:r>
            <a:rPr lang="es-ES" dirty="0" smtClean="0"/>
            <a:t>Enfermedades Diarreicas</a:t>
          </a:r>
          <a:endParaRPr lang="es-ES" dirty="0"/>
        </a:p>
      </dgm:t>
    </dgm:pt>
    <dgm:pt modelId="{D145D4D2-0334-4239-AB61-24230F806AFA}" type="parTrans" cxnId="{CD80824E-86CE-4EFF-9CBC-FC5B33A3ACF3}">
      <dgm:prSet/>
      <dgm:spPr/>
      <dgm:t>
        <a:bodyPr/>
        <a:lstStyle/>
        <a:p>
          <a:endParaRPr lang="es-ES"/>
        </a:p>
      </dgm:t>
    </dgm:pt>
    <dgm:pt modelId="{9767C235-D47D-4F08-B567-3164B6449E42}" type="sibTrans" cxnId="{CD80824E-86CE-4EFF-9CBC-FC5B33A3ACF3}">
      <dgm:prSet/>
      <dgm:spPr/>
      <dgm:t>
        <a:bodyPr/>
        <a:lstStyle/>
        <a:p>
          <a:endParaRPr lang="es-ES"/>
        </a:p>
      </dgm:t>
    </dgm:pt>
    <dgm:pt modelId="{4E8A3DCA-DF8C-4221-BA05-A6236E610B94}">
      <dgm:prSet phldrT="[Texto]"/>
      <dgm:spPr/>
      <dgm:t>
        <a:bodyPr/>
        <a:lstStyle/>
        <a:p>
          <a:endParaRPr lang="es-ES" dirty="0"/>
        </a:p>
      </dgm:t>
    </dgm:pt>
    <dgm:pt modelId="{D51B2C99-A1A0-4B00-8B4B-99A101E7E255}" type="parTrans" cxnId="{00B97746-1FC4-43AB-8C77-937E9573DFC0}">
      <dgm:prSet/>
      <dgm:spPr/>
    </dgm:pt>
    <dgm:pt modelId="{D2EAA9C6-64D8-461C-B2A5-932455BA7562}" type="sibTrans" cxnId="{00B97746-1FC4-43AB-8C77-937E9573DFC0}">
      <dgm:prSet/>
      <dgm:spPr/>
    </dgm:pt>
    <dgm:pt modelId="{075DD58B-4D2D-4D9C-B5F1-36942ABB09EF}" type="pres">
      <dgm:prSet presAssocID="{F74054D9-E82B-4C7F-BDBE-33D4E49FD908}" presName="linear" presStyleCnt="0">
        <dgm:presLayoutVars>
          <dgm:animLvl val="lvl"/>
          <dgm:resizeHandles val="exact"/>
        </dgm:presLayoutVars>
      </dgm:prSet>
      <dgm:spPr/>
      <dgm:t>
        <a:bodyPr/>
        <a:lstStyle/>
        <a:p>
          <a:endParaRPr lang="es-ES"/>
        </a:p>
      </dgm:t>
    </dgm:pt>
    <dgm:pt modelId="{6803F969-3857-47B7-BFD8-B1B04A1A673A}" type="pres">
      <dgm:prSet presAssocID="{C7598CC2-D7E1-4F62-BB03-F254AD3E2D28}" presName="parentText" presStyleLbl="node1" presStyleIdx="0" presStyleCnt="3">
        <dgm:presLayoutVars>
          <dgm:chMax val="0"/>
          <dgm:bulletEnabled val="1"/>
        </dgm:presLayoutVars>
      </dgm:prSet>
      <dgm:spPr/>
      <dgm:t>
        <a:bodyPr/>
        <a:lstStyle/>
        <a:p>
          <a:endParaRPr lang="es-ES"/>
        </a:p>
      </dgm:t>
    </dgm:pt>
    <dgm:pt modelId="{C40853AF-A616-4BAF-8DC4-8BD058D716A1}" type="pres">
      <dgm:prSet presAssocID="{C7598CC2-D7E1-4F62-BB03-F254AD3E2D28}" presName="childText" presStyleLbl="revTx" presStyleIdx="0" presStyleCnt="3">
        <dgm:presLayoutVars>
          <dgm:bulletEnabled val="1"/>
        </dgm:presLayoutVars>
      </dgm:prSet>
      <dgm:spPr/>
      <dgm:t>
        <a:bodyPr/>
        <a:lstStyle/>
        <a:p>
          <a:endParaRPr lang="es-ES"/>
        </a:p>
      </dgm:t>
    </dgm:pt>
    <dgm:pt modelId="{D0975179-FB25-4732-B3A0-2B482AC757F3}" type="pres">
      <dgm:prSet presAssocID="{5797E5CE-7A93-4A74-9D0B-F1793A907702}" presName="parentText" presStyleLbl="node1" presStyleIdx="1" presStyleCnt="3">
        <dgm:presLayoutVars>
          <dgm:chMax val="0"/>
          <dgm:bulletEnabled val="1"/>
        </dgm:presLayoutVars>
      </dgm:prSet>
      <dgm:spPr/>
      <dgm:t>
        <a:bodyPr/>
        <a:lstStyle/>
        <a:p>
          <a:endParaRPr lang="es-ES"/>
        </a:p>
      </dgm:t>
    </dgm:pt>
    <dgm:pt modelId="{67C00353-0CF7-4659-85FA-AC9648D018BB}" type="pres">
      <dgm:prSet presAssocID="{5797E5CE-7A93-4A74-9D0B-F1793A907702}" presName="childText" presStyleLbl="revTx" presStyleIdx="1" presStyleCnt="3">
        <dgm:presLayoutVars>
          <dgm:bulletEnabled val="1"/>
        </dgm:presLayoutVars>
      </dgm:prSet>
      <dgm:spPr/>
      <dgm:t>
        <a:bodyPr/>
        <a:lstStyle/>
        <a:p>
          <a:endParaRPr lang="es-ES"/>
        </a:p>
      </dgm:t>
    </dgm:pt>
    <dgm:pt modelId="{4DA00F35-EDA6-4640-9E49-A739A0A438AA}" type="pres">
      <dgm:prSet presAssocID="{4407B87C-03C1-440B-A3E9-13E0F7447824}" presName="parentText" presStyleLbl="node1" presStyleIdx="2" presStyleCnt="3">
        <dgm:presLayoutVars>
          <dgm:chMax val="0"/>
          <dgm:bulletEnabled val="1"/>
        </dgm:presLayoutVars>
      </dgm:prSet>
      <dgm:spPr/>
      <dgm:t>
        <a:bodyPr/>
        <a:lstStyle/>
        <a:p>
          <a:endParaRPr lang="es-ES"/>
        </a:p>
      </dgm:t>
    </dgm:pt>
    <dgm:pt modelId="{182BFF3F-C003-44B7-924A-CF68905E4E5D}" type="pres">
      <dgm:prSet presAssocID="{4407B87C-03C1-440B-A3E9-13E0F7447824}" presName="childText" presStyleLbl="revTx" presStyleIdx="2" presStyleCnt="3">
        <dgm:presLayoutVars>
          <dgm:bulletEnabled val="1"/>
        </dgm:presLayoutVars>
      </dgm:prSet>
      <dgm:spPr/>
      <dgm:t>
        <a:bodyPr/>
        <a:lstStyle/>
        <a:p>
          <a:endParaRPr lang="es-ES"/>
        </a:p>
      </dgm:t>
    </dgm:pt>
  </dgm:ptLst>
  <dgm:cxnLst>
    <dgm:cxn modelId="{CD80824E-86CE-4EFF-9CBC-FC5B33A3ACF3}" srcId="{F74054D9-E82B-4C7F-BDBE-33D4E49FD908}" destId="{4407B87C-03C1-440B-A3E9-13E0F7447824}" srcOrd="2" destOrd="0" parTransId="{D145D4D2-0334-4239-AB61-24230F806AFA}" sibTransId="{9767C235-D47D-4F08-B567-3164B6449E42}"/>
    <dgm:cxn modelId="{5D2EBBDE-462C-4FB1-AB66-B1A70E8B589D}" type="presOf" srcId="{4407B87C-03C1-440B-A3E9-13E0F7447824}" destId="{4DA00F35-EDA6-4640-9E49-A739A0A438AA}" srcOrd="0" destOrd="0" presId="urn:microsoft.com/office/officeart/2005/8/layout/vList2"/>
    <dgm:cxn modelId="{F6E20E5B-AD04-45F0-9C4E-E4825C3F9617}" srcId="{F74054D9-E82B-4C7F-BDBE-33D4E49FD908}" destId="{C7598CC2-D7E1-4F62-BB03-F254AD3E2D28}" srcOrd="0" destOrd="0" parTransId="{A9C52FD0-288A-4068-B03C-B13BF8011770}" sibTransId="{F22DA85A-0809-4A8F-986C-C6F9E57CE043}"/>
    <dgm:cxn modelId="{35277062-F2FD-4819-AEF7-7D840CFDA5AB}" type="presOf" srcId="{F74054D9-E82B-4C7F-BDBE-33D4E49FD908}" destId="{075DD58B-4D2D-4D9C-B5F1-36942ABB09EF}" srcOrd="0" destOrd="0" presId="urn:microsoft.com/office/officeart/2005/8/layout/vList2"/>
    <dgm:cxn modelId="{AE626061-6B22-4913-9803-305833C997CD}" type="presOf" srcId="{5797E5CE-7A93-4A74-9D0B-F1793A907702}" destId="{D0975179-FB25-4732-B3A0-2B482AC757F3}" srcOrd="0" destOrd="0" presId="urn:microsoft.com/office/officeart/2005/8/layout/vList2"/>
    <dgm:cxn modelId="{64D96E41-89A7-4501-9B31-D0BFA2FF187B}" srcId="{5797E5CE-7A93-4A74-9D0B-F1793A907702}" destId="{BED2415F-32A2-490D-AFA5-3FA64656CBA0}" srcOrd="0" destOrd="0" parTransId="{733298E9-CF4B-4BAF-AA35-238CD01B945B}" sibTransId="{741C013C-F540-4FA6-BA65-2ED1F2BBDC9C}"/>
    <dgm:cxn modelId="{C8439545-FF71-4EB3-9038-215E02BA197D}" type="presOf" srcId="{4E8A3DCA-DF8C-4221-BA05-A6236E610B94}" destId="{C40853AF-A616-4BAF-8DC4-8BD058D716A1}" srcOrd="0" destOrd="1" presId="urn:microsoft.com/office/officeart/2005/8/layout/vList2"/>
    <dgm:cxn modelId="{00B97746-1FC4-43AB-8C77-937E9573DFC0}" srcId="{C7598CC2-D7E1-4F62-BB03-F254AD3E2D28}" destId="{4E8A3DCA-DF8C-4221-BA05-A6236E610B94}" srcOrd="1" destOrd="0" parTransId="{D51B2C99-A1A0-4B00-8B4B-99A101E7E255}" sibTransId="{D2EAA9C6-64D8-461C-B2A5-932455BA7562}"/>
    <dgm:cxn modelId="{3353C40E-45FA-4E22-9109-2D20CC77F053}" type="presOf" srcId="{BED2415F-32A2-490D-AFA5-3FA64656CBA0}" destId="{67C00353-0CF7-4659-85FA-AC9648D018BB}" srcOrd="0" destOrd="0" presId="urn:microsoft.com/office/officeart/2005/8/layout/vList2"/>
    <dgm:cxn modelId="{CCA63E61-8F70-4C85-B368-9E9EECFD2B34}" type="presOf" srcId="{C7598CC2-D7E1-4F62-BB03-F254AD3E2D28}" destId="{6803F969-3857-47B7-BFD8-B1B04A1A673A}" srcOrd="0" destOrd="0" presId="urn:microsoft.com/office/officeart/2005/8/layout/vList2"/>
    <dgm:cxn modelId="{F81A86EC-22DE-44C3-A6BF-0D311298C0BF}" type="presOf" srcId="{65A013C8-9560-42AD-9FD2-54FCDFCE04CB}" destId="{182BFF3F-C003-44B7-924A-CF68905E4E5D}" srcOrd="0" destOrd="0" presId="urn:microsoft.com/office/officeart/2005/8/layout/vList2"/>
    <dgm:cxn modelId="{F9E6A867-EBD0-4062-B374-4B415B93EEBE}" srcId="{C7598CC2-D7E1-4F62-BB03-F254AD3E2D28}" destId="{4C77DBC8-DFBC-482D-BD9D-1DF6A587F21A}" srcOrd="0" destOrd="0" parTransId="{CF51031B-F374-422E-95D7-3B267B992AF7}" sibTransId="{85C60E1C-9D3B-41E2-A8CF-0EFD5B560148}"/>
    <dgm:cxn modelId="{EA7D7BE5-6099-4399-A97A-F28112633D7F}" type="presOf" srcId="{4C77DBC8-DFBC-482D-BD9D-1DF6A587F21A}" destId="{C40853AF-A616-4BAF-8DC4-8BD058D716A1}" srcOrd="0" destOrd="0" presId="urn:microsoft.com/office/officeart/2005/8/layout/vList2"/>
    <dgm:cxn modelId="{99BB6396-57B7-46A5-84B0-BB44526192A3}" srcId="{4407B87C-03C1-440B-A3E9-13E0F7447824}" destId="{65A013C8-9560-42AD-9FD2-54FCDFCE04CB}" srcOrd="0" destOrd="0" parTransId="{D3E7448E-2015-49EB-9E7C-B8958919BADE}" sibTransId="{E3348A51-558C-4ABE-8C64-2F2D3FB1A243}"/>
    <dgm:cxn modelId="{7684497B-85DA-41A6-8E58-AB944DF63B8F}" srcId="{F74054D9-E82B-4C7F-BDBE-33D4E49FD908}" destId="{5797E5CE-7A93-4A74-9D0B-F1793A907702}" srcOrd="1" destOrd="0" parTransId="{E0B3E948-7599-4647-9876-D32AE10B1BBC}" sibTransId="{75E297F0-D2C0-4531-BE65-91E4BEE6823E}"/>
    <dgm:cxn modelId="{7B98E337-8A68-4A12-B153-514E00ABD969}" type="presParOf" srcId="{075DD58B-4D2D-4D9C-B5F1-36942ABB09EF}" destId="{6803F969-3857-47B7-BFD8-B1B04A1A673A}" srcOrd="0" destOrd="0" presId="urn:microsoft.com/office/officeart/2005/8/layout/vList2"/>
    <dgm:cxn modelId="{8E622385-0A56-4416-87B0-9A80DF6B784D}" type="presParOf" srcId="{075DD58B-4D2D-4D9C-B5F1-36942ABB09EF}" destId="{C40853AF-A616-4BAF-8DC4-8BD058D716A1}" srcOrd="1" destOrd="0" presId="urn:microsoft.com/office/officeart/2005/8/layout/vList2"/>
    <dgm:cxn modelId="{459D661A-2C4D-4237-BF9A-956038124523}" type="presParOf" srcId="{075DD58B-4D2D-4D9C-B5F1-36942ABB09EF}" destId="{D0975179-FB25-4732-B3A0-2B482AC757F3}" srcOrd="2" destOrd="0" presId="urn:microsoft.com/office/officeart/2005/8/layout/vList2"/>
    <dgm:cxn modelId="{0C699195-5579-4CD8-88F3-6BFC4F96E2B9}" type="presParOf" srcId="{075DD58B-4D2D-4D9C-B5F1-36942ABB09EF}" destId="{67C00353-0CF7-4659-85FA-AC9648D018BB}" srcOrd="3" destOrd="0" presId="urn:microsoft.com/office/officeart/2005/8/layout/vList2"/>
    <dgm:cxn modelId="{BBADF7F2-9A55-47C3-AE45-8A677FE1026C}" type="presParOf" srcId="{075DD58B-4D2D-4D9C-B5F1-36942ABB09EF}" destId="{4DA00F35-EDA6-4640-9E49-A739A0A438AA}" srcOrd="4" destOrd="0" presId="urn:microsoft.com/office/officeart/2005/8/layout/vList2"/>
    <dgm:cxn modelId="{A65E1F8D-BF90-4345-A6D9-4639DC706A8E}" type="presParOf" srcId="{075DD58B-4D2D-4D9C-B5F1-36942ABB09EF}" destId="{182BFF3F-C003-44B7-924A-CF68905E4E5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E202DF-445E-4746-8257-C8EB8D73D79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480ED77A-F100-4273-9C6E-7CBCD51612E0}">
      <dgm:prSet phldrT="[Texto]"/>
      <dgm:spPr/>
      <dgm:t>
        <a:bodyPr/>
        <a:lstStyle/>
        <a:p>
          <a:r>
            <a:rPr lang="es-EC" dirty="0" smtClean="0"/>
            <a:t>La investigación es de tipo descriptiva </a:t>
          </a:r>
          <a:endParaRPr lang="es-ES" dirty="0"/>
        </a:p>
      </dgm:t>
    </dgm:pt>
    <dgm:pt modelId="{2A1F8B90-E66F-48E0-910D-1B561602586F}" type="parTrans" cxnId="{0CAD9C41-D747-41CB-8BA4-C190029AD568}">
      <dgm:prSet/>
      <dgm:spPr/>
      <dgm:t>
        <a:bodyPr/>
        <a:lstStyle/>
        <a:p>
          <a:endParaRPr lang="es-ES"/>
        </a:p>
      </dgm:t>
    </dgm:pt>
    <dgm:pt modelId="{0AE1CD60-7021-40C4-99CB-8F73E99B96DA}" type="sibTrans" cxnId="{0CAD9C41-D747-41CB-8BA4-C190029AD568}">
      <dgm:prSet/>
      <dgm:spPr/>
      <dgm:t>
        <a:bodyPr/>
        <a:lstStyle/>
        <a:p>
          <a:endParaRPr lang="es-ES"/>
        </a:p>
      </dgm:t>
    </dgm:pt>
    <dgm:pt modelId="{A5735AF3-B932-441E-AD37-414737576B52}">
      <dgm:prSet phldrT="[Texto]"/>
      <dgm:spPr/>
      <dgm:t>
        <a:bodyPr/>
        <a:lstStyle/>
        <a:p>
          <a:r>
            <a:rPr lang="es-EC" b="0" dirty="0" smtClean="0"/>
            <a:t>Se diseñó un cuestionario de diagnóstico para la obtención, manejo y consumo del agua, mismo que cuenta con un coeficiente de correlación de 0.70.</a:t>
          </a:r>
          <a:endParaRPr lang="es-ES" b="0" dirty="0"/>
        </a:p>
      </dgm:t>
    </dgm:pt>
    <dgm:pt modelId="{B602BD8F-30C5-4912-ADEF-339A4DE8A25E}" type="parTrans" cxnId="{4204EF2F-680A-42C8-B976-56C13B46BE9F}">
      <dgm:prSet/>
      <dgm:spPr/>
      <dgm:t>
        <a:bodyPr/>
        <a:lstStyle/>
        <a:p>
          <a:endParaRPr lang="es-ES"/>
        </a:p>
      </dgm:t>
    </dgm:pt>
    <dgm:pt modelId="{92964DE4-A17C-4139-9CB4-10CBCBF1556D}" type="sibTrans" cxnId="{4204EF2F-680A-42C8-B976-56C13B46BE9F}">
      <dgm:prSet/>
      <dgm:spPr/>
      <dgm:t>
        <a:bodyPr/>
        <a:lstStyle/>
        <a:p>
          <a:endParaRPr lang="es-ES"/>
        </a:p>
      </dgm:t>
    </dgm:pt>
    <dgm:pt modelId="{FB1F724E-26F6-4B45-85E5-273D26A3A643}">
      <dgm:prSet phldrT="[Texto]"/>
      <dgm:spPr/>
      <dgm:t>
        <a:bodyPr/>
        <a:lstStyle/>
        <a:p>
          <a:r>
            <a:rPr lang="es-EC" dirty="0" smtClean="0"/>
            <a:t>Se evaluó las dimensiones: general, vivienda, socio-económica y abastecimiento de agua y saneamiento</a:t>
          </a:r>
          <a:endParaRPr lang="es-ES" dirty="0"/>
        </a:p>
      </dgm:t>
    </dgm:pt>
    <dgm:pt modelId="{831B221B-0E21-4E95-BAF7-F24D6AE7C011}" type="parTrans" cxnId="{F1EC11F3-DD3C-4276-A98E-74556CAEE167}">
      <dgm:prSet/>
      <dgm:spPr/>
      <dgm:t>
        <a:bodyPr/>
        <a:lstStyle/>
        <a:p>
          <a:endParaRPr lang="es-ES"/>
        </a:p>
      </dgm:t>
    </dgm:pt>
    <dgm:pt modelId="{4F75E44B-CD6B-40F4-890B-A9E5B5E0F3E7}" type="sibTrans" cxnId="{F1EC11F3-DD3C-4276-A98E-74556CAEE167}">
      <dgm:prSet/>
      <dgm:spPr/>
      <dgm:t>
        <a:bodyPr/>
        <a:lstStyle/>
        <a:p>
          <a:endParaRPr lang="es-ES"/>
        </a:p>
      </dgm:t>
    </dgm:pt>
    <dgm:pt modelId="{0B64E5DD-9E14-4A9B-9DE5-7084B0D1B9B7}" type="pres">
      <dgm:prSet presAssocID="{96E202DF-445E-4746-8257-C8EB8D73D79E}" presName="rootnode" presStyleCnt="0">
        <dgm:presLayoutVars>
          <dgm:chMax/>
          <dgm:chPref/>
          <dgm:dir/>
          <dgm:animLvl val="lvl"/>
        </dgm:presLayoutVars>
      </dgm:prSet>
      <dgm:spPr/>
      <dgm:t>
        <a:bodyPr/>
        <a:lstStyle/>
        <a:p>
          <a:endParaRPr lang="es-ES"/>
        </a:p>
      </dgm:t>
    </dgm:pt>
    <dgm:pt modelId="{1950DE57-895D-4E71-B82F-73E2D4E5A22E}" type="pres">
      <dgm:prSet presAssocID="{480ED77A-F100-4273-9C6E-7CBCD51612E0}" presName="composite" presStyleCnt="0"/>
      <dgm:spPr/>
    </dgm:pt>
    <dgm:pt modelId="{2E102A87-DA6A-40E2-8908-10F69B7019CC}" type="pres">
      <dgm:prSet presAssocID="{480ED77A-F100-4273-9C6E-7CBCD51612E0}" presName="LShape" presStyleLbl="alignNode1" presStyleIdx="0" presStyleCnt="5"/>
      <dgm:spPr/>
    </dgm:pt>
    <dgm:pt modelId="{C64D456E-67D2-4093-AADB-16E8144AFCA7}" type="pres">
      <dgm:prSet presAssocID="{480ED77A-F100-4273-9C6E-7CBCD51612E0}" presName="ParentText" presStyleLbl="revTx" presStyleIdx="0" presStyleCnt="3">
        <dgm:presLayoutVars>
          <dgm:chMax val="0"/>
          <dgm:chPref val="0"/>
          <dgm:bulletEnabled val="1"/>
        </dgm:presLayoutVars>
      </dgm:prSet>
      <dgm:spPr/>
      <dgm:t>
        <a:bodyPr/>
        <a:lstStyle/>
        <a:p>
          <a:endParaRPr lang="es-ES"/>
        </a:p>
      </dgm:t>
    </dgm:pt>
    <dgm:pt modelId="{CF38395E-58AD-403B-AD57-CAA726375931}" type="pres">
      <dgm:prSet presAssocID="{480ED77A-F100-4273-9C6E-7CBCD51612E0}" presName="Triangle" presStyleLbl="alignNode1" presStyleIdx="1" presStyleCnt="5"/>
      <dgm:spPr/>
    </dgm:pt>
    <dgm:pt modelId="{A4F07C39-34F0-4847-BC0D-FA71A5B61DC6}" type="pres">
      <dgm:prSet presAssocID="{0AE1CD60-7021-40C4-99CB-8F73E99B96DA}" presName="sibTrans" presStyleCnt="0"/>
      <dgm:spPr/>
    </dgm:pt>
    <dgm:pt modelId="{3EA7E238-175D-4C8C-9893-A787D5BE25F3}" type="pres">
      <dgm:prSet presAssocID="{0AE1CD60-7021-40C4-99CB-8F73E99B96DA}" presName="space" presStyleCnt="0"/>
      <dgm:spPr/>
    </dgm:pt>
    <dgm:pt modelId="{328E0369-4190-47A1-B6A9-350C04EEA718}" type="pres">
      <dgm:prSet presAssocID="{A5735AF3-B932-441E-AD37-414737576B52}" presName="composite" presStyleCnt="0"/>
      <dgm:spPr/>
    </dgm:pt>
    <dgm:pt modelId="{2CEC048B-E6DB-4211-BC4E-5748A37ABE5E}" type="pres">
      <dgm:prSet presAssocID="{A5735AF3-B932-441E-AD37-414737576B52}" presName="LShape" presStyleLbl="alignNode1" presStyleIdx="2" presStyleCnt="5"/>
      <dgm:spPr/>
    </dgm:pt>
    <dgm:pt modelId="{1D525D5D-49D7-446F-B7F2-276918DF3201}" type="pres">
      <dgm:prSet presAssocID="{A5735AF3-B932-441E-AD37-414737576B52}" presName="ParentText" presStyleLbl="revTx" presStyleIdx="1" presStyleCnt="3">
        <dgm:presLayoutVars>
          <dgm:chMax val="0"/>
          <dgm:chPref val="0"/>
          <dgm:bulletEnabled val="1"/>
        </dgm:presLayoutVars>
      </dgm:prSet>
      <dgm:spPr/>
      <dgm:t>
        <a:bodyPr/>
        <a:lstStyle/>
        <a:p>
          <a:endParaRPr lang="es-ES"/>
        </a:p>
      </dgm:t>
    </dgm:pt>
    <dgm:pt modelId="{AE7382F7-AC18-42DB-9041-1B10B3E5A8FB}" type="pres">
      <dgm:prSet presAssocID="{A5735AF3-B932-441E-AD37-414737576B52}" presName="Triangle" presStyleLbl="alignNode1" presStyleIdx="3" presStyleCnt="5"/>
      <dgm:spPr/>
    </dgm:pt>
    <dgm:pt modelId="{6480B1DD-54CC-4110-BCFF-EFC9B48A9DA9}" type="pres">
      <dgm:prSet presAssocID="{92964DE4-A17C-4139-9CB4-10CBCBF1556D}" presName="sibTrans" presStyleCnt="0"/>
      <dgm:spPr/>
    </dgm:pt>
    <dgm:pt modelId="{153EBC74-4F9B-417F-9415-8F246F32B0D0}" type="pres">
      <dgm:prSet presAssocID="{92964DE4-A17C-4139-9CB4-10CBCBF1556D}" presName="space" presStyleCnt="0"/>
      <dgm:spPr/>
    </dgm:pt>
    <dgm:pt modelId="{52AD4C2A-BF8C-42B5-8BE2-ED56E43769FB}" type="pres">
      <dgm:prSet presAssocID="{FB1F724E-26F6-4B45-85E5-273D26A3A643}" presName="composite" presStyleCnt="0"/>
      <dgm:spPr/>
    </dgm:pt>
    <dgm:pt modelId="{9E0FF83B-4E47-430D-83A7-3E9594D50796}" type="pres">
      <dgm:prSet presAssocID="{FB1F724E-26F6-4B45-85E5-273D26A3A643}" presName="LShape" presStyleLbl="alignNode1" presStyleIdx="4" presStyleCnt="5"/>
      <dgm:spPr/>
    </dgm:pt>
    <dgm:pt modelId="{43FB858C-A4B5-4093-A96F-85C90C4FA108}" type="pres">
      <dgm:prSet presAssocID="{FB1F724E-26F6-4B45-85E5-273D26A3A643}" presName="ParentText" presStyleLbl="revTx" presStyleIdx="2" presStyleCnt="3">
        <dgm:presLayoutVars>
          <dgm:chMax val="0"/>
          <dgm:chPref val="0"/>
          <dgm:bulletEnabled val="1"/>
        </dgm:presLayoutVars>
      </dgm:prSet>
      <dgm:spPr/>
      <dgm:t>
        <a:bodyPr/>
        <a:lstStyle/>
        <a:p>
          <a:endParaRPr lang="es-ES"/>
        </a:p>
      </dgm:t>
    </dgm:pt>
  </dgm:ptLst>
  <dgm:cxnLst>
    <dgm:cxn modelId="{0CAD9C41-D747-41CB-8BA4-C190029AD568}" srcId="{96E202DF-445E-4746-8257-C8EB8D73D79E}" destId="{480ED77A-F100-4273-9C6E-7CBCD51612E0}" srcOrd="0" destOrd="0" parTransId="{2A1F8B90-E66F-48E0-910D-1B561602586F}" sibTransId="{0AE1CD60-7021-40C4-99CB-8F73E99B96DA}"/>
    <dgm:cxn modelId="{77558D68-03FC-4F76-83F6-CF423768FBA8}" type="presOf" srcId="{FB1F724E-26F6-4B45-85E5-273D26A3A643}" destId="{43FB858C-A4B5-4093-A96F-85C90C4FA108}" srcOrd="0" destOrd="0" presId="urn:microsoft.com/office/officeart/2009/3/layout/StepUpProcess"/>
    <dgm:cxn modelId="{F1EC11F3-DD3C-4276-A98E-74556CAEE167}" srcId="{96E202DF-445E-4746-8257-C8EB8D73D79E}" destId="{FB1F724E-26F6-4B45-85E5-273D26A3A643}" srcOrd="2" destOrd="0" parTransId="{831B221B-0E21-4E95-BAF7-F24D6AE7C011}" sibTransId="{4F75E44B-CD6B-40F4-890B-A9E5B5E0F3E7}"/>
    <dgm:cxn modelId="{ED40FDF3-FED9-4FC4-86BD-E307E2385A1C}" type="presOf" srcId="{A5735AF3-B932-441E-AD37-414737576B52}" destId="{1D525D5D-49D7-446F-B7F2-276918DF3201}" srcOrd="0" destOrd="0" presId="urn:microsoft.com/office/officeart/2009/3/layout/StepUpProcess"/>
    <dgm:cxn modelId="{EDA63AF5-3D45-45BB-8769-250B9D43742D}" type="presOf" srcId="{96E202DF-445E-4746-8257-C8EB8D73D79E}" destId="{0B64E5DD-9E14-4A9B-9DE5-7084B0D1B9B7}" srcOrd="0" destOrd="0" presId="urn:microsoft.com/office/officeart/2009/3/layout/StepUpProcess"/>
    <dgm:cxn modelId="{4204EF2F-680A-42C8-B976-56C13B46BE9F}" srcId="{96E202DF-445E-4746-8257-C8EB8D73D79E}" destId="{A5735AF3-B932-441E-AD37-414737576B52}" srcOrd="1" destOrd="0" parTransId="{B602BD8F-30C5-4912-ADEF-339A4DE8A25E}" sibTransId="{92964DE4-A17C-4139-9CB4-10CBCBF1556D}"/>
    <dgm:cxn modelId="{7481C839-C04F-4AB9-9F62-BC5B2E23885F}" type="presOf" srcId="{480ED77A-F100-4273-9C6E-7CBCD51612E0}" destId="{C64D456E-67D2-4093-AADB-16E8144AFCA7}" srcOrd="0" destOrd="0" presId="urn:microsoft.com/office/officeart/2009/3/layout/StepUpProcess"/>
    <dgm:cxn modelId="{5F7EE1B8-E95F-4B83-82AD-4FBB5B59CC54}" type="presParOf" srcId="{0B64E5DD-9E14-4A9B-9DE5-7084B0D1B9B7}" destId="{1950DE57-895D-4E71-B82F-73E2D4E5A22E}" srcOrd="0" destOrd="0" presId="urn:microsoft.com/office/officeart/2009/3/layout/StepUpProcess"/>
    <dgm:cxn modelId="{C54FB483-B348-4385-8C70-EED9F8471AC7}" type="presParOf" srcId="{1950DE57-895D-4E71-B82F-73E2D4E5A22E}" destId="{2E102A87-DA6A-40E2-8908-10F69B7019CC}" srcOrd="0" destOrd="0" presId="urn:microsoft.com/office/officeart/2009/3/layout/StepUpProcess"/>
    <dgm:cxn modelId="{4302E711-A108-4E5A-8FB0-A7ABEA817CC0}" type="presParOf" srcId="{1950DE57-895D-4E71-B82F-73E2D4E5A22E}" destId="{C64D456E-67D2-4093-AADB-16E8144AFCA7}" srcOrd="1" destOrd="0" presId="urn:microsoft.com/office/officeart/2009/3/layout/StepUpProcess"/>
    <dgm:cxn modelId="{9176C2F7-EBC5-48EC-977C-534F608E0261}" type="presParOf" srcId="{1950DE57-895D-4E71-B82F-73E2D4E5A22E}" destId="{CF38395E-58AD-403B-AD57-CAA726375931}" srcOrd="2" destOrd="0" presId="urn:microsoft.com/office/officeart/2009/3/layout/StepUpProcess"/>
    <dgm:cxn modelId="{23889934-8C0B-4158-BD41-156415317871}" type="presParOf" srcId="{0B64E5DD-9E14-4A9B-9DE5-7084B0D1B9B7}" destId="{A4F07C39-34F0-4847-BC0D-FA71A5B61DC6}" srcOrd="1" destOrd="0" presId="urn:microsoft.com/office/officeart/2009/3/layout/StepUpProcess"/>
    <dgm:cxn modelId="{4BF8A7FA-83F9-442A-8F53-11532C1338A6}" type="presParOf" srcId="{A4F07C39-34F0-4847-BC0D-FA71A5B61DC6}" destId="{3EA7E238-175D-4C8C-9893-A787D5BE25F3}" srcOrd="0" destOrd="0" presId="urn:microsoft.com/office/officeart/2009/3/layout/StepUpProcess"/>
    <dgm:cxn modelId="{E260EB5C-FC31-4265-B714-95FA5E2FF621}" type="presParOf" srcId="{0B64E5DD-9E14-4A9B-9DE5-7084B0D1B9B7}" destId="{328E0369-4190-47A1-B6A9-350C04EEA718}" srcOrd="2" destOrd="0" presId="urn:microsoft.com/office/officeart/2009/3/layout/StepUpProcess"/>
    <dgm:cxn modelId="{655CBE7E-FA59-4F01-A2BF-3D3AFA53BC41}" type="presParOf" srcId="{328E0369-4190-47A1-B6A9-350C04EEA718}" destId="{2CEC048B-E6DB-4211-BC4E-5748A37ABE5E}" srcOrd="0" destOrd="0" presId="urn:microsoft.com/office/officeart/2009/3/layout/StepUpProcess"/>
    <dgm:cxn modelId="{49B1170E-ECF3-4D8E-BDAD-3130654FE016}" type="presParOf" srcId="{328E0369-4190-47A1-B6A9-350C04EEA718}" destId="{1D525D5D-49D7-446F-B7F2-276918DF3201}" srcOrd="1" destOrd="0" presId="urn:microsoft.com/office/officeart/2009/3/layout/StepUpProcess"/>
    <dgm:cxn modelId="{42163BD4-947F-4737-83AD-853B5CE04C18}" type="presParOf" srcId="{328E0369-4190-47A1-B6A9-350C04EEA718}" destId="{AE7382F7-AC18-42DB-9041-1B10B3E5A8FB}" srcOrd="2" destOrd="0" presId="urn:microsoft.com/office/officeart/2009/3/layout/StepUpProcess"/>
    <dgm:cxn modelId="{291DCF46-FCB6-4466-AD36-62EB282D2CFC}" type="presParOf" srcId="{0B64E5DD-9E14-4A9B-9DE5-7084B0D1B9B7}" destId="{6480B1DD-54CC-4110-BCFF-EFC9B48A9DA9}" srcOrd="3" destOrd="0" presId="urn:microsoft.com/office/officeart/2009/3/layout/StepUpProcess"/>
    <dgm:cxn modelId="{B392C0E5-881F-40D4-A2CF-090B2EF1EF0D}" type="presParOf" srcId="{6480B1DD-54CC-4110-BCFF-EFC9B48A9DA9}" destId="{153EBC74-4F9B-417F-9415-8F246F32B0D0}" srcOrd="0" destOrd="0" presId="urn:microsoft.com/office/officeart/2009/3/layout/StepUpProcess"/>
    <dgm:cxn modelId="{D24A0085-85E9-4364-A822-8F70687FEC75}" type="presParOf" srcId="{0B64E5DD-9E14-4A9B-9DE5-7084B0D1B9B7}" destId="{52AD4C2A-BF8C-42B5-8BE2-ED56E43769FB}" srcOrd="4" destOrd="0" presId="urn:microsoft.com/office/officeart/2009/3/layout/StepUpProcess"/>
    <dgm:cxn modelId="{41F9ECA9-10B1-4B67-8D31-70060ADF93FB}" type="presParOf" srcId="{52AD4C2A-BF8C-42B5-8BE2-ED56E43769FB}" destId="{9E0FF83B-4E47-430D-83A7-3E9594D50796}" srcOrd="0" destOrd="0" presId="urn:microsoft.com/office/officeart/2009/3/layout/StepUpProcess"/>
    <dgm:cxn modelId="{9A3FFF6F-D9A9-4519-931D-368460727E07}" type="presParOf" srcId="{52AD4C2A-BF8C-42B5-8BE2-ED56E43769FB}" destId="{43FB858C-A4B5-4093-A96F-85C90C4FA10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0A7464-612B-40FB-BE57-54A9064A9264}"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S"/>
        </a:p>
      </dgm:t>
    </dgm:pt>
    <dgm:pt modelId="{7EB8D5CE-42D1-4F40-ADD5-7C42F04F5735}">
      <dgm:prSet phldrT="[Texto]"/>
      <dgm:spPr/>
      <dgm:t>
        <a:bodyPr/>
        <a:lstStyle/>
        <a:p>
          <a:r>
            <a:rPr lang="es-EC" dirty="0" smtClean="0"/>
            <a:t>Los parámetros analizados en campo fueron: temperatura del agua, temperatura ambiente, turbidez y pH</a:t>
          </a:r>
          <a:endParaRPr lang="es-ES" dirty="0"/>
        </a:p>
      </dgm:t>
    </dgm:pt>
    <dgm:pt modelId="{0EC85263-6B8F-4ACC-B776-EED803C55B45}" type="parTrans" cxnId="{CD8A89C4-40C4-4B93-9188-08804AE809B4}">
      <dgm:prSet/>
      <dgm:spPr/>
      <dgm:t>
        <a:bodyPr/>
        <a:lstStyle/>
        <a:p>
          <a:endParaRPr lang="es-ES"/>
        </a:p>
      </dgm:t>
    </dgm:pt>
    <dgm:pt modelId="{19B1362C-DB0F-4542-BA79-6911CA214076}" type="sibTrans" cxnId="{CD8A89C4-40C4-4B93-9188-08804AE809B4}">
      <dgm:prSet/>
      <dgm:spPr/>
      <dgm:t>
        <a:bodyPr/>
        <a:lstStyle/>
        <a:p>
          <a:endParaRPr lang="es-ES"/>
        </a:p>
      </dgm:t>
    </dgm:pt>
    <dgm:pt modelId="{DAE95C16-9087-4BD9-911D-E1557B9DED42}">
      <dgm:prSet phldrT="[Texto]"/>
      <dgm:spPr/>
      <dgm:t>
        <a:bodyPr/>
        <a:lstStyle/>
        <a:p>
          <a:r>
            <a:rPr lang="es-EC" dirty="0" smtClean="0"/>
            <a:t>Para determinar el cloro residual en el agua se utilizó tiras de cloro para tratamiento de agua y aguas residuales 4250BJ</a:t>
          </a:r>
          <a:endParaRPr lang="es-ES" dirty="0"/>
        </a:p>
      </dgm:t>
    </dgm:pt>
    <dgm:pt modelId="{92BA6877-45D0-4285-BA3D-245820C4DEAF}" type="parTrans" cxnId="{735B7482-789B-4427-A8F6-1B5D8FC2D14A}">
      <dgm:prSet/>
      <dgm:spPr/>
      <dgm:t>
        <a:bodyPr/>
        <a:lstStyle/>
        <a:p>
          <a:endParaRPr lang="es-ES"/>
        </a:p>
      </dgm:t>
    </dgm:pt>
    <dgm:pt modelId="{9983D42D-5A62-41F9-B30E-0FC36B5A67AB}" type="sibTrans" cxnId="{735B7482-789B-4427-A8F6-1B5D8FC2D14A}">
      <dgm:prSet/>
      <dgm:spPr/>
      <dgm:t>
        <a:bodyPr/>
        <a:lstStyle/>
        <a:p>
          <a:endParaRPr lang="es-ES"/>
        </a:p>
      </dgm:t>
    </dgm:pt>
    <dgm:pt modelId="{A334CBCE-DD9D-4C46-B07B-9C1BB3337589}" type="pres">
      <dgm:prSet presAssocID="{CD0A7464-612B-40FB-BE57-54A9064A9264}" presName="Name0" presStyleCnt="0">
        <dgm:presLayoutVars>
          <dgm:chMax val="7"/>
          <dgm:chPref val="7"/>
          <dgm:dir/>
          <dgm:animOne val="branch"/>
          <dgm:animLvl val="lvl"/>
        </dgm:presLayoutVars>
      </dgm:prSet>
      <dgm:spPr/>
      <dgm:t>
        <a:bodyPr/>
        <a:lstStyle/>
        <a:p>
          <a:endParaRPr lang="es-ES"/>
        </a:p>
      </dgm:t>
    </dgm:pt>
    <dgm:pt modelId="{BF354C3E-2D03-4E20-8BDA-226A8CF477B7}" type="pres">
      <dgm:prSet presAssocID="{7EB8D5CE-42D1-4F40-ADD5-7C42F04F5735}" presName="composite" presStyleCnt="0"/>
      <dgm:spPr/>
    </dgm:pt>
    <dgm:pt modelId="{66012938-E89D-45ED-9D9D-8059CD139ACB}" type="pres">
      <dgm:prSet presAssocID="{7EB8D5CE-42D1-4F40-ADD5-7C42F04F5735}" presName="BackAccent" presStyleLbl="bgShp" presStyleIdx="0" presStyleCnt="2"/>
      <dgm:spPr/>
    </dgm:pt>
    <dgm:pt modelId="{17660ACF-8433-4E8A-A92A-3A0D21B4B51C}" type="pres">
      <dgm:prSet presAssocID="{7EB8D5CE-42D1-4F40-ADD5-7C42F04F5735}" presName="Accent" presStyleLbl="alignNode1" presStyleIdx="0" presStyleCnt="2"/>
      <dgm:spPr/>
    </dgm:pt>
    <dgm:pt modelId="{4CA92975-AEEE-4E55-9BDC-38D246F0A9DB}" type="pres">
      <dgm:prSet presAssocID="{7EB8D5CE-42D1-4F40-ADD5-7C42F04F5735}" presName="Child" presStyleLbl="revTx" presStyleIdx="0" presStyleCnt="2">
        <dgm:presLayoutVars>
          <dgm:chMax val="0"/>
          <dgm:chPref val="0"/>
          <dgm:bulletEnabled val="1"/>
        </dgm:presLayoutVars>
      </dgm:prSet>
      <dgm:spPr/>
    </dgm:pt>
    <dgm:pt modelId="{15187581-DAE4-416F-B8F0-5B2501259C73}" type="pres">
      <dgm:prSet presAssocID="{7EB8D5CE-42D1-4F40-ADD5-7C42F04F5735}" presName="Parent" presStyleLbl="revTx" presStyleIdx="0" presStyleCnt="2">
        <dgm:presLayoutVars>
          <dgm:chMax val="1"/>
          <dgm:chPref val="1"/>
          <dgm:bulletEnabled val="1"/>
        </dgm:presLayoutVars>
      </dgm:prSet>
      <dgm:spPr/>
      <dgm:t>
        <a:bodyPr/>
        <a:lstStyle/>
        <a:p>
          <a:endParaRPr lang="es-ES"/>
        </a:p>
      </dgm:t>
    </dgm:pt>
    <dgm:pt modelId="{79891E00-F2D4-4C69-A873-A47CC883551B}" type="pres">
      <dgm:prSet presAssocID="{19B1362C-DB0F-4542-BA79-6911CA214076}" presName="sibTrans" presStyleCnt="0"/>
      <dgm:spPr/>
    </dgm:pt>
    <dgm:pt modelId="{1D084AEF-2929-424A-BFCF-D8D32ADEF253}" type="pres">
      <dgm:prSet presAssocID="{DAE95C16-9087-4BD9-911D-E1557B9DED42}" presName="composite" presStyleCnt="0"/>
      <dgm:spPr/>
    </dgm:pt>
    <dgm:pt modelId="{98B6566A-E538-49C3-8397-369722B0BF5D}" type="pres">
      <dgm:prSet presAssocID="{DAE95C16-9087-4BD9-911D-E1557B9DED42}" presName="BackAccent" presStyleLbl="bgShp" presStyleIdx="1" presStyleCnt="2"/>
      <dgm:spPr/>
    </dgm:pt>
    <dgm:pt modelId="{516E9A93-B4C9-49B3-BCD7-030CA68250AF}" type="pres">
      <dgm:prSet presAssocID="{DAE95C16-9087-4BD9-911D-E1557B9DED42}" presName="Accent" presStyleLbl="alignNode1" presStyleIdx="1" presStyleCnt="2"/>
      <dgm:spPr/>
    </dgm:pt>
    <dgm:pt modelId="{C6236B3C-CA94-4C23-ACF8-AFE2071D5458}" type="pres">
      <dgm:prSet presAssocID="{DAE95C16-9087-4BD9-911D-E1557B9DED42}" presName="Child" presStyleLbl="revTx" presStyleIdx="0" presStyleCnt="2">
        <dgm:presLayoutVars>
          <dgm:chMax val="0"/>
          <dgm:chPref val="0"/>
          <dgm:bulletEnabled val="1"/>
        </dgm:presLayoutVars>
      </dgm:prSet>
      <dgm:spPr/>
    </dgm:pt>
    <dgm:pt modelId="{5C5D67C8-EAE3-4A24-BCF2-163EBF555C1E}" type="pres">
      <dgm:prSet presAssocID="{DAE95C16-9087-4BD9-911D-E1557B9DED42}" presName="Parent" presStyleLbl="revTx" presStyleIdx="1" presStyleCnt="2">
        <dgm:presLayoutVars>
          <dgm:chMax val="1"/>
          <dgm:chPref val="1"/>
          <dgm:bulletEnabled val="1"/>
        </dgm:presLayoutVars>
      </dgm:prSet>
      <dgm:spPr/>
      <dgm:t>
        <a:bodyPr/>
        <a:lstStyle/>
        <a:p>
          <a:endParaRPr lang="es-ES"/>
        </a:p>
      </dgm:t>
    </dgm:pt>
  </dgm:ptLst>
  <dgm:cxnLst>
    <dgm:cxn modelId="{735B7482-789B-4427-A8F6-1B5D8FC2D14A}" srcId="{CD0A7464-612B-40FB-BE57-54A9064A9264}" destId="{DAE95C16-9087-4BD9-911D-E1557B9DED42}" srcOrd="1" destOrd="0" parTransId="{92BA6877-45D0-4285-BA3D-245820C4DEAF}" sibTransId="{9983D42D-5A62-41F9-B30E-0FC36B5A67AB}"/>
    <dgm:cxn modelId="{4666376C-4637-4BC5-B30A-BB3D91E9CFCD}" type="presOf" srcId="{CD0A7464-612B-40FB-BE57-54A9064A9264}" destId="{A334CBCE-DD9D-4C46-B07B-9C1BB3337589}" srcOrd="0" destOrd="0" presId="urn:microsoft.com/office/officeart/2008/layout/IncreasingCircleProcess"/>
    <dgm:cxn modelId="{CD8A89C4-40C4-4B93-9188-08804AE809B4}" srcId="{CD0A7464-612B-40FB-BE57-54A9064A9264}" destId="{7EB8D5CE-42D1-4F40-ADD5-7C42F04F5735}" srcOrd="0" destOrd="0" parTransId="{0EC85263-6B8F-4ACC-B776-EED803C55B45}" sibTransId="{19B1362C-DB0F-4542-BA79-6911CA214076}"/>
    <dgm:cxn modelId="{48E9BE33-8153-41F4-BBDD-E4BF4D14BFD6}" type="presOf" srcId="{7EB8D5CE-42D1-4F40-ADD5-7C42F04F5735}" destId="{15187581-DAE4-416F-B8F0-5B2501259C73}" srcOrd="0" destOrd="0" presId="urn:microsoft.com/office/officeart/2008/layout/IncreasingCircleProcess"/>
    <dgm:cxn modelId="{546CE6D7-0BE3-4695-A20C-1DD94758337E}" type="presOf" srcId="{DAE95C16-9087-4BD9-911D-E1557B9DED42}" destId="{5C5D67C8-EAE3-4A24-BCF2-163EBF555C1E}" srcOrd="0" destOrd="0" presId="urn:microsoft.com/office/officeart/2008/layout/IncreasingCircleProcess"/>
    <dgm:cxn modelId="{9AF1938E-5D7F-4B3A-AC0E-C7DA6BB6D8CF}" type="presParOf" srcId="{A334CBCE-DD9D-4C46-B07B-9C1BB3337589}" destId="{BF354C3E-2D03-4E20-8BDA-226A8CF477B7}" srcOrd="0" destOrd="0" presId="urn:microsoft.com/office/officeart/2008/layout/IncreasingCircleProcess"/>
    <dgm:cxn modelId="{BCB81BC3-D1DC-44C5-84D0-16AB6EEDB453}" type="presParOf" srcId="{BF354C3E-2D03-4E20-8BDA-226A8CF477B7}" destId="{66012938-E89D-45ED-9D9D-8059CD139ACB}" srcOrd="0" destOrd="0" presId="urn:microsoft.com/office/officeart/2008/layout/IncreasingCircleProcess"/>
    <dgm:cxn modelId="{C611CE38-D34D-41A9-AC48-2C71A2B17C82}" type="presParOf" srcId="{BF354C3E-2D03-4E20-8BDA-226A8CF477B7}" destId="{17660ACF-8433-4E8A-A92A-3A0D21B4B51C}" srcOrd="1" destOrd="0" presId="urn:microsoft.com/office/officeart/2008/layout/IncreasingCircleProcess"/>
    <dgm:cxn modelId="{CC352526-AC92-492C-814C-20DCFC477B99}" type="presParOf" srcId="{BF354C3E-2D03-4E20-8BDA-226A8CF477B7}" destId="{4CA92975-AEEE-4E55-9BDC-38D246F0A9DB}" srcOrd="2" destOrd="0" presId="urn:microsoft.com/office/officeart/2008/layout/IncreasingCircleProcess"/>
    <dgm:cxn modelId="{25358501-0212-438C-B8AE-377F1D721AE3}" type="presParOf" srcId="{BF354C3E-2D03-4E20-8BDA-226A8CF477B7}" destId="{15187581-DAE4-416F-B8F0-5B2501259C73}" srcOrd="3" destOrd="0" presId="urn:microsoft.com/office/officeart/2008/layout/IncreasingCircleProcess"/>
    <dgm:cxn modelId="{682BA098-3564-4C6B-8E9D-D9F8F7A2EC3C}" type="presParOf" srcId="{A334CBCE-DD9D-4C46-B07B-9C1BB3337589}" destId="{79891E00-F2D4-4C69-A873-A47CC883551B}" srcOrd="1" destOrd="0" presId="urn:microsoft.com/office/officeart/2008/layout/IncreasingCircleProcess"/>
    <dgm:cxn modelId="{12911580-86C6-467A-9DA8-6BB798955AEF}" type="presParOf" srcId="{A334CBCE-DD9D-4C46-B07B-9C1BB3337589}" destId="{1D084AEF-2929-424A-BFCF-D8D32ADEF253}" srcOrd="2" destOrd="0" presId="urn:microsoft.com/office/officeart/2008/layout/IncreasingCircleProcess"/>
    <dgm:cxn modelId="{E36C26B1-BD2D-4EA5-BA30-ADBCA437753B}" type="presParOf" srcId="{1D084AEF-2929-424A-BFCF-D8D32ADEF253}" destId="{98B6566A-E538-49C3-8397-369722B0BF5D}" srcOrd="0" destOrd="0" presId="urn:microsoft.com/office/officeart/2008/layout/IncreasingCircleProcess"/>
    <dgm:cxn modelId="{8B921A60-5269-40EE-8411-60C40B0345AB}" type="presParOf" srcId="{1D084AEF-2929-424A-BFCF-D8D32ADEF253}" destId="{516E9A93-B4C9-49B3-BCD7-030CA68250AF}" srcOrd="1" destOrd="0" presId="urn:microsoft.com/office/officeart/2008/layout/IncreasingCircleProcess"/>
    <dgm:cxn modelId="{8A24AA48-E35C-49D3-AC09-AAB5C5CFEAAA}" type="presParOf" srcId="{1D084AEF-2929-424A-BFCF-D8D32ADEF253}" destId="{C6236B3C-CA94-4C23-ACF8-AFE2071D5458}" srcOrd="2" destOrd="0" presId="urn:microsoft.com/office/officeart/2008/layout/IncreasingCircleProcess"/>
    <dgm:cxn modelId="{9288AD18-A02E-4B98-A720-E44D1B62C1EB}" type="presParOf" srcId="{1D084AEF-2929-424A-BFCF-D8D32ADEF253}" destId="{5C5D67C8-EAE3-4A24-BCF2-163EBF555C1E}"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4753A3-5A6D-411C-A40C-DEB9CCE48F6E}" type="doc">
      <dgm:prSet loTypeId="urn:microsoft.com/office/officeart/2005/8/layout/pyramid2" loCatId="pyramid" qsTypeId="urn:microsoft.com/office/officeart/2005/8/quickstyle/simple1" qsCatId="simple" csTypeId="urn:microsoft.com/office/officeart/2005/8/colors/colorful2" csCatId="colorful" phldr="1"/>
      <dgm:spPr/>
      <dgm:t>
        <a:bodyPr/>
        <a:lstStyle/>
        <a:p>
          <a:endParaRPr lang="es-ES"/>
        </a:p>
      </dgm:t>
    </dgm:pt>
    <dgm:pt modelId="{2A17050F-3CBD-4A9D-9F26-19D20BB7F4F4}">
      <dgm:prSet phldrT="[Texto]"/>
      <dgm:spPr/>
      <dgm:t>
        <a:bodyPr/>
        <a:lstStyle/>
        <a:p>
          <a:r>
            <a:rPr lang="es-EC" dirty="0" smtClean="0"/>
            <a:t>Los parámetros físico-químicos analizados en el laboratorio fueron: nitritos, nitratos, floruros, cloruros, fosfatos, sulfatos</a:t>
          </a:r>
          <a:endParaRPr lang="es-ES" dirty="0"/>
        </a:p>
      </dgm:t>
    </dgm:pt>
    <dgm:pt modelId="{64F6FCB6-7811-49E4-9DF0-7463BFC49219}" type="parTrans" cxnId="{31B1CB7A-55A7-4F86-B606-4731AF102339}">
      <dgm:prSet/>
      <dgm:spPr/>
      <dgm:t>
        <a:bodyPr/>
        <a:lstStyle/>
        <a:p>
          <a:endParaRPr lang="es-ES"/>
        </a:p>
      </dgm:t>
    </dgm:pt>
    <dgm:pt modelId="{46261E53-43E3-483C-9939-BBACBF30D378}" type="sibTrans" cxnId="{31B1CB7A-55A7-4F86-B606-4731AF102339}">
      <dgm:prSet/>
      <dgm:spPr/>
      <dgm:t>
        <a:bodyPr/>
        <a:lstStyle/>
        <a:p>
          <a:endParaRPr lang="es-ES"/>
        </a:p>
      </dgm:t>
    </dgm:pt>
    <dgm:pt modelId="{3446AB48-94A6-4282-AD79-024E4F24597C}">
      <dgm:prSet phldrT="[Texto]"/>
      <dgm:spPr/>
      <dgm:t>
        <a:bodyPr/>
        <a:lstStyle/>
        <a:p>
          <a:r>
            <a:rPr lang="es-EC" dirty="0" smtClean="0"/>
            <a:t>Los parámetros bacteriológicos analizados en laboratorio fueron coliformes totales y coliformes fecales </a:t>
          </a:r>
          <a:endParaRPr lang="es-ES" dirty="0"/>
        </a:p>
      </dgm:t>
    </dgm:pt>
    <dgm:pt modelId="{335748C3-4448-48C3-8D2D-E392F6001758}" type="parTrans" cxnId="{5E81A3B0-9E38-4CC9-9D1F-0F84EFAAD1FC}">
      <dgm:prSet/>
      <dgm:spPr/>
      <dgm:t>
        <a:bodyPr/>
        <a:lstStyle/>
        <a:p>
          <a:endParaRPr lang="es-ES"/>
        </a:p>
      </dgm:t>
    </dgm:pt>
    <dgm:pt modelId="{3C2ED5E4-32CB-48E1-A0C6-81877294225A}" type="sibTrans" cxnId="{5E81A3B0-9E38-4CC9-9D1F-0F84EFAAD1FC}">
      <dgm:prSet/>
      <dgm:spPr/>
      <dgm:t>
        <a:bodyPr/>
        <a:lstStyle/>
        <a:p>
          <a:endParaRPr lang="es-ES"/>
        </a:p>
      </dgm:t>
    </dgm:pt>
    <dgm:pt modelId="{D9DA0589-1AFF-4ADB-9810-C1AF1C111B05}">
      <dgm:prSet phldrT="[Texto]"/>
      <dgm:spPr/>
      <dgm:t>
        <a:bodyPr/>
        <a:lstStyle/>
        <a:p>
          <a:r>
            <a:rPr lang="es-EC" dirty="0" smtClean="0"/>
            <a:t>Demanda Química de Oxígeno método 5220D, Demanda Biológica de Oxígeno método 5210B</a:t>
          </a:r>
          <a:endParaRPr lang="es-ES" dirty="0"/>
        </a:p>
      </dgm:t>
    </dgm:pt>
    <dgm:pt modelId="{4B160769-975C-4C8F-A851-6C5A9FD4E176}" type="parTrans" cxnId="{87E11D60-6C77-4C48-B3D2-17F85998D99D}">
      <dgm:prSet/>
      <dgm:spPr/>
      <dgm:t>
        <a:bodyPr/>
        <a:lstStyle/>
        <a:p>
          <a:endParaRPr lang="es-ES"/>
        </a:p>
      </dgm:t>
    </dgm:pt>
    <dgm:pt modelId="{44242EC7-634D-4B1C-84D7-F58F73D9E574}" type="sibTrans" cxnId="{87E11D60-6C77-4C48-B3D2-17F85998D99D}">
      <dgm:prSet/>
      <dgm:spPr/>
      <dgm:t>
        <a:bodyPr/>
        <a:lstStyle/>
        <a:p>
          <a:endParaRPr lang="es-ES"/>
        </a:p>
      </dgm:t>
    </dgm:pt>
    <dgm:pt modelId="{7F00035B-E608-430F-8F72-9DB97CFA6BBA}" type="pres">
      <dgm:prSet presAssocID="{6C4753A3-5A6D-411C-A40C-DEB9CCE48F6E}" presName="compositeShape" presStyleCnt="0">
        <dgm:presLayoutVars>
          <dgm:dir/>
          <dgm:resizeHandles/>
        </dgm:presLayoutVars>
      </dgm:prSet>
      <dgm:spPr/>
      <dgm:t>
        <a:bodyPr/>
        <a:lstStyle/>
        <a:p>
          <a:endParaRPr lang="es-ES"/>
        </a:p>
      </dgm:t>
    </dgm:pt>
    <dgm:pt modelId="{A70A6FD0-761A-4407-BE54-AC9F987F4EB5}" type="pres">
      <dgm:prSet presAssocID="{6C4753A3-5A6D-411C-A40C-DEB9CCE48F6E}" presName="pyramid" presStyleLbl="node1" presStyleIdx="0" presStyleCnt="1"/>
      <dgm:spPr/>
    </dgm:pt>
    <dgm:pt modelId="{AAA8EDC1-12C6-4F67-BDDC-AD7E5F837F83}" type="pres">
      <dgm:prSet presAssocID="{6C4753A3-5A6D-411C-A40C-DEB9CCE48F6E}" presName="theList" presStyleCnt="0"/>
      <dgm:spPr/>
    </dgm:pt>
    <dgm:pt modelId="{55999E08-9528-412C-9BA8-2CDF6C837D0A}" type="pres">
      <dgm:prSet presAssocID="{2A17050F-3CBD-4A9D-9F26-19D20BB7F4F4}" presName="aNode" presStyleLbl="fgAcc1" presStyleIdx="0" presStyleCnt="3">
        <dgm:presLayoutVars>
          <dgm:bulletEnabled val="1"/>
        </dgm:presLayoutVars>
      </dgm:prSet>
      <dgm:spPr/>
      <dgm:t>
        <a:bodyPr/>
        <a:lstStyle/>
        <a:p>
          <a:endParaRPr lang="es-ES"/>
        </a:p>
      </dgm:t>
    </dgm:pt>
    <dgm:pt modelId="{C55F670E-0687-409C-9005-4BFBC270B306}" type="pres">
      <dgm:prSet presAssocID="{2A17050F-3CBD-4A9D-9F26-19D20BB7F4F4}" presName="aSpace" presStyleCnt="0"/>
      <dgm:spPr/>
    </dgm:pt>
    <dgm:pt modelId="{5D8A51DA-5053-4CAC-8DA7-9FA713D79DB6}" type="pres">
      <dgm:prSet presAssocID="{D9DA0589-1AFF-4ADB-9810-C1AF1C111B05}" presName="aNode" presStyleLbl="fgAcc1" presStyleIdx="1" presStyleCnt="3">
        <dgm:presLayoutVars>
          <dgm:bulletEnabled val="1"/>
        </dgm:presLayoutVars>
      </dgm:prSet>
      <dgm:spPr/>
      <dgm:t>
        <a:bodyPr/>
        <a:lstStyle/>
        <a:p>
          <a:endParaRPr lang="es-ES"/>
        </a:p>
      </dgm:t>
    </dgm:pt>
    <dgm:pt modelId="{53E1A87D-96D6-460C-B79D-FAFC90FDB437}" type="pres">
      <dgm:prSet presAssocID="{D9DA0589-1AFF-4ADB-9810-C1AF1C111B05}" presName="aSpace" presStyleCnt="0"/>
      <dgm:spPr/>
    </dgm:pt>
    <dgm:pt modelId="{96BBFBBF-F332-4AE5-8A81-84A8F3C945E0}" type="pres">
      <dgm:prSet presAssocID="{3446AB48-94A6-4282-AD79-024E4F24597C}" presName="aNode" presStyleLbl="fgAcc1" presStyleIdx="2" presStyleCnt="3">
        <dgm:presLayoutVars>
          <dgm:bulletEnabled val="1"/>
        </dgm:presLayoutVars>
      </dgm:prSet>
      <dgm:spPr/>
      <dgm:t>
        <a:bodyPr/>
        <a:lstStyle/>
        <a:p>
          <a:endParaRPr lang="es-ES"/>
        </a:p>
      </dgm:t>
    </dgm:pt>
    <dgm:pt modelId="{9138CD85-BA6C-4BA2-8E98-368D81C26DDF}" type="pres">
      <dgm:prSet presAssocID="{3446AB48-94A6-4282-AD79-024E4F24597C}" presName="aSpace" presStyleCnt="0"/>
      <dgm:spPr/>
    </dgm:pt>
  </dgm:ptLst>
  <dgm:cxnLst>
    <dgm:cxn modelId="{C0D2F486-9F41-48B0-8EDF-6081A234C6B9}" type="presOf" srcId="{2A17050F-3CBD-4A9D-9F26-19D20BB7F4F4}" destId="{55999E08-9528-412C-9BA8-2CDF6C837D0A}" srcOrd="0" destOrd="0" presId="urn:microsoft.com/office/officeart/2005/8/layout/pyramid2"/>
    <dgm:cxn modelId="{6C81F119-3674-4BA0-8B5F-F8F129CAE20E}" type="presOf" srcId="{6C4753A3-5A6D-411C-A40C-DEB9CCE48F6E}" destId="{7F00035B-E608-430F-8F72-9DB97CFA6BBA}" srcOrd="0" destOrd="0" presId="urn:microsoft.com/office/officeart/2005/8/layout/pyramid2"/>
    <dgm:cxn modelId="{5E81A3B0-9E38-4CC9-9D1F-0F84EFAAD1FC}" srcId="{6C4753A3-5A6D-411C-A40C-DEB9CCE48F6E}" destId="{3446AB48-94A6-4282-AD79-024E4F24597C}" srcOrd="2" destOrd="0" parTransId="{335748C3-4448-48C3-8D2D-E392F6001758}" sibTransId="{3C2ED5E4-32CB-48E1-A0C6-81877294225A}"/>
    <dgm:cxn modelId="{88F69706-F6E1-4FF1-A239-614270C2A0A0}" type="presOf" srcId="{D9DA0589-1AFF-4ADB-9810-C1AF1C111B05}" destId="{5D8A51DA-5053-4CAC-8DA7-9FA713D79DB6}" srcOrd="0" destOrd="0" presId="urn:microsoft.com/office/officeart/2005/8/layout/pyramid2"/>
    <dgm:cxn modelId="{87E11D60-6C77-4C48-B3D2-17F85998D99D}" srcId="{6C4753A3-5A6D-411C-A40C-DEB9CCE48F6E}" destId="{D9DA0589-1AFF-4ADB-9810-C1AF1C111B05}" srcOrd="1" destOrd="0" parTransId="{4B160769-975C-4C8F-A851-6C5A9FD4E176}" sibTransId="{44242EC7-634D-4B1C-84D7-F58F73D9E574}"/>
    <dgm:cxn modelId="{31B1CB7A-55A7-4F86-B606-4731AF102339}" srcId="{6C4753A3-5A6D-411C-A40C-DEB9CCE48F6E}" destId="{2A17050F-3CBD-4A9D-9F26-19D20BB7F4F4}" srcOrd="0" destOrd="0" parTransId="{64F6FCB6-7811-49E4-9DF0-7463BFC49219}" sibTransId="{46261E53-43E3-483C-9939-BBACBF30D378}"/>
    <dgm:cxn modelId="{2BCB9247-0C7D-4ED4-8402-FB26CC47DE3A}" type="presOf" srcId="{3446AB48-94A6-4282-AD79-024E4F24597C}" destId="{96BBFBBF-F332-4AE5-8A81-84A8F3C945E0}" srcOrd="0" destOrd="0" presId="urn:microsoft.com/office/officeart/2005/8/layout/pyramid2"/>
    <dgm:cxn modelId="{A3D354AC-22E1-4FBE-9398-3579357CF76C}" type="presParOf" srcId="{7F00035B-E608-430F-8F72-9DB97CFA6BBA}" destId="{A70A6FD0-761A-4407-BE54-AC9F987F4EB5}" srcOrd="0" destOrd="0" presId="urn:microsoft.com/office/officeart/2005/8/layout/pyramid2"/>
    <dgm:cxn modelId="{67B0D07B-D276-455A-817C-F98B298D1F37}" type="presParOf" srcId="{7F00035B-E608-430F-8F72-9DB97CFA6BBA}" destId="{AAA8EDC1-12C6-4F67-BDDC-AD7E5F837F83}" srcOrd="1" destOrd="0" presId="urn:microsoft.com/office/officeart/2005/8/layout/pyramid2"/>
    <dgm:cxn modelId="{723AC5F2-A38B-44C9-B300-72B441B24AC1}" type="presParOf" srcId="{AAA8EDC1-12C6-4F67-BDDC-AD7E5F837F83}" destId="{55999E08-9528-412C-9BA8-2CDF6C837D0A}" srcOrd="0" destOrd="0" presId="urn:microsoft.com/office/officeart/2005/8/layout/pyramid2"/>
    <dgm:cxn modelId="{9D1EA496-A675-435A-9425-3D28EE8BF7A0}" type="presParOf" srcId="{AAA8EDC1-12C6-4F67-BDDC-AD7E5F837F83}" destId="{C55F670E-0687-409C-9005-4BFBC270B306}" srcOrd="1" destOrd="0" presId="urn:microsoft.com/office/officeart/2005/8/layout/pyramid2"/>
    <dgm:cxn modelId="{3B40BD7C-EDB4-4D39-A532-ABC1BDB8FC1A}" type="presParOf" srcId="{AAA8EDC1-12C6-4F67-BDDC-AD7E5F837F83}" destId="{5D8A51DA-5053-4CAC-8DA7-9FA713D79DB6}" srcOrd="2" destOrd="0" presId="urn:microsoft.com/office/officeart/2005/8/layout/pyramid2"/>
    <dgm:cxn modelId="{A52E4617-CCE1-40EC-B2E2-3B5797AC535F}" type="presParOf" srcId="{AAA8EDC1-12C6-4F67-BDDC-AD7E5F837F83}" destId="{53E1A87D-96D6-460C-B79D-FAFC90FDB437}" srcOrd="3" destOrd="0" presId="urn:microsoft.com/office/officeart/2005/8/layout/pyramid2"/>
    <dgm:cxn modelId="{25B19FCD-C3AE-4C51-94B5-9221F3F2C93D}" type="presParOf" srcId="{AAA8EDC1-12C6-4F67-BDDC-AD7E5F837F83}" destId="{96BBFBBF-F332-4AE5-8A81-84A8F3C945E0}" srcOrd="4" destOrd="0" presId="urn:microsoft.com/office/officeart/2005/8/layout/pyramid2"/>
    <dgm:cxn modelId="{6FC22820-B537-44DA-BBBC-753C1E7B41DB}" type="presParOf" srcId="{AAA8EDC1-12C6-4F67-BDDC-AD7E5F837F83}" destId="{9138CD85-BA6C-4BA2-8E98-368D81C26DD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41A874-7937-4309-BD2E-F60776ED1760}" type="doc">
      <dgm:prSet loTypeId="urn:microsoft.com/office/officeart/2005/8/layout/cycle3" loCatId="cycle" qsTypeId="urn:microsoft.com/office/officeart/2005/8/quickstyle/simple1" qsCatId="simple" csTypeId="urn:microsoft.com/office/officeart/2005/8/colors/colorful2" csCatId="colorful" phldr="1"/>
      <dgm:spPr/>
    </dgm:pt>
    <dgm:pt modelId="{38B8983F-4035-42F7-A1E3-98019C155DC3}">
      <dgm:prSet phldrT="[Texto]"/>
      <dgm:spPr/>
      <dgm:t>
        <a:bodyPr/>
        <a:lstStyle/>
        <a:p>
          <a:r>
            <a:rPr lang="es-ES" dirty="0" smtClean="0"/>
            <a:t>Morfometría de las subcuencas</a:t>
          </a:r>
          <a:endParaRPr lang="es-ES" dirty="0"/>
        </a:p>
      </dgm:t>
    </dgm:pt>
    <dgm:pt modelId="{FC08EC42-F004-401D-806B-F069C4FFFF0E}" type="parTrans" cxnId="{5D6E76AA-668C-44B4-A2DE-AD0BB34D3497}">
      <dgm:prSet/>
      <dgm:spPr/>
      <dgm:t>
        <a:bodyPr/>
        <a:lstStyle/>
        <a:p>
          <a:endParaRPr lang="es-ES"/>
        </a:p>
      </dgm:t>
    </dgm:pt>
    <dgm:pt modelId="{5295BAF6-9847-4DD5-9293-311EC0EC2FDA}" type="sibTrans" cxnId="{5D6E76AA-668C-44B4-A2DE-AD0BB34D3497}">
      <dgm:prSet/>
      <dgm:spPr/>
      <dgm:t>
        <a:bodyPr/>
        <a:lstStyle/>
        <a:p>
          <a:endParaRPr lang="es-ES"/>
        </a:p>
      </dgm:t>
    </dgm:pt>
    <dgm:pt modelId="{BC3B8E01-EFDF-41BC-B1B7-46D981B710AD}">
      <dgm:prSet phldrT="[Texto]"/>
      <dgm:spPr/>
      <dgm:t>
        <a:bodyPr/>
        <a:lstStyle/>
        <a:p>
          <a:r>
            <a:rPr lang="es-ES" dirty="0" smtClean="0"/>
            <a:t>Precipitación Histórica</a:t>
          </a:r>
          <a:endParaRPr lang="es-ES" dirty="0"/>
        </a:p>
      </dgm:t>
    </dgm:pt>
    <dgm:pt modelId="{79F337E2-66B3-4F99-A8C6-AA0DB65AF974}" type="parTrans" cxnId="{393AD34E-BA0C-4136-B320-12B63E2982E8}">
      <dgm:prSet/>
      <dgm:spPr/>
      <dgm:t>
        <a:bodyPr/>
        <a:lstStyle/>
        <a:p>
          <a:endParaRPr lang="es-ES"/>
        </a:p>
      </dgm:t>
    </dgm:pt>
    <dgm:pt modelId="{2D70684B-0B10-40AD-A15B-27CA2865861E}" type="sibTrans" cxnId="{393AD34E-BA0C-4136-B320-12B63E2982E8}">
      <dgm:prSet/>
      <dgm:spPr/>
      <dgm:t>
        <a:bodyPr/>
        <a:lstStyle/>
        <a:p>
          <a:endParaRPr lang="es-ES"/>
        </a:p>
      </dgm:t>
    </dgm:pt>
    <dgm:pt modelId="{D3FD0AA7-8176-4E75-95E3-B0F4811E5071}">
      <dgm:prSet phldrT="[Texto]"/>
      <dgm:spPr/>
      <dgm:t>
        <a:bodyPr/>
        <a:lstStyle/>
        <a:p>
          <a:r>
            <a:rPr lang="es-ES" dirty="0" smtClean="0"/>
            <a:t>Condiciones de Humedad del suelo</a:t>
          </a:r>
          <a:endParaRPr lang="es-ES" dirty="0"/>
        </a:p>
      </dgm:t>
    </dgm:pt>
    <dgm:pt modelId="{DC9C74CA-8B95-4327-A19D-06D354F7EA1A}" type="parTrans" cxnId="{6478A82E-8B98-4E93-9B32-2F13E1817F9E}">
      <dgm:prSet/>
      <dgm:spPr/>
      <dgm:t>
        <a:bodyPr/>
        <a:lstStyle/>
        <a:p>
          <a:endParaRPr lang="es-ES"/>
        </a:p>
      </dgm:t>
    </dgm:pt>
    <dgm:pt modelId="{8F90A0D5-4E00-4879-A3BD-F92FB3AAC94D}" type="sibTrans" cxnId="{6478A82E-8B98-4E93-9B32-2F13E1817F9E}">
      <dgm:prSet/>
      <dgm:spPr/>
      <dgm:t>
        <a:bodyPr/>
        <a:lstStyle/>
        <a:p>
          <a:endParaRPr lang="es-ES"/>
        </a:p>
      </dgm:t>
    </dgm:pt>
    <dgm:pt modelId="{D75D3FD3-4F6D-4589-BEA6-CFF16B22E83E}">
      <dgm:prSet phldrT="[Texto]"/>
      <dgm:spPr/>
      <dgm:t>
        <a:bodyPr/>
        <a:lstStyle/>
        <a:p>
          <a:r>
            <a:rPr lang="es-ES" dirty="0" smtClean="0"/>
            <a:t>Transformación de lluvia en escorrentía</a:t>
          </a:r>
          <a:endParaRPr lang="es-ES" dirty="0"/>
        </a:p>
      </dgm:t>
    </dgm:pt>
    <dgm:pt modelId="{3F9AFF73-1C8A-4EA0-B1D3-D44A01EF849A}" type="parTrans" cxnId="{6E54B08D-B0FC-42BD-9A23-3D00FF17517A}">
      <dgm:prSet/>
      <dgm:spPr/>
      <dgm:t>
        <a:bodyPr/>
        <a:lstStyle/>
        <a:p>
          <a:endParaRPr lang="es-ES"/>
        </a:p>
      </dgm:t>
    </dgm:pt>
    <dgm:pt modelId="{4DFE3F4D-DF95-42F3-9785-C69E3BDBEAD7}" type="sibTrans" cxnId="{6E54B08D-B0FC-42BD-9A23-3D00FF17517A}">
      <dgm:prSet/>
      <dgm:spPr/>
      <dgm:t>
        <a:bodyPr/>
        <a:lstStyle/>
        <a:p>
          <a:endParaRPr lang="es-ES"/>
        </a:p>
      </dgm:t>
    </dgm:pt>
    <dgm:pt modelId="{354A0EF4-8EFD-44ED-90C6-50D38E7AEC04}">
      <dgm:prSet phldrT="[Texto]"/>
      <dgm:spPr/>
      <dgm:t>
        <a:bodyPr/>
        <a:lstStyle/>
        <a:p>
          <a:r>
            <a:rPr lang="es-ES" dirty="0" smtClean="0"/>
            <a:t>Hidráulica de los métodos de tránsito</a:t>
          </a:r>
          <a:endParaRPr lang="es-ES" dirty="0"/>
        </a:p>
      </dgm:t>
    </dgm:pt>
    <dgm:pt modelId="{A867FF90-D199-4670-B501-6C3C83A2FC46}" type="parTrans" cxnId="{87873874-6583-4420-95AA-5817213B58C3}">
      <dgm:prSet/>
      <dgm:spPr/>
      <dgm:t>
        <a:bodyPr/>
        <a:lstStyle/>
        <a:p>
          <a:endParaRPr lang="es-ES"/>
        </a:p>
      </dgm:t>
    </dgm:pt>
    <dgm:pt modelId="{6376403A-98C3-4AC0-82E1-2F6B6182AE36}" type="sibTrans" cxnId="{87873874-6583-4420-95AA-5817213B58C3}">
      <dgm:prSet/>
      <dgm:spPr/>
      <dgm:t>
        <a:bodyPr/>
        <a:lstStyle/>
        <a:p>
          <a:endParaRPr lang="es-ES"/>
        </a:p>
      </dgm:t>
    </dgm:pt>
    <dgm:pt modelId="{04BF5E0E-E687-4C89-B8C8-C3A313E30E7F}" type="pres">
      <dgm:prSet presAssocID="{C441A874-7937-4309-BD2E-F60776ED1760}" presName="Name0" presStyleCnt="0">
        <dgm:presLayoutVars>
          <dgm:dir/>
          <dgm:resizeHandles val="exact"/>
        </dgm:presLayoutVars>
      </dgm:prSet>
      <dgm:spPr/>
    </dgm:pt>
    <dgm:pt modelId="{8F3B229A-9F52-4F36-AEEA-E75E637A9BEE}" type="pres">
      <dgm:prSet presAssocID="{C441A874-7937-4309-BD2E-F60776ED1760}" presName="cycle" presStyleCnt="0"/>
      <dgm:spPr/>
    </dgm:pt>
    <dgm:pt modelId="{7465CF87-5473-4776-A8A3-2AE4778A9449}" type="pres">
      <dgm:prSet presAssocID="{38B8983F-4035-42F7-A1E3-98019C155DC3}" presName="nodeFirstNode" presStyleLbl="node1" presStyleIdx="0" presStyleCnt="5">
        <dgm:presLayoutVars>
          <dgm:bulletEnabled val="1"/>
        </dgm:presLayoutVars>
      </dgm:prSet>
      <dgm:spPr/>
      <dgm:t>
        <a:bodyPr/>
        <a:lstStyle/>
        <a:p>
          <a:endParaRPr lang="es-ES"/>
        </a:p>
      </dgm:t>
    </dgm:pt>
    <dgm:pt modelId="{36A707AB-32BD-43B8-B902-23D9846B18B0}" type="pres">
      <dgm:prSet presAssocID="{5295BAF6-9847-4DD5-9293-311EC0EC2FDA}" presName="sibTransFirstNode" presStyleLbl="bgShp" presStyleIdx="0" presStyleCnt="1"/>
      <dgm:spPr/>
      <dgm:t>
        <a:bodyPr/>
        <a:lstStyle/>
        <a:p>
          <a:endParaRPr lang="es-ES"/>
        </a:p>
      </dgm:t>
    </dgm:pt>
    <dgm:pt modelId="{AF52B1ED-1A23-4F69-9B12-D2C67DD1CEFD}" type="pres">
      <dgm:prSet presAssocID="{BC3B8E01-EFDF-41BC-B1B7-46D981B710AD}" presName="nodeFollowingNodes" presStyleLbl="node1" presStyleIdx="1" presStyleCnt="5">
        <dgm:presLayoutVars>
          <dgm:bulletEnabled val="1"/>
        </dgm:presLayoutVars>
      </dgm:prSet>
      <dgm:spPr/>
      <dgm:t>
        <a:bodyPr/>
        <a:lstStyle/>
        <a:p>
          <a:endParaRPr lang="es-ES"/>
        </a:p>
      </dgm:t>
    </dgm:pt>
    <dgm:pt modelId="{AAC1B18D-B899-4E4A-AE83-C2A63C87EA5A}" type="pres">
      <dgm:prSet presAssocID="{D3FD0AA7-8176-4E75-95E3-B0F4811E5071}" presName="nodeFollowingNodes" presStyleLbl="node1" presStyleIdx="2" presStyleCnt="5">
        <dgm:presLayoutVars>
          <dgm:bulletEnabled val="1"/>
        </dgm:presLayoutVars>
      </dgm:prSet>
      <dgm:spPr/>
      <dgm:t>
        <a:bodyPr/>
        <a:lstStyle/>
        <a:p>
          <a:endParaRPr lang="es-ES"/>
        </a:p>
      </dgm:t>
    </dgm:pt>
    <dgm:pt modelId="{EC32F6B3-1E4A-4F8D-9056-2637820915BC}" type="pres">
      <dgm:prSet presAssocID="{D75D3FD3-4F6D-4589-BEA6-CFF16B22E83E}" presName="nodeFollowingNodes" presStyleLbl="node1" presStyleIdx="3" presStyleCnt="5">
        <dgm:presLayoutVars>
          <dgm:bulletEnabled val="1"/>
        </dgm:presLayoutVars>
      </dgm:prSet>
      <dgm:spPr/>
      <dgm:t>
        <a:bodyPr/>
        <a:lstStyle/>
        <a:p>
          <a:endParaRPr lang="es-ES"/>
        </a:p>
      </dgm:t>
    </dgm:pt>
    <dgm:pt modelId="{FF61396D-040C-4D1F-8127-31DAF7D1E2C0}" type="pres">
      <dgm:prSet presAssocID="{354A0EF4-8EFD-44ED-90C6-50D38E7AEC04}" presName="nodeFollowingNodes" presStyleLbl="node1" presStyleIdx="4" presStyleCnt="5">
        <dgm:presLayoutVars>
          <dgm:bulletEnabled val="1"/>
        </dgm:presLayoutVars>
      </dgm:prSet>
      <dgm:spPr/>
      <dgm:t>
        <a:bodyPr/>
        <a:lstStyle/>
        <a:p>
          <a:endParaRPr lang="es-ES"/>
        </a:p>
      </dgm:t>
    </dgm:pt>
  </dgm:ptLst>
  <dgm:cxnLst>
    <dgm:cxn modelId="{49E6A551-FAEB-4D0A-8DE0-6CFD4E0C6593}" type="presOf" srcId="{BC3B8E01-EFDF-41BC-B1B7-46D981B710AD}" destId="{AF52B1ED-1A23-4F69-9B12-D2C67DD1CEFD}" srcOrd="0" destOrd="0" presId="urn:microsoft.com/office/officeart/2005/8/layout/cycle3"/>
    <dgm:cxn modelId="{3AF5A244-B42F-4B48-9EC4-1D2AB50F7EB8}" type="presOf" srcId="{38B8983F-4035-42F7-A1E3-98019C155DC3}" destId="{7465CF87-5473-4776-A8A3-2AE4778A9449}" srcOrd="0" destOrd="0" presId="urn:microsoft.com/office/officeart/2005/8/layout/cycle3"/>
    <dgm:cxn modelId="{DA35F667-1F69-4390-B743-8DA46BDFC106}" type="presOf" srcId="{354A0EF4-8EFD-44ED-90C6-50D38E7AEC04}" destId="{FF61396D-040C-4D1F-8127-31DAF7D1E2C0}" srcOrd="0" destOrd="0" presId="urn:microsoft.com/office/officeart/2005/8/layout/cycle3"/>
    <dgm:cxn modelId="{6D3C5C38-2280-4767-9622-C8F5F0EFDF78}" type="presOf" srcId="{C441A874-7937-4309-BD2E-F60776ED1760}" destId="{04BF5E0E-E687-4C89-B8C8-C3A313E30E7F}" srcOrd="0" destOrd="0" presId="urn:microsoft.com/office/officeart/2005/8/layout/cycle3"/>
    <dgm:cxn modelId="{EF63CAD6-FA34-4143-BA98-05504C42E2FF}" type="presOf" srcId="{D75D3FD3-4F6D-4589-BEA6-CFF16B22E83E}" destId="{EC32F6B3-1E4A-4F8D-9056-2637820915BC}" srcOrd="0" destOrd="0" presId="urn:microsoft.com/office/officeart/2005/8/layout/cycle3"/>
    <dgm:cxn modelId="{5D6E76AA-668C-44B4-A2DE-AD0BB34D3497}" srcId="{C441A874-7937-4309-BD2E-F60776ED1760}" destId="{38B8983F-4035-42F7-A1E3-98019C155DC3}" srcOrd="0" destOrd="0" parTransId="{FC08EC42-F004-401D-806B-F069C4FFFF0E}" sibTransId="{5295BAF6-9847-4DD5-9293-311EC0EC2FDA}"/>
    <dgm:cxn modelId="{6E54B08D-B0FC-42BD-9A23-3D00FF17517A}" srcId="{C441A874-7937-4309-BD2E-F60776ED1760}" destId="{D75D3FD3-4F6D-4589-BEA6-CFF16B22E83E}" srcOrd="3" destOrd="0" parTransId="{3F9AFF73-1C8A-4EA0-B1D3-D44A01EF849A}" sibTransId="{4DFE3F4D-DF95-42F3-9785-C69E3BDBEAD7}"/>
    <dgm:cxn modelId="{87873874-6583-4420-95AA-5817213B58C3}" srcId="{C441A874-7937-4309-BD2E-F60776ED1760}" destId="{354A0EF4-8EFD-44ED-90C6-50D38E7AEC04}" srcOrd="4" destOrd="0" parTransId="{A867FF90-D199-4670-B501-6C3C83A2FC46}" sibTransId="{6376403A-98C3-4AC0-82E1-2F6B6182AE36}"/>
    <dgm:cxn modelId="{2B6A41CF-B4BB-4CC8-93B3-A92821223A3F}" type="presOf" srcId="{5295BAF6-9847-4DD5-9293-311EC0EC2FDA}" destId="{36A707AB-32BD-43B8-B902-23D9846B18B0}" srcOrd="0" destOrd="0" presId="urn:microsoft.com/office/officeart/2005/8/layout/cycle3"/>
    <dgm:cxn modelId="{393AD34E-BA0C-4136-B320-12B63E2982E8}" srcId="{C441A874-7937-4309-BD2E-F60776ED1760}" destId="{BC3B8E01-EFDF-41BC-B1B7-46D981B710AD}" srcOrd="1" destOrd="0" parTransId="{79F337E2-66B3-4F99-A8C6-AA0DB65AF974}" sibTransId="{2D70684B-0B10-40AD-A15B-27CA2865861E}"/>
    <dgm:cxn modelId="{6478A82E-8B98-4E93-9B32-2F13E1817F9E}" srcId="{C441A874-7937-4309-BD2E-F60776ED1760}" destId="{D3FD0AA7-8176-4E75-95E3-B0F4811E5071}" srcOrd="2" destOrd="0" parTransId="{DC9C74CA-8B95-4327-A19D-06D354F7EA1A}" sibTransId="{8F90A0D5-4E00-4879-A3BD-F92FB3AAC94D}"/>
    <dgm:cxn modelId="{E9FD21B9-DDF1-43D9-95BF-1A929DC1DA36}" type="presOf" srcId="{D3FD0AA7-8176-4E75-95E3-B0F4811E5071}" destId="{AAC1B18D-B899-4E4A-AE83-C2A63C87EA5A}" srcOrd="0" destOrd="0" presId="urn:microsoft.com/office/officeart/2005/8/layout/cycle3"/>
    <dgm:cxn modelId="{3E38896C-1955-4737-9A09-21B5C0083C38}" type="presParOf" srcId="{04BF5E0E-E687-4C89-B8C8-C3A313E30E7F}" destId="{8F3B229A-9F52-4F36-AEEA-E75E637A9BEE}" srcOrd="0" destOrd="0" presId="urn:microsoft.com/office/officeart/2005/8/layout/cycle3"/>
    <dgm:cxn modelId="{5BB3AA54-CDB9-4C1C-9E15-8A153D1A005A}" type="presParOf" srcId="{8F3B229A-9F52-4F36-AEEA-E75E637A9BEE}" destId="{7465CF87-5473-4776-A8A3-2AE4778A9449}" srcOrd="0" destOrd="0" presId="urn:microsoft.com/office/officeart/2005/8/layout/cycle3"/>
    <dgm:cxn modelId="{E49A8ECC-0EBD-4DB9-A57D-5AEFF89667D5}" type="presParOf" srcId="{8F3B229A-9F52-4F36-AEEA-E75E637A9BEE}" destId="{36A707AB-32BD-43B8-B902-23D9846B18B0}" srcOrd="1" destOrd="0" presId="urn:microsoft.com/office/officeart/2005/8/layout/cycle3"/>
    <dgm:cxn modelId="{069F98AE-AF81-4321-88A8-FDA150F39D25}" type="presParOf" srcId="{8F3B229A-9F52-4F36-AEEA-E75E637A9BEE}" destId="{AF52B1ED-1A23-4F69-9B12-D2C67DD1CEFD}" srcOrd="2" destOrd="0" presId="urn:microsoft.com/office/officeart/2005/8/layout/cycle3"/>
    <dgm:cxn modelId="{BA1A9B9A-24AC-4015-BB3A-5A6CAAE47BAB}" type="presParOf" srcId="{8F3B229A-9F52-4F36-AEEA-E75E637A9BEE}" destId="{AAC1B18D-B899-4E4A-AE83-C2A63C87EA5A}" srcOrd="3" destOrd="0" presId="urn:microsoft.com/office/officeart/2005/8/layout/cycle3"/>
    <dgm:cxn modelId="{1630F3CA-FB04-436C-B0E1-2CFA510C2E21}" type="presParOf" srcId="{8F3B229A-9F52-4F36-AEEA-E75E637A9BEE}" destId="{EC32F6B3-1E4A-4F8D-9056-2637820915BC}" srcOrd="4" destOrd="0" presId="urn:microsoft.com/office/officeart/2005/8/layout/cycle3"/>
    <dgm:cxn modelId="{36444F82-A4BB-4C62-9E8A-93EB1750E96B}" type="presParOf" srcId="{8F3B229A-9F52-4F36-AEEA-E75E637A9BEE}" destId="{FF61396D-040C-4D1F-8127-31DAF7D1E2C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C5324E-83EA-484E-BF60-5E873771DAEB}"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CA50197B-41ED-423B-92C6-0861DB082D80}">
      <dgm:prSet phldrT="[Texto]">
        <dgm:style>
          <a:lnRef idx="2">
            <a:schemeClr val="accent2"/>
          </a:lnRef>
          <a:fillRef idx="1">
            <a:schemeClr val="lt1"/>
          </a:fillRef>
          <a:effectRef idx="0">
            <a:schemeClr val="accent2"/>
          </a:effectRef>
          <a:fontRef idx="minor">
            <a:schemeClr val="dk1"/>
          </a:fontRef>
        </dgm:style>
      </dgm:prSet>
      <dgm:spPr/>
      <dgm:t>
        <a:bodyPr/>
        <a:lstStyle/>
        <a:p>
          <a:r>
            <a:rPr lang="es-EC" b="0" dirty="0" smtClean="0"/>
            <a:t>Tener un cuidado especial con los recipientes de las muestras para el análisis biológico, ya que este parámetro se puede alterar con facilidad.</a:t>
          </a:r>
          <a:endParaRPr lang="es-EC" dirty="0"/>
        </a:p>
      </dgm:t>
    </dgm:pt>
    <dgm:pt modelId="{F086AAEA-3A78-475D-86CB-37715592D3A2}" type="parTrans" cxnId="{20BB701F-91C4-4B08-82C0-3C8B7E2FFD96}">
      <dgm:prSet/>
      <dgm:spPr/>
      <dgm:t>
        <a:bodyPr/>
        <a:lstStyle/>
        <a:p>
          <a:endParaRPr lang="es-EC"/>
        </a:p>
      </dgm:t>
    </dgm:pt>
    <dgm:pt modelId="{AE17EAAB-B9F4-41D1-8F37-66E1816E2E2E}" type="sibTrans" cxnId="{20BB701F-91C4-4B08-82C0-3C8B7E2FFD96}">
      <dgm:prSet/>
      <dgm:spPr/>
      <dgm:t>
        <a:bodyPr/>
        <a:lstStyle/>
        <a:p>
          <a:endParaRPr lang="es-EC"/>
        </a:p>
      </dgm:t>
    </dgm:pt>
    <dgm:pt modelId="{9CF3A050-58E1-49E2-B683-72977B9AC4B2}">
      <dgm:prSet phldrT="[Texto]">
        <dgm:style>
          <a:lnRef idx="2">
            <a:schemeClr val="accent2"/>
          </a:lnRef>
          <a:fillRef idx="1">
            <a:schemeClr val="lt1"/>
          </a:fillRef>
          <a:effectRef idx="0">
            <a:schemeClr val="accent2"/>
          </a:effectRef>
          <a:fontRef idx="minor">
            <a:schemeClr val="dk1"/>
          </a:fontRef>
        </dgm:style>
      </dgm:prSet>
      <dgm:spPr/>
      <dgm:t>
        <a:bodyPr/>
        <a:lstStyle/>
        <a:p>
          <a:r>
            <a:rPr lang="es-EC" b="0" dirty="0" smtClean="0"/>
            <a:t>Fomentar los estudios de calidad de agua especialmente en zonas rurales donde la población no cuenta con alcantarillado y agua potable. Realizar capacitaciones de control, desinfección y mantenimiento de aguas lluvia en todas las comunidades cercanas al río Cayapas.</a:t>
          </a:r>
          <a:endParaRPr lang="es-EC" dirty="0"/>
        </a:p>
      </dgm:t>
    </dgm:pt>
    <dgm:pt modelId="{3BF3AC7B-BCA7-404C-818A-AACE43654538}" type="parTrans" cxnId="{030BE2AF-34B9-4CD0-8FF1-029A038187DC}">
      <dgm:prSet/>
      <dgm:spPr/>
      <dgm:t>
        <a:bodyPr/>
        <a:lstStyle/>
        <a:p>
          <a:endParaRPr lang="es-EC"/>
        </a:p>
      </dgm:t>
    </dgm:pt>
    <dgm:pt modelId="{6D427B0D-C15C-41D1-ADDB-1358AD081B93}" type="sibTrans" cxnId="{030BE2AF-34B9-4CD0-8FF1-029A038187DC}">
      <dgm:prSet/>
      <dgm:spPr/>
      <dgm:t>
        <a:bodyPr/>
        <a:lstStyle/>
        <a:p>
          <a:endParaRPr lang="es-EC"/>
        </a:p>
      </dgm:t>
    </dgm:pt>
    <dgm:pt modelId="{23183757-5215-486C-8EF4-F05A32047948}">
      <dgm:prSet phldrT="[Texto]">
        <dgm:style>
          <a:lnRef idx="2">
            <a:schemeClr val="accent2"/>
          </a:lnRef>
          <a:fillRef idx="1">
            <a:schemeClr val="lt1"/>
          </a:fillRef>
          <a:effectRef idx="0">
            <a:schemeClr val="accent2"/>
          </a:effectRef>
          <a:fontRef idx="minor">
            <a:schemeClr val="dk1"/>
          </a:fontRef>
        </dgm:style>
      </dgm:prSet>
      <dgm:spPr/>
      <dgm:t>
        <a:bodyPr/>
        <a:lstStyle/>
        <a:p>
          <a:r>
            <a:rPr lang="es-EC" b="0" dirty="0" smtClean="0"/>
            <a:t>Se recomienda la construcción de un sistema de recolección de aguas lluvia adaptándose a las características socioeconómicas de la población, el costo de los materiales, la accesibilidad y la demanda de los usuarios.</a:t>
          </a:r>
          <a:endParaRPr lang="es-EC" dirty="0"/>
        </a:p>
      </dgm:t>
    </dgm:pt>
    <dgm:pt modelId="{FA64F59B-3346-4EAD-992B-596DA5CDC0B8}" type="parTrans" cxnId="{2E1338E3-051E-4DA8-ACA6-28FA3FCE855A}">
      <dgm:prSet/>
      <dgm:spPr/>
      <dgm:t>
        <a:bodyPr/>
        <a:lstStyle/>
        <a:p>
          <a:endParaRPr lang="es-EC"/>
        </a:p>
      </dgm:t>
    </dgm:pt>
    <dgm:pt modelId="{6FF933BC-3183-4C01-81D8-C1EB1B8512CC}" type="sibTrans" cxnId="{2E1338E3-051E-4DA8-ACA6-28FA3FCE855A}">
      <dgm:prSet/>
      <dgm:spPr/>
      <dgm:t>
        <a:bodyPr/>
        <a:lstStyle/>
        <a:p>
          <a:endParaRPr lang="es-EC"/>
        </a:p>
      </dgm:t>
    </dgm:pt>
    <dgm:pt modelId="{1D48CE50-5EF9-419C-B605-CA2C1733F4AB}" type="pres">
      <dgm:prSet presAssocID="{39C5324E-83EA-484E-BF60-5E873771DAEB}" presName="diagram" presStyleCnt="0">
        <dgm:presLayoutVars>
          <dgm:dir/>
          <dgm:resizeHandles val="exact"/>
        </dgm:presLayoutVars>
      </dgm:prSet>
      <dgm:spPr/>
      <dgm:t>
        <a:bodyPr/>
        <a:lstStyle/>
        <a:p>
          <a:endParaRPr lang="es-EC"/>
        </a:p>
      </dgm:t>
    </dgm:pt>
    <dgm:pt modelId="{A468F4E4-6C36-4ED7-9B4E-9E7564C4F54C}" type="pres">
      <dgm:prSet presAssocID="{CA50197B-41ED-423B-92C6-0861DB082D80}" presName="node" presStyleLbl="node1" presStyleIdx="0" presStyleCnt="3">
        <dgm:presLayoutVars>
          <dgm:bulletEnabled val="1"/>
        </dgm:presLayoutVars>
      </dgm:prSet>
      <dgm:spPr/>
      <dgm:t>
        <a:bodyPr/>
        <a:lstStyle/>
        <a:p>
          <a:endParaRPr lang="es-EC"/>
        </a:p>
      </dgm:t>
    </dgm:pt>
    <dgm:pt modelId="{84271091-BA39-4A62-83CE-46008536092A}" type="pres">
      <dgm:prSet presAssocID="{AE17EAAB-B9F4-41D1-8F37-66E1816E2E2E}" presName="sibTrans" presStyleCnt="0"/>
      <dgm:spPr/>
    </dgm:pt>
    <dgm:pt modelId="{529268A9-2087-4B9A-B04B-096A12AC1216}" type="pres">
      <dgm:prSet presAssocID="{9CF3A050-58E1-49E2-B683-72977B9AC4B2}" presName="node" presStyleLbl="node1" presStyleIdx="1" presStyleCnt="3">
        <dgm:presLayoutVars>
          <dgm:bulletEnabled val="1"/>
        </dgm:presLayoutVars>
      </dgm:prSet>
      <dgm:spPr/>
      <dgm:t>
        <a:bodyPr/>
        <a:lstStyle/>
        <a:p>
          <a:endParaRPr lang="es-EC"/>
        </a:p>
      </dgm:t>
    </dgm:pt>
    <dgm:pt modelId="{40D6FEEC-3A68-4902-881B-6AEC17E8D771}" type="pres">
      <dgm:prSet presAssocID="{6D427B0D-C15C-41D1-ADDB-1358AD081B93}" presName="sibTrans" presStyleCnt="0"/>
      <dgm:spPr/>
    </dgm:pt>
    <dgm:pt modelId="{BD702177-7202-4478-AA50-25B5DC875443}" type="pres">
      <dgm:prSet presAssocID="{23183757-5215-486C-8EF4-F05A32047948}" presName="node" presStyleLbl="node1" presStyleIdx="2" presStyleCnt="3">
        <dgm:presLayoutVars>
          <dgm:bulletEnabled val="1"/>
        </dgm:presLayoutVars>
      </dgm:prSet>
      <dgm:spPr/>
      <dgm:t>
        <a:bodyPr/>
        <a:lstStyle/>
        <a:p>
          <a:endParaRPr lang="es-EC"/>
        </a:p>
      </dgm:t>
    </dgm:pt>
  </dgm:ptLst>
  <dgm:cxnLst>
    <dgm:cxn modelId="{20BB701F-91C4-4B08-82C0-3C8B7E2FFD96}" srcId="{39C5324E-83EA-484E-BF60-5E873771DAEB}" destId="{CA50197B-41ED-423B-92C6-0861DB082D80}" srcOrd="0" destOrd="0" parTransId="{F086AAEA-3A78-475D-86CB-37715592D3A2}" sibTransId="{AE17EAAB-B9F4-41D1-8F37-66E1816E2E2E}"/>
    <dgm:cxn modelId="{2E1338E3-051E-4DA8-ACA6-28FA3FCE855A}" srcId="{39C5324E-83EA-484E-BF60-5E873771DAEB}" destId="{23183757-5215-486C-8EF4-F05A32047948}" srcOrd="2" destOrd="0" parTransId="{FA64F59B-3346-4EAD-992B-596DA5CDC0B8}" sibTransId="{6FF933BC-3183-4C01-81D8-C1EB1B8512CC}"/>
    <dgm:cxn modelId="{DC50732E-4130-4DC0-B810-D7C73E0CFC75}" type="presOf" srcId="{23183757-5215-486C-8EF4-F05A32047948}" destId="{BD702177-7202-4478-AA50-25B5DC875443}" srcOrd="0" destOrd="0" presId="urn:microsoft.com/office/officeart/2005/8/layout/default"/>
    <dgm:cxn modelId="{519D6532-CA70-4319-A385-7A62036F5702}" type="presOf" srcId="{9CF3A050-58E1-49E2-B683-72977B9AC4B2}" destId="{529268A9-2087-4B9A-B04B-096A12AC1216}" srcOrd="0" destOrd="0" presId="urn:microsoft.com/office/officeart/2005/8/layout/default"/>
    <dgm:cxn modelId="{263C514A-5C32-4278-82FE-BFC908529578}" type="presOf" srcId="{CA50197B-41ED-423B-92C6-0861DB082D80}" destId="{A468F4E4-6C36-4ED7-9B4E-9E7564C4F54C}" srcOrd="0" destOrd="0" presId="urn:microsoft.com/office/officeart/2005/8/layout/default"/>
    <dgm:cxn modelId="{030BE2AF-34B9-4CD0-8FF1-029A038187DC}" srcId="{39C5324E-83EA-484E-BF60-5E873771DAEB}" destId="{9CF3A050-58E1-49E2-B683-72977B9AC4B2}" srcOrd="1" destOrd="0" parTransId="{3BF3AC7B-BCA7-404C-818A-AACE43654538}" sibTransId="{6D427B0D-C15C-41D1-ADDB-1358AD081B93}"/>
    <dgm:cxn modelId="{F1FAB02C-9AB9-4FD4-BDCC-61672ABB52BE}" type="presOf" srcId="{39C5324E-83EA-484E-BF60-5E873771DAEB}" destId="{1D48CE50-5EF9-419C-B605-CA2C1733F4AB}" srcOrd="0" destOrd="0" presId="urn:microsoft.com/office/officeart/2005/8/layout/default"/>
    <dgm:cxn modelId="{D473DCFF-73B7-4385-BC93-17FF71D44F3A}" type="presParOf" srcId="{1D48CE50-5EF9-419C-B605-CA2C1733F4AB}" destId="{A468F4E4-6C36-4ED7-9B4E-9E7564C4F54C}" srcOrd="0" destOrd="0" presId="urn:microsoft.com/office/officeart/2005/8/layout/default"/>
    <dgm:cxn modelId="{EAE59329-D733-497F-AA93-1B4997329401}" type="presParOf" srcId="{1D48CE50-5EF9-419C-B605-CA2C1733F4AB}" destId="{84271091-BA39-4A62-83CE-46008536092A}" srcOrd="1" destOrd="0" presId="urn:microsoft.com/office/officeart/2005/8/layout/default"/>
    <dgm:cxn modelId="{B6DDCF2C-E69D-4FE5-86F3-0DCEFD3AA702}" type="presParOf" srcId="{1D48CE50-5EF9-419C-B605-CA2C1733F4AB}" destId="{529268A9-2087-4B9A-B04B-096A12AC1216}" srcOrd="2" destOrd="0" presId="urn:microsoft.com/office/officeart/2005/8/layout/default"/>
    <dgm:cxn modelId="{DE4F727C-F6EC-463C-A72A-47CA57FB9AA9}" type="presParOf" srcId="{1D48CE50-5EF9-419C-B605-CA2C1733F4AB}" destId="{40D6FEEC-3A68-4902-881B-6AEC17E8D771}" srcOrd="3" destOrd="0" presId="urn:microsoft.com/office/officeart/2005/8/layout/default"/>
    <dgm:cxn modelId="{238F387A-284F-425A-9FEE-4188A993B4C0}" type="presParOf" srcId="{1D48CE50-5EF9-419C-B605-CA2C1733F4AB}" destId="{BD702177-7202-4478-AA50-25B5DC87544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1146-0013-458B-8427-00025C9F432B}">
      <dsp:nvSpPr>
        <dsp:cNvPr id="0" name=""/>
        <dsp:cNvSpPr/>
      </dsp:nvSpPr>
      <dsp:spPr>
        <a:xfrm>
          <a:off x="1656608" y="8"/>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dirty="0"/>
            <a:t>Planteamiento del problema</a:t>
          </a:r>
        </a:p>
      </dsp:txBody>
      <dsp:txXfrm>
        <a:off x="1656608" y="8"/>
        <a:ext cx="6992782" cy="635707"/>
      </dsp:txXfrm>
    </dsp:sp>
    <dsp:sp modelId="{EFE269A0-4822-4393-8B46-04D13AA1CF63}">
      <dsp:nvSpPr>
        <dsp:cNvPr id="0" name=""/>
        <dsp:cNvSpPr/>
      </dsp:nvSpPr>
      <dsp:spPr>
        <a:xfrm>
          <a:off x="1656608"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419B2-3A56-40AA-A51A-801641052E42}">
      <dsp:nvSpPr>
        <dsp:cNvPr id="0" name=""/>
        <dsp:cNvSpPr/>
      </dsp:nvSpPr>
      <dsp:spPr>
        <a:xfrm>
          <a:off x="2643368"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40868-5B82-491D-B65F-910646100761}">
      <dsp:nvSpPr>
        <dsp:cNvPr id="0" name=""/>
        <dsp:cNvSpPr/>
      </dsp:nvSpPr>
      <dsp:spPr>
        <a:xfrm>
          <a:off x="3630127"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E1FC7-AE0B-4ECA-B319-0C6A68A66BDE}">
      <dsp:nvSpPr>
        <dsp:cNvPr id="0" name=""/>
        <dsp:cNvSpPr/>
      </dsp:nvSpPr>
      <dsp:spPr>
        <a:xfrm>
          <a:off x="4616886"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E5A89-E363-43A9-B496-970DF2F18F0F}">
      <dsp:nvSpPr>
        <dsp:cNvPr id="0" name=""/>
        <dsp:cNvSpPr/>
      </dsp:nvSpPr>
      <dsp:spPr>
        <a:xfrm>
          <a:off x="5603645"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4DD4B-1D46-455C-9200-0779D148BCB2}">
      <dsp:nvSpPr>
        <dsp:cNvPr id="0" name=""/>
        <dsp:cNvSpPr/>
      </dsp:nvSpPr>
      <dsp:spPr>
        <a:xfrm>
          <a:off x="6590405"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C8180-70F8-45A4-8689-79A22D7E5036}">
      <dsp:nvSpPr>
        <dsp:cNvPr id="0" name=""/>
        <dsp:cNvSpPr/>
      </dsp:nvSpPr>
      <dsp:spPr>
        <a:xfrm>
          <a:off x="7577164" y="63571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0AAB9-2F65-425D-A3E8-46737B6D7E3C}">
      <dsp:nvSpPr>
        <dsp:cNvPr id="0" name=""/>
        <dsp:cNvSpPr/>
      </dsp:nvSpPr>
      <dsp:spPr>
        <a:xfrm>
          <a:off x="1656608" y="882915"/>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a:t>Objetivos</a:t>
          </a:r>
          <a:endParaRPr lang="es-EC" sz="3000" kern="1200" dirty="0"/>
        </a:p>
      </dsp:txBody>
      <dsp:txXfrm>
        <a:off x="1656608" y="882915"/>
        <a:ext cx="6992782" cy="635707"/>
      </dsp:txXfrm>
    </dsp:sp>
    <dsp:sp modelId="{E745DCEF-6168-41EF-BE80-9E7DD113CB63}">
      <dsp:nvSpPr>
        <dsp:cNvPr id="0" name=""/>
        <dsp:cNvSpPr/>
      </dsp:nvSpPr>
      <dsp:spPr>
        <a:xfrm>
          <a:off x="1656608"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36259-4064-4530-9F1A-3C25BF6CF709}">
      <dsp:nvSpPr>
        <dsp:cNvPr id="0" name=""/>
        <dsp:cNvSpPr/>
      </dsp:nvSpPr>
      <dsp:spPr>
        <a:xfrm>
          <a:off x="2643368"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6EA00-9986-4107-9DBF-A7805CD4A851}">
      <dsp:nvSpPr>
        <dsp:cNvPr id="0" name=""/>
        <dsp:cNvSpPr/>
      </dsp:nvSpPr>
      <dsp:spPr>
        <a:xfrm>
          <a:off x="3630127"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03B6E-DF23-4169-B2CC-2614D373192C}">
      <dsp:nvSpPr>
        <dsp:cNvPr id="0" name=""/>
        <dsp:cNvSpPr/>
      </dsp:nvSpPr>
      <dsp:spPr>
        <a:xfrm>
          <a:off x="4616886"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FFCD3-D7C8-4A3C-914C-787E9A6C2CB1}">
      <dsp:nvSpPr>
        <dsp:cNvPr id="0" name=""/>
        <dsp:cNvSpPr/>
      </dsp:nvSpPr>
      <dsp:spPr>
        <a:xfrm>
          <a:off x="5603645"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78FBB-6404-43B6-9E33-AACCA32F0358}">
      <dsp:nvSpPr>
        <dsp:cNvPr id="0" name=""/>
        <dsp:cNvSpPr/>
      </dsp:nvSpPr>
      <dsp:spPr>
        <a:xfrm>
          <a:off x="6590405"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67CFB-0D2B-41A5-8B04-B9FEF75B0F65}">
      <dsp:nvSpPr>
        <dsp:cNvPr id="0" name=""/>
        <dsp:cNvSpPr/>
      </dsp:nvSpPr>
      <dsp:spPr>
        <a:xfrm>
          <a:off x="7577164" y="151862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9A9D9-5265-48F8-BE31-C734CEDE62D3}">
      <dsp:nvSpPr>
        <dsp:cNvPr id="0" name=""/>
        <dsp:cNvSpPr/>
      </dsp:nvSpPr>
      <dsp:spPr>
        <a:xfrm>
          <a:off x="1656608" y="1765822"/>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a:t>Marco Teórico</a:t>
          </a:r>
          <a:endParaRPr lang="es-EC" sz="3000" kern="1200" dirty="0"/>
        </a:p>
      </dsp:txBody>
      <dsp:txXfrm>
        <a:off x="1656608" y="1765822"/>
        <a:ext cx="6992782" cy="635707"/>
      </dsp:txXfrm>
    </dsp:sp>
    <dsp:sp modelId="{7FE4930F-0E51-487C-876D-4C7B274D41AC}">
      <dsp:nvSpPr>
        <dsp:cNvPr id="0" name=""/>
        <dsp:cNvSpPr/>
      </dsp:nvSpPr>
      <dsp:spPr>
        <a:xfrm>
          <a:off x="1656608"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CF0AE-BFBB-4FDE-97C9-BEAC490561D9}">
      <dsp:nvSpPr>
        <dsp:cNvPr id="0" name=""/>
        <dsp:cNvSpPr/>
      </dsp:nvSpPr>
      <dsp:spPr>
        <a:xfrm>
          <a:off x="2643368"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4DF88-4BFC-43E4-B88E-DB6905FCE59D}">
      <dsp:nvSpPr>
        <dsp:cNvPr id="0" name=""/>
        <dsp:cNvSpPr/>
      </dsp:nvSpPr>
      <dsp:spPr>
        <a:xfrm>
          <a:off x="3630127"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79AD2-F5CA-4435-82FB-AED725AFC954}">
      <dsp:nvSpPr>
        <dsp:cNvPr id="0" name=""/>
        <dsp:cNvSpPr/>
      </dsp:nvSpPr>
      <dsp:spPr>
        <a:xfrm>
          <a:off x="4616886"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05C74-2577-47BD-A310-3DFF209B6975}">
      <dsp:nvSpPr>
        <dsp:cNvPr id="0" name=""/>
        <dsp:cNvSpPr/>
      </dsp:nvSpPr>
      <dsp:spPr>
        <a:xfrm>
          <a:off x="5603645"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7D362-0AE0-49ED-9CCF-A8BE70280A91}">
      <dsp:nvSpPr>
        <dsp:cNvPr id="0" name=""/>
        <dsp:cNvSpPr/>
      </dsp:nvSpPr>
      <dsp:spPr>
        <a:xfrm>
          <a:off x="6590405"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9E32F-32FA-4F6C-8EA4-A39CDD8205A1}">
      <dsp:nvSpPr>
        <dsp:cNvPr id="0" name=""/>
        <dsp:cNvSpPr/>
      </dsp:nvSpPr>
      <dsp:spPr>
        <a:xfrm>
          <a:off x="7577164" y="240152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7AAAC-5ED5-45FA-BD98-3E726B721606}">
      <dsp:nvSpPr>
        <dsp:cNvPr id="0" name=""/>
        <dsp:cNvSpPr/>
      </dsp:nvSpPr>
      <dsp:spPr>
        <a:xfrm>
          <a:off x="1656608" y="2648728"/>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dirty="0" smtClean="0"/>
            <a:t>Descripción del área de estudio</a:t>
          </a:r>
          <a:endParaRPr lang="es-EC" sz="3000" kern="1200" dirty="0"/>
        </a:p>
      </dsp:txBody>
      <dsp:txXfrm>
        <a:off x="1656608" y="2648728"/>
        <a:ext cx="6992782" cy="635707"/>
      </dsp:txXfrm>
    </dsp:sp>
    <dsp:sp modelId="{350776B3-F388-4A79-990B-CE1F65C46F86}">
      <dsp:nvSpPr>
        <dsp:cNvPr id="0" name=""/>
        <dsp:cNvSpPr/>
      </dsp:nvSpPr>
      <dsp:spPr>
        <a:xfrm>
          <a:off x="1656608"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793B0-553A-4BAE-BE6E-FE0F0B92E91C}">
      <dsp:nvSpPr>
        <dsp:cNvPr id="0" name=""/>
        <dsp:cNvSpPr/>
      </dsp:nvSpPr>
      <dsp:spPr>
        <a:xfrm>
          <a:off x="2643368"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E5E0D-C712-415C-B4C0-D73A6729CB58}">
      <dsp:nvSpPr>
        <dsp:cNvPr id="0" name=""/>
        <dsp:cNvSpPr/>
      </dsp:nvSpPr>
      <dsp:spPr>
        <a:xfrm>
          <a:off x="3630127"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82E2B-B162-443B-A2A3-9B41D0B58972}">
      <dsp:nvSpPr>
        <dsp:cNvPr id="0" name=""/>
        <dsp:cNvSpPr/>
      </dsp:nvSpPr>
      <dsp:spPr>
        <a:xfrm>
          <a:off x="4616886"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913AD-D0F1-449F-B711-67DE576ACC96}">
      <dsp:nvSpPr>
        <dsp:cNvPr id="0" name=""/>
        <dsp:cNvSpPr/>
      </dsp:nvSpPr>
      <dsp:spPr>
        <a:xfrm>
          <a:off x="5603645"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3966C-C5BC-4A58-A013-0E7DD502A435}">
      <dsp:nvSpPr>
        <dsp:cNvPr id="0" name=""/>
        <dsp:cNvSpPr/>
      </dsp:nvSpPr>
      <dsp:spPr>
        <a:xfrm>
          <a:off x="6590405"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A271E-6920-4A24-BF33-9EA553DDE80C}">
      <dsp:nvSpPr>
        <dsp:cNvPr id="0" name=""/>
        <dsp:cNvSpPr/>
      </dsp:nvSpPr>
      <dsp:spPr>
        <a:xfrm>
          <a:off x="7577164" y="328443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B4306-57B1-4DA3-9AD7-F5163BA69DB8}">
      <dsp:nvSpPr>
        <dsp:cNvPr id="0" name=""/>
        <dsp:cNvSpPr/>
      </dsp:nvSpPr>
      <dsp:spPr>
        <a:xfrm>
          <a:off x="1656608" y="3531635"/>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dirty="0" smtClean="0"/>
            <a:t>Metodología</a:t>
          </a:r>
          <a:endParaRPr lang="es-EC" sz="3000" kern="1200" dirty="0"/>
        </a:p>
      </dsp:txBody>
      <dsp:txXfrm>
        <a:off x="1656608" y="3531635"/>
        <a:ext cx="6992782" cy="635707"/>
      </dsp:txXfrm>
    </dsp:sp>
    <dsp:sp modelId="{CEABAC25-13CA-4606-95DC-7103B17E0DA0}">
      <dsp:nvSpPr>
        <dsp:cNvPr id="0" name=""/>
        <dsp:cNvSpPr/>
      </dsp:nvSpPr>
      <dsp:spPr>
        <a:xfrm>
          <a:off x="1656608"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BCD00-2F4C-4004-9722-B43014E29174}">
      <dsp:nvSpPr>
        <dsp:cNvPr id="0" name=""/>
        <dsp:cNvSpPr/>
      </dsp:nvSpPr>
      <dsp:spPr>
        <a:xfrm>
          <a:off x="2643368"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14D86-C12F-4E16-A42B-4B8BD59E0EC1}">
      <dsp:nvSpPr>
        <dsp:cNvPr id="0" name=""/>
        <dsp:cNvSpPr/>
      </dsp:nvSpPr>
      <dsp:spPr>
        <a:xfrm>
          <a:off x="3630127"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3D8F5-D329-4E44-96B0-D1A93A685696}">
      <dsp:nvSpPr>
        <dsp:cNvPr id="0" name=""/>
        <dsp:cNvSpPr/>
      </dsp:nvSpPr>
      <dsp:spPr>
        <a:xfrm>
          <a:off x="4616886"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CDD2E-8081-40AA-A737-5545AF82D692}">
      <dsp:nvSpPr>
        <dsp:cNvPr id="0" name=""/>
        <dsp:cNvSpPr/>
      </dsp:nvSpPr>
      <dsp:spPr>
        <a:xfrm>
          <a:off x="5603645"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4125B-9ED8-4D4B-B2AE-49C39C5C5A8D}">
      <dsp:nvSpPr>
        <dsp:cNvPr id="0" name=""/>
        <dsp:cNvSpPr/>
      </dsp:nvSpPr>
      <dsp:spPr>
        <a:xfrm>
          <a:off x="6590405"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7E36C-3C20-4FE1-956B-9F51B23BB640}">
      <dsp:nvSpPr>
        <dsp:cNvPr id="0" name=""/>
        <dsp:cNvSpPr/>
      </dsp:nvSpPr>
      <dsp:spPr>
        <a:xfrm>
          <a:off x="7577164" y="4167342"/>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B965C-FD7A-402D-AE72-21AC1A5D2F0A}">
      <dsp:nvSpPr>
        <dsp:cNvPr id="0" name=""/>
        <dsp:cNvSpPr/>
      </dsp:nvSpPr>
      <dsp:spPr>
        <a:xfrm>
          <a:off x="1656608" y="4414542"/>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a:t>Resultados</a:t>
          </a:r>
          <a:endParaRPr lang="es-EC" sz="3000" kern="1200" dirty="0"/>
        </a:p>
      </dsp:txBody>
      <dsp:txXfrm>
        <a:off x="1656608" y="4414542"/>
        <a:ext cx="6992782" cy="635707"/>
      </dsp:txXfrm>
    </dsp:sp>
    <dsp:sp modelId="{86C96616-0228-46F5-AC9A-9332956A1CE0}">
      <dsp:nvSpPr>
        <dsp:cNvPr id="0" name=""/>
        <dsp:cNvSpPr/>
      </dsp:nvSpPr>
      <dsp:spPr>
        <a:xfrm>
          <a:off x="1656608"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9E227-3AF3-42E4-8723-68E420F94D70}">
      <dsp:nvSpPr>
        <dsp:cNvPr id="0" name=""/>
        <dsp:cNvSpPr/>
      </dsp:nvSpPr>
      <dsp:spPr>
        <a:xfrm>
          <a:off x="2643368"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91D75-9470-494C-9A1E-4F0A44B5F43F}">
      <dsp:nvSpPr>
        <dsp:cNvPr id="0" name=""/>
        <dsp:cNvSpPr/>
      </dsp:nvSpPr>
      <dsp:spPr>
        <a:xfrm>
          <a:off x="3630127"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889F9-360A-4951-9DB7-3F6196158AD7}">
      <dsp:nvSpPr>
        <dsp:cNvPr id="0" name=""/>
        <dsp:cNvSpPr/>
      </dsp:nvSpPr>
      <dsp:spPr>
        <a:xfrm>
          <a:off x="4616886"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28C90-F0FB-4787-A19F-68102B6A71B6}">
      <dsp:nvSpPr>
        <dsp:cNvPr id="0" name=""/>
        <dsp:cNvSpPr/>
      </dsp:nvSpPr>
      <dsp:spPr>
        <a:xfrm>
          <a:off x="5603645"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F17B4-2E39-4CFD-B7A7-592FA925F1C1}">
      <dsp:nvSpPr>
        <dsp:cNvPr id="0" name=""/>
        <dsp:cNvSpPr/>
      </dsp:nvSpPr>
      <dsp:spPr>
        <a:xfrm>
          <a:off x="6590405"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F3AE0-772C-4114-95A4-E3DD8F66F28F}">
      <dsp:nvSpPr>
        <dsp:cNvPr id="0" name=""/>
        <dsp:cNvSpPr/>
      </dsp:nvSpPr>
      <dsp:spPr>
        <a:xfrm>
          <a:off x="7577164" y="5050249"/>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E6E90-744E-4A5F-9BB6-FFC63C683973}">
      <dsp:nvSpPr>
        <dsp:cNvPr id="0" name=""/>
        <dsp:cNvSpPr/>
      </dsp:nvSpPr>
      <dsp:spPr>
        <a:xfrm>
          <a:off x="1656608" y="5297448"/>
          <a:ext cx="6992782" cy="63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kern="1200"/>
            <a:t>Conclusiones y recomendaciones</a:t>
          </a:r>
          <a:endParaRPr lang="es-EC" sz="3000" kern="1200" dirty="0"/>
        </a:p>
      </dsp:txBody>
      <dsp:txXfrm>
        <a:off x="1656608" y="5297448"/>
        <a:ext cx="6992782" cy="635707"/>
      </dsp:txXfrm>
    </dsp:sp>
    <dsp:sp modelId="{5445A876-B03F-43EA-9B61-A28DC4E97162}">
      <dsp:nvSpPr>
        <dsp:cNvPr id="0" name=""/>
        <dsp:cNvSpPr/>
      </dsp:nvSpPr>
      <dsp:spPr>
        <a:xfrm>
          <a:off x="1656608"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4DBAB-0CEB-4256-8275-773838F81380}">
      <dsp:nvSpPr>
        <dsp:cNvPr id="0" name=""/>
        <dsp:cNvSpPr/>
      </dsp:nvSpPr>
      <dsp:spPr>
        <a:xfrm>
          <a:off x="2643368"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B40DA-ADB3-4848-9471-01295D088C08}">
      <dsp:nvSpPr>
        <dsp:cNvPr id="0" name=""/>
        <dsp:cNvSpPr/>
      </dsp:nvSpPr>
      <dsp:spPr>
        <a:xfrm>
          <a:off x="3630127"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CF7E2-6D1C-4474-897E-5F4ECEFA77FE}">
      <dsp:nvSpPr>
        <dsp:cNvPr id="0" name=""/>
        <dsp:cNvSpPr/>
      </dsp:nvSpPr>
      <dsp:spPr>
        <a:xfrm>
          <a:off x="4616886"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E5486-DCDE-4C5C-9BB5-4B006D74163A}">
      <dsp:nvSpPr>
        <dsp:cNvPr id="0" name=""/>
        <dsp:cNvSpPr/>
      </dsp:nvSpPr>
      <dsp:spPr>
        <a:xfrm>
          <a:off x="5603645"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F2A6C-07EC-47AB-B535-6AA7B60557AC}">
      <dsp:nvSpPr>
        <dsp:cNvPr id="0" name=""/>
        <dsp:cNvSpPr/>
      </dsp:nvSpPr>
      <dsp:spPr>
        <a:xfrm>
          <a:off x="6590405"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652DA-B6A3-4C0C-A22E-38890AE8F975}">
      <dsp:nvSpPr>
        <dsp:cNvPr id="0" name=""/>
        <dsp:cNvSpPr/>
      </dsp:nvSpPr>
      <dsp:spPr>
        <a:xfrm>
          <a:off x="7577164" y="5933156"/>
          <a:ext cx="932370" cy="155395"/>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0CF5-0529-4C15-9062-08428574BFC3}">
      <dsp:nvSpPr>
        <dsp:cNvPr id="0" name=""/>
        <dsp:cNvSpPr/>
      </dsp:nvSpPr>
      <dsp:spPr>
        <a:xfrm>
          <a:off x="0" y="0"/>
          <a:ext cx="10442241" cy="876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a:t>General</a:t>
          </a:r>
        </a:p>
      </dsp:txBody>
      <dsp:txXfrm>
        <a:off x="42779" y="42779"/>
        <a:ext cx="10356683" cy="790769"/>
      </dsp:txXfrm>
    </dsp:sp>
    <dsp:sp modelId="{2F1B9BA9-43B6-42B2-BA0D-A427977C1085}">
      <dsp:nvSpPr>
        <dsp:cNvPr id="0" name=""/>
        <dsp:cNvSpPr/>
      </dsp:nvSpPr>
      <dsp:spPr>
        <a:xfrm>
          <a:off x="0" y="1311853"/>
          <a:ext cx="10442241"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41"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smtClean="0"/>
            <a:t>Analizar los parámetros físicos – químicos (color, turbidez, cloro residual, caudal, temperatura del agua, temperatura ambiente, pH, nitritos, nitratos, DBO, DQO) y bacteriológicos (coliformes fecales y coliformes totales) de calidad del agua para consumo humano en el río Cayapas en el tramo de las comunidades Zapallo Grande – Loma Linda de la parroquia San José de Cayapas del Cantón Eloy Alfaro–Ecuador , mediante métodos estándar y modelos unidimensionales para capacitar a las familias sobre el aprovechamiento del agua para abastecimiento humano.</a:t>
          </a:r>
          <a:endParaRPr lang="es-EC" sz="2000" kern="1200" dirty="0"/>
        </a:p>
      </dsp:txBody>
      <dsp:txXfrm>
        <a:off x="0" y="1311853"/>
        <a:ext cx="10442241" cy="1917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23D2-8303-40F1-A312-FF3634EA903E}">
      <dsp:nvSpPr>
        <dsp:cNvPr id="0" name=""/>
        <dsp:cNvSpPr/>
      </dsp:nvSpPr>
      <dsp:spPr>
        <a:xfrm>
          <a:off x="0" y="4481"/>
          <a:ext cx="10442241" cy="11345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a:t>Específicos</a:t>
          </a:r>
        </a:p>
      </dsp:txBody>
      <dsp:txXfrm>
        <a:off x="55385" y="59866"/>
        <a:ext cx="10331471" cy="1023803"/>
      </dsp:txXfrm>
    </dsp:sp>
    <dsp:sp modelId="{95CD89E2-C2D6-4AF6-834D-EDAB816FEC3C}">
      <dsp:nvSpPr>
        <dsp:cNvPr id="0" name=""/>
        <dsp:cNvSpPr/>
      </dsp:nvSpPr>
      <dsp:spPr>
        <a:xfrm>
          <a:off x="0" y="1107472"/>
          <a:ext cx="10442241" cy="471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41"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smtClean="0"/>
            <a:t>Definir y caracterizar el área de estudio desde un aspecto socioeconómico mediante la elaboración de encuestas a la población de las comunidades para determinar el nivel de ingresos, el consumo de agua y crecimiento poblacional.</a:t>
          </a:r>
          <a:endParaRPr lang="es-EC" sz="2000" kern="1200" dirty="0"/>
        </a:p>
        <a:p>
          <a:pPr marL="228600" lvl="1" indent="-228600" algn="just" defTabSz="889000">
            <a:lnSpc>
              <a:spcPct val="90000"/>
            </a:lnSpc>
            <a:spcBef>
              <a:spcPct val="0"/>
            </a:spcBef>
            <a:spcAft>
              <a:spcPct val="20000"/>
            </a:spcAft>
            <a:buChar char="••"/>
          </a:pPr>
          <a:r>
            <a:rPr lang="es-EC" sz="2000" kern="1200" dirty="0" smtClean="0"/>
            <a:t>Analizar los parámetros físicos – químicos y bacteriológicos del agua de abastecimiento en el tramo de las comunidades Zapallo Grande – Loma Linda, para determinar si es apta para consumo humano, mediante un muestreo simple en los diferentes puntos seleccionados en tres épocas distintas.</a:t>
          </a:r>
          <a:endParaRPr lang="es-EC" sz="2000" kern="1200" dirty="0"/>
        </a:p>
        <a:p>
          <a:pPr marL="228600" lvl="1" indent="-228600" algn="just" defTabSz="889000">
            <a:lnSpc>
              <a:spcPct val="90000"/>
            </a:lnSpc>
            <a:spcBef>
              <a:spcPct val="0"/>
            </a:spcBef>
            <a:spcAft>
              <a:spcPct val="20000"/>
            </a:spcAft>
            <a:buChar char="••"/>
          </a:pPr>
          <a:r>
            <a:rPr lang="es-EC" sz="2000" kern="1200" dirty="0" smtClean="0"/>
            <a:t>Capacitar a los miembros de las comunidades sobre el control, desinfección y mantenimiento de aguas lluvia para que exista un mejoramiento en la calidad de agua para consumo humano, mediante una charla en cada comunidad (Zapallo Grande, Loma Linda).</a:t>
          </a:r>
          <a:endParaRPr lang="es-EC" sz="2000" kern="1200" dirty="0"/>
        </a:p>
        <a:p>
          <a:pPr marL="228600" lvl="1" indent="-228600" algn="just" defTabSz="889000">
            <a:lnSpc>
              <a:spcPct val="90000"/>
            </a:lnSpc>
            <a:spcBef>
              <a:spcPct val="0"/>
            </a:spcBef>
            <a:spcAft>
              <a:spcPct val="20000"/>
            </a:spcAft>
            <a:buChar char="••"/>
          </a:pPr>
          <a:r>
            <a:rPr lang="es-EC" sz="2000" kern="1200" dirty="0" smtClean="0"/>
            <a:t>Realizar una modelación unidimensional (hidrológica) utilizando el programa HEC-HMS, para la futura construcción de una planta de tratamiento de aguas residuales que se llevara a cabo por el proyecto de Vinculación “Mejora del acceso al agua y saneamiento en comunidades de la parroquia San José del Cayapas.” Desarrollado por el CENCINAT de la Universidad de las Fuerzas Armadas ESPE en colaboración con Universidad Politécnica de Madrid y la fundación amigos del Cayapas.</a:t>
          </a:r>
          <a:endParaRPr lang="es-EC" sz="2000" kern="1200" dirty="0"/>
        </a:p>
      </dsp:txBody>
      <dsp:txXfrm>
        <a:off x="0" y="1107472"/>
        <a:ext cx="10442241" cy="4718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3F969-3857-47B7-BFD8-B1B04A1A673A}">
      <dsp:nvSpPr>
        <dsp:cNvPr id="0" name=""/>
        <dsp:cNvSpPr/>
      </dsp:nvSpPr>
      <dsp:spPr>
        <a:xfrm>
          <a:off x="0" y="184992"/>
          <a:ext cx="7898538" cy="7020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Dengue</a:t>
          </a:r>
          <a:endParaRPr lang="es-ES" sz="3000" kern="1200" dirty="0"/>
        </a:p>
      </dsp:txBody>
      <dsp:txXfrm>
        <a:off x="34269" y="219261"/>
        <a:ext cx="7830000" cy="633462"/>
      </dsp:txXfrm>
    </dsp:sp>
    <dsp:sp modelId="{C40853AF-A616-4BAF-8DC4-8BD058D716A1}">
      <dsp:nvSpPr>
        <dsp:cNvPr id="0" name=""/>
        <dsp:cNvSpPr/>
      </dsp:nvSpPr>
      <dsp:spPr>
        <a:xfrm>
          <a:off x="0" y="886992"/>
          <a:ext cx="7898538"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77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C" sz="2300" kern="1200" dirty="0" smtClean="0"/>
            <a:t>Es una enfermedad causada  y transmitida por la picadura de las hembras de mosquitos Aedes </a:t>
          </a:r>
          <a:r>
            <a:rPr lang="es-EC" sz="2300" kern="1200" dirty="0" err="1" smtClean="0"/>
            <a:t>aegypti</a:t>
          </a:r>
          <a:r>
            <a:rPr lang="es-EC" sz="2300" kern="1200" dirty="0" smtClean="0"/>
            <a:t>.</a:t>
          </a:r>
          <a:endParaRPr lang="es-ES" sz="2300" kern="1200" dirty="0"/>
        </a:p>
        <a:p>
          <a:pPr marL="228600" lvl="1" indent="-228600" algn="l" defTabSz="1022350">
            <a:lnSpc>
              <a:spcPct val="90000"/>
            </a:lnSpc>
            <a:spcBef>
              <a:spcPct val="0"/>
            </a:spcBef>
            <a:spcAft>
              <a:spcPct val="20000"/>
            </a:spcAft>
            <a:buChar char="••"/>
          </a:pPr>
          <a:endParaRPr lang="es-ES" sz="2300" kern="1200" dirty="0"/>
        </a:p>
      </dsp:txBody>
      <dsp:txXfrm>
        <a:off x="0" y="886992"/>
        <a:ext cx="7898538" cy="1086750"/>
      </dsp:txXfrm>
    </dsp:sp>
    <dsp:sp modelId="{D0975179-FB25-4732-B3A0-2B482AC757F3}">
      <dsp:nvSpPr>
        <dsp:cNvPr id="0" name=""/>
        <dsp:cNvSpPr/>
      </dsp:nvSpPr>
      <dsp:spPr>
        <a:xfrm>
          <a:off x="0" y="1973742"/>
          <a:ext cx="7898538" cy="7020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Enfermedades Intestinales</a:t>
          </a:r>
          <a:endParaRPr lang="es-ES" sz="3000" kern="1200" dirty="0"/>
        </a:p>
      </dsp:txBody>
      <dsp:txXfrm>
        <a:off x="34269" y="2008011"/>
        <a:ext cx="7830000" cy="633462"/>
      </dsp:txXfrm>
    </dsp:sp>
    <dsp:sp modelId="{67C00353-0CF7-4659-85FA-AC9648D018BB}">
      <dsp:nvSpPr>
        <dsp:cNvPr id="0" name=""/>
        <dsp:cNvSpPr/>
      </dsp:nvSpPr>
      <dsp:spPr>
        <a:xfrm>
          <a:off x="0" y="2675742"/>
          <a:ext cx="7898538"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77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C" sz="2300" kern="1200" dirty="0" smtClean="0"/>
            <a:t>Son causados por alimentos y agua contaminada con materia fecal</a:t>
          </a:r>
          <a:endParaRPr lang="es-ES" sz="2300" kern="1200" dirty="0"/>
        </a:p>
      </dsp:txBody>
      <dsp:txXfrm>
        <a:off x="0" y="2675742"/>
        <a:ext cx="7898538" cy="698625"/>
      </dsp:txXfrm>
    </dsp:sp>
    <dsp:sp modelId="{4DA00F35-EDA6-4640-9E49-A739A0A438AA}">
      <dsp:nvSpPr>
        <dsp:cNvPr id="0" name=""/>
        <dsp:cNvSpPr/>
      </dsp:nvSpPr>
      <dsp:spPr>
        <a:xfrm>
          <a:off x="0" y="3374367"/>
          <a:ext cx="7898538" cy="7020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Enfermedades Diarreicas</a:t>
          </a:r>
          <a:endParaRPr lang="es-ES" sz="3000" kern="1200" dirty="0"/>
        </a:p>
      </dsp:txBody>
      <dsp:txXfrm>
        <a:off x="34269" y="3408636"/>
        <a:ext cx="7830000" cy="633462"/>
      </dsp:txXfrm>
    </dsp:sp>
    <dsp:sp modelId="{182BFF3F-C003-44B7-924A-CF68905E4E5D}">
      <dsp:nvSpPr>
        <dsp:cNvPr id="0" name=""/>
        <dsp:cNvSpPr/>
      </dsp:nvSpPr>
      <dsp:spPr>
        <a:xfrm>
          <a:off x="0" y="4076367"/>
          <a:ext cx="7898538"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77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C" sz="2300" kern="1200" dirty="0" smtClean="0"/>
            <a:t>Es la disposición de tres o más veces al día de heces sueltas o líquidas</a:t>
          </a:r>
          <a:endParaRPr lang="es-ES" sz="2300" kern="1200" dirty="0"/>
        </a:p>
      </dsp:txBody>
      <dsp:txXfrm>
        <a:off x="0" y="4076367"/>
        <a:ext cx="7898538" cy="698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2A87-DA6A-40E2-8908-10F69B7019CC}">
      <dsp:nvSpPr>
        <dsp:cNvPr id="0" name=""/>
        <dsp:cNvSpPr/>
      </dsp:nvSpPr>
      <dsp:spPr>
        <a:xfrm rot="5400000">
          <a:off x="536577" y="947722"/>
          <a:ext cx="1607022" cy="267404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D456E-67D2-4093-AADB-16E8144AFCA7}">
      <dsp:nvSpPr>
        <dsp:cNvPr id="0" name=""/>
        <dsp:cNvSpPr/>
      </dsp:nvSpPr>
      <dsp:spPr>
        <a:xfrm>
          <a:off x="268325" y="1746687"/>
          <a:ext cx="2414146" cy="211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La investigación es de tipo descriptiva </a:t>
          </a:r>
          <a:endParaRPr lang="es-ES" sz="1800" kern="1200" dirty="0"/>
        </a:p>
      </dsp:txBody>
      <dsp:txXfrm>
        <a:off x="268325" y="1746687"/>
        <a:ext cx="2414146" cy="2116141"/>
      </dsp:txXfrm>
    </dsp:sp>
    <dsp:sp modelId="{CF38395E-58AD-403B-AD57-CAA726375931}">
      <dsp:nvSpPr>
        <dsp:cNvPr id="0" name=""/>
        <dsp:cNvSpPr/>
      </dsp:nvSpPr>
      <dsp:spPr>
        <a:xfrm>
          <a:off x="2226973" y="750855"/>
          <a:ext cx="455499" cy="45549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C048B-E6DB-4211-BC4E-5748A37ABE5E}">
      <dsp:nvSpPr>
        <dsp:cNvPr id="0" name=""/>
        <dsp:cNvSpPr/>
      </dsp:nvSpPr>
      <dsp:spPr>
        <a:xfrm rot="5400000">
          <a:off x="3491965" y="216408"/>
          <a:ext cx="1607022" cy="267404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25D5D-49D7-446F-B7F2-276918DF3201}">
      <dsp:nvSpPr>
        <dsp:cNvPr id="0" name=""/>
        <dsp:cNvSpPr/>
      </dsp:nvSpPr>
      <dsp:spPr>
        <a:xfrm>
          <a:off x="3223713" y="1015373"/>
          <a:ext cx="2414146" cy="211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0" kern="1200" dirty="0" smtClean="0"/>
            <a:t>Se diseñó un cuestionario de diagnóstico para la obtención, manejo y consumo del agua, mismo que cuenta con un coeficiente de correlación de 0.70.</a:t>
          </a:r>
          <a:endParaRPr lang="es-ES" sz="1800" b="0" kern="1200" dirty="0"/>
        </a:p>
      </dsp:txBody>
      <dsp:txXfrm>
        <a:off x="3223713" y="1015373"/>
        <a:ext cx="2414146" cy="2116141"/>
      </dsp:txXfrm>
    </dsp:sp>
    <dsp:sp modelId="{AE7382F7-AC18-42DB-9041-1B10B3E5A8FB}">
      <dsp:nvSpPr>
        <dsp:cNvPr id="0" name=""/>
        <dsp:cNvSpPr/>
      </dsp:nvSpPr>
      <dsp:spPr>
        <a:xfrm>
          <a:off x="5182360" y="19542"/>
          <a:ext cx="455499" cy="45549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FF83B-4E47-430D-83A7-3E9594D50796}">
      <dsp:nvSpPr>
        <dsp:cNvPr id="0" name=""/>
        <dsp:cNvSpPr/>
      </dsp:nvSpPr>
      <dsp:spPr>
        <a:xfrm rot="5400000">
          <a:off x="6447352" y="-514904"/>
          <a:ext cx="1607022" cy="267404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B858C-A4B5-4093-A96F-85C90C4FA108}">
      <dsp:nvSpPr>
        <dsp:cNvPr id="0" name=""/>
        <dsp:cNvSpPr/>
      </dsp:nvSpPr>
      <dsp:spPr>
        <a:xfrm>
          <a:off x="6179100" y="284059"/>
          <a:ext cx="2414146" cy="211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Se evaluó las dimensiones: general, vivienda, socio-económica y abastecimiento de agua y saneamiento</a:t>
          </a:r>
          <a:endParaRPr lang="es-ES" sz="1800" kern="1200" dirty="0"/>
        </a:p>
      </dsp:txBody>
      <dsp:txXfrm>
        <a:off x="6179100" y="284059"/>
        <a:ext cx="2414146" cy="2116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12938-E89D-45ED-9D9D-8059CD139ACB}">
      <dsp:nvSpPr>
        <dsp:cNvPr id="0" name=""/>
        <dsp:cNvSpPr/>
      </dsp:nvSpPr>
      <dsp:spPr>
        <a:xfrm>
          <a:off x="4302" y="0"/>
          <a:ext cx="1058266" cy="10582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60ACF-8433-4E8A-A92A-3A0D21B4B51C}">
      <dsp:nvSpPr>
        <dsp:cNvPr id="0" name=""/>
        <dsp:cNvSpPr/>
      </dsp:nvSpPr>
      <dsp:spPr>
        <a:xfrm>
          <a:off x="110129" y="105826"/>
          <a:ext cx="846613" cy="846613"/>
        </a:xfrm>
        <a:prstGeom prst="chord">
          <a:avLst>
            <a:gd name="adj1" fmla="val 0"/>
            <a:gd name="adj2" fmla="val 108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87581-DAE4-416F-B8F0-5B2501259C73}">
      <dsp:nvSpPr>
        <dsp:cNvPr id="0" name=""/>
        <dsp:cNvSpPr/>
      </dsp:nvSpPr>
      <dsp:spPr>
        <a:xfrm>
          <a:off x="1283041" y="0"/>
          <a:ext cx="3130705" cy="105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C" sz="1600" kern="1200" dirty="0" smtClean="0"/>
            <a:t>Los parámetros analizados en campo fueron: temperatura del agua, temperatura ambiente, turbidez y pH</a:t>
          </a:r>
          <a:endParaRPr lang="es-ES" sz="1600" kern="1200" dirty="0"/>
        </a:p>
      </dsp:txBody>
      <dsp:txXfrm>
        <a:off x="1283041" y="0"/>
        <a:ext cx="3130705" cy="1058266"/>
      </dsp:txXfrm>
    </dsp:sp>
    <dsp:sp modelId="{98B6566A-E538-49C3-8397-369722B0BF5D}">
      <dsp:nvSpPr>
        <dsp:cNvPr id="0" name=""/>
        <dsp:cNvSpPr/>
      </dsp:nvSpPr>
      <dsp:spPr>
        <a:xfrm>
          <a:off x="4634219" y="0"/>
          <a:ext cx="1058266" cy="10582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E9A93-B4C9-49B3-BCD7-030CA68250AF}">
      <dsp:nvSpPr>
        <dsp:cNvPr id="0" name=""/>
        <dsp:cNvSpPr/>
      </dsp:nvSpPr>
      <dsp:spPr>
        <a:xfrm>
          <a:off x="4740046" y="105826"/>
          <a:ext cx="846613" cy="846613"/>
        </a:xfrm>
        <a:prstGeom prst="chord">
          <a:avLst>
            <a:gd name="adj1" fmla="val 16200000"/>
            <a:gd name="adj2" fmla="val 162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D67C8-EAE3-4A24-BCF2-163EBF555C1E}">
      <dsp:nvSpPr>
        <dsp:cNvPr id="0" name=""/>
        <dsp:cNvSpPr/>
      </dsp:nvSpPr>
      <dsp:spPr>
        <a:xfrm>
          <a:off x="5912958" y="0"/>
          <a:ext cx="3130705" cy="105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C" sz="1600" kern="1200" dirty="0" smtClean="0"/>
            <a:t>Para determinar el cloro residual en el agua se utilizó tiras de cloro para tratamiento de agua y aguas residuales 4250BJ</a:t>
          </a:r>
          <a:endParaRPr lang="es-ES" sz="1600" kern="1200" dirty="0"/>
        </a:p>
      </dsp:txBody>
      <dsp:txXfrm>
        <a:off x="5912958" y="0"/>
        <a:ext cx="3130705" cy="1058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A6FD0-761A-4407-BE54-AC9F987F4EB5}">
      <dsp:nvSpPr>
        <dsp:cNvPr id="0" name=""/>
        <dsp:cNvSpPr/>
      </dsp:nvSpPr>
      <dsp:spPr>
        <a:xfrm>
          <a:off x="2531885" y="0"/>
          <a:ext cx="4506323" cy="4506323"/>
        </a:xfrm>
        <a:prstGeom prst="triangl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99E08-9528-412C-9BA8-2CDF6C837D0A}">
      <dsp:nvSpPr>
        <dsp:cNvPr id="0" name=""/>
        <dsp:cNvSpPr/>
      </dsp:nvSpPr>
      <dsp:spPr>
        <a:xfrm>
          <a:off x="4785046" y="453052"/>
          <a:ext cx="2929109" cy="1066731"/>
        </a:xfrm>
        <a:prstGeom prst="round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Los parámetros físico-químicos analizados en el laboratorio fueron: nitritos, nitratos, floruros, cloruros, fosfatos, sulfatos</a:t>
          </a:r>
          <a:endParaRPr lang="es-ES" sz="1300" kern="1200" dirty="0"/>
        </a:p>
      </dsp:txBody>
      <dsp:txXfrm>
        <a:off x="4837120" y="505126"/>
        <a:ext cx="2824961" cy="962583"/>
      </dsp:txXfrm>
    </dsp:sp>
    <dsp:sp modelId="{5D8A51DA-5053-4CAC-8DA7-9FA713D79DB6}">
      <dsp:nvSpPr>
        <dsp:cNvPr id="0" name=""/>
        <dsp:cNvSpPr/>
      </dsp:nvSpPr>
      <dsp:spPr>
        <a:xfrm>
          <a:off x="4785046" y="1653125"/>
          <a:ext cx="2929109" cy="1066731"/>
        </a:xfrm>
        <a:prstGeom prst="round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Demanda Química de Oxígeno método 5220D, Demanda Biológica de Oxígeno método 5210B</a:t>
          </a:r>
          <a:endParaRPr lang="es-ES" sz="1300" kern="1200" dirty="0"/>
        </a:p>
      </dsp:txBody>
      <dsp:txXfrm>
        <a:off x="4837120" y="1705199"/>
        <a:ext cx="2824961" cy="962583"/>
      </dsp:txXfrm>
    </dsp:sp>
    <dsp:sp modelId="{96BBFBBF-F332-4AE5-8A81-84A8F3C945E0}">
      <dsp:nvSpPr>
        <dsp:cNvPr id="0" name=""/>
        <dsp:cNvSpPr/>
      </dsp:nvSpPr>
      <dsp:spPr>
        <a:xfrm>
          <a:off x="4785046" y="2853197"/>
          <a:ext cx="2929109" cy="1066731"/>
        </a:xfrm>
        <a:prstGeom prst="round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Los parámetros bacteriológicos analizados en laboratorio fueron coliformes totales y coliformes fecales </a:t>
          </a:r>
          <a:endParaRPr lang="es-ES" sz="1300" kern="1200" dirty="0"/>
        </a:p>
      </dsp:txBody>
      <dsp:txXfrm>
        <a:off x="4837120" y="2905271"/>
        <a:ext cx="2824961" cy="962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707AB-32BD-43B8-B902-23D9846B18B0}">
      <dsp:nvSpPr>
        <dsp:cNvPr id="0" name=""/>
        <dsp:cNvSpPr/>
      </dsp:nvSpPr>
      <dsp:spPr>
        <a:xfrm>
          <a:off x="1357568" y="-30673"/>
          <a:ext cx="5132850" cy="5132850"/>
        </a:xfrm>
        <a:prstGeom prst="circularArrow">
          <a:avLst>
            <a:gd name="adj1" fmla="val 5544"/>
            <a:gd name="adj2" fmla="val 330680"/>
            <a:gd name="adj3" fmla="val 13773043"/>
            <a:gd name="adj4" fmla="val 1738771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5CF87-5473-4776-A8A3-2AE4778A9449}">
      <dsp:nvSpPr>
        <dsp:cNvPr id="0" name=""/>
        <dsp:cNvSpPr/>
      </dsp:nvSpPr>
      <dsp:spPr>
        <a:xfrm>
          <a:off x="2720738" y="1719"/>
          <a:ext cx="2406511" cy="120325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Morfometría de las subcuencas</a:t>
          </a:r>
          <a:endParaRPr lang="es-ES" sz="2200" kern="1200" dirty="0"/>
        </a:p>
      </dsp:txBody>
      <dsp:txXfrm>
        <a:off x="2779476" y="60457"/>
        <a:ext cx="2289035" cy="1085779"/>
      </dsp:txXfrm>
    </dsp:sp>
    <dsp:sp modelId="{AF52B1ED-1A23-4F69-9B12-D2C67DD1CEFD}">
      <dsp:nvSpPr>
        <dsp:cNvPr id="0" name=""/>
        <dsp:cNvSpPr/>
      </dsp:nvSpPr>
      <dsp:spPr>
        <a:xfrm>
          <a:off x="4802456" y="1514177"/>
          <a:ext cx="2406511" cy="1203255"/>
        </a:xfrm>
        <a:prstGeom prst="round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Precipitación Histórica</a:t>
          </a:r>
          <a:endParaRPr lang="es-ES" sz="2200" kern="1200" dirty="0"/>
        </a:p>
      </dsp:txBody>
      <dsp:txXfrm>
        <a:off x="4861194" y="1572915"/>
        <a:ext cx="2289035" cy="1085779"/>
      </dsp:txXfrm>
    </dsp:sp>
    <dsp:sp modelId="{AAC1B18D-B899-4E4A-AE83-C2A63C87EA5A}">
      <dsp:nvSpPr>
        <dsp:cNvPr id="0" name=""/>
        <dsp:cNvSpPr/>
      </dsp:nvSpPr>
      <dsp:spPr>
        <a:xfrm>
          <a:off x="4007311" y="3961384"/>
          <a:ext cx="2406511" cy="1203255"/>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Condiciones de Humedad del suelo</a:t>
          </a:r>
          <a:endParaRPr lang="es-ES" sz="2200" kern="1200" dirty="0"/>
        </a:p>
      </dsp:txBody>
      <dsp:txXfrm>
        <a:off x="4066049" y="4020122"/>
        <a:ext cx="2289035" cy="1085779"/>
      </dsp:txXfrm>
    </dsp:sp>
    <dsp:sp modelId="{EC32F6B3-1E4A-4F8D-9056-2637820915BC}">
      <dsp:nvSpPr>
        <dsp:cNvPr id="0" name=""/>
        <dsp:cNvSpPr/>
      </dsp:nvSpPr>
      <dsp:spPr>
        <a:xfrm>
          <a:off x="1434165" y="3961384"/>
          <a:ext cx="2406511" cy="1203255"/>
        </a:xfrm>
        <a:prstGeom prst="round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Transformación de lluvia en escorrentía</a:t>
          </a:r>
          <a:endParaRPr lang="es-ES" sz="2200" kern="1200" dirty="0"/>
        </a:p>
      </dsp:txBody>
      <dsp:txXfrm>
        <a:off x="1492903" y="4020122"/>
        <a:ext cx="2289035" cy="1085779"/>
      </dsp:txXfrm>
    </dsp:sp>
    <dsp:sp modelId="{FF61396D-040C-4D1F-8127-31DAF7D1E2C0}">
      <dsp:nvSpPr>
        <dsp:cNvPr id="0" name=""/>
        <dsp:cNvSpPr/>
      </dsp:nvSpPr>
      <dsp:spPr>
        <a:xfrm>
          <a:off x="639019" y="1514177"/>
          <a:ext cx="2406511" cy="1203255"/>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Hidráulica de los métodos de tránsito</a:t>
          </a:r>
          <a:endParaRPr lang="es-ES" sz="2200" kern="1200" dirty="0"/>
        </a:p>
      </dsp:txBody>
      <dsp:txXfrm>
        <a:off x="697757" y="1572915"/>
        <a:ext cx="2289035" cy="10857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8F4E4-6C36-4ED7-9B4E-9E7564C4F54C}">
      <dsp:nvSpPr>
        <dsp:cNvPr id="0" name=""/>
        <dsp:cNvSpPr/>
      </dsp:nvSpPr>
      <dsp:spPr>
        <a:xfrm>
          <a:off x="992" y="194138"/>
          <a:ext cx="3869531" cy="2321718"/>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Tener un cuidado especial con los recipientes de las muestras para el análisis biológico, ya que este parámetro se puede alterar con facilidad.</a:t>
          </a:r>
          <a:endParaRPr lang="es-EC" sz="1800" kern="1200" dirty="0"/>
        </a:p>
      </dsp:txBody>
      <dsp:txXfrm>
        <a:off x="992" y="194138"/>
        <a:ext cx="3869531" cy="2321718"/>
      </dsp:txXfrm>
    </dsp:sp>
    <dsp:sp modelId="{529268A9-2087-4B9A-B04B-096A12AC1216}">
      <dsp:nvSpPr>
        <dsp:cNvPr id="0" name=""/>
        <dsp:cNvSpPr/>
      </dsp:nvSpPr>
      <dsp:spPr>
        <a:xfrm>
          <a:off x="4257476" y="194138"/>
          <a:ext cx="3869531" cy="2321718"/>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Fomentar los estudios de calidad de agua especialmente en zonas rurales donde la población no cuenta con alcantarillado y agua potable. Realizar capacitaciones de control, desinfección y mantenimiento de aguas lluvia en todas las comunidades cercanas al río Cayapas.</a:t>
          </a:r>
          <a:endParaRPr lang="es-EC" sz="1800" kern="1200" dirty="0"/>
        </a:p>
      </dsp:txBody>
      <dsp:txXfrm>
        <a:off x="4257476" y="194138"/>
        <a:ext cx="3869531" cy="2321718"/>
      </dsp:txXfrm>
    </dsp:sp>
    <dsp:sp modelId="{BD702177-7202-4478-AA50-25B5DC875443}">
      <dsp:nvSpPr>
        <dsp:cNvPr id="0" name=""/>
        <dsp:cNvSpPr/>
      </dsp:nvSpPr>
      <dsp:spPr>
        <a:xfrm>
          <a:off x="2129234" y="2902810"/>
          <a:ext cx="3869531" cy="2321718"/>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Se recomienda la construcción de un sistema de recolección de aguas lluvia adaptándose a las características socioeconómicas de la población, el costo de los materiales, la accesibilidad y la demanda de los usuarios.</a:t>
          </a:r>
          <a:endParaRPr lang="es-EC" sz="1800" kern="1200" dirty="0"/>
        </a:p>
      </dsp:txBody>
      <dsp:txXfrm>
        <a:off x="2129234"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145149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254687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2879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425010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493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241036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541275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110556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152272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11"/>
          </p:nvPr>
        </p:nvSpPr>
        <p:spPr/>
        <p:txBody>
          <a:bodyPr/>
          <a:lstStyle/>
          <a:p>
            <a:endParaRPr lang="es-EC">
              <a:solidFill>
                <a:srgbClr val="E7E6E6"/>
              </a:solidFill>
            </a:endParaRPr>
          </a:p>
        </p:txBody>
      </p:sp>
      <p:sp>
        <p:nvSpPr>
          <p:cNvPr id="6" name="Slide Number Placeholder 5"/>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337134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6" name="Footer Placeholder 5"/>
          <p:cNvSpPr>
            <a:spLocks noGrp="1"/>
          </p:cNvSpPr>
          <p:nvPr>
            <p:ph type="ftr" sz="quarter" idx="11"/>
          </p:nvPr>
        </p:nvSpPr>
        <p:spPr/>
        <p:txBody>
          <a:bodyPr/>
          <a:lstStyle/>
          <a:p>
            <a:endParaRPr lang="es-EC">
              <a:solidFill>
                <a:srgbClr val="E7E6E6"/>
              </a:solidFill>
            </a:endParaRPr>
          </a:p>
        </p:txBody>
      </p:sp>
      <p:sp>
        <p:nvSpPr>
          <p:cNvPr id="7" name="Slide Number Placeholder 6"/>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278361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8" name="Footer Placeholder 7"/>
          <p:cNvSpPr>
            <a:spLocks noGrp="1"/>
          </p:cNvSpPr>
          <p:nvPr>
            <p:ph type="ftr" sz="quarter" idx="11"/>
          </p:nvPr>
        </p:nvSpPr>
        <p:spPr/>
        <p:txBody>
          <a:bodyPr/>
          <a:lstStyle/>
          <a:p>
            <a:endParaRPr lang="es-EC">
              <a:solidFill>
                <a:srgbClr val="E7E6E6"/>
              </a:solidFill>
            </a:endParaRPr>
          </a:p>
        </p:txBody>
      </p:sp>
      <p:sp>
        <p:nvSpPr>
          <p:cNvPr id="9" name="Slide Number Placeholder 8"/>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36646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4" name="Footer Placeholder 3"/>
          <p:cNvSpPr>
            <a:spLocks noGrp="1"/>
          </p:cNvSpPr>
          <p:nvPr>
            <p:ph type="ftr" sz="quarter" idx="11"/>
          </p:nvPr>
        </p:nvSpPr>
        <p:spPr/>
        <p:txBody>
          <a:bodyPr/>
          <a:lstStyle/>
          <a:p>
            <a:endParaRPr lang="es-EC">
              <a:solidFill>
                <a:srgbClr val="E7E6E6"/>
              </a:solidFill>
            </a:endParaRPr>
          </a:p>
        </p:txBody>
      </p:sp>
      <p:sp>
        <p:nvSpPr>
          <p:cNvPr id="5" name="Slide Number Placeholder 4"/>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211604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3" name="Footer Placeholder 2"/>
          <p:cNvSpPr>
            <a:spLocks noGrp="1"/>
          </p:cNvSpPr>
          <p:nvPr>
            <p:ph type="ftr" sz="quarter" idx="11"/>
          </p:nvPr>
        </p:nvSpPr>
        <p:spPr/>
        <p:txBody>
          <a:bodyPr/>
          <a:lstStyle/>
          <a:p>
            <a:endParaRPr lang="es-EC">
              <a:solidFill>
                <a:srgbClr val="E7E6E6"/>
              </a:solidFill>
            </a:endParaRPr>
          </a:p>
        </p:txBody>
      </p:sp>
      <p:sp>
        <p:nvSpPr>
          <p:cNvPr id="4" name="Slide Number Placeholder 3"/>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57772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6" name="Footer Placeholder 5"/>
          <p:cNvSpPr>
            <a:spLocks noGrp="1"/>
          </p:cNvSpPr>
          <p:nvPr>
            <p:ph type="ftr" sz="quarter" idx="11"/>
          </p:nvPr>
        </p:nvSpPr>
        <p:spPr/>
        <p:txBody>
          <a:bodyPr/>
          <a:lstStyle/>
          <a:p>
            <a:endParaRPr lang="es-EC">
              <a:solidFill>
                <a:srgbClr val="E7E6E6"/>
              </a:solidFill>
            </a:endParaRPr>
          </a:p>
        </p:txBody>
      </p:sp>
      <p:sp>
        <p:nvSpPr>
          <p:cNvPr id="7" name="Slide Number Placeholder 6"/>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38367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6" name="Footer Placeholder 5"/>
          <p:cNvSpPr>
            <a:spLocks noGrp="1"/>
          </p:cNvSpPr>
          <p:nvPr>
            <p:ph type="ftr" sz="quarter" idx="11"/>
          </p:nvPr>
        </p:nvSpPr>
        <p:spPr/>
        <p:txBody>
          <a:bodyPr/>
          <a:lstStyle/>
          <a:p>
            <a:endParaRPr lang="es-EC">
              <a:solidFill>
                <a:srgbClr val="E7E6E6"/>
              </a:solidFill>
            </a:endParaRPr>
          </a:p>
        </p:txBody>
      </p:sp>
      <p:sp>
        <p:nvSpPr>
          <p:cNvPr id="7" name="Slide Number Placeholder 6"/>
          <p:cNvSpPr>
            <a:spLocks noGrp="1"/>
          </p:cNvSpPr>
          <p:nvPr>
            <p:ph type="sldNum" sz="quarter" idx="12"/>
          </p:nvPr>
        </p:nvSpPr>
        <p:spPr/>
        <p:txBody>
          <a:body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217563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C3B480-EDE5-4286-A127-E864506F2931}" type="datetimeFigureOut">
              <a:rPr lang="es-EC" smtClean="0">
                <a:solidFill>
                  <a:srgbClr val="E7E6E6"/>
                </a:solidFill>
              </a:rPr>
              <a:pPr/>
              <a:t>13/9/2020</a:t>
            </a:fld>
            <a:endParaRPr lang="es-EC">
              <a:solidFill>
                <a:srgbClr val="E7E6E6"/>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srgbClr val="E7E6E6"/>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241173-F362-4EC0-B45A-AEA8647D4281}" type="slidenum">
              <a:rPr lang="es-EC" smtClean="0">
                <a:solidFill>
                  <a:srgbClr val="E7E6E6"/>
                </a:solidFill>
              </a:rPr>
              <a:pPr/>
              <a:t>‹Nº›</a:t>
            </a:fld>
            <a:endParaRPr lang="es-EC">
              <a:solidFill>
                <a:srgbClr val="E7E6E6"/>
              </a:solidFill>
            </a:endParaRPr>
          </a:p>
        </p:txBody>
      </p:sp>
    </p:spTree>
    <p:extLst>
      <p:ext uri="{BB962C8B-B14F-4D97-AF65-F5344CB8AC3E}">
        <p14:creationId xmlns:p14="http://schemas.microsoft.com/office/powerpoint/2010/main" val="81799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hdphoto" Target="../media/hdphoto2.wdp"/><Relationship Id="rId5" Type="http://schemas.openxmlformats.org/officeDocument/2006/relationships/diagramColors" Target="../diagrams/colors5.xml"/><Relationship Id="rId10" Type="http://schemas.openxmlformats.org/officeDocument/2006/relationships/image" Target="../media/image4.png"/><Relationship Id="rId4" Type="http://schemas.openxmlformats.org/officeDocument/2006/relationships/diagramQuickStyle" Target="../diagrams/quickStyle5.xm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4.png"/><Relationship Id="rId5" Type="http://schemas.openxmlformats.org/officeDocument/2006/relationships/diagramQuickStyle" Target="../diagrams/quickStyle6.xml"/><Relationship Id="rId10" Type="http://schemas.openxmlformats.org/officeDocument/2006/relationships/slide" Target="slide2.xml"/><Relationship Id="rId4" Type="http://schemas.openxmlformats.org/officeDocument/2006/relationships/diagramLayout" Target="../diagrams/layout6.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hdphoto" Target="../media/hdphoto2.wdp"/><Relationship Id="rId5" Type="http://schemas.openxmlformats.org/officeDocument/2006/relationships/diagramColors" Target="../diagrams/colors7.xml"/><Relationship Id="rId10" Type="http://schemas.openxmlformats.org/officeDocument/2006/relationships/image" Target="../media/image4.png"/><Relationship Id="rId4" Type="http://schemas.openxmlformats.org/officeDocument/2006/relationships/diagramQuickStyle" Target="../diagrams/quickStyle7.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slide" Target="slide2.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7" Type="http://schemas.microsoft.com/office/2007/relationships/hdphoto" Target="../media/hdphoto2.wdp"/><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7" Type="http://schemas.microsoft.com/office/2007/relationships/hdphoto" Target="../media/hdphoto2.wdp"/><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tmp"/><Relationship Id="rId7" Type="http://schemas.openxmlformats.org/officeDocument/2006/relationships/image" Target="../media/image4.png"/><Relationship Id="rId2" Type="http://schemas.openxmlformats.org/officeDocument/2006/relationships/image" Target="../media/image26.tmp"/><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9.tmp"/><Relationship Id="rId4" Type="http://schemas.openxmlformats.org/officeDocument/2006/relationships/image" Target="../media/image28.tmp"/></Relationships>
</file>

<file path=ppt/slides/_rels/slide2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5.tmp"/><Relationship Id="rId7" Type="http://schemas.microsoft.com/office/2007/relationships/hdphoto" Target="../media/hdphoto2.wdp"/><Relationship Id="rId2" Type="http://schemas.openxmlformats.org/officeDocument/2006/relationships/image" Target="../media/image34.tmp"/><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6.tmp"/></Relationships>
</file>

<file path=ppt/slides/_rels/slide2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tmp"/><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50.tmp"/><Relationship Id="rId3" Type="http://schemas.openxmlformats.org/officeDocument/2006/relationships/image" Target="../media/image48.tmp"/><Relationship Id="rId7" Type="http://schemas.microsoft.com/office/2007/relationships/hdphoto" Target="../media/hdphoto2.wdp"/><Relationship Id="rId2" Type="http://schemas.openxmlformats.org/officeDocument/2006/relationships/image" Target="../media/image47.tmp"/><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49.tm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66351" y="1571747"/>
            <a:ext cx="10422081" cy="1702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2800" i="1" dirty="0">
              <a:solidFill>
                <a:prstClr val="white"/>
              </a:solidFill>
              <a:latin typeface="Times New Roman" panose="02020603050405020304" pitchFamily="18" charset="0"/>
              <a:cs typeface="Times New Roman" panose="02020603050405020304" pitchFamily="18" charset="0"/>
            </a:endParaRPr>
          </a:p>
          <a:p>
            <a:pPr algn="ctr"/>
            <a:r>
              <a:rPr lang="es-ES" sz="2000" i="1" dirty="0">
                <a:solidFill>
                  <a:schemeClr val="tx1"/>
                </a:solidFill>
                <a:latin typeface="Times New Roman" panose="02020603050405020304" pitchFamily="18" charset="0"/>
                <a:cs typeface="Times New Roman" panose="02020603050405020304" pitchFamily="18" charset="0"/>
              </a:rPr>
              <a:t>DEPARTAMENTO DE CIENCIAS DE LA TIERRA </a:t>
            </a:r>
            <a:r>
              <a:rPr lang="es-ES" sz="2000" i="1" dirty="0" smtClean="0">
                <a:solidFill>
                  <a:schemeClr val="tx1"/>
                </a:solidFill>
                <a:latin typeface="Times New Roman" panose="02020603050405020304" pitchFamily="18" charset="0"/>
                <a:cs typeface="Times New Roman" panose="02020603050405020304" pitchFamily="18" charset="0"/>
              </a:rPr>
              <a:t>Y DE LA </a:t>
            </a:r>
            <a:r>
              <a:rPr lang="es-ES" sz="2000" i="1" dirty="0">
                <a:solidFill>
                  <a:schemeClr val="tx1"/>
                </a:solidFill>
                <a:latin typeface="Times New Roman" panose="02020603050405020304" pitchFamily="18" charset="0"/>
                <a:cs typeface="Times New Roman" panose="02020603050405020304" pitchFamily="18" charset="0"/>
              </a:rPr>
              <a:t>CONSTRUCCIÓN </a:t>
            </a:r>
          </a:p>
          <a:p>
            <a:pPr algn="ctr"/>
            <a:r>
              <a:rPr lang="es-ES" sz="2000" i="1" dirty="0">
                <a:solidFill>
                  <a:schemeClr val="tx1"/>
                </a:solidFill>
                <a:latin typeface="Times New Roman" panose="02020603050405020304" pitchFamily="18" charset="0"/>
                <a:cs typeface="Times New Roman" panose="02020603050405020304" pitchFamily="18" charset="0"/>
              </a:rPr>
              <a:t>CARRERA DE INGENIERÍA GEOGRÁFICA Y DEL MEDIO AMBIENTE </a:t>
            </a:r>
          </a:p>
          <a:p>
            <a:pPr algn="ctr"/>
            <a:endParaRPr lang="es-ES" sz="2000" i="1" dirty="0">
              <a:solidFill>
                <a:prstClr val="white"/>
              </a:solidFill>
              <a:latin typeface="Times New Roman" panose="02020603050405020304" pitchFamily="18" charset="0"/>
              <a:cs typeface="Times New Roman" panose="02020603050405020304" pitchFamily="18" charset="0"/>
            </a:endParaRPr>
          </a:p>
          <a:p>
            <a:pPr algn="ctr"/>
            <a:r>
              <a:rPr lang="es-ES" sz="3200" b="1" i="1" dirty="0" smtClean="0">
                <a:solidFill>
                  <a:schemeClr val="tx1"/>
                </a:solidFill>
                <a:latin typeface="Times New Roman" panose="02020603050405020304" pitchFamily="18" charset="0"/>
                <a:cs typeface="Times New Roman" panose="02020603050405020304" pitchFamily="18" charset="0"/>
              </a:rPr>
              <a:t>“</a:t>
            </a:r>
            <a:r>
              <a:rPr lang="es-MX" sz="3200" b="1" i="1" dirty="0">
                <a:solidFill>
                  <a:schemeClr val="tx1"/>
                </a:solidFill>
                <a:latin typeface="Times New Roman" panose="02020603050405020304" pitchFamily="18" charset="0"/>
                <a:cs typeface="Times New Roman" panose="02020603050405020304" pitchFamily="18" charset="0"/>
              </a:rPr>
              <a:t>Calidad de agua lluvia y consumo de Zapallo Grande, Loma Linda-Ecuador mediante modelos </a:t>
            </a:r>
            <a:r>
              <a:rPr lang="es-MX" sz="3200" b="1" i="1" dirty="0" smtClean="0">
                <a:solidFill>
                  <a:schemeClr val="tx1"/>
                </a:solidFill>
                <a:latin typeface="Times New Roman" panose="02020603050405020304" pitchFamily="18" charset="0"/>
                <a:cs typeface="Times New Roman" panose="02020603050405020304" pitchFamily="18" charset="0"/>
              </a:rPr>
              <a:t>unidimensionales</a:t>
            </a:r>
            <a:r>
              <a:rPr lang="es-ES" sz="3200" b="1" i="1" dirty="0" smtClean="0">
                <a:solidFill>
                  <a:schemeClr val="tx1"/>
                </a:solidFill>
                <a:latin typeface="Times New Roman" panose="02020603050405020304" pitchFamily="18" charset="0"/>
                <a:cs typeface="Times New Roman" panose="02020603050405020304" pitchFamily="18" charset="0"/>
              </a:rPr>
              <a:t>”</a:t>
            </a:r>
            <a:endParaRPr lang="es-EC" sz="3200" b="1" i="1" dirty="0">
              <a:solidFill>
                <a:schemeClr val="tx1"/>
              </a:solidFill>
              <a:latin typeface="Times New Roman" panose="02020603050405020304" pitchFamily="18" charset="0"/>
              <a:cs typeface="Times New Roman" panose="02020603050405020304" pitchFamily="18" charset="0"/>
            </a:endParaRPr>
          </a:p>
        </p:txBody>
      </p:sp>
      <p:pic>
        <p:nvPicPr>
          <p:cNvPr id="4" name="Picture 2" descr="Resultado de imagen para ESPE LOGO"/>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97118" y="201150"/>
            <a:ext cx="4760549" cy="1229496"/>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p:cNvSpPr txBox="1">
            <a:spLocks/>
          </p:cNvSpPr>
          <p:nvPr/>
        </p:nvSpPr>
        <p:spPr>
          <a:xfrm>
            <a:off x="-97280" y="4727631"/>
            <a:ext cx="7788795" cy="1035446"/>
          </a:xfrm>
          <a:prstGeom prst="rect">
            <a:avLst/>
          </a:prstGeom>
        </p:spPr>
        <p:txBody>
          <a:bodyPr vert="horz" lIns="91440" tIns="45720" rIns="91440" bIns="45720" numCol="2" rtlCol="0" anchor="ctr">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4472C4"/>
              </a:buClr>
            </a:pPr>
            <a:r>
              <a:rPr lang="es-EC" b="1" dirty="0" smtClean="0">
                <a:solidFill>
                  <a:schemeClr val="tx1"/>
                </a:solidFill>
                <a:latin typeface="Times New Roman" panose="02020603050405020304" pitchFamily="18" charset="0"/>
                <a:cs typeface="Times New Roman" panose="02020603050405020304" pitchFamily="18" charset="0"/>
              </a:rPr>
              <a:t>Autor:</a:t>
            </a:r>
            <a:endParaRPr lang="es-EC" b="1" dirty="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r>
              <a:rPr lang="es-EC" dirty="0" smtClean="0">
                <a:solidFill>
                  <a:schemeClr val="tx1"/>
                </a:solidFill>
                <a:latin typeface="Times New Roman" panose="02020603050405020304" pitchFamily="18" charset="0"/>
                <a:cs typeface="Times New Roman" panose="02020603050405020304" pitchFamily="18" charset="0"/>
              </a:rPr>
              <a:t>José </a:t>
            </a:r>
            <a:r>
              <a:rPr lang="es-EC" dirty="0">
                <a:solidFill>
                  <a:schemeClr val="tx1"/>
                </a:solidFill>
                <a:latin typeface="Times New Roman" panose="02020603050405020304" pitchFamily="18" charset="0"/>
                <a:cs typeface="Times New Roman" panose="02020603050405020304" pitchFamily="18" charset="0"/>
              </a:rPr>
              <a:t>Alexander </a:t>
            </a:r>
            <a:endParaRPr lang="es-EC"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r>
              <a:rPr lang="es-EC" dirty="0" smtClean="0">
                <a:solidFill>
                  <a:schemeClr val="tx1"/>
                </a:solidFill>
                <a:latin typeface="Times New Roman" panose="02020603050405020304" pitchFamily="18" charset="0"/>
                <a:cs typeface="Times New Roman" panose="02020603050405020304" pitchFamily="18" charset="0"/>
              </a:rPr>
              <a:t>Granja Ojeda</a:t>
            </a:r>
          </a:p>
          <a:p>
            <a:pPr algn="ctr">
              <a:spcBef>
                <a:spcPts val="300"/>
              </a:spcBef>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endParaRPr lang="es-EC"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r>
              <a:rPr lang="es-EC" b="1" dirty="0">
                <a:solidFill>
                  <a:schemeClr val="tx1"/>
                </a:solidFill>
                <a:latin typeface="Times New Roman" panose="02020603050405020304" pitchFamily="18" charset="0"/>
                <a:cs typeface="Times New Roman" panose="02020603050405020304" pitchFamily="18" charset="0"/>
              </a:rPr>
              <a:t>Director del proyecto: </a:t>
            </a:r>
          </a:p>
          <a:p>
            <a:pPr algn="ctr" eaLnBrk="0" fontAlgn="base" hangingPunct="0">
              <a:spcBef>
                <a:spcPts val="300"/>
              </a:spcBef>
              <a:spcAft>
                <a:spcPct val="0"/>
              </a:spcAft>
              <a:buClr>
                <a:srgbClr val="4472C4"/>
              </a:buClr>
            </a:pPr>
            <a:r>
              <a:rPr lang="es-MX" dirty="0" err="1">
                <a:solidFill>
                  <a:schemeClr val="tx1"/>
                </a:solidFill>
                <a:latin typeface="Times New Roman" panose="02020603050405020304" pitchFamily="18" charset="0"/>
                <a:cs typeface="Times New Roman" panose="02020603050405020304" pitchFamily="18" charset="0"/>
              </a:rPr>
              <a:t>Ing</a:t>
            </a:r>
            <a:r>
              <a:rPr lang="es-MX" dirty="0">
                <a:solidFill>
                  <a:schemeClr val="tx1"/>
                </a:solidFill>
                <a:latin typeface="Times New Roman" panose="02020603050405020304" pitchFamily="18" charset="0"/>
                <a:cs typeface="Times New Roman" panose="02020603050405020304" pitchFamily="18" charset="0"/>
              </a:rPr>
              <a:t> Darío Roberto Bolaños </a:t>
            </a:r>
            <a:r>
              <a:rPr lang="es-MX" dirty="0" err="1">
                <a:solidFill>
                  <a:schemeClr val="tx1"/>
                </a:solidFill>
                <a:latin typeface="Times New Roman" panose="02020603050405020304" pitchFamily="18" charset="0"/>
                <a:cs typeface="Times New Roman" panose="02020603050405020304" pitchFamily="18" charset="0"/>
              </a:rPr>
              <a:t>Guerron</a:t>
            </a:r>
            <a:r>
              <a:rPr lang="es-MX" dirty="0">
                <a:solidFill>
                  <a:schemeClr val="tx1"/>
                </a:solidFill>
                <a:latin typeface="Times New Roman" panose="02020603050405020304" pitchFamily="18" charset="0"/>
                <a:cs typeface="Times New Roman" panose="02020603050405020304" pitchFamily="18" charset="0"/>
              </a:rPr>
              <a:t> </a:t>
            </a:r>
            <a:r>
              <a:rPr lang="es-MX" dirty="0" err="1" smtClean="0">
                <a:solidFill>
                  <a:schemeClr val="tx1"/>
                </a:solidFill>
                <a:latin typeface="Times New Roman" panose="02020603050405020304" pitchFamily="18" charset="0"/>
                <a:cs typeface="Times New Roman" panose="02020603050405020304" pitchFamily="18" charset="0"/>
              </a:rPr>
              <a:t>Phd</a:t>
            </a:r>
            <a:endParaRPr lang="es-MX" dirty="0" smtClean="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4472C4"/>
              </a:buClr>
            </a:pPr>
            <a:r>
              <a:rPr lang="es-EC" b="1" dirty="0">
                <a:solidFill>
                  <a:schemeClr val="tx1"/>
                </a:solidFill>
                <a:latin typeface="Times New Roman" panose="02020603050405020304" pitchFamily="18" charset="0"/>
                <a:cs typeface="Times New Roman" panose="02020603050405020304" pitchFamily="18" charset="0"/>
              </a:rPr>
              <a:t>Oponente designado: </a:t>
            </a:r>
          </a:p>
          <a:p>
            <a:pPr algn="ctr" eaLnBrk="0" fontAlgn="base" hangingPunct="0">
              <a:spcBef>
                <a:spcPts val="300"/>
              </a:spcBef>
              <a:spcAft>
                <a:spcPct val="0"/>
              </a:spcAft>
              <a:buClr>
                <a:srgbClr val="4472C4"/>
              </a:buClr>
            </a:pPr>
            <a:r>
              <a:rPr lang="es-EC" dirty="0" smtClean="0">
                <a:solidFill>
                  <a:schemeClr val="tx1"/>
                </a:solidFill>
                <a:latin typeface="Times New Roman" panose="02020603050405020304" pitchFamily="18" charset="0"/>
                <a:cs typeface="Times New Roman" panose="02020603050405020304" pitchFamily="18" charset="0"/>
              </a:rPr>
              <a:t>Ing. </a:t>
            </a:r>
            <a:r>
              <a:rPr lang="es-EC">
                <a:solidFill>
                  <a:schemeClr val="tx1"/>
                </a:solidFill>
                <a:latin typeface="Times New Roman" panose="02020603050405020304" pitchFamily="18" charset="0"/>
                <a:cs typeface="Times New Roman" panose="02020603050405020304" pitchFamily="18" charset="0"/>
              </a:rPr>
              <a:t>José Ricardo </a:t>
            </a:r>
            <a:r>
              <a:rPr lang="es-EC" dirty="0" smtClean="0">
                <a:solidFill>
                  <a:schemeClr val="tx1"/>
                </a:solidFill>
                <a:latin typeface="Times New Roman" panose="02020603050405020304" pitchFamily="18" charset="0"/>
                <a:cs typeface="Times New Roman" panose="02020603050405020304" pitchFamily="18" charset="0"/>
              </a:rPr>
              <a:t>Duran </a:t>
            </a:r>
            <a:r>
              <a:rPr lang="es-EC" dirty="0">
                <a:solidFill>
                  <a:schemeClr val="tx1"/>
                </a:solidFill>
                <a:latin typeface="Times New Roman" panose="02020603050405020304" pitchFamily="18" charset="0"/>
                <a:cs typeface="Times New Roman" panose="02020603050405020304" pitchFamily="18" charset="0"/>
              </a:rPr>
              <a:t>Carrillo </a:t>
            </a:r>
            <a:r>
              <a:rPr lang="es-EC" dirty="0" err="1">
                <a:solidFill>
                  <a:schemeClr val="tx1"/>
                </a:solidFill>
                <a:latin typeface="Times New Roman" panose="02020603050405020304" pitchFamily="18" charset="0"/>
                <a:cs typeface="Times New Roman" panose="02020603050405020304" pitchFamily="18" charset="0"/>
              </a:rPr>
              <a:t>MSc</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865916" y="4170333"/>
            <a:ext cx="4010891" cy="1592744"/>
          </a:xfrm>
          <a:prstGeom prst="rect">
            <a:avLst/>
          </a:prstGeom>
          <a:noFill/>
        </p:spPr>
        <p:txBody>
          <a:bodyPr wrap="square" rtlCol="0">
            <a:spAutoFit/>
          </a:bodyPr>
          <a:lstStyle/>
          <a:p>
            <a:pPr lvl="0" algn="ctr" eaLnBrk="0" fontAlgn="base" hangingPunct="0">
              <a:spcBef>
                <a:spcPts val="300"/>
              </a:spcBef>
              <a:spcAft>
                <a:spcPct val="0"/>
              </a:spcAft>
              <a:buClr>
                <a:srgbClr val="4472C4"/>
              </a:buClr>
            </a:pPr>
            <a:r>
              <a:rPr lang="es-EC" b="1" dirty="0">
                <a:solidFill>
                  <a:prstClr val="black"/>
                </a:solidFill>
                <a:latin typeface="Times New Roman" panose="02020603050405020304" pitchFamily="18" charset="0"/>
                <a:cs typeface="Times New Roman" panose="02020603050405020304" pitchFamily="18" charset="0"/>
              </a:rPr>
              <a:t>Director </a:t>
            </a:r>
            <a:r>
              <a:rPr lang="es-EC" b="1" dirty="0" smtClean="0">
                <a:solidFill>
                  <a:prstClr val="black"/>
                </a:solidFill>
                <a:latin typeface="Times New Roman" panose="02020603050405020304" pitchFamily="18" charset="0"/>
                <a:cs typeface="Times New Roman" panose="02020603050405020304" pitchFamily="18" charset="0"/>
              </a:rPr>
              <a:t>de carrera: </a:t>
            </a:r>
            <a:endParaRPr lang="es-EC" b="1" dirty="0">
              <a:solidFill>
                <a:prstClr val="black"/>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r>
              <a:rPr lang="es-EC" dirty="0" smtClean="0">
                <a:solidFill>
                  <a:schemeClr val="tx1"/>
                </a:solidFill>
                <a:latin typeface="Times New Roman" panose="02020603050405020304" pitchFamily="18" charset="0"/>
                <a:cs typeface="Times New Roman" panose="02020603050405020304" pitchFamily="18" charset="0"/>
              </a:rPr>
              <a:t>Ing. </a:t>
            </a:r>
            <a:r>
              <a:rPr lang="es-EC" dirty="0" smtClean="0">
                <a:latin typeface="Times New Roman" panose="02020603050405020304" pitchFamily="18" charset="0"/>
                <a:cs typeface="Times New Roman" panose="02020603050405020304" pitchFamily="18" charset="0"/>
              </a:rPr>
              <a:t>Alexander Robayo Nieto </a:t>
            </a:r>
            <a:r>
              <a:rPr lang="es-EC" dirty="0" err="1" smtClean="0">
                <a:latin typeface="Times New Roman" panose="02020603050405020304" pitchFamily="18" charset="0"/>
                <a:cs typeface="Times New Roman" panose="02020603050405020304" pitchFamily="18" charset="0"/>
              </a:rPr>
              <a:t>MSc</a:t>
            </a:r>
            <a:r>
              <a:rPr lang="es-EC" dirty="0" smtClean="0">
                <a:latin typeface="Times New Roman" panose="02020603050405020304" pitchFamily="18" charset="0"/>
                <a:cs typeface="Times New Roman" panose="02020603050405020304" pitchFamily="18" charset="0"/>
              </a:rPr>
              <a:t> </a:t>
            </a:r>
            <a:endParaRPr lang="es-EC" dirty="0" smtClean="0">
              <a:solidFill>
                <a:schemeClr val="tx1"/>
              </a:solidFill>
              <a:latin typeface="Times New Roman" panose="02020603050405020304" pitchFamily="18" charset="0"/>
              <a:cs typeface="Times New Roman" panose="02020603050405020304" pitchFamily="18" charset="0"/>
            </a:endParaRPr>
          </a:p>
          <a:p>
            <a:pPr lvl="0" algn="ctr" eaLnBrk="0" fontAlgn="base" hangingPunct="0">
              <a:spcBef>
                <a:spcPts val="300"/>
              </a:spcBef>
              <a:spcAft>
                <a:spcPct val="0"/>
              </a:spcAft>
              <a:buClr>
                <a:srgbClr val="4472C4"/>
              </a:buClr>
            </a:pPr>
            <a:endParaRPr lang="es-EC"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buClr>
                <a:srgbClr val="4472C4"/>
              </a:buClr>
            </a:pPr>
            <a:r>
              <a:rPr lang="es-EC" b="1" dirty="0" smtClean="0">
                <a:solidFill>
                  <a:prstClr val="black"/>
                </a:solidFill>
                <a:latin typeface="Times New Roman" panose="02020603050405020304" pitchFamily="18" charset="0"/>
                <a:cs typeface="Times New Roman" panose="02020603050405020304" pitchFamily="18" charset="0"/>
              </a:rPr>
              <a:t>Abogada:</a:t>
            </a:r>
            <a:endParaRPr lang="es-EC"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ts val="300"/>
              </a:spcBef>
              <a:spcAft>
                <a:spcPct val="0"/>
              </a:spcAft>
              <a:buClr>
                <a:srgbClr val="4472C4"/>
              </a:buClr>
            </a:pPr>
            <a:r>
              <a:rPr lang="es-EC" dirty="0" smtClean="0">
                <a:solidFill>
                  <a:prstClr val="black"/>
                </a:solidFill>
                <a:latin typeface="Times New Roman" panose="02020603050405020304" pitchFamily="18" charset="0"/>
                <a:cs typeface="Times New Roman" panose="02020603050405020304" pitchFamily="18" charset="0"/>
              </a:rPr>
              <a:t>Abg. Michelle Benavides  </a:t>
            </a:r>
            <a:endParaRPr lang="es-EC"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83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154" y="645523"/>
            <a:ext cx="8596668" cy="716280"/>
          </a:xfrm>
        </p:spPr>
        <p:txBody>
          <a:bodyPr/>
          <a:lstStyle/>
          <a:p>
            <a:r>
              <a:rPr lang="es-EC" b="1" dirty="0" smtClean="0">
                <a:solidFill>
                  <a:schemeClr val="tx1"/>
                </a:solidFill>
              </a:rPr>
              <a:t>Descripción </a:t>
            </a:r>
            <a:r>
              <a:rPr lang="es-EC" b="1" dirty="0">
                <a:solidFill>
                  <a:schemeClr val="tx1"/>
                </a:solidFill>
              </a:rPr>
              <a:t>del área de estudio</a:t>
            </a:r>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71600" y="1515290"/>
            <a:ext cx="7955280" cy="5068389"/>
          </a:xfrm>
          <a:prstGeom prst="rect">
            <a:avLst/>
          </a:prstGeom>
          <a:ln>
            <a:solidFill>
              <a:schemeClr val="tx1"/>
            </a:solidFill>
          </a:ln>
        </p:spPr>
      </p:pic>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1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885996332"/>
              </p:ext>
            </p:extLst>
          </p:nvPr>
        </p:nvGraphicFramePr>
        <p:xfrm>
          <a:off x="1368968" y="264286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EC" b="1" dirty="0" smtClean="0">
                <a:solidFill>
                  <a:schemeClr val="tx1"/>
                </a:solidFill>
              </a:rPr>
              <a:t>Caracterización </a:t>
            </a:r>
            <a:r>
              <a:rPr lang="es-EC" b="1" dirty="0">
                <a:solidFill>
                  <a:schemeClr val="tx1"/>
                </a:solidFill>
              </a:rPr>
              <a:t>socioeconómica de la población.</a:t>
            </a:r>
          </a:p>
        </p:txBody>
      </p:sp>
      <p:pic>
        <p:nvPicPr>
          <p:cNvPr id="1026" name="Picture 2" descr="Definición de Estadística Descriptiva, Qué es, su Significado 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248" y="2181860"/>
            <a:ext cx="3361406" cy="1760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utilizar el software Estadístico SP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5960" y="4800599"/>
            <a:ext cx="19050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LOGO">
            <a:hlinkClick r:id="rId9"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690960" y="6093459"/>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7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sultado de imagen para ESPE LOGO">
            <a:hlinkClick r:id="rId2"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angular 20"/>
          <p:cNvCxnSpPr>
            <a:stCxn id="2" idx="1"/>
            <a:endCxn id="20" idx="3"/>
          </p:cNvCxnSpPr>
          <p:nvPr/>
        </p:nvCxnSpPr>
        <p:spPr>
          <a:xfrm rot="10800000">
            <a:off x="3870618" y="3566755"/>
            <a:ext cx="2214001" cy="278443"/>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Conector angular 38"/>
          <p:cNvCxnSpPr>
            <a:stCxn id="2" idx="2"/>
            <a:endCxn id="54" idx="3"/>
          </p:cNvCxnSpPr>
          <p:nvPr/>
        </p:nvCxnSpPr>
        <p:spPr>
          <a:xfrm rot="5400000">
            <a:off x="6868977" y="3878755"/>
            <a:ext cx="583973" cy="23964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479367" y="762641"/>
            <a:ext cx="4249882" cy="1664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smtClean="0"/>
              <a:t>Los </a:t>
            </a:r>
            <a:r>
              <a:rPr lang="es-EC" sz="2000" dirty="0"/>
              <a:t>análisis se lo realizó en el río Cayapas en tramo entre las comunidades Loma Linda y Zapallo Grande</a:t>
            </a:r>
          </a:p>
        </p:txBody>
      </p:sp>
      <p:cxnSp>
        <p:nvCxnSpPr>
          <p:cNvPr id="13" name="Conector angular 12"/>
          <p:cNvCxnSpPr>
            <a:stCxn id="12" idx="3"/>
            <a:endCxn id="2052" idx="1"/>
          </p:cNvCxnSpPr>
          <p:nvPr/>
        </p:nvCxnSpPr>
        <p:spPr>
          <a:xfrm flipV="1">
            <a:off x="4729249" y="1429348"/>
            <a:ext cx="1355370" cy="165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ítulo 1"/>
          <p:cNvSpPr>
            <a:spLocks noGrp="1"/>
          </p:cNvSpPr>
          <p:nvPr>
            <p:ph type="title"/>
          </p:nvPr>
        </p:nvSpPr>
        <p:spPr>
          <a:xfrm>
            <a:off x="207071" y="102257"/>
            <a:ext cx="8596668" cy="586936"/>
          </a:xfrm>
        </p:spPr>
        <p:txBody>
          <a:bodyPr>
            <a:normAutofit fontScale="90000"/>
          </a:bodyPr>
          <a:lstStyle/>
          <a:p>
            <a:r>
              <a:rPr lang="es-EC" b="1" dirty="0" smtClean="0">
                <a:solidFill>
                  <a:schemeClr val="tx1"/>
                </a:solidFill>
              </a:rPr>
              <a:t>Muestreo</a:t>
            </a:r>
            <a:endParaRPr lang="es-EC" b="1" dirty="0">
              <a:solidFill>
                <a:schemeClr val="tx1"/>
              </a:solidFill>
            </a:endParaRPr>
          </a:p>
        </p:txBody>
      </p:sp>
      <p:pic>
        <p:nvPicPr>
          <p:cNvPr id="2052" name="Picture 4" descr="Comunidades exigen soluciones ante contaminación del Cayapas | E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619" y="432002"/>
            <a:ext cx="3590442" cy="1994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6084618" y="2905382"/>
            <a:ext cx="4549173" cy="18796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Los </a:t>
            </a:r>
            <a:r>
              <a:rPr lang="es-EC" dirty="0"/>
              <a:t>puntos </a:t>
            </a:r>
            <a:r>
              <a:rPr lang="es-EC" dirty="0" smtClean="0"/>
              <a:t>se </a:t>
            </a:r>
            <a:r>
              <a:rPr lang="es-EC" dirty="0"/>
              <a:t>escogieron en base a la accesibilidad al sitio, distancia entre el sitio y el lugar del laboratorio, asentamientos humanos y diferentes usos del suelo alrededor de los sitios muestreados.</a:t>
            </a:r>
          </a:p>
        </p:txBody>
      </p:sp>
      <p:pic>
        <p:nvPicPr>
          <p:cNvPr id="20" name="Imagen 19" descr="C:\Users\Mau\Desktop\Jose\imagenes,videos\IMG_20191122_1015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367" y="2571440"/>
            <a:ext cx="3391250" cy="1990627"/>
          </a:xfrm>
          <a:prstGeom prst="rect">
            <a:avLst/>
          </a:prstGeom>
          <a:noFill/>
          <a:ln>
            <a:noFill/>
          </a:ln>
        </p:spPr>
      </p:pic>
      <p:pic>
        <p:nvPicPr>
          <p:cNvPr id="46" name="Imagen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396" y="4706814"/>
            <a:ext cx="2607191" cy="1955393"/>
          </a:xfrm>
          <a:prstGeom prst="rect">
            <a:avLst/>
          </a:prstGeom>
        </p:spPr>
      </p:pic>
      <p:pic>
        <p:nvPicPr>
          <p:cNvPr id="54" name="Imagen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2514" y="4055512"/>
            <a:ext cx="1970207" cy="2626943"/>
          </a:xfrm>
          <a:prstGeom prst="rect">
            <a:avLst/>
          </a:prstGeom>
        </p:spPr>
      </p:pic>
    </p:spTree>
    <p:extLst>
      <p:ext uri="{BB962C8B-B14F-4D97-AF65-F5344CB8AC3E}">
        <p14:creationId xmlns:p14="http://schemas.microsoft.com/office/powerpoint/2010/main" val="416177685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a:grpSpLocks/>
          </p:cNvGrpSpPr>
          <p:nvPr/>
        </p:nvGrpSpPr>
        <p:grpSpPr bwMode="auto">
          <a:xfrm>
            <a:off x="1074420" y="571500"/>
            <a:ext cx="7749539" cy="5669279"/>
            <a:chOff x="2182" y="226"/>
            <a:chExt cx="8701" cy="6243"/>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 y="300"/>
              <a:ext cx="8585" cy="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2182" y="226"/>
              <a:ext cx="8701" cy="624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3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5547" y="621454"/>
            <a:ext cx="7766936" cy="635846"/>
          </a:xfrm>
        </p:spPr>
        <p:txBody>
          <a:bodyPr/>
          <a:lstStyle/>
          <a:p>
            <a:pPr algn="l"/>
            <a:r>
              <a:rPr lang="es-EC" sz="3600" b="1" dirty="0" smtClean="0">
                <a:solidFill>
                  <a:schemeClr val="tx1"/>
                </a:solidFill>
              </a:rPr>
              <a:t>Método </a:t>
            </a:r>
            <a:r>
              <a:rPr lang="es-EC" sz="3600" b="1" dirty="0">
                <a:solidFill>
                  <a:schemeClr val="tx1"/>
                </a:solidFill>
              </a:rPr>
              <a:t>de Análisis</a:t>
            </a:r>
          </a:p>
        </p:txBody>
      </p:sp>
      <p:pic>
        <p:nvPicPr>
          <p:cNvPr id="4" name="Picture 6" descr="Proyecto de investigación colaborativa |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2252" y="3059752"/>
            <a:ext cx="2469727" cy="3292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32901111"/>
              </p:ext>
            </p:extLst>
          </p:nvPr>
        </p:nvGraphicFramePr>
        <p:xfrm>
          <a:off x="775547" y="1515438"/>
          <a:ext cx="9047967" cy="6640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Tiras para Cloro 4250-BJ Lamotte - TÉCNICAS ECOLÓGICAS INDA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9079" y="2917842"/>
            <a:ext cx="1483131" cy="29662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a:stretch>
            <a:fillRect/>
          </a:stretch>
        </p:blipFill>
        <p:spPr>
          <a:xfrm rot="16200000">
            <a:off x="5032774" y="3611262"/>
            <a:ext cx="3169920" cy="1783080"/>
          </a:xfrm>
          <a:prstGeom prst="rect">
            <a:avLst/>
          </a:prstGeom>
        </p:spPr>
      </p:pic>
      <p:pic>
        <p:nvPicPr>
          <p:cNvPr id="8" name="Picture 2" descr="Resultado de imagen para ESPE LOGO">
            <a:hlinkClick r:id="rId10"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43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294" y="449580"/>
            <a:ext cx="9632526" cy="1320800"/>
          </a:xfrm>
        </p:spPr>
        <p:txBody>
          <a:bodyPr/>
          <a:lstStyle/>
          <a:p>
            <a:r>
              <a:rPr lang="es-EC" b="1" dirty="0">
                <a:solidFill>
                  <a:schemeClr val="tx1"/>
                </a:solidFill>
              </a:rPr>
              <a:t>P</a:t>
            </a:r>
            <a:r>
              <a:rPr lang="es-EC" b="1" dirty="0" smtClean="0">
                <a:solidFill>
                  <a:schemeClr val="tx1"/>
                </a:solidFill>
              </a:rPr>
              <a:t>arámetros analizados </a:t>
            </a:r>
            <a:r>
              <a:rPr lang="es-EC" b="1" dirty="0">
                <a:solidFill>
                  <a:schemeClr val="tx1"/>
                </a:solidFill>
              </a:rPr>
              <a:t>en el laboratorio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2271269"/>
              </p:ext>
            </p:extLst>
          </p:nvPr>
        </p:nvGraphicFramePr>
        <p:xfrm>
          <a:off x="2098358" y="1398089"/>
          <a:ext cx="10246042" cy="4506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2825856" y="1462105"/>
            <a:ext cx="2347701" cy="2817242"/>
          </a:xfrm>
          <a:prstGeom prst="rect">
            <a:avLst/>
          </a:prstGeom>
        </p:spPr>
      </p:pic>
      <p:pic>
        <p:nvPicPr>
          <p:cNvPr id="5124" name="Picture 4" descr="Filtros y accesorios para microbiología | Hach España - Aspectos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699" y="4279347"/>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LOGO">
            <a:hlinkClick r:id="rId9"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3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4" y="414436"/>
            <a:ext cx="5856080" cy="899160"/>
          </a:xfrm>
        </p:spPr>
        <p:txBody>
          <a:bodyPr>
            <a:normAutofit/>
          </a:bodyPr>
          <a:lstStyle/>
          <a:p>
            <a:r>
              <a:rPr lang="es-EC" sz="4000" b="1" dirty="0" smtClean="0">
                <a:solidFill>
                  <a:schemeClr val="tx1"/>
                </a:solidFill>
              </a:rPr>
              <a:t>Modelación </a:t>
            </a:r>
            <a:r>
              <a:rPr lang="es-EC" sz="4000" b="1" dirty="0">
                <a:solidFill>
                  <a:schemeClr val="tx1"/>
                </a:solidFill>
              </a:rPr>
              <a:t>hidrológica</a:t>
            </a:r>
          </a:p>
        </p:txBody>
      </p:sp>
      <p:sp>
        <p:nvSpPr>
          <p:cNvPr id="4" name="Rectángulo redondeado 3"/>
          <p:cNvSpPr/>
          <p:nvPr/>
        </p:nvSpPr>
        <p:spPr>
          <a:xfrm>
            <a:off x="736646" y="3691359"/>
            <a:ext cx="3466328" cy="1430383"/>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t>La modelación hidrológica se realizó a partir del programa ArcGIS 10.5 y la extensión HEC-HMS</a:t>
            </a:r>
          </a:p>
        </p:txBody>
      </p:sp>
      <p:pic>
        <p:nvPicPr>
          <p:cNvPr id="7170" name="Picture 2" descr="HIDRÁULICA E HIDR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984" y="1706728"/>
            <a:ext cx="4994448" cy="168731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3"/>
          <a:stretch>
            <a:fillRect/>
          </a:stretch>
        </p:blipFill>
        <p:spPr>
          <a:xfrm>
            <a:off x="5999594" y="3691359"/>
            <a:ext cx="4377228" cy="2287102"/>
          </a:xfrm>
          <a:prstGeom prst="rect">
            <a:avLst/>
          </a:prstGeom>
        </p:spPr>
      </p:pic>
      <p:sp>
        <p:nvSpPr>
          <p:cNvPr id="15" name="Rectángulo redondeado 14"/>
          <p:cNvSpPr/>
          <p:nvPr/>
        </p:nvSpPr>
        <p:spPr>
          <a:xfrm>
            <a:off x="310470" y="5514874"/>
            <a:ext cx="4658314" cy="71519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a:t>D</a:t>
            </a:r>
            <a:r>
              <a:rPr lang="es-EC" dirty="0" smtClean="0"/>
              <a:t>esarrollado </a:t>
            </a:r>
            <a:r>
              <a:rPr lang="es-EC" dirty="0"/>
              <a:t>en Estados Unidos por el U.S </a:t>
            </a:r>
            <a:r>
              <a:rPr lang="es-EC" dirty="0" err="1"/>
              <a:t>Army</a:t>
            </a:r>
            <a:r>
              <a:rPr lang="es-EC" dirty="0"/>
              <a:t> Corps of Engineer</a:t>
            </a:r>
          </a:p>
        </p:txBody>
      </p:sp>
      <p:pic>
        <p:nvPicPr>
          <p:cNvPr id="7" name="Picture 2" descr="Resultado de imagen para ESPE LOGO">
            <a:hlinkClick r:id="rId4"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199612"/>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310470" y="1644832"/>
            <a:ext cx="4480560" cy="1653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666750">
              <a:lnSpc>
                <a:spcPct val="90000"/>
              </a:lnSpc>
              <a:spcBef>
                <a:spcPct val="0"/>
              </a:spcBef>
              <a:spcAft>
                <a:spcPct val="35000"/>
              </a:spcAft>
            </a:pPr>
            <a:r>
              <a:rPr lang="es-EC" dirty="0"/>
              <a:t>Los datos meteorológicos se obtuvieron de la Red </a:t>
            </a:r>
            <a:r>
              <a:rPr lang="es-EC" dirty="0" err="1" smtClean="0"/>
              <a:t>Hidrometeorológia</a:t>
            </a:r>
            <a:r>
              <a:rPr lang="es-EC" dirty="0" smtClean="0"/>
              <a:t> </a:t>
            </a:r>
            <a:r>
              <a:rPr lang="es-EC" dirty="0"/>
              <a:t>Nacional del INAMHI de las estaciones meteorológicas de la zona de estudio: San Lorenzo (M224), Esmeraldas Tachina (M058) y Cayapas (M154)</a:t>
            </a:r>
            <a:endParaRPr lang="es-ES" dirty="0"/>
          </a:p>
        </p:txBody>
      </p:sp>
    </p:spTree>
    <p:extLst>
      <p:ext uri="{BB962C8B-B14F-4D97-AF65-F5344CB8AC3E}">
        <p14:creationId xmlns:p14="http://schemas.microsoft.com/office/powerpoint/2010/main" val="98756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type="title"/>
          </p:nvPr>
        </p:nvSpPr>
        <p:spPr>
          <a:xfrm>
            <a:off x="174414" y="243840"/>
            <a:ext cx="8596668" cy="922020"/>
          </a:xfrm>
          <a:prstGeom prst="rect">
            <a:avLst/>
          </a:prstGeom>
        </p:spPr>
        <p:txBody>
          <a:bodyPr vert="horz" lIns="91440" tIns="45720" rIns="91440" bIns="45720" rtlCol="0">
            <a:normAutofit fontScale="9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2000" dirty="0" smtClean="0"/>
              <a:t/>
            </a:r>
            <a:br>
              <a:rPr lang="es-EC" sz="2000" dirty="0" smtClean="0"/>
            </a:br>
            <a:r>
              <a:rPr lang="es-EC" sz="3600" b="1" dirty="0" smtClean="0"/>
              <a:t>Información de entrada</a:t>
            </a:r>
            <a:endParaRPr lang="es-EC" sz="3600" b="1" dirty="0"/>
          </a:p>
        </p:txBody>
      </p:sp>
      <p:graphicFrame>
        <p:nvGraphicFramePr>
          <p:cNvPr id="5" name="Marcador de contenido 4"/>
          <p:cNvGraphicFramePr>
            <a:graphicFrameLocks/>
          </p:cNvGraphicFramePr>
          <p:nvPr>
            <p:extLst>
              <p:ext uri="{D42A27DB-BD31-4B8C-83A1-F6EECF244321}">
                <p14:modId xmlns:p14="http://schemas.microsoft.com/office/powerpoint/2010/main" val="1704204437"/>
              </p:ext>
            </p:extLst>
          </p:nvPr>
        </p:nvGraphicFramePr>
        <p:xfrm>
          <a:off x="1524612" y="1394460"/>
          <a:ext cx="7847988" cy="516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hlinkClick r:id="rId7"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28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3633" y="224590"/>
            <a:ext cx="8596668" cy="625642"/>
          </a:xfrm>
        </p:spPr>
        <p:txBody>
          <a:bodyPr>
            <a:noAutofit/>
          </a:bodyPr>
          <a:lstStyle/>
          <a:p>
            <a:r>
              <a:rPr lang="es-EC" b="1" dirty="0">
                <a:solidFill>
                  <a:schemeClr val="tx1"/>
                </a:solidFill>
              </a:rPr>
              <a:t>R</a:t>
            </a:r>
            <a:r>
              <a:rPr lang="es-EC" b="1" dirty="0" smtClean="0">
                <a:solidFill>
                  <a:schemeClr val="tx1"/>
                </a:solidFill>
              </a:rPr>
              <a:t>esultados </a:t>
            </a:r>
            <a:r>
              <a:rPr lang="es-EC" b="1" dirty="0">
                <a:solidFill>
                  <a:schemeClr val="tx1"/>
                </a:solidFill>
              </a:rPr>
              <a:t>de las encuestas</a:t>
            </a:r>
          </a:p>
        </p:txBody>
      </p:sp>
      <p:sp>
        <p:nvSpPr>
          <p:cNvPr id="5" name="Rectángulo redondeado 4"/>
          <p:cNvSpPr/>
          <p:nvPr/>
        </p:nvSpPr>
        <p:spPr>
          <a:xfrm>
            <a:off x="890704" y="994611"/>
            <a:ext cx="2935705"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i="1" dirty="0"/>
              <a:t>Número de familias que viven en la vivienda</a:t>
            </a:r>
            <a:endParaRPr lang="es-EC" b="1" dirty="0"/>
          </a:p>
        </p:txBody>
      </p:sp>
      <p:sp>
        <p:nvSpPr>
          <p:cNvPr id="6" name="Rectángulo redondeado 5"/>
          <p:cNvSpPr/>
          <p:nvPr/>
        </p:nvSpPr>
        <p:spPr>
          <a:xfrm>
            <a:off x="6200176" y="994611"/>
            <a:ext cx="3218144"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¿Cuál es el tipo de letrina con la que cuenta el hogar?</a:t>
            </a:r>
            <a:endParaRPr lang="es-EC" b="1" dirty="0"/>
          </a:p>
        </p:txBody>
      </p:sp>
      <p:graphicFrame>
        <p:nvGraphicFramePr>
          <p:cNvPr id="7" name="Gráfico 6"/>
          <p:cNvGraphicFramePr/>
          <p:nvPr>
            <p:extLst>
              <p:ext uri="{D42A27DB-BD31-4B8C-83A1-F6EECF244321}">
                <p14:modId xmlns:p14="http://schemas.microsoft.com/office/powerpoint/2010/main" val="918010888"/>
              </p:ext>
            </p:extLst>
          </p:nvPr>
        </p:nvGraphicFramePr>
        <p:xfrm>
          <a:off x="413633" y="2085474"/>
          <a:ext cx="3981903" cy="2165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1019048777"/>
              </p:ext>
            </p:extLst>
          </p:nvPr>
        </p:nvGraphicFramePr>
        <p:xfrm>
          <a:off x="5135896" y="2085474"/>
          <a:ext cx="4534877" cy="216568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redondeado 10"/>
          <p:cNvSpPr/>
          <p:nvPr/>
        </p:nvSpPr>
        <p:spPr>
          <a:xfrm>
            <a:off x="890704" y="4989095"/>
            <a:ext cx="3025667"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¿Cuál es la fuente principal de dónde obtiene agua la vivienda?</a:t>
            </a:r>
            <a:endParaRPr lang="es-EC" b="1" dirty="0"/>
          </a:p>
        </p:txBody>
      </p:sp>
      <p:graphicFrame>
        <p:nvGraphicFramePr>
          <p:cNvPr id="13" name="Gráfico 12"/>
          <p:cNvGraphicFramePr/>
          <p:nvPr>
            <p:extLst>
              <p:ext uri="{D42A27DB-BD31-4B8C-83A1-F6EECF244321}">
                <p14:modId xmlns:p14="http://schemas.microsoft.com/office/powerpoint/2010/main" val="2166821094"/>
              </p:ext>
            </p:extLst>
          </p:nvPr>
        </p:nvGraphicFramePr>
        <p:xfrm>
          <a:off x="5135896" y="4395537"/>
          <a:ext cx="4534877" cy="238601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descr="Resultado de imagen para ESPE LOGO">
            <a:hlinkClick r:id="rId5"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670773" y="5951621"/>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82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0632"/>
            <a:ext cx="8596668" cy="625642"/>
          </a:xfrm>
        </p:spPr>
        <p:txBody>
          <a:bodyPr>
            <a:noAutofit/>
          </a:bodyPr>
          <a:lstStyle/>
          <a:p>
            <a:r>
              <a:rPr lang="es-EC" b="1" dirty="0">
                <a:solidFill>
                  <a:schemeClr val="tx1"/>
                </a:solidFill>
              </a:rPr>
              <a:t>R</a:t>
            </a:r>
            <a:r>
              <a:rPr lang="es-EC" b="1" dirty="0" smtClean="0">
                <a:solidFill>
                  <a:schemeClr val="tx1"/>
                </a:solidFill>
              </a:rPr>
              <a:t>esultados </a:t>
            </a:r>
            <a:r>
              <a:rPr lang="es-EC" b="1" dirty="0">
                <a:solidFill>
                  <a:schemeClr val="tx1"/>
                </a:solidFill>
              </a:rPr>
              <a:t>de las encuestas</a:t>
            </a:r>
          </a:p>
        </p:txBody>
      </p:sp>
      <p:sp>
        <p:nvSpPr>
          <p:cNvPr id="5" name="Rectángulo redondeado 4"/>
          <p:cNvSpPr/>
          <p:nvPr/>
        </p:nvSpPr>
        <p:spPr>
          <a:xfrm>
            <a:off x="890704" y="994611"/>
            <a:ext cx="2935705"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¿Considera que el agua que consume puede causar enfermedades?</a:t>
            </a:r>
            <a:endParaRPr lang="es-EC" b="1" dirty="0"/>
          </a:p>
        </p:txBody>
      </p:sp>
      <p:sp>
        <p:nvSpPr>
          <p:cNvPr id="6" name="Rectángulo redondeado 5"/>
          <p:cNvSpPr/>
          <p:nvPr/>
        </p:nvSpPr>
        <p:spPr>
          <a:xfrm>
            <a:off x="6128085" y="994611"/>
            <a:ext cx="2831432"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¿Cuál es la forma en que beben el agua los miembros de la familia?</a:t>
            </a:r>
            <a:endParaRPr lang="es-EC" b="1" dirty="0"/>
          </a:p>
        </p:txBody>
      </p:sp>
      <p:sp>
        <p:nvSpPr>
          <p:cNvPr id="11" name="Rectángulo redondeado 10"/>
          <p:cNvSpPr/>
          <p:nvPr/>
        </p:nvSpPr>
        <p:spPr>
          <a:xfrm>
            <a:off x="890704" y="5005137"/>
            <a:ext cx="3239037" cy="96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¿Qué enfermedades afectan con mayor frecuencia a los miembros de su familia</a:t>
            </a:r>
            <a:endParaRPr lang="es-EC" b="1" dirty="0"/>
          </a:p>
        </p:txBody>
      </p:sp>
      <p:graphicFrame>
        <p:nvGraphicFramePr>
          <p:cNvPr id="10" name="Gráfico 9"/>
          <p:cNvGraphicFramePr/>
          <p:nvPr>
            <p:extLst>
              <p:ext uri="{D42A27DB-BD31-4B8C-83A1-F6EECF244321}">
                <p14:modId xmlns:p14="http://schemas.microsoft.com/office/powerpoint/2010/main" val="2120289821"/>
              </p:ext>
            </p:extLst>
          </p:nvPr>
        </p:nvGraphicFramePr>
        <p:xfrm>
          <a:off x="457567" y="2101516"/>
          <a:ext cx="3793591" cy="2149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427119415"/>
              </p:ext>
            </p:extLst>
          </p:nvPr>
        </p:nvGraphicFramePr>
        <p:xfrm>
          <a:off x="5135896" y="2101516"/>
          <a:ext cx="4534877" cy="2111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1284562104"/>
              </p:ext>
            </p:extLst>
          </p:nvPr>
        </p:nvGraphicFramePr>
        <p:xfrm>
          <a:off x="5135896" y="4318535"/>
          <a:ext cx="4534877" cy="2440155"/>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Resultado de imagen para ESPE LOGO">
            <a:hlinkClick r:id="rId5"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670773" y="6030915"/>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1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C6B8D49-95B5-4A3A-9452-0E8502DE0540}"/>
              </a:ext>
            </a:extLst>
          </p:cNvPr>
          <p:cNvGraphicFramePr/>
          <p:nvPr>
            <p:extLst>
              <p:ext uri="{D42A27DB-BD31-4B8C-83A1-F6EECF244321}">
                <p14:modId xmlns:p14="http://schemas.microsoft.com/office/powerpoint/2010/main" val="653031266"/>
              </p:ext>
            </p:extLst>
          </p:nvPr>
        </p:nvGraphicFramePr>
        <p:xfrm>
          <a:off x="1267691" y="769440"/>
          <a:ext cx="10306000" cy="608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733434" y="184665"/>
            <a:ext cx="5579918" cy="584775"/>
          </a:xfrm>
          <a:prstGeom prst="rect">
            <a:avLst/>
          </a:prstGeom>
          <a:noFill/>
        </p:spPr>
        <p:txBody>
          <a:bodyPr wrap="square" rtlCol="0">
            <a:spAutoFit/>
          </a:bodyPr>
          <a:lstStyle/>
          <a:p>
            <a:r>
              <a:rPr lang="es-EC" sz="3200" b="1" dirty="0">
                <a:latin typeface="+mj-lt"/>
                <a:ea typeface="+mj-ea"/>
                <a:cs typeface="+mj-cs"/>
              </a:rPr>
              <a:t>CONTENIDO</a:t>
            </a:r>
          </a:p>
        </p:txBody>
      </p:sp>
    </p:spTree>
    <p:extLst>
      <p:ext uri="{BB962C8B-B14F-4D97-AF65-F5344CB8AC3E}">
        <p14:creationId xmlns:p14="http://schemas.microsoft.com/office/powerpoint/2010/main" val="246452721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8575" y="304800"/>
            <a:ext cx="9156477" cy="609600"/>
          </a:xfrm>
        </p:spPr>
        <p:txBody>
          <a:bodyPr>
            <a:noAutofit/>
          </a:bodyPr>
          <a:lstStyle/>
          <a:p>
            <a:r>
              <a:rPr lang="es-EC" b="1" dirty="0" smtClean="0">
                <a:solidFill>
                  <a:schemeClr val="tx1"/>
                </a:solidFill>
              </a:rPr>
              <a:t>Resultados</a:t>
            </a:r>
            <a:endParaRPr lang="es-EC" b="1" dirty="0">
              <a:solidFill>
                <a:schemeClr val="tx1"/>
              </a:solidFill>
            </a:endParaRPr>
          </a:p>
        </p:txBody>
      </p:sp>
      <p:pic>
        <p:nvPicPr>
          <p:cNvPr id="8" name="Marcador de contenido 7" descr="Recorte de pantalla"/>
          <p:cNvPicPr>
            <a:picLocks noGrp="1" noChangeAspect="1"/>
          </p:cNvPicPr>
          <p:nvPr>
            <p:ph idx="1"/>
          </p:nvPr>
        </p:nvPicPr>
        <p:blipFill rotWithShape="1">
          <a:blip r:embed="rId2">
            <a:extLst>
              <a:ext uri="{28A0092B-C50C-407E-A947-70E740481C1C}">
                <a14:useLocalDpi xmlns:a14="http://schemas.microsoft.com/office/drawing/2010/main" val="0"/>
              </a:ext>
            </a:extLst>
          </a:blip>
          <a:srcRect t="9524"/>
          <a:stretch/>
        </p:blipFill>
        <p:spPr>
          <a:xfrm>
            <a:off x="619403" y="2061010"/>
            <a:ext cx="8694819" cy="3657599"/>
          </a:xfrm>
        </p:spPr>
      </p:pic>
      <p:sp>
        <p:nvSpPr>
          <p:cNvPr id="2" name="Rectángulo 1"/>
          <p:cNvSpPr/>
          <p:nvPr/>
        </p:nvSpPr>
        <p:spPr>
          <a:xfrm>
            <a:off x="388575" y="1118372"/>
            <a:ext cx="5189265" cy="646331"/>
          </a:xfrm>
          <a:prstGeom prst="rect">
            <a:avLst/>
          </a:prstGeom>
        </p:spPr>
        <p:txBody>
          <a:bodyPr wrap="square">
            <a:spAutoFit/>
          </a:bodyPr>
          <a:lstStyle/>
          <a:p>
            <a:r>
              <a:rPr lang="es-EC" sz="3600" b="1" dirty="0">
                <a:solidFill>
                  <a:schemeClr val="accent2"/>
                </a:solidFill>
              </a:rPr>
              <a:t>Parámetros de Campo</a:t>
            </a:r>
            <a:endParaRPr lang="es-EC" sz="3600" dirty="0"/>
          </a:p>
        </p:txBody>
      </p:sp>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37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658" y="160421"/>
            <a:ext cx="8596668" cy="609600"/>
          </a:xfrm>
        </p:spPr>
        <p:txBody>
          <a:bodyPr>
            <a:noAutofit/>
          </a:bodyPr>
          <a:lstStyle/>
          <a:p>
            <a:pPr lvl="2"/>
            <a:r>
              <a:rPr lang="es-EC" sz="3200" b="1" dirty="0">
                <a:solidFill>
                  <a:schemeClr val="accent2"/>
                </a:solidFill>
              </a:rPr>
              <a:t>Parámetros </a:t>
            </a:r>
            <a:r>
              <a:rPr lang="es-EC" sz="3200" b="1" dirty="0" smtClean="0">
                <a:solidFill>
                  <a:schemeClr val="accent2"/>
                </a:solidFill>
              </a:rPr>
              <a:t>Físico-Químicos</a:t>
            </a:r>
            <a:endParaRPr lang="es-EC" sz="3600" b="1" dirty="0">
              <a:solidFill>
                <a:schemeClr val="accent2"/>
              </a:solidFill>
            </a:endParaRPr>
          </a:p>
        </p:txBody>
      </p:sp>
      <p:pic>
        <p:nvPicPr>
          <p:cNvPr id="6" name="Marcador de contenido 5" descr="Recorte de pantalla"/>
          <p:cNvPicPr>
            <a:picLocks noGrp="1" noChangeAspect="1"/>
          </p:cNvPicPr>
          <p:nvPr>
            <p:ph idx="1"/>
          </p:nvPr>
        </p:nvPicPr>
        <p:blipFill rotWithShape="1">
          <a:blip r:embed="rId2">
            <a:extLst>
              <a:ext uri="{28A0092B-C50C-407E-A947-70E740481C1C}">
                <a14:useLocalDpi xmlns:a14="http://schemas.microsoft.com/office/drawing/2010/main" val="0"/>
              </a:ext>
            </a:extLst>
          </a:blip>
          <a:srcRect t="6636"/>
          <a:stretch/>
        </p:blipFill>
        <p:spPr>
          <a:xfrm>
            <a:off x="1567867" y="770021"/>
            <a:ext cx="7319459" cy="5967663"/>
          </a:xfrm>
        </p:spPr>
      </p:pic>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13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538" y="1507958"/>
            <a:ext cx="8107935" cy="3882189"/>
          </a:xfrm>
        </p:spPr>
      </p:pic>
      <p:sp>
        <p:nvSpPr>
          <p:cNvPr id="5" name="Título 1"/>
          <p:cNvSpPr txBox="1">
            <a:spLocks/>
          </p:cNvSpPr>
          <p:nvPr/>
        </p:nvSpPr>
        <p:spPr>
          <a:xfrm>
            <a:off x="677334" y="344905"/>
            <a:ext cx="8596668" cy="6096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s-EC" sz="3200" b="1" kern="0" dirty="0" smtClean="0">
                <a:solidFill>
                  <a:schemeClr val="accent2"/>
                </a:solidFill>
              </a:rPr>
              <a:t>Parámetros Bacteriológicos </a:t>
            </a:r>
            <a:endParaRPr lang="es-EC" sz="3600" b="1" kern="0" dirty="0">
              <a:solidFill>
                <a:schemeClr val="accent2"/>
              </a:solidFill>
            </a:endParaRPr>
          </a:p>
        </p:txBody>
      </p:sp>
      <p:pic>
        <p:nvPicPr>
          <p:cNvPr id="4"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0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41" y="449580"/>
            <a:ext cx="8596668" cy="647700"/>
          </a:xfrm>
        </p:spPr>
        <p:txBody>
          <a:bodyPr>
            <a:normAutofit/>
          </a:bodyPr>
          <a:lstStyle/>
          <a:p>
            <a:pPr lvl="2" algn="l" defTabSz="457200" rtl="0">
              <a:spcBef>
                <a:spcPct val="0"/>
              </a:spcBef>
            </a:pPr>
            <a:r>
              <a:rPr lang="es-EC" sz="3200" b="1" dirty="0">
                <a:solidFill>
                  <a:schemeClr val="accent2"/>
                </a:solidFill>
              </a:rPr>
              <a:t>Morfometría de las </a:t>
            </a:r>
            <a:r>
              <a:rPr lang="es-EC" sz="3200" b="1" dirty="0" smtClean="0">
                <a:solidFill>
                  <a:schemeClr val="accent2"/>
                </a:solidFill>
              </a:rPr>
              <a:t>subcuencas</a:t>
            </a:r>
            <a:endParaRPr lang="es-EC" sz="3200" dirty="0">
              <a:solidFill>
                <a:schemeClr val="accent2"/>
              </a:solidFill>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1" y="1257300"/>
            <a:ext cx="7524206" cy="1816188"/>
          </a:xfrm>
          <a:prstGeom prst="rect">
            <a:avLst/>
          </a:prstGeom>
        </p:spPr>
      </p:pic>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1" y="3278830"/>
            <a:ext cx="7524206" cy="1145971"/>
          </a:xfrm>
          <a:prstGeom prst="rect">
            <a:avLst/>
          </a:prstGeom>
        </p:spPr>
      </p:pic>
      <p:pic>
        <p:nvPicPr>
          <p:cNvPr id="7" name="0 Imagen"/>
          <p:cNvPicPr/>
          <p:nvPr/>
        </p:nvPicPr>
        <p:blipFill>
          <a:blip r:embed="rId4">
            <a:extLst>
              <a:ext uri="{28A0092B-C50C-407E-A947-70E740481C1C}">
                <a14:useLocalDpi xmlns:a14="http://schemas.microsoft.com/office/drawing/2010/main" val="0"/>
              </a:ext>
            </a:extLst>
          </a:blip>
          <a:stretch>
            <a:fillRect/>
          </a:stretch>
        </p:blipFill>
        <p:spPr>
          <a:xfrm>
            <a:off x="8453029" y="2227155"/>
            <a:ext cx="3512548" cy="2919611"/>
          </a:xfrm>
          <a:prstGeom prst="rect">
            <a:avLst/>
          </a:prstGeom>
          <a:ln>
            <a:solidFill>
              <a:schemeClr val="tx1"/>
            </a:solidFill>
          </a:ln>
        </p:spPr>
      </p:pic>
      <p:pic>
        <p:nvPicPr>
          <p:cNvPr id="8" name="Imagen 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1" y="4630143"/>
            <a:ext cx="7524206" cy="1366672"/>
          </a:xfrm>
          <a:prstGeom prst="rect">
            <a:avLst/>
          </a:prstGeom>
        </p:spPr>
      </p:pic>
      <p:pic>
        <p:nvPicPr>
          <p:cNvPr id="9" name="Picture 2" descr="Resultado de imagen para ESPE LOGO">
            <a:hlinkClick r:id="rId6"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67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333500"/>
          </a:xfrm>
        </p:spPr>
        <p:txBody>
          <a:bodyPr>
            <a:normAutofit fontScale="90000"/>
          </a:bodyPr>
          <a:lstStyle/>
          <a:p>
            <a:pPr lvl="2" algn="l" defTabSz="457200" rtl="0">
              <a:spcBef>
                <a:spcPct val="0"/>
              </a:spcBef>
            </a:pPr>
            <a:r>
              <a:rPr lang="es-EC" sz="3100" b="1" dirty="0"/>
              <a:t>Precipitación histórica </a:t>
            </a:r>
            <a:r>
              <a:rPr lang="es-EC" sz="2000" b="1" dirty="0"/>
              <a:t/>
            </a:r>
            <a:br>
              <a:rPr lang="es-EC" sz="2000" b="1" dirty="0"/>
            </a:br>
            <a:r>
              <a:rPr lang="es-EC" sz="2000" b="1" dirty="0" smtClean="0"/>
              <a:t/>
            </a:r>
            <a:br>
              <a:rPr lang="es-EC" sz="2000" b="1" dirty="0" smtClean="0"/>
            </a:br>
            <a:r>
              <a:rPr lang="es-EC" sz="3100" b="1" dirty="0" smtClean="0">
                <a:solidFill>
                  <a:schemeClr val="accent2"/>
                </a:solidFill>
              </a:rPr>
              <a:t>Curvas IDF</a:t>
            </a:r>
            <a:endParaRPr lang="es-EC" sz="2700" dirty="0">
              <a:solidFill>
                <a:schemeClr val="accent2"/>
              </a:solidFill>
            </a:endParaRPr>
          </a:p>
        </p:txBody>
      </p:sp>
      <p:sp>
        <p:nvSpPr>
          <p:cNvPr id="4" name="Rectángulo redondeado 3"/>
          <p:cNvSpPr/>
          <p:nvPr/>
        </p:nvSpPr>
        <p:spPr>
          <a:xfrm>
            <a:off x="1017622" y="2125980"/>
            <a:ext cx="2952206" cy="103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a:t>
            </a:r>
            <a:r>
              <a:rPr lang="es-EC" dirty="0" smtClean="0"/>
              <a:t>stación </a:t>
            </a:r>
            <a:r>
              <a:rPr lang="es-EC" dirty="0"/>
              <a:t>M058 Esmeralda Tachina dispone de datos desde </a:t>
            </a:r>
            <a:r>
              <a:rPr lang="es-EC" dirty="0" smtClean="0"/>
              <a:t>1976-2010</a:t>
            </a:r>
            <a:endParaRPr lang="es-EC" dirty="0"/>
          </a:p>
        </p:txBody>
      </p:sp>
      <p:sp>
        <p:nvSpPr>
          <p:cNvPr id="5" name="Rectángulo redondeado 4"/>
          <p:cNvSpPr/>
          <p:nvPr/>
        </p:nvSpPr>
        <p:spPr>
          <a:xfrm>
            <a:off x="1017622" y="3666081"/>
            <a:ext cx="2952206" cy="935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a:t>
            </a:r>
            <a:r>
              <a:rPr lang="es-EC" dirty="0" smtClean="0"/>
              <a:t>stación M224 </a:t>
            </a:r>
            <a:r>
              <a:rPr lang="es-EC" dirty="0"/>
              <a:t>San Lorenzo son de 1959-1977.</a:t>
            </a: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811" y="483111"/>
            <a:ext cx="6274765" cy="4522353"/>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745" y="5131953"/>
            <a:ext cx="6864186" cy="1590317"/>
          </a:xfrm>
          <a:prstGeom prst="rect">
            <a:avLst/>
          </a:prstGeom>
        </p:spPr>
      </p:pic>
      <p:pic>
        <p:nvPicPr>
          <p:cNvPr id="8" name="Picture 2" descr="Resultado de imagen para ESPE LOGO">
            <a:hlinkClick r:id="rId4"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84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Recorte de pantalla"/>
          <p:cNvPicPr>
            <a:picLocks noChangeAspect="1"/>
          </p:cNvPicPr>
          <p:nvPr/>
        </p:nvPicPr>
        <p:blipFill rotWithShape="1">
          <a:blip r:embed="rId2">
            <a:extLst>
              <a:ext uri="{28A0092B-C50C-407E-A947-70E740481C1C}">
                <a14:useLocalDpi xmlns:a14="http://schemas.microsoft.com/office/drawing/2010/main" val="0"/>
              </a:ext>
            </a:extLst>
          </a:blip>
          <a:srcRect l="5107" t="8096"/>
          <a:stretch/>
        </p:blipFill>
        <p:spPr>
          <a:xfrm>
            <a:off x="6466113" y="292141"/>
            <a:ext cx="5590903" cy="3136610"/>
          </a:xfrm>
          <a:prstGeom prst="rect">
            <a:avLst/>
          </a:prstGeom>
        </p:spPr>
      </p:pic>
      <p:pic>
        <p:nvPicPr>
          <p:cNvPr id="5" name="Imagen 4" descr="Recorte de pantalla"/>
          <p:cNvPicPr>
            <a:picLocks noChangeAspect="1"/>
          </p:cNvPicPr>
          <p:nvPr/>
        </p:nvPicPr>
        <p:blipFill rotWithShape="1">
          <a:blip r:embed="rId3">
            <a:extLst>
              <a:ext uri="{28A0092B-C50C-407E-A947-70E740481C1C}">
                <a14:useLocalDpi xmlns:a14="http://schemas.microsoft.com/office/drawing/2010/main" val="0"/>
              </a:ext>
            </a:extLst>
          </a:blip>
          <a:srcRect l="4224" t="8320"/>
          <a:stretch/>
        </p:blipFill>
        <p:spPr>
          <a:xfrm>
            <a:off x="770110" y="3526971"/>
            <a:ext cx="5696003" cy="3112558"/>
          </a:xfrm>
          <a:prstGeom prst="rect">
            <a:avLst/>
          </a:prstGeom>
        </p:spPr>
      </p:pic>
      <p:sp>
        <p:nvSpPr>
          <p:cNvPr id="3" name="Rectángulo redondeado 2"/>
          <p:cNvSpPr/>
          <p:nvPr/>
        </p:nvSpPr>
        <p:spPr>
          <a:xfrm>
            <a:off x="1881051" y="1464799"/>
            <a:ext cx="2788920" cy="79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Curva IDF Estación Esmeralda Tachina M058</a:t>
            </a:r>
            <a:endParaRPr lang="es-EC" dirty="0"/>
          </a:p>
        </p:txBody>
      </p:sp>
      <p:sp>
        <p:nvSpPr>
          <p:cNvPr id="9" name="Rectángulo redondeado 8"/>
          <p:cNvSpPr/>
          <p:nvPr/>
        </p:nvSpPr>
        <p:spPr>
          <a:xfrm>
            <a:off x="8027124" y="4687602"/>
            <a:ext cx="2468880" cy="7912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Curva IDF Estación San Lorenzo M224</a:t>
            </a:r>
            <a:endParaRPr lang="es-EC" dirty="0"/>
          </a:p>
        </p:txBody>
      </p:sp>
      <p:cxnSp>
        <p:nvCxnSpPr>
          <p:cNvPr id="11" name="Conector angular 10"/>
          <p:cNvCxnSpPr>
            <a:stCxn id="3" idx="3"/>
            <a:endCxn id="6" idx="1"/>
          </p:cNvCxnSpPr>
          <p:nvPr/>
        </p:nvCxnSpPr>
        <p:spPr>
          <a:xfrm flipV="1">
            <a:off x="4669971" y="1860446"/>
            <a:ext cx="1796142" cy="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9" idx="1"/>
            <a:endCxn id="5" idx="3"/>
          </p:cNvCxnSpPr>
          <p:nvPr/>
        </p:nvCxnSpPr>
        <p:spPr>
          <a:xfrm rot="10800000">
            <a:off x="6466114" y="5083250"/>
            <a:ext cx="1561011" cy="12700"/>
          </a:xfrm>
          <a:prstGeom prst="bentConnector3">
            <a:avLst>
              <a:gd name="adj1" fmla="val 50000"/>
            </a:avLst>
          </a:prstGeom>
          <a:ln w="38100">
            <a:tailEnd type="triangle"/>
          </a:ln>
        </p:spPr>
        <p:style>
          <a:lnRef idx="3">
            <a:schemeClr val="accent6"/>
          </a:lnRef>
          <a:fillRef idx="0">
            <a:schemeClr val="accent6"/>
          </a:fillRef>
          <a:effectRef idx="2">
            <a:schemeClr val="accent6"/>
          </a:effectRef>
          <a:fontRef idx="minor">
            <a:schemeClr val="tx1"/>
          </a:fontRef>
        </p:style>
      </p:cxnSp>
      <p:pic>
        <p:nvPicPr>
          <p:cNvPr id="8" name="Picture 2" descr="Resultado de imagen para ESPE LOGO">
            <a:hlinkClick r:id="rId4"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956" y="310702"/>
            <a:ext cx="5047269" cy="1282965"/>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54" y="1459747"/>
            <a:ext cx="7424905" cy="1720226"/>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373" y="3179973"/>
            <a:ext cx="6350486" cy="3648688"/>
          </a:xfrm>
          <a:prstGeom prst="rect">
            <a:avLst/>
          </a:prstGeom>
        </p:spPr>
      </p:pic>
      <p:pic>
        <p:nvPicPr>
          <p:cNvPr id="7" name="Picture 2" descr="Resultado de imagen para ESPE LOGO">
            <a:hlinkClick r:id="rId5"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08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384" y="207212"/>
            <a:ext cx="8596668" cy="644434"/>
          </a:xfrm>
        </p:spPr>
        <p:txBody>
          <a:bodyPr/>
          <a:lstStyle/>
          <a:p>
            <a:r>
              <a:rPr lang="es-EC" b="1" dirty="0" smtClean="0">
                <a:solidFill>
                  <a:schemeClr val="accent2"/>
                </a:solidFill>
              </a:rPr>
              <a:t>Hietogramas</a:t>
            </a:r>
            <a:endParaRPr lang="es-EC" b="1" dirty="0">
              <a:solidFill>
                <a:schemeClr val="accent2"/>
              </a:solidFill>
            </a:endParaRPr>
          </a:p>
        </p:txBody>
      </p:sp>
      <p:sp>
        <p:nvSpPr>
          <p:cNvPr id="3" name="Marcador de contenido 2"/>
          <p:cNvSpPr>
            <a:spLocks noGrp="1"/>
          </p:cNvSpPr>
          <p:nvPr>
            <p:ph idx="1"/>
          </p:nvPr>
        </p:nvSpPr>
        <p:spPr>
          <a:xfrm>
            <a:off x="315384" y="851646"/>
            <a:ext cx="8596668" cy="3880773"/>
          </a:xfrm>
        </p:spPr>
        <p:txBody>
          <a:bodyPr/>
          <a:lstStyle/>
          <a:p>
            <a:r>
              <a:rPr lang="es-EC" b="1" dirty="0"/>
              <a:t>Se realizó los hietogramas de diseño para conocer la distribución de la precipitación en cierto periodo de tiempo</a:t>
            </a:r>
            <a:endParaRPr lang="es-EC" dirty="0"/>
          </a:p>
        </p:txBody>
      </p:sp>
      <p:pic>
        <p:nvPicPr>
          <p:cNvPr id="5" name="Imagen 4" descr="Recorte de pantalla"/>
          <p:cNvPicPr>
            <a:picLocks noChangeAspect="1"/>
          </p:cNvPicPr>
          <p:nvPr/>
        </p:nvPicPr>
        <p:blipFill rotWithShape="1">
          <a:blip r:embed="rId2">
            <a:extLst>
              <a:ext uri="{28A0092B-C50C-407E-A947-70E740481C1C}">
                <a14:useLocalDpi xmlns:a14="http://schemas.microsoft.com/office/drawing/2010/main" val="0"/>
              </a:ext>
            </a:extLst>
          </a:blip>
          <a:srcRect l="5403" t="14655"/>
          <a:stretch/>
        </p:blipFill>
        <p:spPr>
          <a:xfrm>
            <a:off x="5108524" y="1496080"/>
            <a:ext cx="6654480" cy="1658265"/>
          </a:xfrm>
          <a:prstGeom prst="rect">
            <a:avLst/>
          </a:prstGeom>
        </p:spPr>
      </p:pic>
      <p:sp>
        <p:nvSpPr>
          <p:cNvPr id="6" name="Título 1"/>
          <p:cNvSpPr txBox="1">
            <a:spLocks/>
          </p:cNvSpPr>
          <p:nvPr/>
        </p:nvSpPr>
        <p:spPr>
          <a:xfrm>
            <a:off x="315384" y="1950413"/>
            <a:ext cx="4400250" cy="64038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2"/>
                </a:solidFill>
              </a:rPr>
              <a:t>Hietograma de Precipitación M058</a:t>
            </a:r>
            <a:endParaRPr lang="es-EC" sz="2800" b="1" dirty="0">
              <a:solidFill>
                <a:schemeClr val="accent2"/>
              </a:solidFill>
            </a:endParaRPr>
          </a:p>
        </p:txBody>
      </p:sp>
      <p:sp>
        <p:nvSpPr>
          <p:cNvPr id="8" name="Título 1"/>
          <p:cNvSpPr txBox="1">
            <a:spLocks/>
          </p:cNvSpPr>
          <p:nvPr/>
        </p:nvSpPr>
        <p:spPr>
          <a:xfrm>
            <a:off x="7209731" y="3710474"/>
            <a:ext cx="4632821" cy="76627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solidFill>
                  <a:schemeClr val="tx1"/>
                </a:solidFill>
              </a:rPr>
              <a:t>Hietograma de Precipitación M224</a:t>
            </a:r>
            <a:endParaRPr lang="es-EC" sz="2400" b="1" dirty="0">
              <a:solidFill>
                <a:schemeClr val="tx1"/>
              </a:solidFill>
            </a:endParaRPr>
          </a:p>
        </p:txBody>
      </p:sp>
      <p:pic>
        <p:nvPicPr>
          <p:cNvPr id="9" name="Imagen 8" descr="Recorte de pantalla"/>
          <p:cNvPicPr>
            <a:picLocks noChangeAspect="1"/>
          </p:cNvPicPr>
          <p:nvPr/>
        </p:nvPicPr>
        <p:blipFill rotWithShape="1">
          <a:blip r:embed="rId3">
            <a:extLst>
              <a:ext uri="{28A0092B-C50C-407E-A947-70E740481C1C}">
                <a14:useLocalDpi xmlns:a14="http://schemas.microsoft.com/office/drawing/2010/main" val="0"/>
              </a:ext>
            </a:extLst>
          </a:blip>
          <a:srcRect l="5895" t="15609"/>
          <a:stretch/>
        </p:blipFill>
        <p:spPr>
          <a:xfrm>
            <a:off x="228600" y="3154345"/>
            <a:ext cx="6784686" cy="1631490"/>
          </a:xfrm>
          <a:prstGeom prst="rect">
            <a:avLst/>
          </a:prstGeom>
        </p:spPr>
      </p:pic>
      <p:pic>
        <p:nvPicPr>
          <p:cNvPr id="10" name="Imagen 9" descr="Recorte de pantalla"/>
          <p:cNvPicPr>
            <a:picLocks noChangeAspect="1"/>
          </p:cNvPicPr>
          <p:nvPr/>
        </p:nvPicPr>
        <p:blipFill rotWithShape="1">
          <a:blip r:embed="rId4">
            <a:extLst>
              <a:ext uri="{28A0092B-C50C-407E-A947-70E740481C1C}">
                <a14:useLocalDpi xmlns:a14="http://schemas.microsoft.com/office/drawing/2010/main" val="0"/>
              </a:ext>
            </a:extLst>
          </a:blip>
          <a:srcRect l="4675" t="13705"/>
          <a:stretch/>
        </p:blipFill>
        <p:spPr>
          <a:xfrm>
            <a:off x="5108524" y="4897744"/>
            <a:ext cx="6599365" cy="1825122"/>
          </a:xfrm>
          <a:prstGeom prst="rect">
            <a:avLst/>
          </a:prstGeom>
        </p:spPr>
      </p:pic>
      <p:sp>
        <p:nvSpPr>
          <p:cNvPr id="11" name="Rectángulo 10"/>
          <p:cNvSpPr/>
          <p:nvPr/>
        </p:nvSpPr>
        <p:spPr>
          <a:xfrm>
            <a:off x="315384" y="5415687"/>
            <a:ext cx="4400250" cy="830997"/>
          </a:xfrm>
          <a:prstGeom prst="rect">
            <a:avLst/>
          </a:prstGeom>
        </p:spPr>
        <p:txBody>
          <a:bodyPr wrap="square">
            <a:spAutoFit/>
          </a:bodyPr>
          <a:lstStyle/>
          <a:p>
            <a:r>
              <a:rPr lang="es-EC" sz="2400" b="1" dirty="0">
                <a:solidFill>
                  <a:schemeClr val="accent2"/>
                </a:solidFill>
              </a:rPr>
              <a:t>Hietograma de Precipitación </a:t>
            </a:r>
            <a:r>
              <a:rPr lang="es-EC" sz="2400" b="1" dirty="0" smtClean="0">
                <a:solidFill>
                  <a:schemeClr val="accent2"/>
                </a:solidFill>
              </a:rPr>
              <a:t>M154</a:t>
            </a:r>
            <a:endParaRPr lang="es-EC" b="1" dirty="0">
              <a:solidFill>
                <a:schemeClr val="accent2"/>
              </a:solidFill>
            </a:endParaRPr>
          </a:p>
        </p:txBody>
      </p:sp>
    </p:spTree>
    <p:extLst>
      <p:ext uri="{BB962C8B-B14F-4D97-AF65-F5344CB8AC3E}">
        <p14:creationId xmlns:p14="http://schemas.microsoft.com/office/powerpoint/2010/main" val="748673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994" y="312420"/>
            <a:ext cx="8596668" cy="647700"/>
          </a:xfrm>
        </p:spPr>
        <p:txBody>
          <a:bodyPr/>
          <a:lstStyle/>
          <a:p>
            <a:r>
              <a:rPr lang="es-EC" b="1" dirty="0" smtClean="0">
                <a:solidFill>
                  <a:schemeClr val="accent2"/>
                </a:solidFill>
              </a:rPr>
              <a:t>Condiciones </a:t>
            </a:r>
            <a:r>
              <a:rPr lang="es-EC" b="1" dirty="0">
                <a:solidFill>
                  <a:schemeClr val="accent2"/>
                </a:solidFill>
              </a:rPr>
              <a:t>de humedad del suelo </a:t>
            </a:r>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79962" y="1166921"/>
            <a:ext cx="7924850" cy="5443946"/>
          </a:xfrm>
          <a:prstGeom prst="rect">
            <a:avLst/>
          </a:prstGeom>
          <a:ln>
            <a:solidFill>
              <a:schemeClr val="tx1"/>
            </a:solidFill>
          </a:ln>
        </p:spPr>
      </p:pic>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5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4454" y="350520"/>
            <a:ext cx="8596668" cy="716280"/>
          </a:xfrm>
        </p:spPr>
        <p:txBody>
          <a:bodyPr>
            <a:normAutofit/>
          </a:bodyPr>
          <a:lstStyle/>
          <a:p>
            <a:r>
              <a:rPr lang="es-EC" sz="3200" b="1" dirty="0" smtClean="0">
                <a:solidFill>
                  <a:schemeClr val="accent2"/>
                </a:solidFill>
              </a:rPr>
              <a:t>Número de Curva CN</a:t>
            </a:r>
            <a:endParaRPr lang="es-EC" sz="3200" b="1" dirty="0">
              <a:solidFill>
                <a:schemeClr val="accent2"/>
              </a:solidFill>
            </a:endParaRPr>
          </a:p>
        </p:txBody>
      </p:sp>
      <p:pic>
        <p:nvPicPr>
          <p:cNvPr id="5"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0080" y="1371598"/>
            <a:ext cx="6014374" cy="4908369"/>
          </a:xfrm>
          <a:prstGeom prst="rect">
            <a:avLst/>
          </a:prstGeom>
          <a:ln>
            <a:solidFill>
              <a:schemeClr val="tx1"/>
            </a:solidFill>
          </a:ln>
        </p:spPr>
      </p:pic>
      <p:pic>
        <p:nvPicPr>
          <p:cNvPr id="6" name="Marcador de contenido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62" y="2571205"/>
            <a:ext cx="5094183" cy="1359186"/>
          </a:xfrm>
          <a:prstGeom prst="rect">
            <a:avLst/>
          </a:prstGeom>
        </p:spPr>
      </p:pic>
      <p:pic>
        <p:nvPicPr>
          <p:cNvPr id="7" name="Picture 2" descr="Resultado de imagen para ESPE LOGO">
            <a:hlinkClick r:id="rId4"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9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6"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6759" y="4031460"/>
            <a:ext cx="4472871" cy="2108757"/>
          </a:xfrm>
        </p:spPr>
      </p:pic>
      <p:pic>
        <p:nvPicPr>
          <p:cNvPr id="2050" name="Picture 2" descr="La minería en el norte de Esmeraldas afecta la salud de poblado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114" y="1513041"/>
            <a:ext cx="3625074" cy="201393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462222" y="438142"/>
            <a:ext cx="8596668" cy="644434"/>
          </a:xfrm>
        </p:spPr>
        <p:txBody>
          <a:bodyPr>
            <a:noAutofit/>
          </a:bodyPr>
          <a:lstStyle/>
          <a:p>
            <a:r>
              <a:rPr lang="es-EC" sz="4000" b="1" dirty="0" smtClean="0">
                <a:solidFill>
                  <a:schemeClr val="tx1"/>
                </a:solidFill>
              </a:rPr>
              <a:t>Planteamiento del Problema</a:t>
            </a:r>
            <a:endParaRPr lang="es-EC" sz="4000" b="1" dirty="0">
              <a:solidFill>
                <a:schemeClr val="tx1"/>
              </a:solidFill>
            </a:endParaRPr>
          </a:p>
        </p:txBody>
      </p:sp>
      <p:sp>
        <p:nvSpPr>
          <p:cNvPr id="5" name="Rectángulo redondeado 4"/>
          <p:cNvSpPr/>
          <p:nvPr/>
        </p:nvSpPr>
        <p:spPr>
          <a:xfrm>
            <a:off x="1102954" y="1845890"/>
            <a:ext cx="3657602" cy="110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La provincia de Esmeraldas ha sufrido un grave problema como es la minería ilegal</a:t>
            </a:r>
          </a:p>
        </p:txBody>
      </p:sp>
      <p:sp>
        <p:nvSpPr>
          <p:cNvPr id="8" name="Rectángulo redondeado 7"/>
          <p:cNvSpPr/>
          <p:nvPr/>
        </p:nvSpPr>
        <p:spPr>
          <a:xfrm>
            <a:off x="5800951" y="4314314"/>
            <a:ext cx="4100695" cy="15430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a:t>Otro grave problema que sufre la provincia de Esmeraldas en especial el Río Cayapas es la descarga de aguas servidas de las comunidades asentadas a lo largo del Río</a:t>
            </a:r>
          </a:p>
        </p:txBody>
      </p:sp>
      <p:pic>
        <p:nvPicPr>
          <p:cNvPr id="7" name="Picture 2" descr="Resultado de imagen para ESPE LOGO">
            <a:hlinkClick r:id="rId4"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26237"/>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75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865" y="609600"/>
            <a:ext cx="9129606" cy="764976"/>
          </a:xfrm>
        </p:spPr>
        <p:txBody>
          <a:bodyPr/>
          <a:lstStyle/>
          <a:p>
            <a:r>
              <a:rPr lang="es-EC" b="1" dirty="0" smtClean="0">
                <a:solidFill>
                  <a:schemeClr val="accent2"/>
                </a:solidFill>
              </a:rPr>
              <a:t>Transformación </a:t>
            </a:r>
            <a:r>
              <a:rPr lang="es-EC" b="1" dirty="0">
                <a:solidFill>
                  <a:schemeClr val="accent2"/>
                </a:solidFill>
              </a:rPr>
              <a:t>de lluvia en </a:t>
            </a:r>
            <a:r>
              <a:rPr lang="es-EC" b="1" dirty="0" smtClean="0">
                <a:solidFill>
                  <a:schemeClr val="accent2"/>
                </a:solidFill>
              </a:rPr>
              <a:t>Escorrentía </a:t>
            </a:r>
            <a:endParaRPr lang="es-EC" b="1" dirty="0">
              <a:solidFill>
                <a:schemeClr val="accent2"/>
              </a:solidFill>
            </a:endParaRP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188" y="3066794"/>
            <a:ext cx="8042524" cy="1791208"/>
          </a:xfrm>
        </p:spPr>
      </p:pic>
      <p:sp>
        <p:nvSpPr>
          <p:cNvPr id="6" name="Rectángulo redondeado 5"/>
          <p:cNvSpPr/>
          <p:nvPr/>
        </p:nvSpPr>
        <p:spPr>
          <a:xfrm>
            <a:off x="410865" y="1763485"/>
            <a:ext cx="3370217"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b="1" dirty="0"/>
              <a:t>Se lo realizó con el método de la SCS que se basa en los hidrogramas unitarios</a:t>
            </a:r>
          </a:p>
        </p:txBody>
      </p:sp>
      <p:cxnSp>
        <p:nvCxnSpPr>
          <p:cNvPr id="8" name="Conector angular 7"/>
          <p:cNvCxnSpPr>
            <a:stCxn id="6" idx="2"/>
          </p:cNvCxnSpPr>
          <p:nvPr/>
        </p:nvCxnSpPr>
        <p:spPr>
          <a:xfrm rot="16200000" flipH="1">
            <a:off x="2175748" y="2598111"/>
            <a:ext cx="1284513" cy="1444060"/>
          </a:xfrm>
          <a:prstGeom prst="bentConnector2">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7"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93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1"/>
            <a:ext cx="8596668" cy="922020"/>
          </a:xfrm>
        </p:spPr>
        <p:txBody>
          <a:bodyPr/>
          <a:lstStyle/>
          <a:p>
            <a:r>
              <a:rPr lang="es-EC" b="1" dirty="0" smtClean="0">
                <a:solidFill>
                  <a:schemeClr val="accent2"/>
                </a:solidFill>
              </a:rPr>
              <a:t>Hidráulica </a:t>
            </a:r>
            <a:r>
              <a:rPr lang="es-EC" b="1" dirty="0">
                <a:solidFill>
                  <a:schemeClr val="accent2"/>
                </a:solidFill>
              </a:rPr>
              <a:t>de los métodos de tránsito</a:t>
            </a:r>
          </a:p>
        </p:txBody>
      </p:sp>
      <p:sp>
        <p:nvSpPr>
          <p:cNvPr id="3" name="Marcador de contenido 2"/>
          <p:cNvSpPr>
            <a:spLocks noGrp="1"/>
          </p:cNvSpPr>
          <p:nvPr>
            <p:ph idx="1"/>
          </p:nvPr>
        </p:nvSpPr>
        <p:spPr>
          <a:xfrm>
            <a:off x="677334" y="1531621"/>
            <a:ext cx="8596668" cy="4509742"/>
          </a:xfrm>
        </p:spPr>
        <p:txBody>
          <a:bodyPr/>
          <a:lstStyle/>
          <a:p>
            <a:r>
              <a:rPr lang="es-EC" b="1" dirty="0"/>
              <a:t>P</a:t>
            </a:r>
            <a:r>
              <a:rPr lang="es-EC" b="1" dirty="0" smtClean="0"/>
              <a:t>ara </a:t>
            </a:r>
            <a:r>
              <a:rPr lang="es-EC" b="1" dirty="0"/>
              <a:t>transformar la precipitación o el tiempo de concentración en caudal es necesario determinar el tiempo de retardo en minutos </a:t>
            </a:r>
            <a:endParaRPr lang="es-EC"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35" y="3003166"/>
            <a:ext cx="6220983" cy="1980314"/>
          </a:xfrm>
          <a:prstGeom prst="rect">
            <a:avLst/>
          </a:prstGeom>
        </p:spPr>
      </p:pic>
      <p:pic>
        <p:nvPicPr>
          <p:cNvPr id="5"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309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725" y="609600"/>
            <a:ext cx="9083886" cy="853440"/>
          </a:xfrm>
        </p:spPr>
        <p:txBody>
          <a:bodyPr>
            <a:noAutofit/>
          </a:bodyPr>
          <a:lstStyle/>
          <a:p>
            <a:r>
              <a:rPr lang="es-EC" b="1" dirty="0" smtClean="0">
                <a:solidFill>
                  <a:schemeClr val="accent2"/>
                </a:solidFill>
              </a:rPr>
              <a:t>Caudales </a:t>
            </a:r>
            <a:r>
              <a:rPr lang="es-EC" b="1" dirty="0">
                <a:solidFill>
                  <a:schemeClr val="accent2"/>
                </a:solidFill>
              </a:rPr>
              <a:t>obtenidos del modelo HEC-HMS</a:t>
            </a:r>
          </a:p>
        </p:txBody>
      </p:sp>
      <p:sp>
        <p:nvSpPr>
          <p:cNvPr id="4" name="Rectángulo redondeado 3"/>
          <p:cNvSpPr/>
          <p:nvPr/>
        </p:nvSpPr>
        <p:spPr>
          <a:xfrm>
            <a:off x="433725" y="1463040"/>
            <a:ext cx="4925979" cy="20116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Los </a:t>
            </a:r>
            <a:r>
              <a:rPr lang="es-EC" dirty="0"/>
              <a:t>datos de entrada </a:t>
            </a:r>
            <a:r>
              <a:rPr lang="es-EC" dirty="0" smtClean="0"/>
              <a:t>fueron</a:t>
            </a:r>
            <a:r>
              <a:rPr lang="es-EC" dirty="0"/>
              <a:t>: la morfometría de la cuenca, la precipitación histórica, condiciones de humedad, transformación de lluvia en escorrentía y la hidráulica de los métodos de </a:t>
            </a:r>
            <a:r>
              <a:rPr lang="es-EC" dirty="0" smtClean="0"/>
              <a:t>tránsito, se </a:t>
            </a:r>
            <a:r>
              <a:rPr lang="es-EC" dirty="0"/>
              <a:t>estableció el tiempo de control del modelo</a:t>
            </a: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6081576" y="2848746"/>
            <a:ext cx="5570493" cy="3552054"/>
          </a:xfrm>
          <a:prstGeom prst="rect">
            <a:avLst/>
          </a:prstGeom>
        </p:spPr>
      </p:pic>
      <p:sp>
        <p:nvSpPr>
          <p:cNvPr id="6" name="Elipse 5"/>
          <p:cNvSpPr/>
          <p:nvPr/>
        </p:nvSpPr>
        <p:spPr>
          <a:xfrm>
            <a:off x="1293223" y="4265024"/>
            <a:ext cx="2638697" cy="128669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Prueba 1: Modelo </a:t>
            </a:r>
            <a:r>
              <a:rPr lang="es-EC" dirty="0"/>
              <a:t>de lluvia fue de 14 horas </a:t>
            </a:r>
          </a:p>
        </p:txBody>
      </p:sp>
      <p:sp>
        <p:nvSpPr>
          <p:cNvPr id="7" name="Flecha derecha 6"/>
          <p:cNvSpPr/>
          <p:nvPr/>
        </p:nvSpPr>
        <p:spPr>
          <a:xfrm>
            <a:off x="4503828" y="4467498"/>
            <a:ext cx="1005840" cy="8817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20301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453" y="1227835"/>
            <a:ext cx="6318376" cy="4573657"/>
          </a:xfrm>
        </p:spPr>
      </p:pic>
      <p:sp>
        <p:nvSpPr>
          <p:cNvPr id="4" name="Elipse 3"/>
          <p:cNvSpPr/>
          <p:nvPr/>
        </p:nvSpPr>
        <p:spPr>
          <a:xfrm>
            <a:off x="607346" y="2824845"/>
            <a:ext cx="2638697" cy="128669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Prueba 2: Modelo </a:t>
            </a:r>
            <a:r>
              <a:rPr lang="es-EC" dirty="0"/>
              <a:t>de lluvia fue de </a:t>
            </a:r>
            <a:r>
              <a:rPr lang="es-EC" dirty="0" smtClean="0"/>
              <a:t>48 </a:t>
            </a:r>
            <a:r>
              <a:rPr lang="es-EC" dirty="0"/>
              <a:t>horas </a:t>
            </a:r>
          </a:p>
        </p:txBody>
      </p:sp>
      <p:sp>
        <p:nvSpPr>
          <p:cNvPr id="5" name="Flecha derecha 4"/>
          <p:cNvSpPr/>
          <p:nvPr/>
        </p:nvSpPr>
        <p:spPr>
          <a:xfrm>
            <a:off x="3969828" y="3027319"/>
            <a:ext cx="1005840" cy="8817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7"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42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6258" y="663302"/>
            <a:ext cx="9694575" cy="703059"/>
          </a:xfrm>
        </p:spPr>
        <p:txBody>
          <a:bodyPr/>
          <a:lstStyle/>
          <a:p>
            <a:r>
              <a:rPr lang="es-EC" b="1" dirty="0"/>
              <a:t>El programa HEC-HMS nos proporciona los caudales e hidrogramas para cada subcuenca, tramo y nudo durante todo el tiempo de modelación de lluvia</a:t>
            </a:r>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b="14997"/>
          <a:stretch/>
        </p:blipFill>
        <p:spPr>
          <a:xfrm>
            <a:off x="658880" y="1366361"/>
            <a:ext cx="5158740" cy="2493736"/>
          </a:xfrm>
          <a:prstGeom prst="rect">
            <a:avLst/>
          </a:prstGeom>
        </p:spPr>
      </p:pic>
      <p:pic>
        <p:nvPicPr>
          <p:cNvPr id="5" name="0 Imagen"/>
          <p:cNvPicPr/>
          <p:nvPr/>
        </p:nvPicPr>
        <p:blipFill rotWithShape="1">
          <a:blip r:embed="rId3">
            <a:extLst>
              <a:ext uri="{28A0092B-C50C-407E-A947-70E740481C1C}">
                <a14:useLocalDpi xmlns:a14="http://schemas.microsoft.com/office/drawing/2010/main" val="0"/>
              </a:ext>
            </a:extLst>
          </a:blip>
          <a:srcRect b="15613"/>
          <a:stretch/>
        </p:blipFill>
        <p:spPr>
          <a:xfrm>
            <a:off x="6217179" y="1366361"/>
            <a:ext cx="5276850" cy="2528706"/>
          </a:xfrm>
          <a:prstGeom prst="rect">
            <a:avLst/>
          </a:prstGeom>
        </p:spPr>
      </p:pic>
      <p:pic>
        <p:nvPicPr>
          <p:cNvPr id="6" name="0 Imagen"/>
          <p:cNvPicPr/>
          <p:nvPr/>
        </p:nvPicPr>
        <p:blipFill rotWithShape="1">
          <a:blip r:embed="rId4">
            <a:extLst>
              <a:ext uri="{28A0092B-C50C-407E-A947-70E740481C1C}">
                <a14:useLocalDpi xmlns:a14="http://schemas.microsoft.com/office/drawing/2010/main" val="0"/>
              </a:ext>
            </a:extLst>
          </a:blip>
          <a:srcRect b="15255"/>
          <a:stretch/>
        </p:blipFill>
        <p:spPr>
          <a:xfrm>
            <a:off x="658880" y="3998251"/>
            <a:ext cx="5400040" cy="2612616"/>
          </a:xfrm>
          <a:prstGeom prst="rect">
            <a:avLst/>
          </a:prstGeom>
        </p:spPr>
      </p:pic>
      <p:pic>
        <p:nvPicPr>
          <p:cNvPr id="7" name="Picture 2" descr="Resultado de imagen para ESPE LOGO">
            <a:hlinkClick r:id="rId5"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8" name="Marcador de contenido 3"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8010" y="4183778"/>
            <a:ext cx="4655187" cy="1540685"/>
          </a:xfrm>
          <a:prstGeom prst="rect">
            <a:avLst/>
          </a:prstGeom>
        </p:spPr>
      </p:pic>
    </p:spTree>
    <p:extLst>
      <p:ext uri="{BB962C8B-B14F-4D97-AF65-F5344CB8AC3E}">
        <p14:creationId xmlns:p14="http://schemas.microsoft.com/office/powerpoint/2010/main" val="628554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1AE88-934C-498B-B7B0-57E8F6E5530A}"/>
              </a:ext>
            </a:extLst>
          </p:cNvPr>
          <p:cNvSpPr>
            <a:spLocks noGrp="1"/>
          </p:cNvSpPr>
          <p:nvPr>
            <p:ph type="title"/>
          </p:nvPr>
        </p:nvSpPr>
        <p:spPr>
          <a:xfrm>
            <a:off x="568438" y="299453"/>
            <a:ext cx="9601200" cy="706582"/>
          </a:xfrm>
        </p:spPr>
        <p:txBody>
          <a:bodyPr>
            <a:normAutofit/>
          </a:bodyPr>
          <a:lstStyle/>
          <a:p>
            <a:r>
              <a:rPr lang="es-EC" sz="4000" b="1" dirty="0">
                <a:solidFill>
                  <a:schemeClr val="tx1"/>
                </a:solidFill>
              </a:rPr>
              <a:t>Conclusiones</a:t>
            </a:r>
          </a:p>
        </p:txBody>
      </p:sp>
      <p:sp>
        <p:nvSpPr>
          <p:cNvPr id="6" name="Rectángulo 5"/>
          <p:cNvSpPr/>
          <p:nvPr/>
        </p:nvSpPr>
        <p:spPr>
          <a:xfrm>
            <a:off x="365870" y="1208018"/>
            <a:ext cx="9970022" cy="20701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b="1" dirty="0"/>
              <a:t>E</a:t>
            </a:r>
            <a:r>
              <a:rPr lang="es-EC" dirty="0"/>
              <a:t>n las dos comunidades las viviendas son casi en su totalidad propias, que no desarrollan actividades productivas dentro de la vivienda, son habitadas generalmente por una o dos familias, el servicio higiénico es básicamente a través de letrinas sin losa y escusado, basan su economía en la agricultura, la mayoría de la población no cuentan con afiliación al seguro social, la principal fuente de abastecimiento de agua para su consumo diario es el río y agua de lluvia, la mayor parte de la población presenta enfermedades diarreicas, parasitosis y respiratorias.</a:t>
            </a:r>
            <a:endParaRPr lang="es-EC" b="1" dirty="0"/>
          </a:p>
        </p:txBody>
      </p:sp>
      <p:sp>
        <p:nvSpPr>
          <p:cNvPr id="8" name="Rectángulo 7"/>
          <p:cNvSpPr/>
          <p:nvPr/>
        </p:nvSpPr>
        <p:spPr>
          <a:xfrm>
            <a:off x="365870" y="3531328"/>
            <a:ext cx="9970022" cy="125586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r>
              <a:rPr lang="es-EC" dirty="0" smtClean="0"/>
              <a:t>Turbidez</a:t>
            </a:r>
            <a:r>
              <a:rPr lang="es-EC" dirty="0"/>
              <a:t>, cloro residual, temperatura del agua, temperatura ambiente y pH, no tuvieron </a:t>
            </a:r>
            <a:r>
              <a:rPr lang="es-EC" b="1" dirty="0"/>
              <a:t>variación</a:t>
            </a:r>
            <a:r>
              <a:rPr lang="es-EC" dirty="0"/>
              <a:t> significativa, por lo tanto, se puede decir que los vertidos al río Cayapas de aguas residuales de las dos comunidades no afectan a estos parámetros en tiempos de lluvia ni de sequía</a:t>
            </a:r>
            <a:r>
              <a:rPr lang="es-EC" dirty="0" smtClean="0"/>
              <a:t>.</a:t>
            </a:r>
            <a:endParaRPr lang="es-EC" b="1" dirty="0"/>
          </a:p>
        </p:txBody>
      </p:sp>
      <p:sp>
        <p:nvSpPr>
          <p:cNvPr id="9" name="Rectángulo 8"/>
          <p:cNvSpPr/>
          <p:nvPr/>
        </p:nvSpPr>
        <p:spPr>
          <a:xfrm>
            <a:off x="365869" y="5040342"/>
            <a:ext cx="9970023" cy="164784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No se reportaron valores de fosfatos en ninguno de los puntos muestreados, </a:t>
            </a:r>
            <a:r>
              <a:rPr lang="es-EC" dirty="0" smtClean="0"/>
              <a:t>en </a:t>
            </a:r>
            <a:r>
              <a:rPr lang="es-EC" dirty="0"/>
              <a:t>cuanto a los valores de nitritos en su mayoría tampoco fueron detectados a excepción de los dos puntos ubicados a la orilla del río ZG1 y LL2 con valores de 0,036 mg/L Y 0,025 mg/L debido a la presencia de detergentes ya que estos puntos son en los cuales la población de las dos comunidades lava la ropa y </a:t>
            </a:r>
            <a:r>
              <a:rPr lang="es-EC" dirty="0" smtClean="0"/>
              <a:t>descarga aguas </a:t>
            </a:r>
            <a:r>
              <a:rPr lang="es-EC" dirty="0"/>
              <a:t>residuales.</a:t>
            </a:r>
            <a:endParaRPr lang="es-EC" b="1" dirty="0"/>
          </a:p>
        </p:txBody>
      </p:sp>
    </p:spTree>
    <p:extLst>
      <p:ext uri="{BB962C8B-B14F-4D97-AF65-F5344CB8AC3E}">
        <p14:creationId xmlns:p14="http://schemas.microsoft.com/office/powerpoint/2010/main" val="14709931"/>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ángulo 5"/>
              <p:cNvSpPr/>
              <p:nvPr/>
            </p:nvSpPr>
            <p:spPr>
              <a:xfrm>
                <a:off x="326682" y="450372"/>
                <a:ext cx="9970022" cy="152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Con respecto a </a:t>
                </a:r>
                <a:r>
                  <a:rPr lang="es-ES" dirty="0"/>
                  <a:t>DB</a:t>
                </a:r>
                <a14:m>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O</m:t>
                        </m:r>
                      </m:e>
                      <m:sub>
                        <m:r>
                          <a:rPr lang="es-EC" i="1">
                            <a:latin typeface="Cambria Math" panose="02040503050406030204" pitchFamily="18" charset="0"/>
                          </a:rPr>
                          <m:t>5</m:t>
                        </m:r>
                      </m:sub>
                    </m:sSub>
                  </m:oMath>
                </a14:m>
                <a:r>
                  <a:rPr lang="es-EC" dirty="0"/>
                  <a:t>  los valores obtenidos en todos los puntos a excepción del agua de lluvia van desde 4,18 mg/L hasta 7,99 mg/L, sobrepasando el criterio de calidad que es </a:t>
                </a:r>
                <a:r>
                  <a:rPr lang="es-ES" dirty="0" smtClean="0"/>
                  <a:t>&lt;</a:t>
                </a:r>
                <a:r>
                  <a:rPr lang="es-EC" dirty="0"/>
                  <a:t>2</a:t>
                </a:r>
                <a:r>
                  <a:rPr lang="es-EC" dirty="0" smtClean="0"/>
                  <a:t> </a:t>
                </a:r>
                <a:r>
                  <a:rPr lang="es-EC" dirty="0"/>
                  <a:t>mg/L, esto debido a la descarga de aguas residuales, mientras que los valores obtenidos del agua de lluvia de las viviendas </a:t>
                </a:r>
                <a:r>
                  <a:rPr lang="es-EC" dirty="0" smtClean="0"/>
                  <a:t>fueron </a:t>
                </a:r>
                <a:r>
                  <a:rPr lang="es-EC" dirty="0"/>
                  <a:t>de 1,45 en Zapallo Grande y de 1,48 en Loma Linda dichos valores cumplen con los criterios de calidad establecidos.</a:t>
                </a:r>
                <a:endParaRPr lang="es-EC" b="1" dirty="0"/>
              </a:p>
            </p:txBody>
          </p:sp>
        </mc:Choice>
        <mc:Fallback xmlns="">
          <p:sp>
            <p:nvSpPr>
              <p:cNvPr id="6" name="Rectángulo 5"/>
              <p:cNvSpPr>
                <a:spLocks noRot="1" noChangeAspect="1" noMove="1" noResize="1" noEditPoints="1" noAdjustHandles="1" noChangeArrowheads="1" noChangeShapeType="1" noTextEdit="1"/>
              </p:cNvSpPr>
              <p:nvPr/>
            </p:nvSpPr>
            <p:spPr>
              <a:xfrm>
                <a:off x="326682" y="450372"/>
                <a:ext cx="9970022" cy="1522119"/>
              </a:xfrm>
              <a:prstGeom prst="rect">
                <a:avLst/>
              </a:prstGeom>
              <a:blipFill>
                <a:blip r:embed="rId2"/>
                <a:stretch>
                  <a:fillRect l="-488" t="-395" b="-3162"/>
                </a:stretch>
              </a:blipFill>
            </p:spPr>
            <p:txBody>
              <a:bodyPr/>
              <a:lstStyle/>
              <a:p>
                <a:r>
                  <a:rPr lang="es-EC">
                    <a:noFill/>
                  </a:rPr>
                  <a:t> </a:t>
                </a:r>
              </a:p>
            </p:txBody>
          </p:sp>
        </mc:Fallback>
      </mc:AlternateContent>
      <p:sp>
        <p:nvSpPr>
          <p:cNvPr id="8" name="Rectángulo 7"/>
          <p:cNvSpPr/>
          <p:nvPr/>
        </p:nvSpPr>
        <p:spPr>
          <a:xfrm>
            <a:off x="326681" y="2129247"/>
            <a:ext cx="9970022" cy="1489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Los valores obtenidos de DQO en todos los puntos no cumple con el criterios de calidad establecidos en la Reforma del Libro VI del Texto Unificado de Legislación Secundaria, Acuerdo No 061, Acuerdo No 097-A,  tabla 1 que es </a:t>
            </a:r>
            <a:r>
              <a:rPr lang="es-ES" dirty="0"/>
              <a:t>&lt;</a:t>
            </a:r>
            <a:r>
              <a:rPr lang="es-EC" dirty="0" smtClean="0"/>
              <a:t>4mg/L</a:t>
            </a:r>
            <a:r>
              <a:rPr lang="es-EC" dirty="0"/>
              <a:t>, ya que los valores en los puntos son de 7,19 en ZG1, 4,66 en ZG2, 6,33 en ZG3, 5,33 en ZG4, 8 en LL1, 14 en LL2 y 7 en LL3, sobrepasando así el criterio de calidad.</a:t>
            </a:r>
            <a:endParaRPr lang="es-EC" b="1" dirty="0"/>
          </a:p>
        </p:txBody>
      </p:sp>
      <p:sp>
        <p:nvSpPr>
          <p:cNvPr id="9" name="Rectángulo 8"/>
          <p:cNvSpPr/>
          <p:nvPr/>
        </p:nvSpPr>
        <p:spPr>
          <a:xfrm>
            <a:off x="326680" y="3775166"/>
            <a:ext cx="9970023" cy="23774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Los valores obtenidos de coliformes fecales van aumentando conforme el río va descendiendo, en el primer punto el valor es 786,85 NMP/100 mL, mientras que en el último punto es 866,2 NMP/100 mL sin sobrepasar el criterio de calidad para aguas de consumo humano y uso doméstico que se estableció </a:t>
            </a:r>
            <a:r>
              <a:rPr lang="es-EC" dirty="0" smtClean="0"/>
              <a:t>en el  </a:t>
            </a:r>
            <a:r>
              <a:rPr lang="es-EC" dirty="0"/>
              <a:t>Acuerdo No 061, Acuerdo No 097-A,  tabla 1 que es de 1000 NMP/100 mL, pero teniendo en cuenta que el agua es consumida directamente por la población y al comparar con el Límite Máximo Permisible para agua potable </a:t>
            </a:r>
            <a:r>
              <a:rPr lang="es-EC" dirty="0" smtClean="0"/>
              <a:t>establecido en la </a:t>
            </a:r>
            <a:r>
              <a:rPr lang="es-EC" smtClean="0"/>
              <a:t>Norma INEN 1108 que </a:t>
            </a:r>
            <a:r>
              <a:rPr lang="es-EC" dirty="0"/>
              <a:t>es  </a:t>
            </a:r>
            <a:r>
              <a:rPr lang="es-ES" dirty="0"/>
              <a:t>&lt;1,1</a:t>
            </a:r>
            <a:r>
              <a:rPr lang="es-EC" dirty="0"/>
              <a:t>NMP/100 mL podemos considerar que dicha agua es la causante de varias enfermedades que presenta la comunidad.</a:t>
            </a:r>
            <a:endParaRPr lang="es-EC" b="1" dirty="0"/>
          </a:p>
        </p:txBody>
      </p:sp>
    </p:spTree>
    <p:extLst>
      <p:ext uri="{BB962C8B-B14F-4D97-AF65-F5344CB8AC3E}">
        <p14:creationId xmlns:p14="http://schemas.microsoft.com/office/powerpoint/2010/main" val="593291077"/>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6682" y="450372"/>
            <a:ext cx="9970022" cy="152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El 22 de noviembre del 2019 se realizó la capacitación con los jefes de hogar de las comunidades de Zapallo Grande y Loma Linda, en la cual se les indicó que la desinfección con hipoclorito de sodio, el hervido del agua, así como un adecuado mantenimiento de los reservorios para garantizar la calidad de agua de lluvia y que sea apta para consumo humano en cualquier época del año.</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326681" y="2129247"/>
                <a:ext cx="9970022" cy="13454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dirty="0"/>
                  <a:t>De la modelación hidrológica realizada con HEC-HMS, se obtuvo el caudal máximo en cada tramo, nudo y subcuenca el río Cayapas, para un periodo de retorno de 10 años el caudal máximo fue de 704,7 </a:t>
                </a:r>
                <a14:m>
                  <m:oMath xmlns:m="http://schemas.openxmlformats.org/officeDocument/2006/math">
                    <m:r>
                      <a:rPr lang="es-EC" b="0">
                        <a:latin typeface="Cambria Math" panose="02040503050406030204" pitchFamily="18" charset="0"/>
                      </a:rPr>
                      <m:t>(</m:t>
                    </m:r>
                    <m:sSup>
                      <m:sSupPr>
                        <m:ctrlPr>
                          <a:rPr lang="es-EC" i="1">
                            <a:latin typeface="Cambria Math" panose="02040503050406030204" pitchFamily="18" charset="0"/>
                          </a:rPr>
                        </m:ctrlPr>
                      </m:sSupPr>
                      <m:e>
                        <m:r>
                          <a:rPr lang="es-EC" b="0" i="1">
                            <a:latin typeface="Cambria Math" panose="02040503050406030204" pitchFamily="18" charset="0"/>
                          </a:rPr>
                          <m:t>𝑚</m:t>
                        </m:r>
                      </m:e>
                      <m:sup>
                        <m:r>
                          <a:rPr lang="es-EC" b="0" i="1">
                            <a:latin typeface="Cambria Math" panose="02040503050406030204" pitchFamily="18" charset="0"/>
                          </a:rPr>
                          <m:t>3</m:t>
                        </m:r>
                      </m:sup>
                    </m:sSup>
                    <m:r>
                      <a:rPr lang="es-EC" b="0">
                        <a:latin typeface="Cambria Math" panose="02040503050406030204" pitchFamily="18" charset="0"/>
                      </a:rPr>
                      <m:t>/</m:t>
                    </m:r>
                    <m:r>
                      <a:rPr lang="es-EC" b="0" i="1">
                        <a:latin typeface="Cambria Math" panose="02040503050406030204" pitchFamily="18" charset="0"/>
                      </a:rPr>
                      <m:t>𝑠𝑒𝑔</m:t>
                    </m:r>
                    <m:r>
                      <a:rPr lang="es-EC" b="0">
                        <a:latin typeface="Cambria Math" panose="02040503050406030204" pitchFamily="18" charset="0"/>
                      </a:rPr>
                      <m:t>)</m:t>
                    </m:r>
                  </m:oMath>
                </a14:m>
                <a:r>
                  <a:rPr lang="es-EC" dirty="0"/>
                  <a:t>, </a:t>
                </a:r>
                <a:r>
                  <a:rPr lang="es-EC"/>
                  <a:t>para </a:t>
                </a:r>
                <a:r>
                  <a:rPr lang="es-EC" smtClean="0"/>
                  <a:t>25 </a:t>
                </a:r>
                <a:r>
                  <a:rPr lang="es-EC" dirty="0"/>
                  <a:t>años de 776,3 </a:t>
                </a:r>
                <a14:m>
                  <m:oMath xmlns:m="http://schemas.openxmlformats.org/officeDocument/2006/math">
                    <m:r>
                      <a:rPr lang="es-EC" b="0">
                        <a:latin typeface="Cambria Math" panose="02040503050406030204" pitchFamily="18" charset="0"/>
                      </a:rPr>
                      <m:t>(</m:t>
                    </m:r>
                    <m:sSup>
                      <m:sSupPr>
                        <m:ctrlPr>
                          <a:rPr lang="es-EC" i="1">
                            <a:latin typeface="Cambria Math" panose="02040503050406030204" pitchFamily="18" charset="0"/>
                          </a:rPr>
                        </m:ctrlPr>
                      </m:sSupPr>
                      <m:e>
                        <m:r>
                          <a:rPr lang="es-EC" b="0" i="1">
                            <a:latin typeface="Cambria Math" panose="02040503050406030204" pitchFamily="18" charset="0"/>
                          </a:rPr>
                          <m:t>𝑚</m:t>
                        </m:r>
                      </m:e>
                      <m:sup>
                        <m:r>
                          <a:rPr lang="es-EC" b="0" i="1">
                            <a:latin typeface="Cambria Math" panose="02040503050406030204" pitchFamily="18" charset="0"/>
                          </a:rPr>
                          <m:t>3</m:t>
                        </m:r>
                      </m:sup>
                    </m:sSup>
                    <m:r>
                      <a:rPr lang="es-EC" b="0">
                        <a:latin typeface="Cambria Math" panose="02040503050406030204" pitchFamily="18" charset="0"/>
                      </a:rPr>
                      <m:t>/</m:t>
                    </m:r>
                    <m:r>
                      <a:rPr lang="es-EC" b="0" i="1">
                        <a:latin typeface="Cambria Math" panose="02040503050406030204" pitchFamily="18" charset="0"/>
                      </a:rPr>
                      <m:t>𝑠𝑒𝑔</m:t>
                    </m:r>
                    <m:r>
                      <a:rPr lang="es-EC" b="0">
                        <a:latin typeface="Cambria Math" panose="02040503050406030204" pitchFamily="18" charset="0"/>
                      </a:rPr>
                      <m:t>)</m:t>
                    </m:r>
                  </m:oMath>
                </a14:m>
                <a:r>
                  <a:rPr lang="es-EC" dirty="0"/>
                  <a:t>, mientras que para 50 años fue de 897 </a:t>
                </a:r>
                <a14:m>
                  <m:oMath xmlns:m="http://schemas.openxmlformats.org/officeDocument/2006/math">
                    <m:r>
                      <a:rPr lang="es-EC" b="0">
                        <a:latin typeface="Cambria Math" panose="02040503050406030204" pitchFamily="18" charset="0"/>
                      </a:rPr>
                      <m:t>(</m:t>
                    </m:r>
                    <m:sSup>
                      <m:sSupPr>
                        <m:ctrlPr>
                          <a:rPr lang="es-EC" i="1">
                            <a:latin typeface="Cambria Math" panose="02040503050406030204" pitchFamily="18" charset="0"/>
                          </a:rPr>
                        </m:ctrlPr>
                      </m:sSupPr>
                      <m:e>
                        <m:r>
                          <a:rPr lang="es-EC" b="0" i="1">
                            <a:latin typeface="Cambria Math" panose="02040503050406030204" pitchFamily="18" charset="0"/>
                          </a:rPr>
                          <m:t>𝑚</m:t>
                        </m:r>
                      </m:e>
                      <m:sup>
                        <m:r>
                          <a:rPr lang="es-EC" b="0" i="1">
                            <a:latin typeface="Cambria Math" panose="02040503050406030204" pitchFamily="18" charset="0"/>
                          </a:rPr>
                          <m:t>3</m:t>
                        </m:r>
                      </m:sup>
                    </m:sSup>
                    <m:r>
                      <a:rPr lang="es-EC" b="0">
                        <a:latin typeface="Cambria Math" panose="02040503050406030204" pitchFamily="18" charset="0"/>
                      </a:rPr>
                      <m:t>/</m:t>
                    </m:r>
                    <m:r>
                      <a:rPr lang="es-EC" b="0" i="1">
                        <a:latin typeface="Cambria Math" panose="02040503050406030204" pitchFamily="18" charset="0"/>
                      </a:rPr>
                      <m:t>𝑠𝑒𝑔</m:t>
                    </m:r>
                    <m:r>
                      <a:rPr lang="es-EC" b="0">
                        <a:latin typeface="Cambria Math" panose="02040503050406030204" pitchFamily="18" charset="0"/>
                      </a:rPr>
                      <m:t>).</m:t>
                    </m:r>
                  </m:oMath>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26681" y="2129247"/>
                <a:ext cx="9970022" cy="1345473"/>
              </a:xfrm>
              <a:prstGeom prst="rect">
                <a:avLst/>
              </a:prstGeom>
              <a:blipFill>
                <a:blip r:embed="rId2"/>
                <a:stretch>
                  <a:fillRect l="-488"/>
                </a:stretch>
              </a:blipFill>
            </p:spPr>
            <p:txBody>
              <a:bodyPr/>
              <a:lstStyle/>
              <a:p>
                <a:r>
                  <a:rPr lang="es-EC">
                    <a:noFill/>
                  </a:rPr>
                  <a:t> </a:t>
                </a:r>
              </a:p>
            </p:txBody>
          </p:sp>
        </mc:Fallback>
      </mc:AlternateContent>
      <p:pic>
        <p:nvPicPr>
          <p:cNvPr id="4" name="Picture 2" descr="Resultado de imagen para ESPE LOGO">
            <a:hlinkClick r:id="rId3"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64045"/>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1AE88-934C-498B-B7B0-57E8F6E5530A}"/>
              </a:ext>
            </a:extLst>
          </p:cNvPr>
          <p:cNvSpPr>
            <a:spLocks noGrp="1"/>
          </p:cNvSpPr>
          <p:nvPr>
            <p:ph type="title"/>
          </p:nvPr>
        </p:nvSpPr>
        <p:spPr>
          <a:xfrm>
            <a:off x="663712" y="433664"/>
            <a:ext cx="9601200" cy="758536"/>
          </a:xfrm>
        </p:spPr>
        <p:txBody>
          <a:bodyPr>
            <a:normAutofit/>
          </a:bodyPr>
          <a:lstStyle/>
          <a:p>
            <a:r>
              <a:rPr lang="es-EC" sz="4000" b="1" dirty="0">
                <a:solidFill>
                  <a:schemeClr val="tx1"/>
                </a:solidFill>
              </a:rPr>
              <a:t>Recomendaciones</a:t>
            </a:r>
          </a:p>
        </p:txBody>
      </p:sp>
      <p:pic>
        <p:nvPicPr>
          <p:cNvPr id="4" name="Picture 2" descr="Resultado de imagen para ESPE LOGO">
            <a:hlinkClick r:id="rId2" action="ppaction://hlinksldjump"/>
            <a:extLst>
              <a:ext uri="{FF2B5EF4-FFF2-40B4-BE49-F238E27FC236}">
                <a16:creationId xmlns:a16="http://schemas.microsoft.com/office/drawing/2014/main" id="{915FB229-7D5B-4D10-9693-6ACD486B0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623250637"/>
              </p:ext>
            </p:extLst>
          </p:nvPr>
        </p:nvGraphicFramePr>
        <p:xfrm>
          <a:off x="1400312" y="119635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5242143"/>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a importancia de la palabra GRACIAS - RAYKO LOREN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98" y="600891"/>
            <a:ext cx="8813754" cy="551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3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622" y="220778"/>
            <a:ext cx="2473037" cy="789709"/>
          </a:xfrm>
        </p:spPr>
        <p:txBody>
          <a:bodyPr>
            <a:normAutofit/>
          </a:bodyPr>
          <a:lstStyle/>
          <a:p>
            <a:r>
              <a:rPr lang="es-EC" sz="4000" b="1" dirty="0">
                <a:solidFill>
                  <a:schemeClr val="tx1"/>
                </a:solidFill>
              </a:rPr>
              <a:t>Objetivos</a:t>
            </a:r>
          </a:p>
        </p:txBody>
      </p:sp>
      <p:pic>
        <p:nvPicPr>
          <p:cNvPr id="5" name="Picture 2" descr="Resultado de imagen para ESPE LOGO">
            <a:hlinkClick r:id="rId2"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57962538"/>
              </p:ext>
            </p:extLst>
          </p:nvPr>
        </p:nvGraphicFramePr>
        <p:xfrm>
          <a:off x="237716" y="1273035"/>
          <a:ext cx="10442241" cy="40827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5106274"/>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66351" y="1571747"/>
            <a:ext cx="10422081" cy="1702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2800" i="1" dirty="0">
              <a:solidFill>
                <a:prstClr val="white"/>
              </a:solidFill>
              <a:latin typeface="Times New Roman" panose="02020603050405020304" pitchFamily="18" charset="0"/>
              <a:cs typeface="Times New Roman" panose="02020603050405020304" pitchFamily="18" charset="0"/>
            </a:endParaRPr>
          </a:p>
          <a:p>
            <a:pPr algn="ctr"/>
            <a:r>
              <a:rPr lang="es-ES" sz="2000" i="1" dirty="0">
                <a:solidFill>
                  <a:schemeClr val="tx1"/>
                </a:solidFill>
                <a:latin typeface="Times New Roman" panose="02020603050405020304" pitchFamily="18" charset="0"/>
                <a:cs typeface="Times New Roman" panose="02020603050405020304" pitchFamily="18" charset="0"/>
              </a:rPr>
              <a:t>DEPARTAMENTO DE CIENCIAS DE LA TIERRA Y </a:t>
            </a:r>
            <a:r>
              <a:rPr lang="es-ES" sz="2000" i="1" dirty="0" smtClean="0">
                <a:solidFill>
                  <a:schemeClr val="tx1"/>
                </a:solidFill>
                <a:latin typeface="Times New Roman" panose="02020603050405020304" pitchFamily="18" charset="0"/>
                <a:cs typeface="Times New Roman" panose="02020603050405020304" pitchFamily="18" charset="0"/>
              </a:rPr>
              <a:t>DE LA </a:t>
            </a:r>
            <a:r>
              <a:rPr lang="es-ES" sz="2000" i="1" dirty="0">
                <a:solidFill>
                  <a:schemeClr val="tx1"/>
                </a:solidFill>
                <a:latin typeface="Times New Roman" panose="02020603050405020304" pitchFamily="18" charset="0"/>
                <a:cs typeface="Times New Roman" panose="02020603050405020304" pitchFamily="18" charset="0"/>
              </a:rPr>
              <a:t>CONSTRUCCIÓN </a:t>
            </a:r>
          </a:p>
          <a:p>
            <a:pPr algn="ctr"/>
            <a:r>
              <a:rPr lang="es-ES" sz="2000" i="1" dirty="0">
                <a:solidFill>
                  <a:schemeClr val="tx1"/>
                </a:solidFill>
                <a:latin typeface="Times New Roman" panose="02020603050405020304" pitchFamily="18" charset="0"/>
                <a:cs typeface="Times New Roman" panose="02020603050405020304" pitchFamily="18" charset="0"/>
              </a:rPr>
              <a:t>CARRERA DE INGENIERÍA GEOGRÁFICA Y DEL MEDIO AMBIENTE </a:t>
            </a:r>
          </a:p>
          <a:p>
            <a:pPr algn="ctr"/>
            <a:endParaRPr lang="es-ES" sz="2000" i="1" dirty="0">
              <a:solidFill>
                <a:prstClr val="white"/>
              </a:solidFill>
              <a:latin typeface="Times New Roman" panose="02020603050405020304" pitchFamily="18" charset="0"/>
              <a:cs typeface="Times New Roman" panose="02020603050405020304" pitchFamily="18" charset="0"/>
            </a:endParaRPr>
          </a:p>
          <a:p>
            <a:pPr algn="ctr"/>
            <a:r>
              <a:rPr lang="es-ES" sz="3200" b="1" i="1" dirty="0" smtClean="0">
                <a:solidFill>
                  <a:schemeClr val="tx1"/>
                </a:solidFill>
                <a:latin typeface="Times New Roman" panose="02020603050405020304" pitchFamily="18" charset="0"/>
                <a:cs typeface="Times New Roman" panose="02020603050405020304" pitchFamily="18" charset="0"/>
              </a:rPr>
              <a:t>“</a:t>
            </a:r>
            <a:r>
              <a:rPr lang="es-MX" sz="3200" b="1" i="1" dirty="0">
                <a:solidFill>
                  <a:schemeClr val="tx1"/>
                </a:solidFill>
                <a:latin typeface="Times New Roman" panose="02020603050405020304" pitchFamily="18" charset="0"/>
                <a:cs typeface="Times New Roman" panose="02020603050405020304" pitchFamily="18" charset="0"/>
              </a:rPr>
              <a:t>Calidad de agua lluvia y consumo de Zapallo Grande, Loma Linda-Ecuador mediante modelos </a:t>
            </a:r>
            <a:r>
              <a:rPr lang="es-MX" sz="3200" b="1" i="1" dirty="0" smtClean="0">
                <a:solidFill>
                  <a:schemeClr val="tx1"/>
                </a:solidFill>
                <a:latin typeface="Times New Roman" panose="02020603050405020304" pitchFamily="18" charset="0"/>
                <a:cs typeface="Times New Roman" panose="02020603050405020304" pitchFamily="18" charset="0"/>
              </a:rPr>
              <a:t>unidimensionales</a:t>
            </a:r>
            <a:r>
              <a:rPr lang="es-ES" sz="3200" b="1" i="1" dirty="0" smtClean="0">
                <a:solidFill>
                  <a:schemeClr val="tx1"/>
                </a:solidFill>
                <a:latin typeface="Times New Roman" panose="02020603050405020304" pitchFamily="18" charset="0"/>
                <a:cs typeface="Times New Roman" panose="02020603050405020304" pitchFamily="18" charset="0"/>
              </a:rPr>
              <a:t>”</a:t>
            </a:r>
            <a:endParaRPr lang="es-EC" sz="3200" b="1" i="1" dirty="0">
              <a:solidFill>
                <a:schemeClr val="tx1"/>
              </a:solidFill>
              <a:latin typeface="Times New Roman" panose="02020603050405020304" pitchFamily="18" charset="0"/>
              <a:cs typeface="Times New Roman" panose="02020603050405020304" pitchFamily="18" charset="0"/>
            </a:endParaRPr>
          </a:p>
        </p:txBody>
      </p:sp>
      <p:pic>
        <p:nvPicPr>
          <p:cNvPr id="4" name="Picture 2" descr="Resultado de imagen para ESPE LOGO"/>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97118" y="201150"/>
            <a:ext cx="4760549" cy="1229496"/>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p:cNvSpPr txBox="1">
            <a:spLocks/>
          </p:cNvSpPr>
          <p:nvPr/>
        </p:nvSpPr>
        <p:spPr>
          <a:xfrm>
            <a:off x="-254034" y="4727631"/>
            <a:ext cx="7788795" cy="1035446"/>
          </a:xfrm>
          <a:prstGeom prst="rect">
            <a:avLst/>
          </a:prstGeom>
        </p:spPr>
        <p:txBody>
          <a:bodyPr vert="horz" lIns="91440" tIns="45720" rIns="91440" bIns="45720" numCol="2" rtlCol="0" anchor="ctr">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4472C4"/>
              </a:buClr>
            </a:pPr>
            <a:r>
              <a:rPr lang="es-EC" b="1" dirty="0" smtClean="0">
                <a:solidFill>
                  <a:schemeClr val="tx1"/>
                </a:solidFill>
                <a:latin typeface="Times New Roman" panose="02020603050405020304" pitchFamily="18" charset="0"/>
                <a:cs typeface="Times New Roman" panose="02020603050405020304" pitchFamily="18" charset="0"/>
              </a:rPr>
              <a:t>Autor:</a:t>
            </a:r>
            <a:endParaRPr lang="es-EC" b="1" dirty="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r>
              <a:rPr lang="es-EC" dirty="0" smtClean="0">
                <a:solidFill>
                  <a:schemeClr val="tx1"/>
                </a:solidFill>
                <a:latin typeface="Times New Roman" panose="02020603050405020304" pitchFamily="18" charset="0"/>
                <a:cs typeface="Times New Roman" panose="02020603050405020304" pitchFamily="18" charset="0"/>
              </a:rPr>
              <a:t>José </a:t>
            </a:r>
            <a:r>
              <a:rPr lang="es-EC" dirty="0">
                <a:solidFill>
                  <a:schemeClr val="tx1"/>
                </a:solidFill>
                <a:latin typeface="Times New Roman" panose="02020603050405020304" pitchFamily="18" charset="0"/>
                <a:cs typeface="Times New Roman" panose="02020603050405020304" pitchFamily="18" charset="0"/>
              </a:rPr>
              <a:t>Alexander </a:t>
            </a:r>
            <a:endParaRPr lang="es-EC"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r>
              <a:rPr lang="es-EC" dirty="0" smtClean="0">
                <a:solidFill>
                  <a:schemeClr val="tx1"/>
                </a:solidFill>
                <a:latin typeface="Times New Roman" panose="02020603050405020304" pitchFamily="18" charset="0"/>
                <a:cs typeface="Times New Roman" panose="02020603050405020304" pitchFamily="18" charset="0"/>
              </a:rPr>
              <a:t>Granja Ojeda</a:t>
            </a:r>
          </a:p>
          <a:p>
            <a:pPr algn="ctr">
              <a:spcBef>
                <a:spcPts val="300"/>
              </a:spcBef>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endParaRPr lang="es-EC"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r>
              <a:rPr lang="es-EC" b="1" dirty="0">
                <a:solidFill>
                  <a:schemeClr val="tx1"/>
                </a:solidFill>
                <a:latin typeface="Times New Roman" panose="02020603050405020304" pitchFamily="18" charset="0"/>
                <a:cs typeface="Times New Roman" panose="02020603050405020304" pitchFamily="18" charset="0"/>
              </a:rPr>
              <a:t>Director del proyecto: </a:t>
            </a:r>
          </a:p>
          <a:p>
            <a:pPr algn="ctr" eaLnBrk="0" fontAlgn="base" hangingPunct="0">
              <a:spcBef>
                <a:spcPts val="300"/>
              </a:spcBef>
              <a:spcAft>
                <a:spcPct val="0"/>
              </a:spcAft>
              <a:buClr>
                <a:srgbClr val="4472C4"/>
              </a:buClr>
            </a:pPr>
            <a:r>
              <a:rPr lang="es-MX" dirty="0">
                <a:solidFill>
                  <a:schemeClr val="tx1"/>
                </a:solidFill>
                <a:latin typeface="Times New Roman" panose="02020603050405020304" pitchFamily="18" charset="0"/>
                <a:cs typeface="Times New Roman" panose="02020603050405020304" pitchFamily="18" charset="0"/>
              </a:rPr>
              <a:t>Ing Darío Roberto Bolaños </a:t>
            </a:r>
            <a:r>
              <a:rPr lang="es-MX" dirty="0" err="1">
                <a:solidFill>
                  <a:schemeClr val="tx1"/>
                </a:solidFill>
                <a:latin typeface="Times New Roman" panose="02020603050405020304" pitchFamily="18" charset="0"/>
                <a:cs typeface="Times New Roman" panose="02020603050405020304" pitchFamily="18" charset="0"/>
              </a:rPr>
              <a:t>Guerron</a:t>
            </a:r>
            <a:r>
              <a:rPr lang="es-MX" dirty="0">
                <a:solidFill>
                  <a:schemeClr val="tx1"/>
                </a:solidFill>
                <a:latin typeface="Times New Roman" panose="02020603050405020304" pitchFamily="18" charset="0"/>
                <a:cs typeface="Times New Roman" panose="02020603050405020304" pitchFamily="18" charset="0"/>
              </a:rPr>
              <a:t> </a:t>
            </a:r>
            <a:r>
              <a:rPr lang="es-MX" dirty="0" err="1" smtClean="0">
                <a:solidFill>
                  <a:schemeClr val="tx1"/>
                </a:solidFill>
                <a:latin typeface="Times New Roman" panose="02020603050405020304" pitchFamily="18" charset="0"/>
                <a:cs typeface="Times New Roman" panose="02020603050405020304" pitchFamily="18" charset="0"/>
              </a:rPr>
              <a:t>Phd</a:t>
            </a:r>
            <a:endParaRPr lang="es-MX" dirty="0" smtClean="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4472C4"/>
              </a:buClr>
            </a:pPr>
            <a:r>
              <a:rPr lang="es-EC" b="1" dirty="0">
                <a:solidFill>
                  <a:schemeClr val="tx1"/>
                </a:solidFill>
                <a:latin typeface="Times New Roman" panose="02020603050405020304" pitchFamily="18" charset="0"/>
                <a:cs typeface="Times New Roman" panose="02020603050405020304" pitchFamily="18" charset="0"/>
              </a:rPr>
              <a:t>Oponente designado: </a:t>
            </a:r>
          </a:p>
          <a:p>
            <a:pPr algn="ctr" eaLnBrk="0" fontAlgn="base" hangingPunct="0">
              <a:spcBef>
                <a:spcPts val="300"/>
              </a:spcBef>
              <a:spcAft>
                <a:spcPct val="0"/>
              </a:spcAft>
              <a:buClr>
                <a:srgbClr val="4472C4"/>
              </a:buClr>
            </a:pPr>
            <a:r>
              <a:rPr lang="es-EC" dirty="0" smtClean="0">
                <a:solidFill>
                  <a:schemeClr val="tx1"/>
                </a:solidFill>
                <a:latin typeface="Times New Roman" panose="02020603050405020304" pitchFamily="18" charset="0"/>
                <a:cs typeface="Times New Roman" panose="02020603050405020304" pitchFamily="18" charset="0"/>
              </a:rPr>
              <a:t>Ing. </a:t>
            </a:r>
            <a:r>
              <a:rPr lang="es-EC" dirty="0">
                <a:solidFill>
                  <a:schemeClr val="tx1"/>
                </a:solidFill>
                <a:latin typeface="Times New Roman" panose="02020603050405020304" pitchFamily="18" charset="0"/>
                <a:cs typeface="Times New Roman" panose="02020603050405020304" pitchFamily="18" charset="0"/>
              </a:rPr>
              <a:t>José Ricardo Duran </a:t>
            </a:r>
            <a:r>
              <a:rPr lang="es-EC" dirty="0">
                <a:solidFill>
                  <a:schemeClr val="tx1"/>
                </a:solidFill>
                <a:latin typeface="Times New Roman" panose="02020603050405020304" pitchFamily="18" charset="0"/>
                <a:cs typeface="Times New Roman" panose="02020603050405020304" pitchFamily="18" charset="0"/>
              </a:rPr>
              <a:t>Carrillo </a:t>
            </a:r>
            <a:r>
              <a:rPr lang="es-EC" dirty="0" err="1">
                <a:solidFill>
                  <a:schemeClr val="tx1"/>
                </a:solidFill>
                <a:latin typeface="Times New Roman" panose="02020603050405020304" pitchFamily="18" charset="0"/>
                <a:cs typeface="Times New Roman" panose="02020603050405020304" pitchFamily="18" charset="0"/>
              </a:rPr>
              <a:t>MSc</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669973" y="4310482"/>
            <a:ext cx="4191101" cy="1592744"/>
          </a:xfrm>
          <a:prstGeom prst="rect">
            <a:avLst/>
          </a:prstGeom>
          <a:noFill/>
        </p:spPr>
        <p:txBody>
          <a:bodyPr wrap="square" rtlCol="0">
            <a:spAutoFit/>
          </a:bodyPr>
          <a:lstStyle/>
          <a:p>
            <a:pPr lvl="0" algn="ctr" eaLnBrk="0" fontAlgn="base" hangingPunct="0">
              <a:spcBef>
                <a:spcPts val="300"/>
              </a:spcBef>
              <a:spcAft>
                <a:spcPct val="0"/>
              </a:spcAft>
              <a:buClr>
                <a:srgbClr val="4472C4"/>
              </a:buClr>
            </a:pPr>
            <a:r>
              <a:rPr lang="es-EC" b="1" dirty="0">
                <a:solidFill>
                  <a:prstClr val="black"/>
                </a:solidFill>
                <a:latin typeface="Times New Roman" panose="02020603050405020304" pitchFamily="18" charset="0"/>
                <a:cs typeface="Times New Roman" panose="02020603050405020304" pitchFamily="18" charset="0"/>
              </a:rPr>
              <a:t>Director </a:t>
            </a:r>
            <a:r>
              <a:rPr lang="es-EC" b="1" dirty="0" smtClean="0">
                <a:solidFill>
                  <a:prstClr val="black"/>
                </a:solidFill>
                <a:latin typeface="Times New Roman" panose="02020603050405020304" pitchFamily="18" charset="0"/>
                <a:cs typeface="Times New Roman" panose="02020603050405020304" pitchFamily="18" charset="0"/>
              </a:rPr>
              <a:t>de carrera: </a:t>
            </a:r>
            <a:endParaRPr lang="es-EC" b="1" dirty="0">
              <a:solidFill>
                <a:prstClr val="black"/>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buClr>
                <a:srgbClr val="4472C4"/>
              </a:buClr>
            </a:pPr>
            <a:r>
              <a:rPr lang="es-EC" dirty="0" smtClean="0">
                <a:solidFill>
                  <a:schemeClr val="tx1"/>
                </a:solidFill>
                <a:latin typeface="Times New Roman" panose="02020603050405020304" pitchFamily="18" charset="0"/>
                <a:cs typeface="Times New Roman" panose="02020603050405020304" pitchFamily="18" charset="0"/>
              </a:rPr>
              <a:t>Ing. </a:t>
            </a:r>
            <a:r>
              <a:rPr lang="es-EC" dirty="0" smtClean="0">
                <a:latin typeface="Times New Roman" panose="02020603050405020304" pitchFamily="18" charset="0"/>
                <a:cs typeface="Times New Roman" panose="02020603050405020304" pitchFamily="18" charset="0"/>
              </a:rPr>
              <a:t>Alexander Alfredo Robayo Nieto </a:t>
            </a:r>
            <a:r>
              <a:rPr lang="es-EC" dirty="0" err="1" smtClean="0">
                <a:latin typeface="Times New Roman" panose="02020603050405020304" pitchFamily="18" charset="0"/>
                <a:cs typeface="Times New Roman" panose="02020603050405020304" pitchFamily="18" charset="0"/>
              </a:rPr>
              <a:t>MSc</a:t>
            </a:r>
            <a:r>
              <a:rPr lang="es-EC" dirty="0" smtClean="0">
                <a:latin typeface="Times New Roman" panose="02020603050405020304" pitchFamily="18" charset="0"/>
                <a:cs typeface="Times New Roman" panose="02020603050405020304" pitchFamily="18" charset="0"/>
              </a:rPr>
              <a:t> </a:t>
            </a:r>
            <a:endParaRPr lang="es-EC" dirty="0" smtClean="0">
              <a:solidFill>
                <a:schemeClr val="tx1"/>
              </a:solidFill>
              <a:latin typeface="Times New Roman" panose="02020603050405020304" pitchFamily="18" charset="0"/>
              <a:cs typeface="Times New Roman" panose="02020603050405020304" pitchFamily="18" charset="0"/>
            </a:endParaRPr>
          </a:p>
          <a:p>
            <a:pPr lvl="0" algn="ctr" eaLnBrk="0" fontAlgn="base" hangingPunct="0">
              <a:spcBef>
                <a:spcPts val="300"/>
              </a:spcBef>
              <a:spcAft>
                <a:spcPct val="0"/>
              </a:spcAft>
              <a:buClr>
                <a:srgbClr val="4472C4"/>
              </a:buClr>
            </a:pPr>
            <a:endParaRPr lang="es-EC"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buClr>
                <a:srgbClr val="4472C4"/>
              </a:buClr>
            </a:pPr>
            <a:r>
              <a:rPr lang="es-EC" b="1" dirty="0" smtClean="0">
                <a:solidFill>
                  <a:prstClr val="black"/>
                </a:solidFill>
                <a:latin typeface="Times New Roman" panose="02020603050405020304" pitchFamily="18" charset="0"/>
                <a:cs typeface="Times New Roman" panose="02020603050405020304" pitchFamily="18" charset="0"/>
              </a:rPr>
              <a:t>Abogada:</a:t>
            </a:r>
            <a:endParaRPr lang="es-EC"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ts val="300"/>
              </a:spcBef>
              <a:spcAft>
                <a:spcPct val="0"/>
              </a:spcAft>
              <a:buClr>
                <a:srgbClr val="4472C4"/>
              </a:buClr>
            </a:pPr>
            <a:r>
              <a:rPr lang="es-EC" dirty="0" smtClean="0">
                <a:solidFill>
                  <a:prstClr val="black"/>
                </a:solidFill>
                <a:latin typeface="Times New Roman" panose="02020603050405020304" pitchFamily="18" charset="0"/>
                <a:cs typeface="Times New Roman" panose="02020603050405020304" pitchFamily="18" charset="0"/>
              </a:rPr>
              <a:t>Abg. Michelle Benavides  </a:t>
            </a:r>
            <a:endParaRPr lang="es-EC"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83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947739683"/>
              </p:ext>
            </p:extLst>
          </p:nvPr>
        </p:nvGraphicFramePr>
        <p:xfrm>
          <a:off x="248195" y="493484"/>
          <a:ext cx="10442241" cy="58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69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975" y="224133"/>
            <a:ext cx="3304309" cy="685800"/>
          </a:xfrm>
        </p:spPr>
        <p:txBody>
          <a:bodyPr>
            <a:normAutofit/>
          </a:bodyPr>
          <a:lstStyle/>
          <a:p>
            <a:r>
              <a:rPr lang="es-EC" b="1" dirty="0">
                <a:solidFill>
                  <a:schemeClr val="tx1"/>
                </a:solidFill>
              </a:rPr>
              <a:t>Marco Teórico</a:t>
            </a:r>
          </a:p>
        </p:txBody>
      </p:sp>
      <p:sp>
        <p:nvSpPr>
          <p:cNvPr id="5" name="Rectángulo redondeado 4"/>
          <p:cNvSpPr/>
          <p:nvPr/>
        </p:nvSpPr>
        <p:spPr>
          <a:xfrm>
            <a:off x="811975" y="1874309"/>
            <a:ext cx="4249882" cy="675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El </a:t>
            </a:r>
            <a:r>
              <a:rPr lang="es-EC" sz="2400" dirty="0"/>
              <a:t>Agua</a:t>
            </a:r>
          </a:p>
        </p:txBody>
      </p:sp>
      <p:cxnSp>
        <p:nvCxnSpPr>
          <p:cNvPr id="7" name="Conector angular 6"/>
          <p:cNvCxnSpPr>
            <a:endCxn id="8" idx="1"/>
          </p:cNvCxnSpPr>
          <p:nvPr/>
        </p:nvCxnSpPr>
        <p:spPr>
          <a:xfrm>
            <a:off x="5117027" y="2216273"/>
            <a:ext cx="976745" cy="63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1E9E528D-F28C-4BD5-92AC-E30906EB062F}"/>
              </a:ext>
            </a:extLst>
          </p:cNvPr>
          <p:cNvSpPr/>
          <p:nvPr/>
        </p:nvSpPr>
        <p:spPr>
          <a:xfrm>
            <a:off x="6093772" y="1622470"/>
            <a:ext cx="524741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agua es un recurso natural renovable, esencial para todas las formas de vida, es la única sustancia que existe en los tres estados de la materia</a:t>
            </a:r>
            <a:r>
              <a:rPr lang="es-MX" dirty="0" smtClean="0">
                <a:solidFill>
                  <a:schemeClr val="tx1"/>
                </a:solidFill>
              </a:rPr>
              <a:t>.</a:t>
            </a:r>
            <a:endParaRPr lang="es-MX" dirty="0">
              <a:solidFill>
                <a:schemeClr val="tx1"/>
              </a:solidFill>
            </a:endParaRPr>
          </a:p>
        </p:txBody>
      </p:sp>
      <p:cxnSp>
        <p:nvCxnSpPr>
          <p:cNvPr id="10" name="Conector recto de flecha 9"/>
          <p:cNvCxnSpPr>
            <a:stCxn id="8" idx="2"/>
          </p:cNvCxnSpPr>
          <p:nvPr/>
        </p:nvCxnSpPr>
        <p:spPr>
          <a:xfrm flipV="1">
            <a:off x="8717477" y="3224041"/>
            <a:ext cx="0" cy="3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2" descr="Resultado de imagen para ESPE LOGO">
            <a:hlinkClick r:id="rId2"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8"/>
          <p:cNvSpPr/>
          <p:nvPr/>
        </p:nvSpPr>
        <p:spPr>
          <a:xfrm>
            <a:off x="6592536" y="4202539"/>
            <a:ext cx="4249882" cy="6754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a:t>Contaminación</a:t>
            </a:r>
            <a:r>
              <a:rPr lang="es-EC" sz="2000" dirty="0" smtClean="0"/>
              <a:t> del Agua</a:t>
            </a:r>
            <a:endParaRPr lang="es-EC" sz="2000" dirty="0"/>
          </a:p>
        </p:txBody>
      </p:sp>
      <p:cxnSp>
        <p:nvCxnSpPr>
          <p:cNvPr id="20" name="Conector angular 19"/>
          <p:cNvCxnSpPr>
            <a:stCxn id="19" idx="1"/>
            <a:endCxn id="21" idx="3"/>
          </p:cNvCxnSpPr>
          <p:nvPr/>
        </p:nvCxnSpPr>
        <p:spPr>
          <a:xfrm rot="10800000">
            <a:off x="5494564" y="4369452"/>
            <a:ext cx="1097973" cy="170792"/>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Rectángulo 20">
            <a:extLst>
              <a:ext uri="{FF2B5EF4-FFF2-40B4-BE49-F238E27FC236}">
                <a16:creationId xmlns:a16="http://schemas.microsoft.com/office/drawing/2014/main" id="{1E9E528D-F28C-4BD5-92AC-E30906EB062F}"/>
              </a:ext>
            </a:extLst>
          </p:cNvPr>
          <p:cNvSpPr/>
          <p:nvPr/>
        </p:nvSpPr>
        <p:spPr>
          <a:xfrm>
            <a:off x="624690" y="3769287"/>
            <a:ext cx="4869873"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smtClean="0"/>
              <a:t>Es la </a:t>
            </a:r>
            <a:r>
              <a:rPr lang="es-EC" dirty="0"/>
              <a:t>presencia en el medio ambiente de uno o más contaminantes que causen efectos negativos en el ambiente y los recursos naturales en general.</a:t>
            </a:r>
            <a:endParaRPr lang="es-MX" dirty="0">
              <a:solidFill>
                <a:schemeClr val="tx1"/>
              </a:solidFill>
            </a:endParaRPr>
          </a:p>
        </p:txBody>
      </p:sp>
    </p:spTree>
    <p:extLst>
      <p:ext uri="{BB962C8B-B14F-4D97-AF65-F5344CB8AC3E}">
        <p14:creationId xmlns:p14="http://schemas.microsoft.com/office/powerpoint/2010/main" val="237796651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sultado de imagen para ESPE LOGO">
            <a:hlinkClick r:id="rId2"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1E9E528D-F28C-4BD5-92AC-E30906EB062F}"/>
              </a:ext>
            </a:extLst>
          </p:cNvPr>
          <p:cNvSpPr/>
          <p:nvPr/>
        </p:nvSpPr>
        <p:spPr>
          <a:xfrm>
            <a:off x="472440" y="957074"/>
            <a:ext cx="4242955" cy="1754326"/>
          </a:xfrm>
          <a:prstGeom prst="rect">
            <a:avLst/>
          </a:prstGeom>
          <a:ln>
            <a:solidFill>
              <a:schemeClr val="accent6"/>
            </a:solidFill>
          </a:ln>
        </p:spPr>
        <p:txBody>
          <a:bodyPr wrap="square">
            <a:spAutoFit/>
          </a:bodyPr>
          <a:lstStyle/>
          <a:p>
            <a:pPr algn="just"/>
            <a:r>
              <a:rPr lang="es-EC" dirty="0"/>
              <a:t>Son las características físicas, químicas y biológicas que establecen la composición del agua y hacen apta para satisfacer la salud, el bienestar de la población y el equilibrio ecológico </a:t>
            </a:r>
            <a:endParaRPr lang="es-EC" dirty="0">
              <a:latin typeface="+mj-lt"/>
            </a:endParaRPr>
          </a:p>
        </p:txBody>
      </p:sp>
      <p:sp>
        <p:nvSpPr>
          <p:cNvPr id="18" name="Rectángulo redondeado 17"/>
          <p:cNvSpPr/>
          <p:nvPr/>
        </p:nvSpPr>
        <p:spPr>
          <a:xfrm>
            <a:off x="5906193" y="1853573"/>
            <a:ext cx="4249882" cy="67540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a:t>Calidad</a:t>
            </a:r>
            <a:r>
              <a:rPr lang="es-EC" sz="2000" dirty="0" smtClean="0"/>
              <a:t> del Agua</a:t>
            </a:r>
            <a:endParaRPr lang="es-EC" sz="2000" dirty="0"/>
          </a:p>
        </p:txBody>
      </p:sp>
      <p:sp>
        <p:nvSpPr>
          <p:cNvPr id="19" name="Rectángulo 18">
            <a:extLst>
              <a:ext uri="{FF2B5EF4-FFF2-40B4-BE49-F238E27FC236}">
                <a16:creationId xmlns:a16="http://schemas.microsoft.com/office/drawing/2014/main" id="{1E9E528D-F28C-4BD5-92AC-E30906EB062F}"/>
              </a:ext>
            </a:extLst>
          </p:cNvPr>
          <p:cNvSpPr/>
          <p:nvPr/>
        </p:nvSpPr>
        <p:spPr>
          <a:xfrm>
            <a:off x="5913120" y="3848228"/>
            <a:ext cx="4242955" cy="1477328"/>
          </a:xfrm>
          <a:prstGeom prst="rect">
            <a:avLst/>
          </a:prstGeom>
          <a:ln>
            <a:solidFill>
              <a:schemeClr val="accent2"/>
            </a:solidFill>
          </a:ln>
        </p:spPr>
        <p:txBody>
          <a:bodyPr wrap="square">
            <a:spAutoFit/>
          </a:bodyPr>
          <a:lstStyle/>
          <a:p>
            <a:pPr algn="just"/>
            <a:r>
              <a:rPr lang="es-EC" dirty="0"/>
              <a:t>Es aquella agua que está limpia, saludable, libre de sustancias tóxicas y agentes patógenas que son un factor de riesgo para el individuo y para su salud</a:t>
            </a:r>
            <a:endParaRPr lang="es-EC" dirty="0">
              <a:latin typeface="+mj-lt"/>
            </a:endParaRPr>
          </a:p>
        </p:txBody>
      </p:sp>
      <p:cxnSp>
        <p:nvCxnSpPr>
          <p:cNvPr id="21" name="Conector angular 20"/>
          <p:cNvCxnSpPr>
            <a:stCxn id="18" idx="1"/>
            <a:endCxn id="17" idx="3"/>
          </p:cNvCxnSpPr>
          <p:nvPr/>
        </p:nvCxnSpPr>
        <p:spPr>
          <a:xfrm rot="10800000">
            <a:off x="4715395" y="1834238"/>
            <a:ext cx="1190798" cy="357041"/>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sp>
        <p:nvSpPr>
          <p:cNvPr id="22" name="Rectángulo redondeado 21"/>
          <p:cNvSpPr/>
          <p:nvPr/>
        </p:nvSpPr>
        <p:spPr>
          <a:xfrm>
            <a:off x="472440" y="4650147"/>
            <a:ext cx="4249882" cy="6754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smtClean="0"/>
              <a:t>Agua de </a:t>
            </a:r>
            <a:r>
              <a:rPr lang="es-EC" sz="2400" dirty="0"/>
              <a:t>Consumo</a:t>
            </a:r>
            <a:r>
              <a:rPr lang="es-EC" sz="2000" dirty="0" smtClean="0"/>
              <a:t> Humano</a:t>
            </a:r>
            <a:endParaRPr lang="es-EC" sz="2000" dirty="0"/>
          </a:p>
        </p:txBody>
      </p:sp>
      <p:cxnSp>
        <p:nvCxnSpPr>
          <p:cNvPr id="39" name="Conector angular 38"/>
          <p:cNvCxnSpPr>
            <a:stCxn id="22" idx="3"/>
            <a:endCxn id="19" idx="1"/>
          </p:cNvCxnSpPr>
          <p:nvPr/>
        </p:nvCxnSpPr>
        <p:spPr>
          <a:xfrm flipV="1">
            <a:off x="4722322" y="4586892"/>
            <a:ext cx="1190798" cy="4009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12321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163" y="253637"/>
            <a:ext cx="8596668" cy="670560"/>
          </a:xfrm>
        </p:spPr>
        <p:txBody>
          <a:bodyPr>
            <a:normAutofit/>
          </a:bodyPr>
          <a:lstStyle/>
          <a:p>
            <a:r>
              <a:rPr lang="es-EC" dirty="0" smtClean="0">
                <a:solidFill>
                  <a:schemeClr val="accent2"/>
                </a:solidFill>
              </a:rPr>
              <a:t>Enfermedades relacionadas con el agua</a:t>
            </a:r>
            <a:endParaRPr lang="es-EC" dirty="0">
              <a:solidFill>
                <a:schemeClr val="accent2"/>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9767123"/>
              </p:ext>
            </p:extLst>
          </p:nvPr>
        </p:nvGraphicFramePr>
        <p:xfrm>
          <a:off x="357294" y="1231809"/>
          <a:ext cx="7898538" cy="495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Dengue, Zika y Chikungunya - Laboratorios Bagó"/>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5918" y="1231809"/>
            <a:ext cx="3049694" cy="17154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nfermedades diarreicas más frecuentes en México - Life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9522" y="3254874"/>
            <a:ext cx="2102485" cy="272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9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811975" y="1274144"/>
            <a:ext cx="4249882" cy="675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Modelación Unidimensional</a:t>
            </a:r>
            <a:endParaRPr lang="es-EC" sz="2000" dirty="0"/>
          </a:p>
        </p:txBody>
      </p:sp>
      <p:cxnSp>
        <p:nvCxnSpPr>
          <p:cNvPr id="7" name="Conector angular 6"/>
          <p:cNvCxnSpPr>
            <a:endCxn id="8" idx="1"/>
          </p:cNvCxnSpPr>
          <p:nvPr/>
        </p:nvCxnSpPr>
        <p:spPr>
          <a:xfrm>
            <a:off x="5061857" y="1714500"/>
            <a:ext cx="976745" cy="213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1E9E528D-F28C-4BD5-92AC-E30906EB062F}"/>
              </a:ext>
            </a:extLst>
          </p:cNvPr>
          <p:cNvSpPr/>
          <p:nvPr/>
        </p:nvSpPr>
        <p:spPr>
          <a:xfrm>
            <a:off x="6038602" y="1274144"/>
            <a:ext cx="524741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Son herramientas </a:t>
            </a:r>
            <a:r>
              <a:rPr lang="es-EC" dirty="0"/>
              <a:t>sencillas y de amplia </a:t>
            </a:r>
            <a:r>
              <a:rPr lang="es-EC" dirty="0" smtClean="0"/>
              <a:t>difusión, </a:t>
            </a:r>
            <a:r>
              <a:rPr lang="es-EC" dirty="0"/>
              <a:t>se basan en esquemas numéricos relativamente simples pero </a:t>
            </a:r>
            <a:r>
              <a:rPr lang="es-EC" dirty="0" smtClean="0"/>
              <a:t>eficaces</a:t>
            </a:r>
            <a:r>
              <a:rPr lang="es-EC" dirty="0"/>
              <a:t>.</a:t>
            </a:r>
          </a:p>
        </p:txBody>
      </p:sp>
      <p:cxnSp>
        <p:nvCxnSpPr>
          <p:cNvPr id="10" name="Conector recto de flecha 9"/>
          <p:cNvCxnSpPr>
            <a:stCxn id="8" idx="2"/>
          </p:cNvCxnSpPr>
          <p:nvPr/>
        </p:nvCxnSpPr>
        <p:spPr>
          <a:xfrm>
            <a:off x="8662307" y="2197474"/>
            <a:ext cx="0" cy="678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02816" y="5011983"/>
            <a:ext cx="5247410" cy="85736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S</a:t>
            </a:r>
            <a:r>
              <a:rPr lang="es-EC" dirty="0" smtClean="0"/>
              <a:t>u </a:t>
            </a:r>
            <a:r>
              <a:rPr lang="es-EC" dirty="0"/>
              <a:t>objetivo principal es estimar el caudal pico en el punto de cierre del estudio de cada </a:t>
            </a:r>
            <a:r>
              <a:rPr lang="es-EC" dirty="0" smtClean="0"/>
              <a:t>cuenca</a:t>
            </a:r>
          </a:p>
          <a:p>
            <a:pPr algn="just"/>
            <a:endParaRPr lang="es-EC" dirty="0"/>
          </a:p>
        </p:txBody>
      </p:sp>
      <p:pic>
        <p:nvPicPr>
          <p:cNvPr id="18" name="Picture 2" descr="Resultado de imagen para ESPE LOGO">
            <a:hlinkClick r:id="rId2" action="ppaction://hlinksldjump"/>
            <a:extLst>
              <a:ext uri="{FF2B5EF4-FFF2-40B4-BE49-F238E27FC236}">
                <a16:creationId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8"/>
          <p:cNvSpPr/>
          <p:nvPr/>
        </p:nvSpPr>
        <p:spPr>
          <a:xfrm>
            <a:off x="6716089" y="4943178"/>
            <a:ext cx="4249882" cy="6754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a:t>Modelación</a:t>
            </a:r>
            <a:r>
              <a:rPr lang="es-EC" sz="2000" dirty="0" smtClean="0"/>
              <a:t> Hidrológica</a:t>
            </a:r>
            <a:endParaRPr lang="es-EC" sz="2000" dirty="0"/>
          </a:p>
        </p:txBody>
      </p:sp>
      <p:cxnSp>
        <p:nvCxnSpPr>
          <p:cNvPr id="20" name="Conector angular 19"/>
          <p:cNvCxnSpPr>
            <a:stCxn id="19" idx="1"/>
            <a:endCxn id="21" idx="3"/>
          </p:cNvCxnSpPr>
          <p:nvPr/>
        </p:nvCxnSpPr>
        <p:spPr>
          <a:xfrm rot="10800000">
            <a:off x="5550227" y="3646439"/>
            <a:ext cx="1165863" cy="1634444"/>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Rectángulo 20">
            <a:extLst>
              <a:ext uri="{FF2B5EF4-FFF2-40B4-BE49-F238E27FC236}">
                <a16:creationId xmlns:a16="http://schemas.microsoft.com/office/drawing/2014/main" id="{1E9E528D-F28C-4BD5-92AC-E30906EB062F}"/>
              </a:ext>
            </a:extLst>
          </p:cNvPr>
          <p:cNvSpPr/>
          <p:nvPr/>
        </p:nvSpPr>
        <p:spPr>
          <a:xfrm>
            <a:off x="302817" y="3046274"/>
            <a:ext cx="5247409"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a:t>E</a:t>
            </a:r>
            <a:r>
              <a:rPr lang="es-EC" dirty="0" smtClean="0"/>
              <a:t>s </a:t>
            </a:r>
            <a:r>
              <a:rPr lang="es-EC" dirty="0"/>
              <a:t>una representación de fenómenos que ocurren en la cuenca hidrográfica durante las fases del ciclo </a:t>
            </a:r>
            <a:r>
              <a:rPr lang="es-EC" dirty="0" smtClean="0"/>
              <a:t>hidrológico, </a:t>
            </a:r>
            <a:r>
              <a:rPr lang="es-EC" dirty="0"/>
              <a:t>con la finalidad de simular la conversión de precipitación en escorrentía</a:t>
            </a:r>
            <a:endParaRPr lang="es-MX" dirty="0">
              <a:solidFill>
                <a:schemeClr val="tx1"/>
              </a:solidFill>
            </a:endParaRPr>
          </a:p>
        </p:txBody>
      </p:sp>
      <p:cxnSp>
        <p:nvCxnSpPr>
          <p:cNvPr id="9" name="Conector recto de flecha 8"/>
          <p:cNvCxnSpPr>
            <a:stCxn id="21" idx="2"/>
            <a:endCxn id="11" idx="0"/>
          </p:cNvCxnSpPr>
          <p:nvPr/>
        </p:nvCxnSpPr>
        <p:spPr>
          <a:xfrm flipH="1">
            <a:off x="2926521" y="4246603"/>
            <a:ext cx="1" cy="7653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5122" name="Picture 2" descr="Modelación hidrológ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480" y="2918910"/>
            <a:ext cx="2930199" cy="16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52404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1958</TotalTime>
  <Words>2034</Words>
  <Application>Microsoft Office PowerPoint</Application>
  <PresentationFormat>Panorámica</PresentationFormat>
  <Paragraphs>154</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Cambria Math</vt:lpstr>
      <vt:lpstr>Times New Roman</vt:lpstr>
      <vt:lpstr>Trebuchet MS</vt:lpstr>
      <vt:lpstr>Wingdings 2</vt:lpstr>
      <vt:lpstr>Wingdings 3</vt:lpstr>
      <vt:lpstr>Faceta</vt:lpstr>
      <vt:lpstr>Presentación de PowerPoint</vt:lpstr>
      <vt:lpstr>Presentación de PowerPoint</vt:lpstr>
      <vt:lpstr>Planteamiento del Problema</vt:lpstr>
      <vt:lpstr>Objetivos</vt:lpstr>
      <vt:lpstr>Presentación de PowerPoint</vt:lpstr>
      <vt:lpstr>Marco Teórico</vt:lpstr>
      <vt:lpstr>Presentación de PowerPoint</vt:lpstr>
      <vt:lpstr>Enfermedades relacionadas con el agua</vt:lpstr>
      <vt:lpstr>Presentación de PowerPoint</vt:lpstr>
      <vt:lpstr>Descripción del área de estudio</vt:lpstr>
      <vt:lpstr>Caracterización socioeconómica de la población.</vt:lpstr>
      <vt:lpstr>Muestreo</vt:lpstr>
      <vt:lpstr>Presentación de PowerPoint</vt:lpstr>
      <vt:lpstr>Método de Análisis</vt:lpstr>
      <vt:lpstr>Parámetros analizados en el laboratorio </vt:lpstr>
      <vt:lpstr>Modelación hidrológica</vt:lpstr>
      <vt:lpstr> Información de entrada</vt:lpstr>
      <vt:lpstr>Resultados de las encuestas</vt:lpstr>
      <vt:lpstr>Resultados de las encuestas</vt:lpstr>
      <vt:lpstr>Resultados</vt:lpstr>
      <vt:lpstr>Parámetros Físico-Químicos</vt:lpstr>
      <vt:lpstr>Presentación de PowerPoint</vt:lpstr>
      <vt:lpstr>Morfometría de las subcuencas</vt:lpstr>
      <vt:lpstr>Precipitación histórica   Curvas IDF</vt:lpstr>
      <vt:lpstr>Presentación de PowerPoint</vt:lpstr>
      <vt:lpstr>Presentación de PowerPoint</vt:lpstr>
      <vt:lpstr>Hietogramas</vt:lpstr>
      <vt:lpstr>Condiciones de humedad del suelo </vt:lpstr>
      <vt:lpstr>Número de Curva CN</vt:lpstr>
      <vt:lpstr>Transformación de lluvia en Escorrentía </vt:lpstr>
      <vt:lpstr>Hidráulica de los métodos de tránsito</vt:lpstr>
      <vt:lpstr>Caudales obtenidos del modelo HEC-HMS</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Estefy Diego</cp:lastModifiedBy>
  <cp:revision>102</cp:revision>
  <dcterms:created xsi:type="dcterms:W3CDTF">2020-07-21T16:03:38Z</dcterms:created>
  <dcterms:modified xsi:type="dcterms:W3CDTF">2020-09-13T16:50:56Z</dcterms:modified>
</cp:coreProperties>
</file>