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09" r:id="rId1"/>
  </p:sldMasterIdLst>
  <p:notesMasterIdLst>
    <p:notesMasterId r:id="rId40"/>
  </p:notesMasterIdLst>
  <p:sldIdLst>
    <p:sldId id="373" r:id="rId2"/>
    <p:sldId id="329" r:id="rId3"/>
    <p:sldId id="337" r:id="rId4"/>
    <p:sldId id="338" r:id="rId5"/>
    <p:sldId id="339" r:id="rId6"/>
    <p:sldId id="376" r:id="rId7"/>
    <p:sldId id="335" r:id="rId8"/>
    <p:sldId id="340" r:id="rId9"/>
    <p:sldId id="341" r:id="rId10"/>
    <p:sldId id="342" r:id="rId11"/>
    <p:sldId id="343" r:id="rId12"/>
    <p:sldId id="344" r:id="rId13"/>
    <p:sldId id="346" r:id="rId14"/>
    <p:sldId id="347" r:id="rId15"/>
    <p:sldId id="348" r:id="rId16"/>
    <p:sldId id="350" r:id="rId17"/>
    <p:sldId id="351" r:id="rId18"/>
    <p:sldId id="352" r:id="rId19"/>
    <p:sldId id="354" r:id="rId20"/>
    <p:sldId id="355" r:id="rId21"/>
    <p:sldId id="356" r:id="rId22"/>
    <p:sldId id="358" r:id="rId23"/>
    <p:sldId id="359" r:id="rId24"/>
    <p:sldId id="360" r:id="rId25"/>
    <p:sldId id="361" r:id="rId26"/>
    <p:sldId id="362" r:id="rId27"/>
    <p:sldId id="363" r:id="rId28"/>
    <p:sldId id="364" r:id="rId29"/>
    <p:sldId id="365" r:id="rId30"/>
    <p:sldId id="368" r:id="rId31"/>
    <p:sldId id="366" r:id="rId32"/>
    <p:sldId id="377" r:id="rId33"/>
    <p:sldId id="370" r:id="rId34"/>
    <p:sldId id="371" r:id="rId35"/>
    <p:sldId id="369" r:id="rId36"/>
    <p:sldId id="379" r:id="rId37"/>
    <p:sldId id="375" r:id="rId38"/>
    <p:sldId id="37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ítulo" id="{6D87E331-2798-4894-9AFE-1202741EA05F}">
          <p14:sldIdLst>
            <p14:sldId id="373"/>
            <p14:sldId id="329"/>
          </p14:sldIdLst>
        </p14:section>
        <p14:section name="Generalidades" id="{7DBB1DBC-976D-467A-A33D-46B2E632AD23}">
          <p14:sldIdLst>
            <p14:sldId id="337"/>
            <p14:sldId id="338"/>
            <p14:sldId id="339"/>
          </p14:sldIdLst>
        </p14:section>
        <p14:section name="Descripción de la zona de estudio" id="{C669DB1E-8F93-4B0D-AE66-7A3C6FBCB170}">
          <p14:sldIdLst>
            <p14:sldId id="376"/>
          </p14:sldIdLst>
        </p14:section>
        <p14:section name="Objetivos" id="{60B2816C-DE06-46D6-8545-5061DC291E2C}">
          <p14:sldIdLst>
            <p14:sldId id="335"/>
          </p14:sldIdLst>
        </p14:section>
        <p14:section name="Fundamentos teóricos" id="{66516B7A-03B7-4443-953E-924AD67E802E}">
          <p14:sldIdLst>
            <p14:sldId id="340"/>
            <p14:sldId id="341"/>
            <p14:sldId id="342"/>
          </p14:sldIdLst>
        </p14:section>
        <p14:section name="Metodología" id="{CAB23E05-CC4A-4895-92BB-1EA6BA0B0BDE}">
          <p14:sldIdLst>
            <p14:sldId id="343"/>
            <p14:sldId id="344"/>
            <p14:sldId id="346"/>
            <p14:sldId id="347"/>
            <p14:sldId id="348"/>
            <p14:sldId id="350"/>
            <p14:sldId id="351"/>
          </p14:sldIdLst>
        </p14:section>
        <p14:section name="Resultados" id="{42F87DCA-48FF-4152-A676-2FC81C20CDB4}">
          <p14:sldIdLst>
            <p14:sldId id="352"/>
            <p14:sldId id="354"/>
            <p14:sldId id="355"/>
            <p14:sldId id="356"/>
            <p14:sldId id="358"/>
            <p14:sldId id="359"/>
            <p14:sldId id="360"/>
            <p14:sldId id="361"/>
            <p14:sldId id="362"/>
            <p14:sldId id="363"/>
            <p14:sldId id="364"/>
            <p14:sldId id="365"/>
            <p14:sldId id="368"/>
            <p14:sldId id="366"/>
            <p14:sldId id="377"/>
          </p14:sldIdLst>
        </p14:section>
        <p14:section name="Conclusiones y recomendaciones" id="{68C0547E-31EA-4EA3-86CF-5FF0F6F9DC65}">
          <p14:sldIdLst>
            <p14:sldId id="370"/>
            <p14:sldId id="371"/>
            <p14:sldId id="369"/>
            <p14:sldId id="379"/>
            <p14:sldId id="375"/>
            <p14:sldId id="374"/>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75"/>
    <a:srgbClr val="46EEA6"/>
    <a:srgbClr val="99FF66"/>
    <a:srgbClr val="0FCBF1"/>
    <a:srgbClr val="FFDB69"/>
    <a:srgbClr val="17174D"/>
    <a:srgbClr val="12123E"/>
    <a:srgbClr val="AB6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97" autoAdjust="0"/>
    <p:restoredTop sz="94660"/>
  </p:normalViewPr>
  <p:slideViewPr>
    <p:cSldViewPr snapToGrid="0">
      <p:cViewPr>
        <p:scale>
          <a:sx n="94" d="100"/>
          <a:sy n="94" d="100"/>
        </p:scale>
        <p:origin x="197" y="-77"/>
      </p:cViewPr>
      <p:guideLst>
        <p:guide orient="horz" pos="2160"/>
        <p:guide pos="3863"/>
      </p:guideLst>
    </p:cSldViewPr>
  </p:slideViewPr>
  <p:notesTextViewPr>
    <p:cViewPr>
      <p:scale>
        <a:sx n="1" d="1"/>
        <a:sy n="1" d="1"/>
      </p:scale>
      <p:origin x="0" y="0"/>
    </p:cViewPr>
  </p:notesTextViewPr>
  <p:sorterViewPr>
    <p:cViewPr>
      <p:scale>
        <a:sx n="100" d="100"/>
        <a:sy n="100" d="100"/>
      </p:scale>
      <p:origin x="0" y="-18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ata24.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151E1-EEDA-415E-8DA8-3C53E91D02CC}" type="doc">
      <dgm:prSet loTypeId="urn:microsoft.com/office/officeart/2008/layout/VerticalAccentList" loCatId="list" qsTypeId="urn:microsoft.com/office/officeart/2005/8/quickstyle/3d3" qsCatId="3D" csTypeId="urn:microsoft.com/office/officeart/2005/8/colors/colorful2" csCatId="colorful" phldr="1"/>
      <dgm:spPr/>
      <dgm:t>
        <a:bodyPr/>
        <a:lstStyle/>
        <a:p>
          <a:endParaRPr lang="es-EC"/>
        </a:p>
      </dgm:t>
    </dgm:pt>
    <dgm:pt modelId="{CB743555-1D99-4003-AB44-F937E6884979}">
      <dgm:prSet phldrT="[Texto]"/>
      <dgm:spPr/>
      <dgm:t>
        <a:bodyPr anchor="ctr"/>
        <a:lstStyle/>
        <a:p>
          <a:pPr algn="just"/>
          <a:r>
            <a:rPr lang="es-EC" dirty="0">
              <a:latin typeface="Times New Roman" panose="02020603050405020304" pitchFamily="18" charset="0"/>
              <a:cs typeface="Times New Roman" panose="02020603050405020304" pitchFamily="18" charset="0"/>
            </a:rPr>
            <a:t>Generalidades</a:t>
          </a:r>
        </a:p>
      </dgm:t>
    </dgm:pt>
    <dgm:pt modelId="{25CD49A6-6DD0-499F-8922-67B5F818F427}" type="parTrans" cxnId="{43DD0670-4495-4C4A-A4C8-54638203F49C}">
      <dgm:prSet/>
      <dgm:spPr/>
      <dgm:t>
        <a:bodyPr/>
        <a:lstStyle/>
        <a:p>
          <a:pPr algn="just"/>
          <a:endParaRPr lang="es-EC"/>
        </a:p>
      </dgm:t>
    </dgm:pt>
    <dgm:pt modelId="{F0C7F9D9-113B-4935-8FE8-0AE81D8E4CB4}" type="sibTrans" cxnId="{43DD0670-4495-4C4A-A4C8-54638203F49C}">
      <dgm:prSet/>
      <dgm:spPr/>
      <dgm:t>
        <a:bodyPr/>
        <a:lstStyle/>
        <a:p>
          <a:pPr algn="just"/>
          <a:endParaRPr lang="es-EC"/>
        </a:p>
      </dgm:t>
    </dgm:pt>
    <dgm:pt modelId="{5F14BD6B-D410-48AC-8088-A2535424D34A}">
      <dgm:prSet phldrT="[Texto]"/>
      <dgm:spPr/>
      <dgm:t>
        <a:bodyPr anchor="ctr"/>
        <a:lstStyle/>
        <a:p>
          <a:pPr algn="just"/>
          <a:r>
            <a:rPr lang="es-EC">
              <a:latin typeface="Times New Roman" panose="02020603050405020304" pitchFamily="18" charset="0"/>
              <a:cs typeface="Times New Roman" panose="02020603050405020304" pitchFamily="18" charset="0"/>
            </a:rPr>
            <a:t>Objetivos</a:t>
          </a:r>
          <a:endParaRPr lang="es-EC" dirty="0">
            <a:latin typeface="Times New Roman" panose="02020603050405020304" pitchFamily="18" charset="0"/>
            <a:cs typeface="Times New Roman" panose="02020603050405020304" pitchFamily="18" charset="0"/>
          </a:endParaRPr>
        </a:p>
      </dgm:t>
    </dgm:pt>
    <dgm:pt modelId="{49DD9900-28EA-426F-B60F-602EA3A8F44D}" type="parTrans" cxnId="{10283C96-08D9-4E98-96E9-A37C4B62DC23}">
      <dgm:prSet/>
      <dgm:spPr/>
      <dgm:t>
        <a:bodyPr/>
        <a:lstStyle/>
        <a:p>
          <a:pPr algn="just"/>
          <a:endParaRPr lang="es-EC"/>
        </a:p>
      </dgm:t>
    </dgm:pt>
    <dgm:pt modelId="{B1715CF2-D5EB-41DF-8B3C-C369E4CA1544}" type="sibTrans" cxnId="{10283C96-08D9-4E98-96E9-A37C4B62DC23}">
      <dgm:prSet/>
      <dgm:spPr/>
      <dgm:t>
        <a:bodyPr/>
        <a:lstStyle/>
        <a:p>
          <a:pPr algn="just"/>
          <a:endParaRPr lang="es-EC"/>
        </a:p>
      </dgm:t>
    </dgm:pt>
    <dgm:pt modelId="{2AEF33D9-79BE-4899-9ABF-2D1DBF760F20}">
      <dgm:prSet phldrT="[Texto]"/>
      <dgm:spPr/>
      <dgm:t>
        <a:bodyPr anchor="ctr"/>
        <a:lstStyle/>
        <a:p>
          <a:pPr algn="just"/>
          <a:r>
            <a:rPr lang="es-EC" dirty="0">
              <a:latin typeface="Times New Roman" panose="02020603050405020304" pitchFamily="18" charset="0"/>
              <a:cs typeface="Times New Roman" panose="02020603050405020304" pitchFamily="18" charset="0"/>
            </a:rPr>
            <a:t>Metodología</a:t>
          </a:r>
        </a:p>
      </dgm:t>
    </dgm:pt>
    <dgm:pt modelId="{36789EF9-C430-4436-A8C4-8843CC3D7FC1}" type="parTrans" cxnId="{66EB5BA6-4447-43DB-9E8A-723FB687AC31}">
      <dgm:prSet/>
      <dgm:spPr/>
      <dgm:t>
        <a:bodyPr/>
        <a:lstStyle/>
        <a:p>
          <a:pPr algn="just"/>
          <a:endParaRPr lang="es-EC"/>
        </a:p>
      </dgm:t>
    </dgm:pt>
    <dgm:pt modelId="{D62F3FFA-4693-4687-AD66-32293331B2BA}" type="sibTrans" cxnId="{66EB5BA6-4447-43DB-9E8A-723FB687AC31}">
      <dgm:prSet/>
      <dgm:spPr/>
      <dgm:t>
        <a:bodyPr/>
        <a:lstStyle/>
        <a:p>
          <a:pPr algn="just"/>
          <a:endParaRPr lang="es-EC"/>
        </a:p>
      </dgm:t>
    </dgm:pt>
    <dgm:pt modelId="{666B1BB4-A12C-4544-9199-6E9B60C4D328}">
      <dgm:prSet phldrT="[Texto]"/>
      <dgm:spPr/>
      <dgm:t>
        <a:bodyPr anchor="ctr"/>
        <a:lstStyle/>
        <a:p>
          <a:pPr algn="just"/>
          <a:r>
            <a:rPr lang="es-EC">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dgm:t>
    </dgm:pt>
    <dgm:pt modelId="{ED6D0A1A-A128-4B28-AC6E-4061788575FC}" type="parTrans" cxnId="{EFDEC121-5D22-445C-AFE6-5DD35415D203}">
      <dgm:prSet/>
      <dgm:spPr/>
      <dgm:t>
        <a:bodyPr/>
        <a:lstStyle/>
        <a:p>
          <a:pPr algn="just"/>
          <a:endParaRPr lang="es-EC"/>
        </a:p>
      </dgm:t>
    </dgm:pt>
    <dgm:pt modelId="{69E68BD4-1CD2-41B1-80FD-CE3B7D73D016}" type="sibTrans" cxnId="{EFDEC121-5D22-445C-AFE6-5DD35415D203}">
      <dgm:prSet/>
      <dgm:spPr/>
      <dgm:t>
        <a:bodyPr/>
        <a:lstStyle/>
        <a:p>
          <a:pPr algn="just"/>
          <a:endParaRPr lang="es-EC"/>
        </a:p>
      </dgm:t>
    </dgm:pt>
    <dgm:pt modelId="{C17FBE39-8FFE-42F2-B9FF-661673766FC8}">
      <dgm:prSet phldrT="[Texto]"/>
      <dgm:spPr/>
      <dgm:t>
        <a:bodyPr anchor="ctr"/>
        <a:lstStyle/>
        <a:p>
          <a:pPr algn="just"/>
          <a:r>
            <a:rPr lang="es-EC" dirty="0">
              <a:latin typeface="Times New Roman" panose="02020603050405020304" pitchFamily="18" charset="0"/>
              <a:cs typeface="Times New Roman" panose="02020603050405020304" pitchFamily="18" charset="0"/>
            </a:rPr>
            <a:t>Conclusiones y Recomendaciones</a:t>
          </a:r>
        </a:p>
      </dgm:t>
    </dgm:pt>
    <dgm:pt modelId="{8A194635-D129-4905-93A7-2CE99C943B7E}" type="parTrans" cxnId="{0EB10621-D18A-4E09-8FFF-56C91E3FB94F}">
      <dgm:prSet/>
      <dgm:spPr/>
      <dgm:t>
        <a:bodyPr/>
        <a:lstStyle/>
        <a:p>
          <a:pPr algn="just"/>
          <a:endParaRPr lang="es-EC"/>
        </a:p>
      </dgm:t>
    </dgm:pt>
    <dgm:pt modelId="{43B95682-FF20-4CAD-AB7A-476B714AE108}" type="sibTrans" cxnId="{0EB10621-D18A-4E09-8FFF-56C91E3FB94F}">
      <dgm:prSet/>
      <dgm:spPr/>
      <dgm:t>
        <a:bodyPr/>
        <a:lstStyle/>
        <a:p>
          <a:pPr algn="just"/>
          <a:endParaRPr lang="es-EC"/>
        </a:p>
      </dgm:t>
    </dgm:pt>
    <dgm:pt modelId="{6A321A9F-792A-47DD-95CD-B420DD21F815}">
      <dgm:prSet phldrT="[Texto]"/>
      <dgm:spPr/>
      <dgm:t>
        <a:bodyPr anchor="ctr"/>
        <a:lstStyle/>
        <a:p>
          <a:pPr algn="just"/>
          <a:r>
            <a:rPr lang="es-EC" dirty="0">
              <a:latin typeface="Times New Roman" panose="02020603050405020304" pitchFamily="18" charset="0"/>
              <a:cs typeface="Times New Roman" panose="02020603050405020304" pitchFamily="18" charset="0"/>
            </a:rPr>
            <a:t>Fundamento Teórico</a:t>
          </a:r>
        </a:p>
      </dgm:t>
    </dgm:pt>
    <dgm:pt modelId="{C91A9B39-75D1-4526-A31B-29DEB5ABB038}" type="parTrans" cxnId="{54524394-3024-44AD-826E-B0226732CE58}">
      <dgm:prSet/>
      <dgm:spPr/>
      <dgm:t>
        <a:bodyPr/>
        <a:lstStyle/>
        <a:p>
          <a:pPr algn="just"/>
          <a:endParaRPr lang="es-EC"/>
        </a:p>
      </dgm:t>
    </dgm:pt>
    <dgm:pt modelId="{04E3D1FB-769C-4CB1-AB0C-59A09C47984E}" type="sibTrans" cxnId="{54524394-3024-44AD-826E-B0226732CE58}">
      <dgm:prSet/>
      <dgm:spPr/>
      <dgm:t>
        <a:bodyPr/>
        <a:lstStyle/>
        <a:p>
          <a:pPr algn="just"/>
          <a:endParaRPr lang="es-EC"/>
        </a:p>
      </dgm:t>
    </dgm:pt>
    <dgm:pt modelId="{3E8BF0D3-81CA-4710-9E98-98B96F960EF2}">
      <dgm:prSet phldrT="[Texto]"/>
      <dgm:spPr/>
      <dgm:t>
        <a:bodyPr anchor="ctr"/>
        <a:lstStyle/>
        <a:p>
          <a:pPr algn="just"/>
          <a:r>
            <a:rPr lang="es-EC" dirty="0">
              <a:latin typeface="Times New Roman" panose="02020603050405020304" pitchFamily="18" charset="0"/>
              <a:cs typeface="Times New Roman" panose="02020603050405020304" pitchFamily="18" charset="0"/>
            </a:rPr>
            <a:t>Descripción del área de estudio</a:t>
          </a:r>
        </a:p>
      </dgm:t>
    </dgm:pt>
    <dgm:pt modelId="{F062830D-41F8-4C85-9E93-434F2901484F}" type="parTrans" cxnId="{546DAE5B-91CA-4469-B8B1-5BC220D51BB0}">
      <dgm:prSet/>
      <dgm:spPr/>
      <dgm:t>
        <a:bodyPr/>
        <a:lstStyle/>
        <a:p>
          <a:pPr algn="just"/>
          <a:endParaRPr lang="es-ES"/>
        </a:p>
      </dgm:t>
    </dgm:pt>
    <dgm:pt modelId="{201E79F6-BC7E-4792-A254-2B90E58F488A}" type="sibTrans" cxnId="{546DAE5B-91CA-4469-B8B1-5BC220D51BB0}">
      <dgm:prSet/>
      <dgm:spPr/>
      <dgm:t>
        <a:bodyPr/>
        <a:lstStyle/>
        <a:p>
          <a:pPr algn="just"/>
          <a:endParaRPr lang="es-ES"/>
        </a:p>
      </dgm:t>
    </dgm:pt>
    <dgm:pt modelId="{ACF44099-BF1E-483F-B6A0-5B461F860880}" type="pres">
      <dgm:prSet presAssocID="{28A151E1-EEDA-415E-8DA8-3C53E91D02CC}" presName="Name0" presStyleCnt="0">
        <dgm:presLayoutVars>
          <dgm:chMax/>
          <dgm:chPref/>
          <dgm:dir/>
        </dgm:presLayoutVars>
      </dgm:prSet>
      <dgm:spPr/>
      <dgm:t>
        <a:bodyPr/>
        <a:lstStyle/>
        <a:p>
          <a:endParaRPr lang="es-ES"/>
        </a:p>
      </dgm:t>
    </dgm:pt>
    <dgm:pt modelId="{3DCC5BDE-0533-4AE5-9500-1F8700D6605B}" type="pres">
      <dgm:prSet presAssocID="{CB743555-1D99-4003-AB44-F937E6884979}" presName="parenttextcomposite" presStyleCnt="0"/>
      <dgm:spPr/>
    </dgm:pt>
    <dgm:pt modelId="{78B4FC1E-A0A0-4747-8F66-A93DF8B67700}" type="pres">
      <dgm:prSet presAssocID="{CB743555-1D99-4003-AB44-F937E6884979}" presName="parenttext" presStyleLbl="revTx" presStyleIdx="0" presStyleCnt="7" custLinFactNeighborX="-90" custLinFactNeighborY="-7677">
        <dgm:presLayoutVars>
          <dgm:chMax/>
          <dgm:chPref val="2"/>
          <dgm:bulletEnabled val="1"/>
        </dgm:presLayoutVars>
      </dgm:prSet>
      <dgm:spPr/>
      <dgm:t>
        <a:bodyPr/>
        <a:lstStyle/>
        <a:p>
          <a:endParaRPr lang="es-ES"/>
        </a:p>
      </dgm:t>
    </dgm:pt>
    <dgm:pt modelId="{AE70C98B-81D4-4BBD-A640-3A2C732E9E1C}" type="pres">
      <dgm:prSet presAssocID="{CB743555-1D99-4003-AB44-F937E6884979}" presName="parallelogramComposite" presStyleCnt="0"/>
      <dgm:spPr/>
    </dgm:pt>
    <dgm:pt modelId="{B48B7AE9-2425-43CB-AB06-EB2590809EFF}" type="pres">
      <dgm:prSet presAssocID="{CB743555-1D99-4003-AB44-F937E6884979}" presName="parallelogram1" presStyleLbl="alignNode1" presStyleIdx="0" presStyleCnt="49"/>
      <dgm:spPr/>
    </dgm:pt>
    <dgm:pt modelId="{8C6B53B3-272A-4570-AD88-2E84761380BD}" type="pres">
      <dgm:prSet presAssocID="{CB743555-1D99-4003-AB44-F937E6884979}" presName="parallelogram2" presStyleLbl="alignNode1" presStyleIdx="1" presStyleCnt="49"/>
      <dgm:spPr/>
    </dgm:pt>
    <dgm:pt modelId="{55D36407-0188-447B-BA1A-0774A61D4339}" type="pres">
      <dgm:prSet presAssocID="{CB743555-1D99-4003-AB44-F937E6884979}" presName="parallelogram3" presStyleLbl="alignNode1" presStyleIdx="2" presStyleCnt="49"/>
      <dgm:spPr/>
    </dgm:pt>
    <dgm:pt modelId="{0DB088A8-780F-493F-8DB6-2F97C8BC07A3}" type="pres">
      <dgm:prSet presAssocID="{CB743555-1D99-4003-AB44-F937E6884979}" presName="parallelogram4" presStyleLbl="alignNode1" presStyleIdx="3" presStyleCnt="49"/>
      <dgm:spPr/>
    </dgm:pt>
    <dgm:pt modelId="{47365C8A-B9F9-4C69-9E35-5F10FC3C9492}" type="pres">
      <dgm:prSet presAssocID="{CB743555-1D99-4003-AB44-F937E6884979}" presName="parallelogram5" presStyleLbl="alignNode1" presStyleIdx="4" presStyleCnt="49"/>
      <dgm:spPr/>
    </dgm:pt>
    <dgm:pt modelId="{3697C2AA-8EDE-49F0-918E-CAF218A37C3F}" type="pres">
      <dgm:prSet presAssocID="{CB743555-1D99-4003-AB44-F937E6884979}" presName="parallelogram6" presStyleLbl="alignNode1" presStyleIdx="5" presStyleCnt="49"/>
      <dgm:spPr/>
    </dgm:pt>
    <dgm:pt modelId="{F3188183-3146-45F6-8ED2-DFD461339FE1}" type="pres">
      <dgm:prSet presAssocID="{CB743555-1D99-4003-AB44-F937E6884979}" presName="parallelogram7" presStyleLbl="alignNode1" presStyleIdx="6" presStyleCnt="49"/>
      <dgm:spPr/>
    </dgm:pt>
    <dgm:pt modelId="{05BAA1CE-A863-46DA-AFBD-3D330C136DA3}" type="pres">
      <dgm:prSet presAssocID="{F0C7F9D9-113B-4935-8FE8-0AE81D8E4CB4}" presName="sibTrans" presStyleCnt="0"/>
      <dgm:spPr/>
    </dgm:pt>
    <dgm:pt modelId="{971DA693-D005-44E0-871B-1A156309670B}" type="pres">
      <dgm:prSet presAssocID="{3E8BF0D3-81CA-4710-9E98-98B96F960EF2}" presName="parenttextcomposite" presStyleCnt="0"/>
      <dgm:spPr/>
    </dgm:pt>
    <dgm:pt modelId="{9F531146-0013-458B-8427-00025C9F432B}" type="pres">
      <dgm:prSet presAssocID="{3E8BF0D3-81CA-4710-9E98-98B96F960EF2}" presName="parenttext" presStyleLbl="revTx" presStyleIdx="1" presStyleCnt="7" custLinFactNeighborX="-90" custLinFactNeighborY="-9985">
        <dgm:presLayoutVars>
          <dgm:chMax/>
          <dgm:chPref val="2"/>
          <dgm:bulletEnabled val="1"/>
        </dgm:presLayoutVars>
      </dgm:prSet>
      <dgm:spPr/>
      <dgm:t>
        <a:bodyPr/>
        <a:lstStyle/>
        <a:p>
          <a:endParaRPr lang="es-ES"/>
        </a:p>
      </dgm:t>
    </dgm:pt>
    <dgm:pt modelId="{1976EB27-350F-4B66-9D42-DF6915447A3D}" type="pres">
      <dgm:prSet presAssocID="{3E8BF0D3-81CA-4710-9E98-98B96F960EF2}" presName="parallelogramComposite" presStyleCnt="0"/>
      <dgm:spPr/>
    </dgm:pt>
    <dgm:pt modelId="{EFE269A0-4822-4393-8B46-04D13AA1CF63}" type="pres">
      <dgm:prSet presAssocID="{3E8BF0D3-81CA-4710-9E98-98B96F960EF2}" presName="parallelogram1" presStyleLbl="alignNode1" presStyleIdx="7" presStyleCnt="49"/>
      <dgm:spPr/>
    </dgm:pt>
    <dgm:pt modelId="{6E5419B2-3A56-40AA-A51A-801641052E42}" type="pres">
      <dgm:prSet presAssocID="{3E8BF0D3-81CA-4710-9E98-98B96F960EF2}" presName="parallelogram2" presStyleLbl="alignNode1" presStyleIdx="8" presStyleCnt="49"/>
      <dgm:spPr/>
    </dgm:pt>
    <dgm:pt modelId="{08040868-5B82-491D-B65F-910646100761}" type="pres">
      <dgm:prSet presAssocID="{3E8BF0D3-81CA-4710-9E98-98B96F960EF2}" presName="parallelogram3" presStyleLbl="alignNode1" presStyleIdx="9" presStyleCnt="49"/>
      <dgm:spPr/>
    </dgm:pt>
    <dgm:pt modelId="{7D6E1FC7-AE0B-4ECA-B319-0C6A68A66BDE}" type="pres">
      <dgm:prSet presAssocID="{3E8BF0D3-81CA-4710-9E98-98B96F960EF2}" presName="parallelogram4" presStyleLbl="alignNode1" presStyleIdx="10" presStyleCnt="49"/>
      <dgm:spPr/>
    </dgm:pt>
    <dgm:pt modelId="{53BE5A89-E363-43A9-B496-970DF2F18F0F}" type="pres">
      <dgm:prSet presAssocID="{3E8BF0D3-81CA-4710-9E98-98B96F960EF2}" presName="parallelogram5" presStyleLbl="alignNode1" presStyleIdx="11" presStyleCnt="49"/>
      <dgm:spPr/>
    </dgm:pt>
    <dgm:pt modelId="{B2D4DD4B-1D46-455C-9200-0779D148BCB2}" type="pres">
      <dgm:prSet presAssocID="{3E8BF0D3-81CA-4710-9E98-98B96F960EF2}" presName="parallelogram6" presStyleLbl="alignNode1" presStyleIdx="12" presStyleCnt="49"/>
      <dgm:spPr/>
    </dgm:pt>
    <dgm:pt modelId="{B20C8180-70F8-45A4-8689-79A22D7E5036}" type="pres">
      <dgm:prSet presAssocID="{3E8BF0D3-81CA-4710-9E98-98B96F960EF2}" presName="parallelogram7" presStyleLbl="alignNode1" presStyleIdx="13" presStyleCnt="49"/>
      <dgm:spPr/>
    </dgm:pt>
    <dgm:pt modelId="{AD40D997-3AE9-4913-8350-0DC3CE75E444}" type="pres">
      <dgm:prSet presAssocID="{201E79F6-BC7E-4792-A254-2B90E58F488A}" presName="sibTrans" presStyleCnt="0"/>
      <dgm:spPr/>
    </dgm:pt>
    <dgm:pt modelId="{8B921E36-FAA6-4F77-975E-A717F3283CED}" type="pres">
      <dgm:prSet presAssocID="{5F14BD6B-D410-48AC-8088-A2535424D34A}" presName="parenttextcomposite" presStyleCnt="0"/>
      <dgm:spPr/>
    </dgm:pt>
    <dgm:pt modelId="{F7A0AAB9-2F65-425D-A3E8-46737B6D7E3C}" type="pres">
      <dgm:prSet presAssocID="{5F14BD6B-D410-48AC-8088-A2535424D34A}" presName="parenttext" presStyleLbl="revTx" presStyleIdx="2" presStyleCnt="7" custLinFactNeighborX="-90" custLinFactNeighborY="-9985">
        <dgm:presLayoutVars>
          <dgm:chMax/>
          <dgm:chPref val="2"/>
          <dgm:bulletEnabled val="1"/>
        </dgm:presLayoutVars>
      </dgm:prSet>
      <dgm:spPr/>
      <dgm:t>
        <a:bodyPr/>
        <a:lstStyle/>
        <a:p>
          <a:endParaRPr lang="es-ES"/>
        </a:p>
      </dgm:t>
    </dgm:pt>
    <dgm:pt modelId="{1426D6D7-722C-4204-9CC4-7C28B2CFD204}" type="pres">
      <dgm:prSet presAssocID="{5F14BD6B-D410-48AC-8088-A2535424D34A}" presName="parallelogramComposite" presStyleCnt="0"/>
      <dgm:spPr/>
    </dgm:pt>
    <dgm:pt modelId="{E745DCEF-6168-41EF-BE80-9E7DD113CB63}" type="pres">
      <dgm:prSet presAssocID="{5F14BD6B-D410-48AC-8088-A2535424D34A}" presName="parallelogram1" presStyleLbl="alignNode1" presStyleIdx="14" presStyleCnt="49"/>
      <dgm:spPr/>
    </dgm:pt>
    <dgm:pt modelId="{C8936259-4064-4530-9F1A-3C25BF6CF709}" type="pres">
      <dgm:prSet presAssocID="{5F14BD6B-D410-48AC-8088-A2535424D34A}" presName="parallelogram2" presStyleLbl="alignNode1" presStyleIdx="15" presStyleCnt="49"/>
      <dgm:spPr/>
    </dgm:pt>
    <dgm:pt modelId="{3306EA00-9986-4107-9DBF-A7805CD4A851}" type="pres">
      <dgm:prSet presAssocID="{5F14BD6B-D410-48AC-8088-A2535424D34A}" presName="parallelogram3" presStyleLbl="alignNode1" presStyleIdx="16" presStyleCnt="49"/>
      <dgm:spPr/>
    </dgm:pt>
    <dgm:pt modelId="{84203B6E-DF23-4169-B2CC-2614D373192C}" type="pres">
      <dgm:prSet presAssocID="{5F14BD6B-D410-48AC-8088-A2535424D34A}" presName="parallelogram4" presStyleLbl="alignNode1" presStyleIdx="17" presStyleCnt="49"/>
      <dgm:spPr/>
    </dgm:pt>
    <dgm:pt modelId="{3D7FFCD3-D7C8-4A3C-914C-787E9A6C2CB1}" type="pres">
      <dgm:prSet presAssocID="{5F14BD6B-D410-48AC-8088-A2535424D34A}" presName="parallelogram5" presStyleLbl="alignNode1" presStyleIdx="18" presStyleCnt="49"/>
      <dgm:spPr/>
    </dgm:pt>
    <dgm:pt modelId="{67778FBB-6404-43B6-9E33-AACCA32F0358}" type="pres">
      <dgm:prSet presAssocID="{5F14BD6B-D410-48AC-8088-A2535424D34A}" presName="parallelogram6" presStyleLbl="alignNode1" presStyleIdx="19" presStyleCnt="49"/>
      <dgm:spPr/>
    </dgm:pt>
    <dgm:pt modelId="{CD967CFB-0D2B-41A5-8B04-B9FEF75B0F65}" type="pres">
      <dgm:prSet presAssocID="{5F14BD6B-D410-48AC-8088-A2535424D34A}" presName="parallelogram7" presStyleLbl="alignNode1" presStyleIdx="20" presStyleCnt="49"/>
      <dgm:spPr/>
    </dgm:pt>
    <dgm:pt modelId="{F69C288A-D56A-4131-BCE4-7A5A3F1DE97A}" type="pres">
      <dgm:prSet presAssocID="{B1715CF2-D5EB-41DF-8B3C-C369E4CA1544}" presName="sibTrans" presStyleCnt="0"/>
      <dgm:spPr/>
    </dgm:pt>
    <dgm:pt modelId="{81D4FCE3-3735-4633-80C7-7687FB1A8796}" type="pres">
      <dgm:prSet presAssocID="{6A321A9F-792A-47DD-95CD-B420DD21F815}" presName="parenttextcomposite" presStyleCnt="0"/>
      <dgm:spPr/>
    </dgm:pt>
    <dgm:pt modelId="{CCE9A9D9-5265-48F8-BE31-C734CEDE62D3}" type="pres">
      <dgm:prSet presAssocID="{6A321A9F-792A-47DD-95CD-B420DD21F815}" presName="parenttext" presStyleLbl="revTx" presStyleIdx="3" presStyleCnt="7" custLinFactNeighborX="-90" custLinFactNeighborY="-9985">
        <dgm:presLayoutVars>
          <dgm:chMax/>
          <dgm:chPref val="2"/>
          <dgm:bulletEnabled val="1"/>
        </dgm:presLayoutVars>
      </dgm:prSet>
      <dgm:spPr/>
      <dgm:t>
        <a:bodyPr/>
        <a:lstStyle/>
        <a:p>
          <a:endParaRPr lang="es-ES"/>
        </a:p>
      </dgm:t>
    </dgm:pt>
    <dgm:pt modelId="{915B6322-2ED4-42BB-8A34-D705496D5683}" type="pres">
      <dgm:prSet presAssocID="{6A321A9F-792A-47DD-95CD-B420DD21F815}" presName="parallelogramComposite" presStyleCnt="0"/>
      <dgm:spPr/>
    </dgm:pt>
    <dgm:pt modelId="{7FE4930F-0E51-487C-876D-4C7B274D41AC}" type="pres">
      <dgm:prSet presAssocID="{6A321A9F-792A-47DD-95CD-B420DD21F815}" presName="parallelogram1" presStyleLbl="alignNode1" presStyleIdx="21" presStyleCnt="49"/>
      <dgm:spPr/>
    </dgm:pt>
    <dgm:pt modelId="{DDBCF0AE-BFBB-4FDE-97C9-BEAC490561D9}" type="pres">
      <dgm:prSet presAssocID="{6A321A9F-792A-47DD-95CD-B420DD21F815}" presName="parallelogram2" presStyleLbl="alignNode1" presStyleIdx="22" presStyleCnt="49"/>
      <dgm:spPr/>
    </dgm:pt>
    <dgm:pt modelId="{EB54DF88-4BFC-43E4-B88E-DB6905FCE59D}" type="pres">
      <dgm:prSet presAssocID="{6A321A9F-792A-47DD-95CD-B420DD21F815}" presName="parallelogram3" presStyleLbl="alignNode1" presStyleIdx="23" presStyleCnt="49"/>
      <dgm:spPr/>
    </dgm:pt>
    <dgm:pt modelId="{55279AD2-F5CA-4435-82FB-AED725AFC954}" type="pres">
      <dgm:prSet presAssocID="{6A321A9F-792A-47DD-95CD-B420DD21F815}" presName="parallelogram4" presStyleLbl="alignNode1" presStyleIdx="24" presStyleCnt="49"/>
      <dgm:spPr/>
    </dgm:pt>
    <dgm:pt modelId="{39505C74-2577-47BD-A310-3DFF209B6975}" type="pres">
      <dgm:prSet presAssocID="{6A321A9F-792A-47DD-95CD-B420DD21F815}" presName="parallelogram5" presStyleLbl="alignNode1" presStyleIdx="25" presStyleCnt="49"/>
      <dgm:spPr/>
    </dgm:pt>
    <dgm:pt modelId="{73F7D362-0AE0-49ED-9CCF-A8BE70280A91}" type="pres">
      <dgm:prSet presAssocID="{6A321A9F-792A-47DD-95CD-B420DD21F815}" presName="parallelogram6" presStyleLbl="alignNode1" presStyleIdx="26" presStyleCnt="49"/>
      <dgm:spPr/>
    </dgm:pt>
    <dgm:pt modelId="{A549E32F-32FA-4F6C-8EA4-A39CDD8205A1}" type="pres">
      <dgm:prSet presAssocID="{6A321A9F-792A-47DD-95CD-B420DD21F815}" presName="parallelogram7" presStyleLbl="alignNode1" presStyleIdx="27" presStyleCnt="49"/>
      <dgm:spPr/>
    </dgm:pt>
    <dgm:pt modelId="{1983D17F-87A3-4EDB-8247-6BC2CAA094C5}" type="pres">
      <dgm:prSet presAssocID="{04E3D1FB-769C-4CB1-AB0C-59A09C47984E}" presName="sibTrans" presStyleCnt="0"/>
      <dgm:spPr/>
    </dgm:pt>
    <dgm:pt modelId="{1E619C71-5063-4F0F-82EA-405B0EDE83D2}" type="pres">
      <dgm:prSet presAssocID="{2AEF33D9-79BE-4899-9ABF-2D1DBF760F20}" presName="parenttextcomposite" presStyleCnt="0"/>
      <dgm:spPr/>
    </dgm:pt>
    <dgm:pt modelId="{DE1B4306-57B1-4DA3-9AD7-F5163BA69DB8}" type="pres">
      <dgm:prSet presAssocID="{2AEF33D9-79BE-4899-9ABF-2D1DBF760F20}" presName="parenttext" presStyleLbl="revTx" presStyleIdx="4" presStyleCnt="7" custLinFactNeighborX="-90" custLinFactNeighborY="-9985">
        <dgm:presLayoutVars>
          <dgm:chMax/>
          <dgm:chPref val="2"/>
          <dgm:bulletEnabled val="1"/>
        </dgm:presLayoutVars>
      </dgm:prSet>
      <dgm:spPr/>
      <dgm:t>
        <a:bodyPr/>
        <a:lstStyle/>
        <a:p>
          <a:endParaRPr lang="es-ES"/>
        </a:p>
      </dgm:t>
    </dgm:pt>
    <dgm:pt modelId="{9FB48D55-217D-42EE-AED9-7BE4C34624D9}" type="pres">
      <dgm:prSet presAssocID="{2AEF33D9-79BE-4899-9ABF-2D1DBF760F20}" presName="parallelogramComposite" presStyleCnt="0"/>
      <dgm:spPr/>
    </dgm:pt>
    <dgm:pt modelId="{CEABAC25-13CA-4606-95DC-7103B17E0DA0}" type="pres">
      <dgm:prSet presAssocID="{2AEF33D9-79BE-4899-9ABF-2D1DBF760F20}" presName="parallelogram1" presStyleLbl="alignNode1" presStyleIdx="28" presStyleCnt="49"/>
      <dgm:spPr/>
    </dgm:pt>
    <dgm:pt modelId="{122BCD00-2F4C-4004-9722-B43014E29174}" type="pres">
      <dgm:prSet presAssocID="{2AEF33D9-79BE-4899-9ABF-2D1DBF760F20}" presName="parallelogram2" presStyleLbl="alignNode1" presStyleIdx="29" presStyleCnt="49"/>
      <dgm:spPr/>
    </dgm:pt>
    <dgm:pt modelId="{A8D14D86-C12F-4E16-A42B-4B8BD59E0EC1}" type="pres">
      <dgm:prSet presAssocID="{2AEF33D9-79BE-4899-9ABF-2D1DBF760F20}" presName="parallelogram3" presStyleLbl="alignNode1" presStyleIdx="30" presStyleCnt="49"/>
      <dgm:spPr/>
    </dgm:pt>
    <dgm:pt modelId="{A4F3D8F5-D329-4E44-96B0-D1A93A685696}" type="pres">
      <dgm:prSet presAssocID="{2AEF33D9-79BE-4899-9ABF-2D1DBF760F20}" presName="parallelogram4" presStyleLbl="alignNode1" presStyleIdx="31" presStyleCnt="49"/>
      <dgm:spPr/>
    </dgm:pt>
    <dgm:pt modelId="{788CDD2E-8081-40AA-A737-5545AF82D692}" type="pres">
      <dgm:prSet presAssocID="{2AEF33D9-79BE-4899-9ABF-2D1DBF760F20}" presName="parallelogram5" presStyleLbl="alignNode1" presStyleIdx="32" presStyleCnt="49"/>
      <dgm:spPr/>
    </dgm:pt>
    <dgm:pt modelId="{7764125B-9ED8-4D4B-B2AE-49C39C5C5A8D}" type="pres">
      <dgm:prSet presAssocID="{2AEF33D9-79BE-4899-9ABF-2D1DBF760F20}" presName="parallelogram6" presStyleLbl="alignNode1" presStyleIdx="33" presStyleCnt="49"/>
      <dgm:spPr/>
    </dgm:pt>
    <dgm:pt modelId="{BFD7E36C-3C20-4FE1-956B-9F51B23BB640}" type="pres">
      <dgm:prSet presAssocID="{2AEF33D9-79BE-4899-9ABF-2D1DBF760F20}" presName="parallelogram7" presStyleLbl="alignNode1" presStyleIdx="34" presStyleCnt="49"/>
      <dgm:spPr/>
    </dgm:pt>
    <dgm:pt modelId="{06F1F3D6-4584-4CA6-BF51-E5411A162ED0}" type="pres">
      <dgm:prSet presAssocID="{D62F3FFA-4693-4687-AD66-32293331B2BA}" presName="sibTrans" presStyleCnt="0"/>
      <dgm:spPr/>
    </dgm:pt>
    <dgm:pt modelId="{8B178775-D52F-4BE6-99DF-E83A421680FD}" type="pres">
      <dgm:prSet presAssocID="{666B1BB4-A12C-4544-9199-6E9B60C4D328}" presName="parenttextcomposite" presStyleCnt="0"/>
      <dgm:spPr/>
    </dgm:pt>
    <dgm:pt modelId="{E08B965C-FD7A-402D-AE72-21AC1A5D2F0A}" type="pres">
      <dgm:prSet presAssocID="{666B1BB4-A12C-4544-9199-6E9B60C4D328}" presName="parenttext" presStyleLbl="revTx" presStyleIdx="5" presStyleCnt="7" custLinFactNeighborX="-90" custLinFactNeighborY="-9985">
        <dgm:presLayoutVars>
          <dgm:chMax/>
          <dgm:chPref val="2"/>
          <dgm:bulletEnabled val="1"/>
        </dgm:presLayoutVars>
      </dgm:prSet>
      <dgm:spPr/>
      <dgm:t>
        <a:bodyPr/>
        <a:lstStyle/>
        <a:p>
          <a:endParaRPr lang="es-ES"/>
        </a:p>
      </dgm:t>
    </dgm:pt>
    <dgm:pt modelId="{813EA836-5677-473F-B452-877973DFA18D}" type="pres">
      <dgm:prSet presAssocID="{666B1BB4-A12C-4544-9199-6E9B60C4D328}" presName="parallelogramComposite" presStyleCnt="0"/>
      <dgm:spPr/>
    </dgm:pt>
    <dgm:pt modelId="{86C96616-0228-46F5-AC9A-9332956A1CE0}" type="pres">
      <dgm:prSet presAssocID="{666B1BB4-A12C-4544-9199-6E9B60C4D328}" presName="parallelogram1" presStyleLbl="alignNode1" presStyleIdx="35" presStyleCnt="49"/>
      <dgm:spPr/>
    </dgm:pt>
    <dgm:pt modelId="{DCC9E227-3AF3-42E4-8723-68E420F94D70}" type="pres">
      <dgm:prSet presAssocID="{666B1BB4-A12C-4544-9199-6E9B60C4D328}" presName="parallelogram2" presStyleLbl="alignNode1" presStyleIdx="36" presStyleCnt="49"/>
      <dgm:spPr/>
    </dgm:pt>
    <dgm:pt modelId="{F0E91D75-9470-494C-9A1E-4F0A44B5F43F}" type="pres">
      <dgm:prSet presAssocID="{666B1BB4-A12C-4544-9199-6E9B60C4D328}" presName="parallelogram3" presStyleLbl="alignNode1" presStyleIdx="37" presStyleCnt="49"/>
      <dgm:spPr/>
    </dgm:pt>
    <dgm:pt modelId="{E85889F9-360A-4951-9DB7-3F6196158AD7}" type="pres">
      <dgm:prSet presAssocID="{666B1BB4-A12C-4544-9199-6E9B60C4D328}" presName="parallelogram4" presStyleLbl="alignNode1" presStyleIdx="38" presStyleCnt="49"/>
      <dgm:spPr/>
    </dgm:pt>
    <dgm:pt modelId="{96328C90-F0FB-4787-A19F-68102B6A71B6}" type="pres">
      <dgm:prSet presAssocID="{666B1BB4-A12C-4544-9199-6E9B60C4D328}" presName="parallelogram5" presStyleLbl="alignNode1" presStyleIdx="39" presStyleCnt="49"/>
      <dgm:spPr/>
    </dgm:pt>
    <dgm:pt modelId="{FFAF17B4-2E39-4CFD-B7A7-592FA925F1C1}" type="pres">
      <dgm:prSet presAssocID="{666B1BB4-A12C-4544-9199-6E9B60C4D328}" presName="parallelogram6" presStyleLbl="alignNode1" presStyleIdx="40" presStyleCnt="49"/>
      <dgm:spPr/>
    </dgm:pt>
    <dgm:pt modelId="{0CFF3AE0-772C-4114-95A4-E3DD8F66F28F}" type="pres">
      <dgm:prSet presAssocID="{666B1BB4-A12C-4544-9199-6E9B60C4D328}" presName="parallelogram7" presStyleLbl="alignNode1" presStyleIdx="41" presStyleCnt="49"/>
      <dgm:spPr/>
    </dgm:pt>
    <dgm:pt modelId="{27B2F9C3-5C72-4BA2-BF3F-0980DB06A767}" type="pres">
      <dgm:prSet presAssocID="{69E68BD4-1CD2-41B1-80FD-CE3B7D73D016}" presName="sibTrans" presStyleCnt="0"/>
      <dgm:spPr/>
    </dgm:pt>
    <dgm:pt modelId="{78377D3B-FD8A-44B7-8AE1-7D76B1256BB9}" type="pres">
      <dgm:prSet presAssocID="{C17FBE39-8FFE-42F2-B9FF-661673766FC8}" presName="parenttextcomposite" presStyleCnt="0"/>
      <dgm:spPr/>
    </dgm:pt>
    <dgm:pt modelId="{AC0E6E90-744E-4A5F-9BB6-FFC63C683973}" type="pres">
      <dgm:prSet presAssocID="{C17FBE39-8FFE-42F2-B9FF-661673766FC8}" presName="parenttext" presStyleLbl="revTx" presStyleIdx="6" presStyleCnt="7" custLinFactNeighborX="-90" custLinFactNeighborY="-9985">
        <dgm:presLayoutVars>
          <dgm:chMax/>
          <dgm:chPref val="2"/>
          <dgm:bulletEnabled val="1"/>
        </dgm:presLayoutVars>
      </dgm:prSet>
      <dgm:spPr/>
      <dgm:t>
        <a:bodyPr/>
        <a:lstStyle/>
        <a:p>
          <a:endParaRPr lang="es-ES"/>
        </a:p>
      </dgm:t>
    </dgm:pt>
    <dgm:pt modelId="{AC8655F9-AE94-4612-8339-E885501606CB}" type="pres">
      <dgm:prSet presAssocID="{C17FBE39-8FFE-42F2-B9FF-661673766FC8}" presName="parallelogramComposite" presStyleCnt="0"/>
      <dgm:spPr/>
    </dgm:pt>
    <dgm:pt modelId="{5445A876-B03F-43EA-9B61-A28DC4E97162}" type="pres">
      <dgm:prSet presAssocID="{C17FBE39-8FFE-42F2-B9FF-661673766FC8}" presName="parallelogram1" presStyleLbl="alignNode1" presStyleIdx="42" presStyleCnt="49"/>
      <dgm:spPr/>
    </dgm:pt>
    <dgm:pt modelId="{60C4DBAB-0CEB-4256-8275-773838F81380}" type="pres">
      <dgm:prSet presAssocID="{C17FBE39-8FFE-42F2-B9FF-661673766FC8}" presName="parallelogram2" presStyleLbl="alignNode1" presStyleIdx="43" presStyleCnt="49"/>
      <dgm:spPr/>
    </dgm:pt>
    <dgm:pt modelId="{C60B40DA-ADB3-4848-9471-01295D088C08}" type="pres">
      <dgm:prSet presAssocID="{C17FBE39-8FFE-42F2-B9FF-661673766FC8}" presName="parallelogram3" presStyleLbl="alignNode1" presStyleIdx="44" presStyleCnt="49"/>
      <dgm:spPr/>
    </dgm:pt>
    <dgm:pt modelId="{E83CF7E2-6D1C-4474-897E-5F4ECEFA77FE}" type="pres">
      <dgm:prSet presAssocID="{C17FBE39-8FFE-42F2-B9FF-661673766FC8}" presName="parallelogram4" presStyleLbl="alignNode1" presStyleIdx="45" presStyleCnt="49"/>
      <dgm:spPr/>
    </dgm:pt>
    <dgm:pt modelId="{DEFE5486-DCDE-4C5C-9BB5-4B006D74163A}" type="pres">
      <dgm:prSet presAssocID="{C17FBE39-8FFE-42F2-B9FF-661673766FC8}" presName="parallelogram5" presStyleLbl="alignNode1" presStyleIdx="46" presStyleCnt="49"/>
      <dgm:spPr/>
    </dgm:pt>
    <dgm:pt modelId="{EF0F2A6C-07EC-47AB-B535-6AA7B60557AC}" type="pres">
      <dgm:prSet presAssocID="{C17FBE39-8FFE-42F2-B9FF-661673766FC8}" presName="parallelogram6" presStyleLbl="alignNode1" presStyleIdx="47" presStyleCnt="49"/>
      <dgm:spPr/>
    </dgm:pt>
    <dgm:pt modelId="{766652DA-B6A3-4C0C-A22E-38890AE8F975}" type="pres">
      <dgm:prSet presAssocID="{C17FBE39-8FFE-42F2-B9FF-661673766FC8}" presName="parallelogram7" presStyleLbl="alignNode1" presStyleIdx="48" presStyleCnt="49"/>
      <dgm:spPr/>
    </dgm:pt>
  </dgm:ptLst>
  <dgm:cxnLst>
    <dgm:cxn modelId="{E2099C31-9A9F-447B-9B9A-7108806F9621}" type="presOf" srcId="{28A151E1-EEDA-415E-8DA8-3C53E91D02CC}" destId="{ACF44099-BF1E-483F-B6A0-5B461F860880}" srcOrd="0" destOrd="0" presId="urn:microsoft.com/office/officeart/2008/layout/VerticalAccentList"/>
    <dgm:cxn modelId="{54524394-3024-44AD-826E-B0226732CE58}" srcId="{28A151E1-EEDA-415E-8DA8-3C53E91D02CC}" destId="{6A321A9F-792A-47DD-95CD-B420DD21F815}" srcOrd="3" destOrd="0" parTransId="{C91A9B39-75D1-4526-A31B-29DEB5ABB038}" sibTransId="{04E3D1FB-769C-4CB1-AB0C-59A09C47984E}"/>
    <dgm:cxn modelId="{BD26CB19-266D-4C98-BF4F-6A45778D369D}" type="presOf" srcId="{6A321A9F-792A-47DD-95CD-B420DD21F815}" destId="{CCE9A9D9-5265-48F8-BE31-C734CEDE62D3}" srcOrd="0" destOrd="0" presId="urn:microsoft.com/office/officeart/2008/layout/VerticalAccentList"/>
    <dgm:cxn modelId="{EFDEC121-5D22-445C-AFE6-5DD35415D203}" srcId="{28A151E1-EEDA-415E-8DA8-3C53E91D02CC}" destId="{666B1BB4-A12C-4544-9199-6E9B60C4D328}" srcOrd="5" destOrd="0" parTransId="{ED6D0A1A-A128-4B28-AC6E-4061788575FC}" sibTransId="{69E68BD4-1CD2-41B1-80FD-CE3B7D73D016}"/>
    <dgm:cxn modelId="{4C6FFE2E-5D3F-4D81-845F-1A07445A0B83}" type="presOf" srcId="{2AEF33D9-79BE-4899-9ABF-2D1DBF760F20}" destId="{DE1B4306-57B1-4DA3-9AD7-F5163BA69DB8}" srcOrd="0" destOrd="0" presId="urn:microsoft.com/office/officeart/2008/layout/VerticalAccentList"/>
    <dgm:cxn modelId="{43DD0670-4495-4C4A-A4C8-54638203F49C}" srcId="{28A151E1-EEDA-415E-8DA8-3C53E91D02CC}" destId="{CB743555-1D99-4003-AB44-F937E6884979}" srcOrd="0" destOrd="0" parTransId="{25CD49A6-6DD0-499F-8922-67B5F818F427}" sibTransId="{F0C7F9D9-113B-4935-8FE8-0AE81D8E4CB4}"/>
    <dgm:cxn modelId="{66EB5BA6-4447-43DB-9E8A-723FB687AC31}" srcId="{28A151E1-EEDA-415E-8DA8-3C53E91D02CC}" destId="{2AEF33D9-79BE-4899-9ABF-2D1DBF760F20}" srcOrd="4" destOrd="0" parTransId="{36789EF9-C430-4436-A8C4-8843CC3D7FC1}" sibTransId="{D62F3FFA-4693-4687-AD66-32293331B2BA}"/>
    <dgm:cxn modelId="{0EB10621-D18A-4E09-8FFF-56C91E3FB94F}" srcId="{28A151E1-EEDA-415E-8DA8-3C53E91D02CC}" destId="{C17FBE39-8FFE-42F2-B9FF-661673766FC8}" srcOrd="6" destOrd="0" parTransId="{8A194635-D129-4905-93A7-2CE99C943B7E}" sibTransId="{43B95682-FF20-4CAD-AB7A-476B714AE108}"/>
    <dgm:cxn modelId="{B0D31BD0-1C32-4FE6-8339-55231DB8DBA8}" type="presOf" srcId="{C17FBE39-8FFE-42F2-B9FF-661673766FC8}" destId="{AC0E6E90-744E-4A5F-9BB6-FFC63C683973}" srcOrd="0" destOrd="0" presId="urn:microsoft.com/office/officeart/2008/layout/VerticalAccentList"/>
    <dgm:cxn modelId="{35B9CDF7-61D2-4F4F-B2E6-108E2A295BD0}" type="presOf" srcId="{CB743555-1D99-4003-AB44-F937E6884979}" destId="{78B4FC1E-A0A0-4747-8F66-A93DF8B67700}" srcOrd="0" destOrd="0" presId="urn:microsoft.com/office/officeart/2008/layout/VerticalAccentList"/>
    <dgm:cxn modelId="{157B7A19-23A4-4CEE-9B54-C8574324EC42}" type="presOf" srcId="{3E8BF0D3-81CA-4710-9E98-98B96F960EF2}" destId="{9F531146-0013-458B-8427-00025C9F432B}" srcOrd="0" destOrd="0" presId="urn:microsoft.com/office/officeart/2008/layout/VerticalAccentList"/>
    <dgm:cxn modelId="{EBF0494F-4659-4397-9730-C65AF595E5EF}" type="presOf" srcId="{666B1BB4-A12C-4544-9199-6E9B60C4D328}" destId="{E08B965C-FD7A-402D-AE72-21AC1A5D2F0A}" srcOrd="0" destOrd="0" presId="urn:microsoft.com/office/officeart/2008/layout/VerticalAccentList"/>
    <dgm:cxn modelId="{546DAE5B-91CA-4469-B8B1-5BC220D51BB0}" srcId="{28A151E1-EEDA-415E-8DA8-3C53E91D02CC}" destId="{3E8BF0D3-81CA-4710-9E98-98B96F960EF2}" srcOrd="1" destOrd="0" parTransId="{F062830D-41F8-4C85-9E93-434F2901484F}" sibTransId="{201E79F6-BC7E-4792-A254-2B90E58F488A}"/>
    <dgm:cxn modelId="{E7120C9D-EF40-479A-88D2-514678C50C1F}" type="presOf" srcId="{5F14BD6B-D410-48AC-8088-A2535424D34A}" destId="{F7A0AAB9-2F65-425D-A3E8-46737B6D7E3C}" srcOrd="0" destOrd="0" presId="urn:microsoft.com/office/officeart/2008/layout/VerticalAccentList"/>
    <dgm:cxn modelId="{10283C96-08D9-4E98-96E9-A37C4B62DC23}" srcId="{28A151E1-EEDA-415E-8DA8-3C53E91D02CC}" destId="{5F14BD6B-D410-48AC-8088-A2535424D34A}" srcOrd="2" destOrd="0" parTransId="{49DD9900-28EA-426F-B60F-602EA3A8F44D}" sibTransId="{B1715CF2-D5EB-41DF-8B3C-C369E4CA1544}"/>
    <dgm:cxn modelId="{DCE31041-D827-451C-B03D-46A4C1B00AC6}" type="presParOf" srcId="{ACF44099-BF1E-483F-B6A0-5B461F860880}" destId="{3DCC5BDE-0533-4AE5-9500-1F8700D6605B}" srcOrd="0" destOrd="0" presId="urn:microsoft.com/office/officeart/2008/layout/VerticalAccentList"/>
    <dgm:cxn modelId="{DBA7100A-11CE-460F-BE68-4265AD2B12D5}" type="presParOf" srcId="{3DCC5BDE-0533-4AE5-9500-1F8700D6605B}" destId="{78B4FC1E-A0A0-4747-8F66-A93DF8B67700}" srcOrd="0" destOrd="0" presId="urn:microsoft.com/office/officeart/2008/layout/VerticalAccentList"/>
    <dgm:cxn modelId="{F7ADAF18-EE2A-4A30-A79F-A7D523118865}" type="presParOf" srcId="{ACF44099-BF1E-483F-B6A0-5B461F860880}" destId="{AE70C98B-81D4-4BBD-A640-3A2C732E9E1C}" srcOrd="1" destOrd="0" presId="urn:microsoft.com/office/officeart/2008/layout/VerticalAccentList"/>
    <dgm:cxn modelId="{5D38016F-43AF-4B3E-BCD2-BAEDF9D0FD96}" type="presParOf" srcId="{AE70C98B-81D4-4BBD-A640-3A2C732E9E1C}" destId="{B48B7AE9-2425-43CB-AB06-EB2590809EFF}" srcOrd="0" destOrd="0" presId="urn:microsoft.com/office/officeart/2008/layout/VerticalAccentList"/>
    <dgm:cxn modelId="{CFF7A345-E432-479D-A744-2A6192BA2D1A}" type="presParOf" srcId="{AE70C98B-81D4-4BBD-A640-3A2C732E9E1C}" destId="{8C6B53B3-272A-4570-AD88-2E84761380BD}" srcOrd="1" destOrd="0" presId="urn:microsoft.com/office/officeart/2008/layout/VerticalAccentList"/>
    <dgm:cxn modelId="{378AA869-CB09-4148-8178-20E93318D850}" type="presParOf" srcId="{AE70C98B-81D4-4BBD-A640-3A2C732E9E1C}" destId="{55D36407-0188-447B-BA1A-0774A61D4339}" srcOrd="2" destOrd="0" presId="urn:microsoft.com/office/officeart/2008/layout/VerticalAccentList"/>
    <dgm:cxn modelId="{EAF54C90-C077-48D0-9C6C-59622CCD294D}" type="presParOf" srcId="{AE70C98B-81D4-4BBD-A640-3A2C732E9E1C}" destId="{0DB088A8-780F-493F-8DB6-2F97C8BC07A3}" srcOrd="3" destOrd="0" presId="urn:microsoft.com/office/officeart/2008/layout/VerticalAccentList"/>
    <dgm:cxn modelId="{67539362-A1F3-406F-AA43-A38B86A94D09}" type="presParOf" srcId="{AE70C98B-81D4-4BBD-A640-3A2C732E9E1C}" destId="{47365C8A-B9F9-4C69-9E35-5F10FC3C9492}" srcOrd="4" destOrd="0" presId="urn:microsoft.com/office/officeart/2008/layout/VerticalAccentList"/>
    <dgm:cxn modelId="{A073EEA9-B06A-4640-96F4-934064CBCF19}" type="presParOf" srcId="{AE70C98B-81D4-4BBD-A640-3A2C732E9E1C}" destId="{3697C2AA-8EDE-49F0-918E-CAF218A37C3F}" srcOrd="5" destOrd="0" presId="urn:microsoft.com/office/officeart/2008/layout/VerticalAccentList"/>
    <dgm:cxn modelId="{C8B6B747-9230-4097-85BE-63F8082790B4}" type="presParOf" srcId="{AE70C98B-81D4-4BBD-A640-3A2C732E9E1C}" destId="{F3188183-3146-45F6-8ED2-DFD461339FE1}" srcOrd="6" destOrd="0" presId="urn:microsoft.com/office/officeart/2008/layout/VerticalAccentList"/>
    <dgm:cxn modelId="{F4F579C2-69D7-45AB-A570-41DCFCB54EEB}" type="presParOf" srcId="{ACF44099-BF1E-483F-B6A0-5B461F860880}" destId="{05BAA1CE-A863-46DA-AFBD-3D330C136DA3}" srcOrd="2" destOrd="0" presId="urn:microsoft.com/office/officeart/2008/layout/VerticalAccentList"/>
    <dgm:cxn modelId="{528A668F-5148-4BB4-B5E8-C3077F97224A}" type="presParOf" srcId="{ACF44099-BF1E-483F-B6A0-5B461F860880}" destId="{971DA693-D005-44E0-871B-1A156309670B}" srcOrd="3" destOrd="0" presId="urn:microsoft.com/office/officeart/2008/layout/VerticalAccentList"/>
    <dgm:cxn modelId="{6A4E0D63-ABEF-4AF6-ABCB-7471FF1CF988}" type="presParOf" srcId="{971DA693-D005-44E0-871B-1A156309670B}" destId="{9F531146-0013-458B-8427-00025C9F432B}" srcOrd="0" destOrd="0" presId="urn:microsoft.com/office/officeart/2008/layout/VerticalAccentList"/>
    <dgm:cxn modelId="{EB5F12FE-FDA0-4EA4-8EF5-4E7D5341CEE6}" type="presParOf" srcId="{ACF44099-BF1E-483F-B6A0-5B461F860880}" destId="{1976EB27-350F-4B66-9D42-DF6915447A3D}" srcOrd="4" destOrd="0" presId="urn:microsoft.com/office/officeart/2008/layout/VerticalAccentList"/>
    <dgm:cxn modelId="{DB54809B-ABC0-448D-ABF0-A921AA54C61F}" type="presParOf" srcId="{1976EB27-350F-4B66-9D42-DF6915447A3D}" destId="{EFE269A0-4822-4393-8B46-04D13AA1CF63}" srcOrd="0" destOrd="0" presId="urn:microsoft.com/office/officeart/2008/layout/VerticalAccentList"/>
    <dgm:cxn modelId="{EDFA6B87-9AE5-4617-B0A6-D0532A067BEA}" type="presParOf" srcId="{1976EB27-350F-4B66-9D42-DF6915447A3D}" destId="{6E5419B2-3A56-40AA-A51A-801641052E42}" srcOrd="1" destOrd="0" presId="urn:microsoft.com/office/officeart/2008/layout/VerticalAccentList"/>
    <dgm:cxn modelId="{6C868175-450C-4B4B-8A89-209F886A346A}" type="presParOf" srcId="{1976EB27-350F-4B66-9D42-DF6915447A3D}" destId="{08040868-5B82-491D-B65F-910646100761}" srcOrd="2" destOrd="0" presId="urn:microsoft.com/office/officeart/2008/layout/VerticalAccentList"/>
    <dgm:cxn modelId="{69037929-CA71-46BF-B9E3-9E8AB3036A14}" type="presParOf" srcId="{1976EB27-350F-4B66-9D42-DF6915447A3D}" destId="{7D6E1FC7-AE0B-4ECA-B319-0C6A68A66BDE}" srcOrd="3" destOrd="0" presId="urn:microsoft.com/office/officeart/2008/layout/VerticalAccentList"/>
    <dgm:cxn modelId="{447A62F5-1182-4BE7-A550-E974F6B6BD34}" type="presParOf" srcId="{1976EB27-350F-4B66-9D42-DF6915447A3D}" destId="{53BE5A89-E363-43A9-B496-970DF2F18F0F}" srcOrd="4" destOrd="0" presId="urn:microsoft.com/office/officeart/2008/layout/VerticalAccentList"/>
    <dgm:cxn modelId="{D3CB84A5-7363-4ABD-A4A7-FC80622BFF59}" type="presParOf" srcId="{1976EB27-350F-4B66-9D42-DF6915447A3D}" destId="{B2D4DD4B-1D46-455C-9200-0779D148BCB2}" srcOrd="5" destOrd="0" presId="urn:microsoft.com/office/officeart/2008/layout/VerticalAccentList"/>
    <dgm:cxn modelId="{E2F3326F-4BB4-477C-B169-3D7A610A0571}" type="presParOf" srcId="{1976EB27-350F-4B66-9D42-DF6915447A3D}" destId="{B20C8180-70F8-45A4-8689-79A22D7E5036}" srcOrd="6" destOrd="0" presId="urn:microsoft.com/office/officeart/2008/layout/VerticalAccentList"/>
    <dgm:cxn modelId="{B4B55F49-2396-4FDF-B2F2-6ECA0E205689}" type="presParOf" srcId="{ACF44099-BF1E-483F-B6A0-5B461F860880}" destId="{AD40D997-3AE9-4913-8350-0DC3CE75E444}" srcOrd="5" destOrd="0" presId="urn:microsoft.com/office/officeart/2008/layout/VerticalAccentList"/>
    <dgm:cxn modelId="{7C839F72-20F8-43D6-9D39-87EB17CB68D7}" type="presParOf" srcId="{ACF44099-BF1E-483F-B6A0-5B461F860880}" destId="{8B921E36-FAA6-4F77-975E-A717F3283CED}" srcOrd="6" destOrd="0" presId="urn:microsoft.com/office/officeart/2008/layout/VerticalAccentList"/>
    <dgm:cxn modelId="{C5A18FC9-6E1B-4D0D-B6BE-CDDA1D32ABA5}" type="presParOf" srcId="{8B921E36-FAA6-4F77-975E-A717F3283CED}" destId="{F7A0AAB9-2F65-425D-A3E8-46737B6D7E3C}" srcOrd="0" destOrd="0" presId="urn:microsoft.com/office/officeart/2008/layout/VerticalAccentList"/>
    <dgm:cxn modelId="{EA44AC68-D5FB-464D-8CB6-14C10555D77A}" type="presParOf" srcId="{ACF44099-BF1E-483F-B6A0-5B461F860880}" destId="{1426D6D7-722C-4204-9CC4-7C28B2CFD204}" srcOrd="7" destOrd="0" presId="urn:microsoft.com/office/officeart/2008/layout/VerticalAccentList"/>
    <dgm:cxn modelId="{A6CE85F3-F944-43AA-9206-C2F12CFA7D8F}" type="presParOf" srcId="{1426D6D7-722C-4204-9CC4-7C28B2CFD204}" destId="{E745DCEF-6168-41EF-BE80-9E7DD113CB63}" srcOrd="0" destOrd="0" presId="urn:microsoft.com/office/officeart/2008/layout/VerticalAccentList"/>
    <dgm:cxn modelId="{1AF9F9B3-870D-4AFA-9696-6734B1450DC5}" type="presParOf" srcId="{1426D6D7-722C-4204-9CC4-7C28B2CFD204}" destId="{C8936259-4064-4530-9F1A-3C25BF6CF709}" srcOrd="1" destOrd="0" presId="urn:microsoft.com/office/officeart/2008/layout/VerticalAccentList"/>
    <dgm:cxn modelId="{2765E7D1-AF74-42AD-80D7-CEBB71545CC7}" type="presParOf" srcId="{1426D6D7-722C-4204-9CC4-7C28B2CFD204}" destId="{3306EA00-9986-4107-9DBF-A7805CD4A851}" srcOrd="2" destOrd="0" presId="urn:microsoft.com/office/officeart/2008/layout/VerticalAccentList"/>
    <dgm:cxn modelId="{D790991E-862D-424D-A552-97EC03CFB4E2}" type="presParOf" srcId="{1426D6D7-722C-4204-9CC4-7C28B2CFD204}" destId="{84203B6E-DF23-4169-B2CC-2614D373192C}" srcOrd="3" destOrd="0" presId="urn:microsoft.com/office/officeart/2008/layout/VerticalAccentList"/>
    <dgm:cxn modelId="{4DC32DA6-2B13-45B6-AC7F-445285F4FF38}" type="presParOf" srcId="{1426D6D7-722C-4204-9CC4-7C28B2CFD204}" destId="{3D7FFCD3-D7C8-4A3C-914C-787E9A6C2CB1}" srcOrd="4" destOrd="0" presId="urn:microsoft.com/office/officeart/2008/layout/VerticalAccentList"/>
    <dgm:cxn modelId="{FE97665B-B4EB-4DE7-9C60-3F2B16376BEB}" type="presParOf" srcId="{1426D6D7-722C-4204-9CC4-7C28B2CFD204}" destId="{67778FBB-6404-43B6-9E33-AACCA32F0358}" srcOrd="5" destOrd="0" presId="urn:microsoft.com/office/officeart/2008/layout/VerticalAccentList"/>
    <dgm:cxn modelId="{46068DF3-9253-44BE-A1B8-567FB067784D}" type="presParOf" srcId="{1426D6D7-722C-4204-9CC4-7C28B2CFD204}" destId="{CD967CFB-0D2B-41A5-8B04-B9FEF75B0F65}" srcOrd="6" destOrd="0" presId="urn:microsoft.com/office/officeart/2008/layout/VerticalAccentList"/>
    <dgm:cxn modelId="{59DB278C-7203-486F-8D1D-DA903E862C84}" type="presParOf" srcId="{ACF44099-BF1E-483F-B6A0-5B461F860880}" destId="{F69C288A-D56A-4131-BCE4-7A5A3F1DE97A}" srcOrd="8" destOrd="0" presId="urn:microsoft.com/office/officeart/2008/layout/VerticalAccentList"/>
    <dgm:cxn modelId="{64FD333E-E814-4661-8309-182FD94B3012}" type="presParOf" srcId="{ACF44099-BF1E-483F-B6A0-5B461F860880}" destId="{81D4FCE3-3735-4633-80C7-7687FB1A8796}" srcOrd="9" destOrd="0" presId="urn:microsoft.com/office/officeart/2008/layout/VerticalAccentList"/>
    <dgm:cxn modelId="{872516F8-112D-400F-B33D-8CD141841CD8}" type="presParOf" srcId="{81D4FCE3-3735-4633-80C7-7687FB1A8796}" destId="{CCE9A9D9-5265-48F8-BE31-C734CEDE62D3}" srcOrd="0" destOrd="0" presId="urn:microsoft.com/office/officeart/2008/layout/VerticalAccentList"/>
    <dgm:cxn modelId="{4D5B3131-DACA-47A0-B1E0-5B844926CFCC}" type="presParOf" srcId="{ACF44099-BF1E-483F-B6A0-5B461F860880}" destId="{915B6322-2ED4-42BB-8A34-D705496D5683}" srcOrd="10" destOrd="0" presId="urn:microsoft.com/office/officeart/2008/layout/VerticalAccentList"/>
    <dgm:cxn modelId="{DAB44C1F-E02F-4159-BE87-08C33B7606C8}" type="presParOf" srcId="{915B6322-2ED4-42BB-8A34-D705496D5683}" destId="{7FE4930F-0E51-487C-876D-4C7B274D41AC}" srcOrd="0" destOrd="0" presId="urn:microsoft.com/office/officeart/2008/layout/VerticalAccentList"/>
    <dgm:cxn modelId="{276D5855-41A8-4481-B115-92BDBEE7887B}" type="presParOf" srcId="{915B6322-2ED4-42BB-8A34-D705496D5683}" destId="{DDBCF0AE-BFBB-4FDE-97C9-BEAC490561D9}" srcOrd="1" destOrd="0" presId="urn:microsoft.com/office/officeart/2008/layout/VerticalAccentList"/>
    <dgm:cxn modelId="{78776642-269B-4825-A978-503F6826986D}" type="presParOf" srcId="{915B6322-2ED4-42BB-8A34-D705496D5683}" destId="{EB54DF88-4BFC-43E4-B88E-DB6905FCE59D}" srcOrd="2" destOrd="0" presId="urn:microsoft.com/office/officeart/2008/layout/VerticalAccentList"/>
    <dgm:cxn modelId="{72B8184F-497F-4F2E-9C2A-5280CC571556}" type="presParOf" srcId="{915B6322-2ED4-42BB-8A34-D705496D5683}" destId="{55279AD2-F5CA-4435-82FB-AED725AFC954}" srcOrd="3" destOrd="0" presId="urn:microsoft.com/office/officeart/2008/layout/VerticalAccentList"/>
    <dgm:cxn modelId="{D1F352D2-5BF6-4615-B223-33BE55DA8D4C}" type="presParOf" srcId="{915B6322-2ED4-42BB-8A34-D705496D5683}" destId="{39505C74-2577-47BD-A310-3DFF209B6975}" srcOrd="4" destOrd="0" presId="urn:microsoft.com/office/officeart/2008/layout/VerticalAccentList"/>
    <dgm:cxn modelId="{A575EDD6-9B70-4207-9ECD-04848753B6B7}" type="presParOf" srcId="{915B6322-2ED4-42BB-8A34-D705496D5683}" destId="{73F7D362-0AE0-49ED-9CCF-A8BE70280A91}" srcOrd="5" destOrd="0" presId="urn:microsoft.com/office/officeart/2008/layout/VerticalAccentList"/>
    <dgm:cxn modelId="{E5F8E125-14C1-44C4-9B23-CD9E3053E547}" type="presParOf" srcId="{915B6322-2ED4-42BB-8A34-D705496D5683}" destId="{A549E32F-32FA-4F6C-8EA4-A39CDD8205A1}" srcOrd="6" destOrd="0" presId="urn:microsoft.com/office/officeart/2008/layout/VerticalAccentList"/>
    <dgm:cxn modelId="{51B57980-9A71-4CAB-9814-6B837B457E24}" type="presParOf" srcId="{ACF44099-BF1E-483F-B6A0-5B461F860880}" destId="{1983D17F-87A3-4EDB-8247-6BC2CAA094C5}" srcOrd="11" destOrd="0" presId="urn:microsoft.com/office/officeart/2008/layout/VerticalAccentList"/>
    <dgm:cxn modelId="{CED2EB1E-64BF-4E89-97B0-E7170CCF5C62}" type="presParOf" srcId="{ACF44099-BF1E-483F-B6A0-5B461F860880}" destId="{1E619C71-5063-4F0F-82EA-405B0EDE83D2}" srcOrd="12" destOrd="0" presId="urn:microsoft.com/office/officeart/2008/layout/VerticalAccentList"/>
    <dgm:cxn modelId="{045150C7-3E88-4466-90EC-319CBC843117}" type="presParOf" srcId="{1E619C71-5063-4F0F-82EA-405B0EDE83D2}" destId="{DE1B4306-57B1-4DA3-9AD7-F5163BA69DB8}" srcOrd="0" destOrd="0" presId="urn:microsoft.com/office/officeart/2008/layout/VerticalAccentList"/>
    <dgm:cxn modelId="{C3AB8197-212A-41A2-97EF-6C262E48AAC8}" type="presParOf" srcId="{ACF44099-BF1E-483F-B6A0-5B461F860880}" destId="{9FB48D55-217D-42EE-AED9-7BE4C34624D9}" srcOrd="13" destOrd="0" presId="urn:microsoft.com/office/officeart/2008/layout/VerticalAccentList"/>
    <dgm:cxn modelId="{A544D158-1791-4788-818D-A1C851A5090B}" type="presParOf" srcId="{9FB48D55-217D-42EE-AED9-7BE4C34624D9}" destId="{CEABAC25-13CA-4606-95DC-7103B17E0DA0}" srcOrd="0" destOrd="0" presId="urn:microsoft.com/office/officeart/2008/layout/VerticalAccentList"/>
    <dgm:cxn modelId="{1A67BA8B-2B30-43FC-9782-255C55D1A23C}" type="presParOf" srcId="{9FB48D55-217D-42EE-AED9-7BE4C34624D9}" destId="{122BCD00-2F4C-4004-9722-B43014E29174}" srcOrd="1" destOrd="0" presId="urn:microsoft.com/office/officeart/2008/layout/VerticalAccentList"/>
    <dgm:cxn modelId="{2A303B76-E051-476F-8438-F3514A9A191C}" type="presParOf" srcId="{9FB48D55-217D-42EE-AED9-7BE4C34624D9}" destId="{A8D14D86-C12F-4E16-A42B-4B8BD59E0EC1}" srcOrd="2" destOrd="0" presId="urn:microsoft.com/office/officeart/2008/layout/VerticalAccentList"/>
    <dgm:cxn modelId="{1C7D5ADF-D6C2-4FD5-9179-90F1735A592B}" type="presParOf" srcId="{9FB48D55-217D-42EE-AED9-7BE4C34624D9}" destId="{A4F3D8F5-D329-4E44-96B0-D1A93A685696}" srcOrd="3" destOrd="0" presId="urn:microsoft.com/office/officeart/2008/layout/VerticalAccentList"/>
    <dgm:cxn modelId="{E5DD4055-CD58-4E19-9BFD-4CA4109FA4ED}" type="presParOf" srcId="{9FB48D55-217D-42EE-AED9-7BE4C34624D9}" destId="{788CDD2E-8081-40AA-A737-5545AF82D692}" srcOrd="4" destOrd="0" presId="urn:microsoft.com/office/officeart/2008/layout/VerticalAccentList"/>
    <dgm:cxn modelId="{AC6C2ED8-3CB1-4858-BF2C-860D87AD1B7F}" type="presParOf" srcId="{9FB48D55-217D-42EE-AED9-7BE4C34624D9}" destId="{7764125B-9ED8-4D4B-B2AE-49C39C5C5A8D}" srcOrd="5" destOrd="0" presId="urn:microsoft.com/office/officeart/2008/layout/VerticalAccentList"/>
    <dgm:cxn modelId="{9D81FA62-2F71-4D9B-B183-029436DC29EC}" type="presParOf" srcId="{9FB48D55-217D-42EE-AED9-7BE4C34624D9}" destId="{BFD7E36C-3C20-4FE1-956B-9F51B23BB640}" srcOrd="6" destOrd="0" presId="urn:microsoft.com/office/officeart/2008/layout/VerticalAccentList"/>
    <dgm:cxn modelId="{13DF8DCB-94B7-4098-9F7E-93AE56049245}" type="presParOf" srcId="{ACF44099-BF1E-483F-B6A0-5B461F860880}" destId="{06F1F3D6-4584-4CA6-BF51-E5411A162ED0}" srcOrd="14" destOrd="0" presId="urn:microsoft.com/office/officeart/2008/layout/VerticalAccentList"/>
    <dgm:cxn modelId="{D65D1890-9B66-44E0-8FBA-EC428661B90D}" type="presParOf" srcId="{ACF44099-BF1E-483F-B6A0-5B461F860880}" destId="{8B178775-D52F-4BE6-99DF-E83A421680FD}" srcOrd="15" destOrd="0" presId="urn:microsoft.com/office/officeart/2008/layout/VerticalAccentList"/>
    <dgm:cxn modelId="{77E30F7C-B57D-4EC2-8DE9-2C7F372BFB9D}" type="presParOf" srcId="{8B178775-D52F-4BE6-99DF-E83A421680FD}" destId="{E08B965C-FD7A-402D-AE72-21AC1A5D2F0A}" srcOrd="0" destOrd="0" presId="urn:microsoft.com/office/officeart/2008/layout/VerticalAccentList"/>
    <dgm:cxn modelId="{9C14FE62-3C28-4C35-B290-101F2A195811}" type="presParOf" srcId="{ACF44099-BF1E-483F-B6A0-5B461F860880}" destId="{813EA836-5677-473F-B452-877973DFA18D}" srcOrd="16" destOrd="0" presId="urn:microsoft.com/office/officeart/2008/layout/VerticalAccentList"/>
    <dgm:cxn modelId="{16A29873-AD06-4081-BC6C-499D3A4F2F9A}" type="presParOf" srcId="{813EA836-5677-473F-B452-877973DFA18D}" destId="{86C96616-0228-46F5-AC9A-9332956A1CE0}" srcOrd="0" destOrd="0" presId="urn:microsoft.com/office/officeart/2008/layout/VerticalAccentList"/>
    <dgm:cxn modelId="{141C6693-2FA2-499C-A4FC-CFC57B77C639}" type="presParOf" srcId="{813EA836-5677-473F-B452-877973DFA18D}" destId="{DCC9E227-3AF3-42E4-8723-68E420F94D70}" srcOrd="1" destOrd="0" presId="urn:microsoft.com/office/officeart/2008/layout/VerticalAccentList"/>
    <dgm:cxn modelId="{4BFC7B17-E77A-4417-9E7B-6AC126B91040}" type="presParOf" srcId="{813EA836-5677-473F-B452-877973DFA18D}" destId="{F0E91D75-9470-494C-9A1E-4F0A44B5F43F}" srcOrd="2" destOrd="0" presId="urn:microsoft.com/office/officeart/2008/layout/VerticalAccentList"/>
    <dgm:cxn modelId="{B0A6822E-36A7-4C61-9D12-49F0F2BFFC8A}" type="presParOf" srcId="{813EA836-5677-473F-B452-877973DFA18D}" destId="{E85889F9-360A-4951-9DB7-3F6196158AD7}" srcOrd="3" destOrd="0" presId="urn:microsoft.com/office/officeart/2008/layout/VerticalAccentList"/>
    <dgm:cxn modelId="{F2595337-BC6A-421C-A7F7-299D1701D3DC}" type="presParOf" srcId="{813EA836-5677-473F-B452-877973DFA18D}" destId="{96328C90-F0FB-4787-A19F-68102B6A71B6}" srcOrd="4" destOrd="0" presId="urn:microsoft.com/office/officeart/2008/layout/VerticalAccentList"/>
    <dgm:cxn modelId="{FEDF7F0D-5CE8-41E0-8EFC-AE984B49B079}" type="presParOf" srcId="{813EA836-5677-473F-B452-877973DFA18D}" destId="{FFAF17B4-2E39-4CFD-B7A7-592FA925F1C1}" srcOrd="5" destOrd="0" presId="urn:microsoft.com/office/officeart/2008/layout/VerticalAccentList"/>
    <dgm:cxn modelId="{55CF26F7-4C3F-4FE5-9F01-63B511D390A7}" type="presParOf" srcId="{813EA836-5677-473F-B452-877973DFA18D}" destId="{0CFF3AE0-772C-4114-95A4-E3DD8F66F28F}" srcOrd="6" destOrd="0" presId="urn:microsoft.com/office/officeart/2008/layout/VerticalAccentList"/>
    <dgm:cxn modelId="{A650A512-2754-4B95-A7F5-F2CB50A4F719}" type="presParOf" srcId="{ACF44099-BF1E-483F-B6A0-5B461F860880}" destId="{27B2F9C3-5C72-4BA2-BF3F-0980DB06A767}" srcOrd="17" destOrd="0" presId="urn:microsoft.com/office/officeart/2008/layout/VerticalAccentList"/>
    <dgm:cxn modelId="{C1DD684F-439E-423F-99BB-FC6686669B0C}" type="presParOf" srcId="{ACF44099-BF1E-483F-B6A0-5B461F860880}" destId="{78377D3B-FD8A-44B7-8AE1-7D76B1256BB9}" srcOrd="18" destOrd="0" presId="urn:microsoft.com/office/officeart/2008/layout/VerticalAccentList"/>
    <dgm:cxn modelId="{E7559575-BBCE-407C-958A-ED797EF10794}" type="presParOf" srcId="{78377D3B-FD8A-44B7-8AE1-7D76B1256BB9}" destId="{AC0E6E90-744E-4A5F-9BB6-FFC63C683973}" srcOrd="0" destOrd="0" presId="urn:microsoft.com/office/officeart/2008/layout/VerticalAccentList"/>
    <dgm:cxn modelId="{D65AC1C8-2CA7-4D23-8B71-8EF39914AFFC}" type="presParOf" srcId="{ACF44099-BF1E-483F-B6A0-5B461F860880}" destId="{AC8655F9-AE94-4612-8339-E885501606CB}" srcOrd="19" destOrd="0" presId="urn:microsoft.com/office/officeart/2008/layout/VerticalAccentList"/>
    <dgm:cxn modelId="{891B0B98-E37E-48EC-976E-EB44B90FF140}" type="presParOf" srcId="{AC8655F9-AE94-4612-8339-E885501606CB}" destId="{5445A876-B03F-43EA-9B61-A28DC4E97162}" srcOrd="0" destOrd="0" presId="urn:microsoft.com/office/officeart/2008/layout/VerticalAccentList"/>
    <dgm:cxn modelId="{07A1C085-4288-4649-B2D2-C28CDF186CF6}" type="presParOf" srcId="{AC8655F9-AE94-4612-8339-E885501606CB}" destId="{60C4DBAB-0CEB-4256-8275-773838F81380}" srcOrd="1" destOrd="0" presId="urn:microsoft.com/office/officeart/2008/layout/VerticalAccentList"/>
    <dgm:cxn modelId="{9E780E02-3863-4369-8557-B28FBB27EAD5}" type="presParOf" srcId="{AC8655F9-AE94-4612-8339-E885501606CB}" destId="{C60B40DA-ADB3-4848-9471-01295D088C08}" srcOrd="2" destOrd="0" presId="urn:microsoft.com/office/officeart/2008/layout/VerticalAccentList"/>
    <dgm:cxn modelId="{713644C6-544A-45C1-A02D-85196849ABAF}" type="presParOf" srcId="{AC8655F9-AE94-4612-8339-E885501606CB}" destId="{E83CF7E2-6D1C-4474-897E-5F4ECEFA77FE}" srcOrd="3" destOrd="0" presId="urn:microsoft.com/office/officeart/2008/layout/VerticalAccentList"/>
    <dgm:cxn modelId="{4A0462DA-2F2A-4DEC-9009-9B8D0D844030}" type="presParOf" srcId="{AC8655F9-AE94-4612-8339-E885501606CB}" destId="{DEFE5486-DCDE-4C5C-9BB5-4B006D74163A}" srcOrd="4" destOrd="0" presId="urn:microsoft.com/office/officeart/2008/layout/VerticalAccentList"/>
    <dgm:cxn modelId="{2462037C-C77A-40E0-B278-6384EA8BA2A9}" type="presParOf" srcId="{AC8655F9-AE94-4612-8339-E885501606CB}" destId="{EF0F2A6C-07EC-47AB-B535-6AA7B60557AC}" srcOrd="5" destOrd="0" presId="urn:microsoft.com/office/officeart/2008/layout/VerticalAccentList"/>
    <dgm:cxn modelId="{88116E65-1C28-4B66-A5CB-D85675E59A44}" type="presParOf" srcId="{AC8655F9-AE94-4612-8339-E885501606CB}" destId="{766652DA-B6A3-4C0C-A22E-38890AE8F975}" srcOrd="6" destOrd="0" presId="urn:microsoft.com/office/officeart/2008/layout/VerticalAccentList"/>
  </dgm:cxnLst>
  <dgm:bg/>
  <dgm:whole>
    <a:ln w="762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46B370-5553-481C-B032-4B534A42A0CC}" type="doc">
      <dgm:prSet loTypeId="urn:microsoft.com/office/officeart/2005/8/layout/arrow6" loCatId="relationship" qsTypeId="urn:microsoft.com/office/officeart/2005/8/quickstyle/3d4" qsCatId="3D" csTypeId="urn:microsoft.com/office/officeart/2005/8/colors/accent1_2" csCatId="accent1" phldr="1"/>
      <dgm:spPr/>
      <dgm:t>
        <a:bodyPr/>
        <a:lstStyle/>
        <a:p>
          <a:endParaRPr lang="es-ES"/>
        </a:p>
      </dgm:t>
    </dgm:pt>
    <dgm:pt modelId="{EEE8B5CB-7924-48DD-9F1C-B92A41D86C50}">
      <dgm:prSet phldrT="[Texto]"/>
      <dgm:spPr/>
      <dgm:t>
        <a:bodyPr/>
        <a:lstStyle/>
        <a:p>
          <a:r>
            <a:rPr lang="es-ES_tradnl" dirty="0" smtClean="0"/>
            <a:t>Cada valor de pixel incluirá la temperatura de una asociación de objetos</a:t>
          </a:r>
          <a:endParaRPr lang="es-ES" dirty="0"/>
        </a:p>
      </dgm:t>
    </dgm:pt>
    <dgm:pt modelId="{A56323BC-D0E0-4697-B8FB-775ACFE1DFA0}" type="parTrans" cxnId="{293EA309-3184-4D09-A0F5-6417D8777F1B}">
      <dgm:prSet/>
      <dgm:spPr/>
      <dgm:t>
        <a:bodyPr/>
        <a:lstStyle/>
        <a:p>
          <a:endParaRPr lang="es-ES"/>
        </a:p>
      </dgm:t>
    </dgm:pt>
    <dgm:pt modelId="{D52CE7EE-2B7B-4D86-9A42-5AC91AD8C9AE}" type="sibTrans" cxnId="{293EA309-3184-4D09-A0F5-6417D8777F1B}">
      <dgm:prSet/>
      <dgm:spPr/>
      <dgm:t>
        <a:bodyPr/>
        <a:lstStyle/>
        <a:p>
          <a:endParaRPr lang="es-ES"/>
        </a:p>
      </dgm:t>
    </dgm:pt>
    <dgm:pt modelId="{7DB0ACC7-75DC-41E9-9C01-CBC00F312EB8}">
      <dgm:prSet phldrT="[Texto]"/>
      <dgm:spPr/>
      <dgm:t>
        <a:bodyPr/>
        <a:lstStyle/>
        <a:p>
          <a:r>
            <a:rPr lang="es-ES_tradnl" dirty="0" smtClean="0"/>
            <a:t>Valorar los pixeles de temperatura resultante con un mapa de isotermas</a:t>
          </a:r>
          <a:endParaRPr lang="es-ES" dirty="0"/>
        </a:p>
      </dgm:t>
    </dgm:pt>
    <dgm:pt modelId="{57FDDB81-E621-4C2E-9C3B-B61BEB37EBD6}" type="parTrans" cxnId="{26166424-F9B1-4FA9-AE3F-44D253191DD0}">
      <dgm:prSet/>
      <dgm:spPr/>
      <dgm:t>
        <a:bodyPr/>
        <a:lstStyle/>
        <a:p>
          <a:endParaRPr lang="es-ES"/>
        </a:p>
      </dgm:t>
    </dgm:pt>
    <dgm:pt modelId="{8E2CE85E-AFEB-45ED-8F34-AD023D005BBC}" type="sibTrans" cxnId="{26166424-F9B1-4FA9-AE3F-44D253191DD0}">
      <dgm:prSet/>
      <dgm:spPr/>
      <dgm:t>
        <a:bodyPr/>
        <a:lstStyle/>
        <a:p>
          <a:endParaRPr lang="es-ES"/>
        </a:p>
      </dgm:t>
    </dgm:pt>
    <dgm:pt modelId="{DA489AC8-5B15-4035-AD57-315C8BE4C112}" type="pres">
      <dgm:prSet presAssocID="{D446B370-5553-481C-B032-4B534A42A0CC}" presName="compositeShape" presStyleCnt="0">
        <dgm:presLayoutVars>
          <dgm:chMax val="2"/>
          <dgm:dir/>
          <dgm:resizeHandles val="exact"/>
        </dgm:presLayoutVars>
      </dgm:prSet>
      <dgm:spPr/>
      <dgm:t>
        <a:bodyPr/>
        <a:lstStyle/>
        <a:p>
          <a:endParaRPr lang="es-ES"/>
        </a:p>
      </dgm:t>
    </dgm:pt>
    <dgm:pt modelId="{CB79B615-C8BE-4933-BD95-273447C2C03A}" type="pres">
      <dgm:prSet presAssocID="{D446B370-5553-481C-B032-4B534A42A0CC}" presName="ribbon" presStyleLbl="node1" presStyleIdx="0" presStyleCnt="1"/>
      <dgm:spPr/>
    </dgm:pt>
    <dgm:pt modelId="{5064A444-2001-4DAE-A1A6-BE69F9599E8A}" type="pres">
      <dgm:prSet presAssocID="{D446B370-5553-481C-B032-4B534A42A0CC}" presName="leftArrowText" presStyleLbl="node1" presStyleIdx="0" presStyleCnt="1">
        <dgm:presLayoutVars>
          <dgm:chMax val="0"/>
          <dgm:bulletEnabled val="1"/>
        </dgm:presLayoutVars>
      </dgm:prSet>
      <dgm:spPr/>
      <dgm:t>
        <a:bodyPr/>
        <a:lstStyle/>
        <a:p>
          <a:endParaRPr lang="es-ES"/>
        </a:p>
      </dgm:t>
    </dgm:pt>
    <dgm:pt modelId="{DB908849-9F2F-437E-B39E-D2FCF3CD0D3C}" type="pres">
      <dgm:prSet presAssocID="{D446B370-5553-481C-B032-4B534A42A0CC}" presName="rightArrowText" presStyleLbl="node1" presStyleIdx="0" presStyleCnt="1">
        <dgm:presLayoutVars>
          <dgm:chMax val="0"/>
          <dgm:bulletEnabled val="1"/>
        </dgm:presLayoutVars>
      </dgm:prSet>
      <dgm:spPr/>
      <dgm:t>
        <a:bodyPr/>
        <a:lstStyle/>
        <a:p>
          <a:endParaRPr lang="es-ES"/>
        </a:p>
      </dgm:t>
    </dgm:pt>
  </dgm:ptLst>
  <dgm:cxnLst>
    <dgm:cxn modelId="{293EA309-3184-4D09-A0F5-6417D8777F1B}" srcId="{D446B370-5553-481C-B032-4B534A42A0CC}" destId="{EEE8B5CB-7924-48DD-9F1C-B92A41D86C50}" srcOrd="0" destOrd="0" parTransId="{A56323BC-D0E0-4697-B8FB-775ACFE1DFA0}" sibTransId="{D52CE7EE-2B7B-4D86-9A42-5AC91AD8C9AE}"/>
    <dgm:cxn modelId="{26166424-F9B1-4FA9-AE3F-44D253191DD0}" srcId="{D446B370-5553-481C-B032-4B534A42A0CC}" destId="{7DB0ACC7-75DC-41E9-9C01-CBC00F312EB8}" srcOrd="1" destOrd="0" parTransId="{57FDDB81-E621-4C2E-9C3B-B61BEB37EBD6}" sibTransId="{8E2CE85E-AFEB-45ED-8F34-AD023D005BBC}"/>
    <dgm:cxn modelId="{E86CE447-9253-4DEA-8327-668FAD2022DF}" type="presOf" srcId="{D446B370-5553-481C-B032-4B534A42A0CC}" destId="{DA489AC8-5B15-4035-AD57-315C8BE4C112}" srcOrd="0" destOrd="0" presId="urn:microsoft.com/office/officeart/2005/8/layout/arrow6"/>
    <dgm:cxn modelId="{5ECC62A1-CDA1-468E-BAED-F23D89B205A4}" type="presOf" srcId="{7DB0ACC7-75DC-41E9-9C01-CBC00F312EB8}" destId="{DB908849-9F2F-437E-B39E-D2FCF3CD0D3C}" srcOrd="0" destOrd="0" presId="urn:microsoft.com/office/officeart/2005/8/layout/arrow6"/>
    <dgm:cxn modelId="{D1361BBE-5FD4-4CD5-BA59-862D1CFBE8B6}" type="presOf" srcId="{EEE8B5CB-7924-48DD-9F1C-B92A41D86C50}" destId="{5064A444-2001-4DAE-A1A6-BE69F9599E8A}" srcOrd="0" destOrd="0" presId="urn:microsoft.com/office/officeart/2005/8/layout/arrow6"/>
    <dgm:cxn modelId="{A1B27069-691C-4FF6-8D61-8FACC27DC4B5}" type="presParOf" srcId="{DA489AC8-5B15-4035-AD57-315C8BE4C112}" destId="{CB79B615-C8BE-4933-BD95-273447C2C03A}" srcOrd="0" destOrd="0" presId="urn:microsoft.com/office/officeart/2005/8/layout/arrow6"/>
    <dgm:cxn modelId="{8EA04494-9191-4753-A833-E798B65B98B5}" type="presParOf" srcId="{DA489AC8-5B15-4035-AD57-315C8BE4C112}" destId="{5064A444-2001-4DAE-A1A6-BE69F9599E8A}" srcOrd="1" destOrd="0" presId="urn:microsoft.com/office/officeart/2005/8/layout/arrow6"/>
    <dgm:cxn modelId="{725E06C9-ABAA-403A-A08D-F8A758F96F67}" type="presParOf" srcId="{DA489AC8-5B15-4035-AD57-315C8BE4C112}" destId="{DB908849-9F2F-437E-B39E-D2FCF3CD0D3C}" srcOrd="2" destOrd="0" presId="urn:microsoft.com/office/officeart/2005/8/layout/arrow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7BD42F-2A21-4BF2-8FEE-CFE0603CFF8B}" type="doc">
      <dgm:prSet loTypeId="urn:microsoft.com/office/officeart/2005/8/layout/arrow2" loCatId="process" qsTypeId="urn:microsoft.com/office/officeart/2005/8/quickstyle/3d3" qsCatId="3D" csTypeId="urn:microsoft.com/office/officeart/2005/8/colors/accent1_2" csCatId="accent1" phldr="1"/>
      <dgm:spPr/>
    </dgm:pt>
    <dgm:pt modelId="{69B1BF18-6933-48DA-852A-5DEF8391B4DD}">
      <dgm:prSet phldrT="[Texto]"/>
      <dgm:spPr/>
      <dgm:t>
        <a:bodyPr/>
        <a:lstStyle/>
        <a:p>
          <a:r>
            <a:rPr lang="es-ES" dirty="0" smtClean="0"/>
            <a:t>Traslapos</a:t>
          </a:r>
          <a:endParaRPr lang="es-ES" dirty="0"/>
        </a:p>
      </dgm:t>
    </dgm:pt>
    <dgm:pt modelId="{CE67D303-1DFF-4733-AE09-7DA8B8CA7C4E}" type="parTrans" cxnId="{556FEF7E-55E7-4188-87B7-100C0B496499}">
      <dgm:prSet/>
      <dgm:spPr/>
      <dgm:t>
        <a:bodyPr/>
        <a:lstStyle/>
        <a:p>
          <a:endParaRPr lang="es-ES"/>
        </a:p>
      </dgm:t>
    </dgm:pt>
    <dgm:pt modelId="{03EC79D3-EAA6-4208-90B5-187589829CFC}" type="sibTrans" cxnId="{556FEF7E-55E7-4188-87B7-100C0B496499}">
      <dgm:prSet/>
      <dgm:spPr/>
      <dgm:t>
        <a:bodyPr/>
        <a:lstStyle/>
        <a:p>
          <a:endParaRPr lang="es-ES"/>
        </a:p>
      </dgm:t>
    </dgm:pt>
    <dgm:pt modelId="{B49AABB7-B086-4DFA-8D7C-A98E097855F6}">
      <dgm:prSet phldrT="[Texto]" custT="1"/>
      <dgm:spPr/>
      <dgm:t>
        <a:bodyPr/>
        <a:lstStyle/>
        <a:p>
          <a:r>
            <a:rPr lang="es-ES" sz="3200" dirty="0" smtClean="0"/>
            <a:t>Paletas</a:t>
          </a:r>
        </a:p>
        <a:p>
          <a:r>
            <a:rPr lang="es-ES" sz="1600" dirty="0" smtClean="0"/>
            <a:t>- Ice </a:t>
          </a:r>
          <a:r>
            <a:rPr lang="es-ES" sz="1600" dirty="0" err="1" smtClean="0"/>
            <a:t>Fire</a:t>
          </a:r>
          <a:endParaRPr lang="es-ES" sz="1600" dirty="0" smtClean="0"/>
        </a:p>
        <a:p>
          <a:r>
            <a:rPr lang="es-ES" sz="1600" dirty="0" smtClean="0"/>
            <a:t>- </a:t>
          </a:r>
          <a:r>
            <a:rPr lang="es-ES" sz="1600" dirty="0" err="1" smtClean="0"/>
            <a:t>WhiteHot</a:t>
          </a:r>
          <a:endParaRPr lang="es-ES" sz="1600" dirty="0" smtClean="0"/>
        </a:p>
        <a:p>
          <a:r>
            <a:rPr lang="es-ES" sz="1600" dirty="0" smtClean="0"/>
            <a:t>- Sepia</a:t>
          </a:r>
          <a:endParaRPr lang="es-ES" sz="1600" dirty="0"/>
        </a:p>
      </dgm:t>
    </dgm:pt>
    <dgm:pt modelId="{5CCA3F3D-5344-4E77-8EB4-5236F2355026}" type="parTrans" cxnId="{B170998E-1241-4A31-98D9-724A1DDDBC0B}">
      <dgm:prSet/>
      <dgm:spPr/>
      <dgm:t>
        <a:bodyPr/>
        <a:lstStyle/>
        <a:p>
          <a:endParaRPr lang="es-ES"/>
        </a:p>
      </dgm:t>
    </dgm:pt>
    <dgm:pt modelId="{F2539EDF-CF35-475B-9034-FE8EFCE375F5}" type="sibTrans" cxnId="{B170998E-1241-4A31-98D9-724A1DDDBC0B}">
      <dgm:prSet/>
      <dgm:spPr/>
      <dgm:t>
        <a:bodyPr/>
        <a:lstStyle/>
        <a:p>
          <a:endParaRPr lang="es-ES"/>
        </a:p>
      </dgm:t>
    </dgm:pt>
    <dgm:pt modelId="{04ED5175-02AC-4DE0-8246-ED7D2BCAB5F2}" type="pres">
      <dgm:prSet presAssocID="{CF7BD42F-2A21-4BF2-8FEE-CFE0603CFF8B}" presName="arrowDiagram" presStyleCnt="0">
        <dgm:presLayoutVars>
          <dgm:chMax val="5"/>
          <dgm:dir/>
          <dgm:resizeHandles val="exact"/>
        </dgm:presLayoutVars>
      </dgm:prSet>
      <dgm:spPr/>
    </dgm:pt>
    <dgm:pt modelId="{702A78D4-EEC4-4B66-9B89-8D6F979B6920}" type="pres">
      <dgm:prSet presAssocID="{CF7BD42F-2A21-4BF2-8FEE-CFE0603CFF8B}" presName="arrow" presStyleLbl="bgShp" presStyleIdx="0" presStyleCnt="1" custLinFactNeighborY="3556"/>
      <dgm:spPr>
        <a:solidFill>
          <a:srgbClr val="46EEA6"/>
        </a:solidFill>
      </dgm:spPr>
    </dgm:pt>
    <dgm:pt modelId="{8551F280-5076-495C-B183-1D91D33B6EB1}" type="pres">
      <dgm:prSet presAssocID="{CF7BD42F-2A21-4BF2-8FEE-CFE0603CFF8B}" presName="arrowDiagram2" presStyleCnt="0"/>
      <dgm:spPr/>
    </dgm:pt>
    <dgm:pt modelId="{4A391F33-E585-415C-AACC-61E9EA8B8ED7}" type="pres">
      <dgm:prSet presAssocID="{69B1BF18-6933-48DA-852A-5DEF8391B4DD}" presName="bullet2a" presStyleLbl="node1" presStyleIdx="0" presStyleCnt="2"/>
      <dgm:spPr/>
    </dgm:pt>
    <dgm:pt modelId="{68F958C4-63D7-4800-A483-2764830A5355}" type="pres">
      <dgm:prSet presAssocID="{69B1BF18-6933-48DA-852A-5DEF8391B4DD}" presName="textBox2a" presStyleLbl="revTx" presStyleIdx="0" presStyleCnt="2">
        <dgm:presLayoutVars>
          <dgm:bulletEnabled val="1"/>
        </dgm:presLayoutVars>
      </dgm:prSet>
      <dgm:spPr/>
      <dgm:t>
        <a:bodyPr/>
        <a:lstStyle/>
        <a:p>
          <a:endParaRPr lang="es-ES"/>
        </a:p>
      </dgm:t>
    </dgm:pt>
    <dgm:pt modelId="{D63FBED9-9078-4B33-942F-BA5437FE06D2}" type="pres">
      <dgm:prSet presAssocID="{B49AABB7-B086-4DFA-8D7C-A98E097855F6}" presName="bullet2b" presStyleLbl="node1" presStyleIdx="1" presStyleCnt="2"/>
      <dgm:spPr/>
    </dgm:pt>
    <dgm:pt modelId="{A4523889-DFD1-4126-9D88-7E8936201D2D}" type="pres">
      <dgm:prSet presAssocID="{B49AABB7-B086-4DFA-8D7C-A98E097855F6}" presName="textBox2b" presStyleLbl="revTx" presStyleIdx="1" presStyleCnt="2">
        <dgm:presLayoutVars>
          <dgm:bulletEnabled val="1"/>
        </dgm:presLayoutVars>
      </dgm:prSet>
      <dgm:spPr/>
      <dgm:t>
        <a:bodyPr/>
        <a:lstStyle/>
        <a:p>
          <a:endParaRPr lang="es-ES"/>
        </a:p>
      </dgm:t>
    </dgm:pt>
  </dgm:ptLst>
  <dgm:cxnLst>
    <dgm:cxn modelId="{B170998E-1241-4A31-98D9-724A1DDDBC0B}" srcId="{CF7BD42F-2A21-4BF2-8FEE-CFE0603CFF8B}" destId="{B49AABB7-B086-4DFA-8D7C-A98E097855F6}" srcOrd="1" destOrd="0" parTransId="{5CCA3F3D-5344-4E77-8EB4-5236F2355026}" sibTransId="{F2539EDF-CF35-475B-9034-FE8EFCE375F5}"/>
    <dgm:cxn modelId="{5CFA77CF-252D-45B5-8C3B-DF2CED712C3F}" type="presOf" srcId="{CF7BD42F-2A21-4BF2-8FEE-CFE0603CFF8B}" destId="{04ED5175-02AC-4DE0-8246-ED7D2BCAB5F2}" srcOrd="0" destOrd="0" presId="urn:microsoft.com/office/officeart/2005/8/layout/arrow2"/>
    <dgm:cxn modelId="{349C34D5-CB11-4F6F-89BC-1F99679B7278}" type="presOf" srcId="{69B1BF18-6933-48DA-852A-5DEF8391B4DD}" destId="{68F958C4-63D7-4800-A483-2764830A5355}" srcOrd="0" destOrd="0" presId="urn:microsoft.com/office/officeart/2005/8/layout/arrow2"/>
    <dgm:cxn modelId="{556FEF7E-55E7-4188-87B7-100C0B496499}" srcId="{CF7BD42F-2A21-4BF2-8FEE-CFE0603CFF8B}" destId="{69B1BF18-6933-48DA-852A-5DEF8391B4DD}" srcOrd="0" destOrd="0" parTransId="{CE67D303-1DFF-4733-AE09-7DA8B8CA7C4E}" sibTransId="{03EC79D3-EAA6-4208-90B5-187589829CFC}"/>
    <dgm:cxn modelId="{760894E1-0407-418C-89AB-8772BFF03048}" type="presOf" srcId="{B49AABB7-B086-4DFA-8D7C-A98E097855F6}" destId="{A4523889-DFD1-4126-9D88-7E8936201D2D}" srcOrd="0" destOrd="0" presId="urn:microsoft.com/office/officeart/2005/8/layout/arrow2"/>
    <dgm:cxn modelId="{F8DE21FE-5CAB-4935-B382-F72D7BBC65A7}" type="presParOf" srcId="{04ED5175-02AC-4DE0-8246-ED7D2BCAB5F2}" destId="{702A78D4-EEC4-4B66-9B89-8D6F979B6920}" srcOrd="0" destOrd="0" presId="urn:microsoft.com/office/officeart/2005/8/layout/arrow2"/>
    <dgm:cxn modelId="{F3B928CC-EF0C-4A2E-B5CC-414DC3AECB4A}" type="presParOf" srcId="{04ED5175-02AC-4DE0-8246-ED7D2BCAB5F2}" destId="{8551F280-5076-495C-B183-1D91D33B6EB1}" srcOrd="1" destOrd="0" presId="urn:microsoft.com/office/officeart/2005/8/layout/arrow2"/>
    <dgm:cxn modelId="{9D9DA693-4D4D-4699-B798-8522D06C8AA7}" type="presParOf" srcId="{8551F280-5076-495C-B183-1D91D33B6EB1}" destId="{4A391F33-E585-415C-AACC-61E9EA8B8ED7}" srcOrd="0" destOrd="0" presId="urn:microsoft.com/office/officeart/2005/8/layout/arrow2"/>
    <dgm:cxn modelId="{06FC8D68-2641-4D00-9459-BA502BA85F6D}" type="presParOf" srcId="{8551F280-5076-495C-B183-1D91D33B6EB1}" destId="{68F958C4-63D7-4800-A483-2764830A5355}" srcOrd="1" destOrd="0" presId="urn:microsoft.com/office/officeart/2005/8/layout/arrow2"/>
    <dgm:cxn modelId="{9B777A25-13A9-4444-8FE3-BF4656E1395D}" type="presParOf" srcId="{8551F280-5076-495C-B183-1D91D33B6EB1}" destId="{D63FBED9-9078-4B33-942F-BA5437FE06D2}" srcOrd="2" destOrd="0" presId="urn:microsoft.com/office/officeart/2005/8/layout/arrow2"/>
    <dgm:cxn modelId="{23564806-8A79-4CC1-8B68-64309D0369B8}" type="presParOf" srcId="{8551F280-5076-495C-B183-1D91D33B6EB1}" destId="{A4523889-DFD1-4126-9D88-7E8936201D2D}"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75AFC5-8F15-4C54-A6B7-8FC504D4624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S"/>
        </a:p>
      </dgm:t>
    </dgm:pt>
    <dgm:pt modelId="{B48726BC-E842-4152-8D5F-5978FB588D82}">
      <dgm:prSet phldrT="[Texto]"/>
      <dgm:spPr/>
      <dgm:t>
        <a:bodyPr/>
        <a:lstStyle/>
        <a:p>
          <a:r>
            <a:rPr lang="es-ES" dirty="0" smtClean="0"/>
            <a:t>Plan de vuelo</a:t>
          </a:r>
          <a:endParaRPr lang="es-ES" dirty="0"/>
        </a:p>
      </dgm:t>
    </dgm:pt>
    <dgm:pt modelId="{93149030-F504-4418-84FE-98245AF383E4}" type="parTrans" cxnId="{91A1BBF5-E119-4473-801D-9439D08F8919}">
      <dgm:prSet/>
      <dgm:spPr/>
      <dgm:t>
        <a:bodyPr/>
        <a:lstStyle/>
        <a:p>
          <a:endParaRPr lang="es-ES"/>
        </a:p>
      </dgm:t>
    </dgm:pt>
    <dgm:pt modelId="{3ABB3CC6-3D87-41AB-BC28-C9BA9EA20D9E}" type="sibTrans" cxnId="{91A1BBF5-E119-4473-801D-9439D08F8919}">
      <dgm:prSet/>
      <dgm:spPr/>
      <dgm:t>
        <a:bodyPr/>
        <a:lstStyle/>
        <a:p>
          <a:endParaRPr lang="es-ES"/>
        </a:p>
      </dgm:t>
    </dgm:pt>
    <dgm:pt modelId="{40B0FEF0-3E39-4C2E-906B-35D30140B7E6}">
      <dgm:prSet phldrT="[Texto]"/>
      <dgm:spPr/>
      <dgm:t>
        <a:bodyPr/>
        <a:lstStyle/>
        <a:p>
          <a:r>
            <a:rPr lang="es-ES" dirty="0" smtClean="0"/>
            <a:t>Captura de imágenes</a:t>
          </a:r>
          <a:endParaRPr lang="es-ES" dirty="0"/>
        </a:p>
      </dgm:t>
    </dgm:pt>
    <dgm:pt modelId="{58076EC9-F285-4D95-8739-E21B00136356}" type="parTrans" cxnId="{68A7A825-6B39-4D66-AC2A-3E9A9CECFB17}">
      <dgm:prSet/>
      <dgm:spPr/>
      <dgm:t>
        <a:bodyPr/>
        <a:lstStyle/>
        <a:p>
          <a:endParaRPr lang="es-ES"/>
        </a:p>
      </dgm:t>
    </dgm:pt>
    <dgm:pt modelId="{7F1EF363-FF23-45A9-A632-3636DFE4C871}" type="sibTrans" cxnId="{68A7A825-6B39-4D66-AC2A-3E9A9CECFB17}">
      <dgm:prSet/>
      <dgm:spPr/>
      <dgm:t>
        <a:bodyPr/>
        <a:lstStyle/>
        <a:p>
          <a:endParaRPr lang="es-ES"/>
        </a:p>
      </dgm:t>
    </dgm:pt>
    <dgm:pt modelId="{B4BDD97A-2424-433F-A3DD-5D8D1E5BF3F7}">
      <dgm:prSet phldrT="[Texto]"/>
      <dgm:spPr/>
      <dgm:t>
        <a:bodyPr/>
        <a:lstStyle/>
        <a:p>
          <a:r>
            <a:rPr lang="es-ES" dirty="0" smtClean="0"/>
            <a:t>Procesamiento de la información</a:t>
          </a:r>
          <a:endParaRPr lang="es-ES" dirty="0"/>
        </a:p>
      </dgm:t>
    </dgm:pt>
    <dgm:pt modelId="{DF008454-D4A5-49E8-89BD-4F9B255CEE85}" type="parTrans" cxnId="{8AD006AE-4567-4470-874E-F81139E92D8C}">
      <dgm:prSet/>
      <dgm:spPr/>
      <dgm:t>
        <a:bodyPr/>
        <a:lstStyle/>
        <a:p>
          <a:endParaRPr lang="es-ES"/>
        </a:p>
      </dgm:t>
    </dgm:pt>
    <dgm:pt modelId="{34C8B280-5E6B-4C8C-8E57-924DB587D4EF}" type="sibTrans" cxnId="{8AD006AE-4567-4470-874E-F81139E92D8C}">
      <dgm:prSet/>
      <dgm:spPr/>
      <dgm:t>
        <a:bodyPr/>
        <a:lstStyle/>
        <a:p>
          <a:endParaRPr lang="es-ES"/>
        </a:p>
      </dgm:t>
    </dgm:pt>
    <dgm:pt modelId="{8BC4F539-16DF-49D7-B811-C77DE710C853}" type="pres">
      <dgm:prSet presAssocID="{7A75AFC5-8F15-4C54-A6B7-8FC504D46245}" presName="Name0" presStyleCnt="0">
        <dgm:presLayoutVars>
          <dgm:chMax val="7"/>
          <dgm:chPref val="7"/>
          <dgm:dir/>
          <dgm:animLvl val="lvl"/>
        </dgm:presLayoutVars>
      </dgm:prSet>
      <dgm:spPr/>
      <dgm:t>
        <a:bodyPr/>
        <a:lstStyle/>
        <a:p>
          <a:endParaRPr lang="es-ES"/>
        </a:p>
      </dgm:t>
    </dgm:pt>
    <dgm:pt modelId="{F73DFA18-78A5-4952-B6B6-FCAAAE6B7CAB}" type="pres">
      <dgm:prSet presAssocID="{B48726BC-E842-4152-8D5F-5978FB588D82}" presName="Accent1" presStyleCnt="0"/>
      <dgm:spPr/>
    </dgm:pt>
    <dgm:pt modelId="{A7044BB3-D9C3-4A61-A2B7-5914B7ED6887}" type="pres">
      <dgm:prSet presAssocID="{B48726BC-E842-4152-8D5F-5978FB588D82}" presName="Accent" presStyleLbl="node1" presStyleIdx="0" presStyleCnt="3"/>
      <dgm:spPr>
        <a:solidFill>
          <a:srgbClr val="99FF66"/>
        </a:solidFill>
      </dgm:spPr>
    </dgm:pt>
    <dgm:pt modelId="{857A14FB-C2FF-4774-8D32-8421C66FE053}" type="pres">
      <dgm:prSet presAssocID="{B48726BC-E842-4152-8D5F-5978FB588D82}" presName="Parent1" presStyleLbl="revTx" presStyleIdx="0" presStyleCnt="3">
        <dgm:presLayoutVars>
          <dgm:chMax val="1"/>
          <dgm:chPref val="1"/>
          <dgm:bulletEnabled val="1"/>
        </dgm:presLayoutVars>
      </dgm:prSet>
      <dgm:spPr/>
      <dgm:t>
        <a:bodyPr/>
        <a:lstStyle/>
        <a:p>
          <a:endParaRPr lang="es-ES"/>
        </a:p>
      </dgm:t>
    </dgm:pt>
    <dgm:pt modelId="{2675854B-B926-4941-BE60-1B1A5AE692DC}" type="pres">
      <dgm:prSet presAssocID="{40B0FEF0-3E39-4C2E-906B-35D30140B7E6}" presName="Accent2" presStyleCnt="0"/>
      <dgm:spPr/>
    </dgm:pt>
    <dgm:pt modelId="{E752CAF3-66B9-4AC0-933F-C2DEDE58B130}" type="pres">
      <dgm:prSet presAssocID="{40B0FEF0-3E39-4C2E-906B-35D30140B7E6}" presName="Accent" presStyleLbl="node1" presStyleIdx="1" presStyleCnt="3"/>
      <dgm:spPr>
        <a:solidFill>
          <a:schemeClr val="tx2">
            <a:lumMod val="60000"/>
            <a:lumOff val="40000"/>
          </a:schemeClr>
        </a:solidFill>
      </dgm:spPr>
    </dgm:pt>
    <dgm:pt modelId="{6E8957DA-0031-448E-9C54-659708E20E90}" type="pres">
      <dgm:prSet presAssocID="{40B0FEF0-3E39-4C2E-906B-35D30140B7E6}" presName="Parent2" presStyleLbl="revTx" presStyleIdx="1" presStyleCnt="3">
        <dgm:presLayoutVars>
          <dgm:chMax val="1"/>
          <dgm:chPref val="1"/>
          <dgm:bulletEnabled val="1"/>
        </dgm:presLayoutVars>
      </dgm:prSet>
      <dgm:spPr/>
      <dgm:t>
        <a:bodyPr/>
        <a:lstStyle/>
        <a:p>
          <a:endParaRPr lang="es-ES"/>
        </a:p>
      </dgm:t>
    </dgm:pt>
    <dgm:pt modelId="{2716382C-75AD-434A-83DA-2307AF651F1D}" type="pres">
      <dgm:prSet presAssocID="{B4BDD97A-2424-433F-A3DD-5D8D1E5BF3F7}" presName="Accent3" presStyleCnt="0"/>
      <dgm:spPr/>
    </dgm:pt>
    <dgm:pt modelId="{981837DD-68EE-4B9F-AB28-4DDBF692B471}" type="pres">
      <dgm:prSet presAssocID="{B4BDD97A-2424-433F-A3DD-5D8D1E5BF3F7}" presName="Accent" presStyleLbl="node1" presStyleIdx="2" presStyleCnt="3"/>
      <dgm:spPr>
        <a:solidFill>
          <a:srgbClr val="FFC000"/>
        </a:solidFill>
      </dgm:spPr>
    </dgm:pt>
    <dgm:pt modelId="{7865AAC3-A240-457B-BDD4-538247F41590}" type="pres">
      <dgm:prSet presAssocID="{B4BDD97A-2424-433F-A3DD-5D8D1E5BF3F7}" presName="Parent3" presStyleLbl="revTx" presStyleIdx="2" presStyleCnt="3">
        <dgm:presLayoutVars>
          <dgm:chMax val="1"/>
          <dgm:chPref val="1"/>
          <dgm:bulletEnabled val="1"/>
        </dgm:presLayoutVars>
      </dgm:prSet>
      <dgm:spPr/>
      <dgm:t>
        <a:bodyPr/>
        <a:lstStyle/>
        <a:p>
          <a:endParaRPr lang="es-ES"/>
        </a:p>
      </dgm:t>
    </dgm:pt>
  </dgm:ptLst>
  <dgm:cxnLst>
    <dgm:cxn modelId="{91A1BBF5-E119-4473-801D-9439D08F8919}" srcId="{7A75AFC5-8F15-4C54-A6B7-8FC504D46245}" destId="{B48726BC-E842-4152-8D5F-5978FB588D82}" srcOrd="0" destOrd="0" parTransId="{93149030-F504-4418-84FE-98245AF383E4}" sibTransId="{3ABB3CC6-3D87-41AB-BC28-C9BA9EA20D9E}"/>
    <dgm:cxn modelId="{0F4DF32B-F551-44F5-9106-567A8AD0B149}" type="presOf" srcId="{B48726BC-E842-4152-8D5F-5978FB588D82}" destId="{857A14FB-C2FF-4774-8D32-8421C66FE053}" srcOrd="0" destOrd="0" presId="urn:microsoft.com/office/officeart/2009/layout/CircleArrowProcess"/>
    <dgm:cxn modelId="{23957A68-BFC2-4A11-9F9C-DF36FB629641}" type="presOf" srcId="{7A75AFC5-8F15-4C54-A6B7-8FC504D46245}" destId="{8BC4F539-16DF-49D7-B811-C77DE710C853}" srcOrd="0" destOrd="0" presId="urn:microsoft.com/office/officeart/2009/layout/CircleArrowProcess"/>
    <dgm:cxn modelId="{68A7A825-6B39-4D66-AC2A-3E9A9CECFB17}" srcId="{7A75AFC5-8F15-4C54-A6B7-8FC504D46245}" destId="{40B0FEF0-3E39-4C2E-906B-35D30140B7E6}" srcOrd="1" destOrd="0" parTransId="{58076EC9-F285-4D95-8739-E21B00136356}" sibTransId="{7F1EF363-FF23-45A9-A632-3636DFE4C871}"/>
    <dgm:cxn modelId="{159CC652-D891-4CB1-8844-602F4F72DB14}" type="presOf" srcId="{B4BDD97A-2424-433F-A3DD-5D8D1E5BF3F7}" destId="{7865AAC3-A240-457B-BDD4-538247F41590}" srcOrd="0" destOrd="0" presId="urn:microsoft.com/office/officeart/2009/layout/CircleArrowProcess"/>
    <dgm:cxn modelId="{8AD006AE-4567-4470-874E-F81139E92D8C}" srcId="{7A75AFC5-8F15-4C54-A6B7-8FC504D46245}" destId="{B4BDD97A-2424-433F-A3DD-5D8D1E5BF3F7}" srcOrd="2" destOrd="0" parTransId="{DF008454-D4A5-49E8-89BD-4F9B255CEE85}" sibTransId="{34C8B280-5E6B-4C8C-8E57-924DB587D4EF}"/>
    <dgm:cxn modelId="{F08B8DFD-A0A1-4879-8DAA-DCB1FD9B53A2}" type="presOf" srcId="{40B0FEF0-3E39-4C2E-906B-35D30140B7E6}" destId="{6E8957DA-0031-448E-9C54-659708E20E90}" srcOrd="0" destOrd="0" presId="urn:microsoft.com/office/officeart/2009/layout/CircleArrowProcess"/>
    <dgm:cxn modelId="{FCAC9557-93FB-4BF0-97CD-30A452349B2C}" type="presParOf" srcId="{8BC4F539-16DF-49D7-B811-C77DE710C853}" destId="{F73DFA18-78A5-4952-B6B6-FCAAAE6B7CAB}" srcOrd="0" destOrd="0" presId="urn:microsoft.com/office/officeart/2009/layout/CircleArrowProcess"/>
    <dgm:cxn modelId="{C93D9851-9CF6-4BED-ACB5-B8464F83227B}" type="presParOf" srcId="{F73DFA18-78A5-4952-B6B6-FCAAAE6B7CAB}" destId="{A7044BB3-D9C3-4A61-A2B7-5914B7ED6887}" srcOrd="0" destOrd="0" presId="urn:microsoft.com/office/officeart/2009/layout/CircleArrowProcess"/>
    <dgm:cxn modelId="{70C20959-654C-47A9-AFB6-A1B2940223EA}" type="presParOf" srcId="{8BC4F539-16DF-49D7-B811-C77DE710C853}" destId="{857A14FB-C2FF-4774-8D32-8421C66FE053}" srcOrd="1" destOrd="0" presId="urn:microsoft.com/office/officeart/2009/layout/CircleArrowProcess"/>
    <dgm:cxn modelId="{A37986E7-7256-4B39-B5AD-23D0B6C725E8}" type="presParOf" srcId="{8BC4F539-16DF-49D7-B811-C77DE710C853}" destId="{2675854B-B926-4941-BE60-1B1A5AE692DC}" srcOrd="2" destOrd="0" presId="urn:microsoft.com/office/officeart/2009/layout/CircleArrowProcess"/>
    <dgm:cxn modelId="{FC764D9B-6E8D-4714-9218-FAC082A0DB30}" type="presParOf" srcId="{2675854B-B926-4941-BE60-1B1A5AE692DC}" destId="{E752CAF3-66B9-4AC0-933F-C2DEDE58B130}" srcOrd="0" destOrd="0" presId="urn:microsoft.com/office/officeart/2009/layout/CircleArrowProcess"/>
    <dgm:cxn modelId="{0058BB05-6E94-491E-8E48-3B590253AFAD}" type="presParOf" srcId="{8BC4F539-16DF-49D7-B811-C77DE710C853}" destId="{6E8957DA-0031-448E-9C54-659708E20E90}" srcOrd="3" destOrd="0" presId="urn:microsoft.com/office/officeart/2009/layout/CircleArrowProcess"/>
    <dgm:cxn modelId="{3ECA6E3E-5C5C-42D4-AFB9-F530F30605C8}" type="presParOf" srcId="{8BC4F539-16DF-49D7-B811-C77DE710C853}" destId="{2716382C-75AD-434A-83DA-2307AF651F1D}" srcOrd="4" destOrd="0" presId="urn:microsoft.com/office/officeart/2009/layout/CircleArrowProcess"/>
    <dgm:cxn modelId="{AD298EEA-924C-4C07-82DC-EE982DA901B5}" type="presParOf" srcId="{2716382C-75AD-434A-83DA-2307AF651F1D}" destId="{981837DD-68EE-4B9F-AB28-4DDBF692B471}" srcOrd="0" destOrd="0" presId="urn:microsoft.com/office/officeart/2009/layout/CircleArrowProcess"/>
    <dgm:cxn modelId="{3125A86C-758F-4110-B51C-2CE84986EDF3}" type="presParOf" srcId="{8BC4F539-16DF-49D7-B811-C77DE710C853}" destId="{7865AAC3-A240-457B-BDD4-538247F4159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450AC7-F15D-41D4-B90C-12B3B765872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39B40A14-78C8-4215-B6B7-3A4C5D42CD2B}">
      <dgm:prSet phldrT="[Texto]"/>
      <dgm:spPr>
        <a:solidFill>
          <a:srgbClr val="99FF66"/>
        </a:solidFill>
      </dgm:spPr>
      <dgm:t>
        <a:bodyPr/>
        <a:lstStyle/>
        <a:p>
          <a:r>
            <a:rPr lang="es-ES" dirty="0" smtClean="0"/>
            <a:t>Muestreo</a:t>
          </a:r>
          <a:endParaRPr lang="es-ES" dirty="0"/>
        </a:p>
      </dgm:t>
    </dgm:pt>
    <dgm:pt modelId="{ECF7F1F8-4B0B-4E1C-87BA-A9174EA378F5}" type="parTrans" cxnId="{32E56832-59D3-4C76-A66A-9C9DDEA60510}">
      <dgm:prSet/>
      <dgm:spPr/>
      <dgm:t>
        <a:bodyPr/>
        <a:lstStyle/>
        <a:p>
          <a:endParaRPr lang="es-ES"/>
        </a:p>
      </dgm:t>
    </dgm:pt>
    <dgm:pt modelId="{6F37E348-A106-490E-864C-161F769692C0}" type="sibTrans" cxnId="{32E56832-59D3-4C76-A66A-9C9DDEA60510}">
      <dgm:prSet/>
      <dgm:spPr/>
      <dgm:t>
        <a:bodyPr/>
        <a:lstStyle/>
        <a:p>
          <a:endParaRPr lang="es-ES"/>
        </a:p>
      </dgm:t>
    </dgm:pt>
    <dgm:pt modelId="{8D1B5B3D-72DC-46B8-B63B-0CD0844DC60B}">
      <dgm:prSet phldrT="[Texto]"/>
      <dgm:spPr/>
      <dgm:t>
        <a:bodyPr/>
        <a:lstStyle/>
        <a:p>
          <a:r>
            <a:rPr lang="es-ES_tradnl" dirty="0" smtClean="0"/>
            <a:t>Muestreo no probabilístico por conveniencia </a:t>
          </a:r>
          <a:endParaRPr lang="es-ES" dirty="0"/>
        </a:p>
      </dgm:t>
    </dgm:pt>
    <dgm:pt modelId="{667EA8CD-4AD4-488C-ADF4-2D55E853E52F}" type="parTrans" cxnId="{0DD60F44-D259-483E-B8B8-D201327AB84A}">
      <dgm:prSet/>
      <dgm:spPr/>
      <dgm:t>
        <a:bodyPr/>
        <a:lstStyle/>
        <a:p>
          <a:endParaRPr lang="es-ES"/>
        </a:p>
      </dgm:t>
    </dgm:pt>
    <dgm:pt modelId="{6D610961-8462-4CF4-B0B3-C1FE130A73FC}" type="sibTrans" cxnId="{0DD60F44-D259-483E-B8B8-D201327AB84A}">
      <dgm:prSet/>
      <dgm:spPr/>
      <dgm:t>
        <a:bodyPr/>
        <a:lstStyle/>
        <a:p>
          <a:endParaRPr lang="es-ES"/>
        </a:p>
      </dgm:t>
    </dgm:pt>
    <dgm:pt modelId="{E5AFFF86-E8EC-49F1-AFB9-6D81A9DA5865}">
      <dgm:prSet phldrT="[Texto]"/>
      <dgm:spPr/>
      <dgm:t>
        <a:bodyPr/>
        <a:lstStyle/>
        <a:p>
          <a:r>
            <a:rPr lang="es-ES" dirty="0" smtClean="0"/>
            <a:t>Estudios iniciales; analiza si la hipótesis se cumple</a:t>
          </a:r>
          <a:endParaRPr lang="es-ES" dirty="0"/>
        </a:p>
      </dgm:t>
    </dgm:pt>
    <dgm:pt modelId="{96C15A44-2717-4C67-98BB-DEA19B52BCC5}" type="parTrans" cxnId="{ECE0FB31-2D1B-4D07-A42C-095357D0BC77}">
      <dgm:prSet/>
      <dgm:spPr/>
      <dgm:t>
        <a:bodyPr/>
        <a:lstStyle/>
        <a:p>
          <a:endParaRPr lang="es-ES"/>
        </a:p>
      </dgm:t>
    </dgm:pt>
    <dgm:pt modelId="{EB8818A0-A2D2-41F3-AC1E-3B4869528FFF}" type="sibTrans" cxnId="{ECE0FB31-2D1B-4D07-A42C-095357D0BC77}">
      <dgm:prSet/>
      <dgm:spPr/>
      <dgm:t>
        <a:bodyPr/>
        <a:lstStyle/>
        <a:p>
          <a:endParaRPr lang="es-ES"/>
        </a:p>
      </dgm:t>
    </dgm:pt>
    <dgm:pt modelId="{F458CC0E-AE48-4A2B-AE95-5641559FB80E}">
      <dgm:prSet phldrT="[Texto]"/>
      <dgm:spPr>
        <a:solidFill>
          <a:srgbClr val="FFC000"/>
        </a:solidFill>
      </dgm:spPr>
      <dgm:t>
        <a:bodyPr/>
        <a:lstStyle/>
        <a:p>
          <a:r>
            <a:rPr lang="es-ES" dirty="0" smtClean="0"/>
            <a:t>Parámetros “in situ”</a:t>
          </a:r>
          <a:endParaRPr lang="es-ES" dirty="0"/>
        </a:p>
      </dgm:t>
    </dgm:pt>
    <dgm:pt modelId="{B0E1B815-ED06-43E8-AE39-CEE64D330DFF}" type="parTrans" cxnId="{54AE23D1-329B-49F4-B322-F8764656460D}">
      <dgm:prSet/>
      <dgm:spPr/>
      <dgm:t>
        <a:bodyPr/>
        <a:lstStyle/>
        <a:p>
          <a:endParaRPr lang="es-ES"/>
        </a:p>
      </dgm:t>
    </dgm:pt>
    <dgm:pt modelId="{5B81C77B-5883-4449-BF93-5E74E1879592}" type="sibTrans" cxnId="{54AE23D1-329B-49F4-B322-F8764656460D}">
      <dgm:prSet/>
      <dgm:spPr/>
      <dgm:t>
        <a:bodyPr/>
        <a:lstStyle/>
        <a:p>
          <a:endParaRPr lang="es-ES"/>
        </a:p>
      </dgm:t>
    </dgm:pt>
    <dgm:pt modelId="{9A83AC4C-89C2-451E-896F-976C2534446D}">
      <dgm:prSet phldrT="[Texto]"/>
      <dgm:spPr/>
      <dgm:t>
        <a:bodyPr/>
        <a:lstStyle/>
        <a:p>
          <a:r>
            <a:rPr lang="es-ES" dirty="0" smtClean="0"/>
            <a:t>Temperatura</a:t>
          </a:r>
          <a:endParaRPr lang="es-ES" dirty="0"/>
        </a:p>
      </dgm:t>
    </dgm:pt>
    <dgm:pt modelId="{11C534A8-2628-4628-8B05-2027C8448B1E}" type="parTrans" cxnId="{76F5BBB0-734D-4F05-AD13-28F1E5434125}">
      <dgm:prSet/>
      <dgm:spPr/>
      <dgm:t>
        <a:bodyPr/>
        <a:lstStyle/>
        <a:p>
          <a:endParaRPr lang="es-ES"/>
        </a:p>
      </dgm:t>
    </dgm:pt>
    <dgm:pt modelId="{38490310-FF70-4392-87F9-1116FC1383ED}" type="sibTrans" cxnId="{76F5BBB0-734D-4F05-AD13-28F1E5434125}">
      <dgm:prSet/>
      <dgm:spPr/>
      <dgm:t>
        <a:bodyPr/>
        <a:lstStyle/>
        <a:p>
          <a:endParaRPr lang="es-ES"/>
        </a:p>
      </dgm:t>
    </dgm:pt>
    <dgm:pt modelId="{17E8A582-5EAD-4B01-8438-1B7381FD86AB}">
      <dgm:prSet phldrT="[Texto]"/>
      <dgm:spPr/>
      <dgm:t>
        <a:bodyPr/>
        <a:lstStyle/>
        <a:p>
          <a:r>
            <a:rPr lang="es-ES" dirty="0" smtClean="0"/>
            <a:t>pH</a:t>
          </a:r>
          <a:endParaRPr lang="es-ES" dirty="0"/>
        </a:p>
      </dgm:t>
    </dgm:pt>
    <dgm:pt modelId="{669925CB-D0C1-4233-BEF5-73329EFF4BAD}" type="parTrans" cxnId="{678E3A1C-FA07-4227-80E0-62FD9AC50A39}">
      <dgm:prSet/>
      <dgm:spPr/>
      <dgm:t>
        <a:bodyPr/>
        <a:lstStyle/>
        <a:p>
          <a:endParaRPr lang="es-ES"/>
        </a:p>
      </dgm:t>
    </dgm:pt>
    <dgm:pt modelId="{79611066-1473-46AF-8F70-42B97D1D5EBA}" type="sibTrans" cxnId="{678E3A1C-FA07-4227-80E0-62FD9AC50A39}">
      <dgm:prSet/>
      <dgm:spPr/>
      <dgm:t>
        <a:bodyPr/>
        <a:lstStyle/>
        <a:p>
          <a:endParaRPr lang="es-ES"/>
        </a:p>
      </dgm:t>
    </dgm:pt>
    <dgm:pt modelId="{396C686B-9F89-466B-95A8-70EB6B79C204}">
      <dgm:prSet phldrT="[Texto]"/>
      <dgm:spPr>
        <a:solidFill>
          <a:srgbClr val="00B0F0"/>
        </a:solidFill>
      </dgm:spPr>
      <dgm:t>
        <a:bodyPr/>
        <a:lstStyle/>
        <a:p>
          <a:r>
            <a:rPr lang="es-ES" dirty="0" smtClean="0"/>
            <a:t>Determinación de arsénico </a:t>
          </a:r>
          <a:endParaRPr lang="es-ES" dirty="0"/>
        </a:p>
      </dgm:t>
    </dgm:pt>
    <dgm:pt modelId="{15D3DF38-4FDD-4E85-98A5-25C101AC3922}" type="parTrans" cxnId="{E7216701-2AC2-4F58-91E0-DE4602B3C63F}">
      <dgm:prSet/>
      <dgm:spPr/>
      <dgm:t>
        <a:bodyPr/>
        <a:lstStyle/>
        <a:p>
          <a:endParaRPr lang="es-ES"/>
        </a:p>
      </dgm:t>
    </dgm:pt>
    <dgm:pt modelId="{8D070CF9-4524-4897-BA07-64CBD87E58C3}" type="sibTrans" cxnId="{E7216701-2AC2-4F58-91E0-DE4602B3C63F}">
      <dgm:prSet/>
      <dgm:spPr/>
      <dgm:t>
        <a:bodyPr/>
        <a:lstStyle/>
        <a:p>
          <a:endParaRPr lang="es-ES"/>
        </a:p>
      </dgm:t>
    </dgm:pt>
    <dgm:pt modelId="{F7CA353B-1513-4D23-A5E4-22785E6B6DE8}">
      <dgm:prSet phldrT="[Texto]"/>
      <dgm:spPr/>
      <dgm:t>
        <a:bodyPr/>
        <a:lstStyle/>
        <a:p>
          <a:r>
            <a:rPr lang="es-ES_tradnl" dirty="0" smtClean="0"/>
            <a:t>Centro de </a:t>
          </a:r>
          <a:r>
            <a:rPr lang="es-ES_tradnl" dirty="0" err="1" smtClean="0"/>
            <a:t>Nanociencia</a:t>
          </a:r>
          <a:r>
            <a:rPr lang="es-ES_tradnl" dirty="0" smtClean="0"/>
            <a:t> y Nanotecnología (CENCINAT) </a:t>
          </a:r>
          <a:endParaRPr lang="es-ES" dirty="0"/>
        </a:p>
      </dgm:t>
    </dgm:pt>
    <dgm:pt modelId="{D996E8FE-391F-4C0F-928F-E9572EB4347A}" type="parTrans" cxnId="{6EC48234-EB80-4308-9E53-DD9A0B5AF54B}">
      <dgm:prSet/>
      <dgm:spPr/>
      <dgm:t>
        <a:bodyPr/>
        <a:lstStyle/>
        <a:p>
          <a:endParaRPr lang="es-ES"/>
        </a:p>
      </dgm:t>
    </dgm:pt>
    <dgm:pt modelId="{377AE443-EAA6-4220-89A7-0ADB02BA5D4F}" type="sibTrans" cxnId="{6EC48234-EB80-4308-9E53-DD9A0B5AF54B}">
      <dgm:prSet/>
      <dgm:spPr/>
      <dgm:t>
        <a:bodyPr/>
        <a:lstStyle/>
        <a:p>
          <a:endParaRPr lang="es-ES"/>
        </a:p>
      </dgm:t>
    </dgm:pt>
    <dgm:pt modelId="{567DE2F2-2352-4588-ACED-A8EADE03F8CB}">
      <dgm:prSet phldrT="[Texto]"/>
      <dgm:spPr/>
      <dgm:t>
        <a:bodyPr/>
        <a:lstStyle/>
        <a:p>
          <a:r>
            <a:rPr lang="es-ES_tradnl" dirty="0" smtClean="0"/>
            <a:t>Absorción atómica sistema de inyección FIAS </a:t>
          </a:r>
          <a:endParaRPr lang="es-ES" dirty="0"/>
        </a:p>
      </dgm:t>
    </dgm:pt>
    <dgm:pt modelId="{6DEADF81-07A4-47AD-B144-198840F2763A}" type="parTrans" cxnId="{66695A59-6ED4-42F3-9FB9-788D164E8106}">
      <dgm:prSet/>
      <dgm:spPr/>
      <dgm:t>
        <a:bodyPr/>
        <a:lstStyle/>
        <a:p>
          <a:endParaRPr lang="es-ES"/>
        </a:p>
      </dgm:t>
    </dgm:pt>
    <dgm:pt modelId="{41125521-CECF-4BA8-9D3E-58859B0F2F8D}" type="sibTrans" cxnId="{66695A59-6ED4-42F3-9FB9-788D164E8106}">
      <dgm:prSet/>
      <dgm:spPr/>
      <dgm:t>
        <a:bodyPr/>
        <a:lstStyle/>
        <a:p>
          <a:endParaRPr lang="es-ES"/>
        </a:p>
      </dgm:t>
    </dgm:pt>
    <dgm:pt modelId="{97E2DF71-4E70-4A6E-9994-674706F214BA}">
      <dgm:prSet phldrT="[Texto]"/>
      <dgm:spPr/>
      <dgm:t>
        <a:bodyPr/>
        <a:lstStyle/>
        <a:p>
          <a:r>
            <a:rPr lang="es-ES_tradnl" dirty="0" smtClean="0"/>
            <a:t>Se tomaron muestras simples</a:t>
          </a:r>
          <a:endParaRPr lang="es-ES" dirty="0"/>
        </a:p>
      </dgm:t>
    </dgm:pt>
    <dgm:pt modelId="{DD9C835E-B5DE-4A1F-B209-3DAEE096067C}" type="parTrans" cxnId="{173EF75C-B186-4112-A333-7E0ED609E405}">
      <dgm:prSet/>
      <dgm:spPr/>
      <dgm:t>
        <a:bodyPr/>
        <a:lstStyle/>
        <a:p>
          <a:endParaRPr lang="es-ES"/>
        </a:p>
      </dgm:t>
    </dgm:pt>
    <dgm:pt modelId="{0F954A68-FA3E-4382-9054-EF386F7289CD}" type="sibTrans" cxnId="{173EF75C-B186-4112-A333-7E0ED609E405}">
      <dgm:prSet/>
      <dgm:spPr/>
      <dgm:t>
        <a:bodyPr/>
        <a:lstStyle/>
        <a:p>
          <a:endParaRPr lang="es-ES"/>
        </a:p>
      </dgm:t>
    </dgm:pt>
    <dgm:pt modelId="{222AFED2-0048-4FA2-B9F1-B07523009A10}">
      <dgm:prSet phldrT="[Texto]"/>
      <dgm:spPr/>
      <dgm:t>
        <a:bodyPr/>
        <a:lstStyle/>
        <a:p>
          <a:r>
            <a:rPr lang="es-ES" dirty="0" smtClean="0"/>
            <a:t>Conductividad</a:t>
          </a:r>
          <a:endParaRPr lang="es-ES" dirty="0"/>
        </a:p>
      </dgm:t>
    </dgm:pt>
    <dgm:pt modelId="{FF2F1A56-9094-4D03-9139-91124AE36B6C}" type="parTrans" cxnId="{CF1049F5-180B-497D-ABBC-8053BF0C1B9D}">
      <dgm:prSet/>
      <dgm:spPr/>
      <dgm:t>
        <a:bodyPr/>
        <a:lstStyle/>
        <a:p>
          <a:endParaRPr lang="es-ES"/>
        </a:p>
      </dgm:t>
    </dgm:pt>
    <dgm:pt modelId="{7009A1B3-5B7F-47FD-83E1-917F331D8F08}" type="sibTrans" cxnId="{CF1049F5-180B-497D-ABBC-8053BF0C1B9D}">
      <dgm:prSet/>
      <dgm:spPr/>
      <dgm:t>
        <a:bodyPr/>
        <a:lstStyle/>
        <a:p>
          <a:endParaRPr lang="es-ES"/>
        </a:p>
      </dgm:t>
    </dgm:pt>
    <dgm:pt modelId="{E4D23381-6C1D-4142-B658-FC1F67A47B12}">
      <dgm:prSet phldrT="[Texto]"/>
      <dgm:spPr/>
      <dgm:t>
        <a:bodyPr/>
        <a:lstStyle/>
        <a:p>
          <a:r>
            <a:rPr lang="es-ES" dirty="0" smtClean="0"/>
            <a:t>Oxígeno Disuelto</a:t>
          </a:r>
          <a:endParaRPr lang="es-ES" dirty="0"/>
        </a:p>
      </dgm:t>
    </dgm:pt>
    <dgm:pt modelId="{6C99C8B3-EAC9-483D-8B8F-C64AD9AE962F}" type="parTrans" cxnId="{685009FB-2C68-42CB-9C4F-5F4DCF2AC85B}">
      <dgm:prSet/>
      <dgm:spPr/>
      <dgm:t>
        <a:bodyPr/>
        <a:lstStyle/>
        <a:p>
          <a:endParaRPr lang="es-ES"/>
        </a:p>
      </dgm:t>
    </dgm:pt>
    <dgm:pt modelId="{EB95F20F-489A-43A4-AD9B-811F84E497B2}" type="sibTrans" cxnId="{685009FB-2C68-42CB-9C4F-5F4DCF2AC85B}">
      <dgm:prSet/>
      <dgm:spPr/>
      <dgm:t>
        <a:bodyPr/>
        <a:lstStyle/>
        <a:p>
          <a:endParaRPr lang="es-ES"/>
        </a:p>
      </dgm:t>
    </dgm:pt>
    <dgm:pt modelId="{D8AC537A-B072-4717-9324-E3104AA42965}" type="pres">
      <dgm:prSet presAssocID="{BD450AC7-F15D-41D4-B90C-12B3B765872C}" presName="linearFlow" presStyleCnt="0">
        <dgm:presLayoutVars>
          <dgm:dir/>
          <dgm:animLvl val="lvl"/>
          <dgm:resizeHandles val="exact"/>
        </dgm:presLayoutVars>
      </dgm:prSet>
      <dgm:spPr/>
      <dgm:t>
        <a:bodyPr/>
        <a:lstStyle/>
        <a:p>
          <a:endParaRPr lang="es-ES"/>
        </a:p>
      </dgm:t>
    </dgm:pt>
    <dgm:pt modelId="{AB399D30-2827-4579-B3EF-08EC154E68BB}" type="pres">
      <dgm:prSet presAssocID="{39B40A14-78C8-4215-B6B7-3A4C5D42CD2B}" presName="composite" presStyleCnt="0"/>
      <dgm:spPr/>
    </dgm:pt>
    <dgm:pt modelId="{26321D53-F34F-4610-9C8E-B519D3019DD1}" type="pres">
      <dgm:prSet presAssocID="{39B40A14-78C8-4215-B6B7-3A4C5D42CD2B}" presName="parentText" presStyleLbl="alignNode1" presStyleIdx="0" presStyleCnt="3">
        <dgm:presLayoutVars>
          <dgm:chMax val="1"/>
          <dgm:bulletEnabled val="1"/>
        </dgm:presLayoutVars>
      </dgm:prSet>
      <dgm:spPr/>
      <dgm:t>
        <a:bodyPr/>
        <a:lstStyle/>
        <a:p>
          <a:endParaRPr lang="es-ES"/>
        </a:p>
      </dgm:t>
    </dgm:pt>
    <dgm:pt modelId="{77A77A6C-0320-4AEE-A3D2-84DC755BFA92}" type="pres">
      <dgm:prSet presAssocID="{39B40A14-78C8-4215-B6B7-3A4C5D42CD2B}" presName="descendantText" presStyleLbl="alignAcc1" presStyleIdx="0" presStyleCnt="3">
        <dgm:presLayoutVars>
          <dgm:bulletEnabled val="1"/>
        </dgm:presLayoutVars>
      </dgm:prSet>
      <dgm:spPr/>
      <dgm:t>
        <a:bodyPr/>
        <a:lstStyle/>
        <a:p>
          <a:endParaRPr lang="es-ES"/>
        </a:p>
      </dgm:t>
    </dgm:pt>
    <dgm:pt modelId="{BC108085-7042-440C-AC31-BB391B881759}" type="pres">
      <dgm:prSet presAssocID="{6F37E348-A106-490E-864C-161F769692C0}" presName="sp" presStyleCnt="0"/>
      <dgm:spPr/>
    </dgm:pt>
    <dgm:pt modelId="{0063F909-F24E-46EE-B9EA-3C0156140FC5}" type="pres">
      <dgm:prSet presAssocID="{F458CC0E-AE48-4A2B-AE95-5641559FB80E}" presName="composite" presStyleCnt="0"/>
      <dgm:spPr/>
    </dgm:pt>
    <dgm:pt modelId="{BFFBC5B1-E7DB-4DAE-A46E-BD6F1255D43E}" type="pres">
      <dgm:prSet presAssocID="{F458CC0E-AE48-4A2B-AE95-5641559FB80E}" presName="parentText" presStyleLbl="alignNode1" presStyleIdx="1" presStyleCnt="3">
        <dgm:presLayoutVars>
          <dgm:chMax val="1"/>
          <dgm:bulletEnabled val="1"/>
        </dgm:presLayoutVars>
      </dgm:prSet>
      <dgm:spPr/>
      <dgm:t>
        <a:bodyPr/>
        <a:lstStyle/>
        <a:p>
          <a:endParaRPr lang="es-ES"/>
        </a:p>
      </dgm:t>
    </dgm:pt>
    <dgm:pt modelId="{DEA0ADDE-A716-4340-8CAA-C33672D9E62D}" type="pres">
      <dgm:prSet presAssocID="{F458CC0E-AE48-4A2B-AE95-5641559FB80E}" presName="descendantText" presStyleLbl="alignAcc1" presStyleIdx="1" presStyleCnt="3">
        <dgm:presLayoutVars>
          <dgm:bulletEnabled val="1"/>
        </dgm:presLayoutVars>
      </dgm:prSet>
      <dgm:spPr/>
      <dgm:t>
        <a:bodyPr/>
        <a:lstStyle/>
        <a:p>
          <a:endParaRPr lang="es-ES"/>
        </a:p>
      </dgm:t>
    </dgm:pt>
    <dgm:pt modelId="{11738051-7CF7-47B3-9D41-63B8D1A77614}" type="pres">
      <dgm:prSet presAssocID="{5B81C77B-5883-4449-BF93-5E74E1879592}" presName="sp" presStyleCnt="0"/>
      <dgm:spPr/>
    </dgm:pt>
    <dgm:pt modelId="{9773C835-0C80-4F2B-83E9-ACD686F95627}" type="pres">
      <dgm:prSet presAssocID="{396C686B-9F89-466B-95A8-70EB6B79C204}" presName="composite" presStyleCnt="0"/>
      <dgm:spPr/>
    </dgm:pt>
    <dgm:pt modelId="{D973800D-9C02-410D-BDE4-2A141B1D0066}" type="pres">
      <dgm:prSet presAssocID="{396C686B-9F89-466B-95A8-70EB6B79C204}" presName="parentText" presStyleLbl="alignNode1" presStyleIdx="2" presStyleCnt="3">
        <dgm:presLayoutVars>
          <dgm:chMax val="1"/>
          <dgm:bulletEnabled val="1"/>
        </dgm:presLayoutVars>
      </dgm:prSet>
      <dgm:spPr/>
      <dgm:t>
        <a:bodyPr/>
        <a:lstStyle/>
        <a:p>
          <a:endParaRPr lang="es-ES"/>
        </a:p>
      </dgm:t>
    </dgm:pt>
    <dgm:pt modelId="{8556A60B-0014-4800-AB2E-D7B8890E3550}" type="pres">
      <dgm:prSet presAssocID="{396C686B-9F89-466B-95A8-70EB6B79C204}" presName="descendantText" presStyleLbl="alignAcc1" presStyleIdx="2" presStyleCnt="3">
        <dgm:presLayoutVars>
          <dgm:bulletEnabled val="1"/>
        </dgm:presLayoutVars>
      </dgm:prSet>
      <dgm:spPr/>
      <dgm:t>
        <a:bodyPr/>
        <a:lstStyle/>
        <a:p>
          <a:endParaRPr lang="es-ES"/>
        </a:p>
      </dgm:t>
    </dgm:pt>
  </dgm:ptLst>
  <dgm:cxnLst>
    <dgm:cxn modelId="{678E3A1C-FA07-4227-80E0-62FD9AC50A39}" srcId="{F458CC0E-AE48-4A2B-AE95-5641559FB80E}" destId="{17E8A582-5EAD-4B01-8438-1B7381FD86AB}" srcOrd="1" destOrd="0" parTransId="{669925CB-D0C1-4233-BEF5-73329EFF4BAD}" sibTransId="{79611066-1473-46AF-8F70-42B97D1D5EBA}"/>
    <dgm:cxn modelId="{159CE733-FF5A-49E9-A2CB-5E918D2384E1}" type="presOf" srcId="{17E8A582-5EAD-4B01-8438-1B7381FD86AB}" destId="{DEA0ADDE-A716-4340-8CAA-C33672D9E62D}" srcOrd="0" destOrd="1" presId="urn:microsoft.com/office/officeart/2005/8/layout/chevron2"/>
    <dgm:cxn modelId="{173EF75C-B186-4112-A333-7E0ED609E405}" srcId="{39B40A14-78C8-4215-B6B7-3A4C5D42CD2B}" destId="{97E2DF71-4E70-4A6E-9994-674706F214BA}" srcOrd="2" destOrd="0" parTransId="{DD9C835E-B5DE-4A1F-B209-3DAEE096067C}" sibTransId="{0F954A68-FA3E-4382-9054-EF386F7289CD}"/>
    <dgm:cxn modelId="{A40C60AD-70C4-476C-9770-1491244EA012}" type="presOf" srcId="{F458CC0E-AE48-4A2B-AE95-5641559FB80E}" destId="{BFFBC5B1-E7DB-4DAE-A46E-BD6F1255D43E}" srcOrd="0" destOrd="0" presId="urn:microsoft.com/office/officeart/2005/8/layout/chevron2"/>
    <dgm:cxn modelId="{D167B34D-40C8-40FF-9CA7-1B6A6CAFC308}" type="presOf" srcId="{396C686B-9F89-466B-95A8-70EB6B79C204}" destId="{D973800D-9C02-410D-BDE4-2A141B1D0066}" srcOrd="0" destOrd="0" presId="urn:microsoft.com/office/officeart/2005/8/layout/chevron2"/>
    <dgm:cxn modelId="{76F5BBB0-734D-4F05-AD13-28F1E5434125}" srcId="{F458CC0E-AE48-4A2B-AE95-5641559FB80E}" destId="{9A83AC4C-89C2-451E-896F-976C2534446D}" srcOrd="0" destOrd="0" parTransId="{11C534A8-2628-4628-8B05-2027C8448B1E}" sibTransId="{38490310-FF70-4392-87F9-1116FC1383ED}"/>
    <dgm:cxn modelId="{CF1049F5-180B-497D-ABBC-8053BF0C1B9D}" srcId="{F458CC0E-AE48-4A2B-AE95-5641559FB80E}" destId="{222AFED2-0048-4FA2-B9F1-B07523009A10}" srcOrd="2" destOrd="0" parTransId="{FF2F1A56-9094-4D03-9139-91124AE36B6C}" sibTransId="{7009A1B3-5B7F-47FD-83E1-917F331D8F08}"/>
    <dgm:cxn modelId="{32E56832-59D3-4C76-A66A-9C9DDEA60510}" srcId="{BD450AC7-F15D-41D4-B90C-12B3B765872C}" destId="{39B40A14-78C8-4215-B6B7-3A4C5D42CD2B}" srcOrd="0" destOrd="0" parTransId="{ECF7F1F8-4B0B-4E1C-87BA-A9174EA378F5}" sibTransId="{6F37E348-A106-490E-864C-161F769692C0}"/>
    <dgm:cxn modelId="{E7216701-2AC2-4F58-91E0-DE4602B3C63F}" srcId="{BD450AC7-F15D-41D4-B90C-12B3B765872C}" destId="{396C686B-9F89-466B-95A8-70EB6B79C204}" srcOrd="2" destOrd="0" parTransId="{15D3DF38-4FDD-4E85-98A5-25C101AC3922}" sibTransId="{8D070CF9-4524-4897-BA07-64CBD87E58C3}"/>
    <dgm:cxn modelId="{BD3A634B-17F0-40AE-9AB1-7303C0459135}" type="presOf" srcId="{E4D23381-6C1D-4142-B658-FC1F67A47B12}" destId="{DEA0ADDE-A716-4340-8CAA-C33672D9E62D}" srcOrd="0" destOrd="3" presId="urn:microsoft.com/office/officeart/2005/8/layout/chevron2"/>
    <dgm:cxn modelId="{0DD60F44-D259-483E-B8B8-D201327AB84A}" srcId="{39B40A14-78C8-4215-B6B7-3A4C5D42CD2B}" destId="{8D1B5B3D-72DC-46B8-B63B-0CD0844DC60B}" srcOrd="0" destOrd="0" parTransId="{667EA8CD-4AD4-488C-ADF4-2D55E853E52F}" sibTransId="{6D610961-8462-4CF4-B0B3-C1FE130A73FC}"/>
    <dgm:cxn modelId="{ECE0FB31-2D1B-4D07-A42C-095357D0BC77}" srcId="{39B40A14-78C8-4215-B6B7-3A4C5D42CD2B}" destId="{E5AFFF86-E8EC-49F1-AFB9-6D81A9DA5865}" srcOrd="1" destOrd="0" parTransId="{96C15A44-2717-4C67-98BB-DEA19B52BCC5}" sibTransId="{EB8818A0-A2D2-41F3-AC1E-3B4869528FFF}"/>
    <dgm:cxn modelId="{63BAFD8F-A955-48A2-BE46-23C212A023F1}" type="presOf" srcId="{97E2DF71-4E70-4A6E-9994-674706F214BA}" destId="{77A77A6C-0320-4AEE-A3D2-84DC755BFA92}" srcOrd="0" destOrd="2" presId="urn:microsoft.com/office/officeart/2005/8/layout/chevron2"/>
    <dgm:cxn modelId="{685009FB-2C68-42CB-9C4F-5F4DCF2AC85B}" srcId="{F458CC0E-AE48-4A2B-AE95-5641559FB80E}" destId="{E4D23381-6C1D-4142-B658-FC1F67A47B12}" srcOrd="3" destOrd="0" parTransId="{6C99C8B3-EAC9-483D-8B8F-C64AD9AE962F}" sibTransId="{EB95F20F-489A-43A4-AD9B-811F84E497B2}"/>
    <dgm:cxn modelId="{9DCA09E7-038F-4050-A21D-CA823642E98D}" type="presOf" srcId="{8D1B5B3D-72DC-46B8-B63B-0CD0844DC60B}" destId="{77A77A6C-0320-4AEE-A3D2-84DC755BFA92}" srcOrd="0" destOrd="0" presId="urn:microsoft.com/office/officeart/2005/8/layout/chevron2"/>
    <dgm:cxn modelId="{CDF72CA2-5950-48DC-A929-A7AA4ACBFFBE}" type="presOf" srcId="{39B40A14-78C8-4215-B6B7-3A4C5D42CD2B}" destId="{26321D53-F34F-4610-9C8E-B519D3019DD1}" srcOrd="0" destOrd="0" presId="urn:microsoft.com/office/officeart/2005/8/layout/chevron2"/>
    <dgm:cxn modelId="{4C059866-2469-4874-BE36-B8ADB305653D}" type="presOf" srcId="{BD450AC7-F15D-41D4-B90C-12B3B765872C}" destId="{D8AC537A-B072-4717-9324-E3104AA42965}" srcOrd="0" destOrd="0" presId="urn:microsoft.com/office/officeart/2005/8/layout/chevron2"/>
    <dgm:cxn modelId="{8002BAFE-4BB9-4200-B243-6A8A953A7D4B}" type="presOf" srcId="{E5AFFF86-E8EC-49F1-AFB9-6D81A9DA5865}" destId="{77A77A6C-0320-4AEE-A3D2-84DC755BFA92}" srcOrd="0" destOrd="1" presId="urn:microsoft.com/office/officeart/2005/8/layout/chevron2"/>
    <dgm:cxn modelId="{66695A59-6ED4-42F3-9FB9-788D164E8106}" srcId="{396C686B-9F89-466B-95A8-70EB6B79C204}" destId="{567DE2F2-2352-4588-ACED-A8EADE03F8CB}" srcOrd="1" destOrd="0" parTransId="{6DEADF81-07A4-47AD-B144-198840F2763A}" sibTransId="{41125521-CECF-4BA8-9D3E-58859B0F2F8D}"/>
    <dgm:cxn modelId="{EA01F416-91D7-43EB-AA41-A3A75804F332}" type="presOf" srcId="{567DE2F2-2352-4588-ACED-A8EADE03F8CB}" destId="{8556A60B-0014-4800-AB2E-D7B8890E3550}" srcOrd="0" destOrd="1" presId="urn:microsoft.com/office/officeart/2005/8/layout/chevron2"/>
    <dgm:cxn modelId="{54AE23D1-329B-49F4-B322-F8764656460D}" srcId="{BD450AC7-F15D-41D4-B90C-12B3B765872C}" destId="{F458CC0E-AE48-4A2B-AE95-5641559FB80E}" srcOrd="1" destOrd="0" parTransId="{B0E1B815-ED06-43E8-AE39-CEE64D330DFF}" sibTransId="{5B81C77B-5883-4449-BF93-5E74E1879592}"/>
    <dgm:cxn modelId="{AAE89FE2-C5DD-4806-B640-39B9B4D5ECDA}" type="presOf" srcId="{9A83AC4C-89C2-451E-896F-976C2534446D}" destId="{DEA0ADDE-A716-4340-8CAA-C33672D9E62D}" srcOrd="0" destOrd="0" presId="urn:microsoft.com/office/officeart/2005/8/layout/chevron2"/>
    <dgm:cxn modelId="{DDBEA782-F33F-4A28-8E4C-E2BA348FEEAA}" type="presOf" srcId="{222AFED2-0048-4FA2-B9F1-B07523009A10}" destId="{DEA0ADDE-A716-4340-8CAA-C33672D9E62D}" srcOrd="0" destOrd="2" presId="urn:microsoft.com/office/officeart/2005/8/layout/chevron2"/>
    <dgm:cxn modelId="{6EC48234-EB80-4308-9E53-DD9A0B5AF54B}" srcId="{396C686B-9F89-466B-95A8-70EB6B79C204}" destId="{F7CA353B-1513-4D23-A5E4-22785E6B6DE8}" srcOrd="0" destOrd="0" parTransId="{D996E8FE-391F-4C0F-928F-E9572EB4347A}" sibTransId="{377AE443-EAA6-4220-89A7-0ADB02BA5D4F}"/>
    <dgm:cxn modelId="{1FA19B2A-1717-41BC-ACA3-F270195D64E0}" type="presOf" srcId="{F7CA353B-1513-4D23-A5E4-22785E6B6DE8}" destId="{8556A60B-0014-4800-AB2E-D7B8890E3550}" srcOrd="0" destOrd="0" presId="urn:microsoft.com/office/officeart/2005/8/layout/chevron2"/>
    <dgm:cxn modelId="{130F2D32-7ECD-41CC-82E5-30A94CF9EEA5}" type="presParOf" srcId="{D8AC537A-B072-4717-9324-E3104AA42965}" destId="{AB399D30-2827-4579-B3EF-08EC154E68BB}" srcOrd="0" destOrd="0" presId="urn:microsoft.com/office/officeart/2005/8/layout/chevron2"/>
    <dgm:cxn modelId="{57B4B001-D747-454A-8EBD-8755A0E24C87}" type="presParOf" srcId="{AB399D30-2827-4579-B3EF-08EC154E68BB}" destId="{26321D53-F34F-4610-9C8E-B519D3019DD1}" srcOrd="0" destOrd="0" presId="urn:microsoft.com/office/officeart/2005/8/layout/chevron2"/>
    <dgm:cxn modelId="{9372364A-0292-4C0B-8F84-D5717E936F05}" type="presParOf" srcId="{AB399D30-2827-4579-B3EF-08EC154E68BB}" destId="{77A77A6C-0320-4AEE-A3D2-84DC755BFA92}" srcOrd="1" destOrd="0" presId="urn:microsoft.com/office/officeart/2005/8/layout/chevron2"/>
    <dgm:cxn modelId="{D83844AE-B5BD-45C7-A102-5F4BDB70EB78}" type="presParOf" srcId="{D8AC537A-B072-4717-9324-E3104AA42965}" destId="{BC108085-7042-440C-AC31-BB391B881759}" srcOrd="1" destOrd="0" presId="urn:microsoft.com/office/officeart/2005/8/layout/chevron2"/>
    <dgm:cxn modelId="{5733B8E4-DF89-41A6-95D8-A4DAB4185E8E}" type="presParOf" srcId="{D8AC537A-B072-4717-9324-E3104AA42965}" destId="{0063F909-F24E-46EE-B9EA-3C0156140FC5}" srcOrd="2" destOrd="0" presId="urn:microsoft.com/office/officeart/2005/8/layout/chevron2"/>
    <dgm:cxn modelId="{CE286645-EFBD-438B-8D23-CAD115B7FF5E}" type="presParOf" srcId="{0063F909-F24E-46EE-B9EA-3C0156140FC5}" destId="{BFFBC5B1-E7DB-4DAE-A46E-BD6F1255D43E}" srcOrd="0" destOrd="0" presId="urn:microsoft.com/office/officeart/2005/8/layout/chevron2"/>
    <dgm:cxn modelId="{3E831CD7-FA87-4A1C-B00F-842178A84198}" type="presParOf" srcId="{0063F909-F24E-46EE-B9EA-3C0156140FC5}" destId="{DEA0ADDE-A716-4340-8CAA-C33672D9E62D}" srcOrd="1" destOrd="0" presId="urn:microsoft.com/office/officeart/2005/8/layout/chevron2"/>
    <dgm:cxn modelId="{27108A09-0BF4-4FD0-B9A1-69EFC42DA312}" type="presParOf" srcId="{D8AC537A-B072-4717-9324-E3104AA42965}" destId="{11738051-7CF7-47B3-9D41-63B8D1A77614}" srcOrd="3" destOrd="0" presId="urn:microsoft.com/office/officeart/2005/8/layout/chevron2"/>
    <dgm:cxn modelId="{8C544E2D-6EBE-45AB-8675-076D257EF3CE}" type="presParOf" srcId="{D8AC537A-B072-4717-9324-E3104AA42965}" destId="{9773C835-0C80-4F2B-83E9-ACD686F95627}" srcOrd="4" destOrd="0" presId="urn:microsoft.com/office/officeart/2005/8/layout/chevron2"/>
    <dgm:cxn modelId="{FBB6D977-6F68-47EA-B5C5-881D48870CF2}" type="presParOf" srcId="{9773C835-0C80-4F2B-83E9-ACD686F95627}" destId="{D973800D-9C02-410D-BDE4-2A141B1D0066}" srcOrd="0" destOrd="0" presId="urn:microsoft.com/office/officeart/2005/8/layout/chevron2"/>
    <dgm:cxn modelId="{F810B1A0-4B4A-4E6B-9A1A-47D23A3AC5C4}" type="presParOf" srcId="{9773C835-0C80-4F2B-83E9-ACD686F95627}" destId="{8556A60B-0014-4800-AB2E-D7B8890E355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F32040-107D-4AFC-BE0D-F63E756E3E08}"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S"/>
        </a:p>
      </dgm:t>
    </dgm:pt>
    <dgm:pt modelId="{9769E3B7-4418-418C-996C-7C61E6B62BEA}">
      <dgm:prSet phldrT="[Texto]"/>
      <dgm:spPr/>
      <dgm:t>
        <a:bodyPr/>
        <a:lstStyle/>
        <a:p>
          <a:r>
            <a:rPr lang="es-ES" dirty="0" smtClean="0"/>
            <a:t>Generación de la base de datos</a:t>
          </a:r>
          <a:endParaRPr lang="es-ES" dirty="0"/>
        </a:p>
      </dgm:t>
    </dgm:pt>
    <dgm:pt modelId="{8944E0F9-56DC-4CE9-90AA-A7C23C8B4DCE}" type="parTrans" cxnId="{6A8CE76D-6C1B-4F7C-A426-DE9D9683E94C}">
      <dgm:prSet/>
      <dgm:spPr/>
      <dgm:t>
        <a:bodyPr/>
        <a:lstStyle/>
        <a:p>
          <a:endParaRPr lang="es-ES"/>
        </a:p>
      </dgm:t>
    </dgm:pt>
    <dgm:pt modelId="{B5FE7A1F-A608-467F-92A3-2D390EA11B9F}" type="sibTrans" cxnId="{6A8CE76D-6C1B-4F7C-A426-DE9D9683E94C}">
      <dgm:prSet/>
      <dgm:spPr/>
      <dgm:t>
        <a:bodyPr/>
        <a:lstStyle/>
        <a:p>
          <a:endParaRPr lang="es-ES"/>
        </a:p>
      </dgm:t>
    </dgm:pt>
    <dgm:pt modelId="{9FC7E283-5C3A-448A-B176-B745A8462744}">
      <dgm:prSet phldrT="[Texto]"/>
      <dgm:spPr/>
      <dgm:t>
        <a:bodyPr/>
        <a:lstStyle/>
        <a:p>
          <a:r>
            <a:rPr lang="es-ES" dirty="0" smtClean="0"/>
            <a:t>Análisis exploratorio </a:t>
          </a:r>
          <a:endParaRPr lang="es-ES" dirty="0"/>
        </a:p>
      </dgm:t>
    </dgm:pt>
    <dgm:pt modelId="{34356288-0436-4997-A9D9-168531E65512}" type="parTrans" cxnId="{C4A32910-7DEC-462E-88A1-C19818EFC3B7}">
      <dgm:prSet/>
      <dgm:spPr/>
      <dgm:t>
        <a:bodyPr/>
        <a:lstStyle/>
        <a:p>
          <a:endParaRPr lang="es-ES"/>
        </a:p>
      </dgm:t>
    </dgm:pt>
    <dgm:pt modelId="{39C2857E-EC00-496F-A59C-8940E5938482}" type="sibTrans" cxnId="{C4A32910-7DEC-462E-88A1-C19818EFC3B7}">
      <dgm:prSet/>
      <dgm:spPr/>
      <dgm:t>
        <a:bodyPr/>
        <a:lstStyle/>
        <a:p>
          <a:endParaRPr lang="es-ES"/>
        </a:p>
      </dgm:t>
    </dgm:pt>
    <dgm:pt modelId="{D4F8428E-2288-4757-86E1-FA8ED37F9B1E}">
      <dgm:prSet phldrT="[Texto]"/>
      <dgm:spPr/>
      <dgm:t>
        <a:bodyPr/>
        <a:lstStyle/>
        <a:p>
          <a:r>
            <a:rPr lang="es-ES" dirty="0" smtClean="0"/>
            <a:t>Análisis de correlación</a:t>
          </a:r>
          <a:endParaRPr lang="es-ES" dirty="0"/>
        </a:p>
      </dgm:t>
    </dgm:pt>
    <dgm:pt modelId="{8A05A9B1-FE9F-4669-B545-B75B81BDED47}" type="parTrans" cxnId="{817A0670-3A22-4DE6-8F88-8957352B1E25}">
      <dgm:prSet/>
      <dgm:spPr/>
      <dgm:t>
        <a:bodyPr/>
        <a:lstStyle/>
        <a:p>
          <a:endParaRPr lang="es-ES"/>
        </a:p>
      </dgm:t>
    </dgm:pt>
    <dgm:pt modelId="{8D71E7FA-EAB2-49F0-896D-96F3D11A3711}" type="sibTrans" cxnId="{817A0670-3A22-4DE6-8F88-8957352B1E25}">
      <dgm:prSet/>
      <dgm:spPr/>
      <dgm:t>
        <a:bodyPr/>
        <a:lstStyle/>
        <a:p>
          <a:endParaRPr lang="es-ES"/>
        </a:p>
      </dgm:t>
    </dgm:pt>
    <dgm:pt modelId="{29E7E12D-ECE3-4993-9DCD-052370715242}" type="pres">
      <dgm:prSet presAssocID="{5CF32040-107D-4AFC-BE0D-F63E756E3E08}" presName="Name0" presStyleCnt="0">
        <dgm:presLayoutVars>
          <dgm:chMax val="7"/>
          <dgm:chPref val="7"/>
          <dgm:dir/>
          <dgm:animLvl val="lvl"/>
        </dgm:presLayoutVars>
      </dgm:prSet>
      <dgm:spPr/>
      <dgm:t>
        <a:bodyPr/>
        <a:lstStyle/>
        <a:p>
          <a:endParaRPr lang="es-ES"/>
        </a:p>
      </dgm:t>
    </dgm:pt>
    <dgm:pt modelId="{52BC0E0F-3A3C-41DB-BE3E-89EC71BA2C65}" type="pres">
      <dgm:prSet presAssocID="{9769E3B7-4418-418C-996C-7C61E6B62BEA}" presName="Accent1" presStyleCnt="0"/>
      <dgm:spPr/>
    </dgm:pt>
    <dgm:pt modelId="{EC7984DF-FDBA-4822-B902-7E054DBA2393}" type="pres">
      <dgm:prSet presAssocID="{9769E3B7-4418-418C-996C-7C61E6B62BEA}" presName="Accent" presStyleLbl="node1" presStyleIdx="0" presStyleCnt="3"/>
      <dgm:spPr>
        <a:solidFill>
          <a:srgbClr val="99FF66"/>
        </a:solidFill>
      </dgm:spPr>
    </dgm:pt>
    <dgm:pt modelId="{E4FA9A47-22A1-4177-AC08-A9EC7F4AE2D8}" type="pres">
      <dgm:prSet presAssocID="{9769E3B7-4418-418C-996C-7C61E6B62BEA}" presName="Parent1" presStyleLbl="revTx" presStyleIdx="0" presStyleCnt="3">
        <dgm:presLayoutVars>
          <dgm:chMax val="1"/>
          <dgm:chPref val="1"/>
          <dgm:bulletEnabled val="1"/>
        </dgm:presLayoutVars>
      </dgm:prSet>
      <dgm:spPr/>
      <dgm:t>
        <a:bodyPr/>
        <a:lstStyle/>
        <a:p>
          <a:endParaRPr lang="es-ES"/>
        </a:p>
      </dgm:t>
    </dgm:pt>
    <dgm:pt modelId="{E33EB634-6568-4CC2-8852-566E411A0261}" type="pres">
      <dgm:prSet presAssocID="{9FC7E283-5C3A-448A-B176-B745A8462744}" presName="Accent2" presStyleCnt="0"/>
      <dgm:spPr/>
    </dgm:pt>
    <dgm:pt modelId="{4D11D966-9D1C-4A55-A6CB-F01D894FBFF4}" type="pres">
      <dgm:prSet presAssocID="{9FC7E283-5C3A-448A-B176-B745A8462744}" presName="Accent" presStyleLbl="node1" presStyleIdx="1" presStyleCnt="3"/>
      <dgm:spPr>
        <a:solidFill>
          <a:srgbClr val="FFC000"/>
        </a:solidFill>
      </dgm:spPr>
    </dgm:pt>
    <dgm:pt modelId="{2B0FEEF5-C919-4D18-8029-71F72DAF5175}" type="pres">
      <dgm:prSet presAssocID="{9FC7E283-5C3A-448A-B176-B745A8462744}" presName="Parent2" presStyleLbl="revTx" presStyleIdx="1" presStyleCnt="3">
        <dgm:presLayoutVars>
          <dgm:chMax val="1"/>
          <dgm:chPref val="1"/>
          <dgm:bulletEnabled val="1"/>
        </dgm:presLayoutVars>
      </dgm:prSet>
      <dgm:spPr/>
      <dgm:t>
        <a:bodyPr/>
        <a:lstStyle/>
        <a:p>
          <a:endParaRPr lang="es-ES"/>
        </a:p>
      </dgm:t>
    </dgm:pt>
    <dgm:pt modelId="{C5871AC1-0079-4AEE-8141-5DC4280D8307}" type="pres">
      <dgm:prSet presAssocID="{D4F8428E-2288-4757-86E1-FA8ED37F9B1E}" presName="Accent3" presStyleCnt="0"/>
      <dgm:spPr/>
    </dgm:pt>
    <dgm:pt modelId="{AF2A91DB-C9A3-43E5-8A1F-CA1FD6541AD6}" type="pres">
      <dgm:prSet presAssocID="{D4F8428E-2288-4757-86E1-FA8ED37F9B1E}" presName="Accent" presStyleLbl="node1" presStyleIdx="2" presStyleCnt="3"/>
      <dgm:spPr>
        <a:solidFill>
          <a:srgbClr val="00B0F0"/>
        </a:solidFill>
      </dgm:spPr>
    </dgm:pt>
    <dgm:pt modelId="{34A565EA-C1FB-405D-95E2-370D63192538}" type="pres">
      <dgm:prSet presAssocID="{D4F8428E-2288-4757-86E1-FA8ED37F9B1E}" presName="Parent3" presStyleLbl="revTx" presStyleIdx="2" presStyleCnt="3">
        <dgm:presLayoutVars>
          <dgm:chMax val="1"/>
          <dgm:chPref val="1"/>
          <dgm:bulletEnabled val="1"/>
        </dgm:presLayoutVars>
      </dgm:prSet>
      <dgm:spPr/>
      <dgm:t>
        <a:bodyPr/>
        <a:lstStyle/>
        <a:p>
          <a:endParaRPr lang="es-ES"/>
        </a:p>
      </dgm:t>
    </dgm:pt>
  </dgm:ptLst>
  <dgm:cxnLst>
    <dgm:cxn modelId="{C4A32910-7DEC-462E-88A1-C19818EFC3B7}" srcId="{5CF32040-107D-4AFC-BE0D-F63E756E3E08}" destId="{9FC7E283-5C3A-448A-B176-B745A8462744}" srcOrd="1" destOrd="0" parTransId="{34356288-0436-4997-A9D9-168531E65512}" sibTransId="{39C2857E-EC00-496F-A59C-8940E5938482}"/>
    <dgm:cxn modelId="{89A9E735-9D31-4395-AC02-E75C5D620751}" type="presOf" srcId="{D4F8428E-2288-4757-86E1-FA8ED37F9B1E}" destId="{34A565EA-C1FB-405D-95E2-370D63192538}" srcOrd="0" destOrd="0" presId="urn:microsoft.com/office/officeart/2009/layout/CircleArrowProcess"/>
    <dgm:cxn modelId="{C63DA36A-E103-4D5E-A7D7-7F3B1E959E7B}" type="presOf" srcId="{5CF32040-107D-4AFC-BE0D-F63E756E3E08}" destId="{29E7E12D-ECE3-4993-9DCD-052370715242}" srcOrd="0" destOrd="0" presId="urn:microsoft.com/office/officeart/2009/layout/CircleArrowProcess"/>
    <dgm:cxn modelId="{6E2A9543-F501-4CFA-8F86-F66B1882E38F}" type="presOf" srcId="{9FC7E283-5C3A-448A-B176-B745A8462744}" destId="{2B0FEEF5-C919-4D18-8029-71F72DAF5175}" srcOrd="0" destOrd="0" presId="urn:microsoft.com/office/officeart/2009/layout/CircleArrowProcess"/>
    <dgm:cxn modelId="{6A8CE76D-6C1B-4F7C-A426-DE9D9683E94C}" srcId="{5CF32040-107D-4AFC-BE0D-F63E756E3E08}" destId="{9769E3B7-4418-418C-996C-7C61E6B62BEA}" srcOrd="0" destOrd="0" parTransId="{8944E0F9-56DC-4CE9-90AA-A7C23C8B4DCE}" sibTransId="{B5FE7A1F-A608-467F-92A3-2D390EA11B9F}"/>
    <dgm:cxn modelId="{1F37CB02-510D-4D37-BD63-65CA31EB9F50}" type="presOf" srcId="{9769E3B7-4418-418C-996C-7C61E6B62BEA}" destId="{E4FA9A47-22A1-4177-AC08-A9EC7F4AE2D8}" srcOrd="0" destOrd="0" presId="urn:microsoft.com/office/officeart/2009/layout/CircleArrowProcess"/>
    <dgm:cxn modelId="{817A0670-3A22-4DE6-8F88-8957352B1E25}" srcId="{5CF32040-107D-4AFC-BE0D-F63E756E3E08}" destId="{D4F8428E-2288-4757-86E1-FA8ED37F9B1E}" srcOrd="2" destOrd="0" parTransId="{8A05A9B1-FE9F-4669-B545-B75B81BDED47}" sibTransId="{8D71E7FA-EAB2-49F0-896D-96F3D11A3711}"/>
    <dgm:cxn modelId="{89815F10-4684-4EF2-B92B-604CF708E28A}" type="presParOf" srcId="{29E7E12D-ECE3-4993-9DCD-052370715242}" destId="{52BC0E0F-3A3C-41DB-BE3E-89EC71BA2C65}" srcOrd="0" destOrd="0" presId="urn:microsoft.com/office/officeart/2009/layout/CircleArrowProcess"/>
    <dgm:cxn modelId="{1E92F4D4-4439-40E7-BD7C-1FD2553C7B56}" type="presParOf" srcId="{52BC0E0F-3A3C-41DB-BE3E-89EC71BA2C65}" destId="{EC7984DF-FDBA-4822-B902-7E054DBA2393}" srcOrd="0" destOrd="0" presId="urn:microsoft.com/office/officeart/2009/layout/CircleArrowProcess"/>
    <dgm:cxn modelId="{B182FDE1-DBEB-477A-AC40-FFA335921BC9}" type="presParOf" srcId="{29E7E12D-ECE3-4993-9DCD-052370715242}" destId="{E4FA9A47-22A1-4177-AC08-A9EC7F4AE2D8}" srcOrd="1" destOrd="0" presId="urn:microsoft.com/office/officeart/2009/layout/CircleArrowProcess"/>
    <dgm:cxn modelId="{7DA6BF5D-DF9A-4A23-801B-DFF2BD7825C5}" type="presParOf" srcId="{29E7E12D-ECE3-4993-9DCD-052370715242}" destId="{E33EB634-6568-4CC2-8852-566E411A0261}" srcOrd="2" destOrd="0" presId="urn:microsoft.com/office/officeart/2009/layout/CircleArrowProcess"/>
    <dgm:cxn modelId="{84A881BA-742A-4C38-B55E-DA25DBB222C4}" type="presParOf" srcId="{E33EB634-6568-4CC2-8852-566E411A0261}" destId="{4D11D966-9D1C-4A55-A6CB-F01D894FBFF4}" srcOrd="0" destOrd="0" presId="urn:microsoft.com/office/officeart/2009/layout/CircleArrowProcess"/>
    <dgm:cxn modelId="{3FB50A82-5D74-4410-9B2E-01E77B113316}" type="presParOf" srcId="{29E7E12D-ECE3-4993-9DCD-052370715242}" destId="{2B0FEEF5-C919-4D18-8029-71F72DAF5175}" srcOrd="3" destOrd="0" presId="urn:microsoft.com/office/officeart/2009/layout/CircleArrowProcess"/>
    <dgm:cxn modelId="{33D954B3-1751-43D4-85F9-5683FE994571}" type="presParOf" srcId="{29E7E12D-ECE3-4993-9DCD-052370715242}" destId="{C5871AC1-0079-4AEE-8141-5DC4280D8307}" srcOrd="4" destOrd="0" presId="urn:microsoft.com/office/officeart/2009/layout/CircleArrowProcess"/>
    <dgm:cxn modelId="{7649431F-870A-4DA8-AF76-158A7813B9E9}" type="presParOf" srcId="{C5871AC1-0079-4AEE-8141-5DC4280D8307}" destId="{AF2A91DB-C9A3-43E5-8A1F-CA1FD6541AD6}" srcOrd="0" destOrd="0" presId="urn:microsoft.com/office/officeart/2009/layout/CircleArrowProcess"/>
    <dgm:cxn modelId="{49AFF334-1891-42B3-857C-7E852ED95E69}" type="presParOf" srcId="{29E7E12D-ECE3-4993-9DCD-052370715242}" destId="{34A565EA-C1FB-405D-95E2-370D6319253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2" loCatId="process" qsTypeId="urn:microsoft.com/office/officeart/2005/8/quickstyle/simple1" qsCatId="simple" csTypeId="urn:microsoft.com/office/officeart/2005/8/colors/accent1_2" csCatId="accent1" phldr="1"/>
      <dgm:spPr/>
    </dgm:pt>
    <dgm:pt modelId="{FA263C0A-D88A-464C-8C14-C88D87DC27F4}">
      <dgm:prSet phldrT="[Texto]"/>
      <dgm:spPr>
        <a:noFill/>
        <a:ln>
          <a:solidFill>
            <a:srgbClr val="99FF66"/>
          </a:solidFill>
        </a:ln>
      </dgm:spPr>
      <dgm:t>
        <a:bodyPr/>
        <a:lstStyle/>
        <a:p>
          <a:r>
            <a:rPr lang="es-ES" dirty="0" smtClean="0"/>
            <a:t>Diferencias entre las temperaturas</a:t>
          </a:r>
          <a:endParaRPr lang="es-ES" dirty="0"/>
        </a:p>
      </dgm:t>
    </dgm:pt>
    <dgm:pt modelId="{901C524D-8C54-48D2-BCF9-0C87ED457096}" type="parTrans" cxnId="{121463CA-CE95-42AB-B303-989185941251}">
      <dgm:prSet/>
      <dgm:spPr/>
      <dgm:t>
        <a:bodyPr/>
        <a:lstStyle/>
        <a:p>
          <a:endParaRPr lang="es-ES"/>
        </a:p>
      </dgm:t>
    </dgm:pt>
    <dgm:pt modelId="{4101923C-52BB-41F0-9C08-739391AF25BF}" type="sibTrans" cxnId="{121463CA-CE95-42AB-B303-989185941251}">
      <dgm:prSet/>
      <dgm:spPr>
        <a:solidFill>
          <a:srgbClr val="00B0F0"/>
        </a:solidFill>
      </dgm:spPr>
      <dgm:t>
        <a:bodyPr/>
        <a:lstStyle/>
        <a:p>
          <a:endParaRPr lang="es-ES"/>
        </a:p>
      </dgm:t>
    </dgm:pt>
    <dgm:pt modelId="{13C60341-C7E0-4B5E-8B18-87A2D807A584}">
      <dgm:prSet phldrT="[Texto]"/>
      <dgm:spPr>
        <a:noFill/>
        <a:ln>
          <a:solidFill>
            <a:srgbClr val="0FCBF1"/>
          </a:solidFill>
        </a:ln>
      </dgm:spPr>
      <dgm:t>
        <a:bodyPr/>
        <a:lstStyle/>
        <a:p>
          <a:r>
            <a:rPr lang="es-ES" dirty="0" smtClean="0"/>
            <a:t>Asociación de objetos</a:t>
          </a:r>
          <a:endParaRPr lang="es-ES" dirty="0"/>
        </a:p>
      </dgm:t>
    </dgm:pt>
    <dgm:pt modelId="{AD2E903E-3638-45E2-A3E5-CEF093FB1A8B}" type="parTrans" cxnId="{2C348BB7-C727-4C82-B5F7-87424FC169D3}">
      <dgm:prSet/>
      <dgm:spPr/>
      <dgm:t>
        <a:bodyPr/>
        <a:lstStyle/>
        <a:p>
          <a:endParaRPr lang="es-ES"/>
        </a:p>
      </dgm:t>
    </dgm:pt>
    <dgm:pt modelId="{3CFF2091-60EF-468A-B20F-0C497CA23292}" type="sibTrans" cxnId="{2C348BB7-C727-4C82-B5F7-87424FC169D3}">
      <dgm:prSet/>
      <dgm:spPr>
        <a:solidFill>
          <a:srgbClr val="99FF66"/>
        </a:solidFill>
      </dgm:spPr>
      <dgm:t>
        <a:bodyPr/>
        <a:lstStyle/>
        <a:p>
          <a:endParaRPr lang="es-ES"/>
        </a:p>
      </dgm:t>
    </dgm:pt>
    <dgm:pt modelId="{D379D31A-6290-425A-AF94-8C10975B4213}">
      <dgm:prSet phldrT="[Texto]"/>
      <dgm:spPr>
        <a:noFill/>
        <a:ln>
          <a:solidFill>
            <a:srgbClr val="FFC000"/>
          </a:solidFill>
        </a:ln>
      </dgm:spPr>
      <dgm:t>
        <a:bodyPr/>
        <a:lstStyle/>
        <a:p>
          <a:r>
            <a:rPr lang="es-ES" dirty="0" smtClean="0"/>
            <a:t>Temporalidad</a:t>
          </a:r>
          <a:endParaRPr lang="es-ES" dirty="0"/>
        </a:p>
      </dgm:t>
    </dgm:pt>
    <dgm:pt modelId="{58B39AB5-4442-47B1-9A66-13B8B67BC217}" type="sibTrans" cxnId="{F9B12E85-92C7-49F1-A9D7-00E42892FB6C}">
      <dgm:prSet/>
      <dgm:spPr/>
      <dgm:t>
        <a:bodyPr/>
        <a:lstStyle/>
        <a:p>
          <a:endParaRPr lang="es-ES"/>
        </a:p>
      </dgm:t>
    </dgm:pt>
    <dgm:pt modelId="{EBED5D51-8047-4678-B684-093DF4F95E73}" type="parTrans" cxnId="{F9B12E85-92C7-49F1-A9D7-00E42892FB6C}">
      <dgm:prSet/>
      <dgm:spPr/>
      <dgm:t>
        <a:bodyPr/>
        <a:lstStyle/>
        <a:p>
          <a:endParaRPr lang="es-ES"/>
        </a:p>
      </dgm:t>
    </dgm:pt>
    <dgm:pt modelId="{F10FC469-D872-493A-9D3F-652E962AFD2A}" type="pres">
      <dgm:prSet presAssocID="{BBD67C1F-5B59-404B-910F-BC19D81641D0}" presName="linearFlow" presStyleCnt="0">
        <dgm:presLayoutVars>
          <dgm:resizeHandles val="exact"/>
        </dgm:presLayoutVars>
      </dgm:prSet>
      <dgm:spPr/>
    </dgm:pt>
    <dgm:pt modelId="{8DF117C3-CE90-400F-AABF-D335731FA618}" type="pres">
      <dgm:prSet presAssocID="{FA263C0A-D88A-464C-8C14-C88D87DC27F4}" presName="node" presStyleLbl="node1" presStyleIdx="0" presStyleCnt="3">
        <dgm:presLayoutVars>
          <dgm:bulletEnabled val="1"/>
        </dgm:presLayoutVars>
      </dgm:prSet>
      <dgm:spPr/>
      <dgm:t>
        <a:bodyPr/>
        <a:lstStyle/>
        <a:p>
          <a:endParaRPr lang="es-ES"/>
        </a:p>
      </dgm:t>
    </dgm:pt>
    <dgm:pt modelId="{D6A96670-203F-4C8F-A739-2738AD35EABE}" type="pres">
      <dgm:prSet presAssocID="{4101923C-52BB-41F0-9C08-739391AF25BF}" presName="sibTrans" presStyleLbl="sibTrans2D1" presStyleIdx="0" presStyleCnt="2"/>
      <dgm:spPr/>
      <dgm:t>
        <a:bodyPr/>
        <a:lstStyle/>
        <a:p>
          <a:endParaRPr lang="es-ES"/>
        </a:p>
      </dgm:t>
    </dgm:pt>
    <dgm:pt modelId="{D9BE6220-FAEE-46CF-8BB5-6B59D09B78D1}" type="pres">
      <dgm:prSet presAssocID="{4101923C-52BB-41F0-9C08-739391AF25BF}" presName="connectorText" presStyleLbl="sibTrans2D1" presStyleIdx="0" presStyleCnt="2"/>
      <dgm:spPr/>
      <dgm:t>
        <a:bodyPr/>
        <a:lstStyle/>
        <a:p>
          <a:endParaRPr lang="es-ES"/>
        </a:p>
      </dgm:t>
    </dgm:pt>
    <dgm:pt modelId="{C0C57072-FCFE-449A-ACE1-3EC42C3096D1}" type="pres">
      <dgm:prSet presAssocID="{13C60341-C7E0-4B5E-8B18-87A2D807A584}" presName="node" presStyleLbl="node1" presStyleIdx="1" presStyleCnt="3">
        <dgm:presLayoutVars>
          <dgm:bulletEnabled val="1"/>
        </dgm:presLayoutVars>
      </dgm:prSet>
      <dgm:spPr/>
      <dgm:t>
        <a:bodyPr/>
        <a:lstStyle/>
        <a:p>
          <a:endParaRPr lang="es-ES"/>
        </a:p>
      </dgm:t>
    </dgm:pt>
    <dgm:pt modelId="{56359F9E-E610-4732-AA74-B964968F4267}" type="pres">
      <dgm:prSet presAssocID="{3CFF2091-60EF-468A-B20F-0C497CA23292}" presName="sibTrans" presStyleLbl="sibTrans2D1" presStyleIdx="1" presStyleCnt="2"/>
      <dgm:spPr/>
      <dgm:t>
        <a:bodyPr/>
        <a:lstStyle/>
        <a:p>
          <a:endParaRPr lang="es-ES"/>
        </a:p>
      </dgm:t>
    </dgm:pt>
    <dgm:pt modelId="{DFF98C7A-7B86-437A-BE2F-09BF472903B1}" type="pres">
      <dgm:prSet presAssocID="{3CFF2091-60EF-468A-B20F-0C497CA23292}" presName="connectorText" presStyleLbl="sibTrans2D1" presStyleIdx="1" presStyleCnt="2"/>
      <dgm:spPr/>
      <dgm:t>
        <a:bodyPr/>
        <a:lstStyle/>
        <a:p>
          <a:endParaRPr lang="es-ES"/>
        </a:p>
      </dgm:t>
    </dgm:pt>
    <dgm:pt modelId="{557076FE-735F-4634-9FE5-4DC030894C7A}" type="pres">
      <dgm:prSet presAssocID="{D379D31A-6290-425A-AF94-8C10975B4213}" presName="node" presStyleLbl="node1" presStyleIdx="2" presStyleCnt="3">
        <dgm:presLayoutVars>
          <dgm:bulletEnabled val="1"/>
        </dgm:presLayoutVars>
      </dgm:prSet>
      <dgm:spPr/>
      <dgm:t>
        <a:bodyPr/>
        <a:lstStyle/>
        <a:p>
          <a:endParaRPr lang="es-ES"/>
        </a:p>
      </dgm:t>
    </dgm:pt>
  </dgm:ptLst>
  <dgm:cxnLst>
    <dgm:cxn modelId="{F9B12E85-92C7-49F1-A9D7-00E42892FB6C}" srcId="{BBD67C1F-5B59-404B-910F-BC19D81641D0}" destId="{D379D31A-6290-425A-AF94-8C10975B4213}" srcOrd="2" destOrd="0" parTransId="{EBED5D51-8047-4678-B684-093DF4F95E73}" sibTransId="{58B39AB5-4442-47B1-9A66-13B8B67BC217}"/>
    <dgm:cxn modelId="{DAFFC4DD-461C-4170-B7BE-53FC0D80F47C}" type="presOf" srcId="{3CFF2091-60EF-468A-B20F-0C497CA23292}" destId="{DFF98C7A-7B86-437A-BE2F-09BF472903B1}" srcOrd="1" destOrd="0" presId="urn:microsoft.com/office/officeart/2005/8/layout/process2"/>
    <dgm:cxn modelId="{F35F248D-3311-46AE-A327-BBF11AF80408}" type="presOf" srcId="{D379D31A-6290-425A-AF94-8C10975B4213}" destId="{557076FE-735F-4634-9FE5-4DC030894C7A}" srcOrd="0" destOrd="0" presId="urn:microsoft.com/office/officeart/2005/8/layout/process2"/>
    <dgm:cxn modelId="{84ADD877-122F-4580-A65A-8DF4770053A0}" type="presOf" srcId="{BBD67C1F-5B59-404B-910F-BC19D81641D0}" destId="{F10FC469-D872-493A-9D3F-652E962AFD2A}" srcOrd="0" destOrd="0" presId="urn:microsoft.com/office/officeart/2005/8/layout/process2"/>
    <dgm:cxn modelId="{2C348BB7-C727-4C82-B5F7-87424FC169D3}" srcId="{BBD67C1F-5B59-404B-910F-BC19D81641D0}" destId="{13C60341-C7E0-4B5E-8B18-87A2D807A584}" srcOrd="1" destOrd="0" parTransId="{AD2E903E-3638-45E2-A3E5-CEF093FB1A8B}" sibTransId="{3CFF2091-60EF-468A-B20F-0C497CA23292}"/>
    <dgm:cxn modelId="{9FD788E8-6AA7-41C7-B227-712069AFCC25}" type="presOf" srcId="{3CFF2091-60EF-468A-B20F-0C497CA23292}" destId="{56359F9E-E610-4732-AA74-B964968F4267}" srcOrd="0" destOrd="0" presId="urn:microsoft.com/office/officeart/2005/8/layout/process2"/>
    <dgm:cxn modelId="{E1F84498-DC8E-4D7F-AFD3-5E599D6BC8FB}" type="presOf" srcId="{4101923C-52BB-41F0-9C08-739391AF25BF}" destId="{D9BE6220-FAEE-46CF-8BB5-6B59D09B78D1}" srcOrd="1" destOrd="0" presId="urn:microsoft.com/office/officeart/2005/8/layout/process2"/>
    <dgm:cxn modelId="{121463CA-CE95-42AB-B303-989185941251}" srcId="{BBD67C1F-5B59-404B-910F-BC19D81641D0}" destId="{FA263C0A-D88A-464C-8C14-C88D87DC27F4}" srcOrd="0" destOrd="0" parTransId="{901C524D-8C54-48D2-BCF9-0C87ED457096}" sibTransId="{4101923C-52BB-41F0-9C08-739391AF25BF}"/>
    <dgm:cxn modelId="{132C4B1B-07A2-49C4-8B60-0A527411D36E}" type="presOf" srcId="{FA263C0A-D88A-464C-8C14-C88D87DC27F4}" destId="{8DF117C3-CE90-400F-AABF-D335731FA618}" srcOrd="0" destOrd="0" presId="urn:microsoft.com/office/officeart/2005/8/layout/process2"/>
    <dgm:cxn modelId="{17382210-7872-450B-B2F1-40101B9D1654}" type="presOf" srcId="{4101923C-52BB-41F0-9C08-739391AF25BF}" destId="{D6A96670-203F-4C8F-A739-2738AD35EABE}" srcOrd="0" destOrd="0" presId="urn:microsoft.com/office/officeart/2005/8/layout/process2"/>
    <dgm:cxn modelId="{35068815-A4AC-488C-87C6-D985493C1B14}" type="presOf" srcId="{13C60341-C7E0-4B5E-8B18-87A2D807A584}" destId="{C0C57072-FCFE-449A-ACE1-3EC42C3096D1}" srcOrd="0" destOrd="0" presId="urn:microsoft.com/office/officeart/2005/8/layout/process2"/>
    <dgm:cxn modelId="{48F19AB8-CF9A-4B96-8939-5971BDF7432D}" type="presParOf" srcId="{F10FC469-D872-493A-9D3F-652E962AFD2A}" destId="{8DF117C3-CE90-400F-AABF-D335731FA618}" srcOrd="0" destOrd="0" presId="urn:microsoft.com/office/officeart/2005/8/layout/process2"/>
    <dgm:cxn modelId="{BE084C1D-019E-4439-B6D5-8B536070E02C}" type="presParOf" srcId="{F10FC469-D872-493A-9D3F-652E962AFD2A}" destId="{D6A96670-203F-4C8F-A739-2738AD35EABE}" srcOrd="1" destOrd="0" presId="urn:microsoft.com/office/officeart/2005/8/layout/process2"/>
    <dgm:cxn modelId="{AA9E9C2F-AE80-4087-9CE5-4CE08D56723C}" type="presParOf" srcId="{D6A96670-203F-4C8F-A739-2738AD35EABE}" destId="{D9BE6220-FAEE-46CF-8BB5-6B59D09B78D1}" srcOrd="0" destOrd="0" presId="urn:microsoft.com/office/officeart/2005/8/layout/process2"/>
    <dgm:cxn modelId="{09A39528-07D5-439B-82EE-1EF6926EF472}" type="presParOf" srcId="{F10FC469-D872-493A-9D3F-652E962AFD2A}" destId="{C0C57072-FCFE-449A-ACE1-3EC42C3096D1}" srcOrd="2" destOrd="0" presId="urn:microsoft.com/office/officeart/2005/8/layout/process2"/>
    <dgm:cxn modelId="{B0A19537-8976-4014-9073-A8B97B0323A3}" type="presParOf" srcId="{F10FC469-D872-493A-9D3F-652E962AFD2A}" destId="{56359F9E-E610-4732-AA74-B964968F4267}" srcOrd="3" destOrd="0" presId="urn:microsoft.com/office/officeart/2005/8/layout/process2"/>
    <dgm:cxn modelId="{BD55D239-6267-4DF5-83CC-4FEDB4DAE68B}" type="presParOf" srcId="{56359F9E-E610-4732-AA74-B964968F4267}" destId="{DFF98C7A-7B86-437A-BE2F-09BF472903B1}" srcOrd="0" destOrd="0" presId="urn:microsoft.com/office/officeart/2005/8/layout/process2"/>
    <dgm:cxn modelId="{D26C2B61-A9A8-455B-ACF4-65F70B732E91}" type="presParOf" srcId="{F10FC469-D872-493A-9D3F-652E962AFD2A}" destId="{557076FE-735F-4634-9FE5-4DC030894C7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D851FFC-36CE-436C-B7A3-4465274F217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s-ES"/>
        </a:p>
      </dgm:t>
    </dgm:pt>
    <dgm:pt modelId="{67BA84CA-2A55-4056-8234-AA7CBD968877}">
      <dgm:prSet phldrT="[Texto]"/>
      <dgm:spPr/>
      <dgm:t>
        <a:bodyPr/>
        <a:lstStyle/>
        <a:p>
          <a:r>
            <a:rPr lang="es-ES" dirty="0" smtClean="0"/>
            <a:t>70% - 70%</a:t>
          </a:r>
          <a:endParaRPr lang="es-ES" dirty="0"/>
        </a:p>
      </dgm:t>
    </dgm:pt>
    <dgm:pt modelId="{38774AFA-995E-4EC2-9A9B-4F3F303118D5}" type="parTrans" cxnId="{B677DA4B-3660-4BCE-AC9B-8D2007FB000C}">
      <dgm:prSet/>
      <dgm:spPr/>
      <dgm:t>
        <a:bodyPr/>
        <a:lstStyle/>
        <a:p>
          <a:endParaRPr lang="es-ES"/>
        </a:p>
      </dgm:t>
    </dgm:pt>
    <dgm:pt modelId="{6016905D-371C-4B31-8870-E3AB9F792499}" type="sibTrans" cxnId="{B677DA4B-3660-4BCE-AC9B-8D2007FB000C}">
      <dgm:prSet/>
      <dgm:spPr/>
      <dgm:t>
        <a:bodyPr/>
        <a:lstStyle/>
        <a:p>
          <a:endParaRPr lang="es-ES"/>
        </a:p>
      </dgm:t>
    </dgm:pt>
    <dgm:pt modelId="{7C57567F-EA8A-4351-B1AD-BC2AFF96A44A}">
      <dgm:prSet phldrT="[Texto]"/>
      <dgm:spPr/>
      <dgm:t>
        <a:bodyPr/>
        <a:lstStyle/>
        <a:p>
          <a:r>
            <a:rPr lang="es-ES" dirty="0" smtClean="0"/>
            <a:t>90% - 90%</a:t>
          </a:r>
          <a:endParaRPr lang="es-ES" dirty="0"/>
        </a:p>
      </dgm:t>
    </dgm:pt>
    <dgm:pt modelId="{B6D9AB98-1FF0-425C-8578-293FE9FB402A}" type="parTrans" cxnId="{7AA1E6C7-D6FB-4880-BF72-D50676D63CD2}">
      <dgm:prSet/>
      <dgm:spPr/>
      <dgm:t>
        <a:bodyPr/>
        <a:lstStyle/>
        <a:p>
          <a:endParaRPr lang="es-ES"/>
        </a:p>
      </dgm:t>
    </dgm:pt>
    <dgm:pt modelId="{F4EAC30B-732C-4929-AF51-4C4C18681B0B}" type="sibTrans" cxnId="{7AA1E6C7-D6FB-4880-BF72-D50676D63CD2}">
      <dgm:prSet/>
      <dgm:spPr>
        <a:solidFill>
          <a:schemeClr val="tx2">
            <a:lumMod val="60000"/>
            <a:lumOff val="40000"/>
          </a:schemeClr>
        </a:solidFill>
      </dgm:spPr>
      <dgm:t>
        <a:bodyPr/>
        <a:lstStyle/>
        <a:p>
          <a:endParaRPr lang="es-ES"/>
        </a:p>
      </dgm:t>
    </dgm:pt>
    <dgm:pt modelId="{551A5F07-18AF-4C9F-85D8-85DE07F5376D}">
      <dgm:prSet phldrT="[Texto]" phldr="1"/>
      <dgm:spPr/>
      <dgm:t>
        <a:bodyPr/>
        <a:lstStyle/>
        <a:p>
          <a:endParaRPr lang="es-ES" dirty="0"/>
        </a:p>
      </dgm:t>
    </dgm:pt>
    <dgm:pt modelId="{7DCDC6F0-C1EF-4E0D-A130-D8A27CCE7657}" type="parTrans" cxnId="{FB623D19-AE46-4B0F-AA22-D2F022637254}">
      <dgm:prSet/>
      <dgm:spPr/>
      <dgm:t>
        <a:bodyPr/>
        <a:lstStyle/>
        <a:p>
          <a:endParaRPr lang="es-ES"/>
        </a:p>
      </dgm:t>
    </dgm:pt>
    <dgm:pt modelId="{419079C3-EFEF-40D0-BF05-B7981B3E8614}" type="sibTrans" cxnId="{FB623D19-AE46-4B0F-AA22-D2F022637254}">
      <dgm:prSet/>
      <dgm:spPr/>
      <dgm:t>
        <a:bodyPr/>
        <a:lstStyle/>
        <a:p>
          <a:endParaRPr lang="es-ES"/>
        </a:p>
      </dgm:t>
    </dgm:pt>
    <dgm:pt modelId="{6052BB6D-BC07-4FCA-8A8F-A55EE420B85D}">
      <dgm:prSet phldrT="[Texto]"/>
      <dgm:spPr/>
      <dgm:t>
        <a:bodyPr/>
        <a:lstStyle/>
        <a:p>
          <a:r>
            <a:rPr lang="es-ES" dirty="0" smtClean="0"/>
            <a:t>80% - 80%</a:t>
          </a:r>
          <a:endParaRPr lang="es-ES" dirty="0"/>
        </a:p>
      </dgm:t>
    </dgm:pt>
    <dgm:pt modelId="{BA280955-6F1F-4612-8C27-AA8C38F85289}" type="sibTrans" cxnId="{F915F001-C72F-4058-A20C-F20A15CCB0B2}">
      <dgm:prSet/>
      <dgm:spPr>
        <a:solidFill>
          <a:schemeClr val="tx2">
            <a:lumMod val="60000"/>
            <a:lumOff val="40000"/>
          </a:schemeClr>
        </a:solidFill>
      </dgm:spPr>
      <dgm:t>
        <a:bodyPr/>
        <a:lstStyle/>
        <a:p>
          <a:endParaRPr lang="es-ES"/>
        </a:p>
      </dgm:t>
    </dgm:pt>
    <dgm:pt modelId="{17EEA6FF-F48F-42D3-BF78-8C350547DB89}" type="parTrans" cxnId="{F915F001-C72F-4058-A20C-F20A15CCB0B2}">
      <dgm:prSet/>
      <dgm:spPr/>
      <dgm:t>
        <a:bodyPr/>
        <a:lstStyle/>
        <a:p>
          <a:endParaRPr lang="es-ES"/>
        </a:p>
      </dgm:t>
    </dgm:pt>
    <dgm:pt modelId="{8FA448B1-C931-4FF8-AA1A-CFA08469D863}">
      <dgm:prSet phldrT="[Texto]" phldr="1"/>
      <dgm:spPr/>
      <dgm:t>
        <a:bodyPr/>
        <a:lstStyle/>
        <a:p>
          <a:endParaRPr lang="es-ES" dirty="0"/>
        </a:p>
      </dgm:t>
    </dgm:pt>
    <dgm:pt modelId="{32F190D5-EA28-45BE-B77C-860980666F9A}" type="sibTrans" cxnId="{C1375177-A59D-4588-9492-3AC00E7092CE}">
      <dgm:prSet/>
      <dgm:spPr>
        <a:solidFill>
          <a:schemeClr val="tx2">
            <a:lumMod val="60000"/>
            <a:lumOff val="40000"/>
          </a:schemeClr>
        </a:solidFill>
      </dgm:spPr>
      <dgm:t>
        <a:bodyPr/>
        <a:lstStyle/>
        <a:p>
          <a:endParaRPr lang="es-ES"/>
        </a:p>
      </dgm:t>
    </dgm:pt>
    <dgm:pt modelId="{52BF49E6-DA4C-406F-8508-0D676EFF6B88}" type="parTrans" cxnId="{C1375177-A59D-4588-9492-3AC00E7092CE}">
      <dgm:prSet/>
      <dgm:spPr/>
      <dgm:t>
        <a:bodyPr/>
        <a:lstStyle/>
        <a:p>
          <a:endParaRPr lang="es-ES"/>
        </a:p>
      </dgm:t>
    </dgm:pt>
    <dgm:pt modelId="{57E4EC94-CE7D-4AC7-854E-6162CE7FCAC9}" type="pres">
      <dgm:prSet presAssocID="{3D851FFC-36CE-436C-B7A3-4465274F2176}" presName="Name0" presStyleCnt="0">
        <dgm:presLayoutVars>
          <dgm:chMax val="7"/>
          <dgm:chPref val="5"/>
        </dgm:presLayoutVars>
      </dgm:prSet>
      <dgm:spPr/>
      <dgm:t>
        <a:bodyPr/>
        <a:lstStyle/>
        <a:p>
          <a:endParaRPr lang="es-ES"/>
        </a:p>
      </dgm:t>
    </dgm:pt>
    <dgm:pt modelId="{7953D4A1-711F-4484-B576-FC3C8871414E}" type="pres">
      <dgm:prSet presAssocID="{3D851FFC-36CE-436C-B7A3-4465274F2176}" presName="arrowNode" presStyleLbl="node1" presStyleIdx="0" presStyleCnt="1"/>
      <dgm:spPr>
        <a:solidFill>
          <a:srgbClr val="46EEA6"/>
        </a:solidFill>
      </dgm:spPr>
    </dgm:pt>
    <dgm:pt modelId="{D2D56424-D786-45E6-97EE-83C37D87B2B6}" type="pres">
      <dgm:prSet presAssocID="{67BA84CA-2A55-4056-8234-AA7CBD968877}" presName="txNode1" presStyleLbl="revTx" presStyleIdx="0" presStyleCnt="5">
        <dgm:presLayoutVars>
          <dgm:bulletEnabled val="1"/>
        </dgm:presLayoutVars>
      </dgm:prSet>
      <dgm:spPr/>
      <dgm:t>
        <a:bodyPr/>
        <a:lstStyle/>
        <a:p>
          <a:endParaRPr lang="es-ES"/>
        </a:p>
      </dgm:t>
    </dgm:pt>
    <dgm:pt modelId="{470EFCCC-4E4B-4085-9399-1A059D8EFD18}" type="pres">
      <dgm:prSet presAssocID="{8FA448B1-C931-4FF8-AA1A-CFA08469D863}" presName="txNode2" presStyleLbl="revTx" presStyleIdx="1" presStyleCnt="5">
        <dgm:presLayoutVars>
          <dgm:bulletEnabled val="1"/>
        </dgm:presLayoutVars>
      </dgm:prSet>
      <dgm:spPr/>
      <dgm:t>
        <a:bodyPr/>
        <a:lstStyle/>
        <a:p>
          <a:endParaRPr lang="es-ES"/>
        </a:p>
      </dgm:t>
    </dgm:pt>
    <dgm:pt modelId="{3550E9C8-FCF6-46E5-80BE-15F490241C61}" type="pres">
      <dgm:prSet presAssocID="{32F190D5-EA28-45BE-B77C-860980666F9A}" presName="dotNode2" presStyleCnt="0"/>
      <dgm:spPr/>
    </dgm:pt>
    <dgm:pt modelId="{71C8B210-3658-479B-BBD3-6351819E7C32}" type="pres">
      <dgm:prSet presAssocID="{32F190D5-EA28-45BE-B77C-860980666F9A}" presName="dotRepeatNode" presStyleLbl="fgShp" presStyleIdx="0" presStyleCnt="3"/>
      <dgm:spPr/>
      <dgm:t>
        <a:bodyPr/>
        <a:lstStyle/>
        <a:p>
          <a:endParaRPr lang="es-ES"/>
        </a:p>
      </dgm:t>
    </dgm:pt>
    <dgm:pt modelId="{06C104B1-F721-4690-B024-93266ADD29F4}" type="pres">
      <dgm:prSet presAssocID="{6052BB6D-BC07-4FCA-8A8F-A55EE420B85D}" presName="txNode3" presStyleLbl="revTx" presStyleIdx="2" presStyleCnt="5">
        <dgm:presLayoutVars>
          <dgm:bulletEnabled val="1"/>
        </dgm:presLayoutVars>
      </dgm:prSet>
      <dgm:spPr/>
      <dgm:t>
        <a:bodyPr/>
        <a:lstStyle/>
        <a:p>
          <a:endParaRPr lang="es-ES"/>
        </a:p>
      </dgm:t>
    </dgm:pt>
    <dgm:pt modelId="{CECF299E-CD1D-4353-8CAC-49FBF9154FF5}" type="pres">
      <dgm:prSet presAssocID="{BA280955-6F1F-4612-8C27-AA8C38F85289}" presName="dotNode3" presStyleCnt="0"/>
      <dgm:spPr/>
    </dgm:pt>
    <dgm:pt modelId="{13BB5DD5-DE08-45E4-BE48-FF0829AC66FE}" type="pres">
      <dgm:prSet presAssocID="{BA280955-6F1F-4612-8C27-AA8C38F85289}" presName="dotRepeatNode" presStyleLbl="fgShp" presStyleIdx="1" presStyleCnt="3"/>
      <dgm:spPr/>
      <dgm:t>
        <a:bodyPr/>
        <a:lstStyle/>
        <a:p>
          <a:endParaRPr lang="es-ES"/>
        </a:p>
      </dgm:t>
    </dgm:pt>
    <dgm:pt modelId="{BB7AEF63-087C-48DB-A806-B6EA11AF2DAE}" type="pres">
      <dgm:prSet presAssocID="{7C57567F-EA8A-4351-B1AD-BC2AFF96A44A}" presName="txNode4" presStyleLbl="revTx" presStyleIdx="3" presStyleCnt="5">
        <dgm:presLayoutVars>
          <dgm:bulletEnabled val="1"/>
        </dgm:presLayoutVars>
      </dgm:prSet>
      <dgm:spPr/>
      <dgm:t>
        <a:bodyPr/>
        <a:lstStyle/>
        <a:p>
          <a:endParaRPr lang="es-ES"/>
        </a:p>
      </dgm:t>
    </dgm:pt>
    <dgm:pt modelId="{7572F1E0-5104-46ED-B2F1-781F2E30FA17}" type="pres">
      <dgm:prSet presAssocID="{F4EAC30B-732C-4929-AF51-4C4C18681B0B}" presName="dotNode4" presStyleCnt="0"/>
      <dgm:spPr/>
    </dgm:pt>
    <dgm:pt modelId="{FF009CA5-B164-494F-BC2D-0E1CCF00BAB9}" type="pres">
      <dgm:prSet presAssocID="{F4EAC30B-732C-4929-AF51-4C4C18681B0B}" presName="dotRepeatNode" presStyleLbl="fgShp" presStyleIdx="2" presStyleCnt="3"/>
      <dgm:spPr/>
      <dgm:t>
        <a:bodyPr/>
        <a:lstStyle/>
        <a:p>
          <a:endParaRPr lang="es-ES"/>
        </a:p>
      </dgm:t>
    </dgm:pt>
    <dgm:pt modelId="{CD733FDE-3EDA-4DEC-BB15-B3A5D2A271B3}" type="pres">
      <dgm:prSet presAssocID="{551A5F07-18AF-4C9F-85D8-85DE07F5376D}" presName="txNode5" presStyleLbl="revTx" presStyleIdx="4" presStyleCnt="5">
        <dgm:presLayoutVars>
          <dgm:bulletEnabled val="1"/>
        </dgm:presLayoutVars>
      </dgm:prSet>
      <dgm:spPr/>
      <dgm:t>
        <a:bodyPr/>
        <a:lstStyle/>
        <a:p>
          <a:endParaRPr lang="es-ES"/>
        </a:p>
      </dgm:t>
    </dgm:pt>
  </dgm:ptLst>
  <dgm:cxnLst>
    <dgm:cxn modelId="{FB623D19-AE46-4B0F-AA22-D2F022637254}" srcId="{3D851FFC-36CE-436C-B7A3-4465274F2176}" destId="{551A5F07-18AF-4C9F-85D8-85DE07F5376D}" srcOrd="4" destOrd="0" parTransId="{7DCDC6F0-C1EF-4E0D-A130-D8A27CCE7657}" sibTransId="{419079C3-EFEF-40D0-BF05-B7981B3E8614}"/>
    <dgm:cxn modelId="{6B0544FA-AA0E-41E3-BF3E-862A743727B6}" type="presOf" srcId="{551A5F07-18AF-4C9F-85D8-85DE07F5376D}" destId="{CD733FDE-3EDA-4DEC-BB15-B3A5D2A271B3}" srcOrd="0" destOrd="0" presId="urn:microsoft.com/office/officeart/2009/3/layout/DescendingProcess"/>
    <dgm:cxn modelId="{C1375177-A59D-4588-9492-3AC00E7092CE}" srcId="{3D851FFC-36CE-436C-B7A3-4465274F2176}" destId="{8FA448B1-C931-4FF8-AA1A-CFA08469D863}" srcOrd="1" destOrd="0" parTransId="{52BF49E6-DA4C-406F-8508-0D676EFF6B88}" sibTransId="{32F190D5-EA28-45BE-B77C-860980666F9A}"/>
    <dgm:cxn modelId="{7AA1E6C7-D6FB-4880-BF72-D50676D63CD2}" srcId="{3D851FFC-36CE-436C-B7A3-4465274F2176}" destId="{7C57567F-EA8A-4351-B1AD-BC2AFF96A44A}" srcOrd="3" destOrd="0" parTransId="{B6D9AB98-1FF0-425C-8578-293FE9FB402A}" sibTransId="{F4EAC30B-732C-4929-AF51-4C4C18681B0B}"/>
    <dgm:cxn modelId="{62A61831-2501-491D-9875-96292AAF8F50}" type="presOf" srcId="{7C57567F-EA8A-4351-B1AD-BC2AFF96A44A}" destId="{BB7AEF63-087C-48DB-A806-B6EA11AF2DAE}" srcOrd="0" destOrd="0" presId="urn:microsoft.com/office/officeart/2009/3/layout/DescendingProcess"/>
    <dgm:cxn modelId="{F915F001-C72F-4058-A20C-F20A15CCB0B2}" srcId="{3D851FFC-36CE-436C-B7A3-4465274F2176}" destId="{6052BB6D-BC07-4FCA-8A8F-A55EE420B85D}" srcOrd="2" destOrd="0" parTransId="{17EEA6FF-F48F-42D3-BF78-8C350547DB89}" sibTransId="{BA280955-6F1F-4612-8C27-AA8C38F85289}"/>
    <dgm:cxn modelId="{44CE4EC6-41BB-4CCB-ABAC-7586EFC11D3C}" type="presOf" srcId="{BA280955-6F1F-4612-8C27-AA8C38F85289}" destId="{13BB5DD5-DE08-45E4-BE48-FF0829AC66FE}" srcOrd="0" destOrd="0" presId="urn:microsoft.com/office/officeart/2009/3/layout/DescendingProcess"/>
    <dgm:cxn modelId="{19AEF15E-8DFB-44B4-88C6-63E7E8514F6A}" type="presOf" srcId="{8FA448B1-C931-4FF8-AA1A-CFA08469D863}" destId="{470EFCCC-4E4B-4085-9399-1A059D8EFD18}" srcOrd="0" destOrd="0" presId="urn:microsoft.com/office/officeart/2009/3/layout/DescendingProcess"/>
    <dgm:cxn modelId="{8903A7C7-CA01-4EED-95B7-EB07DC9E0D79}" type="presOf" srcId="{6052BB6D-BC07-4FCA-8A8F-A55EE420B85D}" destId="{06C104B1-F721-4690-B024-93266ADD29F4}" srcOrd="0" destOrd="0" presId="urn:microsoft.com/office/officeart/2009/3/layout/DescendingProcess"/>
    <dgm:cxn modelId="{B677DA4B-3660-4BCE-AC9B-8D2007FB000C}" srcId="{3D851FFC-36CE-436C-B7A3-4465274F2176}" destId="{67BA84CA-2A55-4056-8234-AA7CBD968877}" srcOrd="0" destOrd="0" parTransId="{38774AFA-995E-4EC2-9A9B-4F3F303118D5}" sibTransId="{6016905D-371C-4B31-8870-E3AB9F792499}"/>
    <dgm:cxn modelId="{F87755FE-71CF-4A42-9153-FCE69B019EBB}" type="presOf" srcId="{3D851FFC-36CE-436C-B7A3-4465274F2176}" destId="{57E4EC94-CE7D-4AC7-854E-6162CE7FCAC9}" srcOrd="0" destOrd="0" presId="urn:microsoft.com/office/officeart/2009/3/layout/DescendingProcess"/>
    <dgm:cxn modelId="{2EE940A4-BE89-464C-B08E-9A5D8AA1C0E9}" type="presOf" srcId="{F4EAC30B-732C-4929-AF51-4C4C18681B0B}" destId="{FF009CA5-B164-494F-BC2D-0E1CCF00BAB9}" srcOrd="0" destOrd="0" presId="urn:microsoft.com/office/officeart/2009/3/layout/DescendingProcess"/>
    <dgm:cxn modelId="{D8DF392D-37E1-48B4-9A0C-C3DB79A7E42C}" type="presOf" srcId="{67BA84CA-2A55-4056-8234-AA7CBD968877}" destId="{D2D56424-D786-45E6-97EE-83C37D87B2B6}" srcOrd="0" destOrd="0" presId="urn:microsoft.com/office/officeart/2009/3/layout/DescendingProcess"/>
    <dgm:cxn modelId="{A6AC3AEF-DCD2-4E15-9438-850A9E8E96F0}" type="presOf" srcId="{32F190D5-EA28-45BE-B77C-860980666F9A}" destId="{71C8B210-3658-479B-BBD3-6351819E7C32}" srcOrd="0" destOrd="0" presId="urn:microsoft.com/office/officeart/2009/3/layout/DescendingProcess"/>
    <dgm:cxn modelId="{57AE3A2F-AC76-4C5B-B0A7-45BD042B47F2}" type="presParOf" srcId="{57E4EC94-CE7D-4AC7-854E-6162CE7FCAC9}" destId="{7953D4A1-711F-4484-B576-FC3C8871414E}" srcOrd="0" destOrd="0" presId="urn:microsoft.com/office/officeart/2009/3/layout/DescendingProcess"/>
    <dgm:cxn modelId="{C1B1C6FE-A072-4184-9E50-F4562B8C5DF6}" type="presParOf" srcId="{57E4EC94-CE7D-4AC7-854E-6162CE7FCAC9}" destId="{D2D56424-D786-45E6-97EE-83C37D87B2B6}" srcOrd="1" destOrd="0" presId="urn:microsoft.com/office/officeart/2009/3/layout/DescendingProcess"/>
    <dgm:cxn modelId="{FD2700C6-E0D7-4EE4-AA24-0D57C000D3C9}" type="presParOf" srcId="{57E4EC94-CE7D-4AC7-854E-6162CE7FCAC9}" destId="{470EFCCC-4E4B-4085-9399-1A059D8EFD18}" srcOrd="2" destOrd="0" presId="urn:microsoft.com/office/officeart/2009/3/layout/DescendingProcess"/>
    <dgm:cxn modelId="{2FAA61FB-C732-4BC5-9CD7-17813E0BAE49}" type="presParOf" srcId="{57E4EC94-CE7D-4AC7-854E-6162CE7FCAC9}" destId="{3550E9C8-FCF6-46E5-80BE-15F490241C61}" srcOrd="3" destOrd="0" presId="urn:microsoft.com/office/officeart/2009/3/layout/DescendingProcess"/>
    <dgm:cxn modelId="{304D7DE1-DBC4-4B4E-96F6-7987A12B42F7}" type="presParOf" srcId="{3550E9C8-FCF6-46E5-80BE-15F490241C61}" destId="{71C8B210-3658-479B-BBD3-6351819E7C32}" srcOrd="0" destOrd="0" presId="urn:microsoft.com/office/officeart/2009/3/layout/DescendingProcess"/>
    <dgm:cxn modelId="{D264315B-5C17-41FA-87AF-B7E9AA6A1212}" type="presParOf" srcId="{57E4EC94-CE7D-4AC7-854E-6162CE7FCAC9}" destId="{06C104B1-F721-4690-B024-93266ADD29F4}" srcOrd="4" destOrd="0" presId="urn:microsoft.com/office/officeart/2009/3/layout/DescendingProcess"/>
    <dgm:cxn modelId="{3B68E6A6-F62B-4571-BB64-C9FA82F160CC}" type="presParOf" srcId="{57E4EC94-CE7D-4AC7-854E-6162CE7FCAC9}" destId="{CECF299E-CD1D-4353-8CAC-49FBF9154FF5}" srcOrd="5" destOrd="0" presId="urn:microsoft.com/office/officeart/2009/3/layout/DescendingProcess"/>
    <dgm:cxn modelId="{4DC7B825-A8C2-4255-A5CD-0BBD18902CE2}" type="presParOf" srcId="{CECF299E-CD1D-4353-8CAC-49FBF9154FF5}" destId="{13BB5DD5-DE08-45E4-BE48-FF0829AC66FE}" srcOrd="0" destOrd="0" presId="urn:microsoft.com/office/officeart/2009/3/layout/DescendingProcess"/>
    <dgm:cxn modelId="{E1007903-BFBA-4B27-9975-DFA28EF449B2}" type="presParOf" srcId="{57E4EC94-CE7D-4AC7-854E-6162CE7FCAC9}" destId="{BB7AEF63-087C-48DB-A806-B6EA11AF2DAE}" srcOrd="6" destOrd="0" presId="urn:microsoft.com/office/officeart/2009/3/layout/DescendingProcess"/>
    <dgm:cxn modelId="{019FEE6B-8A4A-4C69-BF7E-2508043DAF3A}" type="presParOf" srcId="{57E4EC94-CE7D-4AC7-854E-6162CE7FCAC9}" destId="{7572F1E0-5104-46ED-B2F1-781F2E30FA17}" srcOrd="7" destOrd="0" presId="urn:microsoft.com/office/officeart/2009/3/layout/DescendingProcess"/>
    <dgm:cxn modelId="{0C9FA8BA-FBB6-4EF1-AE2F-735BECFDCA41}" type="presParOf" srcId="{7572F1E0-5104-46ED-B2F1-781F2E30FA17}" destId="{FF009CA5-B164-494F-BC2D-0E1CCF00BAB9}" srcOrd="0" destOrd="0" presId="urn:microsoft.com/office/officeart/2009/3/layout/DescendingProcess"/>
    <dgm:cxn modelId="{8F8EDDA3-4BEB-4A6F-BFC5-0CF77ACB85CF}" type="presParOf" srcId="{57E4EC94-CE7D-4AC7-854E-6162CE7FCAC9}" destId="{CD733FDE-3EDA-4DEC-BB15-B3A5D2A271B3}"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2" loCatId="process" qsTypeId="urn:microsoft.com/office/officeart/2005/8/quickstyle/simple1" qsCatId="simple" csTypeId="urn:microsoft.com/office/officeart/2005/8/colors/accent1_2" csCatId="accent1" phldr="1"/>
      <dgm:spPr/>
    </dgm:pt>
    <dgm:pt modelId="{FA263C0A-D88A-464C-8C14-C88D87DC27F4}">
      <dgm:prSet phldrT="[Texto]"/>
      <dgm:spPr>
        <a:noFill/>
        <a:ln>
          <a:solidFill>
            <a:srgbClr val="99FF66"/>
          </a:solidFill>
        </a:ln>
      </dgm:spPr>
      <dgm:t>
        <a:bodyPr/>
        <a:lstStyle/>
        <a:p>
          <a:r>
            <a:rPr lang="es-ES" dirty="0" smtClean="0">
              <a:latin typeface="Times New Roman" panose="02020603050405020304" pitchFamily="18" charset="0"/>
              <a:cs typeface="Times New Roman" panose="02020603050405020304" pitchFamily="18" charset="0"/>
            </a:rPr>
            <a:t>Herramienta </a:t>
          </a:r>
          <a:r>
            <a:rPr lang="es-ES" dirty="0" err="1" smtClean="0">
              <a:latin typeface="Times New Roman" panose="02020603050405020304" pitchFamily="18" charset="0"/>
              <a:cs typeface="Times New Roman" panose="02020603050405020304" pitchFamily="18" charset="0"/>
            </a:rPr>
            <a:t>Extract</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value</a:t>
          </a:r>
          <a:endParaRPr lang="es-ES" dirty="0"/>
        </a:p>
      </dgm:t>
    </dgm:pt>
    <dgm:pt modelId="{901C524D-8C54-48D2-BCF9-0C87ED457096}" type="parTrans" cxnId="{121463CA-CE95-42AB-B303-989185941251}">
      <dgm:prSet/>
      <dgm:spPr/>
      <dgm:t>
        <a:bodyPr/>
        <a:lstStyle/>
        <a:p>
          <a:endParaRPr lang="es-ES"/>
        </a:p>
      </dgm:t>
    </dgm:pt>
    <dgm:pt modelId="{4101923C-52BB-41F0-9C08-739391AF25BF}" type="sibTrans" cxnId="{121463CA-CE95-42AB-B303-989185941251}">
      <dgm:prSet/>
      <dgm:spPr>
        <a:solidFill>
          <a:srgbClr val="00B0F0"/>
        </a:solidFill>
      </dgm:spPr>
      <dgm:t>
        <a:bodyPr/>
        <a:lstStyle/>
        <a:p>
          <a:endParaRPr lang="es-ES"/>
        </a:p>
      </dgm:t>
    </dgm:pt>
    <dgm:pt modelId="{13C60341-C7E0-4B5E-8B18-87A2D807A584}">
      <dgm:prSet phldrT="[Texto]"/>
      <dgm:spPr>
        <a:noFill/>
        <a:ln>
          <a:solidFill>
            <a:srgbClr val="0FCBF1"/>
          </a:solidFill>
        </a:ln>
      </dgm:spPr>
      <dgm:t>
        <a:bodyPr/>
        <a:lstStyle/>
        <a:p>
          <a:r>
            <a:rPr lang="es-ES" dirty="0" smtClean="0">
              <a:latin typeface="Times New Roman" panose="02020603050405020304" pitchFamily="18" charset="0"/>
              <a:cs typeface="Times New Roman" panose="02020603050405020304" pitchFamily="18" charset="0"/>
            </a:rPr>
            <a:t>“Tº dron” señala el valor de la temperatura en ese punto. </a:t>
          </a:r>
          <a:endParaRPr lang="es-ES" dirty="0"/>
        </a:p>
      </dgm:t>
    </dgm:pt>
    <dgm:pt modelId="{AD2E903E-3638-45E2-A3E5-CEF093FB1A8B}" type="parTrans" cxnId="{2C348BB7-C727-4C82-B5F7-87424FC169D3}">
      <dgm:prSet/>
      <dgm:spPr/>
      <dgm:t>
        <a:bodyPr/>
        <a:lstStyle/>
        <a:p>
          <a:endParaRPr lang="es-ES"/>
        </a:p>
      </dgm:t>
    </dgm:pt>
    <dgm:pt modelId="{3CFF2091-60EF-468A-B20F-0C497CA23292}" type="sibTrans" cxnId="{2C348BB7-C727-4C82-B5F7-87424FC169D3}">
      <dgm:prSet/>
      <dgm:spPr>
        <a:solidFill>
          <a:srgbClr val="99FF66"/>
        </a:solidFill>
      </dgm:spPr>
      <dgm:t>
        <a:bodyPr/>
        <a:lstStyle/>
        <a:p>
          <a:endParaRPr lang="es-ES"/>
        </a:p>
      </dgm:t>
    </dgm:pt>
    <dgm:pt modelId="{F10FC469-D872-493A-9D3F-652E962AFD2A}" type="pres">
      <dgm:prSet presAssocID="{BBD67C1F-5B59-404B-910F-BC19D81641D0}" presName="linearFlow" presStyleCnt="0">
        <dgm:presLayoutVars>
          <dgm:resizeHandles val="exact"/>
        </dgm:presLayoutVars>
      </dgm:prSet>
      <dgm:spPr/>
    </dgm:pt>
    <dgm:pt modelId="{8DF117C3-CE90-400F-AABF-D335731FA618}" type="pres">
      <dgm:prSet presAssocID="{FA263C0A-D88A-464C-8C14-C88D87DC27F4}" presName="node" presStyleLbl="node1" presStyleIdx="0" presStyleCnt="2">
        <dgm:presLayoutVars>
          <dgm:bulletEnabled val="1"/>
        </dgm:presLayoutVars>
      </dgm:prSet>
      <dgm:spPr/>
      <dgm:t>
        <a:bodyPr/>
        <a:lstStyle/>
        <a:p>
          <a:endParaRPr lang="es-ES"/>
        </a:p>
      </dgm:t>
    </dgm:pt>
    <dgm:pt modelId="{D6A96670-203F-4C8F-A739-2738AD35EABE}" type="pres">
      <dgm:prSet presAssocID="{4101923C-52BB-41F0-9C08-739391AF25BF}" presName="sibTrans" presStyleLbl="sibTrans2D1" presStyleIdx="0" presStyleCnt="1"/>
      <dgm:spPr/>
      <dgm:t>
        <a:bodyPr/>
        <a:lstStyle/>
        <a:p>
          <a:endParaRPr lang="es-ES"/>
        </a:p>
      </dgm:t>
    </dgm:pt>
    <dgm:pt modelId="{D9BE6220-FAEE-46CF-8BB5-6B59D09B78D1}" type="pres">
      <dgm:prSet presAssocID="{4101923C-52BB-41F0-9C08-739391AF25BF}" presName="connectorText" presStyleLbl="sibTrans2D1" presStyleIdx="0" presStyleCnt="1"/>
      <dgm:spPr/>
      <dgm:t>
        <a:bodyPr/>
        <a:lstStyle/>
        <a:p>
          <a:endParaRPr lang="es-ES"/>
        </a:p>
      </dgm:t>
    </dgm:pt>
    <dgm:pt modelId="{C0C57072-FCFE-449A-ACE1-3EC42C3096D1}" type="pres">
      <dgm:prSet presAssocID="{13C60341-C7E0-4B5E-8B18-87A2D807A584}" presName="node" presStyleLbl="node1" presStyleIdx="1" presStyleCnt="2">
        <dgm:presLayoutVars>
          <dgm:bulletEnabled val="1"/>
        </dgm:presLayoutVars>
      </dgm:prSet>
      <dgm:spPr/>
      <dgm:t>
        <a:bodyPr/>
        <a:lstStyle/>
        <a:p>
          <a:endParaRPr lang="es-ES"/>
        </a:p>
      </dgm:t>
    </dgm:pt>
  </dgm:ptLst>
  <dgm:cxnLst>
    <dgm:cxn modelId="{35068815-A4AC-488C-87C6-D985493C1B14}" type="presOf" srcId="{13C60341-C7E0-4B5E-8B18-87A2D807A584}" destId="{C0C57072-FCFE-449A-ACE1-3EC42C3096D1}" srcOrd="0" destOrd="0" presId="urn:microsoft.com/office/officeart/2005/8/layout/process2"/>
    <dgm:cxn modelId="{132C4B1B-07A2-49C4-8B60-0A527411D36E}" type="presOf" srcId="{FA263C0A-D88A-464C-8C14-C88D87DC27F4}" destId="{8DF117C3-CE90-400F-AABF-D335731FA618}" srcOrd="0" destOrd="0" presId="urn:microsoft.com/office/officeart/2005/8/layout/process2"/>
    <dgm:cxn modelId="{84ADD877-122F-4580-A65A-8DF4770053A0}" type="presOf" srcId="{BBD67C1F-5B59-404B-910F-BC19D81641D0}" destId="{F10FC469-D872-493A-9D3F-652E962AFD2A}" srcOrd="0" destOrd="0" presId="urn:microsoft.com/office/officeart/2005/8/layout/process2"/>
    <dgm:cxn modelId="{E1F84498-DC8E-4D7F-AFD3-5E599D6BC8FB}" type="presOf" srcId="{4101923C-52BB-41F0-9C08-739391AF25BF}" destId="{D9BE6220-FAEE-46CF-8BB5-6B59D09B78D1}" srcOrd="1" destOrd="0" presId="urn:microsoft.com/office/officeart/2005/8/layout/process2"/>
    <dgm:cxn modelId="{2C348BB7-C727-4C82-B5F7-87424FC169D3}" srcId="{BBD67C1F-5B59-404B-910F-BC19D81641D0}" destId="{13C60341-C7E0-4B5E-8B18-87A2D807A584}" srcOrd="1" destOrd="0" parTransId="{AD2E903E-3638-45E2-A3E5-CEF093FB1A8B}" sibTransId="{3CFF2091-60EF-468A-B20F-0C497CA23292}"/>
    <dgm:cxn modelId="{121463CA-CE95-42AB-B303-989185941251}" srcId="{BBD67C1F-5B59-404B-910F-BC19D81641D0}" destId="{FA263C0A-D88A-464C-8C14-C88D87DC27F4}" srcOrd="0" destOrd="0" parTransId="{901C524D-8C54-48D2-BCF9-0C87ED457096}" sibTransId="{4101923C-52BB-41F0-9C08-739391AF25BF}"/>
    <dgm:cxn modelId="{17382210-7872-450B-B2F1-40101B9D1654}" type="presOf" srcId="{4101923C-52BB-41F0-9C08-739391AF25BF}" destId="{D6A96670-203F-4C8F-A739-2738AD35EABE}" srcOrd="0" destOrd="0" presId="urn:microsoft.com/office/officeart/2005/8/layout/process2"/>
    <dgm:cxn modelId="{48F19AB8-CF9A-4B96-8939-5971BDF7432D}" type="presParOf" srcId="{F10FC469-D872-493A-9D3F-652E962AFD2A}" destId="{8DF117C3-CE90-400F-AABF-D335731FA618}" srcOrd="0" destOrd="0" presId="urn:microsoft.com/office/officeart/2005/8/layout/process2"/>
    <dgm:cxn modelId="{BE084C1D-019E-4439-B6D5-8B536070E02C}" type="presParOf" srcId="{F10FC469-D872-493A-9D3F-652E962AFD2A}" destId="{D6A96670-203F-4C8F-A739-2738AD35EABE}" srcOrd="1" destOrd="0" presId="urn:microsoft.com/office/officeart/2005/8/layout/process2"/>
    <dgm:cxn modelId="{AA9E9C2F-AE80-4087-9CE5-4CE08D56723C}" type="presParOf" srcId="{D6A96670-203F-4C8F-A739-2738AD35EABE}" destId="{D9BE6220-FAEE-46CF-8BB5-6B59D09B78D1}" srcOrd="0" destOrd="0" presId="urn:microsoft.com/office/officeart/2005/8/layout/process2"/>
    <dgm:cxn modelId="{09A39528-07D5-439B-82EE-1EF6926EF472}" type="presParOf" srcId="{F10FC469-D872-493A-9D3F-652E962AFD2A}" destId="{C0C57072-FCFE-449A-ACE1-3EC42C3096D1}"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2" loCatId="process" qsTypeId="urn:microsoft.com/office/officeart/2005/8/quickstyle/simple1" qsCatId="simple" csTypeId="urn:microsoft.com/office/officeart/2005/8/colors/accent1_2" csCatId="accent1" phldr="1"/>
      <dgm:spPr/>
    </dgm:pt>
    <dgm:pt modelId="{FA263C0A-D88A-464C-8C14-C88D87DC27F4}">
      <dgm:prSet phldrT="[Texto]"/>
      <dgm:spPr>
        <a:noFill/>
        <a:ln>
          <a:solidFill>
            <a:srgbClr val="99FF66"/>
          </a:solidFill>
        </a:ln>
      </dgm:spPr>
      <dgm:t>
        <a:bodyPr/>
        <a:lstStyle/>
        <a:p>
          <a:r>
            <a:rPr lang="es-ES" dirty="0" smtClean="0"/>
            <a:t>Temperatura: menor a 35ºC</a:t>
          </a:r>
          <a:endParaRPr lang="es-ES" dirty="0"/>
        </a:p>
      </dgm:t>
    </dgm:pt>
    <dgm:pt modelId="{901C524D-8C54-48D2-BCF9-0C87ED457096}" type="parTrans" cxnId="{121463CA-CE95-42AB-B303-989185941251}">
      <dgm:prSet/>
      <dgm:spPr/>
      <dgm:t>
        <a:bodyPr/>
        <a:lstStyle/>
        <a:p>
          <a:endParaRPr lang="es-ES"/>
        </a:p>
      </dgm:t>
    </dgm:pt>
    <dgm:pt modelId="{4101923C-52BB-41F0-9C08-739391AF25BF}" type="sibTrans" cxnId="{121463CA-CE95-42AB-B303-989185941251}">
      <dgm:prSet/>
      <dgm:spPr>
        <a:solidFill>
          <a:srgbClr val="00B0F0"/>
        </a:solidFill>
      </dgm:spPr>
      <dgm:t>
        <a:bodyPr/>
        <a:lstStyle/>
        <a:p>
          <a:endParaRPr lang="es-ES"/>
        </a:p>
      </dgm:t>
    </dgm:pt>
    <dgm:pt modelId="{13C60341-C7E0-4B5E-8B18-87A2D807A584}">
      <dgm:prSet phldrT="[Texto]"/>
      <dgm:spPr>
        <a:noFill/>
        <a:ln>
          <a:solidFill>
            <a:srgbClr val="0FCBF1"/>
          </a:solidFill>
        </a:ln>
      </dgm:spPr>
      <dgm:t>
        <a:bodyPr/>
        <a:lstStyle/>
        <a:p>
          <a:r>
            <a:rPr lang="es-ES" dirty="0" smtClean="0"/>
            <a:t>pH: 6.5 – 8.5</a:t>
          </a:r>
          <a:endParaRPr lang="es-ES" dirty="0"/>
        </a:p>
      </dgm:t>
    </dgm:pt>
    <dgm:pt modelId="{AD2E903E-3638-45E2-A3E5-CEF093FB1A8B}" type="parTrans" cxnId="{2C348BB7-C727-4C82-B5F7-87424FC169D3}">
      <dgm:prSet/>
      <dgm:spPr/>
      <dgm:t>
        <a:bodyPr/>
        <a:lstStyle/>
        <a:p>
          <a:endParaRPr lang="es-ES"/>
        </a:p>
      </dgm:t>
    </dgm:pt>
    <dgm:pt modelId="{3CFF2091-60EF-468A-B20F-0C497CA23292}" type="sibTrans" cxnId="{2C348BB7-C727-4C82-B5F7-87424FC169D3}">
      <dgm:prSet/>
      <dgm:spPr>
        <a:solidFill>
          <a:srgbClr val="99FF66"/>
        </a:solidFill>
      </dgm:spPr>
      <dgm:t>
        <a:bodyPr/>
        <a:lstStyle/>
        <a:p>
          <a:endParaRPr lang="es-ES"/>
        </a:p>
      </dgm:t>
    </dgm:pt>
    <dgm:pt modelId="{D379D31A-6290-425A-AF94-8C10975B4213}">
      <dgm:prSet phldrT="[Texto]"/>
      <dgm:spPr>
        <a:noFill/>
        <a:ln>
          <a:solidFill>
            <a:srgbClr val="FFC000"/>
          </a:solidFill>
        </a:ln>
      </dgm:spPr>
      <dgm:t>
        <a:bodyPr/>
        <a:lstStyle/>
        <a:p>
          <a:r>
            <a:rPr lang="es-ES" dirty="0" smtClean="0"/>
            <a:t>Oxígeno Disuelto: mayor al 80%</a:t>
          </a:r>
          <a:endParaRPr lang="es-ES" dirty="0"/>
        </a:p>
      </dgm:t>
    </dgm:pt>
    <dgm:pt modelId="{58B39AB5-4442-47B1-9A66-13B8B67BC217}" type="sibTrans" cxnId="{F9B12E85-92C7-49F1-A9D7-00E42892FB6C}">
      <dgm:prSet/>
      <dgm:spPr/>
      <dgm:t>
        <a:bodyPr/>
        <a:lstStyle/>
        <a:p>
          <a:endParaRPr lang="es-ES"/>
        </a:p>
      </dgm:t>
    </dgm:pt>
    <dgm:pt modelId="{EBED5D51-8047-4678-B684-093DF4F95E73}" type="parTrans" cxnId="{F9B12E85-92C7-49F1-A9D7-00E42892FB6C}">
      <dgm:prSet/>
      <dgm:spPr/>
      <dgm:t>
        <a:bodyPr/>
        <a:lstStyle/>
        <a:p>
          <a:endParaRPr lang="es-ES"/>
        </a:p>
      </dgm:t>
    </dgm:pt>
    <dgm:pt modelId="{FC0C0E13-7A17-46D2-A052-B25E0F871228}">
      <dgm:prSet phldrT="[Texto]"/>
      <dgm:spPr>
        <a:noFill/>
        <a:ln>
          <a:solidFill>
            <a:srgbClr val="FFC000"/>
          </a:solidFill>
        </a:ln>
      </dgm:spPr>
      <dgm:t>
        <a:bodyPr/>
        <a:lstStyle/>
        <a:p>
          <a:r>
            <a:rPr lang="es-ES" dirty="0" smtClean="0"/>
            <a:t>Acuerdo Ministerial 097-A</a:t>
          </a:r>
          <a:endParaRPr lang="es-ES" dirty="0"/>
        </a:p>
      </dgm:t>
    </dgm:pt>
    <dgm:pt modelId="{ED9D521C-D0B4-4918-B7CC-9C2BFFE746F5}" type="parTrans" cxnId="{858DAD5C-CDAD-4205-9D82-F8209B96FABF}">
      <dgm:prSet/>
      <dgm:spPr/>
      <dgm:t>
        <a:bodyPr/>
        <a:lstStyle/>
        <a:p>
          <a:endParaRPr lang="es-ES"/>
        </a:p>
      </dgm:t>
    </dgm:pt>
    <dgm:pt modelId="{D31F55A5-9B36-4A76-BF7D-6532BD5A44C6}" type="sibTrans" cxnId="{858DAD5C-CDAD-4205-9D82-F8209B96FABF}">
      <dgm:prSet/>
      <dgm:spPr>
        <a:solidFill>
          <a:srgbClr val="FFC000"/>
        </a:solidFill>
      </dgm:spPr>
      <dgm:t>
        <a:bodyPr/>
        <a:lstStyle/>
        <a:p>
          <a:endParaRPr lang="es-ES"/>
        </a:p>
      </dgm:t>
    </dgm:pt>
    <dgm:pt modelId="{F10FC469-D872-493A-9D3F-652E962AFD2A}" type="pres">
      <dgm:prSet presAssocID="{BBD67C1F-5B59-404B-910F-BC19D81641D0}" presName="linearFlow" presStyleCnt="0">
        <dgm:presLayoutVars>
          <dgm:resizeHandles val="exact"/>
        </dgm:presLayoutVars>
      </dgm:prSet>
      <dgm:spPr/>
    </dgm:pt>
    <dgm:pt modelId="{4CE59343-D197-4728-BCCB-A2EF01E16855}" type="pres">
      <dgm:prSet presAssocID="{FC0C0E13-7A17-46D2-A052-B25E0F871228}" presName="node" presStyleLbl="node1" presStyleIdx="0" presStyleCnt="4">
        <dgm:presLayoutVars>
          <dgm:bulletEnabled val="1"/>
        </dgm:presLayoutVars>
      </dgm:prSet>
      <dgm:spPr/>
      <dgm:t>
        <a:bodyPr/>
        <a:lstStyle/>
        <a:p>
          <a:endParaRPr lang="es-ES"/>
        </a:p>
      </dgm:t>
    </dgm:pt>
    <dgm:pt modelId="{E8A1CED8-1898-48D3-B6D1-88858483AA41}" type="pres">
      <dgm:prSet presAssocID="{D31F55A5-9B36-4A76-BF7D-6532BD5A44C6}" presName="sibTrans" presStyleLbl="sibTrans2D1" presStyleIdx="0" presStyleCnt="3"/>
      <dgm:spPr/>
      <dgm:t>
        <a:bodyPr/>
        <a:lstStyle/>
        <a:p>
          <a:endParaRPr lang="es-ES"/>
        </a:p>
      </dgm:t>
    </dgm:pt>
    <dgm:pt modelId="{34ADA1BF-1184-4AE0-A667-0B05006C9B12}" type="pres">
      <dgm:prSet presAssocID="{D31F55A5-9B36-4A76-BF7D-6532BD5A44C6}" presName="connectorText" presStyleLbl="sibTrans2D1" presStyleIdx="0" presStyleCnt="3"/>
      <dgm:spPr/>
      <dgm:t>
        <a:bodyPr/>
        <a:lstStyle/>
        <a:p>
          <a:endParaRPr lang="es-ES"/>
        </a:p>
      </dgm:t>
    </dgm:pt>
    <dgm:pt modelId="{8DF117C3-CE90-400F-AABF-D335731FA618}" type="pres">
      <dgm:prSet presAssocID="{FA263C0A-D88A-464C-8C14-C88D87DC27F4}" presName="node" presStyleLbl="node1" presStyleIdx="1" presStyleCnt="4">
        <dgm:presLayoutVars>
          <dgm:bulletEnabled val="1"/>
        </dgm:presLayoutVars>
      </dgm:prSet>
      <dgm:spPr/>
      <dgm:t>
        <a:bodyPr/>
        <a:lstStyle/>
        <a:p>
          <a:endParaRPr lang="es-ES"/>
        </a:p>
      </dgm:t>
    </dgm:pt>
    <dgm:pt modelId="{D6A96670-203F-4C8F-A739-2738AD35EABE}" type="pres">
      <dgm:prSet presAssocID="{4101923C-52BB-41F0-9C08-739391AF25BF}" presName="sibTrans" presStyleLbl="sibTrans2D1" presStyleIdx="1" presStyleCnt="3"/>
      <dgm:spPr/>
      <dgm:t>
        <a:bodyPr/>
        <a:lstStyle/>
        <a:p>
          <a:endParaRPr lang="es-ES"/>
        </a:p>
      </dgm:t>
    </dgm:pt>
    <dgm:pt modelId="{D9BE6220-FAEE-46CF-8BB5-6B59D09B78D1}" type="pres">
      <dgm:prSet presAssocID="{4101923C-52BB-41F0-9C08-739391AF25BF}" presName="connectorText" presStyleLbl="sibTrans2D1" presStyleIdx="1" presStyleCnt="3"/>
      <dgm:spPr/>
      <dgm:t>
        <a:bodyPr/>
        <a:lstStyle/>
        <a:p>
          <a:endParaRPr lang="es-ES"/>
        </a:p>
      </dgm:t>
    </dgm:pt>
    <dgm:pt modelId="{C0C57072-FCFE-449A-ACE1-3EC42C3096D1}" type="pres">
      <dgm:prSet presAssocID="{13C60341-C7E0-4B5E-8B18-87A2D807A584}" presName="node" presStyleLbl="node1" presStyleIdx="2" presStyleCnt="4">
        <dgm:presLayoutVars>
          <dgm:bulletEnabled val="1"/>
        </dgm:presLayoutVars>
      </dgm:prSet>
      <dgm:spPr/>
      <dgm:t>
        <a:bodyPr/>
        <a:lstStyle/>
        <a:p>
          <a:endParaRPr lang="es-ES"/>
        </a:p>
      </dgm:t>
    </dgm:pt>
    <dgm:pt modelId="{56359F9E-E610-4732-AA74-B964968F4267}" type="pres">
      <dgm:prSet presAssocID="{3CFF2091-60EF-468A-B20F-0C497CA23292}" presName="sibTrans" presStyleLbl="sibTrans2D1" presStyleIdx="2" presStyleCnt="3"/>
      <dgm:spPr/>
      <dgm:t>
        <a:bodyPr/>
        <a:lstStyle/>
        <a:p>
          <a:endParaRPr lang="es-ES"/>
        </a:p>
      </dgm:t>
    </dgm:pt>
    <dgm:pt modelId="{DFF98C7A-7B86-437A-BE2F-09BF472903B1}" type="pres">
      <dgm:prSet presAssocID="{3CFF2091-60EF-468A-B20F-0C497CA23292}" presName="connectorText" presStyleLbl="sibTrans2D1" presStyleIdx="2" presStyleCnt="3"/>
      <dgm:spPr/>
      <dgm:t>
        <a:bodyPr/>
        <a:lstStyle/>
        <a:p>
          <a:endParaRPr lang="es-ES"/>
        </a:p>
      </dgm:t>
    </dgm:pt>
    <dgm:pt modelId="{557076FE-735F-4634-9FE5-4DC030894C7A}" type="pres">
      <dgm:prSet presAssocID="{D379D31A-6290-425A-AF94-8C10975B4213}" presName="node" presStyleLbl="node1" presStyleIdx="3" presStyleCnt="4">
        <dgm:presLayoutVars>
          <dgm:bulletEnabled val="1"/>
        </dgm:presLayoutVars>
      </dgm:prSet>
      <dgm:spPr/>
      <dgm:t>
        <a:bodyPr/>
        <a:lstStyle/>
        <a:p>
          <a:endParaRPr lang="es-ES"/>
        </a:p>
      </dgm:t>
    </dgm:pt>
  </dgm:ptLst>
  <dgm:cxnLst>
    <dgm:cxn modelId="{349EBDA6-6AE6-4C13-94A6-7A1982D1C36A}" type="presOf" srcId="{D31F55A5-9B36-4A76-BF7D-6532BD5A44C6}" destId="{34ADA1BF-1184-4AE0-A667-0B05006C9B12}" srcOrd="1" destOrd="0" presId="urn:microsoft.com/office/officeart/2005/8/layout/process2"/>
    <dgm:cxn modelId="{F9B12E85-92C7-49F1-A9D7-00E42892FB6C}" srcId="{BBD67C1F-5B59-404B-910F-BC19D81641D0}" destId="{D379D31A-6290-425A-AF94-8C10975B4213}" srcOrd="3" destOrd="0" parTransId="{EBED5D51-8047-4678-B684-093DF4F95E73}" sibTransId="{58B39AB5-4442-47B1-9A66-13B8B67BC217}"/>
    <dgm:cxn modelId="{DAFFC4DD-461C-4170-B7BE-53FC0D80F47C}" type="presOf" srcId="{3CFF2091-60EF-468A-B20F-0C497CA23292}" destId="{DFF98C7A-7B86-437A-BE2F-09BF472903B1}" srcOrd="1" destOrd="0" presId="urn:microsoft.com/office/officeart/2005/8/layout/process2"/>
    <dgm:cxn modelId="{F35F248D-3311-46AE-A327-BBF11AF80408}" type="presOf" srcId="{D379D31A-6290-425A-AF94-8C10975B4213}" destId="{557076FE-735F-4634-9FE5-4DC030894C7A}" srcOrd="0" destOrd="0" presId="urn:microsoft.com/office/officeart/2005/8/layout/process2"/>
    <dgm:cxn modelId="{84ADD877-122F-4580-A65A-8DF4770053A0}" type="presOf" srcId="{BBD67C1F-5B59-404B-910F-BC19D81641D0}" destId="{F10FC469-D872-493A-9D3F-652E962AFD2A}" srcOrd="0" destOrd="0" presId="urn:microsoft.com/office/officeart/2005/8/layout/process2"/>
    <dgm:cxn modelId="{2C348BB7-C727-4C82-B5F7-87424FC169D3}" srcId="{BBD67C1F-5B59-404B-910F-BC19D81641D0}" destId="{13C60341-C7E0-4B5E-8B18-87A2D807A584}" srcOrd="2" destOrd="0" parTransId="{AD2E903E-3638-45E2-A3E5-CEF093FB1A8B}" sibTransId="{3CFF2091-60EF-468A-B20F-0C497CA23292}"/>
    <dgm:cxn modelId="{858DAD5C-CDAD-4205-9D82-F8209B96FABF}" srcId="{BBD67C1F-5B59-404B-910F-BC19D81641D0}" destId="{FC0C0E13-7A17-46D2-A052-B25E0F871228}" srcOrd="0" destOrd="0" parTransId="{ED9D521C-D0B4-4918-B7CC-9C2BFFE746F5}" sibTransId="{D31F55A5-9B36-4A76-BF7D-6532BD5A44C6}"/>
    <dgm:cxn modelId="{9FD788E8-6AA7-41C7-B227-712069AFCC25}" type="presOf" srcId="{3CFF2091-60EF-468A-B20F-0C497CA23292}" destId="{56359F9E-E610-4732-AA74-B964968F4267}" srcOrd="0" destOrd="0" presId="urn:microsoft.com/office/officeart/2005/8/layout/process2"/>
    <dgm:cxn modelId="{3E769BB9-2ABD-472E-A52B-92C6ACC0C06E}" type="presOf" srcId="{FC0C0E13-7A17-46D2-A052-B25E0F871228}" destId="{4CE59343-D197-4728-BCCB-A2EF01E16855}" srcOrd="0" destOrd="0" presId="urn:microsoft.com/office/officeart/2005/8/layout/process2"/>
    <dgm:cxn modelId="{E1F84498-DC8E-4D7F-AFD3-5E599D6BC8FB}" type="presOf" srcId="{4101923C-52BB-41F0-9C08-739391AF25BF}" destId="{D9BE6220-FAEE-46CF-8BB5-6B59D09B78D1}" srcOrd="1" destOrd="0" presId="urn:microsoft.com/office/officeart/2005/8/layout/process2"/>
    <dgm:cxn modelId="{121463CA-CE95-42AB-B303-989185941251}" srcId="{BBD67C1F-5B59-404B-910F-BC19D81641D0}" destId="{FA263C0A-D88A-464C-8C14-C88D87DC27F4}" srcOrd="1" destOrd="0" parTransId="{901C524D-8C54-48D2-BCF9-0C87ED457096}" sibTransId="{4101923C-52BB-41F0-9C08-739391AF25BF}"/>
    <dgm:cxn modelId="{132C4B1B-07A2-49C4-8B60-0A527411D36E}" type="presOf" srcId="{FA263C0A-D88A-464C-8C14-C88D87DC27F4}" destId="{8DF117C3-CE90-400F-AABF-D335731FA618}" srcOrd="0" destOrd="0" presId="urn:microsoft.com/office/officeart/2005/8/layout/process2"/>
    <dgm:cxn modelId="{9C74878B-0F38-4C96-8371-DFCAB76B8432}" type="presOf" srcId="{D31F55A5-9B36-4A76-BF7D-6532BD5A44C6}" destId="{E8A1CED8-1898-48D3-B6D1-88858483AA41}" srcOrd="0" destOrd="0" presId="urn:microsoft.com/office/officeart/2005/8/layout/process2"/>
    <dgm:cxn modelId="{17382210-7872-450B-B2F1-40101B9D1654}" type="presOf" srcId="{4101923C-52BB-41F0-9C08-739391AF25BF}" destId="{D6A96670-203F-4C8F-A739-2738AD35EABE}" srcOrd="0" destOrd="0" presId="urn:microsoft.com/office/officeart/2005/8/layout/process2"/>
    <dgm:cxn modelId="{35068815-A4AC-488C-87C6-D985493C1B14}" type="presOf" srcId="{13C60341-C7E0-4B5E-8B18-87A2D807A584}" destId="{C0C57072-FCFE-449A-ACE1-3EC42C3096D1}" srcOrd="0" destOrd="0" presId="urn:microsoft.com/office/officeart/2005/8/layout/process2"/>
    <dgm:cxn modelId="{2604BF44-B5DF-4AB7-85C0-B3E4B76C7AC7}" type="presParOf" srcId="{F10FC469-D872-493A-9D3F-652E962AFD2A}" destId="{4CE59343-D197-4728-BCCB-A2EF01E16855}" srcOrd="0" destOrd="0" presId="urn:microsoft.com/office/officeart/2005/8/layout/process2"/>
    <dgm:cxn modelId="{B5EB05DB-7E11-4B4E-B2C2-D54D587C9315}" type="presParOf" srcId="{F10FC469-D872-493A-9D3F-652E962AFD2A}" destId="{E8A1CED8-1898-48D3-B6D1-88858483AA41}" srcOrd="1" destOrd="0" presId="urn:microsoft.com/office/officeart/2005/8/layout/process2"/>
    <dgm:cxn modelId="{68E26158-8FCA-4124-ACF5-435B0342FAAC}" type="presParOf" srcId="{E8A1CED8-1898-48D3-B6D1-88858483AA41}" destId="{34ADA1BF-1184-4AE0-A667-0B05006C9B12}" srcOrd="0" destOrd="0" presId="urn:microsoft.com/office/officeart/2005/8/layout/process2"/>
    <dgm:cxn modelId="{48F19AB8-CF9A-4B96-8939-5971BDF7432D}" type="presParOf" srcId="{F10FC469-D872-493A-9D3F-652E962AFD2A}" destId="{8DF117C3-CE90-400F-AABF-D335731FA618}" srcOrd="2" destOrd="0" presId="urn:microsoft.com/office/officeart/2005/8/layout/process2"/>
    <dgm:cxn modelId="{BE084C1D-019E-4439-B6D5-8B536070E02C}" type="presParOf" srcId="{F10FC469-D872-493A-9D3F-652E962AFD2A}" destId="{D6A96670-203F-4C8F-A739-2738AD35EABE}" srcOrd="3" destOrd="0" presId="urn:microsoft.com/office/officeart/2005/8/layout/process2"/>
    <dgm:cxn modelId="{AA9E9C2F-AE80-4087-9CE5-4CE08D56723C}" type="presParOf" srcId="{D6A96670-203F-4C8F-A739-2738AD35EABE}" destId="{D9BE6220-FAEE-46CF-8BB5-6B59D09B78D1}" srcOrd="0" destOrd="0" presId="urn:microsoft.com/office/officeart/2005/8/layout/process2"/>
    <dgm:cxn modelId="{09A39528-07D5-439B-82EE-1EF6926EF472}" type="presParOf" srcId="{F10FC469-D872-493A-9D3F-652E962AFD2A}" destId="{C0C57072-FCFE-449A-ACE1-3EC42C3096D1}" srcOrd="4" destOrd="0" presId="urn:microsoft.com/office/officeart/2005/8/layout/process2"/>
    <dgm:cxn modelId="{B0A19537-8976-4014-9073-A8B97B0323A3}" type="presParOf" srcId="{F10FC469-D872-493A-9D3F-652E962AFD2A}" destId="{56359F9E-E610-4732-AA74-B964968F4267}" srcOrd="5" destOrd="0" presId="urn:microsoft.com/office/officeart/2005/8/layout/process2"/>
    <dgm:cxn modelId="{BD55D239-6267-4DF5-83CC-4FEDB4DAE68B}" type="presParOf" srcId="{56359F9E-E610-4732-AA74-B964968F4267}" destId="{DFF98C7A-7B86-437A-BE2F-09BF472903B1}" srcOrd="0" destOrd="0" presId="urn:microsoft.com/office/officeart/2005/8/layout/process2"/>
    <dgm:cxn modelId="{D26C2B61-A9A8-455B-ACF4-65F70B732E91}" type="presParOf" srcId="{F10FC469-D872-493A-9D3F-652E962AFD2A}" destId="{557076FE-735F-4634-9FE5-4DC030894C7A}"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1" loCatId="process" qsTypeId="urn:microsoft.com/office/officeart/2005/8/quickstyle/simple1" qsCatId="simple" csTypeId="urn:microsoft.com/office/officeart/2005/8/colors/accent1_2" csCatId="accent1" phldr="1"/>
      <dgm:spPr/>
    </dgm:pt>
    <dgm:pt modelId="{FA263C0A-D88A-464C-8C14-C88D87DC27F4}">
      <dgm:prSet phldrT="[Texto]"/>
      <dgm:spPr>
        <a:noFill/>
        <a:ln>
          <a:solidFill>
            <a:srgbClr val="99FF66"/>
          </a:solidFill>
        </a:ln>
      </dgm:spPr>
      <dgm:t>
        <a:bodyPr/>
        <a:lstStyle/>
        <a:p>
          <a:r>
            <a:rPr lang="es-ES" dirty="0" smtClean="0"/>
            <a:t>Temperatura: menor a 35ºC</a:t>
          </a:r>
          <a:endParaRPr lang="es-ES" dirty="0"/>
        </a:p>
      </dgm:t>
    </dgm:pt>
    <dgm:pt modelId="{901C524D-8C54-48D2-BCF9-0C87ED457096}" type="parTrans" cxnId="{121463CA-CE95-42AB-B303-989185941251}">
      <dgm:prSet/>
      <dgm:spPr/>
      <dgm:t>
        <a:bodyPr/>
        <a:lstStyle/>
        <a:p>
          <a:endParaRPr lang="es-ES"/>
        </a:p>
      </dgm:t>
    </dgm:pt>
    <dgm:pt modelId="{4101923C-52BB-41F0-9C08-739391AF25BF}" type="sibTrans" cxnId="{121463CA-CE95-42AB-B303-989185941251}">
      <dgm:prSet/>
      <dgm:spPr>
        <a:solidFill>
          <a:srgbClr val="00B0F0"/>
        </a:solidFill>
      </dgm:spPr>
      <dgm:t>
        <a:bodyPr/>
        <a:lstStyle/>
        <a:p>
          <a:endParaRPr lang="es-ES"/>
        </a:p>
      </dgm:t>
    </dgm:pt>
    <dgm:pt modelId="{13C60341-C7E0-4B5E-8B18-87A2D807A584}">
      <dgm:prSet phldrT="[Texto]"/>
      <dgm:spPr>
        <a:noFill/>
        <a:ln>
          <a:solidFill>
            <a:srgbClr val="0FCBF1"/>
          </a:solidFill>
        </a:ln>
      </dgm:spPr>
      <dgm:t>
        <a:bodyPr/>
        <a:lstStyle/>
        <a:p>
          <a:r>
            <a:rPr lang="es-ES" dirty="0" smtClean="0"/>
            <a:t>pH: 6.5 – 8.5</a:t>
          </a:r>
          <a:endParaRPr lang="es-ES" dirty="0"/>
        </a:p>
      </dgm:t>
    </dgm:pt>
    <dgm:pt modelId="{AD2E903E-3638-45E2-A3E5-CEF093FB1A8B}" type="parTrans" cxnId="{2C348BB7-C727-4C82-B5F7-87424FC169D3}">
      <dgm:prSet/>
      <dgm:spPr/>
      <dgm:t>
        <a:bodyPr/>
        <a:lstStyle/>
        <a:p>
          <a:endParaRPr lang="es-ES"/>
        </a:p>
      </dgm:t>
    </dgm:pt>
    <dgm:pt modelId="{3CFF2091-60EF-468A-B20F-0C497CA23292}" type="sibTrans" cxnId="{2C348BB7-C727-4C82-B5F7-87424FC169D3}">
      <dgm:prSet/>
      <dgm:spPr>
        <a:solidFill>
          <a:srgbClr val="99FF66"/>
        </a:solidFill>
      </dgm:spPr>
      <dgm:t>
        <a:bodyPr/>
        <a:lstStyle/>
        <a:p>
          <a:endParaRPr lang="es-ES"/>
        </a:p>
      </dgm:t>
    </dgm:pt>
    <dgm:pt modelId="{D379D31A-6290-425A-AF94-8C10975B4213}">
      <dgm:prSet phldrT="[Texto]"/>
      <dgm:spPr>
        <a:noFill/>
        <a:ln>
          <a:solidFill>
            <a:srgbClr val="FFC000"/>
          </a:solidFill>
        </a:ln>
      </dgm:spPr>
      <dgm:t>
        <a:bodyPr/>
        <a:lstStyle/>
        <a:p>
          <a:r>
            <a:rPr lang="es-ES" dirty="0" smtClean="0"/>
            <a:t>Oxígeno Disuelto: mayor al 80%</a:t>
          </a:r>
          <a:endParaRPr lang="es-ES" dirty="0"/>
        </a:p>
      </dgm:t>
    </dgm:pt>
    <dgm:pt modelId="{58B39AB5-4442-47B1-9A66-13B8B67BC217}" type="sibTrans" cxnId="{F9B12E85-92C7-49F1-A9D7-00E42892FB6C}">
      <dgm:prSet/>
      <dgm:spPr/>
      <dgm:t>
        <a:bodyPr/>
        <a:lstStyle/>
        <a:p>
          <a:endParaRPr lang="es-ES"/>
        </a:p>
      </dgm:t>
    </dgm:pt>
    <dgm:pt modelId="{EBED5D51-8047-4678-B684-093DF4F95E73}" type="parTrans" cxnId="{F9B12E85-92C7-49F1-A9D7-00E42892FB6C}">
      <dgm:prSet/>
      <dgm:spPr/>
      <dgm:t>
        <a:bodyPr/>
        <a:lstStyle/>
        <a:p>
          <a:endParaRPr lang="es-ES"/>
        </a:p>
      </dgm:t>
    </dgm:pt>
    <dgm:pt modelId="{FC0C0E13-7A17-46D2-A052-B25E0F871228}">
      <dgm:prSet phldrT="[Texto]"/>
      <dgm:spPr>
        <a:noFill/>
        <a:ln>
          <a:solidFill>
            <a:srgbClr val="FFC000"/>
          </a:solidFill>
        </a:ln>
      </dgm:spPr>
      <dgm:t>
        <a:bodyPr/>
        <a:lstStyle/>
        <a:p>
          <a:r>
            <a:rPr lang="es-ES" dirty="0" smtClean="0"/>
            <a:t>Acuerdo Ministerial 097-A</a:t>
          </a:r>
          <a:endParaRPr lang="es-ES" dirty="0"/>
        </a:p>
      </dgm:t>
    </dgm:pt>
    <dgm:pt modelId="{ED9D521C-D0B4-4918-B7CC-9C2BFFE746F5}" type="parTrans" cxnId="{858DAD5C-CDAD-4205-9D82-F8209B96FABF}">
      <dgm:prSet/>
      <dgm:spPr/>
      <dgm:t>
        <a:bodyPr/>
        <a:lstStyle/>
        <a:p>
          <a:endParaRPr lang="es-ES"/>
        </a:p>
      </dgm:t>
    </dgm:pt>
    <dgm:pt modelId="{D31F55A5-9B36-4A76-BF7D-6532BD5A44C6}" type="sibTrans" cxnId="{858DAD5C-CDAD-4205-9D82-F8209B96FABF}">
      <dgm:prSet/>
      <dgm:spPr>
        <a:solidFill>
          <a:srgbClr val="FFC000"/>
        </a:solidFill>
      </dgm:spPr>
      <dgm:t>
        <a:bodyPr/>
        <a:lstStyle/>
        <a:p>
          <a:endParaRPr lang="es-ES"/>
        </a:p>
      </dgm:t>
    </dgm:pt>
    <dgm:pt modelId="{CEA29ECF-9880-4D01-BF82-54BC90E6CC55}" type="pres">
      <dgm:prSet presAssocID="{BBD67C1F-5B59-404B-910F-BC19D81641D0}" presName="Name0" presStyleCnt="0">
        <dgm:presLayoutVars>
          <dgm:dir/>
          <dgm:resizeHandles val="exact"/>
        </dgm:presLayoutVars>
      </dgm:prSet>
      <dgm:spPr/>
    </dgm:pt>
    <dgm:pt modelId="{19272174-B71D-4141-B59B-D38A95BFF0AF}" type="pres">
      <dgm:prSet presAssocID="{FC0C0E13-7A17-46D2-A052-B25E0F871228}" presName="node" presStyleLbl="node1" presStyleIdx="0" presStyleCnt="4">
        <dgm:presLayoutVars>
          <dgm:bulletEnabled val="1"/>
        </dgm:presLayoutVars>
      </dgm:prSet>
      <dgm:spPr/>
      <dgm:t>
        <a:bodyPr/>
        <a:lstStyle/>
        <a:p>
          <a:endParaRPr lang="es-ES"/>
        </a:p>
      </dgm:t>
    </dgm:pt>
    <dgm:pt modelId="{C0BDB26A-AE62-4A19-8F6B-70322C29491E}" type="pres">
      <dgm:prSet presAssocID="{D31F55A5-9B36-4A76-BF7D-6532BD5A44C6}" presName="sibTrans" presStyleLbl="sibTrans2D1" presStyleIdx="0" presStyleCnt="3"/>
      <dgm:spPr/>
      <dgm:t>
        <a:bodyPr/>
        <a:lstStyle/>
        <a:p>
          <a:endParaRPr lang="es-ES"/>
        </a:p>
      </dgm:t>
    </dgm:pt>
    <dgm:pt modelId="{D6395175-8373-4C57-A719-84648A101101}" type="pres">
      <dgm:prSet presAssocID="{D31F55A5-9B36-4A76-BF7D-6532BD5A44C6}" presName="connectorText" presStyleLbl="sibTrans2D1" presStyleIdx="0" presStyleCnt="3"/>
      <dgm:spPr/>
      <dgm:t>
        <a:bodyPr/>
        <a:lstStyle/>
        <a:p>
          <a:endParaRPr lang="es-ES"/>
        </a:p>
      </dgm:t>
    </dgm:pt>
    <dgm:pt modelId="{99199C1C-0E2F-4B99-88B7-5F58E78BB7BF}" type="pres">
      <dgm:prSet presAssocID="{FA263C0A-D88A-464C-8C14-C88D87DC27F4}" presName="node" presStyleLbl="node1" presStyleIdx="1" presStyleCnt="4">
        <dgm:presLayoutVars>
          <dgm:bulletEnabled val="1"/>
        </dgm:presLayoutVars>
      </dgm:prSet>
      <dgm:spPr/>
      <dgm:t>
        <a:bodyPr/>
        <a:lstStyle/>
        <a:p>
          <a:endParaRPr lang="es-ES"/>
        </a:p>
      </dgm:t>
    </dgm:pt>
    <dgm:pt modelId="{18BACE7C-4F26-41BC-94EF-7F6FBF330180}" type="pres">
      <dgm:prSet presAssocID="{4101923C-52BB-41F0-9C08-739391AF25BF}" presName="sibTrans" presStyleLbl="sibTrans2D1" presStyleIdx="1" presStyleCnt="3"/>
      <dgm:spPr/>
      <dgm:t>
        <a:bodyPr/>
        <a:lstStyle/>
        <a:p>
          <a:endParaRPr lang="es-ES"/>
        </a:p>
      </dgm:t>
    </dgm:pt>
    <dgm:pt modelId="{700DC856-A87E-4583-83C9-E65528AD2DB6}" type="pres">
      <dgm:prSet presAssocID="{4101923C-52BB-41F0-9C08-739391AF25BF}" presName="connectorText" presStyleLbl="sibTrans2D1" presStyleIdx="1" presStyleCnt="3"/>
      <dgm:spPr/>
      <dgm:t>
        <a:bodyPr/>
        <a:lstStyle/>
        <a:p>
          <a:endParaRPr lang="es-ES"/>
        </a:p>
      </dgm:t>
    </dgm:pt>
    <dgm:pt modelId="{9B9599E1-1B7D-4097-83FF-1FF41748BC14}" type="pres">
      <dgm:prSet presAssocID="{13C60341-C7E0-4B5E-8B18-87A2D807A584}" presName="node" presStyleLbl="node1" presStyleIdx="2" presStyleCnt="4">
        <dgm:presLayoutVars>
          <dgm:bulletEnabled val="1"/>
        </dgm:presLayoutVars>
      </dgm:prSet>
      <dgm:spPr/>
      <dgm:t>
        <a:bodyPr/>
        <a:lstStyle/>
        <a:p>
          <a:endParaRPr lang="es-ES"/>
        </a:p>
      </dgm:t>
    </dgm:pt>
    <dgm:pt modelId="{4B5BD15C-3AE1-4E72-9D74-9EDEDE9716CB}" type="pres">
      <dgm:prSet presAssocID="{3CFF2091-60EF-468A-B20F-0C497CA23292}" presName="sibTrans" presStyleLbl="sibTrans2D1" presStyleIdx="2" presStyleCnt="3"/>
      <dgm:spPr/>
      <dgm:t>
        <a:bodyPr/>
        <a:lstStyle/>
        <a:p>
          <a:endParaRPr lang="es-ES"/>
        </a:p>
      </dgm:t>
    </dgm:pt>
    <dgm:pt modelId="{A0720EBC-DB96-43C2-B377-C73BCF8333D4}" type="pres">
      <dgm:prSet presAssocID="{3CFF2091-60EF-468A-B20F-0C497CA23292}" presName="connectorText" presStyleLbl="sibTrans2D1" presStyleIdx="2" presStyleCnt="3"/>
      <dgm:spPr/>
      <dgm:t>
        <a:bodyPr/>
        <a:lstStyle/>
        <a:p>
          <a:endParaRPr lang="es-ES"/>
        </a:p>
      </dgm:t>
    </dgm:pt>
    <dgm:pt modelId="{A4CB7382-E499-451B-A956-E924143EA425}" type="pres">
      <dgm:prSet presAssocID="{D379D31A-6290-425A-AF94-8C10975B4213}" presName="node" presStyleLbl="node1" presStyleIdx="3" presStyleCnt="4">
        <dgm:presLayoutVars>
          <dgm:bulletEnabled val="1"/>
        </dgm:presLayoutVars>
      </dgm:prSet>
      <dgm:spPr/>
      <dgm:t>
        <a:bodyPr/>
        <a:lstStyle/>
        <a:p>
          <a:endParaRPr lang="es-ES"/>
        </a:p>
      </dgm:t>
    </dgm:pt>
  </dgm:ptLst>
  <dgm:cxnLst>
    <dgm:cxn modelId="{BDD6F8C4-C3CB-43CA-B364-B13BDB578676}" type="presOf" srcId="{4101923C-52BB-41F0-9C08-739391AF25BF}" destId="{18BACE7C-4F26-41BC-94EF-7F6FBF330180}" srcOrd="0" destOrd="0" presId="urn:microsoft.com/office/officeart/2005/8/layout/process1"/>
    <dgm:cxn modelId="{2C348BB7-C727-4C82-B5F7-87424FC169D3}" srcId="{BBD67C1F-5B59-404B-910F-BC19D81641D0}" destId="{13C60341-C7E0-4B5E-8B18-87A2D807A584}" srcOrd="2" destOrd="0" parTransId="{AD2E903E-3638-45E2-A3E5-CEF093FB1A8B}" sibTransId="{3CFF2091-60EF-468A-B20F-0C497CA23292}"/>
    <dgm:cxn modelId="{26C5BCFB-BAC9-48A3-B831-5190F946CD9A}" type="presOf" srcId="{3CFF2091-60EF-468A-B20F-0C497CA23292}" destId="{A0720EBC-DB96-43C2-B377-C73BCF8333D4}" srcOrd="1" destOrd="0" presId="urn:microsoft.com/office/officeart/2005/8/layout/process1"/>
    <dgm:cxn modelId="{FF5FF677-860C-4629-B946-856D6B9B0E11}" type="presOf" srcId="{3CFF2091-60EF-468A-B20F-0C497CA23292}" destId="{4B5BD15C-3AE1-4E72-9D74-9EDEDE9716CB}" srcOrd="0" destOrd="0" presId="urn:microsoft.com/office/officeart/2005/8/layout/process1"/>
    <dgm:cxn modelId="{F9B12E85-92C7-49F1-A9D7-00E42892FB6C}" srcId="{BBD67C1F-5B59-404B-910F-BC19D81641D0}" destId="{D379D31A-6290-425A-AF94-8C10975B4213}" srcOrd="3" destOrd="0" parTransId="{EBED5D51-8047-4678-B684-093DF4F95E73}" sibTransId="{58B39AB5-4442-47B1-9A66-13B8B67BC217}"/>
    <dgm:cxn modelId="{75EA56C0-B849-4618-A2E1-9C69E269DC57}" type="presOf" srcId="{FC0C0E13-7A17-46D2-A052-B25E0F871228}" destId="{19272174-B71D-4141-B59B-D38A95BFF0AF}" srcOrd="0" destOrd="0" presId="urn:microsoft.com/office/officeart/2005/8/layout/process1"/>
    <dgm:cxn modelId="{0C0FDDD5-1CC2-47EC-91F9-23775F1B2E6A}" type="presOf" srcId="{BBD67C1F-5B59-404B-910F-BC19D81641D0}" destId="{CEA29ECF-9880-4D01-BF82-54BC90E6CC55}" srcOrd="0" destOrd="0" presId="urn:microsoft.com/office/officeart/2005/8/layout/process1"/>
    <dgm:cxn modelId="{1769F8E7-505A-4069-9934-4F8C0C4EC042}" type="presOf" srcId="{D379D31A-6290-425A-AF94-8C10975B4213}" destId="{A4CB7382-E499-451B-A956-E924143EA425}" srcOrd="0" destOrd="0" presId="urn:microsoft.com/office/officeart/2005/8/layout/process1"/>
    <dgm:cxn modelId="{AE8413DF-6A2C-4ECF-AEC0-867696CE78BE}" type="presOf" srcId="{D31F55A5-9B36-4A76-BF7D-6532BD5A44C6}" destId="{D6395175-8373-4C57-A719-84648A101101}" srcOrd="1" destOrd="0" presId="urn:microsoft.com/office/officeart/2005/8/layout/process1"/>
    <dgm:cxn modelId="{858DAD5C-CDAD-4205-9D82-F8209B96FABF}" srcId="{BBD67C1F-5B59-404B-910F-BC19D81641D0}" destId="{FC0C0E13-7A17-46D2-A052-B25E0F871228}" srcOrd="0" destOrd="0" parTransId="{ED9D521C-D0B4-4918-B7CC-9C2BFFE746F5}" sibTransId="{D31F55A5-9B36-4A76-BF7D-6532BD5A44C6}"/>
    <dgm:cxn modelId="{B0BBBB7B-2DCF-4F72-ADC4-4A8B01CEF6E6}" type="presOf" srcId="{4101923C-52BB-41F0-9C08-739391AF25BF}" destId="{700DC856-A87E-4583-83C9-E65528AD2DB6}" srcOrd="1" destOrd="0" presId="urn:microsoft.com/office/officeart/2005/8/layout/process1"/>
    <dgm:cxn modelId="{2C343DC9-90DD-4FB4-8650-864184EA0AC4}" type="presOf" srcId="{13C60341-C7E0-4B5E-8B18-87A2D807A584}" destId="{9B9599E1-1B7D-4097-83FF-1FF41748BC14}" srcOrd="0" destOrd="0" presId="urn:microsoft.com/office/officeart/2005/8/layout/process1"/>
    <dgm:cxn modelId="{793FDF22-A183-4FE0-8B8B-6E40474AD537}" type="presOf" srcId="{FA263C0A-D88A-464C-8C14-C88D87DC27F4}" destId="{99199C1C-0E2F-4B99-88B7-5F58E78BB7BF}" srcOrd="0" destOrd="0" presId="urn:microsoft.com/office/officeart/2005/8/layout/process1"/>
    <dgm:cxn modelId="{32CAEBFC-BF86-4D34-BF40-3A8E1B27BCF1}" type="presOf" srcId="{D31F55A5-9B36-4A76-BF7D-6532BD5A44C6}" destId="{C0BDB26A-AE62-4A19-8F6B-70322C29491E}" srcOrd="0" destOrd="0" presId="urn:microsoft.com/office/officeart/2005/8/layout/process1"/>
    <dgm:cxn modelId="{121463CA-CE95-42AB-B303-989185941251}" srcId="{BBD67C1F-5B59-404B-910F-BC19D81641D0}" destId="{FA263C0A-D88A-464C-8C14-C88D87DC27F4}" srcOrd="1" destOrd="0" parTransId="{901C524D-8C54-48D2-BCF9-0C87ED457096}" sibTransId="{4101923C-52BB-41F0-9C08-739391AF25BF}"/>
    <dgm:cxn modelId="{D3FD0DBA-BC61-4B25-87F2-AEB7DA550560}" type="presParOf" srcId="{CEA29ECF-9880-4D01-BF82-54BC90E6CC55}" destId="{19272174-B71D-4141-B59B-D38A95BFF0AF}" srcOrd="0" destOrd="0" presId="urn:microsoft.com/office/officeart/2005/8/layout/process1"/>
    <dgm:cxn modelId="{24B017FC-69CF-4BA0-A586-88E4A13F414B}" type="presParOf" srcId="{CEA29ECF-9880-4D01-BF82-54BC90E6CC55}" destId="{C0BDB26A-AE62-4A19-8F6B-70322C29491E}" srcOrd="1" destOrd="0" presId="urn:microsoft.com/office/officeart/2005/8/layout/process1"/>
    <dgm:cxn modelId="{07ED9C1E-7378-4DD7-90B1-EE7E57E42F77}" type="presParOf" srcId="{C0BDB26A-AE62-4A19-8F6B-70322C29491E}" destId="{D6395175-8373-4C57-A719-84648A101101}" srcOrd="0" destOrd="0" presId="urn:microsoft.com/office/officeart/2005/8/layout/process1"/>
    <dgm:cxn modelId="{0675E220-4CA9-4EB1-ABCD-885E3E3D3F9F}" type="presParOf" srcId="{CEA29ECF-9880-4D01-BF82-54BC90E6CC55}" destId="{99199C1C-0E2F-4B99-88B7-5F58E78BB7BF}" srcOrd="2" destOrd="0" presId="urn:microsoft.com/office/officeart/2005/8/layout/process1"/>
    <dgm:cxn modelId="{DE105E76-6157-4921-B48C-47E238834831}" type="presParOf" srcId="{CEA29ECF-9880-4D01-BF82-54BC90E6CC55}" destId="{18BACE7C-4F26-41BC-94EF-7F6FBF330180}" srcOrd="3" destOrd="0" presId="urn:microsoft.com/office/officeart/2005/8/layout/process1"/>
    <dgm:cxn modelId="{565A37C6-F448-47E0-83EE-DFEED85A8B5F}" type="presParOf" srcId="{18BACE7C-4F26-41BC-94EF-7F6FBF330180}" destId="{700DC856-A87E-4583-83C9-E65528AD2DB6}" srcOrd="0" destOrd="0" presId="urn:microsoft.com/office/officeart/2005/8/layout/process1"/>
    <dgm:cxn modelId="{A6468ADB-73B5-433C-B39A-F9B647D8B701}" type="presParOf" srcId="{CEA29ECF-9880-4D01-BF82-54BC90E6CC55}" destId="{9B9599E1-1B7D-4097-83FF-1FF41748BC14}" srcOrd="4" destOrd="0" presId="urn:microsoft.com/office/officeart/2005/8/layout/process1"/>
    <dgm:cxn modelId="{C576C70E-2824-4FBE-914F-D6A023FD9B2B}" type="presParOf" srcId="{CEA29ECF-9880-4D01-BF82-54BC90E6CC55}" destId="{4B5BD15C-3AE1-4E72-9D74-9EDEDE9716CB}" srcOrd="5" destOrd="0" presId="urn:microsoft.com/office/officeart/2005/8/layout/process1"/>
    <dgm:cxn modelId="{7D706BE4-277C-4375-B96B-E555E2FC1D95}" type="presParOf" srcId="{4B5BD15C-3AE1-4E72-9D74-9EDEDE9716CB}" destId="{A0720EBC-DB96-43C2-B377-C73BCF8333D4}" srcOrd="0" destOrd="0" presId="urn:microsoft.com/office/officeart/2005/8/layout/process1"/>
    <dgm:cxn modelId="{C545FA6D-27E2-4215-9C53-D7001CBB8D4B}" type="presParOf" srcId="{CEA29ECF-9880-4D01-BF82-54BC90E6CC55}" destId="{A4CB7382-E499-451B-A956-E924143EA42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8B6D43-455A-4193-A232-BEC43241CE8C}" type="doc">
      <dgm:prSet loTypeId="urn:microsoft.com/office/officeart/2005/8/layout/process2" loCatId="process" qsTypeId="urn:microsoft.com/office/officeart/2005/8/quickstyle/simple1" qsCatId="simple" csTypeId="urn:microsoft.com/office/officeart/2005/8/colors/accent2_1" csCatId="accent2" phldr="1"/>
      <dgm:spPr/>
    </dgm:pt>
    <dgm:pt modelId="{C7DB4C34-30F6-4B34-B5F3-DD5A1CABBD0E}">
      <dgm:prSet phldrT="[Texto]" custT="1"/>
      <dgm:spPr>
        <a:noFill/>
        <a:ln>
          <a:solidFill>
            <a:srgbClr val="FFC000"/>
          </a:solidFill>
        </a:ln>
      </dgm:spPr>
      <dgm:t>
        <a:bodyPr/>
        <a:lstStyle/>
        <a:p>
          <a:pPr algn="just"/>
          <a:r>
            <a:rPr lang="es-ES_tradnl" sz="2200" dirty="0" smtClean="0">
              <a:solidFill>
                <a:schemeClr val="tx1"/>
              </a:solidFill>
              <a:latin typeface="Times New Roman" panose="02020603050405020304" pitchFamily="18" charset="0"/>
              <a:cs typeface="Times New Roman" panose="02020603050405020304" pitchFamily="18" charset="0"/>
            </a:rPr>
            <a:t>El arsénico es un elemento presente en la atmósfera, suelo e hidrósfera .</a:t>
          </a:r>
          <a:endParaRPr lang="es-ES" sz="2200" dirty="0">
            <a:solidFill>
              <a:schemeClr val="tx1"/>
            </a:solidFill>
            <a:latin typeface="Times New Roman" panose="02020603050405020304" pitchFamily="18" charset="0"/>
            <a:cs typeface="Times New Roman" panose="02020603050405020304" pitchFamily="18" charset="0"/>
          </a:endParaRPr>
        </a:p>
      </dgm:t>
    </dgm:pt>
    <dgm:pt modelId="{4D5B47ED-438C-476B-8B85-7A9874D3BA2E}" type="parTrans" cxnId="{2F73F6DC-A08B-4D35-86B5-653E771AFB95}">
      <dgm:prSet/>
      <dgm:spPr/>
      <dgm:t>
        <a:bodyPr/>
        <a:lstStyle/>
        <a:p>
          <a:pPr algn="just"/>
          <a:endParaRPr lang="es-ES" sz="2200">
            <a:latin typeface="Times New Roman" panose="02020603050405020304" pitchFamily="18" charset="0"/>
            <a:cs typeface="Times New Roman" panose="02020603050405020304" pitchFamily="18" charset="0"/>
          </a:endParaRPr>
        </a:p>
      </dgm:t>
    </dgm:pt>
    <dgm:pt modelId="{B362D7F3-4E8A-46F4-B471-88B1002C7E80}" type="sibTrans" cxnId="{2F73F6DC-A08B-4D35-86B5-653E771AFB95}">
      <dgm:prSet custT="1"/>
      <dgm:spPr/>
      <dgm:t>
        <a:bodyPr/>
        <a:lstStyle/>
        <a:p>
          <a:pPr algn="just"/>
          <a:endParaRPr lang="es-ES" sz="2200">
            <a:latin typeface="Times New Roman" panose="02020603050405020304" pitchFamily="18" charset="0"/>
            <a:cs typeface="Times New Roman" panose="02020603050405020304" pitchFamily="18" charset="0"/>
          </a:endParaRPr>
        </a:p>
      </dgm:t>
    </dgm:pt>
    <dgm:pt modelId="{F94DCD59-FDDE-4B06-B441-9C5002457986}">
      <dgm:prSet phldrT="[Texto]" custT="1"/>
      <dgm:spPr>
        <a:noFill/>
        <a:ln>
          <a:solidFill>
            <a:srgbClr val="FFC000"/>
          </a:solidFill>
        </a:ln>
      </dgm:spPr>
      <dgm:t>
        <a:bodyPr/>
        <a:lstStyle/>
        <a:p>
          <a:pPr algn="just"/>
          <a:r>
            <a:rPr lang="es-ES_tradnl" sz="2200" dirty="0" smtClean="0">
              <a:solidFill>
                <a:schemeClr val="tx1"/>
              </a:solidFill>
              <a:latin typeface="Times New Roman" panose="02020603050405020304" pitchFamily="18" charset="0"/>
              <a:cs typeface="Times New Roman" panose="02020603050405020304" pitchFamily="18" charset="0"/>
            </a:rPr>
            <a:t>Se puede encontrar arsénico (</a:t>
          </a:r>
          <a:r>
            <a:rPr lang="es-ES_tradnl" sz="2200" dirty="0" err="1" smtClean="0">
              <a:solidFill>
                <a:schemeClr val="tx1"/>
              </a:solidFill>
              <a:latin typeface="Times New Roman" panose="02020603050405020304" pitchFamily="18" charset="0"/>
              <a:cs typeface="Times New Roman" panose="02020603050405020304" pitchFamily="18" charset="0"/>
            </a:rPr>
            <a:t>AsT</a:t>
          </a:r>
          <a:r>
            <a:rPr lang="es-ES_tradnl" sz="2200" dirty="0" smtClean="0">
              <a:solidFill>
                <a:schemeClr val="tx1"/>
              </a:solidFill>
              <a:latin typeface="Times New Roman" panose="02020603050405020304" pitchFamily="18" charset="0"/>
              <a:cs typeface="Times New Roman" panose="02020603050405020304" pitchFamily="18" charset="0"/>
            </a:rPr>
            <a:t>) de forma natural.</a:t>
          </a:r>
          <a:endParaRPr lang="es-ES" sz="2200" dirty="0">
            <a:solidFill>
              <a:schemeClr val="tx1"/>
            </a:solidFill>
            <a:latin typeface="Times New Roman" panose="02020603050405020304" pitchFamily="18" charset="0"/>
            <a:cs typeface="Times New Roman" panose="02020603050405020304" pitchFamily="18" charset="0"/>
          </a:endParaRPr>
        </a:p>
      </dgm:t>
    </dgm:pt>
    <dgm:pt modelId="{78D18DE0-4CC6-4C3F-83AC-B9D4734AA7A6}" type="parTrans" cxnId="{3A68F7D0-6CC8-4FDD-9A45-B03A6A8A5BD8}">
      <dgm:prSet/>
      <dgm:spPr/>
      <dgm:t>
        <a:bodyPr/>
        <a:lstStyle/>
        <a:p>
          <a:pPr algn="just"/>
          <a:endParaRPr lang="es-ES" sz="2200">
            <a:latin typeface="Times New Roman" panose="02020603050405020304" pitchFamily="18" charset="0"/>
            <a:cs typeface="Times New Roman" panose="02020603050405020304" pitchFamily="18" charset="0"/>
          </a:endParaRPr>
        </a:p>
      </dgm:t>
    </dgm:pt>
    <dgm:pt modelId="{15C3879C-8966-4E14-8F9C-9B3883045EC9}" type="sibTrans" cxnId="{3A68F7D0-6CC8-4FDD-9A45-B03A6A8A5BD8}">
      <dgm:prSet/>
      <dgm:spPr/>
      <dgm:t>
        <a:bodyPr/>
        <a:lstStyle/>
        <a:p>
          <a:pPr algn="just"/>
          <a:endParaRPr lang="es-ES" sz="2200">
            <a:latin typeface="Times New Roman" panose="02020603050405020304" pitchFamily="18" charset="0"/>
            <a:cs typeface="Times New Roman" panose="02020603050405020304" pitchFamily="18" charset="0"/>
          </a:endParaRPr>
        </a:p>
      </dgm:t>
    </dgm:pt>
    <dgm:pt modelId="{45A2A961-D6AB-40E8-8B33-D64A3D17E2A0}">
      <dgm:prSet phldrT="[Texto]" custT="1"/>
      <dgm:spPr>
        <a:noFill/>
        <a:ln>
          <a:solidFill>
            <a:srgbClr val="FFC000"/>
          </a:solidFill>
        </a:ln>
      </dgm:spPr>
      <dgm:t>
        <a:bodyPr/>
        <a:lstStyle/>
        <a:p>
          <a:pPr algn="just"/>
          <a:r>
            <a:rPr lang="es-ES" sz="2200" dirty="0" smtClean="0">
              <a:solidFill>
                <a:schemeClr val="tx1"/>
              </a:solidFill>
              <a:latin typeface="Times New Roman" panose="02020603050405020304" pitchFamily="18" charset="0"/>
              <a:cs typeface="Times New Roman" panose="02020603050405020304" pitchFamily="18" charset="0"/>
            </a:rPr>
            <a:t>Depósitos  naturales hidrotermales.</a:t>
          </a:r>
          <a:endParaRPr lang="es-ES" sz="2200" dirty="0">
            <a:solidFill>
              <a:schemeClr val="tx1"/>
            </a:solidFill>
            <a:latin typeface="Times New Roman" panose="02020603050405020304" pitchFamily="18" charset="0"/>
            <a:cs typeface="Times New Roman" panose="02020603050405020304" pitchFamily="18" charset="0"/>
          </a:endParaRPr>
        </a:p>
      </dgm:t>
    </dgm:pt>
    <dgm:pt modelId="{D52A0238-C1F8-497A-B3A1-77ACEA65A4A1}" type="parTrans" cxnId="{08CC9800-26C7-46CB-97CF-65B8163EDA92}">
      <dgm:prSet/>
      <dgm:spPr/>
      <dgm:t>
        <a:bodyPr/>
        <a:lstStyle/>
        <a:p>
          <a:endParaRPr lang="es-ES"/>
        </a:p>
      </dgm:t>
    </dgm:pt>
    <dgm:pt modelId="{FC71AD37-AB25-4207-AD91-83B14C7E7829}" type="sibTrans" cxnId="{08CC9800-26C7-46CB-97CF-65B8163EDA92}">
      <dgm:prSet/>
      <dgm:spPr/>
      <dgm:t>
        <a:bodyPr/>
        <a:lstStyle/>
        <a:p>
          <a:endParaRPr lang="es-ES"/>
        </a:p>
      </dgm:t>
    </dgm:pt>
    <dgm:pt modelId="{52B8E690-EB82-4920-8364-736C2B52C703}">
      <dgm:prSet phldrT="[Texto]" custT="1"/>
      <dgm:spPr>
        <a:noFill/>
        <a:ln>
          <a:solidFill>
            <a:srgbClr val="FFC000"/>
          </a:solidFill>
        </a:ln>
      </dgm:spPr>
      <dgm:t>
        <a:bodyPr/>
        <a:lstStyle/>
        <a:p>
          <a:pPr algn="just"/>
          <a:r>
            <a:rPr lang="es-ES" sz="2200" dirty="0" smtClean="0">
              <a:solidFill>
                <a:schemeClr val="tx1"/>
              </a:solidFill>
              <a:latin typeface="Times New Roman" panose="02020603050405020304" pitchFamily="18" charset="0"/>
              <a:cs typeface="Times New Roman" panose="02020603050405020304" pitchFamily="18" charset="0"/>
            </a:rPr>
            <a:t>Concentraciones de arsénico.</a:t>
          </a:r>
          <a:endParaRPr lang="es-ES" sz="2200" dirty="0">
            <a:solidFill>
              <a:schemeClr val="tx1"/>
            </a:solidFill>
            <a:latin typeface="Times New Roman" panose="02020603050405020304" pitchFamily="18" charset="0"/>
            <a:cs typeface="Times New Roman" panose="02020603050405020304" pitchFamily="18" charset="0"/>
          </a:endParaRPr>
        </a:p>
      </dgm:t>
    </dgm:pt>
    <dgm:pt modelId="{E91E8170-F91D-41D6-80E6-34DE4B61AE0A}" type="parTrans" cxnId="{EC534DF6-6FBF-4E6B-8F12-4437301DDAF0}">
      <dgm:prSet/>
      <dgm:spPr/>
      <dgm:t>
        <a:bodyPr/>
        <a:lstStyle/>
        <a:p>
          <a:endParaRPr lang="es-ES"/>
        </a:p>
      </dgm:t>
    </dgm:pt>
    <dgm:pt modelId="{E88F6FA6-8B59-465F-9492-27107EDCC854}" type="sibTrans" cxnId="{EC534DF6-6FBF-4E6B-8F12-4437301DDAF0}">
      <dgm:prSet/>
      <dgm:spPr/>
      <dgm:t>
        <a:bodyPr/>
        <a:lstStyle/>
        <a:p>
          <a:endParaRPr lang="es-ES"/>
        </a:p>
      </dgm:t>
    </dgm:pt>
    <dgm:pt modelId="{B4E48053-DA74-40FE-97D7-A68CA55F9BD7}" type="pres">
      <dgm:prSet presAssocID="{248B6D43-455A-4193-A232-BEC43241CE8C}" presName="linearFlow" presStyleCnt="0">
        <dgm:presLayoutVars>
          <dgm:resizeHandles val="exact"/>
        </dgm:presLayoutVars>
      </dgm:prSet>
      <dgm:spPr/>
    </dgm:pt>
    <dgm:pt modelId="{C5736FC2-879B-4E21-8991-65E028ABB090}" type="pres">
      <dgm:prSet presAssocID="{C7DB4C34-30F6-4B34-B5F3-DD5A1CABBD0E}" presName="node" presStyleLbl="node1" presStyleIdx="0" presStyleCnt="4" custScaleX="133859">
        <dgm:presLayoutVars>
          <dgm:bulletEnabled val="1"/>
        </dgm:presLayoutVars>
      </dgm:prSet>
      <dgm:spPr/>
      <dgm:t>
        <a:bodyPr/>
        <a:lstStyle/>
        <a:p>
          <a:endParaRPr lang="es-ES"/>
        </a:p>
      </dgm:t>
    </dgm:pt>
    <dgm:pt modelId="{FFC0B801-A348-44CB-9DCF-149F15DA8454}" type="pres">
      <dgm:prSet presAssocID="{B362D7F3-4E8A-46F4-B471-88B1002C7E80}" presName="sibTrans" presStyleLbl="sibTrans2D1" presStyleIdx="0" presStyleCnt="3"/>
      <dgm:spPr/>
      <dgm:t>
        <a:bodyPr/>
        <a:lstStyle/>
        <a:p>
          <a:endParaRPr lang="es-ES"/>
        </a:p>
      </dgm:t>
    </dgm:pt>
    <dgm:pt modelId="{4B2B2D6D-DBB4-4AF6-8D8B-854C97E37391}" type="pres">
      <dgm:prSet presAssocID="{B362D7F3-4E8A-46F4-B471-88B1002C7E80}" presName="connectorText" presStyleLbl="sibTrans2D1" presStyleIdx="0" presStyleCnt="3"/>
      <dgm:spPr/>
      <dgm:t>
        <a:bodyPr/>
        <a:lstStyle/>
        <a:p>
          <a:endParaRPr lang="es-ES"/>
        </a:p>
      </dgm:t>
    </dgm:pt>
    <dgm:pt modelId="{F915474C-5788-4245-806A-56903304F0EF}" type="pres">
      <dgm:prSet presAssocID="{F94DCD59-FDDE-4B06-B441-9C5002457986}" presName="node" presStyleLbl="node1" presStyleIdx="1" presStyleCnt="4" custScaleX="135153" custLinFactNeighborX="-8326" custLinFactNeighborY="4894">
        <dgm:presLayoutVars>
          <dgm:bulletEnabled val="1"/>
        </dgm:presLayoutVars>
      </dgm:prSet>
      <dgm:spPr/>
      <dgm:t>
        <a:bodyPr/>
        <a:lstStyle/>
        <a:p>
          <a:endParaRPr lang="es-ES"/>
        </a:p>
      </dgm:t>
    </dgm:pt>
    <dgm:pt modelId="{262A9F5F-3D8E-4344-8E40-02FBDAF0446C}" type="pres">
      <dgm:prSet presAssocID="{15C3879C-8966-4E14-8F9C-9B3883045EC9}" presName="sibTrans" presStyleLbl="sibTrans2D1" presStyleIdx="1" presStyleCnt="3"/>
      <dgm:spPr/>
      <dgm:t>
        <a:bodyPr/>
        <a:lstStyle/>
        <a:p>
          <a:endParaRPr lang="es-ES"/>
        </a:p>
      </dgm:t>
    </dgm:pt>
    <dgm:pt modelId="{DAEBCC6D-6B12-4AFE-AA98-02D875C3A76C}" type="pres">
      <dgm:prSet presAssocID="{15C3879C-8966-4E14-8F9C-9B3883045EC9}" presName="connectorText" presStyleLbl="sibTrans2D1" presStyleIdx="1" presStyleCnt="3"/>
      <dgm:spPr/>
      <dgm:t>
        <a:bodyPr/>
        <a:lstStyle/>
        <a:p>
          <a:endParaRPr lang="es-ES"/>
        </a:p>
      </dgm:t>
    </dgm:pt>
    <dgm:pt modelId="{BCA2D957-15A0-419E-9A96-5B70AEE64294}" type="pres">
      <dgm:prSet presAssocID="{45A2A961-D6AB-40E8-8B33-D64A3D17E2A0}" presName="node" presStyleLbl="node1" presStyleIdx="2" presStyleCnt="4" custScaleX="135153">
        <dgm:presLayoutVars>
          <dgm:bulletEnabled val="1"/>
        </dgm:presLayoutVars>
      </dgm:prSet>
      <dgm:spPr/>
      <dgm:t>
        <a:bodyPr/>
        <a:lstStyle/>
        <a:p>
          <a:endParaRPr lang="es-ES"/>
        </a:p>
      </dgm:t>
    </dgm:pt>
    <dgm:pt modelId="{FA1B39CC-B555-4FBE-BBA3-062A6333576D}" type="pres">
      <dgm:prSet presAssocID="{FC71AD37-AB25-4207-AD91-83B14C7E7829}" presName="sibTrans" presStyleLbl="sibTrans2D1" presStyleIdx="2" presStyleCnt="3"/>
      <dgm:spPr/>
      <dgm:t>
        <a:bodyPr/>
        <a:lstStyle/>
        <a:p>
          <a:endParaRPr lang="es-ES"/>
        </a:p>
      </dgm:t>
    </dgm:pt>
    <dgm:pt modelId="{0C1CFDCA-54CA-4E34-96DF-E456BD5A3E63}" type="pres">
      <dgm:prSet presAssocID="{FC71AD37-AB25-4207-AD91-83B14C7E7829}" presName="connectorText" presStyleLbl="sibTrans2D1" presStyleIdx="2" presStyleCnt="3"/>
      <dgm:spPr/>
      <dgm:t>
        <a:bodyPr/>
        <a:lstStyle/>
        <a:p>
          <a:endParaRPr lang="es-ES"/>
        </a:p>
      </dgm:t>
    </dgm:pt>
    <dgm:pt modelId="{3B53F148-573B-4DA7-97EC-4DB98D5F0F65}" type="pres">
      <dgm:prSet presAssocID="{52B8E690-EB82-4920-8364-736C2B52C703}" presName="node" presStyleLbl="node1" presStyleIdx="3" presStyleCnt="4" custScaleX="135153">
        <dgm:presLayoutVars>
          <dgm:bulletEnabled val="1"/>
        </dgm:presLayoutVars>
      </dgm:prSet>
      <dgm:spPr/>
      <dgm:t>
        <a:bodyPr/>
        <a:lstStyle/>
        <a:p>
          <a:endParaRPr lang="es-ES"/>
        </a:p>
      </dgm:t>
    </dgm:pt>
  </dgm:ptLst>
  <dgm:cxnLst>
    <dgm:cxn modelId="{A1184E3C-BB9C-4462-9423-A6E36868F521}" type="presOf" srcId="{45A2A961-D6AB-40E8-8B33-D64A3D17E2A0}" destId="{BCA2D957-15A0-419E-9A96-5B70AEE64294}" srcOrd="0" destOrd="0" presId="urn:microsoft.com/office/officeart/2005/8/layout/process2"/>
    <dgm:cxn modelId="{63AF72ED-F666-4B27-BBC6-FAB50FFDBCBD}" type="presOf" srcId="{FC71AD37-AB25-4207-AD91-83B14C7E7829}" destId="{0C1CFDCA-54CA-4E34-96DF-E456BD5A3E63}" srcOrd="1" destOrd="0" presId="urn:microsoft.com/office/officeart/2005/8/layout/process2"/>
    <dgm:cxn modelId="{B8FEAED2-A3FD-40EC-92E2-A89D3A96C393}" type="presOf" srcId="{B362D7F3-4E8A-46F4-B471-88B1002C7E80}" destId="{FFC0B801-A348-44CB-9DCF-149F15DA8454}" srcOrd="0" destOrd="0" presId="urn:microsoft.com/office/officeart/2005/8/layout/process2"/>
    <dgm:cxn modelId="{3A68F7D0-6CC8-4FDD-9A45-B03A6A8A5BD8}" srcId="{248B6D43-455A-4193-A232-BEC43241CE8C}" destId="{F94DCD59-FDDE-4B06-B441-9C5002457986}" srcOrd="1" destOrd="0" parTransId="{78D18DE0-4CC6-4C3F-83AC-B9D4734AA7A6}" sibTransId="{15C3879C-8966-4E14-8F9C-9B3883045EC9}"/>
    <dgm:cxn modelId="{08CC9800-26C7-46CB-97CF-65B8163EDA92}" srcId="{248B6D43-455A-4193-A232-BEC43241CE8C}" destId="{45A2A961-D6AB-40E8-8B33-D64A3D17E2A0}" srcOrd="2" destOrd="0" parTransId="{D52A0238-C1F8-497A-B3A1-77ACEA65A4A1}" sibTransId="{FC71AD37-AB25-4207-AD91-83B14C7E7829}"/>
    <dgm:cxn modelId="{9049D66A-DABB-46F6-A282-4732E6512993}" type="presOf" srcId="{F94DCD59-FDDE-4B06-B441-9C5002457986}" destId="{F915474C-5788-4245-806A-56903304F0EF}" srcOrd="0" destOrd="0" presId="urn:microsoft.com/office/officeart/2005/8/layout/process2"/>
    <dgm:cxn modelId="{2F73F6DC-A08B-4D35-86B5-653E771AFB95}" srcId="{248B6D43-455A-4193-A232-BEC43241CE8C}" destId="{C7DB4C34-30F6-4B34-B5F3-DD5A1CABBD0E}" srcOrd="0" destOrd="0" parTransId="{4D5B47ED-438C-476B-8B85-7A9874D3BA2E}" sibTransId="{B362D7F3-4E8A-46F4-B471-88B1002C7E80}"/>
    <dgm:cxn modelId="{CA0C2B88-094E-476C-9EAB-3C7B83A6DB4F}" type="presOf" srcId="{248B6D43-455A-4193-A232-BEC43241CE8C}" destId="{B4E48053-DA74-40FE-97D7-A68CA55F9BD7}" srcOrd="0" destOrd="0" presId="urn:microsoft.com/office/officeart/2005/8/layout/process2"/>
    <dgm:cxn modelId="{FA1482EC-C28A-400E-A9B4-6A238A795790}" type="presOf" srcId="{B362D7F3-4E8A-46F4-B471-88B1002C7E80}" destId="{4B2B2D6D-DBB4-4AF6-8D8B-854C97E37391}" srcOrd="1" destOrd="0" presId="urn:microsoft.com/office/officeart/2005/8/layout/process2"/>
    <dgm:cxn modelId="{F17C308F-5EF4-47E8-9178-9D9E669675E8}" type="presOf" srcId="{C7DB4C34-30F6-4B34-B5F3-DD5A1CABBD0E}" destId="{C5736FC2-879B-4E21-8991-65E028ABB090}" srcOrd="0" destOrd="0" presId="urn:microsoft.com/office/officeart/2005/8/layout/process2"/>
    <dgm:cxn modelId="{26F356E4-D66B-4C5A-9E99-80202A0EF5DE}" type="presOf" srcId="{52B8E690-EB82-4920-8364-736C2B52C703}" destId="{3B53F148-573B-4DA7-97EC-4DB98D5F0F65}" srcOrd="0" destOrd="0" presId="urn:microsoft.com/office/officeart/2005/8/layout/process2"/>
    <dgm:cxn modelId="{BE6D2624-E10A-40BB-ACA6-0795D79F2A0B}" type="presOf" srcId="{15C3879C-8966-4E14-8F9C-9B3883045EC9}" destId="{262A9F5F-3D8E-4344-8E40-02FBDAF0446C}" srcOrd="0" destOrd="0" presId="urn:microsoft.com/office/officeart/2005/8/layout/process2"/>
    <dgm:cxn modelId="{B23DC4C2-652E-4491-B6E7-E66821489FE3}" type="presOf" srcId="{15C3879C-8966-4E14-8F9C-9B3883045EC9}" destId="{DAEBCC6D-6B12-4AFE-AA98-02D875C3A76C}" srcOrd="1" destOrd="0" presId="urn:microsoft.com/office/officeart/2005/8/layout/process2"/>
    <dgm:cxn modelId="{EC534DF6-6FBF-4E6B-8F12-4437301DDAF0}" srcId="{248B6D43-455A-4193-A232-BEC43241CE8C}" destId="{52B8E690-EB82-4920-8364-736C2B52C703}" srcOrd="3" destOrd="0" parTransId="{E91E8170-F91D-41D6-80E6-34DE4B61AE0A}" sibTransId="{E88F6FA6-8B59-465F-9492-27107EDCC854}"/>
    <dgm:cxn modelId="{48F7FC5B-9F20-47A6-A91B-EA70BC80F4E4}" type="presOf" srcId="{FC71AD37-AB25-4207-AD91-83B14C7E7829}" destId="{FA1B39CC-B555-4FBE-BBA3-062A6333576D}" srcOrd="0" destOrd="0" presId="urn:microsoft.com/office/officeart/2005/8/layout/process2"/>
    <dgm:cxn modelId="{031FD7DF-62BA-4076-9C77-781F6572FB00}" type="presParOf" srcId="{B4E48053-DA74-40FE-97D7-A68CA55F9BD7}" destId="{C5736FC2-879B-4E21-8991-65E028ABB090}" srcOrd="0" destOrd="0" presId="urn:microsoft.com/office/officeart/2005/8/layout/process2"/>
    <dgm:cxn modelId="{1F1AB362-C448-4E0C-8899-B172FAC15B10}" type="presParOf" srcId="{B4E48053-DA74-40FE-97D7-A68CA55F9BD7}" destId="{FFC0B801-A348-44CB-9DCF-149F15DA8454}" srcOrd="1" destOrd="0" presId="urn:microsoft.com/office/officeart/2005/8/layout/process2"/>
    <dgm:cxn modelId="{5087A3D9-854C-4C53-B40B-0EC51826EC7A}" type="presParOf" srcId="{FFC0B801-A348-44CB-9DCF-149F15DA8454}" destId="{4B2B2D6D-DBB4-4AF6-8D8B-854C97E37391}" srcOrd="0" destOrd="0" presId="urn:microsoft.com/office/officeart/2005/8/layout/process2"/>
    <dgm:cxn modelId="{99EB0689-9931-4310-9412-C94413DC1DC9}" type="presParOf" srcId="{B4E48053-DA74-40FE-97D7-A68CA55F9BD7}" destId="{F915474C-5788-4245-806A-56903304F0EF}" srcOrd="2" destOrd="0" presId="urn:microsoft.com/office/officeart/2005/8/layout/process2"/>
    <dgm:cxn modelId="{BEAC6441-6951-4F4B-B24E-74401908657C}" type="presParOf" srcId="{B4E48053-DA74-40FE-97D7-A68CA55F9BD7}" destId="{262A9F5F-3D8E-4344-8E40-02FBDAF0446C}" srcOrd="3" destOrd="0" presId="urn:microsoft.com/office/officeart/2005/8/layout/process2"/>
    <dgm:cxn modelId="{F31C606F-84E2-4C4E-A4EA-863C47DF227F}" type="presParOf" srcId="{262A9F5F-3D8E-4344-8E40-02FBDAF0446C}" destId="{DAEBCC6D-6B12-4AFE-AA98-02D875C3A76C}" srcOrd="0" destOrd="0" presId="urn:microsoft.com/office/officeart/2005/8/layout/process2"/>
    <dgm:cxn modelId="{CC4F99D1-DFC2-4383-8328-C707439196BB}" type="presParOf" srcId="{B4E48053-DA74-40FE-97D7-A68CA55F9BD7}" destId="{BCA2D957-15A0-419E-9A96-5B70AEE64294}" srcOrd="4" destOrd="0" presId="urn:microsoft.com/office/officeart/2005/8/layout/process2"/>
    <dgm:cxn modelId="{D4D5CD74-F023-4A5A-B053-93AA85D820E5}" type="presParOf" srcId="{B4E48053-DA74-40FE-97D7-A68CA55F9BD7}" destId="{FA1B39CC-B555-4FBE-BBA3-062A6333576D}" srcOrd="5" destOrd="0" presId="urn:microsoft.com/office/officeart/2005/8/layout/process2"/>
    <dgm:cxn modelId="{6A93DBC3-7949-47E0-8C1A-7B3DBCEFE2EC}" type="presParOf" srcId="{FA1B39CC-B555-4FBE-BBA3-062A6333576D}" destId="{0C1CFDCA-54CA-4E34-96DF-E456BD5A3E63}" srcOrd="0" destOrd="0" presId="urn:microsoft.com/office/officeart/2005/8/layout/process2"/>
    <dgm:cxn modelId="{F1F3EA89-2E3A-498D-B339-3A3C7661662B}" type="presParOf" srcId="{B4E48053-DA74-40FE-97D7-A68CA55F9BD7}" destId="{3B53F148-573B-4DA7-97EC-4DB98D5F0F65}" srcOrd="6" destOrd="0" presId="urn:microsoft.com/office/officeart/2005/8/layout/process2"/>
  </dgm:cxnLst>
  <dgm:bg>
    <a:noFill/>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BD67C1F-5B59-404B-910F-BC19D81641D0}" type="doc">
      <dgm:prSet loTypeId="urn:microsoft.com/office/officeart/2005/8/layout/chevron1" loCatId="process" qsTypeId="urn:microsoft.com/office/officeart/2005/8/quickstyle/simple1" qsCatId="simple" csTypeId="urn:microsoft.com/office/officeart/2005/8/colors/accent1_2" csCatId="accent1" phldr="1"/>
      <dgm:spPr/>
    </dgm:pt>
    <dgm:pt modelId="{FC0C0E13-7A17-46D2-A052-B25E0F871228}">
      <dgm:prSet phldrT="[Texto]"/>
      <dgm:spPr>
        <a:noFill/>
        <a:ln>
          <a:solidFill>
            <a:srgbClr val="FFC000"/>
          </a:solidFill>
        </a:ln>
      </dgm:spPr>
      <dgm:t>
        <a:bodyPr/>
        <a:lstStyle/>
        <a:p>
          <a:r>
            <a:rPr lang="es-ES" dirty="0" smtClean="0"/>
            <a:t>Acuerdo Ministerial 097-A</a:t>
          </a:r>
          <a:endParaRPr lang="es-ES" dirty="0"/>
        </a:p>
      </dgm:t>
    </dgm:pt>
    <dgm:pt modelId="{ED9D521C-D0B4-4918-B7CC-9C2BFFE746F5}" type="parTrans" cxnId="{858DAD5C-CDAD-4205-9D82-F8209B96FABF}">
      <dgm:prSet/>
      <dgm:spPr/>
      <dgm:t>
        <a:bodyPr/>
        <a:lstStyle/>
        <a:p>
          <a:endParaRPr lang="es-ES"/>
        </a:p>
      </dgm:t>
    </dgm:pt>
    <dgm:pt modelId="{D31F55A5-9B36-4A76-BF7D-6532BD5A44C6}" type="sibTrans" cxnId="{858DAD5C-CDAD-4205-9D82-F8209B96FABF}">
      <dgm:prSet/>
      <dgm:spPr>
        <a:solidFill>
          <a:srgbClr val="FFC000"/>
        </a:solidFill>
      </dgm:spPr>
      <dgm:t>
        <a:bodyPr/>
        <a:lstStyle/>
        <a:p>
          <a:endParaRPr lang="es-ES"/>
        </a:p>
      </dgm:t>
    </dgm:pt>
    <dgm:pt modelId="{00281FC3-67CB-4E91-B0BD-21AD89E070DC}">
      <dgm:prSet phldrT="[Texto]"/>
      <dgm:spPr>
        <a:noFill/>
        <a:ln>
          <a:solidFill>
            <a:srgbClr val="46EEA6"/>
          </a:solidFill>
        </a:ln>
      </dgm:spPr>
      <dgm:t>
        <a:bodyPr/>
        <a:lstStyle/>
        <a:p>
          <a:r>
            <a:rPr lang="es-ES" dirty="0" smtClean="0"/>
            <a:t>Consumo humano: 0,1mg/L</a:t>
          </a:r>
          <a:endParaRPr lang="es-ES" dirty="0"/>
        </a:p>
      </dgm:t>
    </dgm:pt>
    <dgm:pt modelId="{D62488B9-DCD2-4248-BC67-9B91D0E1EE3E}" type="parTrans" cxnId="{946AF89F-7095-4C93-81DB-F91CEA3F684D}">
      <dgm:prSet/>
      <dgm:spPr/>
      <dgm:t>
        <a:bodyPr/>
        <a:lstStyle/>
        <a:p>
          <a:endParaRPr lang="es-ES"/>
        </a:p>
      </dgm:t>
    </dgm:pt>
    <dgm:pt modelId="{189D6426-8F43-4438-8A51-BDFAFA5C6B99}" type="sibTrans" cxnId="{946AF89F-7095-4C93-81DB-F91CEA3F684D}">
      <dgm:prSet/>
      <dgm:spPr/>
      <dgm:t>
        <a:bodyPr/>
        <a:lstStyle/>
        <a:p>
          <a:endParaRPr lang="es-ES"/>
        </a:p>
      </dgm:t>
    </dgm:pt>
    <dgm:pt modelId="{D948ED5D-03B0-4464-B29A-F31A13BF23B6}">
      <dgm:prSet phldrT="[Texto]"/>
      <dgm:spPr>
        <a:noFill/>
        <a:ln>
          <a:solidFill>
            <a:srgbClr val="FFC000"/>
          </a:solidFill>
        </a:ln>
      </dgm:spPr>
      <dgm:t>
        <a:bodyPr/>
        <a:lstStyle/>
        <a:p>
          <a:r>
            <a:rPr lang="es-ES" b="0" i="0" u="none" dirty="0" smtClean="0"/>
            <a:t>Preservación de vida: 0,05 mg/L</a:t>
          </a:r>
          <a:endParaRPr lang="es-ES" dirty="0"/>
        </a:p>
      </dgm:t>
    </dgm:pt>
    <dgm:pt modelId="{C4AE9662-F928-42C1-9B13-6CF00C15EF0A}" type="parTrans" cxnId="{9DC16EB6-6FFB-490B-B131-13A2EDCDD5D4}">
      <dgm:prSet/>
      <dgm:spPr/>
      <dgm:t>
        <a:bodyPr/>
        <a:lstStyle/>
        <a:p>
          <a:endParaRPr lang="es-ES"/>
        </a:p>
      </dgm:t>
    </dgm:pt>
    <dgm:pt modelId="{5B53790D-2E32-4D77-91E7-39D9AF274B6C}" type="sibTrans" cxnId="{9DC16EB6-6FFB-490B-B131-13A2EDCDD5D4}">
      <dgm:prSet/>
      <dgm:spPr/>
      <dgm:t>
        <a:bodyPr/>
        <a:lstStyle/>
        <a:p>
          <a:endParaRPr lang="es-ES"/>
        </a:p>
      </dgm:t>
    </dgm:pt>
    <dgm:pt modelId="{4E2C160F-F008-4932-ABCD-15EEDF2FC0DA}" type="pres">
      <dgm:prSet presAssocID="{BBD67C1F-5B59-404B-910F-BC19D81641D0}" presName="Name0" presStyleCnt="0">
        <dgm:presLayoutVars>
          <dgm:dir/>
          <dgm:animLvl val="lvl"/>
          <dgm:resizeHandles val="exact"/>
        </dgm:presLayoutVars>
      </dgm:prSet>
      <dgm:spPr/>
    </dgm:pt>
    <dgm:pt modelId="{4476B87D-0BF7-4508-BD55-BF9C6422C00A}" type="pres">
      <dgm:prSet presAssocID="{FC0C0E13-7A17-46D2-A052-B25E0F871228}" presName="parTxOnly" presStyleLbl="node1" presStyleIdx="0" presStyleCnt="3">
        <dgm:presLayoutVars>
          <dgm:chMax val="0"/>
          <dgm:chPref val="0"/>
          <dgm:bulletEnabled val="1"/>
        </dgm:presLayoutVars>
      </dgm:prSet>
      <dgm:spPr/>
      <dgm:t>
        <a:bodyPr/>
        <a:lstStyle/>
        <a:p>
          <a:endParaRPr lang="es-ES"/>
        </a:p>
      </dgm:t>
    </dgm:pt>
    <dgm:pt modelId="{8C7F23FE-8EB6-4B3F-A9A1-194650692531}" type="pres">
      <dgm:prSet presAssocID="{D31F55A5-9B36-4A76-BF7D-6532BD5A44C6}" presName="parTxOnlySpace" presStyleCnt="0"/>
      <dgm:spPr/>
    </dgm:pt>
    <dgm:pt modelId="{76A02603-34C8-4B1C-BED3-6BB6712FFE87}" type="pres">
      <dgm:prSet presAssocID="{00281FC3-67CB-4E91-B0BD-21AD89E070DC}" presName="parTxOnly" presStyleLbl="node1" presStyleIdx="1" presStyleCnt="3">
        <dgm:presLayoutVars>
          <dgm:chMax val="0"/>
          <dgm:chPref val="0"/>
          <dgm:bulletEnabled val="1"/>
        </dgm:presLayoutVars>
      </dgm:prSet>
      <dgm:spPr/>
      <dgm:t>
        <a:bodyPr/>
        <a:lstStyle/>
        <a:p>
          <a:endParaRPr lang="es-ES"/>
        </a:p>
      </dgm:t>
    </dgm:pt>
    <dgm:pt modelId="{EC27534B-BC17-4EB1-86E1-BCE40042BC92}" type="pres">
      <dgm:prSet presAssocID="{189D6426-8F43-4438-8A51-BDFAFA5C6B99}" presName="parTxOnlySpace" presStyleCnt="0"/>
      <dgm:spPr/>
    </dgm:pt>
    <dgm:pt modelId="{53775596-B629-42C0-86FA-DBE627D68EF1}" type="pres">
      <dgm:prSet presAssocID="{D948ED5D-03B0-4464-B29A-F31A13BF23B6}" presName="parTxOnly" presStyleLbl="node1" presStyleIdx="2" presStyleCnt="3">
        <dgm:presLayoutVars>
          <dgm:chMax val="0"/>
          <dgm:chPref val="0"/>
          <dgm:bulletEnabled val="1"/>
        </dgm:presLayoutVars>
      </dgm:prSet>
      <dgm:spPr/>
      <dgm:t>
        <a:bodyPr/>
        <a:lstStyle/>
        <a:p>
          <a:endParaRPr lang="es-ES"/>
        </a:p>
      </dgm:t>
    </dgm:pt>
  </dgm:ptLst>
  <dgm:cxnLst>
    <dgm:cxn modelId="{606A7707-06F5-4088-803A-13CB9A8A0C05}" type="presOf" srcId="{FC0C0E13-7A17-46D2-A052-B25E0F871228}" destId="{4476B87D-0BF7-4508-BD55-BF9C6422C00A}" srcOrd="0" destOrd="0" presId="urn:microsoft.com/office/officeart/2005/8/layout/chevron1"/>
    <dgm:cxn modelId="{EE783079-2F6B-43F5-BBFB-F72009007E92}" type="presOf" srcId="{D948ED5D-03B0-4464-B29A-F31A13BF23B6}" destId="{53775596-B629-42C0-86FA-DBE627D68EF1}" srcOrd="0" destOrd="0" presId="urn:microsoft.com/office/officeart/2005/8/layout/chevron1"/>
    <dgm:cxn modelId="{A5864C15-7B40-4DFE-9538-A83A040F4626}" type="presOf" srcId="{00281FC3-67CB-4E91-B0BD-21AD89E070DC}" destId="{76A02603-34C8-4B1C-BED3-6BB6712FFE87}" srcOrd="0" destOrd="0" presId="urn:microsoft.com/office/officeart/2005/8/layout/chevron1"/>
    <dgm:cxn modelId="{858DAD5C-CDAD-4205-9D82-F8209B96FABF}" srcId="{BBD67C1F-5B59-404B-910F-BC19D81641D0}" destId="{FC0C0E13-7A17-46D2-A052-B25E0F871228}" srcOrd="0" destOrd="0" parTransId="{ED9D521C-D0B4-4918-B7CC-9C2BFFE746F5}" sibTransId="{D31F55A5-9B36-4A76-BF7D-6532BD5A44C6}"/>
    <dgm:cxn modelId="{9DC16EB6-6FFB-490B-B131-13A2EDCDD5D4}" srcId="{BBD67C1F-5B59-404B-910F-BC19D81641D0}" destId="{D948ED5D-03B0-4464-B29A-F31A13BF23B6}" srcOrd="2" destOrd="0" parTransId="{C4AE9662-F928-42C1-9B13-6CF00C15EF0A}" sibTransId="{5B53790D-2E32-4D77-91E7-39D9AF274B6C}"/>
    <dgm:cxn modelId="{38FC92A3-B6C5-4153-80A6-D04DA9E00D51}" type="presOf" srcId="{BBD67C1F-5B59-404B-910F-BC19D81641D0}" destId="{4E2C160F-F008-4932-ABCD-15EEDF2FC0DA}" srcOrd="0" destOrd="0" presId="urn:microsoft.com/office/officeart/2005/8/layout/chevron1"/>
    <dgm:cxn modelId="{946AF89F-7095-4C93-81DB-F91CEA3F684D}" srcId="{BBD67C1F-5B59-404B-910F-BC19D81641D0}" destId="{00281FC3-67CB-4E91-B0BD-21AD89E070DC}" srcOrd="1" destOrd="0" parTransId="{D62488B9-DCD2-4248-BC67-9B91D0E1EE3E}" sibTransId="{189D6426-8F43-4438-8A51-BDFAFA5C6B99}"/>
    <dgm:cxn modelId="{050495AB-E264-460C-A9D1-2379DD729DCB}" type="presParOf" srcId="{4E2C160F-F008-4932-ABCD-15EEDF2FC0DA}" destId="{4476B87D-0BF7-4508-BD55-BF9C6422C00A}" srcOrd="0" destOrd="0" presId="urn:microsoft.com/office/officeart/2005/8/layout/chevron1"/>
    <dgm:cxn modelId="{3FB756A8-4A7D-4311-8035-E1B5D144D7B4}" type="presParOf" srcId="{4E2C160F-F008-4932-ABCD-15EEDF2FC0DA}" destId="{8C7F23FE-8EB6-4B3F-A9A1-194650692531}" srcOrd="1" destOrd="0" presId="urn:microsoft.com/office/officeart/2005/8/layout/chevron1"/>
    <dgm:cxn modelId="{5ABB2015-9E39-413B-A10F-336C062C6DDB}" type="presParOf" srcId="{4E2C160F-F008-4932-ABCD-15EEDF2FC0DA}" destId="{76A02603-34C8-4B1C-BED3-6BB6712FFE87}" srcOrd="2" destOrd="0" presId="urn:microsoft.com/office/officeart/2005/8/layout/chevron1"/>
    <dgm:cxn modelId="{252E5865-B2E2-4E82-B7E6-E503DB520C55}" type="presParOf" srcId="{4E2C160F-F008-4932-ABCD-15EEDF2FC0DA}" destId="{EC27534B-BC17-4EB1-86E1-BCE40042BC92}" srcOrd="3" destOrd="0" presId="urn:microsoft.com/office/officeart/2005/8/layout/chevron1"/>
    <dgm:cxn modelId="{AECBEEB1-5F33-4B2E-93CC-4B6F822CB84F}" type="presParOf" srcId="{4E2C160F-F008-4932-ABCD-15EEDF2FC0DA}" destId="{53775596-B629-42C0-86FA-DBE627D68EF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2" loCatId="process" qsTypeId="urn:microsoft.com/office/officeart/2005/8/quickstyle/simple1" qsCatId="simple" csTypeId="urn:microsoft.com/office/officeart/2005/8/colors/accent1_2" csCatId="accent1" phldr="1"/>
      <dgm:spPr/>
    </dgm:pt>
    <dgm:pt modelId="{FA263C0A-D88A-464C-8C14-C88D87DC27F4}">
      <dgm:prSet phldrT="[Texto]"/>
      <dgm:spPr>
        <a:noFill/>
        <a:ln>
          <a:solidFill>
            <a:srgbClr val="99FF66"/>
          </a:solidFill>
        </a:ln>
      </dgm:spPr>
      <dgm:t>
        <a:bodyPr/>
        <a:lstStyle/>
        <a:p>
          <a:r>
            <a:rPr lang="es-ES_tradnl" dirty="0" smtClean="0"/>
            <a:t>Correlación positiva, casi perfecta</a:t>
          </a:r>
          <a:endParaRPr lang="es-ES" dirty="0"/>
        </a:p>
      </dgm:t>
    </dgm:pt>
    <dgm:pt modelId="{901C524D-8C54-48D2-BCF9-0C87ED457096}" type="parTrans" cxnId="{121463CA-CE95-42AB-B303-989185941251}">
      <dgm:prSet/>
      <dgm:spPr/>
      <dgm:t>
        <a:bodyPr/>
        <a:lstStyle/>
        <a:p>
          <a:endParaRPr lang="es-ES"/>
        </a:p>
      </dgm:t>
    </dgm:pt>
    <dgm:pt modelId="{4101923C-52BB-41F0-9C08-739391AF25BF}" type="sibTrans" cxnId="{121463CA-CE95-42AB-B303-989185941251}">
      <dgm:prSet/>
      <dgm:spPr>
        <a:solidFill>
          <a:srgbClr val="00B0F0"/>
        </a:solidFill>
      </dgm:spPr>
      <dgm:t>
        <a:bodyPr/>
        <a:lstStyle/>
        <a:p>
          <a:endParaRPr lang="es-ES"/>
        </a:p>
      </dgm:t>
    </dgm:pt>
    <dgm:pt modelId="{FC0C0E13-7A17-46D2-A052-B25E0F871228}">
      <dgm:prSet phldrT="[Texto]"/>
      <dgm:spPr>
        <a:noFill/>
        <a:ln>
          <a:solidFill>
            <a:srgbClr val="FFC000"/>
          </a:solidFill>
        </a:ln>
      </dgm:spPr>
      <dgm:t>
        <a:bodyPr/>
        <a:lstStyle/>
        <a:p>
          <a:r>
            <a:rPr lang="es-ES_tradnl" dirty="0" smtClean="0"/>
            <a:t>Correlación de Pearson (R2) de 0.91</a:t>
          </a:r>
          <a:endParaRPr lang="es-ES" dirty="0"/>
        </a:p>
      </dgm:t>
    </dgm:pt>
    <dgm:pt modelId="{D31F55A5-9B36-4A76-BF7D-6532BD5A44C6}" type="sibTrans" cxnId="{858DAD5C-CDAD-4205-9D82-F8209B96FABF}">
      <dgm:prSet/>
      <dgm:spPr>
        <a:solidFill>
          <a:srgbClr val="FFC000"/>
        </a:solidFill>
      </dgm:spPr>
      <dgm:t>
        <a:bodyPr/>
        <a:lstStyle/>
        <a:p>
          <a:endParaRPr lang="es-ES"/>
        </a:p>
      </dgm:t>
    </dgm:pt>
    <dgm:pt modelId="{ED9D521C-D0B4-4918-B7CC-9C2BFFE746F5}" type="parTrans" cxnId="{858DAD5C-CDAD-4205-9D82-F8209B96FABF}">
      <dgm:prSet/>
      <dgm:spPr/>
      <dgm:t>
        <a:bodyPr/>
        <a:lstStyle/>
        <a:p>
          <a:endParaRPr lang="es-ES"/>
        </a:p>
      </dgm:t>
    </dgm:pt>
    <dgm:pt modelId="{F10FC469-D872-493A-9D3F-652E962AFD2A}" type="pres">
      <dgm:prSet presAssocID="{BBD67C1F-5B59-404B-910F-BC19D81641D0}" presName="linearFlow" presStyleCnt="0">
        <dgm:presLayoutVars>
          <dgm:resizeHandles val="exact"/>
        </dgm:presLayoutVars>
      </dgm:prSet>
      <dgm:spPr/>
    </dgm:pt>
    <dgm:pt modelId="{4CE59343-D197-4728-BCCB-A2EF01E16855}" type="pres">
      <dgm:prSet presAssocID="{FC0C0E13-7A17-46D2-A052-B25E0F871228}" presName="node" presStyleLbl="node1" presStyleIdx="0" presStyleCnt="2">
        <dgm:presLayoutVars>
          <dgm:bulletEnabled val="1"/>
        </dgm:presLayoutVars>
      </dgm:prSet>
      <dgm:spPr/>
      <dgm:t>
        <a:bodyPr/>
        <a:lstStyle/>
        <a:p>
          <a:endParaRPr lang="es-ES"/>
        </a:p>
      </dgm:t>
    </dgm:pt>
    <dgm:pt modelId="{E8A1CED8-1898-48D3-B6D1-88858483AA41}" type="pres">
      <dgm:prSet presAssocID="{D31F55A5-9B36-4A76-BF7D-6532BD5A44C6}" presName="sibTrans" presStyleLbl="sibTrans2D1" presStyleIdx="0" presStyleCnt="1"/>
      <dgm:spPr/>
      <dgm:t>
        <a:bodyPr/>
        <a:lstStyle/>
        <a:p>
          <a:endParaRPr lang="es-ES"/>
        </a:p>
      </dgm:t>
    </dgm:pt>
    <dgm:pt modelId="{34ADA1BF-1184-4AE0-A667-0B05006C9B12}" type="pres">
      <dgm:prSet presAssocID="{D31F55A5-9B36-4A76-BF7D-6532BD5A44C6}" presName="connectorText" presStyleLbl="sibTrans2D1" presStyleIdx="0" presStyleCnt="1"/>
      <dgm:spPr/>
      <dgm:t>
        <a:bodyPr/>
        <a:lstStyle/>
        <a:p>
          <a:endParaRPr lang="es-ES"/>
        </a:p>
      </dgm:t>
    </dgm:pt>
    <dgm:pt modelId="{8DF117C3-CE90-400F-AABF-D335731FA618}" type="pres">
      <dgm:prSet presAssocID="{FA263C0A-D88A-464C-8C14-C88D87DC27F4}" presName="node" presStyleLbl="node1" presStyleIdx="1" presStyleCnt="2">
        <dgm:presLayoutVars>
          <dgm:bulletEnabled val="1"/>
        </dgm:presLayoutVars>
      </dgm:prSet>
      <dgm:spPr/>
      <dgm:t>
        <a:bodyPr/>
        <a:lstStyle/>
        <a:p>
          <a:endParaRPr lang="es-ES"/>
        </a:p>
      </dgm:t>
    </dgm:pt>
  </dgm:ptLst>
  <dgm:cxnLst>
    <dgm:cxn modelId="{132C4B1B-07A2-49C4-8B60-0A527411D36E}" type="presOf" srcId="{FA263C0A-D88A-464C-8C14-C88D87DC27F4}" destId="{8DF117C3-CE90-400F-AABF-D335731FA618}" srcOrd="0" destOrd="0" presId="urn:microsoft.com/office/officeart/2005/8/layout/process2"/>
    <dgm:cxn modelId="{349EBDA6-6AE6-4C13-94A6-7A1982D1C36A}" type="presOf" srcId="{D31F55A5-9B36-4A76-BF7D-6532BD5A44C6}" destId="{34ADA1BF-1184-4AE0-A667-0B05006C9B12}" srcOrd="1" destOrd="0" presId="urn:microsoft.com/office/officeart/2005/8/layout/process2"/>
    <dgm:cxn modelId="{858DAD5C-CDAD-4205-9D82-F8209B96FABF}" srcId="{BBD67C1F-5B59-404B-910F-BC19D81641D0}" destId="{FC0C0E13-7A17-46D2-A052-B25E0F871228}" srcOrd="0" destOrd="0" parTransId="{ED9D521C-D0B4-4918-B7CC-9C2BFFE746F5}" sibTransId="{D31F55A5-9B36-4A76-BF7D-6532BD5A44C6}"/>
    <dgm:cxn modelId="{9C74878B-0F38-4C96-8371-DFCAB76B8432}" type="presOf" srcId="{D31F55A5-9B36-4A76-BF7D-6532BD5A44C6}" destId="{E8A1CED8-1898-48D3-B6D1-88858483AA41}" srcOrd="0" destOrd="0" presId="urn:microsoft.com/office/officeart/2005/8/layout/process2"/>
    <dgm:cxn modelId="{3E769BB9-2ABD-472E-A52B-92C6ACC0C06E}" type="presOf" srcId="{FC0C0E13-7A17-46D2-A052-B25E0F871228}" destId="{4CE59343-D197-4728-BCCB-A2EF01E16855}" srcOrd="0" destOrd="0" presId="urn:microsoft.com/office/officeart/2005/8/layout/process2"/>
    <dgm:cxn modelId="{84ADD877-122F-4580-A65A-8DF4770053A0}" type="presOf" srcId="{BBD67C1F-5B59-404B-910F-BC19D81641D0}" destId="{F10FC469-D872-493A-9D3F-652E962AFD2A}" srcOrd="0" destOrd="0" presId="urn:microsoft.com/office/officeart/2005/8/layout/process2"/>
    <dgm:cxn modelId="{121463CA-CE95-42AB-B303-989185941251}" srcId="{BBD67C1F-5B59-404B-910F-BC19D81641D0}" destId="{FA263C0A-D88A-464C-8C14-C88D87DC27F4}" srcOrd="1" destOrd="0" parTransId="{901C524D-8C54-48D2-BCF9-0C87ED457096}" sibTransId="{4101923C-52BB-41F0-9C08-739391AF25BF}"/>
    <dgm:cxn modelId="{2604BF44-B5DF-4AB7-85C0-B3E4B76C7AC7}" type="presParOf" srcId="{F10FC469-D872-493A-9D3F-652E962AFD2A}" destId="{4CE59343-D197-4728-BCCB-A2EF01E16855}" srcOrd="0" destOrd="0" presId="urn:microsoft.com/office/officeart/2005/8/layout/process2"/>
    <dgm:cxn modelId="{B5EB05DB-7E11-4B4E-B2C2-D54D587C9315}" type="presParOf" srcId="{F10FC469-D872-493A-9D3F-652E962AFD2A}" destId="{E8A1CED8-1898-48D3-B6D1-88858483AA41}" srcOrd="1" destOrd="0" presId="urn:microsoft.com/office/officeart/2005/8/layout/process2"/>
    <dgm:cxn modelId="{68E26158-8FCA-4124-ACF5-435B0342FAAC}" type="presParOf" srcId="{E8A1CED8-1898-48D3-B6D1-88858483AA41}" destId="{34ADA1BF-1184-4AE0-A667-0B05006C9B12}" srcOrd="0" destOrd="0" presId="urn:microsoft.com/office/officeart/2005/8/layout/process2"/>
    <dgm:cxn modelId="{48F19AB8-CF9A-4B96-8939-5971BDF7432D}" type="presParOf" srcId="{F10FC469-D872-493A-9D3F-652E962AFD2A}" destId="{8DF117C3-CE90-400F-AABF-D335731FA618}"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BD67C1F-5B59-404B-910F-BC19D81641D0}" type="doc">
      <dgm:prSet loTypeId="urn:microsoft.com/office/officeart/2005/8/layout/process2" loCatId="process" qsTypeId="urn:microsoft.com/office/officeart/2005/8/quickstyle/simple1" qsCatId="simple" csTypeId="urn:microsoft.com/office/officeart/2005/8/colors/accent1_2" csCatId="accent1" phldr="1"/>
      <dgm:spPr/>
    </dgm:pt>
    <dgm:pt modelId="{13C60341-C7E0-4B5E-8B18-87A2D807A584}">
      <dgm:prSet phldrT="[Texto]"/>
      <dgm:spPr>
        <a:noFill/>
        <a:ln>
          <a:solidFill>
            <a:srgbClr val="0FCBF1"/>
          </a:solidFill>
        </a:ln>
      </dgm:spPr>
      <dgm:t>
        <a:bodyPr/>
        <a:lstStyle/>
        <a:p>
          <a:r>
            <a:rPr lang="es-ES_tradnl" dirty="0" smtClean="0"/>
            <a:t>Correlación de Pearson (R2) de 0.70</a:t>
          </a:r>
          <a:endParaRPr lang="es-ES" dirty="0"/>
        </a:p>
      </dgm:t>
    </dgm:pt>
    <dgm:pt modelId="{AD2E903E-3638-45E2-A3E5-CEF093FB1A8B}" type="parTrans" cxnId="{2C348BB7-C727-4C82-B5F7-87424FC169D3}">
      <dgm:prSet/>
      <dgm:spPr/>
      <dgm:t>
        <a:bodyPr/>
        <a:lstStyle/>
        <a:p>
          <a:endParaRPr lang="es-ES"/>
        </a:p>
      </dgm:t>
    </dgm:pt>
    <dgm:pt modelId="{3CFF2091-60EF-468A-B20F-0C497CA23292}" type="sibTrans" cxnId="{2C348BB7-C727-4C82-B5F7-87424FC169D3}">
      <dgm:prSet/>
      <dgm:spPr>
        <a:solidFill>
          <a:srgbClr val="99FF66"/>
        </a:solidFill>
      </dgm:spPr>
      <dgm:t>
        <a:bodyPr/>
        <a:lstStyle/>
        <a:p>
          <a:endParaRPr lang="es-ES"/>
        </a:p>
      </dgm:t>
    </dgm:pt>
    <dgm:pt modelId="{D379D31A-6290-425A-AF94-8C10975B4213}">
      <dgm:prSet phldrT="[Texto]"/>
      <dgm:spPr>
        <a:noFill/>
        <a:ln>
          <a:solidFill>
            <a:srgbClr val="FFC000"/>
          </a:solidFill>
        </a:ln>
      </dgm:spPr>
      <dgm:t>
        <a:bodyPr/>
        <a:lstStyle/>
        <a:p>
          <a:r>
            <a:rPr lang="es-ES_tradnl" dirty="0" smtClean="0"/>
            <a:t>Correlación positiva fuerte</a:t>
          </a:r>
          <a:endParaRPr lang="es-ES" dirty="0"/>
        </a:p>
      </dgm:t>
    </dgm:pt>
    <dgm:pt modelId="{58B39AB5-4442-47B1-9A66-13B8B67BC217}" type="sibTrans" cxnId="{F9B12E85-92C7-49F1-A9D7-00E42892FB6C}">
      <dgm:prSet/>
      <dgm:spPr/>
      <dgm:t>
        <a:bodyPr/>
        <a:lstStyle/>
        <a:p>
          <a:endParaRPr lang="es-ES"/>
        </a:p>
      </dgm:t>
    </dgm:pt>
    <dgm:pt modelId="{EBED5D51-8047-4678-B684-093DF4F95E73}" type="parTrans" cxnId="{F9B12E85-92C7-49F1-A9D7-00E42892FB6C}">
      <dgm:prSet/>
      <dgm:spPr/>
      <dgm:t>
        <a:bodyPr/>
        <a:lstStyle/>
        <a:p>
          <a:endParaRPr lang="es-ES"/>
        </a:p>
      </dgm:t>
    </dgm:pt>
    <dgm:pt modelId="{F10FC469-D872-493A-9D3F-652E962AFD2A}" type="pres">
      <dgm:prSet presAssocID="{BBD67C1F-5B59-404B-910F-BC19D81641D0}" presName="linearFlow" presStyleCnt="0">
        <dgm:presLayoutVars>
          <dgm:resizeHandles val="exact"/>
        </dgm:presLayoutVars>
      </dgm:prSet>
      <dgm:spPr/>
    </dgm:pt>
    <dgm:pt modelId="{C0C57072-FCFE-449A-ACE1-3EC42C3096D1}" type="pres">
      <dgm:prSet presAssocID="{13C60341-C7E0-4B5E-8B18-87A2D807A584}" presName="node" presStyleLbl="node1" presStyleIdx="0" presStyleCnt="2">
        <dgm:presLayoutVars>
          <dgm:bulletEnabled val="1"/>
        </dgm:presLayoutVars>
      </dgm:prSet>
      <dgm:spPr/>
      <dgm:t>
        <a:bodyPr/>
        <a:lstStyle/>
        <a:p>
          <a:endParaRPr lang="es-ES"/>
        </a:p>
      </dgm:t>
    </dgm:pt>
    <dgm:pt modelId="{56359F9E-E610-4732-AA74-B964968F4267}" type="pres">
      <dgm:prSet presAssocID="{3CFF2091-60EF-468A-B20F-0C497CA23292}" presName="sibTrans" presStyleLbl="sibTrans2D1" presStyleIdx="0" presStyleCnt="1"/>
      <dgm:spPr/>
      <dgm:t>
        <a:bodyPr/>
        <a:lstStyle/>
        <a:p>
          <a:endParaRPr lang="es-ES"/>
        </a:p>
      </dgm:t>
    </dgm:pt>
    <dgm:pt modelId="{DFF98C7A-7B86-437A-BE2F-09BF472903B1}" type="pres">
      <dgm:prSet presAssocID="{3CFF2091-60EF-468A-B20F-0C497CA23292}" presName="connectorText" presStyleLbl="sibTrans2D1" presStyleIdx="0" presStyleCnt="1"/>
      <dgm:spPr/>
      <dgm:t>
        <a:bodyPr/>
        <a:lstStyle/>
        <a:p>
          <a:endParaRPr lang="es-ES"/>
        </a:p>
      </dgm:t>
    </dgm:pt>
    <dgm:pt modelId="{557076FE-735F-4634-9FE5-4DC030894C7A}" type="pres">
      <dgm:prSet presAssocID="{D379D31A-6290-425A-AF94-8C10975B4213}" presName="node" presStyleLbl="node1" presStyleIdx="1" presStyleCnt="2">
        <dgm:presLayoutVars>
          <dgm:bulletEnabled val="1"/>
        </dgm:presLayoutVars>
      </dgm:prSet>
      <dgm:spPr/>
      <dgm:t>
        <a:bodyPr/>
        <a:lstStyle/>
        <a:p>
          <a:endParaRPr lang="es-ES"/>
        </a:p>
      </dgm:t>
    </dgm:pt>
  </dgm:ptLst>
  <dgm:cxnLst>
    <dgm:cxn modelId="{35068815-A4AC-488C-87C6-D985493C1B14}" type="presOf" srcId="{13C60341-C7E0-4B5E-8B18-87A2D807A584}" destId="{C0C57072-FCFE-449A-ACE1-3EC42C3096D1}" srcOrd="0" destOrd="0" presId="urn:microsoft.com/office/officeart/2005/8/layout/process2"/>
    <dgm:cxn modelId="{9FD788E8-6AA7-41C7-B227-712069AFCC25}" type="presOf" srcId="{3CFF2091-60EF-468A-B20F-0C497CA23292}" destId="{56359F9E-E610-4732-AA74-B964968F4267}" srcOrd="0" destOrd="0" presId="urn:microsoft.com/office/officeart/2005/8/layout/process2"/>
    <dgm:cxn modelId="{F9B12E85-92C7-49F1-A9D7-00E42892FB6C}" srcId="{BBD67C1F-5B59-404B-910F-BC19D81641D0}" destId="{D379D31A-6290-425A-AF94-8C10975B4213}" srcOrd="1" destOrd="0" parTransId="{EBED5D51-8047-4678-B684-093DF4F95E73}" sibTransId="{58B39AB5-4442-47B1-9A66-13B8B67BC217}"/>
    <dgm:cxn modelId="{F35F248D-3311-46AE-A327-BBF11AF80408}" type="presOf" srcId="{D379D31A-6290-425A-AF94-8C10975B4213}" destId="{557076FE-735F-4634-9FE5-4DC030894C7A}" srcOrd="0" destOrd="0" presId="urn:microsoft.com/office/officeart/2005/8/layout/process2"/>
    <dgm:cxn modelId="{DAFFC4DD-461C-4170-B7BE-53FC0D80F47C}" type="presOf" srcId="{3CFF2091-60EF-468A-B20F-0C497CA23292}" destId="{DFF98C7A-7B86-437A-BE2F-09BF472903B1}" srcOrd="1" destOrd="0" presId="urn:microsoft.com/office/officeart/2005/8/layout/process2"/>
    <dgm:cxn modelId="{84ADD877-122F-4580-A65A-8DF4770053A0}" type="presOf" srcId="{BBD67C1F-5B59-404B-910F-BC19D81641D0}" destId="{F10FC469-D872-493A-9D3F-652E962AFD2A}" srcOrd="0" destOrd="0" presId="urn:microsoft.com/office/officeart/2005/8/layout/process2"/>
    <dgm:cxn modelId="{2C348BB7-C727-4C82-B5F7-87424FC169D3}" srcId="{BBD67C1F-5B59-404B-910F-BC19D81641D0}" destId="{13C60341-C7E0-4B5E-8B18-87A2D807A584}" srcOrd="0" destOrd="0" parTransId="{AD2E903E-3638-45E2-A3E5-CEF093FB1A8B}" sibTransId="{3CFF2091-60EF-468A-B20F-0C497CA23292}"/>
    <dgm:cxn modelId="{09A39528-07D5-439B-82EE-1EF6926EF472}" type="presParOf" srcId="{F10FC469-D872-493A-9D3F-652E962AFD2A}" destId="{C0C57072-FCFE-449A-ACE1-3EC42C3096D1}" srcOrd="0" destOrd="0" presId="urn:microsoft.com/office/officeart/2005/8/layout/process2"/>
    <dgm:cxn modelId="{B0A19537-8976-4014-9073-A8B97B0323A3}" type="presParOf" srcId="{F10FC469-D872-493A-9D3F-652E962AFD2A}" destId="{56359F9E-E610-4732-AA74-B964968F4267}" srcOrd="1" destOrd="0" presId="urn:microsoft.com/office/officeart/2005/8/layout/process2"/>
    <dgm:cxn modelId="{BD55D239-6267-4DF5-83CC-4FEDB4DAE68B}" type="presParOf" srcId="{56359F9E-E610-4732-AA74-B964968F4267}" destId="{DFF98C7A-7B86-437A-BE2F-09BF472903B1}" srcOrd="0" destOrd="0" presId="urn:microsoft.com/office/officeart/2005/8/layout/process2"/>
    <dgm:cxn modelId="{D26C2B61-A9A8-455B-ACF4-65F70B732E91}" type="presParOf" srcId="{F10FC469-D872-493A-9D3F-652E962AFD2A}" destId="{557076FE-735F-4634-9FE5-4DC030894C7A}"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916F0DA-2749-4036-8018-15507CBF78F7}" type="doc">
      <dgm:prSet loTypeId="urn:microsoft.com/office/officeart/2008/layout/CaptionedPictures" loCatId="picture" qsTypeId="urn:microsoft.com/office/officeart/2005/8/quickstyle/simple5" qsCatId="simple" csTypeId="urn:microsoft.com/office/officeart/2005/8/colors/colorful5" csCatId="colorful" phldr="1"/>
      <dgm:spPr/>
      <dgm:t>
        <a:bodyPr/>
        <a:lstStyle/>
        <a:p>
          <a:endParaRPr lang="es-EC"/>
        </a:p>
      </dgm:t>
    </dgm:pt>
    <dgm:pt modelId="{3517701B-C6B5-4C9F-A110-1570F2AB2B18}">
      <dgm:prSet phldrT="[Texto]" custT="1"/>
      <dgm:spPr/>
      <dgm:t>
        <a:bodyPr/>
        <a:lstStyle/>
        <a:p>
          <a:endParaRPr lang="es-EC" sz="1400" b="1" dirty="0"/>
        </a:p>
      </dgm:t>
    </dgm:pt>
    <dgm:pt modelId="{8AFD961B-E024-4EE4-B638-13E6223F63D9}" type="parTrans" cxnId="{ABCB4EF3-0CC4-4A84-AFED-29BD9945C84B}">
      <dgm:prSet/>
      <dgm:spPr/>
      <dgm:t>
        <a:bodyPr/>
        <a:lstStyle/>
        <a:p>
          <a:endParaRPr lang="es-EC"/>
        </a:p>
      </dgm:t>
    </dgm:pt>
    <dgm:pt modelId="{F5694B81-AE1B-472D-B095-8EE1500D864A}" type="sibTrans" cxnId="{ABCB4EF3-0CC4-4A84-AFED-29BD9945C84B}">
      <dgm:prSet/>
      <dgm:spPr/>
      <dgm:t>
        <a:bodyPr/>
        <a:lstStyle/>
        <a:p>
          <a:endParaRPr lang="es-EC"/>
        </a:p>
      </dgm:t>
    </dgm:pt>
    <dgm:pt modelId="{CCE12DD2-D2F9-4E59-95E2-99654249F3DA}">
      <dgm:prSet phldrT="[Texto]" custT="1"/>
      <dgm:spPr/>
      <dgm:t>
        <a:bodyPr/>
        <a:lstStyle/>
        <a:p>
          <a:r>
            <a:rPr lang="es-EC" sz="1400" b="1" dirty="0" smtClean="0">
              <a:latin typeface="Times New Roman" panose="02020603050405020304" pitchFamily="18" charset="0"/>
              <a:cs typeface="Times New Roman" panose="02020603050405020304" pitchFamily="18" charset="0"/>
            </a:rPr>
            <a:t>CBDMQ</a:t>
          </a:r>
          <a:endParaRPr lang="es-EC" sz="1400" b="1" dirty="0">
            <a:latin typeface="Times New Roman" panose="02020603050405020304" pitchFamily="18" charset="0"/>
            <a:cs typeface="Times New Roman" panose="02020603050405020304" pitchFamily="18" charset="0"/>
          </a:endParaRPr>
        </a:p>
      </dgm:t>
    </dgm:pt>
    <dgm:pt modelId="{20AC1CC4-1B25-4284-94B7-C6CF9F8F874E}" type="parTrans" cxnId="{3894C446-9C65-4A20-A959-3E6EEE566EB4}">
      <dgm:prSet/>
      <dgm:spPr/>
      <dgm:t>
        <a:bodyPr/>
        <a:lstStyle/>
        <a:p>
          <a:endParaRPr lang="es-EC"/>
        </a:p>
      </dgm:t>
    </dgm:pt>
    <dgm:pt modelId="{C4FCD9EF-B672-427E-80FC-5D604E8B655F}" type="sibTrans" cxnId="{3894C446-9C65-4A20-A959-3E6EEE566EB4}">
      <dgm:prSet/>
      <dgm:spPr/>
      <dgm:t>
        <a:bodyPr/>
        <a:lstStyle/>
        <a:p>
          <a:endParaRPr lang="es-EC"/>
        </a:p>
      </dgm:t>
    </dgm:pt>
    <dgm:pt modelId="{53523B9A-140F-4380-BB58-8B37F960743C}">
      <dgm:prSet phldrT="[Texto]" custT="1"/>
      <dgm:spPr/>
      <dgm:t>
        <a:bodyPr/>
        <a:lstStyle/>
        <a:p>
          <a:endParaRPr lang="es-EC" sz="1400" b="1" dirty="0"/>
        </a:p>
      </dgm:t>
    </dgm:pt>
    <dgm:pt modelId="{FF80C4CF-0E16-46EA-9B3C-F65AD4170943}" type="parTrans" cxnId="{08AE195C-16C8-46F6-8C5F-A6AEF4BAEB80}">
      <dgm:prSet/>
      <dgm:spPr/>
      <dgm:t>
        <a:bodyPr/>
        <a:lstStyle/>
        <a:p>
          <a:endParaRPr lang="es-EC"/>
        </a:p>
      </dgm:t>
    </dgm:pt>
    <dgm:pt modelId="{12EE7397-8D78-4FE0-AC00-CC611F8BE352}" type="sibTrans" cxnId="{08AE195C-16C8-46F6-8C5F-A6AEF4BAEB80}">
      <dgm:prSet/>
      <dgm:spPr/>
      <dgm:t>
        <a:bodyPr/>
        <a:lstStyle/>
        <a:p>
          <a:endParaRPr lang="es-EC"/>
        </a:p>
      </dgm:t>
    </dgm:pt>
    <dgm:pt modelId="{C947261C-BD57-4687-8CF0-D3C132380442}">
      <dgm:prSet phldrT="[Texto]" custT="1"/>
      <dgm:spPr/>
      <dgm:t>
        <a:bodyPr/>
        <a:lstStyle/>
        <a:p>
          <a:r>
            <a:rPr lang="es-EC" sz="1400" b="1" dirty="0">
              <a:latin typeface="Times New Roman" panose="02020603050405020304" pitchFamily="18" charset="0"/>
              <a:cs typeface="Times New Roman" panose="02020603050405020304" pitchFamily="18" charset="0"/>
            </a:rPr>
            <a:t>ING. </a:t>
          </a:r>
          <a:r>
            <a:rPr lang="es-EC" sz="1400" b="1" dirty="0" smtClean="0">
              <a:latin typeface="Times New Roman" panose="02020603050405020304" pitchFamily="18" charset="0"/>
              <a:cs typeface="Times New Roman" panose="02020603050405020304" pitchFamily="18" charset="0"/>
            </a:rPr>
            <a:t>EDUARDO KIRBY</a:t>
          </a:r>
          <a:endParaRPr lang="es-EC" sz="1400" b="1" dirty="0">
            <a:latin typeface="Times New Roman" panose="02020603050405020304" pitchFamily="18" charset="0"/>
            <a:cs typeface="Times New Roman" panose="02020603050405020304" pitchFamily="18" charset="0"/>
          </a:endParaRPr>
        </a:p>
      </dgm:t>
    </dgm:pt>
    <dgm:pt modelId="{BB554664-11AF-4118-8362-288DEFF2512A}" type="parTrans" cxnId="{678468BB-1750-4072-AAD8-6B6151F0285A}">
      <dgm:prSet/>
      <dgm:spPr/>
      <dgm:t>
        <a:bodyPr/>
        <a:lstStyle/>
        <a:p>
          <a:endParaRPr lang="es-EC"/>
        </a:p>
      </dgm:t>
    </dgm:pt>
    <dgm:pt modelId="{D0F402C5-0AAF-4898-81C7-0EA39F369CB3}" type="sibTrans" cxnId="{678468BB-1750-4072-AAD8-6B6151F0285A}">
      <dgm:prSet/>
      <dgm:spPr/>
      <dgm:t>
        <a:bodyPr/>
        <a:lstStyle/>
        <a:p>
          <a:endParaRPr lang="es-EC"/>
        </a:p>
      </dgm:t>
    </dgm:pt>
    <dgm:pt modelId="{CFBB1AE2-C87C-48D0-A651-D014200B3CC1}">
      <dgm:prSet phldrT="[Texto]" custT="1"/>
      <dgm:spPr/>
      <dgm:t>
        <a:bodyPr/>
        <a:lstStyle/>
        <a:p>
          <a:r>
            <a:rPr lang="es-EC" sz="1400" b="1" dirty="0" smtClean="0">
              <a:latin typeface="Times New Roman" panose="02020603050405020304" pitchFamily="18" charset="0"/>
              <a:cs typeface="Times New Roman" panose="02020603050405020304" pitchFamily="18" charset="0"/>
            </a:rPr>
            <a:t>ING. ALEXANDER ROBAYO</a:t>
          </a:r>
          <a:endParaRPr lang="es-EC" sz="1400" b="1" dirty="0">
            <a:latin typeface="Times New Roman" panose="02020603050405020304" pitchFamily="18" charset="0"/>
            <a:cs typeface="Times New Roman" panose="02020603050405020304" pitchFamily="18" charset="0"/>
          </a:endParaRPr>
        </a:p>
      </dgm:t>
    </dgm:pt>
    <dgm:pt modelId="{843038CD-84D3-442C-B8C2-B8A151396CEA}" type="parTrans" cxnId="{70921A19-C75F-4D7A-A199-BEC252E16926}">
      <dgm:prSet/>
      <dgm:spPr/>
      <dgm:t>
        <a:bodyPr/>
        <a:lstStyle/>
        <a:p>
          <a:endParaRPr lang="es-EC"/>
        </a:p>
      </dgm:t>
    </dgm:pt>
    <dgm:pt modelId="{2097619F-FEB9-4A04-889F-AB1767BCBD7F}" type="sibTrans" cxnId="{70921A19-C75F-4D7A-A199-BEC252E16926}">
      <dgm:prSet/>
      <dgm:spPr/>
      <dgm:t>
        <a:bodyPr/>
        <a:lstStyle/>
        <a:p>
          <a:endParaRPr lang="es-EC"/>
        </a:p>
      </dgm:t>
    </dgm:pt>
    <dgm:pt modelId="{B510CF8A-E1D3-4671-BA82-26E994155813}">
      <dgm:prSet phldrT="[Texto]" custT="1"/>
      <dgm:spPr/>
      <dgm:t>
        <a:bodyPr/>
        <a:lstStyle/>
        <a:p>
          <a:endParaRPr lang="es-EC" sz="1400" b="1" dirty="0"/>
        </a:p>
      </dgm:t>
    </dgm:pt>
    <dgm:pt modelId="{CAA0B339-6B9D-4972-BBC0-AB83B081BCE0}" type="parTrans" cxnId="{8AADCF04-AF19-4CAD-A31A-6B71C26A0B3F}">
      <dgm:prSet/>
      <dgm:spPr/>
      <dgm:t>
        <a:bodyPr/>
        <a:lstStyle/>
        <a:p>
          <a:endParaRPr lang="es-EC"/>
        </a:p>
      </dgm:t>
    </dgm:pt>
    <dgm:pt modelId="{D7949B7C-882B-4C97-823F-C13AC1B37143}" type="sibTrans" cxnId="{8AADCF04-AF19-4CAD-A31A-6B71C26A0B3F}">
      <dgm:prSet/>
      <dgm:spPr/>
      <dgm:t>
        <a:bodyPr/>
        <a:lstStyle/>
        <a:p>
          <a:endParaRPr lang="es-EC"/>
        </a:p>
      </dgm:t>
    </dgm:pt>
    <dgm:pt modelId="{4E129985-F7B3-40E6-A458-6AED186929C0}">
      <dgm:prSet phldrT="[Texto]" custT="1"/>
      <dgm:spPr/>
      <dgm:t>
        <a:bodyPr/>
        <a:lstStyle/>
        <a:p>
          <a:endParaRPr lang="es-EC" sz="1400" b="1" dirty="0"/>
        </a:p>
      </dgm:t>
    </dgm:pt>
    <dgm:pt modelId="{8E644B67-EDEF-46A4-9166-A3F1A31D29EB}" type="sibTrans" cxnId="{7EE5C4E8-E7BD-426C-8223-87166BED8029}">
      <dgm:prSet/>
      <dgm:spPr/>
      <dgm:t>
        <a:bodyPr/>
        <a:lstStyle/>
        <a:p>
          <a:endParaRPr lang="es-EC"/>
        </a:p>
      </dgm:t>
    </dgm:pt>
    <dgm:pt modelId="{9B83BA40-4485-4F5A-BD27-FBA5B1E69BEB}" type="parTrans" cxnId="{7EE5C4E8-E7BD-426C-8223-87166BED8029}">
      <dgm:prSet/>
      <dgm:spPr/>
      <dgm:t>
        <a:bodyPr/>
        <a:lstStyle/>
        <a:p>
          <a:endParaRPr lang="es-EC"/>
        </a:p>
      </dgm:t>
    </dgm:pt>
    <dgm:pt modelId="{855A1AE2-C73F-4680-B59A-DB4BF9E6ED28}">
      <dgm:prSet phldrT="[Texto]" custT="1"/>
      <dgm:spPr/>
      <dgm:t>
        <a:bodyPr/>
        <a:lstStyle/>
        <a:p>
          <a:r>
            <a:rPr lang="es-EC" sz="1400" b="1" dirty="0" smtClean="0">
              <a:latin typeface="Times New Roman" panose="02020603050405020304" pitchFamily="18" charset="0"/>
              <a:cs typeface="Times New Roman" panose="02020603050405020304" pitchFamily="18" charset="0"/>
            </a:rPr>
            <a:t>QUIM. ERIKA MURGUEITIO</a:t>
          </a:r>
          <a:endParaRPr lang="es-EC" sz="1400" b="1" dirty="0">
            <a:latin typeface="Times New Roman" panose="02020603050405020304" pitchFamily="18" charset="0"/>
            <a:cs typeface="Times New Roman" panose="02020603050405020304" pitchFamily="18" charset="0"/>
          </a:endParaRPr>
        </a:p>
      </dgm:t>
    </dgm:pt>
    <dgm:pt modelId="{081DB27F-9319-4234-8544-588459A3A015}" type="sibTrans" cxnId="{3B4D8068-AA8D-4A13-BC43-BADF28978F4A}">
      <dgm:prSet/>
      <dgm:spPr/>
      <dgm:t>
        <a:bodyPr/>
        <a:lstStyle/>
        <a:p>
          <a:endParaRPr lang="es-EC"/>
        </a:p>
      </dgm:t>
    </dgm:pt>
    <dgm:pt modelId="{90AD9628-AEA5-45F4-9266-3068EC2DA983}" type="parTrans" cxnId="{3B4D8068-AA8D-4A13-BC43-BADF28978F4A}">
      <dgm:prSet/>
      <dgm:spPr/>
      <dgm:t>
        <a:bodyPr/>
        <a:lstStyle/>
        <a:p>
          <a:endParaRPr lang="es-EC"/>
        </a:p>
      </dgm:t>
    </dgm:pt>
    <dgm:pt modelId="{3D9768B1-190F-4308-A3B1-92FE3C4C2655}" type="pres">
      <dgm:prSet presAssocID="{E916F0DA-2749-4036-8018-15507CBF78F7}" presName="Name0" presStyleCnt="0">
        <dgm:presLayoutVars>
          <dgm:chMax/>
          <dgm:chPref/>
          <dgm:dir/>
        </dgm:presLayoutVars>
      </dgm:prSet>
      <dgm:spPr/>
      <dgm:t>
        <a:bodyPr/>
        <a:lstStyle/>
        <a:p>
          <a:endParaRPr lang="es-ES"/>
        </a:p>
      </dgm:t>
    </dgm:pt>
    <dgm:pt modelId="{3DC36051-79A4-4FA2-BDCB-56485EFE5873}" type="pres">
      <dgm:prSet presAssocID="{3517701B-C6B5-4C9F-A110-1570F2AB2B18}" presName="composite" presStyleCnt="0">
        <dgm:presLayoutVars>
          <dgm:chMax val="1"/>
          <dgm:chPref val="1"/>
        </dgm:presLayoutVars>
      </dgm:prSet>
      <dgm:spPr/>
    </dgm:pt>
    <dgm:pt modelId="{9357934A-4FAB-4345-A71D-F4D637F3962E}" type="pres">
      <dgm:prSet presAssocID="{3517701B-C6B5-4C9F-A110-1570F2AB2B18}" presName="Accent" presStyleLbl="trAlignAcc1" presStyleIdx="0" presStyleCnt="4" custLinFactNeighborX="36816" custLinFactNeighborY="1328">
        <dgm:presLayoutVars>
          <dgm:chMax val="0"/>
          <dgm:chPref val="0"/>
        </dgm:presLayoutVars>
      </dgm:prSet>
      <dgm:spPr/>
    </dgm:pt>
    <dgm:pt modelId="{00E2BFDB-A4B0-478A-ABBF-E84EE4F82FEF}" type="pres">
      <dgm:prSet presAssocID="{3517701B-C6B5-4C9F-A110-1570F2AB2B18}" presName="Image" presStyleLbl="alignImgPlace1" presStyleIdx="0" presStyleCnt="4" custLinFactNeighborX="40906" custLinFactNeighborY="2044">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S"/>
        </a:p>
      </dgm:t>
    </dgm:pt>
    <dgm:pt modelId="{23E90B22-D66B-4FCC-848E-7E70C34013C4}" type="pres">
      <dgm:prSet presAssocID="{3517701B-C6B5-4C9F-A110-1570F2AB2B18}" presName="ChildComposite" presStyleCnt="0"/>
      <dgm:spPr/>
    </dgm:pt>
    <dgm:pt modelId="{29536396-6770-4F90-A4F4-C526508063AF}" type="pres">
      <dgm:prSet presAssocID="{3517701B-C6B5-4C9F-A110-1570F2AB2B18}" presName="Child" presStyleLbl="node1" presStyleIdx="0" presStyleCnt="4" custLinFactNeighborX="40906" custLinFactNeighborY="7818">
        <dgm:presLayoutVars>
          <dgm:chMax val="0"/>
          <dgm:chPref val="0"/>
          <dgm:bulletEnabled val="1"/>
        </dgm:presLayoutVars>
      </dgm:prSet>
      <dgm:spPr/>
      <dgm:t>
        <a:bodyPr/>
        <a:lstStyle/>
        <a:p>
          <a:endParaRPr lang="es-ES"/>
        </a:p>
      </dgm:t>
    </dgm:pt>
    <dgm:pt modelId="{BE0F7E50-ADE2-45F7-B58D-32AB85FE9B1E}" type="pres">
      <dgm:prSet presAssocID="{3517701B-C6B5-4C9F-A110-1570F2AB2B18}" presName="Parent" presStyleLbl="revTx" presStyleIdx="0" presStyleCnt="4" custLinFactNeighborX="40397" custLinFactNeighborY="13285">
        <dgm:presLayoutVars>
          <dgm:chMax val="1"/>
          <dgm:chPref val="0"/>
          <dgm:bulletEnabled val="1"/>
        </dgm:presLayoutVars>
      </dgm:prSet>
      <dgm:spPr/>
      <dgm:t>
        <a:bodyPr/>
        <a:lstStyle/>
        <a:p>
          <a:endParaRPr lang="es-ES"/>
        </a:p>
      </dgm:t>
    </dgm:pt>
    <dgm:pt modelId="{6D42A84E-FA42-4FB9-B104-72A466A076C2}" type="pres">
      <dgm:prSet presAssocID="{F5694B81-AE1B-472D-B095-8EE1500D864A}" presName="sibTrans" presStyleCnt="0"/>
      <dgm:spPr/>
    </dgm:pt>
    <dgm:pt modelId="{7A974927-103C-4457-8384-C38CA096B1DC}" type="pres">
      <dgm:prSet presAssocID="{53523B9A-140F-4380-BB58-8B37F960743C}" presName="composite" presStyleCnt="0">
        <dgm:presLayoutVars>
          <dgm:chMax val="1"/>
          <dgm:chPref val="1"/>
        </dgm:presLayoutVars>
      </dgm:prSet>
      <dgm:spPr/>
    </dgm:pt>
    <dgm:pt modelId="{D420E3A4-8EAD-4BC0-A212-3D1ECD693A1B}" type="pres">
      <dgm:prSet presAssocID="{53523B9A-140F-4380-BB58-8B37F960743C}" presName="Accent" presStyleLbl="trAlignAcc1" presStyleIdx="1" presStyleCnt="4" custLinFactNeighborX="11155" custLinFactNeighborY="1316">
        <dgm:presLayoutVars>
          <dgm:chMax val="0"/>
          <dgm:chPref val="0"/>
        </dgm:presLayoutVars>
      </dgm:prSet>
      <dgm:spPr/>
    </dgm:pt>
    <dgm:pt modelId="{566ECB67-04D6-4F07-8068-E4729A53B8C1}" type="pres">
      <dgm:prSet presAssocID="{53523B9A-140F-4380-BB58-8B37F960743C}" presName="Image" presStyleLbl="alignImgPlace1" presStyleIdx="1" presStyleCnt="4" custLinFactNeighborX="12394" custLinFactNeighborY="2024">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S"/>
        </a:p>
      </dgm:t>
    </dgm:pt>
    <dgm:pt modelId="{FF8AD877-B96F-4F2C-8A7D-C9CB773B3F64}" type="pres">
      <dgm:prSet presAssocID="{53523B9A-140F-4380-BB58-8B37F960743C}" presName="ChildComposite" presStyleCnt="0"/>
      <dgm:spPr/>
    </dgm:pt>
    <dgm:pt modelId="{5262336C-806D-4B39-B66A-AFE21AB054A6}" type="pres">
      <dgm:prSet presAssocID="{53523B9A-140F-4380-BB58-8B37F960743C}" presName="Child" presStyleLbl="node1" presStyleIdx="1" presStyleCnt="4" custLinFactNeighborX="12394" custLinFactNeighborY="11292">
        <dgm:presLayoutVars>
          <dgm:chMax val="0"/>
          <dgm:chPref val="0"/>
          <dgm:bulletEnabled val="1"/>
        </dgm:presLayoutVars>
      </dgm:prSet>
      <dgm:spPr/>
      <dgm:t>
        <a:bodyPr/>
        <a:lstStyle/>
        <a:p>
          <a:endParaRPr lang="es-ES"/>
        </a:p>
      </dgm:t>
    </dgm:pt>
    <dgm:pt modelId="{D6514FDB-E2DB-4F5E-9096-4E64632C13CE}" type="pres">
      <dgm:prSet presAssocID="{53523B9A-140F-4380-BB58-8B37F960743C}" presName="Parent" presStyleLbl="revTx" presStyleIdx="1" presStyleCnt="4" custLinFactNeighborX="11885" custLinFactNeighborY="13156">
        <dgm:presLayoutVars>
          <dgm:chMax val="1"/>
          <dgm:chPref val="0"/>
          <dgm:bulletEnabled val="1"/>
        </dgm:presLayoutVars>
      </dgm:prSet>
      <dgm:spPr/>
      <dgm:t>
        <a:bodyPr/>
        <a:lstStyle/>
        <a:p>
          <a:endParaRPr lang="es-ES"/>
        </a:p>
      </dgm:t>
    </dgm:pt>
    <dgm:pt modelId="{2D1B05B9-2D92-484C-8343-BE558F653B6A}" type="pres">
      <dgm:prSet presAssocID="{12EE7397-8D78-4FE0-AC00-CC611F8BE352}" presName="sibTrans" presStyleCnt="0"/>
      <dgm:spPr/>
    </dgm:pt>
    <dgm:pt modelId="{32F2C235-50A0-49CF-95DD-ACBEAEAC24E4}" type="pres">
      <dgm:prSet presAssocID="{4E129985-F7B3-40E6-A458-6AED186929C0}" presName="composite" presStyleCnt="0">
        <dgm:presLayoutVars>
          <dgm:chMax val="1"/>
          <dgm:chPref val="1"/>
        </dgm:presLayoutVars>
      </dgm:prSet>
      <dgm:spPr/>
    </dgm:pt>
    <dgm:pt modelId="{60D4F551-345B-43DA-88DE-686902F6765D}" type="pres">
      <dgm:prSet presAssocID="{4E129985-F7B3-40E6-A458-6AED186929C0}" presName="Accent" presStyleLbl="trAlignAcc1" presStyleIdx="2" presStyleCnt="4" custLinFactNeighborX="-11914" custLinFactNeighborY="389">
        <dgm:presLayoutVars>
          <dgm:chMax val="0"/>
          <dgm:chPref val="0"/>
        </dgm:presLayoutVars>
      </dgm:prSet>
      <dgm:spPr/>
    </dgm:pt>
    <dgm:pt modelId="{B31321E6-EB04-42AB-9480-9397EB5E0ECF}" type="pres">
      <dgm:prSet presAssocID="{4E129985-F7B3-40E6-A458-6AED186929C0}" presName="Image" presStyleLbl="alignImgPlace1" presStyleIdx="2" presStyleCnt="4" custLinFactNeighborX="-13238" custLinFactNeighborY="599">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S"/>
        </a:p>
      </dgm:t>
    </dgm:pt>
    <dgm:pt modelId="{AF5287FD-37AF-4ABA-A621-31C9F98A3A97}" type="pres">
      <dgm:prSet presAssocID="{4E129985-F7B3-40E6-A458-6AED186929C0}" presName="ChildComposite" presStyleCnt="0"/>
      <dgm:spPr/>
    </dgm:pt>
    <dgm:pt modelId="{6D754A59-07C9-4603-AC46-304B94FAED76}" type="pres">
      <dgm:prSet presAssocID="{4E129985-F7B3-40E6-A458-6AED186929C0}" presName="Child" presStyleLbl="node1" presStyleIdx="2" presStyleCnt="4" custLinFactNeighborX="-13238" custLinFactNeighborY="2291">
        <dgm:presLayoutVars>
          <dgm:chMax val="0"/>
          <dgm:chPref val="0"/>
          <dgm:bulletEnabled val="1"/>
        </dgm:presLayoutVars>
      </dgm:prSet>
      <dgm:spPr/>
      <dgm:t>
        <a:bodyPr/>
        <a:lstStyle/>
        <a:p>
          <a:endParaRPr lang="es-ES"/>
        </a:p>
      </dgm:t>
    </dgm:pt>
    <dgm:pt modelId="{3D46812E-541F-493E-BB74-E27FF413B2A0}" type="pres">
      <dgm:prSet presAssocID="{4E129985-F7B3-40E6-A458-6AED186929C0}" presName="Parent" presStyleLbl="revTx" presStyleIdx="2" presStyleCnt="4" custLinFactNeighborX="-13238" custLinFactNeighborY="3895">
        <dgm:presLayoutVars>
          <dgm:chMax val="1"/>
          <dgm:chPref val="0"/>
          <dgm:bulletEnabled val="1"/>
        </dgm:presLayoutVars>
      </dgm:prSet>
      <dgm:spPr/>
      <dgm:t>
        <a:bodyPr/>
        <a:lstStyle/>
        <a:p>
          <a:endParaRPr lang="es-ES"/>
        </a:p>
      </dgm:t>
    </dgm:pt>
    <dgm:pt modelId="{28233FE8-BFB4-4B05-AC19-2044951836B3}" type="pres">
      <dgm:prSet presAssocID="{8E644B67-EDEF-46A4-9166-A3F1A31D29EB}" presName="sibTrans" presStyleCnt="0"/>
      <dgm:spPr/>
    </dgm:pt>
    <dgm:pt modelId="{B39CAD89-28B9-409C-895E-2DE1D29D00D1}" type="pres">
      <dgm:prSet presAssocID="{B510CF8A-E1D3-4671-BA82-26E994155813}" presName="composite" presStyleCnt="0">
        <dgm:presLayoutVars>
          <dgm:chMax val="1"/>
          <dgm:chPref val="1"/>
        </dgm:presLayoutVars>
      </dgm:prSet>
      <dgm:spPr/>
    </dgm:pt>
    <dgm:pt modelId="{718D7C01-D1FA-465D-B179-89AE9D91A1FB}" type="pres">
      <dgm:prSet presAssocID="{B510CF8A-E1D3-4671-BA82-26E994155813}" presName="Accent" presStyleLbl="trAlignAcc1" presStyleIdx="3" presStyleCnt="4" custLinFactNeighborX="-35742" custLinFactNeighborY="-1">
        <dgm:presLayoutVars>
          <dgm:chMax val="0"/>
          <dgm:chPref val="0"/>
        </dgm:presLayoutVars>
      </dgm:prSet>
      <dgm:spPr/>
    </dgm:pt>
    <dgm:pt modelId="{8A996410-7EDF-4B3F-A957-736B4C2F3A9D}" type="pres">
      <dgm:prSet presAssocID="{B510CF8A-E1D3-4671-BA82-26E994155813}" presName="Image" presStyleLbl="alignImgPlace1" presStyleIdx="3" presStyleCnt="4" custLinFactNeighborX="-39713" custLinFactNeighborY="0">
        <dgm:presLayoutVars>
          <dgm:chMax val="0"/>
          <dgm:chPref val="0"/>
        </dgm:presLayoutVars>
      </dgm:prSet>
      <dgm:spPr>
        <a:blipFill rotWithShape="1">
          <a:blip xmlns:r="http://schemas.openxmlformats.org/officeDocument/2006/relationships" r:embed="rId4"/>
          <a:stretch>
            <a:fillRect/>
          </a:stretch>
        </a:blipFill>
      </dgm:spPr>
      <dgm:t>
        <a:bodyPr/>
        <a:lstStyle/>
        <a:p>
          <a:endParaRPr lang="es-ES"/>
        </a:p>
      </dgm:t>
    </dgm:pt>
    <dgm:pt modelId="{B3380CDC-4335-48D8-B3C1-50589325CCDD}" type="pres">
      <dgm:prSet presAssocID="{B510CF8A-E1D3-4671-BA82-26E994155813}" presName="ChildComposite" presStyleCnt="0"/>
      <dgm:spPr/>
    </dgm:pt>
    <dgm:pt modelId="{EB49A746-7C40-4ECA-897E-AA877733A91A}" type="pres">
      <dgm:prSet presAssocID="{B510CF8A-E1D3-4671-BA82-26E994155813}" presName="Child" presStyleLbl="node1" presStyleIdx="3" presStyleCnt="4" custLinFactNeighborX="-39113" custLinFactNeighborY="1651">
        <dgm:presLayoutVars>
          <dgm:chMax val="0"/>
          <dgm:chPref val="0"/>
          <dgm:bulletEnabled val="1"/>
        </dgm:presLayoutVars>
      </dgm:prSet>
      <dgm:spPr/>
      <dgm:t>
        <a:bodyPr/>
        <a:lstStyle/>
        <a:p>
          <a:endParaRPr lang="es-ES"/>
        </a:p>
      </dgm:t>
    </dgm:pt>
    <dgm:pt modelId="{32C731DB-A58D-43CE-B8C4-9B0D131CD1B0}" type="pres">
      <dgm:prSet presAssocID="{B510CF8A-E1D3-4671-BA82-26E994155813}" presName="Parent" presStyleLbl="revTx" presStyleIdx="3" presStyleCnt="4" custLinFactNeighborX="-39713" custLinFactNeighborY="0">
        <dgm:presLayoutVars>
          <dgm:chMax val="1"/>
          <dgm:chPref val="0"/>
          <dgm:bulletEnabled val="1"/>
        </dgm:presLayoutVars>
      </dgm:prSet>
      <dgm:spPr/>
      <dgm:t>
        <a:bodyPr/>
        <a:lstStyle/>
        <a:p>
          <a:endParaRPr lang="es-ES"/>
        </a:p>
      </dgm:t>
    </dgm:pt>
  </dgm:ptLst>
  <dgm:cxnLst>
    <dgm:cxn modelId="{19B03B6C-0A20-4482-B524-E4477B1420B9}" type="presOf" srcId="{3517701B-C6B5-4C9F-A110-1570F2AB2B18}" destId="{BE0F7E50-ADE2-45F7-B58D-32AB85FE9B1E}" srcOrd="0" destOrd="0" presId="urn:microsoft.com/office/officeart/2008/layout/CaptionedPictures"/>
    <dgm:cxn modelId="{08AE195C-16C8-46F6-8C5F-A6AEF4BAEB80}" srcId="{E916F0DA-2749-4036-8018-15507CBF78F7}" destId="{53523B9A-140F-4380-BB58-8B37F960743C}" srcOrd="1" destOrd="0" parTransId="{FF80C4CF-0E16-46EA-9B3C-F65AD4170943}" sibTransId="{12EE7397-8D78-4FE0-AC00-CC611F8BE352}"/>
    <dgm:cxn modelId="{678468BB-1750-4072-AAD8-6B6151F0285A}" srcId="{53523B9A-140F-4380-BB58-8B37F960743C}" destId="{C947261C-BD57-4687-8CF0-D3C132380442}" srcOrd="0" destOrd="0" parTransId="{BB554664-11AF-4118-8362-288DEFF2512A}" sibTransId="{D0F402C5-0AAF-4898-81C7-0EA39F369CB3}"/>
    <dgm:cxn modelId="{87794D5F-89FB-4458-AE6A-AB6053520F0A}" type="presOf" srcId="{855A1AE2-C73F-4680-B59A-DB4BF9E6ED28}" destId="{6D754A59-07C9-4603-AC46-304B94FAED76}" srcOrd="0" destOrd="0" presId="urn:microsoft.com/office/officeart/2008/layout/CaptionedPictures"/>
    <dgm:cxn modelId="{3B4D8068-AA8D-4A13-BC43-BADF28978F4A}" srcId="{4E129985-F7B3-40E6-A458-6AED186929C0}" destId="{855A1AE2-C73F-4680-B59A-DB4BF9E6ED28}" srcOrd="0" destOrd="0" parTransId="{90AD9628-AEA5-45F4-9266-3068EC2DA983}" sibTransId="{081DB27F-9319-4234-8544-588459A3A015}"/>
    <dgm:cxn modelId="{0155D23E-5015-44C3-A843-C9B1806883DA}" type="presOf" srcId="{53523B9A-140F-4380-BB58-8B37F960743C}" destId="{D6514FDB-E2DB-4F5E-9096-4E64632C13CE}" srcOrd="0" destOrd="0" presId="urn:microsoft.com/office/officeart/2008/layout/CaptionedPictures"/>
    <dgm:cxn modelId="{8AADCF04-AF19-4CAD-A31A-6B71C26A0B3F}" srcId="{E916F0DA-2749-4036-8018-15507CBF78F7}" destId="{B510CF8A-E1D3-4671-BA82-26E994155813}" srcOrd="3" destOrd="0" parTransId="{CAA0B339-6B9D-4972-BBC0-AB83B081BCE0}" sibTransId="{D7949B7C-882B-4C97-823F-C13AC1B37143}"/>
    <dgm:cxn modelId="{7EE5C4E8-E7BD-426C-8223-87166BED8029}" srcId="{E916F0DA-2749-4036-8018-15507CBF78F7}" destId="{4E129985-F7B3-40E6-A458-6AED186929C0}" srcOrd="2" destOrd="0" parTransId="{9B83BA40-4485-4F5A-BD27-FBA5B1E69BEB}" sibTransId="{8E644B67-EDEF-46A4-9166-A3F1A31D29EB}"/>
    <dgm:cxn modelId="{DD575541-15B7-417A-B4C7-D583656EA8E9}" type="presOf" srcId="{CFBB1AE2-C87C-48D0-A651-D014200B3CC1}" destId="{EB49A746-7C40-4ECA-897E-AA877733A91A}" srcOrd="0" destOrd="0" presId="urn:microsoft.com/office/officeart/2008/layout/CaptionedPictures"/>
    <dgm:cxn modelId="{21A7E96C-3B34-480B-A414-02B0FFD322C8}" type="presOf" srcId="{C947261C-BD57-4687-8CF0-D3C132380442}" destId="{5262336C-806D-4B39-B66A-AFE21AB054A6}" srcOrd="0" destOrd="0" presId="urn:microsoft.com/office/officeart/2008/layout/CaptionedPictures"/>
    <dgm:cxn modelId="{40A84523-274F-41F2-9D1E-614CDCF65FEC}" type="presOf" srcId="{4E129985-F7B3-40E6-A458-6AED186929C0}" destId="{3D46812E-541F-493E-BB74-E27FF413B2A0}" srcOrd="0" destOrd="0" presId="urn:microsoft.com/office/officeart/2008/layout/CaptionedPictures"/>
    <dgm:cxn modelId="{AEE861D3-59F8-4A10-96B5-3C0B08ADBC11}" type="presOf" srcId="{B510CF8A-E1D3-4671-BA82-26E994155813}" destId="{32C731DB-A58D-43CE-B8C4-9B0D131CD1B0}" srcOrd="0" destOrd="0" presId="urn:microsoft.com/office/officeart/2008/layout/CaptionedPictures"/>
    <dgm:cxn modelId="{3894C446-9C65-4A20-A959-3E6EEE566EB4}" srcId="{3517701B-C6B5-4C9F-A110-1570F2AB2B18}" destId="{CCE12DD2-D2F9-4E59-95E2-99654249F3DA}" srcOrd="0" destOrd="0" parTransId="{20AC1CC4-1B25-4284-94B7-C6CF9F8F874E}" sibTransId="{C4FCD9EF-B672-427E-80FC-5D604E8B655F}"/>
    <dgm:cxn modelId="{70921A19-C75F-4D7A-A199-BEC252E16926}" srcId="{B510CF8A-E1D3-4671-BA82-26E994155813}" destId="{CFBB1AE2-C87C-48D0-A651-D014200B3CC1}" srcOrd="0" destOrd="0" parTransId="{843038CD-84D3-442C-B8C2-B8A151396CEA}" sibTransId="{2097619F-FEB9-4A04-889F-AB1767BCBD7F}"/>
    <dgm:cxn modelId="{BE866040-FFEF-476B-9E7F-E0B64BCFFC40}" type="presOf" srcId="{CCE12DD2-D2F9-4E59-95E2-99654249F3DA}" destId="{29536396-6770-4F90-A4F4-C526508063AF}" srcOrd="0" destOrd="0" presId="urn:microsoft.com/office/officeart/2008/layout/CaptionedPictures"/>
    <dgm:cxn modelId="{ABCB4EF3-0CC4-4A84-AFED-29BD9945C84B}" srcId="{E916F0DA-2749-4036-8018-15507CBF78F7}" destId="{3517701B-C6B5-4C9F-A110-1570F2AB2B18}" srcOrd="0" destOrd="0" parTransId="{8AFD961B-E024-4EE4-B638-13E6223F63D9}" sibTransId="{F5694B81-AE1B-472D-B095-8EE1500D864A}"/>
    <dgm:cxn modelId="{B9789452-7F87-452A-B8AF-93E7006930A1}" type="presOf" srcId="{E916F0DA-2749-4036-8018-15507CBF78F7}" destId="{3D9768B1-190F-4308-A3B1-92FE3C4C2655}" srcOrd="0" destOrd="0" presId="urn:microsoft.com/office/officeart/2008/layout/CaptionedPictures"/>
    <dgm:cxn modelId="{5C2B4C97-FDAE-4666-8D07-DFC90121DDB8}" type="presParOf" srcId="{3D9768B1-190F-4308-A3B1-92FE3C4C2655}" destId="{3DC36051-79A4-4FA2-BDCB-56485EFE5873}" srcOrd="0" destOrd="0" presId="urn:microsoft.com/office/officeart/2008/layout/CaptionedPictures"/>
    <dgm:cxn modelId="{7F02036A-084B-4952-A66C-2E3972B27368}" type="presParOf" srcId="{3DC36051-79A4-4FA2-BDCB-56485EFE5873}" destId="{9357934A-4FAB-4345-A71D-F4D637F3962E}" srcOrd="0" destOrd="0" presId="urn:microsoft.com/office/officeart/2008/layout/CaptionedPictures"/>
    <dgm:cxn modelId="{5B2AF687-7190-46E5-8B31-5E7F9722C987}" type="presParOf" srcId="{3DC36051-79A4-4FA2-BDCB-56485EFE5873}" destId="{00E2BFDB-A4B0-478A-ABBF-E84EE4F82FEF}" srcOrd="1" destOrd="0" presId="urn:microsoft.com/office/officeart/2008/layout/CaptionedPictures"/>
    <dgm:cxn modelId="{EB326D85-D918-403B-9D84-0E13A81CA84C}" type="presParOf" srcId="{3DC36051-79A4-4FA2-BDCB-56485EFE5873}" destId="{23E90B22-D66B-4FCC-848E-7E70C34013C4}" srcOrd="2" destOrd="0" presId="urn:microsoft.com/office/officeart/2008/layout/CaptionedPictures"/>
    <dgm:cxn modelId="{0FDBB687-1914-4BBD-91B8-239409482077}" type="presParOf" srcId="{23E90B22-D66B-4FCC-848E-7E70C34013C4}" destId="{29536396-6770-4F90-A4F4-C526508063AF}" srcOrd="0" destOrd="0" presId="urn:microsoft.com/office/officeart/2008/layout/CaptionedPictures"/>
    <dgm:cxn modelId="{82247567-98D2-4D3C-BA54-2FEF0A1D193C}" type="presParOf" srcId="{23E90B22-D66B-4FCC-848E-7E70C34013C4}" destId="{BE0F7E50-ADE2-45F7-B58D-32AB85FE9B1E}" srcOrd="1" destOrd="0" presId="urn:microsoft.com/office/officeart/2008/layout/CaptionedPictures"/>
    <dgm:cxn modelId="{B129E1E3-24F1-4BF2-9230-038F6DAF6DBE}" type="presParOf" srcId="{3D9768B1-190F-4308-A3B1-92FE3C4C2655}" destId="{6D42A84E-FA42-4FB9-B104-72A466A076C2}" srcOrd="1" destOrd="0" presId="urn:microsoft.com/office/officeart/2008/layout/CaptionedPictures"/>
    <dgm:cxn modelId="{4D69905D-0463-4A0A-9FD7-B23903636798}" type="presParOf" srcId="{3D9768B1-190F-4308-A3B1-92FE3C4C2655}" destId="{7A974927-103C-4457-8384-C38CA096B1DC}" srcOrd="2" destOrd="0" presId="urn:microsoft.com/office/officeart/2008/layout/CaptionedPictures"/>
    <dgm:cxn modelId="{0FD04678-6499-4AB5-AE19-70C12156775D}" type="presParOf" srcId="{7A974927-103C-4457-8384-C38CA096B1DC}" destId="{D420E3A4-8EAD-4BC0-A212-3D1ECD693A1B}" srcOrd="0" destOrd="0" presId="urn:microsoft.com/office/officeart/2008/layout/CaptionedPictures"/>
    <dgm:cxn modelId="{47C905C3-6A1C-4FBF-BA86-BE771A9B2832}" type="presParOf" srcId="{7A974927-103C-4457-8384-C38CA096B1DC}" destId="{566ECB67-04D6-4F07-8068-E4729A53B8C1}" srcOrd="1" destOrd="0" presId="urn:microsoft.com/office/officeart/2008/layout/CaptionedPictures"/>
    <dgm:cxn modelId="{FC90533F-9B9F-41D6-94C5-91E9CA87AD8F}" type="presParOf" srcId="{7A974927-103C-4457-8384-C38CA096B1DC}" destId="{FF8AD877-B96F-4F2C-8A7D-C9CB773B3F64}" srcOrd="2" destOrd="0" presId="urn:microsoft.com/office/officeart/2008/layout/CaptionedPictures"/>
    <dgm:cxn modelId="{2AF054F8-86E5-469C-B945-C65400CDA064}" type="presParOf" srcId="{FF8AD877-B96F-4F2C-8A7D-C9CB773B3F64}" destId="{5262336C-806D-4B39-B66A-AFE21AB054A6}" srcOrd="0" destOrd="0" presId="urn:microsoft.com/office/officeart/2008/layout/CaptionedPictures"/>
    <dgm:cxn modelId="{48449A70-5A03-46FA-8E4C-BF84F128EC55}" type="presParOf" srcId="{FF8AD877-B96F-4F2C-8A7D-C9CB773B3F64}" destId="{D6514FDB-E2DB-4F5E-9096-4E64632C13CE}" srcOrd="1" destOrd="0" presId="urn:microsoft.com/office/officeart/2008/layout/CaptionedPictures"/>
    <dgm:cxn modelId="{8BFBF8BB-D413-451E-A9CB-9BD3F8AD3256}" type="presParOf" srcId="{3D9768B1-190F-4308-A3B1-92FE3C4C2655}" destId="{2D1B05B9-2D92-484C-8343-BE558F653B6A}" srcOrd="3" destOrd="0" presId="urn:microsoft.com/office/officeart/2008/layout/CaptionedPictures"/>
    <dgm:cxn modelId="{28F88924-0840-4848-A220-12EC32BD220A}" type="presParOf" srcId="{3D9768B1-190F-4308-A3B1-92FE3C4C2655}" destId="{32F2C235-50A0-49CF-95DD-ACBEAEAC24E4}" srcOrd="4" destOrd="0" presId="urn:microsoft.com/office/officeart/2008/layout/CaptionedPictures"/>
    <dgm:cxn modelId="{0CE83BDE-7720-4625-AC88-481DBF76C3FC}" type="presParOf" srcId="{32F2C235-50A0-49CF-95DD-ACBEAEAC24E4}" destId="{60D4F551-345B-43DA-88DE-686902F6765D}" srcOrd="0" destOrd="0" presId="urn:microsoft.com/office/officeart/2008/layout/CaptionedPictures"/>
    <dgm:cxn modelId="{E3648D2A-0FCF-440C-9CE3-F7E80D07343D}" type="presParOf" srcId="{32F2C235-50A0-49CF-95DD-ACBEAEAC24E4}" destId="{B31321E6-EB04-42AB-9480-9397EB5E0ECF}" srcOrd="1" destOrd="0" presId="urn:microsoft.com/office/officeart/2008/layout/CaptionedPictures"/>
    <dgm:cxn modelId="{EEF079F9-5FE2-4207-B029-B8AE720C0DDE}" type="presParOf" srcId="{32F2C235-50A0-49CF-95DD-ACBEAEAC24E4}" destId="{AF5287FD-37AF-4ABA-A621-31C9F98A3A97}" srcOrd="2" destOrd="0" presId="urn:microsoft.com/office/officeart/2008/layout/CaptionedPictures"/>
    <dgm:cxn modelId="{27BACF51-BF82-42D7-92D3-B28801CD67A1}" type="presParOf" srcId="{AF5287FD-37AF-4ABA-A621-31C9F98A3A97}" destId="{6D754A59-07C9-4603-AC46-304B94FAED76}" srcOrd="0" destOrd="0" presId="urn:microsoft.com/office/officeart/2008/layout/CaptionedPictures"/>
    <dgm:cxn modelId="{2048FBF6-B391-44CD-9E16-CAC92EF5123E}" type="presParOf" srcId="{AF5287FD-37AF-4ABA-A621-31C9F98A3A97}" destId="{3D46812E-541F-493E-BB74-E27FF413B2A0}" srcOrd="1" destOrd="0" presId="urn:microsoft.com/office/officeart/2008/layout/CaptionedPictures"/>
    <dgm:cxn modelId="{492C3B8F-D257-4C2B-B018-5E3A6B85B6E9}" type="presParOf" srcId="{3D9768B1-190F-4308-A3B1-92FE3C4C2655}" destId="{28233FE8-BFB4-4B05-AC19-2044951836B3}" srcOrd="5" destOrd="0" presId="urn:microsoft.com/office/officeart/2008/layout/CaptionedPictures"/>
    <dgm:cxn modelId="{6662BDFD-84AC-44A7-9CB2-351C2AFAA58A}" type="presParOf" srcId="{3D9768B1-190F-4308-A3B1-92FE3C4C2655}" destId="{B39CAD89-28B9-409C-895E-2DE1D29D00D1}" srcOrd="6" destOrd="0" presId="urn:microsoft.com/office/officeart/2008/layout/CaptionedPictures"/>
    <dgm:cxn modelId="{65A0E4D6-C2BE-43D1-A9C6-132C34239FAF}" type="presParOf" srcId="{B39CAD89-28B9-409C-895E-2DE1D29D00D1}" destId="{718D7C01-D1FA-465D-B179-89AE9D91A1FB}" srcOrd="0" destOrd="0" presId="urn:microsoft.com/office/officeart/2008/layout/CaptionedPictures"/>
    <dgm:cxn modelId="{0E63967C-395A-4F31-9289-A0402AF80C35}" type="presParOf" srcId="{B39CAD89-28B9-409C-895E-2DE1D29D00D1}" destId="{8A996410-7EDF-4B3F-A957-736B4C2F3A9D}" srcOrd="1" destOrd="0" presId="urn:microsoft.com/office/officeart/2008/layout/CaptionedPictures"/>
    <dgm:cxn modelId="{E27FEF98-EAB9-4C6A-8BD9-4FB5D0322B1D}" type="presParOf" srcId="{B39CAD89-28B9-409C-895E-2DE1D29D00D1}" destId="{B3380CDC-4335-48D8-B3C1-50589325CCDD}" srcOrd="2" destOrd="0" presId="urn:microsoft.com/office/officeart/2008/layout/CaptionedPictures"/>
    <dgm:cxn modelId="{CD72CA6C-1C1A-4D4E-84AF-1EE0EB2B3F6A}" type="presParOf" srcId="{B3380CDC-4335-48D8-B3C1-50589325CCDD}" destId="{EB49A746-7C40-4ECA-897E-AA877733A91A}" srcOrd="0" destOrd="0" presId="urn:microsoft.com/office/officeart/2008/layout/CaptionedPictures"/>
    <dgm:cxn modelId="{529C2F70-3A6F-4A4D-A9E3-D6DC3BFE3AD8}" type="presParOf" srcId="{B3380CDC-4335-48D8-B3C1-50589325CCDD}" destId="{32C731DB-A58D-43CE-B8C4-9B0D131CD1B0}"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841191B-9128-4BE0-8EC5-44EF57423DA8}" type="doc">
      <dgm:prSet loTypeId="urn:microsoft.com/office/officeart/2008/layout/CaptionedPictures" loCatId="picture" qsTypeId="urn:microsoft.com/office/officeart/2005/8/quickstyle/simple5" qsCatId="simple" csTypeId="urn:microsoft.com/office/officeart/2005/8/colors/colorful5" csCatId="colorful" phldr="1"/>
      <dgm:spPr/>
      <dgm:t>
        <a:bodyPr/>
        <a:lstStyle/>
        <a:p>
          <a:endParaRPr lang="es-EC"/>
        </a:p>
      </dgm:t>
    </dgm:pt>
    <dgm:pt modelId="{11662794-F2FD-466C-96E0-0191FC946A8D}">
      <dgm:prSet phldrT="[Texto]" custT="1"/>
      <dgm:spPr/>
      <dgm:t>
        <a:bodyPr/>
        <a:lstStyle/>
        <a:p>
          <a:endParaRPr lang="es-EC" sz="1400" b="1" dirty="0"/>
        </a:p>
      </dgm:t>
    </dgm:pt>
    <dgm:pt modelId="{ECFEAC82-616C-43A0-A34E-4E47E270E8B1}" type="parTrans" cxnId="{9CA09CB2-2ECC-4E8A-B16C-C1BD94F2BA32}">
      <dgm:prSet/>
      <dgm:spPr/>
      <dgm:t>
        <a:bodyPr/>
        <a:lstStyle/>
        <a:p>
          <a:endParaRPr lang="es-EC"/>
        </a:p>
      </dgm:t>
    </dgm:pt>
    <dgm:pt modelId="{45DC6532-9FDD-4919-ADE1-4ED4FB27886D}" type="sibTrans" cxnId="{9CA09CB2-2ECC-4E8A-B16C-C1BD94F2BA32}">
      <dgm:prSet/>
      <dgm:spPr/>
      <dgm:t>
        <a:bodyPr/>
        <a:lstStyle/>
        <a:p>
          <a:endParaRPr lang="es-EC"/>
        </a:p>
      </dgm:t>
    </dgm:pt>
    <dgm:pt modelId="{BA13652C-81FC-450C-8B00-4BC1FC98AA5B}">
      <dgm:prSet phldrT="[Texto]" custT="1"/>
      <dgm:spPr/>
      <dgm:t>
        <a:bodyPr/>
        <a:lstStyle/>
        <a:p>
          <a:r>
            <a:rPr lang="es-EC" sz="1400" b="1" dirty="0" smtClean="0"/>
            <a:t>ING. SANTIAGO ROJAS</a:t>
          </a:r>
          <a:endParaRPr lang="es-EC" sz="1400" b="1" dirty="0"/>
        </a:p>
      </dgm:t>
    </dgm:pt>
    <dgm:pt modelId="{B6D6CBF3-367A-4D06-A32C-33C9319972CC}" type="parTrans" cxnId="{B763D730-BFC0-4355-A1A7-2EBDCB425286}">
      <dgm:prSet/>
      <dgm:spPr/>
      <dgm:t>
        <a:bodyPr/>
        <a:lstStyle/>
        <a:p>
          <a:endParaRPr lang="es-EC"/>
        </a:p>
      </dgm:t>
    </dgm:pt>
    <dgm:pt modelId="{FDFC8D6D-72BE-4739-A7DC-7A69292D9DDB}" type="sibTrans" cxnId="{B763D730-BFC0-4355-A1A7-2EBDCB425286}">
      <dgm:prSet/>
      <dgm:spPr/>
      <dgm:t>
        <a:bodyPr/>
        <a:lstStyle/>
        <a:p>
          <a:endParaRPr lang="es-EC"/>
        </a:p>
      </dgm:t>
    </dgm:pt>
    <dgm:pt modelId="{18861706-0C6C-4F3B-BF14-B02019F81048}" type="pres">
      <dgm:prSet presAssocID="{F841191B-9128-4BE0-8EC5-44EF57423DA8}" presName="Name0" presStyleCnt="0">
        <dgm:presLayoutVars>
          <dgm:chMax/>
          <dgm:chPref/>
          <dgm:dir/>
        </dgm:presLayoutVars>
      </dgm:prSet>
      <dgm:spPr/>
      <dgm:t>
        <a:bodyPr/>
        <a:lstStyle/>
        <a:p>
          <a:endParaRPr lang="es-ES"/>
        </a:p>
      </dgm:t>
    </dgm:pt>
    <dgm:pt modelId="{638619DD-8F57-49EB-A990-CFA3A7F32471}" type="pres">
      <dgm:prSet presAssocID="{11662794-F2FD-466C-96E0-0191FC946A8D}" presName="composite" presStyleCnt="0">
        <dgm:presLayoutVars>
          <dgm:chMax val="1"/>
          <dgm:chPref val="1"/>
        </dgm:presLayoutVars>
      </dgm:prSet>
      <dgm:spPr/>
    </dgm:pt>
    <dgm:pt modelId="{8FE8DA1B-AF54-4B19-A95D-43EF94FBC6F1}" type="pres">
      <dgm:prSet presAssocID="{11662794-F2FD-466C-96E0-0191FC946A8D}" presName="Accent" presStyleLbl="trAlignAcc1" presStyleIdx="0" presStyleCnt="1">
        <dgm:presLayoutVars>
          <dgm:chMax val="0"/>
          <dgm:chPref val="0"/>
        </dgm:presLayoutVars>
      </dgm:prSet>
      <dgm:spPr/>
    </dgm:pt>
    <dgm:pt modelId="{BCC77E31-E9DD-4485-B40D-2C216482D3FB}" type="pres">
      <dgm:prSet presAssocID="{11662794-F2FD-466C-96E0-0191FC946A8D}"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S"/>
        </a:p>
      </dgm:t>
    </dgm:pt>
    <dgm:pt modelId="{3AD109FD-6EA7-48D2-938B-00CE82EC7602}" type="pres">
      <dgm:prSet presAssocID="{11662794-F2FD-466C-96E0-0191FC946A8D}" presName="ChildComposite" presStyleCnt="0"/>
      <dgm:spPr/>
    </dgm:pt>
    <dgm:pt modelId="{F52198C3-E5EE-427D-B96D-D0B9668714B9}" type="pres">
      <dgm:prSet presAssocID="{11662794-F2FD-466C-96E0-0191FC946A8D}" presName="Child" presStyleLbl="node1" presStyleIdx="0" presStyleCnt="1">
        <dgm:presLayoutVars>
          <dgm:chMax val="0"/>
          <dgm:chPref val="0"/>
          <dgm:bulletEnabled val="1"/>
        </dgm:presLayoutVars>
      </dgm:prSet>
      <dgm:spPr/>
      <dgm:t>
        <a:bodyPr/>
        <a:lstStyle/>
        <a:p>
          <a:endParaRPr lang="es-ES"/>
        </a:p>
      </dgm:t>
    </dgm:pt>
    <dgm:pt modelId="{BECFA797-5A6E-4C72-B372-259BAF5892EB}" type="pres">
      <dgm:prSet presAssocID="{11662794-F2FD-466C-96E0-0191FC946A8D}" presName="Parent" presStyleLbl="revTx" presStyleIdx="0" presStyleCnt="1">
        <dgm:presLayoutVars>
          <dgm:chMax val="1"/>
          <dgm:chPref val="0"/>
          <dgm:bulletEnabled val="1"/>
        </dgm:presLayoutVars>
      </dgm:prSet>
      <dgm:spPr/>
      <dgm:t>
        <a:bodyPr/>
        <a:lstStyle/>
        <a:p>
          <a:endParaRPr lang="es-ES"/>
        </a:p>
      </dgm:t>
    </dgm:pt>
  </dgm:ptLst>
  <dgm:cxnLst>
    <dgm:cxn modelId="{B763D730-BFC0-4355-A1A7-2EBDCB425286}" srcId="{11662794-F2FD-466C-96E0-0191FC946A8D}" destId="{BA13652C-81FC-450C-8B00-4BC1FC98AA5B}" srcOrd="0" destOrd="0" parTransId="{B6D6CBF3-367A-4D06-A32C-33C9319972CC}" sibTransId="{FDFC8D6D-72BE-4739-A7DC-7A69292D9DDB}"/>
    <dgm:cxn modelId="{B013CFD0-DDB1-43A9-858E-26F3789EE2E0}" type="presOf" srcId="{F841191B-9128-4BE0-8EC5-44EF57423DA8}" destId="{18861706-0C6C-4F3B-BF14-B02019F81048}" srcOrd="0" destOrd="0" presId="urn:microsoft.com/office/officeart/2008/layout/CaptionedPictures"/>
    <dgm:cxn modelId="{9CA09CB2-2ECC-4E8A-B16C-C1BD94F2BA32}" srcId="{F841191B-9128-4BE0-8EC5-44EF57423DA8}" destId="{11662794-F2FD-466C-96E0-0191FC946A8D}" srcOrd="0" destOrd="0" parTransId="{ECFEAC82-616C-43A0-A34E-4E47E270E8B1}" sibTransId="{45DC6532-9FDD-4919-ADE1-4ED4FB27886D}"/>
    <dgm:cxn modelId="{A11E8467-FA7E-4E1E-8679-170D18482315}" type="presOf" srcId="{11662794-F2FD-466C-96E0-0191FC946A8D}" destId="{BECFA797-5A6E-4C72-B372-259BAF5892EB}" srcOrd="0" destOrd="0" presId="urn:microsoft.com/office/officeart/2008/layout/CaptionedPictures"/>
    <dgm:cxn modelId="{8737D196-41AE-4C91-982B-317ECE0E8C03}" type="presOf" srcId="{BA13652C-81FC-450C-8B00-4BC1FC98AA5B}" destId="{F52198C3-E5EE-427D-B96D-D0B9668714B9}" srcOrd="0" destOrd="0" presId="urn:microsoft.com/office/officeart/2008/layout/CaptionedPictures"/>
    <dgm:cxn modelId="{FE09E70E-2833-49F6-B4F7-05F50E42501D}" type="presParOf" srcId="{18861706-0C6C-4F3B-BF14-B02019F81048}" destId="{638619DD-8F57-49EB-A990-CFA3A7F32471}" srcOrd="0" destOrd="0" presId="urn:microsoft.com/office/officeart/2008/layout/CaptionedPictures"/>
    <dgm:cxn modelId="{BB2D2A1E-AA06-4449-8E94-D52D4532EA49}" type="presParOf" srcId="{638619DD-8F57-49EB-A990-CFA3A7F32471}" destId="{8FE8DA1B-AF54-4B19-A95D-43EF94FBC6F1}" srcOrd="0" destOrd="0" presId="urn:microsoft.com/office/officeart/2008/layout/CaptionedPictures"/>
    <dgm:cxn modelId="{DBFACE06-15AD-46A8-AC34-6FDC3B55CED1}" type="presParOf" srcId="{638619DD-8F57-49EB-A990-CFA3A7F32471}" destId="{BCC77E31-E9DD-4485-B40D-2C216482D3FB}" srcOrd="1" destOrd="0" presId="urn:microsoft.com/office/officeart/2008/layout/CaptionedPictures"/>
    <dgm:cxn modelId="{875C6039-1ABE-4046-B60C-7F0433EB265C}" type="presParOf" srcId="{638619DD-8F57-49EB-A990-CFA3A7F32471}" destId="{3AD109FD-6EA7-48D2-938B-00CE82EC7602}" srcOrd="2" destOrd="0" presId="urn:microsoft.com/office/officeart/2008/layout/CaptionedPictures"/>
    <dgm:cxn modelId="{69B4B680-575A-4D8F-9B99-E07C3A7398FD}" type="presParOf" srcId="{3AD109FD-6EA7-48D2-938B-00CE82EC7602}" destId="{F52198C3-E5EE-427D-B96D-D0B9668714B9}" srcOrd="0" destOrd="0" presId="urn:microsoft.com/office/officeart/2008/layout/CaptionedPictures"/>
    <dgm:cxn modelId="{E26B93CC-F04F-44F6-8F0E-A24984349124}" type="presParOf" srcId="{3AD109FD-6EA7-48D2-938B-00CE82EC7602}" destId="{BECFA797-5A6E-4C72-B372-259BAF5892EB}"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EA7EB-1A29-42E3-90EF-85A91599E23D}" type="doc">
      <dgm:prSet loTypeId="urn:microsoft.com/office/officeart/2005/8/layout/hProcess4" loCatId="process" qsTypeId="urn:microsoft.com/office/officeart/2005/8/quickstyle/simple5" qsCatId="simple" csTypeId="urn:microsoft.com/office/officeart/2005/8/colors/colorful5" csCatId="colorful" phldr="1"/>
      <dgm:spPr/>
      <dgm:t>
        <a:bodyPr/>
        <a:lstStyle/>
        <a:p>
          <a:endParaRPr lang="es-EC"/>
        </a:p>
      </dgm:t>
    </dgm:pt>
    <dgm:pt modelId="{CB65028F-8560-4E28-93DA-11F521E18D4E}">
      <dgm:prSet phldrT="[Texto]"/>
      <dgm:spPr>
        <a:noFill/>
      </dgm:spPr>
      <dgm:t>
        <a:bodyPr/>
        <a:lstStyle/>
        <a:p>
          <a:endParaRPr lang="es-EC" dirty="0"/>
        </a:p>
      </dgm:t>
    </dgm:pt>
    <dgm:pt modelId="{5A3819D4-49C3-4735-979D-9FD7A98B1109}" type="parTrans" cxnId="{82EB8DC4-7000-43D8-91FF-80593E67AC99}">
      <dgm:prSet/>
      <dgm:spPr/>
      <dgm:t>
        <a:bodyPr/>
        <a:lstStyle/>
        <a:p>
          <a:endParaRPr lang="es-EC"/>
        </a:p>
      </dgm:t>
    </dgm:pt>
    <dgm:pt modelId="{990E822C-F78D-4D18-AF5C-E03EC842E479}" type="sibTrans" cxnId="{82EB8DC4-7000-43D8-91FF-80593E67AC99}">
      <dgm:prSet/>
      <dgm:spPr>
        <a:solidFill>
          <a:srgbClr val="92D050"/>
        </a:solidFill>
      </dgm:spPr>
      <dgm:t>
        <a:bodyPr/>
        <a:lstStyle/>
        <a:p>
          <a:endParaRPr lang="es-EC"/>
        </a:p>
      </dgm:t>
    </dgm:pt>
    <dgm:pt modelId="{96CEE0EE-A5DB-4DF7-B92A-5005A7AA44CC}">
      <dgm:prSet phldrT="[Texto]" custT="1"/>
      <dgm:spPr/>
      <dgm:t>
        <a:bodyPr anchor="ctr"/>
        <a:lstStyle/>
        <a:p>
          <a:pPr algn="just"/>
          <a:r>
            <a:rPr lang="es-ES_tradnl" sz="1700" dirty="0" smtClean="0"/>
            <a:t>Relación entre concentración de arsénico y fuentes termales</a:t>
          </a:r>
          <a:endParaRPr lang="es-EC" sz="1700" dirty="0"/>
        </a:p>
      </dgm:t>
    </dgm:pt>
    <dgm:pt modelId="{BB1F1E46-07DB-4148-82BC-37EF376BEAA6}" type="parTrans" cxnId="{61BC6E20-4045-434C-8444-79A4F6841431}">
      <dgm:prSet/>
      <dgm:spPr/>
      <dgm:t>
        <a:bodyPr/>
        <a:lstStyle/>
        <a:p>
          <a:endParaRPr lang="es-EC"/>
        </a:p>
      </dgm:t>
    </dgm:pt>
    <dgm:pt modelId="{57A3CCE6-E027-468C-BFB7-0CC2F7B3036D}" type="sibTrans" cxnId="{61BC6E20-4045-434C-8444-79A4F6841431}">
      <dgm:prSet/>
      <dgm:spPr/>
      <dgm:t>
        <a:bodyPr/>
        <a:lstStyle/>
        <a:p>
          <a:endParaRPr lang="es-EC"/>
        </a:p>
      </dgm:t>
    </dgm:pt>
    <dgm:pt modelId="{1AAC2167-7925-4D96-B3BB-E3F502374CFC}">
      <dgm:prSet phldrT="[Texto]"/>
      <dgm:spPr/>
      <dgm:t>
        <a:bodyPr anchor="ctr"/>
        <a:lstStyle/>
        <a:p>
          <a:pPr algn="l"/>
          <a:endParaRPr lang="es-EC" dirty="0"/>
        </a:p>
      </dgm:t>
    </dgm:pt>
    <dgm:pt modelId="{823DDEB7-452B-4CB9-8A02-D294F87D52B8}" type="parTrans" cxnId="{3D81682F-E4EE-4772-9B8C-A01CF8EA3211}">
      <dgm:prSet/>
      <dgm:spPr/>
      <dgm:t>
        <a:bodyPr/>
        <a:lstStyle/>
        <a:p>
          <a:endParaRPr lang="es-EC"/>
        </a:p>
      </dgm:t>
    </dgm:pt>
    <dgm:pt modelId="{1D43EAC8-145E-42F3-9EC5-C645FF283840}" type="sibTrans" cxnId="{3D81682F-E4EE-4772-9B8C-A01CF8EA3211}">
      <dgm:prSet/>
      <dgm:spPr/>
      <dgm:t>
        <a:bodyPr/>
        <a:lstStyle/>
        <a:p>
          <a:endParaRPr lang="es-EC"/>
        </a:p>
      </dgm:t>
    </dgm:pt>
    <dgm:pt modelId="{74D1AD1C-5020-483C-9104-1DDAE57A8DE3}">
      <dgm:prSet phldrT="[Texto]"/>
      <dgm:spPr>
        <a:noFill/>
      </dgm:spPr>
      <dgm:t>
        <a:bodyPr/>
        <a:lstStyle/>
        <a:p>
          <a:endParaRPr lang="es-EC" dirty="0"/>
        </a:p>
      </dgm:t>
    </dgm:pt>
    <dgm:pt modelId="{3B99FF5A-F361-4A8F-A78D-5A697B15E2A1}" type="parTrans" cxnId="{DF6869B3-B46B-4ACD-8525-E6991877B2DD}">
      <dgm:prSet/>
      <dgm:spPr/>
      <dgm:t>
        <a:bodyPr/>
        <a:lstStyle/>
        <a:p>
          <a:endParaRPr lang="es-EC"/>
        </a:p>
      </dgm:t>
    </dgm:pt>
    <dgm:pt modelId="{0150FFE6-4277-4D2D-939C-E18C375D0D5F}" type="sibTrans" cxnId="{DF6869B3-B46B-4ACD-8525-E6991877B2DD}">
      <dgm:prSet/>
      <dgm:spPr/>
      <dgm:t>
        <a:bodyPr/>
        <a:lstStyle/>
        <a:p>
          <a:endParaRPr lang="es-EC"/>
        </a:p>
      </dgm:t>
    </dgm:pt>
    <dgm:pt modelId="{5B12E7A5-450B-414E-8E50-F7365CEBFEDC}">
      <dgm:prSet phldrT="[Texto]"/>
      <dgm:spPr/>
      <dgm:t>
        <a:bodyPr anchor="ctr"/>
        <a:lstStyle/>
        <a:p>
          <a:pPr algn="just"/>
          <a:r>
            <a:rPr lang="es-EC" dirty="0" smtClean="0"/>
            <a:t>Afectaciones y efectos entre las variables</a:t>
          </a:r>
          <a:endParaRPr lang="es-EC" dirty="0"/>
        </a:p>
      </dgm:t>
    </dgm:pt>
    <dgm:pt modelId="{AE82D550-4A71-4E85-BB15-275A1202EA05}" type="parTrans" cxnId="{66ABBA93-69CB-4260-BB27-E0762A1DA7F8}">
      <dgm:prSet/>
      <dgm:spPr/>
      <dgm:t>
        <a:bodyPr/>
        <a:lstStyle/>
        <a:p>
          <a:endParaRPr lang="es-EC"/>
        </a:p>
      </dgm:t>
    </dgm:pt>
    <dgm:pt modelId="{A7EA0979-1D84-41FB-8D8F-651D449CC2A0}" type="sibTrans" cxnId="{66ABBA93-69CB-4260-BB27-E0762A1DA7F8}">
      <dgm:prSet/>
      <dgm:spPr/>
      <dgm:t>
        <a:bodyPr/>
        <a:lstStyle/>
        <a:p>
          <a:endParaRPr lang="es-EC"/>
        </a:p>
      </dgm:t>
    </dgm:pt>
    <dgm:pt modelId="{43D87FF8-BABC-4A4F-8BF3-EBE357337805}">
      <dgm:prSet phldrT="[Texto]"/>
      <dgm:spPr/>
      <dgm:t>
        <a:bodyPr anchor="ctr"/>
        <a:lstStyle/>
        <a:p>
          <a:pPr algn="just"/>
          <a:r>
            <a:rPr lang="es-EC" dirty="0" smtClean="0"/>
            <a:t>As sobre límites máximos afectaciones a la salud.</a:t>
          </a:r>
          <a:endParaRPr lang="es-EC" dirty="0"/>
        </a:p>
      </dgm:t>
    </dgm:pt>
    <dgm:pt modelId="{E996143A-3D16-4694-B59C-F6D0AA4F4E96}" type="parTrans" cxnId="{F6A036C1-9539-4441-9914-36A2D2B3FF69}">
      <dgm:prSet/>
      <dgm:spPr/>
      <dgm:t>
        <a:bodyPr/>
        <a:lstStyle/>
        <a:p>
          <a:endParaRPr lang="es-EC"/>
        </a:p>
      </dgm:t>
    </dgm:pt>
    <dgm:pt modelId="{7F91C03D-BE56-4865-A661-D63FA833BCA7}" type="sibTrans" cxnId="{F6A036C1-9539-4441-9914-36A2D2B3FF69}">
      <dgm:prSet/>
      <dgm:spPr/>
      <dgm:t>
        <a:bodyPr/>
        <a:lstStyle/>
        <a:p>
          <a:endParaRPr lang="es-EC"/>
        </a:p>
      </dgm:t>
    </dgm:pt>
    <dgm:pt modelId="{FA9D2F3A-A442-4C43-85D4-FA2E898088B0}">
      <dgm:prSet phldrT="[Texto]"/>
      <dgm:spPr>
        <a:noFill/>
      </dgm:spPr>
      <dgm:t>
        <a:bodyPr/>
        <a:lstStyle/>
        <a:p>
          <a:endParaRPr lang="es-EC" dirty="0"/>
        </a:p>
      </dgm:t>
    </dgm:pt>
    <dgm:pt modelId="{89E3E81B-3193-4940-BF80-A14437DFA12B}" type="sibTrans" cxnId="{7C4680B9-4423-43B3-9405-832D4D6BF944}">
      <dgm:prSet/>
      <dgm:spPr>
        <a:solidFill>
          <a:schemeClr val="tx2">
            <a:lumMod val="60000"/>
            <a:lumOff val="40000"/>
          </a:schemeClr>
        </a:solidFill>
      </dgm:spPr>
      <dgm:t>
        <a:bodyPr/>
        <a:lstStyle/>
        <a:p>
          <a:endParaRPr lang="es-EC"/>
        </a:p>
      </dgm:t>
    </dgm:pt>
    <dgm:pt modelId="{4B43B7AF-94B5-400E-B01C-EEE257B9C833}" type="parTrans" cxnId="{7C4680B9-4423-43B3-9405-832D4D6BF944}">
      <dgm:prSet/>
      <dgm:spPr/>
      <dgm:t>
        <a:bodyPr/>
        <a:lstStyle/>
        <a:p>
          <a:endParaRPr lang="es-EC"/>
        </a:p>
      </dgm:t>
    </dgm:pt>
    <dgm:pt modelId="{1807454A-5933-4ADE-B24C-542CA55F14E0}">
      <dgm:prSet phldrT="[Texto]"/>
      <dgm:spPr/>
      <dgm:t>
        <a:bodyPr anchor="ctr"/>
        <a:lstStyle/>
        <a:p>
          <a:pPr algn="just"/>
          <a:r>
            <a:rPr lang="es-EC" dirty="0" smtClean="0"/>
            <a:t>Elevado costo y demanda de tiempo</a:t>
          </a:r>
          <a:endParaRPr lang="es-EC" dirty="0"/>
        </a:p>
      </dgm:t>
    </dgm:pt>
    <dgm:pt modelId="{808B07F4-2555-4256-A48C-B2984C00FA2F}" type="sibTrans" cxnId="{4A2F6F5E-CFB9-4F73-BD5F-8D458D321B7B}">
      <dgm:prSet/>
      <dgm:spPr/>
      <dgm:t>
        <a:bodyPr/>
        <a:lstStyle/>
        <a:p>
          <a:endParaRPr lang="es-EC"/>
        </a:p>
      </dgm:t>
    </dgm:pt>
    <dgm:pt modelId="{F2C7637B-EB9D-4DE9-979D-1082EC7D0C22}" type="parTrans" cxnId="{4A2F6F5E-CFB9-4F73-BD5F-8D458D321B7B}">
      <dgm:prSet/>
      <dgm:spPr/>
      <dgm:t>
        <a:bodyPr/>
        <a:lstStyle/>
        <a:p>
          <a:endParaRPr lang="es-EC"/>
        </a:p>
      </dgm:t>
    </dgm:pt>
    <dgm:pt modelId="{17B4DB57-5CF8-4FEF-AC7A-86F6085A2D3C}">
      <dgm:prSet phldrT="[Texto]"/>
      <dgm:spPr>
        <a:noFill/>
      </dgm:spPr>
      <dgm:t>
        <a:bodyPr/>
        <a:lstStyle/>
        <a:p>
          <a:endParaRPr lang="es-EC" dirty="0"/>
        </a:p>
      </dgm:t>
    </dgm:pt>
    <dgm:pt modelId="{5EFE289A-917D-49D5-863C-29425EC5E7A7}" type="sibTrans" cxnId="{AAF1B937-490F-4229-936C-E56C7C902003}">
      <dgm:prSet/>
      <dgm:spPr>
        <a:solidFill>
          <a:srgbClr val="FFC000"/>
        </a:solidFill>
      </dgm:spPr>
      <dgm:t>
        <a:bodyPr/>
        <a:lstStyle/>
        <a:p>
          <a:endParaRPr lang="es-EC"/>
        </a:p>
      </dgm:t>
    </dgm:pt>
    <dgm:pt modelId="{1D724DF4-F384-49A1-81B8-D8DEBDDA7B4E}" type="parTrans" cxnId="{AAF1B937-490F-4229-936C-E56C7C902003}">
      <dgm:prSet/>
      <dgm:spPr/>
      <dgm:t>
        <a:bodyPr/>
        <a:lstStyle/>
        <a:p>
          <a:endParaRPr lang="es-EC"/>
        </a:p>
      </dgm:t>
    </dgm:pt>
    <dgm:pt modelId="{344EBA7E-A404-48BD-B458-76704B81583C}" type="pres">
      <dgm:prSet presAssocID="{4ABEA7EB-1A29-42E3-90EF-85A91599E23D}" presName="Name0" presStyleCnt="0">
        <dgm:presLayoutVars>
          <dgm:dir/>
          <dgm:animLvl val="lvl"/>
          <dgm:resizeHandles val="exact"/>
        </dgm:presLayoutVars>
      </dgm:prSet>
      <dgm:spPr/>
      <dgm:t>
        <a:bodyPr/>
        <a:lstStyle/>
        <a:p>
          <a:endParaRPr lang="es-ES"/>
        </a:p>
      </dgm:t>
    </dgm:pt>
    <dgm:pt modelId="{0C71B8E0-FF1A-49E2-AC79-C965A66AC94C}" type="pres">
      <dgm:prSet presAssocID="{4ABEA7EB-1A29-42E3-90EF-85A91599E23D}" presName="tSp" presStyleCnt="0"/>
      <dgm:spPr/>
    </dgm:pt>
    <dgm:pt modelId="{D31F63A0-3A56-47C7-9BD2-53B6C71811AA}" type="pres">
      <dgm:prSet presAssocID="{4ABEA7EB-1A29-42E3-90EF-85A91599E23D}" presName="bSp" presStyleCnt="0"/>
      <dgm:spPr/>
    </dgm:pt>
    <dgm:pt modelId="{E14FB58A-794D-4960-8F39-2855F4FE111B}" type="pres">
      <dgm:prSet presAssocID="{4ABEA7EB-1A29-42E3-90EF-85A91599E23D}" presName="process" presStyleCnt="0"/>
      <dgm:spPr/>
    </dgm:pt>
    <dgm:pt modelId="{E680D679-4214-4C06-AE80-370E20656051}" type="pres">
      <dgm:prSet presAssocID="{CB65028F-8560-4E28-93DA-11F521E18D4E}" presName="composite1" presStyleCnt="0"/>
      <dgm:spPr/>
    </dgm:pt>
    <dgm:pt modelId="{5DB5A757-6A0B-49F6-A5DF-E2FB0B9FB27C}" type="pres">
      <dgm:prSet presAssocID="{CB65028F-8560-4E28-93DA-11F521E18D4E}" presName="dummyNode1" presStyleLbl="node1" presStyleIdx="0" presStyleCnt="4"/>
      <dgm:spPr/>
    </dgm:pt>
    <dgm:pt modelId="{FFDA5D6F-4E7D-4E92-A6C7-127F7B865099}" type="pres">
      <dgm:prSet presAssocID="{CB65028F-8560-4E28-93DA-11F521E18D4E}" presName="childNode1" presStyleLbl="bgAcc1" presStyleIdx="0" presStyleCnt="4">
        <dgm:presLayoutVars>
          <dgm:bulletEnabled val="1"/>
        </dgm:presLayoutVars>
      </dgm:prSet>
      <dgm:spPr/>
      <dgm:t>
        <a:bodyPr/>
        <a:lstStyle/>
        <a:p>
          <a:endParaRPr lang="es-ES"/>
        </a:p>
      </dgm:t>
    </dgm:pt>
    <dgm:pt modelId="{D8C0FDD7-3077-4700-9F2D-83F32639393E}" type="pres">
      <dgm:prSet presAssocID="{CB65028F-8560-4E28-93DA-11F521E18D4E}" presName="childNode1tx" presStyleLbl="bgAcc1" presStyleIdx="0" presStyleCnt="4">
        <dgm:presLayoutVars>
          <dgm:bulletEnabled val="1"/>
        </dgm:presLayoutVars>
      </dgm:prSet>
      <dgm:spPr/>
      <dgm:t>
        <a:bodyPr/>
        <a:lstStyle/>
        <a:p>
          <a:endParaRPr lang="es-ES"/>
        </a:p>
      </dgm:t>
    </dgm:pt>
    <dgm:pt modelId="{7114127D-DC10-43F1-BCA0-0B23FDF7A54E}" type="pres">
      <dgm:prSet presAssocID="{CB65028F-8560-4E28-93DA-11F521E18D4E}" presName="parentNode1" presStyleLbl="node1" presStyleIdx="0" presStyleCnt="4">
        <dgm:presLayoutVars>
          <dgm:chMax val="1"/>
          <dgm:bulletEnabled val="1"/>
        </dgm:presLayoutVars>
      </dgm:prSet>
      <dgm:spPr/>
      <dgm:t>
        <a:bodyPr/>
        <a:lstStyle/>
        <a:p>
          <a:endParaRPr lang="es-ES"/>
        </a:p>
      </dgm:t>
    </dgm:pt>
    <dgm:pt modelId="{D898A0B9-5BD1-4FAF-BEAC-531F235DC832}" type="pres">
      <dgm:prSet presAssocID="{CB65028F-8560-4E28-93DA-11F521E18D4E}" presName="connSite1" presStyleCnt="0"/>
      <dgm:spPr/>
    </dgm:pt>
    <dgm:pt modelId="{5ADB0F03-D938-482E-98B4-749013A57D56}" type="pres">
      <dgm:prSet presAssocID="{990E822C-F78D-4D18-AF5C-E03EC842E479}" presName="Name9" presStyleLbl="sibTrans2D1" presStyleIdx="0" presStyleCnt="3" custLinFactNeighborY="-9960"/>
      <dgm:spPr/>
      <dgm:t>
        <a:bodyPr/>
        <a:lstStyle/>
        <a:p>
          <a:endParaRPr lang="es-ES"/>
        </a:p>
      </dgm:t>
    </dgm:pt>
    <dgm:pt modelId="{CF56CA8B-9A58-4693-9C69-1606834AF214}" type="pres">
      <dgm:prSet presAssocID="{17B4DB57-5CF8-4FEF-AC7A-86F6085A2D3C}" presName="composite2" presStyleCnt="0"/>
      <dgm:spPr/>
    </dgm:pt>
    <dgm:pt modelId="{0F30DACE-1A93-403D-8A39-F59EBC4EACFB}" type="pres">
      <dgm:prSet presAssocID="{17B4DB57-5CF8-4FEF-AC7A-86F6085A2D3C}" presName="dummyNode2" presStyleLbl="node1" presStyleIdx="0" presStyleCnt="4"/>
      <dgm:spPr/>
    </dgm:pt>
    <dgm:pt modelId="{A96CFAF8-2DCC-4111-8A29-38D3C5801713}" type="pres">
      <dgm:prSet presAssocID="{17B4DB57-5CF8-4FEF-AC7A-86F6085A2D3C}" presName="childNode2" presStyleLbl="bgAcc1" presStyleIdx="1" presStyleCnt="4">
        <dgm:presLayoutVars>
          <dgm:bulletEnabled val="1"/>
        </dgm:presLayoutVars>
      </dgm:prSet>
      <dgm:spPr/>
      <dgm:t>
        <a:bodyPr/>
        <a:lstStyle/>
        <a:p>
          <a:endParaRPr lang="es-ES"/>
        </a:p>
      </dgm:t>
    </dgm:pt>
    <dgm:pt modelId="{478D8C4D-211A-4C17-B472-C9ED1750DB78}" type="pres">
      <dgm:prSet presAssocID="{17B4DB57-5CF8-4FEF-AC7A-86F6085A2D3C}" presName="childNode2tx" presStyleLbl="bgAcc1" presStyleIdx="1" presStyleCnt="4">
        <dgm:presLayoutVars>
          <dgm:bulletEnabled val="1"/>
        </dgm:presLayoutVars>
      </dgm:prSet>
      <dgm:spPr/>
      <dgm:t>
        <a:bodyPr/>
        <a:lstStyle/>
        <a:p>
          <a:endParaRPr lang="es-ES"/>
        </a:p>
      </dgm:t>
    </dgm:pt>
    <dgm:pt modelId="{224F0B4A-E6CA-49D0-9B8F-8CCFE761AAAA}" type="pres">
      <dgm:prSet presAssocID="{17B4DB57-5CF8-4FEF-AC7A-86F6085A2D3C}" presName="parentNode2" presStyleLbl="node1" presStyleIdx="1" presStyleCnt="4">
        <dgm:presLayoutVars>
          <dgm:chMax val="0"/>
          <dgm:bulletEnabled val="1"/>
        </dgm:presLayoutVars>
      </dgm:prSet>
      <dgm:spPr/>
      <dgm:t>
        <a:bodyPr/>
        <a:lstStyle/>
        <a:p>
          <a:endParaRPr lang="es-ES"/>
        </a:p>
      </dgm:t>
    </dgm:pt>
    <dgm:pt modelId="{FA0FD2E7-B709-4D6D-835A-8C2B942F5B14}" type="pres">
      <dgm:prSet presAssocID="{17B4DB57-5CF8-4FEF-AC7A-86F6085A2D3C}" presName="connSite2" presStyleCnt="0"/>
      <dgm:spPr/>
    </dgm:pt>
    <dgm:pt modelId="{81925BC7-6D57-4822-B5A9-25FD2191D461}" type="pres">
      <dgm:prSet presAssocID="{5EFE289A-917D-49D5-863C-29425EC5E7A7}" presName="Name18" presStyleLbl="sibTrans2D1" presStyleIdx="1" presStyleCnt="3" custLinFactNeighborY="8436"/>
      <dgm:spPr/>
      <dgm:t>
        <a:bodyPr/>
        <a:lstStyle/>
        <a:p>
          <a:endParaRPr lang="es-ES"/>
        </a:p>
      </dgm:t>
    </dgm:pt>
    <dgm:pt modelId="{F67757A8-00D0-4E8D-B6BB-EBFFE882B03C}" type="pres">
      <dgm:prSet presAssocID="{FA9D2F3A-A442-4C43-85D4-FA2E898088B0}" presName="composite1" presStyleCnt="0"/>
      <dgm:spPr/>
    </dgm:pt>
    <dgm:pt modelId="{70A32E4E-1A67-43C1-B0D4-A3F7E9B625D1}" type="pres">
      <dgm:prSet presAssocID="{FA9D2F3A-A442-4C43-85D4-FA2E898088B0}" presName="dummyNode1" presStyleLbl="node1" presStyleIdx="1" presStyleCnt="4"/>
      <dgm:spPr/>
    </dgm:pt>
    <dgm:pt modelId="{DB277FD7-EA3E-4034-BC0C-73FD466FAD46}" type="pres">
      <dgm:prSet presAssocID="{FA9D2F3A-A442-4C43-85D4-FA2E898088B0}" presName="childNode1" presStyleLbl="bgAcc1" presStyleIdx="2" presStyleCnt="4">
        <dgm:presLayoutVars>
          <dgm:bulletEnabled val="1"/>
        </dgm:presLayoutVars>
      </dgm:prSet>
      <dgm:spPr/>
      <dgm:t>
        <a:bodyPr/>
        <a:lstStyle/>
        <a:p>
          <a:endParaRPr lang="es-ES"/>
        </a:p>
      </dgm:t>
    </dgm:pt>
    <dgm:pt modelId="{40B9E912-2DAA-4606-B459-3E0184B03BD4}" type="pres">
      <dgm:prSet presAssocID="{FA9D2F3A-A442-4C43-85D4-FA2E898088B0}" presName="childNode1tx" presStyleLbl="bgAcc1" presStyleIdx="2" presStyleCnt="4">
        <dgm:presLayoutVars>
          <dgm:bulletEnabled val="1"/>
        </dgm:presLayoutVars>
      </dgm:prSet>
      <dgm:spPr/>
      <dgm:t>
        <a:bodyPr/>
        <a:lstStyle/>
        <a:p>
          <a:endParaRPr lang="es-ES"/>
        </a:p>
      </dgm:t>
    </dgm:pt>
    <dgm:pt modelId="{111D956E-7EE5-49D5-AF94-4DAC86E098A5}" type="pres">
      <dgm:prSet presAssocID="{FA9D2F3A-A442-4C43-85D4-FA2E898088B0}" presName="parentNode1" presStyleLbl="node1" presStyleIdx="2" presStyleCnt="4">
        <dgm:presLayoutVars>
          <dgm:chMax val="1"/>
          <dgm:bulletEnabled val="1"/>
        </dgm:presLayoutVars>
      </dgm:prSet>
      <dgm:spPr/>
      <dgm:t>
        <a:bodyPr/>
        <a:lstStyle/>
        <a:p>
          <a:endParaRPr lang="es-ES"/>
        </a:p>
      </dgm:t>
    </dgm:pt>
    <dgm:pt modelId="{BDD1D5A4-65E3-4C39-99BF-7BF5C8D47C68}" type="pres">
      <dgm:prSet presAssocID="{FA9D2F3A-A442-4C43-85D4-FA2E898088B0}" presName="connSite1" presStyleCnt="0"/>
      <dgm:spPr/>
    </dgm:pt>
    <dgm:pt modelId="{F5F6D978-4A95-4CEE-A524-F74D344C7367}" type="pres">
      <dgm:prSet presAssocID="{89E3E81B-3193-4940-BF80-A14437DFA12B}" presName="Name9" presStyleLbl="sibTrans2D1" presStyleIdx="2" presStyleCnt="3" custLinFactNeighborY="-7968"/>
      <dgm:spPr/>
      <dgm:t>
        <a:bodyPr/>
        <a:lstStyle/>
        <a:p>
          <a:endParaRPr lang="es-ES"/>
        </a:p>
      </dgm:t>
    </dgm:pt>
    <dgm:pt modelId="{36CFDB6D-88CA-477E-81B8-A0CF471582C7}" type="pres">
      <dgm:prSet presAssocID="{74D1AD1C-5020-483C-9104-1DDAE57A8DE3}" presName="composite2" presStyleCnt="0"/>
      <dgm:spPr/>
    </dgm:pt>
    <dgm:pt modelId="{C78D8CAC-16C3-4CEF-80EC-8DFEA6CB96BF}" type="pres">
      <dgm:prSet presAssocID="{74D1AD1C-5020-483C-9104-1DDAE57A8DE3}" presName="dummyNode2" presStyleLbl="node1" presStyleIdx="2" presStyleCnt="4"/>
      <dgm:spPr/>
    </dgm:pt>
    <dgm:pt modelId="{C4CA3125-421F-464E-95E2-0499D0C4EF3A}" type="pres">
      <dgm:prSet presAssocID="{74D1AD1C-5020-483C-9104-1DDAE57A8DE3}" presName="childNode2" presStyleLbl="bgAcc1" presStyleIdx="3" presStyleCnt="4">
        <dgm:presLayoutVars>
          <dgm:bulletEnabled val="1"/>
        </dgm:presLayoutVars>
      </dgm:prSet>
      <dgm:spPr/>
      <dgm:t>
        <a:bodyPr/>
        <a:lstStyle/>
        <a:p>
          <a:endParaRPr lang="es-ES"/>
        </a:p>
      </dgm:t>
    </dgm:pt>
    <dgm:pt modelId="{50222593-BA8A-4877-AD83-BC48F2DA24A8}" type="pres">
      <dgm:prSet presAssocID="{74D1AD1C-5020-483C-9104-1DDAE57A8DE3}" presName="childNode2tx" presStyleLbl="bgAcc1" presStyleIdx="3" presStyleCnt="4">
        <dgm:presLayoutVars>
          <dgm:bulletEnabled val="1"/>
        </dgm:presLayoutVars>
      </dgm:prSet>
      <dgm:spPr/>
      <dgm:t>
        <a:bodyPr/>
        <a:lstStyle/>
        <a:p>
          <a:endParaRPr lang="es-ES"/>
        </a:p>
      </dgm:t>
    </dgm:pt>
    <dgm:pt modelId="{0CDAD7A4-CD35-4E95-B3F7-461E7B465536}" type="pres">
      <dgm:prSet presAssocID="{74D1AD1C-5020-483C-9104-1DDAE57A8DE3}" presName="parentNode2" presStyleLbl="node1" presStyleIdx="3" presStyleCnt="4" custLinFactNeighborX="7" custLinFactNeighborY="1627">
        <dgm:presLayoutVars>
          <dgm:chMax val="0"/>
          <dgm:bulletEnabled val="1"/>
        </dgm:presLayoutVars>
      </dgm:prSet>
      <dgm:spPr/>
      <dgm:t>
        <a:bodyPr/>
        <a:lstStyle/>
        <a:p>
          <a:endParaRPr lang="es-ES"/>
        </a:p>
      </dgm:t>
    </dgm:pt>
    <dgm:pt modelId="{336A34C0-4CCE-41CB-A28F-E3B91E6393A9}" type="pres">
      <dgm:prSet presAssocID="{74D1AD1C-5020-483C-9104-1DDAE57A8DE3}" presName="connSite2" presStyleCnt="0"/>
      <dgm:spPr/>
    </dgm:pt>
  </dgm:ptLst>
  <dgm:cxnLst>
    <dgm:cxn modelId="{B1560B9A-71BD-4CFF-935C-9AA344E97A65}" type="presOf" srcId="{1AAC2167-7925-4D96-B3BB-E3F502374CFC}" destId="{50222593-BA8A-4877-AD83-BC48F2DA24A8}" srcOrd="1" destOrd="1" presId="urn:microsoft.com/office/officeart/2005/8/layout/hProcess4"/>
    <dgm:cxn modelId="{83AD2445-49BE-430D-A747-C1588B49603A}" type="presOf" srcId="{5EFE289A-917D-49D5-863C-29425EC5E7A7}" destId="{81925BC7-6D57-4822-B5A9-25FD2191D461}" srcOrd="0" destOrd="0" presId="urn:microsoft.com/office/officeart/2005/8/layout/hProcess4"/>
    <dgm:cxn modelId="{1BE44FB7-BDEF-4BB7-9BD0-11AC0EF28817}" type="presOf" srcId="{1807454A-5933-4ADE-B24C-542CA55F14E0}" destId="{40B9E912-2DAA-4606-B459-3E0184B03BD4}" srcOrd="1" destOrd="0" presId="urn:microsoft.com/office/officeart/2005/8/layout/hProcess4"/>
    <dgm:cxn modelId="{F6A036C1-9539-4441-9914-36A2D2B3FF69}" srcId="{17B4DB57-5CF8-4FEF-AC7A-86F6085A2D3C}" destId="{43D87FF8-BABC-4A4F-8BF3-EBE357337805}" srcOrd="0" destOrd="0" parTransId="{E996143A-3D16-4694-B59C-F6D0AA4F4E96}" sibTransId="{7F91C03D-BE56-4865-A661-D63FA833BCA7}"/>
    <dgm:cxn modelId="{FA4B1550-A347-4857-9B83-9FB3F012FE79}" type="presOf" srcId="{89E3E81B-3193-4940-BF80-A14437DFA12B}" destId="{F5F6D978-4A95-4CEE-A524-F74D344C7367}" srcOrd="0" destOrd="0" presId="urn:microsoft.com/office/officeart/2005/8/layout/hProcess4"/>
    <dgm:cxn modelId="{61BC6E20-4045-434C-8444-79A4F6841431}" srcId="{CB65028F-8560-4E28-93DA-11F521E18D4E}" destId="{96CEE0EE-A5DB-4DF7-B92A-5005A7AA44CC}" srcOrd="0" destOrd="0" parTransId="{BB1F1E46-07DB-4148-82BC-37EF376BEAA6}" sibTransId="{57A3CCE6-E027-468C-BFB7-0CC2F7B3036D}"/>
    <dgm:cxn modelId="{8F583B00-D71C-4FA8-8002-24351E6991FD}" type="presOf" srcId="{43D87FF8-BABC-4A4F-8BF3-EBE357337805}" destId="{478D8C4D-211A-4C17-B472-C9ED1750DB78}" srcOrd="1" destOrd="0" presId="urn:microsoft.com/office/officeart/2005/8/layout/hProcess4"/>
    <dgm:cxn modelId="{66ABBA93-69CB-4260-BB27-E0762A1DA7F8}" srcId="{74D1AD1C-5020-483C-9104-1DDAE57A8DE3}" destId="{5B12E7A5-450B-414E-8E50-F7365CEBFEDC}" srcOrd="0" destOrd="0" parTransId="{AE82D550-4A71-4E85-BB15-275A1202EA05}" sibTransId="{A7EA0979-1D84-41FB-8D8F-651D449CC2A0}"/>
    <dgm:cxn modelId="{143AF1B3-1012-4636-924C-2AFA418C8BAA}" type="presOf" srcId="{990E822C-F78D-4D18-AF5C-E03EC842E479}" destId="{5ADB0F03-D938-482E-98B4-749013A57D56}" srcOrd="0" destOrd="0" presId="urn:microsoft.com/office/officeart/2005/8/layout/hProcess4"/>
    <dgm:cxn modelId="{82EB8DC4-7000-43D8-91FF-80593E67AC99}" srcId="{4ABEA7EB-1A29-42E3-90EF-85A91599E23D}" destId="{CB65028F-8560-4E28-93DA-11F521E18D4E}" srcOrd="0" destOrd="0" parTransId="{5A3819D4-49C3-4735-979D-9FD7A98B1109}" sibTransId="{990E822C-F78D-4D18-AF5C-E03EC842E479}"/>
    <dgm:cxn modelId="{D15BAD89-B54F-4C84-9459-BCBC957CDB4D}" type="presOf" srcId="{43D87FF8-BABC-4A4F-8BF3-EBE357337805}" destId="{A96CFAF8-2DCC-4111-8A29-38D3C5801713}" srcOrd="0" destOrd="0" presId="urn:microsoft.com/office/officeart/2005/8/layout/hProcess4"/>
    <dgm:cxn modelId="{4593B3EE-03C2-4871-8778-2E9C7BDF666D}" type="presOf" srcId="{1807454A-5933-4ADE-B24C-542CA55F14E0}" destId="{DB277FD7-EA3E-4034-BC0C-73FD466FAD46}" srcOrd="0" destOrd="0" presId="urn:microsoft.com/office/officeart/2005/8/layout/hProcess4"/>
    <dgm:cxn modelId="{EB0C9382-D29D-4311-A18F-A663B5F6C941}" type="presOf" srcId="{5B12E7A5-450B-414E-8E50-F7365CEBFEDC}" destId="{C4CA3125-421F-464E-95E2-0499D0C4EF3A}" srcOrd="0" destOrd="0" presId="urn:microsoft.com/office/officeart/2005/8/layout/hProcess4"/>
    <dgm:cxn modelId="{7C4680B9-4423-43B3-9405-832D4D6BF944}" srcId="{4ABEA7EB-1A29-42E3-90EF-85A91599E23D}" destId="{FA9D2F3A-A442-4C43-85D4-FA2E898088B0}" srcOrd="2" destOrd="0" parTransId="{4B43B7AF-94B5-400E-B01C-EEE257B9C833}" sibTransId="{89E3E81B-3193-4940-BF80-A14437DFA12B}"/>
    <dgm:cxn modelId="{33942A4A-116D-4BA3-A4EF-56A8217013DE}" type="presOf" srcId="{CB65028F-8560-4E28-93DA-11F521E18D4E}" destId="{7114127D-DC10-43F1-BCA0-0B23FDF7A54E}" srcOrd="0" destOrd="0" presId="urn:microsoft.com/office/officeart/2005/8/layout/hProcess4"/>
    <dgm:cxn modelId="{98F794E1-7C20-4ED2-ACF3-5DA3535004CE}" type="presOf" srcId="{4ABEA7EB-1A29-42E3-90EF-85A91599E23D}" destId="{344EBA7E-A404-48BD-B458-76704B81583C}" srcOrd="0" destOrd="0" presId="urn:microsoft.com/office/officeart/2005/8/layout/hProcess4"/>
    <dgm:cxn modelId="{4F4FB4BB-65CD-4981-A544-BAAE6C48B5AE}" type="presOf" srcId="{96CEE0EE-A5DB-4DF7-B92A-5005A7AA44CC}" destId="{D8C0FDD7-3077-4700-9F2D-83F32639393E}" srcOrd="1" destOrd="0" presId="urn:microsoft.com/office/officeart/2005/8/layout/hProcess4"/>
    <dgm:cxn modelId="{912A3C8C-538E-49A7-8066-0A4B55048BBB}" type="presOf" srcId="{96CEE0EE-A5DB-4DF7-B92A-5005A7AA44CC}" destId="{FFDA5D6F-4E7D-4E92-A6C7-127F7B865099}" srcOrd="0" destOrd="0" presId="urn:microsoft.com/office/officeart/2005/8/layout/hProcess4"/>
    <dgm:cxn modelId="{E203949F-63CA-445D-868E-D185AE28D477}" type="presOf" srcId="{74D1AD1C-5020-483C-9104-1DDAE57A8DE3}" destId="{0CDAD7A4-CD35-4E95-B3F7-461E7B465536}" srcOrd="0" destOrd="0" presId="urn:microsoft.com/office/officeart/2005/8/layout/hProcess4"/>
    <dgm:cxn modelId="{DBE40BF3-AE4A-47C6-8B53-BAE2B1A78F17}" type="presOf" srcId="{FA9D2F3A-A442-4C43-85D4-FA2E898088B0}" destId="{111D956E-7EE5-49D5-AF94-4DAC86E098A5}" srcOrd="0" destOrd="0" presId="urn:microsoft.com/office/officeart/2005/8/layout/hProcess4"/>
    <dgm:cxn modelId="{DF6869B3-B46B-4ACD-8525-E6991877B2DD}" srcId="{4ABEA7EB-1A29-42E3-90EF-85A91599E23D}" destId="{74D1AD1C-5020-483C-9104-1DDAE57A8DE3}" srcOrd="3" destOrd="0" parTransId="{3B99FF5A-F361-4A8F-A78D-5A697B15E2A1}" sibTransId="{0150FFE6-4277-4D2D-939C-E18C375D0D5F}"/>
    <dgm:cxn modelId="{7F8F197D-A943-49E8-89B5-FA8C592721F9}" type="presOf" srcId="{1AAC2167-7925-4D96-B3BB-E3F502374CFC}" destId="{C4CA3125-421F-464E-95E2-0499D0C4EF3A}" srcOrd="0" destOrd="1" presId="urn:microsoft.com/office/officeart/2005/8/layout/hProcess4"/>
    <dgm:cxn modelId="{EDB6E276-7179-4E33-A595-5E51CE032E68}" type="presOf" srcId="{17B4DB57-5CF8-4FEF-AC7A-86F6085A2D3C}" destId="{224F0B4A-E6CA-49D0-9B8F-8CCFE761AAAA}" srcOrd="0" destOrd="0" presId="urn:microsoft.com/office/officeart/2005/8/layout/hProcess4"/>
    <dgm:cxn modelId="{AAF1B937-490F-4229-936C-E56C7C902003}" srcId="{4ABEA7EB-1A29-42E3-90EF-85A91599E23D}" destId="{17B4DB57-5CF8-4FEF-AC7A-86F6085A2D3C}" srcOrd="1" destOrd="0" parTransId="{1D724DF4-F384-49A1-81B8-D8DEBDDA7B4E}" sibTransId="{5EFE289A-917D-49D5-863C-29425EC5E7A7}"/>
    <dgm:cxn modelId="{CDE8340B-EE58-4BBE-BF2F-7E2F09EC29D9}" type="presOf" srcId="{5B12E7A5-450B-414E-8E50-F7365CEBFEDC}" destId="{50222593-BA8A-4877-AD83-BC48F2DA24A8}" srcOrd="1" destOrd="0" presId="urn:microsoft.com/office/officeart/2005/8/layout/hProcess4"/>
    <dgm:cxn modelId="{3D81682F-E4EE-4772-9B8C-A01CF8EA3211}" srcId="{74D1AD1C-5020-483C-9104-1DDAE57A8DE3}" destId="{1AAC2167-7925-4D96-B3BB-E3F502374CFC}" srcOrd="1" destOrd="0" parTransId="{823DDEB7-452B-4CB9-8A02-D294F87D52B8}" sibTransId="{1D43EAC8-145E-42F3-9EC5-C645FF283840}"/>
    <dgm:cxn modelId="{4A2F6F5E-CFB9-4F73-BD5F-8D458D321B7B}" srcId="{FA9D2F3A-A442-4C43-85D4-FA2E898088B0}" destId="{1807454A-5933-4ADE-B24C-542CA55F14E0}" srcOrd="0" destOrd="0" parTransId="{F2C7637B-EB9D-4DE9-979D-1082EC7D0C22}" sibTransId="{808B07F4-2555-4256-A48C-B2984C00FA2F}"/>
    <dgm:cxn modelId="{361DC7CE-E26F-4F9D-8EE1-0066CAC7A7B8}" type="presParOf" srcId="{344EBA7E-A404-48BD-B458-76704B81583C}" destId="{0C71B8E0-FF1A-49E2-AC79-C965A66AC94C}" srcOrd="0" destOrd="0" presId="urn:microsoft.com/office/officeart/2005/8/layout/hProcess4"/>
    <dgm:cxn modelId="{9197FFCF-5632-48C9-A907-C27F49762C7D}" type="presParOf" srcId="{344EBA7E-A404-48BD-B458-76704B81583C}" destId="{D31F63A0-3A56-47C7-9BD2-53B6C71811AA}" srcOrd="1" destOrd="0" presId="urn:microsoft.com/office/officeart/2005/8/layout/hProcess4"/>
    <dgm:cxn modelId="{050D3215-0AEC-4500-8B6B-DC8AE12206A1}" type="presParOf" srcId="{344EBA7E-A404-48BD-B458-76704B81583C}" destId="{E14FB58A-794D-4960-8F39-2855F4FE111B}" srcOrd="2" destOrd="0" presId="urn:microsoft.com/office/officeart/2005/8/layout/hProcess4"/>
    <dgm:cxn modelId="{8A6B0A87-8E30-4F7C-9C64-C42315FFF16A}" type="presParOf" srcId="{E14FB58A-794D-4960-8F39-2855F4FE111B}" destId="{E680D679-4214-4C06-AE80-370E20656051}" srcOrd="0" destOrd="0" presId="urn:microsoft.com/office/officeart/2005/8/layout/hProcess4"/>
    <dgm:cxn modelId="{AED8EB55-EE52-4EF5-B3E1-A567C8A07E74}" type="presParOf" srcId="{E680D679-4214-4C06-AE80-370E20656051}" destId="{5DB5A757-6A0B-49F6-A5DF-E2FB0B9FB27C}" srcOrd="0" destOrd="0" presId="urn:microsoft.com/office/officeart/2005/8/layout/hProcess4"/>
    <dgm:cxn modelId="{7B7881F5-1DD3-4DEF-B555-0A562B136DD1}" type="presParOf" srcId="{E680D679-4214-4C06-AE80-370E20656051}" destId="{FFDA5D6F-4E7D-4E92-A6C7-127F7B865099}" srcOrd="1" destOrd="0" presId="urn:microsoft.com/office/officeart/2005/8/layout/hProcess4"/>
    <dgm:cxn modelId="{29A27905-68DC-4702-AB0E-AEAF7F04C676}" type="presParOf" srcId="{E680D679-4214-4C06-AE80-370E20656051}" destId="{D8C0FDD7-3077-4700-9F2D-83F32639393E}" srcOrd="2" destOrd="0" presId="urn:microsoft.com/office/officeart/2005/8/layout/hProcess4"/>
    <dgm:cxn modelId="{D733CD4D-BDE3-4E9A-B6E1-EDDC638DBD20}" type="presParOf" srcId="{E680D679-4214-4C06-AE80-370E20656051}" destId="{7114127D-DC10-43F1-BCA0-0B23FDF7A54E}" srcOrd="3" destOrd="0" presId="urn:microsoft.com/office/officeart/2005/8/layout/hProcess4"/>
    <dgm:cxn modelId="{D85935FD-CE19-4336-B017-DBF495555DD9}" type="presParOf" srcId="{E680D679-4214-4C06-AE80-370E20656051}" destId="{D898A0B9-5BD1-4FAF-BEAC-531F235DC832}" srcOrd="4" destOrd="0" presId="urn:microsoft.com/office/officeart/2005/8/layout/hProcess4"/>
    <dgm:cxn modelId="{2DACB22C-53E2-49F6-9508-2ED8CB85BC2A}" type="presParOf" srcId="{E14FB58A-794D-4960-8F39-2855F4FE111B}" destId="{5ADB0F03-D938-482E-98B4-749013A57D56}" srcOrd="1" destOrd="0" presId="urn:microsoft.com/office/officeart/2005/8/layout/hProcess4"/>
    <dgm:cxn modelId="{A29457D8-D4EE-43FB-AFDF-497477DEFAEA}" type="presParOf" srcId="{E14FB58A-794D-4960-8F39-2855F4FE111B}" destId="{CF56CA8B-9A58-4693-9C69-1606834AF214}" srcOrd="2" destOrd="0" presId="urn:microsoft.com/office/officeart/2005/8/layout/hProcess4"/>
    <dgm:cxn modelId="{A0C27FD7-2703-468C-9634-5C4592546845}" type="presParOf" srcId="{CF56CA8B-9A58-4693-9C69-1606834AF214}" destId="{0F30DACE-1A93-403D-8A39-F59EBC4EACFB}" srcOrd="0" destOrd="0" presId="urn:microsoft.com/office/officeart/2005/8/layout/hProcess4"/>
    <dgm:cxn modelId="{219B8FFA-774A-4CDF-9935-C9B88849CFE8}" type="presParOf" srcId="{CF56CA8B-9A58-4693-9C69-1606834AF214}" destId="{A96CFAF8-2DCC-4111-8A29-38D3C5801713}" srcOrd="1" destOrd="0" presId="urn:microsoft.com/office/officeart/2005/8/layout/hProcess4"/>
    <dgm:cxn modelId="{C4C3A95B-3BE8-40CE-B944-7D1C2908CD8E}" type="presParOf" srcId="{CF56CA8B-9A58-4693-9C69-1606834AF214}" destId="{478D8C4D-211A-4C17-B472-C9ED1750DB78}" srcOrd="2" destOrd="0" presId="urn:microsoft.com/office/officeart/2005/8/layout/hProcess4"/>
    <dgm:cxn modelId="{202CEB33-AF01-4425-8E24-2A35BD0C718A}" type="presParOf" srcId="{CF56CA8B-9A58-4693-9C69-1606834AF214}" destId="{224F0B4A-E6CA-49D0-9B8F-8CCFE761AAAA}" srcOrd="3" destOrd="0" presId="urn:microsoft.com/office/officeart/2005/8/layout/hProcess4"/>
    <dgm:cxn modelId="{126F0D66-EE38-46E1-B74D-32C92C6E5838}" type="presParOf" srcId="{CF56CA8B-9A58-4693-9C69-1606834AF214}" destId="{FA0FD2E7-B709-4D6D-835A-8C2B942F5B14}" srcOrd="4" destOrd="0" presId="urn:microsoft.com/office/officeart/2005/8/layout/hProcess4"/>
    <dgm:cxn modelId="{17A26EC4-9B09-4003-8B80-C2623B3BB907}" type="presParOf" srcId="{E14FB58A-794D-4960-8F39-2855F4FE111B}" destId="{81925BC7-6D57-4822-B5A9-25FD2191D461}" srcOrd="3" destOrd="0" presId="urn:microsoft.com/office/officeart/2005/8/layout/hProcess4"/>
    <dgm:cxn modelId="{90140B56-4CE4-4B46-A4A5-5F0345A0455B}" type="presParOf" srcId="{E14FB58A-794D-4960-8F39-2855F4FE111B}" destId="{F67757A8-00D0-4E8D-B6BB-EBFFE882B03C}" srcOrd="4" destOrd="0" presId="urn:microsoft.com/office/officeart/2005/8/layout/hProcess4"/>
    <dgm:cxn modelId="{37E1836A-E064-4B9C-9B52-B5D3CE201D6B}" type="presParOf" srcId="{F67757A8-00D0-4E8D-B6BB-EBFFE882B03C}" destId="{70A32E4E-1A67-43C1-B0D4-A3F7E9B625D1}" srcOrd="0" destOrd="0" presId="urn:microsoft.com/office/officeart/2005/8/layout/hProcess4"/>
    <dgm:cxn modelId="{CFE53061-EC82-4C35-9856-C4953FF92A2D}" type="presParOf" srcId="{F67757A8-00D0-4E8D-B6BB-EBFFE882B03C}" destId="{DB277FD7-EA3E-4034-BC0C-73FD466FAD46}" srcOrd="1" destOrd="0" presId="urn:microsoft.com/office/officeart/2005/8/layout/hProcess4"/>
    <dgm:cxn modelId="{6698595E-5612-42EF-A5E5-41AE62E16C42}" type="presParOf" srcId="{F67757A8-00D0-4E8D-B6BB-EBFFE882B03C}" destId="{40B9E912-2DAA-4606-B459-3E0184B03BD4}" srcOrd="2" destOrd="0" presId="urn:microsoft.com/office/officeart/2005/8/layout/hProcess4"/>
    <dgm:cxn modelId="{8926736E-D11E-4ED5-8F15-5C5968532203}" type="presParOf" srcId="{F67757A8-00D0-4E8D-B6BB-EBFFE882B03C}" destId="{111D956E-7EE5-49D5-AF94-4DAC86E098A5}" srcOrd="3" destOrd="0" presId="urn:microsoft.com/office/officeart/2005/8/layout/hProcess4"/>
    <dgm:cxn modelId="{CFF06755-498F-4D1B-8586-4854B1D4ADB5}" type="presParOf" srcId="{F67757A8-00D0-4E8D-B6BB-EBFFE882B03C}" destId="{BDD1D5A4-65E3-4C39-99BF-7BF5C8D47C68}" srcOrd="4" destOrd="0" presId="urn:microsoft.com/office/officeart/2005/8/layout/hProcess4"/>
    <dgm:cxn modelId="{6BFDB167-DD31-49A2-8F7C-F852C5380D22}" type="presParOf" srcId="{E14FB58A-794D-4960-8F39-2855F4FE111B}" destId="{F5F6D978-4A95-4CEE-A524-F74D344C7367}" srcOrd="5" destOrd="0" presId="urn:microsoft.com/office/officeart/2005/8/layout/hProcess4"/>
    <dgm:cxn modelId="{7FBCF611-4FEB-4FCE-847C-7B024CE038EE}" type="presParOf" srcId="{E14FB58A-794D-4960-8F39-2855F4FE111B}" destId="{36CFDB6D-88CA-477E-81B8-A0CF471582C7}" srcOrd="6" destOrd="0" presId="urn:microsoft.com/office/officeart/2005/8/layout/hProcess4"/>
    <dgm:cxn modelId="{2992EB06-6BE6-4AEC-B80C-51A797481BCE}" type="presParOf" srcId="{36CFDB6D-88CA-477E-81B8-A0CF471582C7}" destId="{C78D8CAC-16C3-4CEF-80EC-8DFEA6CB96BF}" srcOrd="0" destOrd="0" presId="urn:microsoft.com/office/officeart/2005/8/layout/hProcess4"/>
    <dgm:cxn modelId="{A5C6616D-6939-4274-9135-A5BF99833170}" type="presParOf" srcId="{36CFDB6D-88CA-477E-81B8-A0CF471582C7}" destId="{C4CA3125-421F-464E-95E2-0499D0C4EF3A}" srcOrd="1" destOrd="0" presId="urn:microsoft.com/office/officeart/2005/8/layout/hProcess4"/>
    <dgm:cxn modelId="{B5DBA7B7-7175-4D14-8C3F-BA818535AD88}" type="presParOf" srcId="{36CFDB6D-88CA-477E-81B8-A0CF471582C7}" destId="{50222593-BA8A-4877-AD83-BC48F2DA24A8}" srcOrd="2" destOrd="0" presId="urn:microsoft.com/office/officeart/2005/8/layout/hProcess4"/>
    <dgm:cxn modelId="{55117662-D7DB-45FE-BBF1-DDFFC19B9097}" type="presParOf" srcId="{36CFDB6D-88CA-477E-81B8-A0CF471582C7}" destId="{0CDAD7A4-CD35-4E95-B3F7-461E7B465536}" srcOrd="3" destOrd="0" presId="urn:microsoft.com/office/officeart/2005/8/layout/hProcess4"/>
    <dgm:cxn modelId="{7F685DCE-F38B-406E-A3A6-6EA92CE587AA}" type="presParOf" srcId="{36CFDB6D-88CA-477E-81B8-A0CF471582C7}" destId="{336A34C0-4CCE-41CB-A28F-E3B91E6393A9}"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BEA7EB-1A29-42E3-90EF-85A91599E23D}" type="doc">
      <dgm:prSet loTypeId="urn:microsoft.com/office/officeart/2005/8/layout/hProcess4" loCatId="process" qsTypeId="urn:microsoft.com/office/officeart/2005/8/quickstyle/simple5" qsCatId="simple" csTypeId="urn:microsoft.com/office/officeart/2005/8/colors/colorful5" csCatId="colorful" phldr="1"/>
      <dgm:spPr/>
      <dgm:t>
        <a:bodyPr/>
        <a:lstStyle/>
        <a:p>
          <a:endParaRPr lang="es-EC"/>
        </a:p>
      </dgm:t>
    </dgm:pt>
    <dgm:pt modelId="{CB65028F-8560-4E28-93DA-11F521E18D4E}">
      <dgm:prSet phldrT="[Texto]"/>
      <dgm:spPr>
        <a:noFill/>
      </dgm:spPr>
      <dgm:t>
        <a:bodyPr/>
        <a:lstStyle/>
        <a:p>
          <a:endParaRPr lang="es-EC" dirty="0"/>
        </a:p>
      </dgm:t>
    </dgm:pt>
    <dgm:pt modelId="{5A3819D4-49C3-4735-979D-9FD7A98B1109}" type="parTrans" cxnId="{82EB8DC4-7000-43D8-91FF-80593E67AC99}">
      <dgm:prSet/>
      <dgm:spPr/>
      <dgm:t>
        <a:bodyPr/>
        <a:lstStyle/>
        <a:p>
          <a:endParaRPr lang="es-EC"/>
        </a:p>
      </dgm:t>
    </dgm:pt>
    <dgm:pt modelId="{990E822C-F78D-4D18-AF5C-E03EC842E479}" type="sibTrans" cxnId="{82EB8DC4-7000-43D8-91FF-80593E67AC99}">
      <dgm:prSet/>
      <dgm:spPr>
        <a:solidFill>
          <a:srgbClr val="92D050"/>
        </a:solidFill>
      </dgm:spPr>
      <dgm:t>
        <a:bodyPr/>
        <a:lstStyle/>
        <a:p>
          <a:endParaRPr lang="es-EC"/>
        </a:p>
      </dgm:t>
    </dgm:pt>
    <dgm:pt modelId="{96CEE0EE-A5DB-4DF7-B92A-5005A7AA44CC}">
      <dgm:prSet phldrT="[Texto]" custT="1"/>
      <dgm:spPr/>
      <dgm:t>
        <a:bodyPr anchor="ctr"/>
        <a:lstStyle/>
        <a:p>
          <a:pPr algn="just"/>
          <a:r>
            <a:rPr lang="es-EC" sz="2000" dirty="0" smtClean="0"/>
            <a:t>Sensores térmicos</a:t>
          </a:r>
          <a:endParaRPr lang="es-EC" sz="2000" dirty="0"/>
        </a:p>
      </dgm:t>
    </dgm:pt>
    <dgm:pt modelId="{BB1F1E46-07DB-4148-82BC-37EF376BEAA6}" type="parTrans" cxnId="{61BC6E20-4045-434C-8444-79A4F6841431}">
      <dgm:prSet/>
      <dgm:spPr/>
      <dgm:t>
        <a:bodyPr/>
        <a:lstStyle/>
        <a:p>
          <a:endParaRPr lang="es-EC"/>
        </a:p>
      </dgm:t>
    </dgm:pt>
    <dgm:pt modelId="{57A3CCE6-E027-468C-BFB7-0CC2F7B3036D}" type="sibTrans" cxnId="{61BC6E20-4045-434C-8444-79A4F6841431}">
      <dgm:prSet/>
      <dgm:spPr/>
      <dgm:t>
        <a:bodyPr/>
        <a:lstStyle/>
        <a:p>
          <a:endParaRPr lang="es-EC"/>
        </a:p>
      </dgm:t>
    </dgm:pt>
    <dgm:pt modelId="{1AAC2167-7925-4D96-B3BB-E3F502374CFC}">
      <dgm:prSet phldrT="[Texto]"/>
      <dgm:spPr/>
      <dgm:t>
        <a:bodyPr anchor="ctr"/>
        <a:lstStyle/>
        <a:p>
          <a:pPr algn="l"/>
          <a:endParaRPr lang="es-EC" dirty="0"/>
        </a:p>
      </dgm:t>
    </dgm:pt>
    <dgm:pt modelId="{823DDEB7-452B-4CB9-8A02-D294F87D52B8}" type="parTrans" cxnId="{3D81682F-E4EE-4772-9B8C-A01CF8EA3211}">
      <dgm:prSet/>
      <dgm:spPr/>
      <dgm:t>
        <a:bodyPr/>
        <a:lstStyle/>
        <a:p>
          <a:endParaRPr lang="es-EC"/>
        </a:p>
      </dgm:t>
    </dgm:pt>
    <dgm:pt modelId="{1D43EAC8-145E-42F3-9EC5-C645FF283840}" type="sibTrans" cxnId="{3D81682F-E4EE-4772-9B8C-A01CF8EA3211}">
      <dgm:prSet/>
      <dgm:spPr/>
      <dgm:t>
        <a:bodyPr/>
        <a:lstStyle/>
        <a:p>
          <a:endParaRPr lang="es-EC"/>
        </a:p>
      </dgm:t>
    </dgm:pt>
    <dgm:pt modelId="{74D1AD1C-5020-483C-9104-1DDAE57A8DE3}">
      <dgm:prSet phldrT="[Texto]"/>
      <dgm:spPr>
        <a:noFill/>
      </dgm:spPr>
      <dgm:t>
        <a:bodyPr/>
        <a:lstStyle/>
        <a:p>
          <a:endParaRPr lang="es-EC" dirty="0"/>
        </a:p>
      </dgm:t>
    </dgm:pt>
    <dgm:pt modelId="{3B99FF5A-F361-4A8F-A78D-5A697B15E2A1}" type="parTrans" cxnId="{DF6869B3-B46B-4ACD-8525-E6991877B2DD}">
      <dgm:prSet/>
      <dgm:spPr/>
      <dgm:t>
        <a:bodyPr/>
        <a:lstStyle/>
        <a:p>
          <a:endParaRPr lang="es-EC"/>
        </a:p>
      </dgm:t>
    </dgm:pt>
    <dgm:pt modelId="{0150FFE6-4277-4D2D-939C-E18C375D0D5F}" type="sibTrans" cxnId="{DF6869B3-B46B-4ACD-8525-E6991877B2DD}">
      <dgm:prSet/>
      <dgm:spPr/>
      <dgm:t>
        <a:bodyPr/>
        <a:lstStyle/>
        <a:p>
          <a:endParaRPr lang="es-EC"/>
        </a:p>
      </dgm:t>
    </dgm:pt>
    <dgm:pt modelId="{5B12E7A5-450B-414E-8E50-F7365CEBFEDC}">
      <dgm:prSet phldrT="[Texto]"/>
      <dgm:spPr/>
      <dgm:t>
        <a:bodyPr anchor="ctr"/>
        <a:lstStyle/>
        <a:p>
          <a:pPr algn="just"/>
          <a:r>
            <a:rPr lang="es-ES_tradnl" dirty="0" smtClean="0"/>
            <a:t>Propone el uso de tecnologías alternativas</a:t>
          </a:r>
          <a:endParaRPr lang="es-EC" dirty="0"/>
        </a:p>
      </dgm:t>
    </dgm:pt>
    <dgm:pt modelId="{AE82D550-4A71-4E85-BB15-275A1202EA05}" type="parTrans" cxnId="{66ABBA93-69CB-4260-BB27-E0762A1DA7F8}">
      <dgm:prSet/>
      <dgm:spPr/>
      <dgm:t>
        <a:bodyPr/>
        <a:lstStyle/>
        <a:p>
          <a:endParaRPr lang="es-EC"/>
        </a:p>
      </dgm:t>
    </dgm:pt>
    <dgm:pt modelId="{A7EA0979-1D84-41FB-8D8F-651D449CC2A0}" type="sibTrans" cxnId="{66ABBA93-69CB-4260-BB27-E0762A1DA7F8}">
      <dgm:prSet/>
      <dgm:spPr/>
      <dgm:t>
        <a:bodyPr/>
        <a:lstStyle/>
        <a:p>
          <a:endParaRPr lang="es-EC"/>
        </a:p>
      </dgm:t>
    </dgm:pt>
    <dgm:pt modelId="{43D87FF8-BABC-4A4F-8BF3-EBE357337805}">
      <dgm:prSet phldrT="[Texto]"/>
      <dgm:spPr/>
      <dgm:t>
        <a:bodyPr anchor="ctr"/>
        <a:lstStyle/>
        <a:p>
          <a:pPr algn="just"/>
          <a:r>
            <a:rPr lang="es-ES_tradnl" dirty="0" smtClean="0"/>
            <a:t>Reducir costos, tiempo, accesibilidad.</a:t>
          </a:r>
          <a:endParaRPr lang="es-EC" dirty="0"/>
        </a:p>
      </dgm:t>
    </dgm:pt>
    <dgm:pt modelId="{E996143A-3D16-4694-B59C-F6D0AA4F4E96}" type="parTrans" cxnId="{F6A036C1-9539-4441-9914-36A2D2B3FF69}">
      <dgm:prSet/>
      <dgm:spPr/>
      <dgm:t>
        <a:bodyPr/>
        <a:lstStyle/>
        <a:p>
          <a:endParaRPr lang="es-EC"/>
        </a:p>
      </dgm:t>
    </dgm:pt>
    <dgm:pt modelId="{7F91C03D-BE56-4865-A661-D63FA833BCA7}" type="sibTrans" cxnId="{F6A036C1-9539-4441-9914-36A2D2B3FF69}">
      <dgm:prSet/>
      <dgm:spPr/>
      <dgm:t>
        <a:bodyPr/>
        <a:lstStyle/>
        <a:p>
          <a:endParaRPr lang="es-EC"/>
        </a:p>
      </dgm:t>
    </dgm:pt>
    <dgm:pt modelId="{FA9D2F3A-A442-4C43-85D4-FA2E898088B0}">
      <dgm:prSet phldrT="[Texto]"/>
      <dgm:spPr>
        <a:noFill/>
      </dgm:spPr>
      <dgm:t>
        <a:bodyPr/>
        <a:lstStyle/>
        <a:p>
          <a:endParaRPr lang="es-EC" dirty="0"/>
        </a:p>
      </dgm:t>
    </dgm:pt>
    <dgm:pt modelId="{89E3E81B-3193-4940-BF80-A14437DFA12B}" type="sibTrans" cxnId="{7C4680B9-4423-43B3-9405-832D4D6BF944}">
      <dgm:prSet/>
      <dgm:spPr>
        <a:solidFill>
          <a:schemeClr val="tx2">
            <a:lumMod val="60000"/>
            <a:lumOff val="40000"/>
          </a:schemeClr>
        </a:solidFill>
      </dgm:spPr>
      <dgm:t>
        <a:bodyPr/>
        <a:lstStyle/>
        <a:p>
          <a:endParaRPr lang="es-EC"/>
        </a:p>
      </dgm:t>
    </dgm:pt>
    <dgm:pt modelId="{4B43B7AF-94B5-400E-B01C-EEE257B9C833}" type="parTrans" cxnId="{7C4680B9-4423-43B3-9405-832D4D6BF944}">
      <dgm:prSet/>
      <dgm:spPr/>
      <dgm:t>
        <a:bodyPr/>
        <a:lstStyle/>
        <a:p>
          <a:endParaRPr lang="es-EC"/>
        </a:p>
      </dgm:t>
    </dgm:pt>
    <dgm:pt modelId="{1807454A-5933-4ADE-B24C-542CA55F14E0}">
      <dgm:prSet phldrT="[Texto]"/>
      <dgm:spPr/>
      <dgm:t>
        <a:bodyPr anchor="ctr"/>
        <a:lstStyle/>
        <a:p>
          <a:pPr algn="just"/>
          <a:r>
            <a:rPr lang="es-ES_tradnl" dirty="0" smtClean="0"/>
            <a:t>Identificación de los centros turísticos</a:t>
          </a:r>
          <a:endParaRPr lang="es-EC" dirty="0"/>
        </a:p>
      </dgm:t>
    </dgm:pt>
    <dgm:pt modelId="{808B07F4-2555-4256-A48C-B2984C00FA2F}" type="sibTrans" cxnId="{4A2F6F5E-CFB9-4F73-BD5F-8D458D321B7B}">
      <dgm:prSet/>
      <dgm:spPr/>
      <dgm:t>
        <a:bodyPr/>
        <a:lstStyle/>
        <a:p>
          <a:endParaRPr lang="es-EC"/>
        </a:p>
      </dgm:t>
    </dgm:pt>
    <dgm:pt modelId="{F2C7637B-EB9D-4DE9-979D-1082EC7D0C22}" type="parTrans" cxnId="{4A2F6F5E-CFB9-4F73-BD5F-8D458D321B7B}">
      <dgm:prSet/>
      <dgm:spPr/>
      <dgm:t>
        <a:bodyPr/>
        <a:lstStyle/>
        <a:p>
          <a:endParaRPr lang="es-EC"/>
        </a:p>
      </dgm:t>
    </dgm:pt>
    <dgm:pt modelId="{17B4DB57-5CF8-4FEF-AC7A-86F6085A2D3C}">
      <dgm:prSet phldrT="[Texto]"/>
      <dgm:spPr>
        <a:noFill/>
      </dgm:spPr>
      <dgm:t>
        <a:bodyPr/>
        <a:lstStyle/>
        <a:p>
          <a:endParaRPr lang="es-EC" dirty="0"/>
        </a:p>
      </dgm:t>
    </dgm:pt>
    <dgm:pt modelId="{5EFE289A-917D-49D5-863C-29425EC5E7A7}" type="sibTrans" cxnId="{AAF1B937-490F-4229-936C-E56C7C902003}">
      <dgm:prSet/>
      <dgm:spPr>
        <a:solidFill>
          <a:srgbClr val="FFC000"/>
        </a:solidFill>
      </dgm:spPr>
      <dgm:t>
        <a:bodyPr/>
        <a:lstStyle/>
        <a:p>
          <a:endParaRPr lang="es-EC"/>
        </a:p>
      </dgm:t>
    </dgm:pt>
    <dgm:pt modelId="{1D724DF4-F384-49A1-81B8-D8DEBDDA7B4E}" type="parTrans" cxnId="{AAF1B937-490F-4229-936C-E56C7C902003}">
      <dgm:prSet/>
      <dgm:spPr/>
      <dgm:t>
        <a:bodyPr/>
        <a:lstStyle/>
        <a:p>
          <a:endParaRPr lang="es-EC"/>
        </a:p>
      </dgm:t>
    </dgm:pt>
    <dgm:pt modelId="{344EBA7E-A404-48BD-B458-76704B81583C}" type="pres">
      <dgm:prSet presAssocID="{4ABEA7EB-1A29-42E3-90EF-85A91599E23D}" presName="Name0" presStyleCnt="0">
        <dgm:presLayoutVars>
          <dgm:dir/>
          <dgm:animLvl val="lvl"/>
          <dgm:resizeHandles val="exact"/>
        </dgm:presLayoutVars>
      </dgm:prSet>
      <dgm:spPr/>
      <dgm:t>
        <a:bodyPr/>
        <a:lstStyle/>
        <a:p>
          <a:endParaRPr lang="es-ES"/>
        </a:p>
      </dgm:t>
    </dgm:pt>
    <dgm:pt modelId="{0C71B8E0-FF1A-49E2-AC79-C965A66AC94C}" type="pres">
      <dgm:prSet presAssocID="{4ABEA7EB-1A29-42E3-90EF-85A91599E23D}" presName="tSp" presStyleCnt="0"/>
      <dgm:spPr/>
    </dgm:pt>
    <dgm:pt modelId="{D31F63A0-3A56-47C7-9BD2-53B6C71811AA}" type="pres">
      <dgm:prSet presAssocID="{4ABEA7EB-1A29-42E3-90EF-85A91599E23D}" presName="bSp" presStyleCnt="0"/>
      <dgm:spPr/>
    </dgm:pt>
    <dgm:pt modelId="{E14FB58A-794D-4960-8F39-2855F4FE111B}" type="pres">
      <dgm:prSet presAssocID="{4ABEA7EB-1A29-42E3-90EF-85A91599E23D}" presName="process" presStyleCnt="0"/>
      <dgm:spPr/>
    </dgm:pt>
    <dgm:pt modelId="{E680D679-4214-4C06-AE80-370E20656051}" type="pres">
      <dgm:prSet presAssocID="{CB65028F-8560-4E28-93DA-11F521E18D4E}" presName="composite1" presStyleCnt="0"/>
      <dgm:spPr/>
    </dgm:pt>
    <dgm:pt modelId="{5DB5A757-6A0B-49F6-A5DF-E2FB0B9FB27C}" type="pres">
      <dgm:prSet presAssocID="{CB65028F-8560-4E28-93DA-11F521E18D4E}" presName="dummyNode1" presStyleLbl="node1" presStyleIdx="0" presStyleCnt="4"/>
      <dgm:spPr/>
    </dgm:pt>
    <dgm:pt modelId="{FFDA5D6F-4E7D-4E92-A6C7-127F7B865099}" type="pres">
      <dgm:prSet presAssocID="{CB65028F-8560-4E28-93DA-11F521E18D4E}" presName="childNode1" presStyleLbl="bgAcc1" presStyleIdx="0" presStyleCnt="4" custLinFactNeighborX="-24020" custLinFactNeighborY="647">
        <dgm:presLayoutVars>
          <dgm:bulletEnabled val="1"/>
        </dgm:presLayoutVars>
      </dgm:prSet>
      <dgm:spPr/>
      <dgm:t>
        <a:bodyPr/>
        <a:lstStyle/>
        <a:p>
          <a:endParaRPr lang="es-ES"/>
        </a:p>
      </dgm:t>
    </dgm:pt>
    <dgm:pt modelId="{D8C0FDD7-3077-4700-9F2D-83F32639393E}" type="pres">
      <dgm:prSet presAssocID="{CB65028F-8560-4E28-93DA-11F521E18D4E}" presName="childNode1tx" presStyleLbl="bgAcc1" presStyleIdx="0" presStyleCnt="4">
        <dgm:presLayoutVars>
          <dgm:bulletEnabled val="1"/>
        </dgm:presLayoutVars>
      </dgm:prSet>
      <dgm:spPr/>
      <dgm:t>
        <a:bodyPr/>
        <a:lstStyle/>
        <a:p>
          <a:endParaRPr lang="es-ES"/>
        </a:p>
      </dgm:t>
    </dgm:pt>
    <dgm:pt modelId="{7114127D-DC10-43F1-BCA0-0B23FDF7A54E}" type="pres">
      <dgm:prSet presAssocID="{CB65028F-8560-4E28-93DA-11F521E18D4E}" presName="parentNode1" presStyleLbl="node1" presStyleIdx="0" presStyleCnt="4">
        <dgm:presLayoutVars>
          <dgm:chMax val="1"/>
          <dgm:bulletEnabled val="1"/>
        </dgm:presLayoutVars>
      </dgm:prSet>
      <dgm:spPr/>
      <dgm:t>
        <a:bodyPr/>
        <a:lstStyle/>
        <a:p>
          <a:endParaRPr lang="es-ES"/>
        </a:p>
      </dgm:t>
    </dgm:pt>
    <dgm:pt modelId="{D898A0B9-5BD1-4FAF-BEAC-531F235DC832}" type="pres">
      <dgm:prSet presAssocID="{CB65028F-8560-4E28-93DA-11F521E18D4E}" presName="connSite1" presStyleCnt="0"/>
      <dgm:spPr/>
    </dgm:pt>
    <dgm:pt modelId="{5ADB0F03-D938-482E-98B4-749013A57D56}" type="pres">
      <dgm:prSet presAssocID="{990E822C-F78D-4D18-AF5C-E03EC842E479}" presName="Name9" presStyleLbl="sibTrans2D1" presStyleIdx="0" presStyleCnt="3" custLinFactNeighborY="-9960"/>
      <dgm:spPr/>
      <dgm:t>
        <a:bodyPr/>
        <a:lstStyle/>
        <a:p>
          <a:endParaRPr lang="es-ES"/>
        </a:p>
      </dgm:t>
    </dgm:pt>
    <dgm:pt modelId="{CF56CA8B-9A58-4693-9C69-1606834AF214}" type="pres">
      <dgm:prSet presAssocID="{17B4DB57-5CF8-4FEF-AC7A-86F6085A2D3C}" presName="composite2" presStyleCnt="0"/>
      <dgm:spPr/>
    </dgm:pt>
    <dgm:pt modelId="{0F30DACE-1A93-403D-8A39-F59EBC4EACFB}" type="pres">
      <dgm:prSet presAssocID="{17B4DB57-5CF8-4FEF-AC7A-86F6085A2D3C}" presName="dummyNode2" presStyleLbl="node1" presStyleIdx="0" presStyleCnt="4"/>
      <dgm:spPr/>
    </dgm:pt>
    <dgm:pt modelId="{A96CFAF8-2DCC-4111-8A29-38D3C5801713}" type="pres">
      <dgm:prSet presAssocID="{17B4DB57-5CF8-4FEF-AC7A-86F6085A2D3C}" presName="childNode2" presStyleLbl="bgAcc1" presStyleIdx="1" presStyleCnt="4">
        <dgm:presLayoutVars>
          <dgm:bulletEnabled val="1"/>
        </dgm:presLayoutVars>
      </dgm:prSet>
      <dgm:spPr/>
      <dgm:t>
        <a:bodyPr/>
        <a:lstStyle/>
        <a:p>
          <a:endParaRPr lang="es-ES"/>
        </a:p>
      </dgm:t>
    </dgm:pt>
    <dgm:pt modelId="{478D8C4D-211A-4C17-B472-C9ED1750DB78}" type="pres">
      <dgm:prSet presAssocID="{17B4DB57-5CF8-4FEF-AC7A-86F6085A2D3C}" presName="childNode2tx" presStyleLbl="bgAcc1" presStyleIdx="1" presStyleCnt="4">
        <dgm:presLayoutVars>
          <dgm:bulletEnabled val="1"/>
        </dgm:presLayoutVars>
      </dgm:prSet>
      <dgm:spPr/>
      <dgm:t>
        <a:bodyPr/>
        <a:lstStyle/>
        <a:p>
          <a:endParaRPr lang="es-ES"/>
        </a:p>
      </dgm:t>
    </dgm:pt>
    <dgm:pt modelId="{224F0B4A-E6CA-49D0-9B8F-8CCFE761AAAA}" type="pres">
      <dgm:prSet presAssocID="{17B4DB57-5CF8-4FEF-AC7A-86F6085A2D3C}" presName="parentNode2" presStyleLbl="node1" presStyleIdx="1" presStyleCnt="4">
        <dgm:presLayoutVars>
          <dgm:chMax val="0"/>
          <dgm:bulletEnabled val="1"/>
        </dgm:presLayoutVars>
      </dgm:prSet>
      <dgm:spPr/>
      <dgm:t>
        <a:bodyPr/>
        <a:lstStyle/>
        <a:p>
          <a:endParaRPr lang="es-ES"/>
        </a:p>
      </dgm:t>
    </dgm:pt>
    <dgm:pt modelId="{FA0FD2E7-B709-4D6D-835A-8C2B942F5B14}" type="pres">
      <dgm:prSet presAssocID="{17B4DB57-5CF8-4FEF-AC7A-86F6085A2D3C}" presName="connSite2" presStyleCnt="0"/>
      <dgm:spPr/>
    </dgm:pt>
    <dgm:pt modelId="{81925BC7-6D57-4822-B5A9-25FD2191D461}" type="pres">
      <dgm:prSet presAssocID="{5EFE289A-917D-49D5-863C-29425EC5E7A7}" presName="Name18" presStyleLbl="sibTrans2D1" presStyleIdx="1" presStyleCnt="3" custLinFactNeighborY="7212"/>
      <dgm:spPr/>
      <dgm:t>
        <a:bodyPr/>
        <a:lstStyle/>
        <a:p>
          <a:endParaRPr lang="es-ES"/>
        </a:p>
      </dgm:t>
    </dgm:pt>
    <dgm:pt modelId="{F67757A8-00D0-4E8D-B6BB-EBFFE882B03C}" type="pres">
      <dgm:prSet presAssocID="{FA9D2F3A-A442-4C43-85D4-FA2E898088B0}" presName="composite1" presStyleCnt="0"/>
      <dgm:spPr/>
    </dgm:pt>
    <dgm:pt modelId="{70A32E4E-1A67-43C1-B0D4-A3F7E9B625D1}" type="pres">
      <dgm:prSet presAssocID="{FA9D2F3A-A442-4C43-85D4-FA2E898088B0}" presName="dummyNode1" presStyleLbl="node1" presStyleIdx="1" presStyleCnt="4"/>
      <dgm:spPr/>
    </dgm:pt>
    <dgm:pt modelId="{DB277FD7-EA3E-4034-BC0C-73FD466FAD46}" type="pres">
      <dgm:prSet presAssocID="{FA9D2F3A-A442-4C43-85D4-FA2E898088B0}" presName="childNode1" presStyleLbl="bgAcc1" presStyleIdx="2" presStyleCnt="4">
        <dgm:presLayoutVars>
          <dgm:bulletEnabled val="1"/>
        </dgm:presLayoutVars>
      </dgm:prSet>
      <dgm:spPr/>
      <dgm:t>
        <a:bodyPr/>
        <a:lstStyle/>
        <a:p>
          <a:endParaRPr lang="es-ES"/>
        </a:p>
      </dgm:t>
    </dgm:pt>
    <dgm:pt modelId="{40B9E912-2DAA-4606-B459-3E0184B03BD4}" type="pres">
      <dgm:prSet presAssocID="{FA9D2F3A-A442-4C43-85D4-FA2E898088B0}" presName="childNode1tx" presStyleLbl="bgAcc1" presStyleIdx="2" presStyleCnt="4">
        <dgm:presLayoutVars>
          <dgm:bulletEnabled val="1"/>
        </dgm:presLayoutVars>
      </dgm:prSet>
      <dgm:spPr/>
      <dgm:t>
        <a:bodyPr/>
        <a:lstStyle/>
        <a:p>
          <a:endParaRPr lang="es-ES"/>
        </a:p>
      </dgm:t>
    </dgm:pt>
    <dgm:pt modelId="{111D956E-7EE5-49D5-AF94-4DAC86E098A5}" type="pres">
      <dgm:prSet presAssocID="{FA9D2F3A-A442-4C43-85D4-FA2E898088B0}" presName="parentNode1" presStyleLbl="node1" presStyleIdx="2" presStyleCnt="4">
        <dgm:presLayoutVars>
          <dgm:chMax val="1"/>
          <dgm:bulletEnabled val="1"/>
        </dgm:presLayoutVars>
      </dgm:prSet>
      <dgm:spPr/>
      <dgm:t>
        <a:bodyPr/>
        <a:lstStyle/>
        <a:p>
          <a:endParaRPr lang="es-ES"/>
        </a:p>
      </dgm:t>
    </dgm:pt>
    <dgm:pt modelId="{BDD1D5A4-65E3-4C39-99BF-7BF5C8D47C68}" type="pres">
      <dgm:prSet presAssocID="{FA9D2F3A-A442-4C43-85D4-FA2E898088B0}" presName="connSite1" presStyleCnt="0"/>
      <dgm:spPr/>
    </dgm:pt>
    <dgm:pt modelId="{F5F6D978-4A95-4CEE-A524-F74D344C7367}" type="pres">
      <dgm:prSet presAssocID="{89E3E81B-3193-4940-BF80-A14437DFA12B}" presName="Name9" presStyleLbl="sibTrans2D1" presStyleIdx="2" presStyleCnt="3" custLinFactNeighborY="-7968"/>
      <dgm:spPr/>
      <dgm:t>
        <a:bodyPr/>
        <a:lstStyle/>
        <a:p>
          <a:endParaRPr lang="es-ES"/>
        </a:p>
      </dgm:t>
    </dgm:pt>
    <dgm:pt modelId="{36CFDB6D-88CA-477E-81B8-A0CF471582C7}" type="pres">
      <dgm:prSet presAssocID="{74D1AD1C-5020-483C-9104-1DDAE57A8DE3}" presName="composite2" presStyleCnt="0"/>
      <dgm:spPr/>
    </dgm:pt>
    <dgm:pt modelId="{C78D8CAC-16C3-4CEF-80EC-8DFEA6CB96BF}" type="pres">
      <dgm:prSet presAssocID="{74D1AD1C-5020-483C-9104-1DDAE57A8DE3}" presName="dummyNode2" presStyleLbl="node1" presStyleIdx="2" presStyleCnt="4"/>
      <dgm:spPr/>
    </dgm:pt>
    <dgm:pt modelId="{C4CA3125-421F-464E-95E2-0499D0C4EF3A}" type="pres">
      <dgm:prSet presAssocID="{74D1AD1C-5020-483C-9104-1DDAE57A8DE3}" presName="childNode2" presStyleLbl="bgAcc1" presStyleIdx="3" presStyleCnt="4">
        <dgm:presLayoutVars>
          <dgm:bulletEnabled val="1"/>
        </dgm:presLayoutVars>
      </dgm:prSet>
      <dgm:spPr/>
      <dgm:t>
        <a:bodyPr/>
        <a:lstStyle/>
        <a:p>
          <a:endParaRPr lang="es-ES"/>
        </a:p>
      </dgm:t>
    </dgm:pt>
    <dgm:pt modelId="{50222593-BA8A-4877-AD83-BC48F2DA24A8}" type="pres">
      <dgm:prSet presAssocID="{74D1AD1C-5020-483C-9104-1DDAE57A8DE3}" presName="childNode2tx" presStyleLbl="bgAcc1" presStyleIdx="3" presStyleCnt="4">
        <dgm:presLayoutVars>
          <dgm:bulletEnabled val="1"/>
        </dgm:presLayoutVars>
      </dgm:prSet>
      <dgm:spPr/>
      <dgm:t>
        <a:bodyPr/>
        <a:lstStyle/>
        <a:p>
          <a:endParaRPr lang="es-ES"/>
        </a:p>
      </dgm:t>
    </dgm:pt>
    <dgm:pt modelId="{0CDAD7A4-CD35-4E95-B3F7-461E7B465536}" type="pres">
      <dgm:prSet presAssocID="{74D1AD1C-5020-483C-9104-1DDAE57A8DE3}" presName="parentNode2" presStyleLbl="node1" presStyleIdx="3" presStyleCnt="4" custLinFactNeighborX="7" custLinFactNeighborY="1627">
        <dgm:presLayoutVars>
          <dgm:chMax val="0"/>
          <dgm:bulletEnabled val="1"/>
        </dgm:presLayoutVars>
      </dgm:prSet>
      <dgm:spPr/>
      <dgm:t>
        <a:bodyPr/>
        <a:lstStyle/>
        <a:p>
          <a:endParaRPr lang="es-ES"/>
        </a:p>
      </dgm:t>
    </dgm:pt>
    <dgm:pt modelId="{336A34C0-4CCE-41CB-A28F-E3B91E6393A9}" type="pres">
      <dgm:prSet presAssocID="{74D1AD1C-5020-483C-9104-1DDAE57A8DE3}" presName="connSite2" presStyleCnt="0"/>
      <dgm:spPr/>
    </dgm:pt>
  </dgm:ptLst>
  <dgm:cxnLst>
    <dgm:cxn modelId="{B1560B9A-71BD-4CFF-935C-9AA344E97A65}" type="presOf" srcId="{1AAC2167-7925-4D96-B3BB-E3F502374CFC}" destId="{50222593-BA8A-4877-AD83-BC48F2DA24A8}" srcOrd="1" destOrd="1" presId="urn:microsoft.com/office/officeart/2005/8/layout/hProcess4"/>
    <dgm:cxn modelId="{83AD2445-49BE-430D-A747-C1588B49603A}" type="presOf" srcId="{5EFE289A-917D-49D5-863C-29425EC5E7A7}" destId="{81925BC7-6D57-4822-B5A9-25FD2191D461}" srcOrd="0" destOrd="0" presId="urn:microsoft.com/office/officeart/2005/8/layout/hProcess4"/>
    <dgm:cxn modelId="{1BE44FB7-BDEF-4BB7-9BD0-11AC0EF28817}" type="presOf" srcId="{1807454A-5933-4ADE-B24C-542CA55F14E0}" destId="{40B9E912-2DAA-4606-B459-3E0184B03BD4}" srcOrd="1" destOrd="0" presId="urn:microsoft.com/office/officeart/2005/8/layout/hProcess4"/>
    <dgm:cxn modelId="{F6A036C1-9539-4441-9914-36A2D2B3FF69}" srcId="{17B4DB57-5CF8-4FEF-AC7A-86F6085A2D3C}" destId="{43D87FF8-BABC-4A4F-8BF3-EBE357337805}" srcOrd="0" destOrd="0" parTransId="{E996143A-3D16-4694-B59C-F6D0AA4F4E96}" sibTransId="{7F91C03D-BE56-4865-A661-D63FA833BCA7}"/>
    <dgm:cxn modelId="{FA4B1550-A347-4857-9B83-9FB3F012FE79}" type="presOf" srcId="{89E3E81B-3193-4940-BF80-A14437DFA12B}" destId="{F5F6D978-4A95-4CEE-A524-F74D344C7367}" srcOrd="0" destOrd="0" presId="urn:microsoft.com/office/officeart/2005/8/layout/hProcess4"/>
    <dgm:cxn modelId="{61BC6E20-4045-434C-8444-79A4F6841431}" srcId="{CB65028F-8560-4E28-93DA-11F521E18D4E}" destId="{96CEE0EE-A5DB-4DF7-B92A-5005A7AA44CC}" srcOrd="0" destOrd="0" parTransId="{BB1F1E46-07DB-4148-82BC-37EF376BEAA6}" sibTransId="{57A3CCE6-E027-468C-BFB7-0CC2F7B3036D}"/>
    <dgm:cxn modelId="{8F583B00-D71C-4FA8-8002-24351E6991FD}" type="presOf" srcId="{43D87FF8-BABC-4A4F-8BF3-EBE357337805}" destId="{478D8C4D-211A-4C17-B472-C9ED1750DB78}" srcOrd="1" destOrd="0" presId="urn:microsoft.com/office/officeart/2005/8/layout/hProcess4"/>
    <dgm:cxn modelId="{66ABBA93-69CB-4260-BB27-E0762A1DA7F8}" srcId="{74D1AD1C-5020-483C-9104-1DDAE57A8DE3}" destId="{5B12E7A5-450B-414E-8E50-F7365CEBFEDC}" srcOrd="0" destOrd="0" parTransId="{AE82D550-4A71-4E85-BB15-275A1202EA05}" sibTransId="{A7EA0979-1D84-41FB-8D8F-651D449CC2A0}"/>
    <dgm:cxn modelId="{143AF1B3-1012-4636-924C-2AFA418C8BAA}" type="presOf" srcId="{990E822C-F78D-4D18-AF5C-E03EC842E479}" destId="{5ADB0F03-D938-482E-98B4-749013A57D56}" srcOrd="0" destOrd="0" presId="urn:microsoft.com/office/officeart/2005/8/layout/hProcess4"/>
    <dgm:cxn modelId="{82EB8DC4-7000-43D8-91FF-80593E67AC99}" srcId="{4ABEA7EB-1A29-42E3-90EF-85A91599E23D}" destId="{CB65028F-8560-4E28-93DA-11F521E18D4E}" srcOrd="0" destOrd="0" parTransId="{5A3819D4-49C3-4735-979D-9FD7A98B1109}" sibTransId="{990E822C-F78D-4D18-AF5C-E03EC842E479}"/>
    <dgm:cxn modelId="{D15BAD89-B54F-4C84-9459-BCBC957CDB4D}" type="presOf" srcId="{43D87FF8-BABC-4A4F-8BF3-EBE357337805}" destId="{A96CFAF8-2DCC-4111-8A29-38D3C5801713}" srcOrd="0" destOrd="0" presId="urn:microsoft.com/office/officeart/2005/8/layout/hProcess4"/>
    <dgm:cxn modelId="{4593B3EE-03C2-4871-8778-2E9C7BDF666D}" type="presOf" srcId="{1807454A-5933-4ADE-B24C-542CA55F14E0}" destId="{DB277FD7-EA3E-4034-BC0C-73FD466FAD46}" srcOrd="0" destOrd="0" presId="urn:microsoft.com/office/officeart/2005/8/layout/hProcess4"/>
    <dgm:cxn modelId="{EB0C9382-D29D-4311-A18F-A663B5F6C941}" type="presOf" srcId="{5B12E7A5-450B-414E-8E50-F7365CEBFEDC}" destId="{C4CA3125-421F-464E-95E2-0499D0C4EF3A}" srcOrd="0" destOrd="0" presId="urn:microsoft.com/office/officeart/2005/8/layout/hProcess4"/>
    <dgm:cxn modelId="{7C4680B9-4423-43B3-9405-832D4D6BF944}" srcId="{4ABEA7EB-1A29-42E3-90EF-85A91599E23D}" destId="{FA9D2F3A-A442-4C43-85D4-FA2E898088B0}" srcOrd="2" destOrd="0" parTransId="{4B43B7AF-94B5-400E-B01C-EEE257B9C833}" sibTransId="{89E3E81B-3193-4940-BF80-A14437DFA12B}"/>
    <dgm:cxn modelId="{33942A4A-116D-4BA3-A4EF-56A8217013DE}" type="presOf" srcId="{CB65028F-8560-4E28-93DA-11F521E18D4E}" destId="{7114127D-DC10-43F1-BCA0-0B23FDF7A54E}" srcOrd="0" destOrd="0" presId="urn:microsoft.com/office/officeart/2005/8/layout/hProcess4"/>
    <dgm:cxn modelId="{98F794E1-7C20-4ED2-ACF3-5DA3535004CE}" type="presOf" srcId="{4ABEA7EB-1A29-42E3-90EF-85A91599E23D}" destId="{344EBA7E-A404-48BD-B458-76704B81583C}" srcOrd="0" destOrd="0" presId="urn:microsoft.com/office/officeart/2005/8/layout/hProcess4"/>
    <dgm:cxn modelId="{4F4FB4BB-65CD-4981-A544-BAAE6C48B5AE}" type="presOf" srcId="{96CEE0EE-A5DB-4DF7-B92A-5005A7AA44CC}" destId="{D8C0FDD7-3077-4700-9F2D-83F32639393E}" srcOrd="1" destOrd="0" presId="urn:microsoft.com/office/officeart/2005/8/layout/hProcess4"/>
    <dgm:cxn modelId="{912A3C8C-538E-49A7-8066-0A4B55048BBB}" type="presOf" srcId="{96CEE0EE-A5DB-4DF7-B92A-5005A7AA44CC}" destId="{FFDA5D6F-4E7D-4E92-A6C7-127F7B865099}" srcOrd="0" destOrd="0" presId="urn:microsoft.com/office/officeart/2005/8/layout/hProcess4"/>
    <dgm:cxn modelId="{E203949F-63CA-445D-868E-D185AE28D477}" type="presOf" srcId="{74D1AD1C-5020-483C-9104-1DDAE57A8DE3}" destId="{0CDAD7A4-CD35-4E95-B3F7-461E7B465536}" srcOrd="0" destOrd="0" presId="urn:microsoft.com/office/officeart/2005/8/layout/hProcess4"/>
    <dgm:cxn modelId="{DBE40BF3-AE4A-47C6-8B53-BAE2B1A78F17}" type="presOf" srcId="{FA9D2F3A-A442-4C43-85D4-FA2E898088B0}" destId="{111D956E-7EE5-49D5-AF94-4DAC86E098A5}" srcOrd="0" destOrd="0" presId="urn:microsoft.com/office/officeart/2005/8/layout/hProcess4"/>
    <dgm:cxn modelId="{DF6869B3-B46B-4ACD-8525-E6991877B2DD}" srcId="{4ABEA7EB-1A29-42E3-90EF-85A91599E23D}" destId="{74D1AD1C-5020-483C-9104-1DDAE57A8DE3}" srcOrd="3" destOrd="0" parTransId="{3B99FF5A-F361-4A8F-A78D-5A697B15E2A1}" sibTransId="{0150FFE6-4277-4D2D-939C-E18C375D0D5F}"/>
    <dgm:cxn modelId="{7F8F197D-A943-49E8-89B5-FA8C592721F9}" type="presOf" srcId="{1AAC2167-7925-4D96-B3BB-E3F502374CFC}" destId="{C4CA3125-421F-464E-95E2-0499D0C4EF3A}" srcOrd="0" destOrd="1" presId="urn:microsoft.com/office/officeart/2005/8/layout/hProcess4"/>
    <dgm:cxn modelId="{EDB6E276-7179-4E33-A595-5E51CE032E68}" type="presOf" srcId="{17B4DB57-5CF8-4FEF-AC7A-86F6085A2D3C}" destId="{224F0B4A-E6CA-49D0-9B8F-8CCFE761AAAA}" srcOrd="0" destOrd="0" presId="urn:microsoft.com/office/officeart/2005/8/layout/hProcess4"/>
    <dgm:cxn modelId="{AAF1B937-490F-4229-936C-E56C7C902003}" srcId="{4ABEA7EB-1A29-42E3-90EF-85A91599E23D}" destId="{17B4DB57-5CF8-4FEF-AC7A-86F6085A2D3C}" srcOrd="1" destOrd="0" parTransId="{1D724DF4-F384-49A1-81B8-D8DEBDDA7B4E}" sibTransId="{5EFE289A-917D-49D5-863C-29425EC5E7A7}"/>
    <dgm:cxn modelId="{CDE8340B-EE58-4BBE-BF2F-7E2F09EC29D9}" type="presOf" srcId="{5B12E7A5-450B-414E-8E50-F7365CEBFEDC}" destId="{50222593-BA8A-4877-AD83-BC48F2DA24A8}" srcOrd="1" destOrd="0" presId="urn:microsoft.com/office/officeart/2005/8/layout/hProcess4"/>
    <dgm:cxn modelId="{3D81682F-E4EE-4772-9B8C-A01CF8EA3211}" srcId="{74D1AD1C-5020-483C-9104-1DDAE57A8DE3}" destId="{1AAC2167-7925-4D96-B3BB-E3F502374CFC}" srcOrd="1" destOrd="0" parTransId="{823DDEB7-452B-4CB9-8A02-D294F87D52B8}" sibTransId="{1D43EAC8-145E-42F3-9EC5-C645FF283840}"/>
    <dgm:cxn modelId="{4A2F6F5E-CFB9-4F73-BD5F-8D458D321B7B}" srcId="{FA9D2F3A-A442-4C43-85D4-FA2E898088B0}" destId="{1807454A-5933-4ADE-B24C-542CA55F14E0}" srcOrd="0" destOrd="0" parTransId="{F2C7637B-EB9D-4DE9-979D-1082EC7D0C22}" sibTransId="{808B07F4-2555-4256-A48C-B2984C00FA2F}"/>
    <dgm:cxn modelId="{361DC7CE-E26F-4F9D-8EE1-0066CAC7A7B8}" type="presParOf" srcId="{344EBA7E-A404-48BD-B458-76704B81583C}" destId="{0C71B8E0-FF1A-49E2-AC79-C965A66AC94C}" srcOrd="0" destOrd="0" presId="urn:microsoft.com/office/officeart/2005/8/layout/hProcess4"/>
    <dgm:cxn modelId="{9197FFCF-5632-48C9-A907-C27F49762C7D}" type="presParOf" srcId="{344EBA7E-A404-48BD-B458-76704B81583C}" destId="{D31F63A0-3A56-47C7-9BD2-53B6C71811AA}" srcOrd="1" destOrd="0" presId="urn:microsoft.com/office/officeart/2005/8/layout/hProcess4"/>
    <dgm:cxn modelId="{050D3215-0AEC-4500-8B6B-DC8AE12206A1}" type="presParOf" srcId="{344EBA7E-A404-48BD-B458-76704B81583C}" destId="{E14FB58A-794D-4960-8F39-2855F4FE111B}" srcOrd="2" destOrd="0" presId="urn:microsoft.com/office/officeart/2005/8/layout/hProcess4"/>
    <dgm:cxn modelId="{8A6B0A87-8E30-4F7C-9C64-C42315FFF16A}" type="presParOf" srcId="{E14FB58A-794D-4960-8F39-2855F4FE111B}" destId="{E680D679-4214-4C06-AE80-370E20656051}" srcOrd="0" destOrd="0" presId="urn:microsoft.com/office/officeart/2005/8/layout/hProcess4"/>
    <dgm:cxn modelId="{AED8EB55-EE52-4EF5-B3E1-A567C8A07E74}" type="presParOf" srcId="{E680D679-4214-4C06-AE80-370E20656051}" destId="{5DB5A757-6A0B-49F6-A5DF-E2FB0B9FB27C}" srcOrd="0" destOrd="0" presId="urn:microsoft.com/office/officeart/2005/8/layout/hProcess4"/>
    <dgm:cxn modelId="{7B7881F5-1DD3-4DEF-B555-0A562B136DD1}" type="presParOf" srcId="{E680D679-4214-4C06-AE80-370E20656051}" destId="{FFDA5D6F-4E7D-4E92-A6C7-127F7B865099}" srcOrd="1" destOrd="0" presId="urn:microsoft.com/office/officeart/2005/8/layout/hProcess4"/>
    <dgm:cxn modelId="{29A27905-68DC-4702-AB0E-AEAF7F04C676}" type="presParOf" srcId="{E680D679-4214-4C06-AE80-370E20656051}" destId="{D8C0FDD7-3077-4700-9F2D-83F32639393E}" srcOrd="2" destOrd="0" presId="urn:microsoft.com/office/officeart/2005/8/layout/hProcess4"/>
    <dgm:cxn modelId="{D733CD4D-BDE3-4E9A-B6E1-EDDC638DBD20}" type="presParOf" srcId="{E680D679-4214-4C06-AE80-370E20656051}" destId="{7114127D-DC10-43F1-BCA0-0B23FDF7A54E}" srcOrd="3" destOrd="0" presId="urn:microsoft.com/office/officeart/2005/8/layout/hProcess4"/>
    <dgm:cxn modelId="{D85935FD-CE19-4336-B017-DBF495555DD9}" type="presParOf" srcId="{E680D679-4214-4C06-AE80-370E20656051}" destId="{D898A0B9-5BD1-4FAF-BEAC-531F235DC832}" srcOrd="4" destOrd="0" presId="urn:microsoft.com/office/officeart/2005/8/layout/hProcess4"/>
    <dgm:cxn modelId="{2DACB22C-53E2-49F6-9508-2ED8CB85BC2A}" type="presParOf" srcId="{E14FB58A-794D-4960-8F39-2855F4FE111B}" destId="{5ADB0F03-D938-482E-98B4-749013A57D56}" srcOrd="1" destOrd="0" presId="urn:microsoft.com/office/officeart/2005/8/layout/hProcess4"/>
    <dgm:cxn modelId="{A29457D8-D4EE-43FB-AFDF-497477DEFAEA}" type="presParOf" srcId="{E14FB58A-794D-4960-8F39-2855F4FE111B}" destId="{CF56CA8B-9A58-4693-9C69-1606834AF214}" srcOrd="2" destOrd="0" presId="urn:microsoft.com/office/officeart/2005/8/layout/hProcess4"/>
    <dgm:cxn modelId="{A0C27FD7-2703-468C-9634-5C4592546845}" type="presParOf" srcId="{CF56CA8B-9A58-4693-9C69-1606834AF214}" destId="{0F30DACE-1A93-403D-8A39-F59EBC4EACFB}" srcOrd="0" destOrd="0" presId="urn:microsoft.com/office/officeart/2005/8/layout/hProcess4"/>
    <dgm:cxn modelId="{219B8FFA-774A-4CDF-9935-C9B88849CFE8}" type="presParOf" srcId="{CF56CA8B-9A58-4693-9C69-1606834AF214}" destId="{A96CFAF8-2DCC-4111-8A29-38D3C5801713}" srcOrd="1" destOrd="0" presId="urn:microsoft.com/office/officeart/2005/8/layout/hProcess4"/>
    <dgm:cxn modelId="{C4C3A95B-3BE8-40CE-B944-7D1C2908CD8E}" type="presParOf" srcId="{CF56CA8B-9A58-4693-9C69-1606834AF214}" destId="{478D8C4D-211A-4C17-B472-C9ED1750DB78}" srcOrd="2" destOrd="0" presId="urn:microsoft.com/office/officeart/2005/8/layout/hProcess4"/>
    <dgm:cxn modelId="{202CEB33-AF01-4425-8E24-2A35BD0C718A}" type="presParOf" srcId="{CF56CA8B-9A58-4693-9C69-1606834AF214}" destId="{224F0B4A-E6CA-49D0-9B8F-8CCFE761AAAA}" srcOrd="3" destOrd="0" presId="urn:microsoft.com/office/officeart/2005/8/layout/hProcess4"/>
    <dgm:cxn modelId="{126F0D66-EE38-46E1-B74D-32C92C6E5838}" type="presParOf" srcId="{CF56CA8B-9A58-4693-9C69-1606834AF214}" destId="{FA0FD2E7-B709-4D6D-835A-8C2B942F5B14}" srcOrd="4" destOrd="0" presId="urn:microsoft.com/office/officeart/2005/8/layout/hProcess4"/>
    <dgm:cxn modelId="{17A26EC4-9B09-4003-8B80-C2623B3BB907}" type="presParOf" srcId="{E14FB58A-794D-4960-8F39-2855F4FE111B}" destId="{81925BC7-6D57-4822-B5A9-25FD2191D461}" srcOrd="3" destOrd="0" presId="urn:microsoft.com/office/officeart/2005/8/layout/hProcess4"/>
    <dgm:cxn modelId="{90140B56-4CE4-4B46-A4A5-5F0345A0455B}" type="presParOf" srcId="{E14FB58A-794D-4960-8F39-2855F4FE111B}" destId="{F67757A8-00D0-4E8D-B6BB-EBFFE882B03C}" srcOrd="4" destOrd="0" presId="urn:microsoft.com/office/officeart/2005/8/layout/hProcess4"/>
    <dgm:cxn modelId="{37E1836A-E064-4B9C-9B52-B5D3CE201D6B}" type="presParOf" srcId="{F67757A8-00D0-4E8D-B6BB-EBFFE882B03C}" destId="{70A32E4E-1A67-43C1-B0D4-A3F7E9B625D1}" srcOrd="0" destOrd="0" presId="urn:microsoft.com/office/officeart/2005/8/layout/hProcess4"/>
    <dgm:cxn modelId="{CFE53061-EC82-4C35-9856-C4953FF92A2D}" type="presParOf" srcId="{F67757A8-00D0-4E8D-B6BB-EBFFE882B03C}" destId="{DB277FD7-EA3E-4034-BC0C-73FD466FAD46}" srcOrd="1" destOrd="0" presId="urn:microsoft.com/office/officeart/2005/8/layout/hProcess4"/>
    <dgm:cxn modelId="{6698595E-5612-42EF-A5E5-41AE62E16C42}" type="presParOf" srcId="{F67757A8-00D0-4E8D-B6BB-EBFFE882B03C}" destId="{40B9E912-2DAA-4606-B459-3E0184B03BD4}" srcOrd="2" destOrd="0" presId="urn:microsoft.com/office/officeart/2005/8/layout/hProcess4"/>
    <dgm:cxn modelId="{8926736E-D11E-4ED5-8F15-5C5968532203}" type="presParOf" srcId="{F67757A8-00D0-4E8D-B6BB-EBFFE882B03C}" destId="{111D956E-7EE5-49D5-AF94-4DAC86E098A5}" srcOrd="3" destOrd="0" presId="urn:microsoft.com/office/officeart/2005/8/layout/hProcess4"/>
    <dgm:cxn modelId="{CFF06755-498F-4D1B-8586-4854B1D4ADB5}" type="presParOf" srcId="{F67757A8-00D0-4E8D-B6BB-EBFFE882B03C}" destId="{BDD1D5A4-65E3-4C39-99BF-7BF5C8D47C68}" srcOrd="4" destOrd="0" presId="urn:microsoft.com/office/officeart/2005/8/layout/hProcess4"/>
    <dgm:cxn modelId="{6BFDB167-DD31-49A2-8F7C-F852C5380D22}" type="presParOf" srcId="{E14FB58A-794D-4960-8F39-2855F4FE111B}" destId="{F5F6D978-4A95-4CEE-A524-F74D344C7367}" srcOrd="5" destOrd="0" presId="urn:microsoft.com/office/officeart/2005/8/layout/hProcess4"/>
    <dgm:cxn modelId="{7FBCF611-4FEB-4FCE-847C-7B024CE038EE}" type="presParOf" srcId="{E14FB58A-794D-4960-8F39-2855F4FE111B}" destId="{36CFDB6D-88CA-477E-81B8-A0CF471582C7}" srcOrd="6" destOrd="0" presId="urn:microsoft.com/office/officeart/2005/8/layout/hProcess4"/>
    <dgm:cxn modelId="{2992EB06-6BE6-4AEC-B80C-51A797481BCE}" type="presParOf" srcId="{36CFDB6D-88CA-477E-81B8-A0CF471582C7}" destId="{C78D8CAC-16C3-4CEF-80EC-8DFEA6CB96BF}" srcOrd="0" destOrd="0" presId="urn:microsoft.com/office/officeart/2005/8/layout/hProcess4"/>
    <dgm:cxn modelId="{A5C6616D-6939-4274-9135-A5BF99833170}" type="presParOf" srcId="{36CFDB6D-88CA-477E-81B8-A0CF471582C7}" destId="{C4CA3125-421F-464E-95E2-0499D0C4EF3A}" srcOrd="1" destOrd="0" presId="urn:microsoft.com/office/officeart/2005/8/layout/hProcess4"/>
    <dgm:cxn modelId="{B5DBA7B7-7175-4D14-8C3F-BA818535AD88}" type="presParOf" srcId="{36CFDB6D-88CA-477E-81B8-A0CF471582C7}" destId="{50222593-BA8A-4877-AD83-BC48F2DA24A8}" srcOrd="2" destOrd="0" presId="urn:microsoft.com/office/officeart/2005/8/layout/hProcess4"/>
    <dgm:cxn modelId="{55117662-D7DB-45FE-BBF1-DDFFC19B9097}" type="presParOf" srcId="{36CFDB6D-88CA-477E-81B8-A0CF471582C7}" destId="{0CDAD7A4-CD35-4E95-B3F7-461E7B465536}" srcOrd="3" destOrd="0" presId="urn:microsoft.com/office/officeart/2005/8/layout/hProcess4"/>
    <dgm:cxn modelId="{7F685DCE-F38B-406E-A3A6-6EA92CE587AA}" type="presParOf" srcId="{36CFDB6D-88CA-477E-81B8-A0CF471582C7}" destId="{336A34C0-4CCE-41CB-A28F-E3B91E6393A9}" srcOrd="4" destOrd="0" presId="urn:microsoft.com/office/officeart/2005/8/layout/h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351B55-C217-4378-A246-AA5AF37C481B}" type="doc">
      <dgm:prSet loTypeId="urn:microsoft.com/office/officeart/2009/3/layout/IncreasingArrowsProcess" loCatId="process" qsTypeId="urn:microsoft.com/office/officeart/2005/8/quickstyle/simple5" qsCatId="simple" csTypeId="urn:microsoft.com/office/officeart/2005/8/colors/colorful1" csCatId="colorful" phldr="1"/>
      <dgm:spPr/>
      <dgm:t>
        <a:bodyPr/>
        <a:lstStyle/>
        <a:p>
          <a:endParaRPr lang="es-ES"/>
        </a:p>
      </dgm:t>
    </dgm:pt>
    <dgm:pt modelId="{CE7A4941-EACF-4843-A0A9-6676E492D1A2}">
      <dgm:prSet phldrT="[Texto]" custT="1"/>
      <dgm:spPr>
        <a:solidFill>
          <a:srgbClr val="FFC000"/>
        </a:solidFill>
      </dgm:spPr>
      <dgm:t>
        <a:bodyPr/>
        <a:lstStyle/>
        <a:p>
          <a:pPr algn="just"/>
          <a:endParaRPr lang="es-ES" sz="1300" i="1" dirty="0"/>
        </a:p>
      </dgm:t>
    </dgm:pt>
    <dgm:pt modelId="{329E6BBF-D9EA-4018-B0FE-468E86523BB0}" type="parTrans" cxnId="{EE6F1545-8CA8-4FED-BBFC-1384919E4C2C}">
      <dgm:prSet/>
      <dgm:spPr/>
      <dgm:t>
        <a:bodyPr/>
        <a:lstStyle/>
        <a:p>
          <a:pPr algn="just"/>
          <a:endParaRPr lang="es-ES" sz="1300"/>
        </a:p>
      </dgm:t>
    </dgm:pt>
    <dgm:pt modelId="{6112A801-5E39-4D94-936E-FEB699649175}" type="sibTrans" cxnId="{EE6F1545-8CA8-4FED-BBFC-1384919E4C2C}">
      <dgm:prSet/>
      <dgm:spPr/>
      <dgm:t>
        <a:bodyPr/>
        <a:lstStyle/>
        <a:p>
          <a:pPr algn="just"/>
          <a:endParaRPr lang="es-ES" sz="1300"/>
        </a:p>
      </dgm:t>
    </dgm:pt>
    <dgm:pt modelId="{556A8BA9-EA12-4726-AD90-CE8E44D6231E}">
      <dgm:prSet phldrT="[Texto]" custT="1"/>
      <dgm:spPr/>
      <dgm:t>
        <a:bodyPr/>
        <a:lstStyle/>
        <a:p>
          <a:pPr algn="just"/>
          <a:r>
            <a:rPr lang="es-ES_tradnl" sz="1800" dirty="0" smtClean="0"/>
            <a:t>Base de información de arsénico total en aguas geotermales del DMQ.</a:t>
          </a:r>
          <a:endParaRPr lang="es-ES" sz="1800" dirty="0"/>
        </a:p>
      </dgm:t>
    </dgm:pt>
    <dgm:pt modelId="{DF95D129-F9FF-4569-B000-5BC5E6625272}" type="parTrans" cxnId="{2132E2BC-22E8-465B-9FDB-A678870ABE63}">
      <dgm:prSet/>
      <dgm:spPr/>
      <dgm:t>
        <a:bodyPr/>
        <a:lstStyle/>
        <a:p>
          <a:pPr algn="just"/>
          <a:endParaRPr lang="es-ES" sz="1300"/>
        </a:p>
      </dgm:t>
    </dgm:pt>
    <dgm:pt modelId="{107705A6-423F-47D0-A2DE-D28392914328}" type="sibTrans" cxnId="{2132E2BC-22E8-465B-9FDB-A678870ABE63}">
      <dgm:prSet/>
      <dgm:spPr/>
      <dgm:t>
        <a:bodyPr/>
        <a:lstStyle/>
        <a:p>
          <a:pPr algn="just"/>
          <a:endParaRPr lang="es-ES" sz="1300"/>
        </a:p>
      </dgm:t>
    </dgm:pt>
    <dgm:pt modelId="{AA50EE88-EB2C-4B88-B866-036F0B1F0EC6}">
      <dgm:prSet custT="1"/>
      <dgm:spPr/>
      <dgm:t>
        <a:bodyPr/>
        <a:lstStyle/>
        <a:p>
          <a:pPr algn="just"/>
          <a:r>
            <a:rPr lang="es-ES_tradnl" sz="1800" dirty="0" smtClean="0"/>
            <a:t>Plantea relacionar la temperatura con el contenido      de arsénico.</a:t>
          </a:r>
          <a:endParaRPr lang="es-EC" sz="1800" dirty="0"/>
        </a:p>
      </dgm:t>
    </dgm:pt>
    <dgm:pt modelId="{48090BC8-9CAB-4658-BF6D-AE6B5DA7F9BB}" type="parTrans" cxnId="{72A8686E-48F6-433C-9A36-AB7CD973D575}">
      <dgm:prSet/>
      <dgm:spPr/>
      <dgm:t>
        <a:bodyPr/>
        <a:lstStyle/>
        <a:p>
          <a:pPr algn="just"/>
          <a:endParaRPr lang="es-EC" sz="1300"/>
        </a:p>
      </dgm:t>
    </dgm:pt>
    <dgm:pt modelId="{358894DD-C0D6-45DD-BA6B-42A6CB4EA33B}" type="sibTrans" cxnId="{72A8686E-48F6-433C-9A36-AB7CD973D575}">
      <dgm:prSet/>
      <dgm:spPr/>
      <dgm:t>
        <a:bodyPr/>
        <a:lstStyle/>
        <a:p>
          <a:pPr algn="just"/>
          <a:endParaRPr lang="es-EC" sz="1300"/>
        </a:p>
      </dgm:t>
    </dgm:pt>
    <dgm:pt modelId="{497E1A57-02AE-49D2-8F5D-CDBBF00827E4}">
      <dgm:prSet custT="1"/>
      <dgm:spPr/>
      <dgm:t>
        <a:bodyPr/>
        <a:lstStyle/>
        <a:p>
          <a:pPr algn="just"/>
          <a:endParaRPr lang="es-EC" sz="1300" dirty="0"/>
        </a:p>
      </dgm:t>
    </dgm:pt>
    <dgm:pt modelId="{08871FD5-26E4-4189-B1C5-2DC17DFFF929}" type="parTrans" cxnId="{A150BD33-BBC9-47A2-8E0B-717F9FD9F66E}">
      <dgm:prSet/>
      <dgm:spPr/>
      <dgm:t>
        <a:bodyPr/>
        <a:lstStyle/>
        <a:p>
          <a:endParaRPr lang="es-ES"/>
        </a:p>
      </dgm:t>
    </dgm:pt>
    <dgm:pt modelId="{338FF771-0147-43FE-8310-A76606550072}" type="sibTrans" cxnId="{A150BD33-BBC9-47A2-8E0B-717F9FD9F66E}">
      <dgm:prSet/>
      <dgm:spPr/>
      <dgm:t>
        <a:bodyPr/>
        <a:lstStyle/>
        <a:p>
          <a:endParaRPr lang="es-ES"/>
        </a:p>
      </dgm:t>
    </dgm:pt>
    <dgm:pt modelId="{470CECB9-5045-4D5F-B53D-907A21D5951A}">
      <dgm:prSet custT="1"/>
      <dgm:spPr/>
      <dgm:t>
        <a:bodyPr/>
        <a:lstStyle/>
        <a:p>
          <a:pPr algn="just"/>
          <a:r>
            <a:rPr lang="es-ES_tradnl" sz="1800" dirty="0" smtClean="0"/>
            <a:t>Trabajar en conjunto, con la finalidad de optimizar tiempo y recursos </a:t>
          </a:r>
          <a:endParaRPr lang="es-EC" sz="1800" dirty="0"/>
        </a:p>
      </dgm:t>
    </dgm:pt>
    <dgm:pt modelId="{0E764EE8-0E96-4DB8-9F63-1F9075EA3BBB}" type="parTrans" cxnId="{B5B65600-5F1C-47B8-8164-A60B5473786F}">
      <dgm:prSet/>
      <dgm:spPr/>
      <dgm:t>
        <a:bodyPr/>
        <a:lstStyle/>
        <a:p>
          <a:endParaRPr lang="es-ES"/>
        </a:p>
      </dgm:t>
    </dgm:pt>
    <dgm:pt modelId="{746CCEE3-D89D-42F4-B922-E6D9E9E40D06}" type="sibTrans" cxnId="{B5B65600-5F1C-47B8-8164-A60B5473786F}">
      <dgm:prSet/>
      <dgm:spPr/>
      <dgm:t>
        <a:bodyPr/>
        <a:lstStyle/>
        <a:p>
          <a:endParaRPr lang="es-ES"/>
        </a:p>
      </dgm:t>
    </dgm:pt>
    <dgm:pt modelId="{43E3EF6C-EACB-407A-938C-3CD460A786B5}">
      <dgm:prSet custT="1"/>
      <dgm:spPr/>
      <dgm:t>
        <a:bodyPr/>
        <a:lstStyle/>
        <a:p>
          <a:pPr algn="just"/>
          <a:endParaRPr lang="es-EC" sz="1800" dirty="0"/>
        </a:p>
      </dgm:t>
    </dgm:pt>
    <dgm:pt modelId="{FFC3F7B3-AB38-46EB-93C5-B9C4C12A543A}" type="parTrans" cxnId="{50BD215A-7FD3-4691-A447-5C415A80DF09}">
      <dgm:prSet/>
      <dgm:spPr/>
      <dgm:t>
        <a:bodyPr/>
        <a:lstStyle/>
        <a:p>
          <a:endParaRPr lang="es-ES"/>
        </a:p>
      </dgm:t>
    </dgm:pt>
    <dgm:pt modelId="{591B32AC-45B3-4697-9FC4-3F8491CD00E6}" type="sibTrans" cxnId="{50BD215A-7FD3-4691-A447-5C415A80DF09}">
      <dgm:prSet/>
      <dgm:spPr/>
      <dgm:t>
        <a:bodyPr/>
        <a:lstStyle/>
        <a:p>
          <a:endParaRPr lang="es-ES"/>
        </a:p>
      </dgm:t>
    </dgm:pt>
    <dgm:pt modelId="{0E80162C-CAFF-4456-B2C9-F05396F852FC}" type="pres">
      <dgm:prSet presAssocID="{12351B55-C217-4378-A246-AA5AF37C481B}" presName="Name0" presStyleCnt="0">
        <dgm:presLayoutVars>
          <dgm:chMax val="5"/>
          <dgm:chPref val="5"/>
          <dgm:dir/>
          <dgm:animLvl val="lvl"/>
        </dgm:presLayoutVars>
      </dgm:prSet>
      <dgm:spPr/>
      <dgm:t>
        <a:bodyPr/>
        <a:lstStyle/>
        <a:p>
          <a:endParaRPr lang="es-ES"/>
        </a:p>
      </dgm:t>
    </dgm:pt>
    <dgm:pt modelId="{CFC43EB9-A146-4CF5-82F3-83F63D46ED76}" type="pres">
      <dgm:prSet presAssocID="{CE7A4941-EACF-4843-A0A9-6676E492D1A2}" presName="parentText1" presStyleLbl="node1" presStyleIdx="0" presStyleCnt="3">
        <dgm:presLayoutVars>
          <dgm:chMax/>
          <dgm:chPref val="3"/>
          <dgm:bulletEnabled val="1"/>
        </dgm:presLayoutVars>
      </dgm:prSet>
      <dgm:spPr/>
      <dgm:t>
        <a:bodyPr/>
        <a:lstStyle/>
        <a:p>
          <a:endParaRPr lang="es-ES"/>
        </a:p>
      </dgm:t>
    </dgm:pt>
    <dgm:pt modelId="{16AD1436-D70F-4455-B860-EE1A93E7FA66}" type="pres">
      <dgm:prSet presAssocID="{CE7A4941-EACF-4843-A0A9-6676E492D1A2}" presName="childText1" presStyleLbl="solidAlignAcc1" presStyleIdx="0" presStyleCnt="3">
        <dgm:presLayoutVars>
          <dgm:chMax val="0"/>
          <dgm:chPref val="0"/>
          <dgm:bulletEnabled val="1"/>
        </dgm:presLayoutVars>
      </dgm:prSet>
      <dgm:spPr/>
      <dgm:t>
        <a:bodyPr/>
        <a:lstStyle/>
        <a:p>
          <a:endParaRPr lang="es-ES"/>
        </a:p>
      </dgm:t>
    </dgm:pt>
    <dgm:pt modelId="{B1DEBDDB-FDAC-4EC9-8B33-8CC0A026C871}" type="pres">
      <dgm:prSet presAssocID="{497E1A57-02AE-49D2-8F5D-CDBBF00827E4}" presName="parentText2" presStyleLbl="node1" presStyleIdx="1" presStyleCnt="3">
        <dgm:presLayoutVars>
          <dgm:chMax/>
          <dgm:chPref val="3"/>
          <dgm:bulletEnabled val="1"/>
        </dgm:presLayoutVars>
      </dgm:prSet>
      <dgm:spPr/>
      <dgm:t>
        <a:bodyPr/>
        <a:lstStyle/>
        <a:p>
          <a:endParaRPr lang="es-ES"/>
        </a:p>
      </dgm:t>
    </dgm:pt>
    <dgm:pt modelId="{E42A851B-200F-472D-BB40-0E454788E889}" type="pres">
      <dgm:prSet presAssocID="{497E1A57-02AE-49D2-8F5D-CDBBF00827E4}" presName="childText2" presStyleLbl="solidAlignAcc1" presStyleIdx="1" presStyleCnt="3" custScaleX="101632">
        <dgm:presLayoutVars>
          <dgm:chMax val="0"/>
          <dgm:chPref val="0"/>
          <dgm:bulletEnabled val="1"/>
        </dgm:presLayoutVars>
      </dgm:prSet>
      <dgm:spPr/>
      <dgm:t>
        <a:bodyPr/>
        <a:lstStyle/>
        <a:p>
          <a:endParaRPr lang="es-ES"/>
        </a:p>
      </dgm:t>
    </dgm:pt>
    <dgm:pt modelId="{ED7E88AF-7F7C-4F55-B9B0-BC5A6B790E93}" type="pres">
      <dgm:prSet presAssocID="{43E3EF6C-EACB-407A-938C-3CD460A786B5}" presName="parentText3" presStyleLbl="node1" presStyleIdx="2" presStyleCnt="3" custScaleX="122093" custLinFactNeighborX="-9983" custLinFactNeighborY="2222">
        <dgm:presLayoutVars>
          <dgm:chMax/>
          <dgm:chPref val="3"/>
          <dgm:bulletEnabled val="1"/>
        </dgm:presLayoutVars>
      </dgm:prSet>
      <dgm:spPr/>
      <dgm:t>
        <a:bodyPr/>
        <a:lstStyle/>
        <a:p>
          <a:endParaRPr lang="es-ES"/>
        </a:p>
      </dgm:t>
    </dgm:pt>
    <dgm:pt modelId="{6F2DE7AF-378C-4FDC-B122-995D3444E15E}" type="pres">
      <dgm:prSet presAssocID="{43E3EF6C-EACB-407A-938C-3CD460A786B5}" presName="childText3" presStyleLbl="solidAlignAcc1" presStyleIdx="2" presStyleCnt="3" custScaleX="104254" custLinFactNeighborX="-22484">
        <dgm:presLayoutVars>
          <dgm:chMax val="0"/>
          <dgm:chPref val="0"/>
          <dgm:bulletEnabled val="1"/>
        </dgm:presLayoutVars>
      </dgm:prSet>
      <dgm:spPr/>
      <dgm:t>
        <a:bodyPr/>
        <a:lstStyle/>
        <a:p>
          <a:endParaRPr lang="es-ES"/>
        </a:p>
      </dgm:t>
    </dgm:pt>
  </dgm:ptLst>
  <dgm:cxnLst>
    <dgm:cxn modelId="{DCBD71CB-5FC6-4326-908D-577A05AD67E8}" type="presOf" srcId="{CE7A4941-EACF-4843-A0A9-6676E492D1A2}" destId="{CFC43EB9-A146-4CF5-82F3-83F63D46ED76}" srcOrd="0" destOrd="0" presId="urn:microsoft.com/office/officeart/2009/3/layout/IncreasingArrowsProcess"/>
    <dgm:cxn modelId="{A150BD33-BBC9-47A2-8E0B-717F9FD9F66E}" srcId="{12351B55-C217-4378-A246-AA5AF37C481B}" destId="{497E1A57-02AE-49D2-8F5D-CDBBF00827E4}" srcOrd="1" destOrd="0" parTransId="{08871FD5-26E4-4189-B1C5-2DC17DFFF929}" sibTransId="{338FF771-0147-43FE-8310-A76606550072}"/>
    <dgm:cxn modelId="{BBAE9432-2210-4CFD-AB13-C2CD0132E518}" type="presOf" srcId="{556A8BA9-EA12-4726-AD90-CE8E44D6231E}" destId="{16AD1436-D70F-4455-B860-EE1A93E7FA66}" srcOrd="0" destOrd="0" presId="urn:microsoft.com/office/officeart/2009/3/layout/IncreasingArrowsProcess"/>
    <dgm:cxn modelId="{72A8686E-48F6-433C-9A36-AB7CD973D575}" srcId="{497E1A57-02AE-49D2-8F5D-CDBBF00827E4}" destId="{AA50EE88-EB2C-4B88-B866-036F0B1F0EC6}" srcOrd="0" destOrd="0" parTransId="{48090BC8-9CAB-4658-BF6D-AE6B5DA7F9BB}" sibTransId="{358894DD-C0D6-45DD-BA6B-42A6CB4EA33B}"/>
    <dgm:cxn modelId="{E922F54A-1110-4C95-8533-FEDA33E6452C}" type="presOf" srcId="{497E1A57-02AE-49D2-8F5D-CDBBF00827E4}" destId="{B1DEBDDB-FDAC-4EC9-8B33-8CC0A026C871}" srcOrd="0" destOrd="0" presId="urn:microsoft.com/office/officeart/2009/3/layout/IncreasingArrowsProcess"/>
    <dgm:cxn modelId="{2132E2BC-22E8-465B-9FDB-A678870ABE63}" srcId="{CE7A4941-EACF-4843-A0A9-6676E492D1A2}" destId="{556A8BA9-EA12-4726-AD90-CE8E44D6231E}" srcOrd="0" destOrd="0" parTransId="{DF95D129-F9FF-4569-B000-5BC5E6625272}" sibTransId="{107705A6-423F-47D0-A2DE-D28392914328}"/>
    <dgm:cxn modelId="{8C0D6520-3451-4D47-AB3A-121735D0E0D7}" type="presOf" srcId="{470CECB9-5045-4D5F-B53D-907A21D5951A}" destId="{6F2DE7AF-378C-4FDC-B122-995D3444E15E}" srcOrd="0" destOrd="0" presId="urn:microsoft.com/office/officeart/2009/3/layout/IncreasingArrowsProcess"/>
    <dgm:cxn modelId="{50BD215A-7FD3-4691-A447-5C415A80DF09}" srcId="{12351B55-C217-4378-A246-AA5AF37C481B}" destId="{43E3EF6C-EACB-407A-938C-3CD460A786B5}" srcOrd="2" destOrd="0" parTransId="{FFC3F7B3-AB38-46EB-93C5-B9C4C12A543A}" sibTransId="{591B32AC-45B3-4697-9FC4-3F8491CD00E6}"/>
    <dgm:cxn modelId="{B74BD78B-E286-4DE7-9863-FD16B2B89D6F}" type="presOf" srcId="{43E3EF6C-EACB-407A-938C-3CD460A786B5}" destId="{ED7E88AF-7F7C-4F55-B9B0-BC5A6B790E93}" srcOrd="0" destOrd="0" presId="urn:microsoft.com/office/officeart/2009/3/layout/IncreasingArrowsProcess"/>
    <dgm:cxn modelId="{EE6F1545-8CA8-4FED-BBFC-1384919E4C2C}" srcId="{12351B55-C217-4378-A246-AA5AF37C481B}" destId="{CE7A4941-EACF-4843-A0A9-6676E492D1A2}" srcOrd="0" destOrd="0" parTransId="{329E6BBF-D9EA-4018-B0FE-468E86523BB0}" sibTransId="{6112A801-5E39-4D94-936E-FEB699649175}"/>
    <dgm:cxn modelId="{F15F275E-0746-45C3-B8EC-9E524D8BDB54}" type="presOf" srcId="{12351B55-C217-4378-A246-AA5AF37C481B}" destId="{0E80162C-CAFF-4456-B2C9-F05396F852FC}" srcOrd="0" destOrd="0" presId="urn:microsoft.com/office/officeart/2009/3/layout/IncreasingArrowsProcess"/>
    <dgm:cxn modelId="{B7373562-4364-46F7-A999-16A7D283591D}" type="presOf" srcId="{AA50EE88-EB2C-4B88-B866-036F0B1F0EC6}" destId="{E42A851B-200F-472D-BB40-0E454788E889}" srcOrd="0" destOrd="0" presId="urn:microsoft.com/office/officeart/2009/3/layout/IncreasingArrowsProcess"/>
    <dgm:cxn modelId="{B5B65600-5F1C-47B8-8164-A60B5473786F}" srcId="{43E3EF6C-EACB-407A-938C-3CD460A786B5}" destId="{470CECB9-5045-4D5F-B53D-907A21D5951A}" srcOrd="0" destOrd="0" parTransId="{0E764EE8-0E96-4DB8-9F63-1F9075EA3BBB}" sibTransId="{746CCEE3-D89D-42F4-B922-E6D9E9E40D06}"/>
    <dgm:cxn modelId="{AC07042A-1EE6-4472-AFB5-0B9129E03D2F}" type="presParOf" srcId="{0E80162C-CAFF-4456-B2C9-F05396F852FC}" destId="{CFC43EB9-A146-4CF5-82F3-83F63D46ED76}" srcOrd="0" destOrd="0" presId="urn:microsoft.com/office/officeart/2009/3/layout/IncreasingArrowsProcess"/>
    <dgm:cxn modelId="{5B16219D-7791-4483-8009-DC86793EFA5B}" type="presParOf" srcId="{0E80162C-CAFF-4456-B2C9-F05396F852FC}" destId="{16AD1436-D70F-4455-B860-EE1A93E7FA66}" srcOrd="1" destOrd="0" presId="urn:microsoft.com/office/officeart/2009/3/layout/IncreasingArrowsProcess"/>
    <dgm:cxn modelId="{86F148BF-5E8D-449A-A387-A9FA05382848}" type="presParOf" srcId="{0E80162C-CAFF-4456-B2C9-F05396F852FC}" destId="{B1DEBDDB-FDAC-4EC9-8B33-8CC0A026C871}" srcOrd="2" destOrd="0" presId="urn:microsoft.com/office/officeart/2009/3/layout/IncreasingArrowsProcess"/>
    <dgm:cxn modelId="{A0E6DDD5-9681-4153-A07A-77DD88C9147C}" type="presParOf" srcId="{0E80162C-CAFF-4456-B2C9-F05396F852FC}" destId="{E42A851B-200F-472D-BB40-0E454788E889}" srcOrd="3" destOrd="0" presId="urn:microsoft.com/office/officeart/2009/3/layout/IncreasingArrowsProcess"/>
    <dgm:cxn modelId="{2D67AB9A-4CFF-4455-82FD-1AB6A85E712A}" type="presParOf" srcId="{0E80162C-CAFF-4456-B2C9-F05396F852FC}" destId="{ED7E88AF-7F7C-4F55-B9B0-BC5A6B790E93}" srcOrd="4" destOrd="0" presId="urn:microsoft.com/office/officeart/2009/3/layout/IncreasingArrowsProcess"/>
    <dgm:cxn modelId="{D310BDD8-90FF-4704-A4B2-7B3F3EFBA1D7}" type="presParOf" srcId="{0E80162C-CAFF-4456-B2C9-F05396F852FC}" destId="{6F2DE7AF-378C-4FDC-B122-995D3444E15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A55488-E226-4BBC-B66C-83D3BAD02E14}" type="doc">
      <dgm:prSet loTypeId="urn:microsoft.com/office/officeart/2009/3/layout/PieProcess" loCatId="list" qsTypeId="urn:microsoft.com/office/officeart/2005/8/quickstyle/simple5" qsCatId="simple" csTypeId="urn:microsoft.com/office/officeart/2005/8/colors/accent3_2" csCatId="accent3" phldr="1"/>
      <dgm:spPr/>
      <dgm:t>
        <a:bodyPr/>
        <a:lstStyle/>
        <a:p>
          <a:endParaRPr lang="es-EC"/>
        </a:p>
      </dgm:t>
    </dgm:pt>
    <dgm:pt modelId="{35BD4C57-CE39-40D0-8950-52EBB25E52CD}">
      <dgm:prSet phldrT="[Texto]" custT="1"/>
      <dgm:spPr/>
      <dgm:t>
        <a:bodyPr/>
        <a:lstStyle/>
        <a:p>
          <a:pPr algn="l"/>
          <a:endParaRPr lang="es-EC" sz="1600" dirty="0">
            <a:solidFill>
              <a:schemeClr val="tx1"/>
            </a:solidFill>
          </a:endParaRPr>
        </a:p>
      </dgm:t>
    </dgm:pt>
    <dgm:pt modelId="{6DC48FE2-7910-45B1-B312-90C20E5DE919}" type="parTrans" cxnId="{07B43CA9-4B11-4E4F-AE5B-4A7CCE738CDC}">
      <dgm:prSet/>
      <dgm:spPr/>
      <dgm:t>
        <a:bodyPr/>
        <a:lstStyle/>
        <a:p>
          <a:pPr algn="l"/>
          <a:endParaRPr lang="es-EC" sz="1600">
            <a:solidFill>
              <a:schemeClr val="tx1"/>
            </a:solidFill>
          </a:endParaRPr>
        </a:p>
      </dgm:t>
    </dgm:pt>
    <dgm:pt modelId="{E6C7B785-C8FA-40C1-9ED7-A2487C34375B}" type="sibTrans" cxnId="{07B43CA9-4B11-4E4F-AE5B-4A7CCE738CDC}">
      <dgm:prSet/>
      <dgm:spPr/>
      <dgm:t>
        <a:bodyPr/>
        <a:lstStyle/>
        <a:p>
          <a:pPr algn="l"/>
          <a:endParaRPr lang="es-EC" sz="1600">
            <a:solidFill>
              <a:schemeClr val="tx1"/>
            </a:solidFill>
          </a:endParaRPr>
        </a:p>
      </dgm:t>
    </dgm:pt>
    <dgm:pt modelId="{42DB49FF-8BB5-465F-BA1C-2FD76FF46402}">
      <dgm:prSet phldrT="[Texto]" custT="1"/>
      <dgm:spPr/>
      <dgm:t>
        <a:bodyPr/>
        <a:lstStyle/>
        <a:p>
          <a:pPr algn="just"/>
          <a:r>
            <a:rPr lang="es-EC" sz="1600" dirty="0" smtClean="0"/>
            <a:t>Plataformas satelitales y aviones no tripulados</a:t>
          </a:r>
          <a:endParaRPr lang="es-EC" sz="1600" dirty="0"/>
        </a:p>
      </dgm:t>
    </dgm:pt>
    <dgm:pt modelId="{8E3453DC-3631-48A1-A180-3520D7F0BD29}" type="sibTrans" cxnId="{EB7A33F6-96CD-4D13-862C-F5D55550F6CE}">
      <dgm:prSet/>
      <dgm:spPr/>
      <dgm:t>
        <a:bodyPr/>
        <a:lstStyle/>
        <a:p>
          <a:pPr algn="l"/>
          <a:endParaRPr lang="es-EC" sz="1600">
            <a:solidFill>
              <a:schemeClr val="tx1"/>
            </a:solidFill>
          </a:endParaRPr>
        </a:p>
      </dgm:t>
    </dgm:pt>
    <dgm:pt modelId="{CCB8E9D2-3463-4E71-8B39-3811ACB82FD3}" type="parTrans" cxnId="{EB7A33F6-96CD-4D13-862C-F5D55550F6CE}">
      <dgm:prSet/>
      <dgm:spPr/>
      <dgm:t>
        <a:bodyPr/>
        <a:lstStyle/>
        <a:p>
          <a:pPr algn="l"/>
          <a:endParaRPr lang="es-EC" sz="1600">
            <a:solidFill>
              <a:schemeClr val="tx1"/>
            </a:solidFill>
          </a:endParaRPr>
        </a:p>
      </dgm:t>
    </dgm:pt>
    <dgm:pt modelId="{C3696F96-62FC-4B7E-B095-277A60DBED37}">
      <dgm:prSet phldrT="[Texto]" custT="1"/>
      <dgm:spPr/>
      <dgm:t>
        <a:bodyPr/>
        <a:lstStyle/>
        <a:p>
          <a:pPr algn="ctr"/>
          <a:r>
            <a:rPr lang="es-ES" sz="2000" b="1" dirty="0" smtClean="0"/>
            <a:t>Sensores Remotos</a:t>
          </a:r>
          <a:endParaRPr lang="es-EC" sz="2000" dirty="0"/>
        </a:p>
      </dgm:t>
    </dgm:pt>
    <dgm:pt modelId="{2EC656BB-DCE9-4231-9C3D-E3810122E967}" type="sibTrans" cxnId="{A59C055C-6CCC-4CDE-B38C-7258A9F56AFA}">
      <dgm:prSet/>
      <dgm:spPr/>
      <dgm:t>
        <a:bodyPr/>
        <a:lstStyle/>
        <a:p>
          <a:pPr algn="l"/>
          <a:endParaRPr lang="es-EC" sz="1600">
            <a:solidFill>
              <a:schemeClr val="tx1"/>
            </a:solidFill>
          </a:endParaRPr>
        </a:p>
      </dgm:t>
    </dgm:pt>
    <dgm:pt modelId="{9604A00F-6528-44F3-AB28-3011FB499F65}" type="parTrans" cxnId="{A59C055C-6CCC-4CDE-B38C-7258A9F56AFA}">
      <dgm:prSet/>
      <dgm:spPr/>
      <dgm:t>
        <a:bodyPr/>
        <a:lstStyle/>
        <a:p>
          <a:pPr algn="l"/>
          <a:endParaRPr lang="es-EC" sz="1600">
            <a:solidFill>
              <a:schemeClr val="tx1"/>
            </a:solidFill>
          </a:endParaRPr>
        </a:p>
      </dgm:t>
    </dgm:pt>
    <dgm:pt modelId="{C1776CAA-105F-46EF-9C86-2D31EEDBE23A}">
      <dgm:prSet custT="1"/>
      <dgm:spPr/>
      <dgm:t>
        <a:bodyPr/>
        <a:lstStyle/>
        <a:p>
          <a:pPr algn="just"/>
          <a:r>
            <a:rPr lang="es-ES" sz="1600" dirty="0" smtClean="0"/>
            <a:t>Nuevas Tecnologías como apoyo a la parte ambiental. </a:t>
          </a:r>
          <a:endParaRPr lang="es-ES" sz="1600" dirty="0"/>
        </a:p>
      </dgm:t>
    </dgm:pt>
    <dgm:pt modelId="{A0F7725D-5C37-44AB-93E8-BDF9EE43F188}" type="sibTrans" cxnId="{C111EAE3-875F-4C5D-9B3F-D64736D44E91}">
      <dgm:prSet/>
      <dgm:spPr/>
      <dgm:t>
        <a:bodyPr/>
        <a:lstStyle/>
        <a:p>
          <a:pPr algn="l"/>
          <a:endParaRPr lang="es-EC" sz="1600">
            <a:solidFill>
              <a:schemeClr val="tx1"/>
            </a:solidFill>
          </a:endParaRPr>
        </a:p>
      </dgm:t>
    </dgm:pt>
    <dgm:pt modelId="{486C637F-2A09-484B-BD02-716A0F0E4275}" type="parTrans" cxnId="{C111EAE3-875F-4C5D-9B3F-D64736D44E91}">
      <dgm:prSet/>
      <dgm:spPr/>
      <dgm:t>
        <a:bodyPr/>
        <a:lstStyle/>
        <a:p>
          <a:pPr algn="l"/>
          <a:endParaRPr lang="es-EC" sz="1600">
            <a:solidFill>
              <a:schemeClr val="tx1"/>
            </a:solidFill>
          </a:endParaRPr>
        </a:p>
      </dgm:t>
    </dgm:pt>
    <dgm:pt modelId="{511A1D88-A44C-4D37-8AA8-D2AB40FACF4A}">
      <dgm:prSet custT="1"/>
      <dgm:spPr/>
      <dgm:t>
        <a:bodyPr/>
        <a:lstStyle/>
        <a:p>
          <a:pPr algn="just"/>
          <a:r>
            <a:rPr lang="es-ES" sz="1600" dirty="0" smtClean="0"/>
            <a:t>Correlacionar las variables de temperatura y arsénico para futuras investigaciones.  </a:t>
          </a:r>
          <a:endParaRPr lang="es-ES" sz="1600" dirty="0"/>
        </a:p>
      </dgm:t>
    </dgm:pt>
    <dgm:pt modelId="{6A0FD722-8D20-4E5B-A649-A08C53F7BD28}" type="parTrans" cxnId="{1DED57F4-5E00-45FA-BE75-D5D06C66F609}">
      <dgm:prSet/>
      <dgm:spPr/>
      <dgm:t>
        <a:bodyPr/>
        <a:lstStyle/>
        <a:p>
          <a:endParaRPr lang="es-ES"/>
        </a:p>
      </dgm:t>
    </dgm:pt>
    <dgm:pt modelId="{E360FB82-9F07-4978-AAB8-D4702AC16FE9}" type="sibTrans" cxnId="{1DED57F4-5E00-45FA-BE75-D5D06C66F609}">
      <dgm:prSet/>
      <dgm:spPr/>
      <dgm:t>
        <a:bodyPr/>
        <a:lstStyle/>
        <a:p>
          <a:endParaRPr lang="es-ES"/>
        </a:p>
      </dgm:t>
    </dgm:pt>
    <dgm:pt modelId="{0396CB2F-E4B3-4C34-AEC3-64F9F44D9A2D}">
      <dgm:prSet custT="1"/>
      <dgm:spPr/>
      <dgm:t>
        <a:bodyPr/>
        <a:lstStyle/>
        <a:p>
          <a:pPr algn="l"/>
          <a:endParaRPr lang="es-ES" sz="1600" dirty="0"/>
        </a:p>
      </dgm:t>
    </dgm:pt>
    <dgm:pt modelId="{8C2FA974-C7E9-4984-BFB1-F1C6947FB247}" type="parTrans" cxnId="{455A2F01-F0D3-40EC-98B6-6CC33168EC58}">
      <dgm:prSet/>
      <dgm:spPr/>
      <dgm:t>
        <a:bodyPr/>
        <a:lstStyle/>
        <a:p>
          <a:endParaRPr lang="es-ES"/>
        </a:p>
      </dgm:t>
    </dgm:pt>
    <dgm:pt modelId="{D878954A-678A-4C1A-B7B7-F126F37C5B5A}" type="sibTrans" cxnId="{455A2F01-F0D3-40EC-98B6-6CC33168EC58}">
      <dgm:prSet/>
      <dgm:spPr/>
      <dgm:t>
        <a:bodyPr/>
        <a:lstStyle/>
        <a:p>
          <a:endParaRPr lang="es-ES"/>
        </a:p>
      </dgm:t>
    </dgm:pt>
    <dgm:pt modelId="{F203D2CC-2CB0-456B-94F5-B465B0255440}" type="pres">
      <dgm:prSet presAssocID="{24A55488-E226-4BBC-B66C-83D3BAD02E14}" presName="Name0" presStyleCnt="0">
        <dgm:presLayoutVars>
          <dgm:chMax val="7"/>
          <dgm:chPref val="7"/>
          <dgm:dir/>
          <dgm:animOne val="branch"/>
          <dgm:animLvl val="lvl"/>
        </dgm:presLayoutVars>
      </dgm:prSet>
      <dgm:spPr/>
      <dgm:t>
        <a:bodyPr/>
        <a:lstStyle/>
        <a:p>
          <a:endParaRPr lang="es-ES"/>
        </a:p>
      </dgm:t>
    </dgm:pt>
    <dgm:pt modelId="{DEDCCD61-A543-4B9F-B5BE-AF942B729A41}" type="pres">
      <dgm:prSet presAssocID="{C3696F96-62FC-4B7E-B095-277A60DBED37}" presName="ParentComposite" presStyleCnt="0"/>
      <dgm:spPr/>
      <dgm:t>
        <a:bodyPr/>
        <a:lstStyle/>
        <a:p>
          <a:endParaRPr lang="es-ES"/>
        </a:p>
      </dgm:t>
    </dgm:pt>
    <dgm:pt modelId="{FFF26011-5D60-4807-A94E-C334B002E108}" type="pres">
      <dgm:prSet presAssocID="{C3696F96-62FC-4B7E-B095-277A60DBED37}" presName="Chord" presStyleLbl="bgShp" presStyleIdx="0" presStyleCnt="3"/>
      <dgm:spPr/>
      <dgm:t>
        <a:bodyPr/>
        <a:lstStyle/>
        <a:p>
          <a:endParaRPr lang="es-ES"/>
        </a:p>
      </dgm:t>
    </dgm:pt>
    <dgm:pt modelId="{9E2F4F85-1967-40A9-948E-F6ECF0EBE253}" type="pres">
      <dgm:prSet presAssocID="{C3696F96-62FC-4B7E-B095-277A60DBED37}" presName="Pie" presStyleLbl="alignNode1" presStyleIdx="0" presStyleCnt="3"/>
      <dgm:spPr/>
      <dgm:t>
        <a:bodyPr/>
        <a:lstStyle/>
        <a:p>
          <a:endParaRPr lang="es-ES"/>
        </a:p>
      </dgm:t>
    </dgm:pt>
    <dgm:pt modelId="{3CA7F0D1-966F-41E6-93A8-79D8A2944E3B}" type="pres">
      <dgm:prSet presAssocID="{C3696F96-62FC-4B7E-B095-277A60DBED37}" presName="Parent" presStyleLbl="revTx" presStyleIdx="0" presStyleCnt="6">
        <dgm:presLayoutVars>
          <dgm:chMax val="1"/>
          <dgm:chPref val="1"/>
          <dgm:bulletEnabled val="1"/>
        </dgm:presLayoutVars>
      </dgm:prSet>
      <dgm:spPr/>
      <dgm:t>
        <a:bodyPr/>
        <a:lstStyle/>
        <a:p>
          <a:endParaRPr lang="es-ES"/>
        </a:p>
      </dgm:t>
    </dgm:pt>
    <dgm:pt modelId="{4EB0F9B5-E084-43A2-BDDD-68AF2BEA7427}" type="pres">
      <dgm:prSet presAssocID="{8E3453DC-3631-48A1-A180-3520D7F0BD29}" presName="negSibTrans" presStyleCnt="0"/>
      <dgm:spPr/>
      <dgm:t>
        <a:bodyPr/>
        <a:lstStyle/>
        <a:p>
          <a:endParaRPr lang="es-ES"/>
        </a:p>
      </dgm:t>
    </dgm:pt>
    <dgm:pt modelId="{EDFB07DC-6BD7-407E-95AA-BEA99F310F05}" type="pres">
      <dgm:prSet presAssocID="{C3696F96-62FC-4B7E-B095-277A60DBED37}" presName="composite" presStyleCnt="0"/>
      <dgm:spPr/>
      <dgm:t>
        <a:bodyPr/>
        <a:lstStyle/>
        <a:p>
          <a:endParaRPr lang="es-ES"/>
        </a:p>
      </dgm:t>
    </dgm:pt>
    <dgm:pt modelId="{3BFD77C8-2D9B-418A-A2C1-89843D193482}" type="pres">
      <dgm:prSet presAssocID="{C3696F96-62FC-4B7E-B095-277A60DBED37}" presName="Child" presStyleLbl="revTx" presStyleIdx="1" presStyleCnt="6" custScaleX="86405">
        <dgm:presLayoutVars>
          <dgm:chMax val="0"/>
          <dgm:chPref val="0"/>
          <dgm:bulletEnabled val="1"/>
        </dgm:presLayoutVars>
      </dgm:prSet>
      <dgm:spPr/>
      <dgm:t>
        <a:bodyPr/>
        <a:lstStyle/>
        <a:p>
          <a:endParaRPr lang="es-ES"/>
        </a:p>
      </dgm:t>
    </dgm:pt>
    <dgm:pt modelId="{0479F98E-014C-43D7-8984-0380C68BF122}" type="pres">
      <dgm:prSet presAssocID="{2EC656BB-DCE9-4231-9C3D-E3810122E967}" presName="sibTrans" presStyleCnt="0"/>
      <dgm:spPr/>
      <dgm:t>
        <a:bodyPr/>
        <a:lstStyle/>
        <a:p>
          <a:endParaRPr lang="es-ES"/>
        </a:p>
      </dgm:t>
    </dgm:pt>
    <dgm:pt modelId="{63F656AA-E683-4A8E-9EFB-680F19203BF2}" type="pres">
      <dgm:prSet presAssocID="{35BD4C57-CE39-40D0-8950-52EBB25E52CD}" presName="ParentComposite" presStyleCnt="0"/>
      <dgm:spPr/>
      <dgm:t>
        <a:bodyPr/>
        <a:lstStyle/>
        <a:p>
          <a:endParaRPr lang="es-ES"/>
        </a:p>
      </dgm:t>
    </dgm:pt>
    <dgm:pt modelId="{0D5C13DB-454C-4D78-8EA8-DF1502FEC74D}" type="pres">
      <dgm:prSet presAssocID="{35BD4C57-CE39-40D0-8950-52EBB25E52CD}" presName="Chord" presStyleLbl="bgShp" presStyleIdx="1" presStyleCnt="3"/>
      <dgm:spPr/>
      <dgm:t>
        <a:bodyPr/>
        <a:lstStyle/>
        <a:p>
          <a:endParaRPr lang="es-ES"/>
        </a:p>
      </dgm:t>
    </dgm:pt>
    <dgm:pt modelId="{0FB497AA-2543-4EF3-8DA8-8994D5EA9EFA}" type="pres">
      <dgm:prSet presAssocID="{35BD4C57-CE39-40D0-8950-52EBB25E52CD}" presName="Pie" presStyleLbl="alignNode1" presStyleIdx="1" presStyleCnt="3"/>
      <dgm:spPr/>
      <dgm:t>
        <a:bodyPr/>
        <a:lstStyle/>
        <a:p>
          <a:endParaRPr lang="es-ES"/>
        </a:p>
      </dgm:t>
    </dgm:pt>
    <dgm:pt modelId="{596C2E1D-69C7-4E5E-ABC9-756D727070C0}" type="pres">
      <dgm:prSet presAssocID="{35BD4C57-CE39-40D0-8950-52EBB25E52CD}" presName="Parent" presStyleLbl="revTx" presStyleIdx="2" presStyleCnt="6">
        <dgm:presLayoutVars>
          <dgm:chMax val="1"/>
          <dgm:chPref val="1"/>
          <dgm:bulletEnabled val="1"/>
        </dgm:presLayoutVars>
      </dgm:prSet>
      <dgm:spPr/>
      <dgm:t>
        <a:bodyPr/>
        <a:lstStyle/>
        <a:p>
          <a:endParaRPr lang="es-ES"/>
        </a:p>
      </dgm:t>
    </dgm:pt>
    <dgm:pt modelId="{88FB7B83-6062-4072-9E74-F45AC7677388}" type="pres">
      <dgm:prSet presAssocID="{A0F7725D-5C37-44AB-93E8-BDF9EE43F188}" presName="negSibTrans" presStyleCnt="0"/>
      <dgm:spPr/>
      <dgm:t>
        <a:bodyPr/>
        <a:lstStyle/>
        <a:p>
          <a:endParaRPr lang="es-ES"/>
        </a:p>
      </dgm:t>
    </dgm:pt>
    <dgm:pt modelId="{FEFD31F4-D2C4-4D72-A070-2703E372A157}" type="pres">
      <dgm:prSet presAssocID="{35BD4C57-CE39-40D0-8950-52EBB25E52CD}" presName="composite" presStyleCnt="0"/>
      <dgm:spPr/>
      <dgm:t>
        <a:bodyPr/>
        <a:lstStyle/>
        <a:p>
          <a:endParaRPr lang="es-ES"/>
        </a:p>
      </dgm:t>
    </dgm:pt>
    <dgm:pt modelId="{CE3CC619-4E19-466B-899D-E7AB4402FC6B}" type="pres">
      <dgm:prSet presAssocID="{35BD4C57-CE39-40D0-8950-52EBB25E52CD}" presName="Child" presStyleLbl="revTx" presStyleIdx="3" presStyleCnt="6" custScaleX="120973">
        <dgm:presLayoutVars>
          <dgm:chMax val="0"/>
          <dgm:chPref val="0"/>
          <dgm:bulletEnabled val="1"/>
        </dgm:presLayoutVars>
      </dgm:prSet>
      <dgm:spPr/>
      <dgm:t>
        <a:bodyPr/>
        <a:lstStyle/>
        <a:p>
          <a:endParaRPr lang="es-ES"/>
        </a:p>
      </dgm:t>
    </dgm:pt>
    <dgm:pt modelId="{3EEF40B0-29F8-4866-AEB7-6FC94D6F7E8C}" type="pres">
      <dgm:prSet presAssocID="{E6C7B785-C8FA-40C1-9ED7-A2487C34375B}" presName="sibTrans" presStyleCnt="0"/>
      <dgm:spPr/>
      <dgm:t>
        <a:bodyPr/>
        <a:lstStyle/>
        <a:p>
          <a:endParaRPr lang="es-ES"/>
        </a:p>
      </dgm:t>
    </dgm:pt>
    <dgm:pt modelId="{6ECC6C64-923E-473F-951C-48329D11D7A1}" type="pres">
      <dgm:prSet presAssocID="{0396CB2F-E4B3-4C34-AEC3-64F9F44D9A2D}" presName="ParentComposite" presStyleCnt="0"/>
      <dgm:spPr/>
    </dgm:pt>
    <dgm:pt modelId="{98A11A03-6C88-4899-98AB-FCC792BD2CE8}" type="pres">
      <dgm:prSet presAssocID="{0396CB2F-E4B3-4C34-AEC3-64F9F44D9A2D}" presName="Chord" presStyleLbl="bgShp" presStyleIdx="2" presStyleCnt="3" custLinFactNeighborX="-42900"/>
      <dgm:spPr/>
      <dgm:t>
        <a:bodyPr/>
        <a:lstStyle/>
        <a:p>
          <a:endParaRPr lang="es-ES"/>
        </a:p>
      </dgm:t>
    </dgm:pt>
    <dgm:pt modelId="{638AD475-A6FB-40B1-9B06-2D5AC50D0842}" type="pres">
      <dgm:prSet presAssocID="{0396CB2F-E4B3-4C34-AEC3-64F9F44D9A2D}" presName="Pie" presStyleLbl="alignNode1" presStyleIdx="2" presStyleCnt="3" custLinFactNeighborX="-53640"/>
      <dgm:spPr/>
    </dgm:pt>
    <dgm:pt modelId="{478D5304-8C65-49CB-8E1E-952ED839C4B8}" type="pres">
      <dgm:prSet presAssocID="{0396CB2F-E4B3-4C34-AEC3-64F9F44D9A2D}" presName="Parent" presStyleLbl="revTx" presStyleIdx="4" presStyleCnt="6">
        <dgm:presLayoutVars>
          <dgm:chMax val="1"/>
          <dgm:chPref val="1"/>
          <dgm:bulletEnabled val="1"/>
        </dgm:presLayoutVars>
      </dgm:prSet>
      <dgm:spPr/>
      <dgm:t>
        <a:bodyPr/>
        <a:lstStyle/>
        <a:p>
          <a:endParaRPr lang="es-ES"/>
        </a:p>
      </dgm:t>
    </dgm:pt>
    <dgm:pt modelId="{9AFBEE09-8FB8-4E2B-BD54-714482253738}" type="pres">
      <dgm:prSet presAssocID="{E360FB82-9F07-4978-AAB8-D4702AC16FE9}" presName="negSibTrans" presStyleCnt="0"/>
      <dgm:spPr/>
    </dgm:pt>
    <dgm:pt modelId="{868ECD4B-7295-4F10-B37C-81E90449F4E8}" type="pres">
      <dgm:prSet presAssocID="{0396CB2F-E4B3-4C34-AEC3-64F9F44D9A2D}" presName="composite" presStyleCnt="0"/>
      <dgm:spPr/>
    </dgm:pt>
    <dgm:pt modelId="{5CC15D2A-41E0-4E3C-8F08-9EC0F764EB07}" type="pres">
      <dgm:prSet presAssocID="{0396CB2F-E4B3-4C34-AEC3-64F9F44D9A2D}" presName="Child" presStyleLbl="revTx" presStyleIdx="5" presStyleCnt="6" custScaleX="119201" custLinFactNeighborX="-21450">
        <dgm:presLayoutVars>
          <dgm:chMax val="0"/>
          <dgm:chPref val="0"/>
          <dgm:bulletEnabled val="1"/>
        </dgm:presLayoutVars>
      </dgm:prSet>
      <dgm:spPr/>
      <dgm:t>
        <a:bodyPr/>
        <a:lstStyle/>
        <a:p>
          <a:endParaRPr lang="es-ES"/>
        </a:p>
      </dgm:t>
    </dgm:pt>
  </dgm:ptLst>
  <dgm:cxnLst>
    <dgm:cxn modelId="{C111EAE3-875F-4C5D-9B3F-D64736D44E91}" srcId="{35BD4C57-CE39-40D0-8950-52EBB25E52CD}" destId="{C1776CAA-105F-46EF-9C86-2D31EEDBE23A}" srcOrd="0" destOrd="0" parTransId="{486C637F-2A09-484B-BD02-716A0F0E4275}" sibTransId="{A0F7725D-5C37-44AB-93E8-BDF9EE43F188}"/>
    <dgm:cxn modelId="{1DED57F4-5E00-45FA-BE75-D5D06C66F609}" srcId="{0396CB2F-E4B3-4C34-AEC3-64F9F44D9A2D}" destId="{511A1D88-A44C-4D37-8AA8-D2AB40FACF4A}" srcOrd="0" destOrd="0" parTransId="{6A0FD722-8D20-4E5B-A649-A08C53F7BD28}" sibTransId="{E360FB82-9F07-4978-AAB8-D4702AC16FE9}"/>
    <dgm:cxn modelId="{455A2F01-F0D3-40EC-98B6-6CC33168EC58}" srcId="{24A55488-E226-4BBC-B66C-83D3BAD02E14}" destId="{0396CB2F-E4B3-4C34-AEC3-64F9F44D9A2D}" srcOrd="2" destOrd="0" parTransId="{8C2FA974-C7E9-4984-BFB1-F1C6947FB247}" sibTransId="{D878954A-678A-4C1A-B7B7-F126F37C5B5A}"/>
    <dgm:cxn modelId="{645E8ACB-8679-4FC9-A8D2-BBBB1927DEB6}" type="presOf" srcId="{C3696F96-62FC-4B7E-B095-277A60DBED37}" destId="{3CA7F0D1-966F-41E6-93A8-79D8A2944E3B}" srcOrd="0" destOrd="0" presId="urn:microsoft.com/office/officeart/2009/3/layout/PieProcess"/>
    <dgm:cxn modelId="{EB3DB4D6-6772-4659-B264-1FBF54AB1EAE}" type="presOf" srcId="{511A1D88-A44C-4D37-8AA8-D2AB40FACF4A}" destId="{5CC15D2A-41E0-4E3C-8F08-9EC0F764EB07}" srcOrd="0" destOrd="0" presId="urn:microsoft.com/office/officeart/2009/3/layout/PieProcess"/>
    <dgm:cxn modelId="{B54DD2A5-492E-408F-9035-E995E362D6D8}" type="presOf" srcId="{C1776CAA-105F-46EF-9C86-2D31EEDBE23A}" destId="{CE3CC619-4E19-466B-899D-E7AB4402FC6B}" srcOrd="0" destOrd="0" presId="urn:microsoft.com/office/officeart/2009/3/layout/PieProcess"/>
    <dgm:cxn modelId="{07B43CA9-4B11-4E4F-AE5B-4A7CCE738CDC}" srcId="{24A55488-E226-4BBC-B66C-83D3BAD02E14}" destId="{35BD4C57-CE39-40D0-8950-52EBB25E52CD}" srcOrd="1" destOrd="0" parTransId="{6DC48FE2-7910-45B1-B312-90C20E5DE919}" sibTransId="{E6C7B785-C8FA-40C1-9ED7-A2487C34375B}"/>
    <dgm:cxn modelId="{0760CA3D-429C-4B42-917C-E0880375E2A3}" type="presOf" srcId="{0396CB2F-E4B3-4C34-AEC3-64F9F44D9A2D}" destId="{478D5304-8C65-49CB-8E1E-952ED839C4B8}" srcOrd="0" destOrd="0" presId="urn:microsoft.com/office/officeart/2009/3/layout/PieProcess"/>
    <dgm:cxn modelId="{4963A29B-F4C0-43FE-BDFD-B28BF9F839C1}" type="presOf" srcId="{35BD4C57-CE39-40D0-8950-52EBB25E52CD}" destId="{596C2E1D-69C7-4E5E-ABC9-756D727070C0}" srcOrd="0" destOrd="0" presId="urn:microsoft.com/office/officeart/2009/3/layout/PieProcess"/>
    <dgm:cxn modelId="{A59C055C-6CCC-4CDE-B38C-7258A9F56AFA}" srcId="{24A55488-E226-4BBC-B66C-83D3BAD02E14}" destId="{C3696F96-62FC-4B7E-B095-277A60DBED37}" srcOrd="0" destOrd="0" parTransId="{9604A00F-6528-44F3-AB28-3011FB499F65}" sibTransId="{2EC656BB-DCE9-4231-9C3D-E3810122E967}"/>
    <dgm:cxn modelId="{C3C5A541-816C-4535-A949-658EACA9C092}" type="presOf" srcId="{24A55488-E226-4BBC-B66C-83D3BAD02E14}" destId="{F203D2CC-2CB0-456B-94F5-B465B0255440}" srcOrd="0" destOrd="0" presId="urn:microsoft.com/office/officeart/2009/3/layout/PieProcess"/>
    <dgm:cxn modelId="{8B69ACAF-7C3F-4DBF-B5C7-195215593A80}" type="presOf" srcId="{42DB49FF-8BB5-465F-BA1C-2FD76FF46402}" destId="{3BFD77C8-2D9B-418A-A2C1-89843D193482}" srcOrd="0" destOrd="0" presId="urn:microsoft.com/office/officeart/2009/3/layout/PieProcess"/>
    <dgm:cxn modelId="{EB7A33F6-96CD-4D13-862C-F5D55550F6CE}" srcId="{C3696F96-62FC-4B7E-B095-277A60DBED37}" destId="{42DB49FF-8BB5-465F-BA1C-2FD76FF46402}" srcOrd="0" destOrd="0" parTransId="{CCB8E9D2-3463-4E71-8B39-3811ACB82FD3}" sibTransId="{8E3453DC-3631-48A1-A180-3520D7F0BD29}"/>
    <dgm:cxn modelId="{F67D5A36-24CB-45C6-826B-E0B1789EC8E1}" type="presParOf" srcId="{F203D2CC-2CB0-456B-94F5-B465B0255440}" destId="{DEDCCD61-A543-4B9F-B5BE-AF942B729A41}" srcOrd="0" destOrd="0" presId="urn:microsoft.com/office/officeart/2009/3/layout/PieProcess"/>
    <dgm:cxn modelId="{609E41A2-8F86-4BED-AC84-D90E922E717C}" type="presParOf" srcId="{DEDCCD61-A543-4B9F-B5BE-AF942B729A41}" destId="{FFF26011-5D60-4807-A94E-C334B002E108}" srcOrd="0" destOrd="0" presId="urn:microsoft.com/office/officeart/2009/3/layout/PieProcess"/>
    <dgm:cxn modelId="{314CEDFD-C18B-4F3E-90F9-6395EFAA2E25}" type="presParOf" srcId="{DEDCCD61-A543-4B9F-B5BE-AF942B729A41}" destId="{9E2F4F85-1967-40A9-948E-F6ECF0EBE253}" srcOrd="1" destOrd="0" presId="urn:microsoft.com/office/officeart/2009/3/layout/PieProcess"/>
    <dgm:cxn modelId="{383AF9A0-0740-426B-86CA-B7E46442F9B3}" type="presParOf" srcId="{DEDCCD61-A543-4B9F-B5BE-AF942B729A41}" destId="{3CA7F0D1-966F-41E6-93A8-79D8A2944E3B}" srcOrd="2" destOrd="0" presId="urn:microsoft.com/office/officeart/2009/3/layout/PieProcess"/>
    <dgm:cxn modelId="{45693A55-4775-4043-B212-19257613AC2F}" type="presParOf" srcId="{F203D2CC-2CB0-456B-94F5-B465B0255440}" destId="{4EB0F9B5-E084-43A2-BDDD-68AF2BEA7427}" srcOrd="1" destOrd="0" presId="urn:microsoft.com/office/officeart/2009/3/layout/PieProcess"/>
    <dgm:cxn modelId="{98E1E0AD-6F6B-41F0-9FF5-9AFF766A8F56}" type="presParOf" srcId="{F203D2CC-2CB0-456B-94F5-B465B0255440}" destId="{EDFB07DC-6BD7-407E-95AA-BEA99F310F05}" srcOrd="2" destOrd="0" presId="urn:microsoft.com/office/officeart/2009/3/layout/PieProcess"/>
    <dgm:cxn modelId="{261BB959-4A51-4FF8-966E-ECCA8D3B0E0F}" type="presParOf" srcId="{EDFB07DC-6BD7-407E-95AA-BEA99F310F05}" destId="{3BFD77C8-2D9B-418A-A2C1-89843D193482}" srcOrd="0" destOrd="0" presId="urn:microsoft.com/office/officeart/2009/3/layout/PieProcess"/>
    <dgm:cxn modelId="{C2E457AD-C5BA-49D4-83E9-2E159003BCEA}" type="presParOf" srcId="{F203D2CC-2CB0-456B-94F5-B465B0255440}" destId="{0479F98E-014C-43D7-8984-0380C68BF122}" srcOrd="3" destOrd="0" presId="urn:microsoft.com/office/officeart/2009/3/layout/PieProcess"/>
    <dgm:cxn modelId="{5D16DEED-9311-47EA-A956-FD12D2859AF7}" type="presParOf" srcId="{F203D2CC-2CB0-456B-94F5-B465B0255440}" destId="{63F656AA-E683-4A8E-9EFB-680F19203BF2}" srcOrd="4" destOrd="0" presId="urn:microsoft.com/office/officeart/2009/3/layout/PieProcess"/>
    <dgm:cxn modelId="{B1731E8D-8986-4221-AFE3-22EF6B8731A3}" type="presParOf" srcId="{63F656AA-E683-4A8E-9EFB-680F19203BF2}" destId="{0D5C13DB-454C-4D78-8EA8-DF1502FEC74D}" srcOrd="0" destOrd="0" presId="urn:microsoft.com/office/officeart/2009/3/layout/PieProcess"/>
    <dgm:cxn modelId="{B723A09A-F442-4928-96A2-9BB6D7E17BAD}" type="presParOf" srcId="{63F656AA-E683-4A8E-9EFB-680F19203BF2}" destId="{0FB497AA-2543-4EF3-8DA8-8994D5EA9EFA}" srcOrd="1" destOrd="0" presId="urn:microsoft.com/office/officeart/2009/3/layout/PieProcess"/>
    <dgm:cxn modelId="{22F73D5F-57B5-441E-B3DB-23708960943C}" type="presParOf" srcId="{63F656AA-E683-4A8E-9EFB-680F19203BF2}" destId="{596C2E1D-69C7-4E5E-ABC9-756D727070C0}" srcOrd="2" destOrd="0" presId="urn:microsoft.com/office/officeart/2009/3/layout/PieProcess"/>
    <dgm:cxn modelId="{A8559793-9A73-4431-B028-4CFD9DCD3DAC}" type="presParOf" srcId="{F203D2CC-2CB0-456B-94F5-B465B0255440}" destId="{88FB7B83-6062-4072-9E74-F45AC7677388}" srcOrd="5" destOrd="0" presId="urn:microsoft.com/office/officeart/2009/3/layout/PieProcess"/>
    <dgm:cxn modelId="{01E8550E-0970-4332-A147-F2DB8C1E20DC}" type="presParOf" srcId="{F203D2CC-2CB0-456B-94F5-B465B0255440}" destId="{FEFD31F4-D2C4-4D72-A070-2703E372A157}" srcOrd="6" destOrd="0" presId="urn:microsoft.com/office/officeart/2009/3/layout/PieProcess"/>
    <dgm:cxn modelId="{AB2494CE-CB12-4ED0-8073-28A6A185D4E5}" type="presParOf" srcId="{FEFD31F4-D2C4-4D72-A070-2703E372A157}" destId="{CE3CC619-4E19-466B-899D-E7AB4402FC6B}" srcOrd="0" destOrd="0" presId="urn:microsoft.com/office/officeart/2009/3/layout/PieProcess"/>
    <dgm:cxn modelId="{1E62E08B-E00F-4B4E-A9C7-AEE5240A55B9}" type="presParOf" srcId="{F203D2CC-2CB0-456B-94F5-B465B0255440}" destId="{3EEF40B0-29F8-4866-AEB7-6FC94D6F7E8C}" srcOrd="7" destOrd="0" presId="urn:microsoft.com/office/officeart/2009/3/layout/PieProcess"/>
    <dgm:cxn modelId="{6186C2EC-A7AB-4C62-A9F8-39EE3F449440}" type="presParOf" srcId="{F203D2CC-2CB0-456B-94F5-B465B0255440}" destId="{6ECC6C64-923E-473F-951C-48329D11D7A1}" srcOrd="8" destOrd="0" presId="urn:microsoft.com/office/officeart/2009/3/layout/PieProcess"/>
    <dgm:cxn modelId="{086AD5D5-8420-4028-B800-0CA9616DABD2}" type="presParOf" srcId="{6ECC6C64-923E-473F-951C-48329D11D7A1}" destId="{98A11A03-6C88-4899-98AB-FCC792BD2CE8}" srcOrd="0" destOrd="0" presId="urn:microsoft.com/office/officeart/2009/3/layout/PieProcess"/>
    <dgm:cxn modelId="{BC166ECA-D7E6-4DEF-8731-3B7A7F00E7C0}" type="presParOf" srcId="{6ECC6C64-923E-473F-951C-48329D11D7A1}" destId="{638AD475-A6FB-40B1-9B06-2D5AC50D0842}" srcOrd="1" destOrd="0" presId="urn:microsoft.com/office/officeart/2009/3/layout/PieProcess"/>
    <dgm:cxn modelId="{CA67A12A-97A7-4625-8721-CBCDF0030032}" type="presParOf" srcId="{6ECC6C64-923E-473F-951C-48329D11D7A1}" destId="{478D5304-8C65-49CB-8E1E-952ED839C4B8}" srcOrd="2" destOrd="0" presId="urn:microsoft.com/office/officeart/2009/3/layout/PieProcess"/>
    <dgm:cxn modelId="{70915B82-371C-4C91-A228-399E41E73530}" type="presParOf" srcId="{F203D2CC-2CB0-456B-94F5-B465B0255440}" destId="{9AFBEE09-8FB8-4E2B-BD54-714482253738}" srcOrd="9" destOrd="0" presId="urn:microsoft.com/office/officeart/2009/3/layout/PieProcess"/>
    <dgm:cxn modelId="{3AECE37F-FA29-4136-BA9D-F9B7B8AC3FDC}" type="presParOf" srcId="{F203D2CC-2CB0-456B-94F5-B465B0255440}" destId="{868ECD4B-7295-4F10-B37C-81E90449F4E8}" srcOrd="10" destOrd="0" presId="urn:microsoft.com/office/officeart/2009/3/layout/PieProcess"/>
    <dgm:cxn modelId="{B310AB06-329A-4C70-8A1C-D32DF24F08EB}" type="presParOf" srcId="{868ECD4B-7295-4F10-B37C-81E90449F4E8}" destId="{5CC15D2A-41E0-4E3C-8F08-9EC0F764EB07}" srcOrd="0" destOrd="0" presId="urn:microsoft.com/office/officeart/2009/3/layout/Pi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B7C1E0-A4F9-4E2C-9F4C-4D0EA9CADFBB}"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s-EC"/>
        </a:p>
      </dgm:t>
    </dgm:pt>
    <dgm:pt modelId="{EA830002-5306-4714-9655-B606E07580DF}">
      <dgm:prSet phldrT="[Texto]" custT="1"/>
      <dgm:spPr/>
      <dgm:t>
        <a:bodyPr/>
        <a:lstStyle/>
        <a:p>
          <a:r>
            <a:rPr lang="es-EC" sz="2000" b="1" dirty="0">
              <a:effectLst>
                <a:outerShdw blurRad="38100" dist="38100" dir="2700000" algn="tl">
                  <a:srgbClr val="000000">
                    <a:alpha val="43137"/>
                  </a:srgbClr>
                </a:outerShdw>
              </a:effectLst>
            </a:rPr>
            <a:t>Objetivo general</a:t>
          </a:r>
        </a:p>
      </dgm:t>
    </dgm:pt>
    <dgm:pt modelId="{39689AD3-CA80-42AB-B8C1-997F9B820F53}" type="parTrans" cxnId="{B243E3D8-DDA6-48D5-B172-9F62837C6CDB}">
      <dgm:prSet/>
      <dgm:spPr/>
      <dgm:t>
        <a:bodyPr/>
        <a:lstStyle/>
        <a:p>
          <a:endParaRPr lang="es-EC"/>
        </a:p>
      </dgm:t>
    </dgm:pt>
    <dgm:pt modelId="{3626C70E-28E4-4BD4-BDA8-EDE07465E43F}" type="sibTrans" cxnId="{B243E3D8-DDA6-48D5-B172-9F62837C6CDB}">
      <dgm:prSet/>
      <dgm:spPr/>
      <dgm:t>
        <a:bodyPr/>
        <a:lstStyle/>
        <a:p>
          <a:endParaRPr lang="es-EC"/>
        </a:p>
      </dgm:t>
    </dgm:pt>
    <dgm:pt modelId="{E52DA383-60A2-4A73-B10F-11D5E0A23B64}">
      <dgm:prSet phldrT="[Texto]" custT="1"/>
      <dgm:spPr/>
      <dgm:t>
        <a:bodyPr/>
        <a:lstStyle/>
        <a:p>
          <a:pPr algn="just"/>
          <a:r>
            <a:rPr lang="es-ES_tradnl" sz="2000" dirty="0" smtClean="0"/>
            <a:t>Determinar el contenido de arsénico total en aguas termales y la correlación existente entre este componente y la temperatura obtenida por sensores térmicos con la finalidad de analizar si existe relación entre estas variables en el DMQ. </a:t>
          </a:r>
          <a:endParaRPr lang="es-EC" sz="2000" dirty="0"/>
        </a:p>
      </dgm:t>
    </dgm:pt>
    <dgm:pt modelId="{F3C1C5E7-E700-4FA7-9BA2-132E17E8586B}" type="parTrans" cxnId="{CE3E71F4-BCCA-4010-9B87-17F9DBE14695}">
      <dgm:prSet/>
      <dgm:spPr/>
      <dgm:t>
        <a:bodyPr/>
        <a:lstStyle/>
        <a:p>
          <a:endParaRPr lang="es-EC"/>
        </a:p>
      </dgm:t>
    </dgm:pt>
    <dgm:pt modelId="{CFD426A3-FD9F-4F96-8EAB-A555D57532C5}" type="sibTrans" cxnId="{CE3E71F4-BCCA-4010-9B87-17F9DBE14695}">
      <dgm:prSet/>
      <dgm:spPr/>
      <dgm:t>
        <a:bodyPr/>
        <a:lstStyle/>
        <a:p>
          <a:endParaRPr lang="es-EC"/>
        </a:p>
      </dgm:t>
    </dgm:pt>
    <dgm:pt modelId="{BC1916C9-7D51-410C-8179-F2C49AA525AA}">
      <dgm:prSet phldrT="[Texto]" custT="1"/>
      <dgm:spPr/>
      <dgm:t>
        <a:bodyPr/>
        <a:lstStyle/>
        <a:p>
          <a:r>
            <a:rPr lang="es-EC" sz="2000" b="1" dirty="0">
              <a:effectLst>
                <a:outerShdw blurRad="38100" dist="38100" dir="2700000" algn="tl">
                  <a:srgbClr val="000000">
                    <a:alpha val="43137"/>
                  </a:srgbClr>
                </a:outerShdw>
              </a:effectLst>
            </a:rPr>
            <a:t>Objetivo específicos</a:t>
          </a:r>
        </a:p>
      </dgm:t>
    </dgm:pt>
    <dgm:pt modelId="{6B1F1A85-86D6-47B0-8D72-6D27D394E125}" type="parTrans" cxnId="{E28BDCB5-6FD0-4270-9A3E-1B233107B98F}">
      <dgm:prSet/>
      <dgm:spPr/>
      <dgm:t>
        <a:bodyPr/>
        <a:lstStyle/>
        <a:p>
          <a:endParaRPr lang="es-EC"/>
        </a:p>
      </dgm:t>
    </dgm:pt>
    <dgm:pt modelId="{3247D29C-58F5-49E3-99AD-39FB3CC567F4}" type="sibTrans" cxnId="{E28BDCB5-6FD0-4270-9A3E-1B233107B98F}">
      <dgm:prSet/>
      <dgm:spPr/>
      <dgm:t>
        <a:bodyPr/>
        <a:lstStyle/>
        <a:p>
          <a:endParaRPr lang="es-EC"/>
        </a:p>
      </dgm:t>
    </dgm:pt>
    <dgm:pt modelId="{054E4A36-3724-4650-952D-67FF1EA887DB}">
      <dgm:prSet phldrT="[Texto]" custT="1"/>
      <dgm:spPr/>
      <dgm:t>
        <a:bodyPr/>
        <a:lstStyle/>
        <a:p>
          <a:pPr algn="just"/>
          <a:r>
            <a:rPr lang="es-ES_tradnl" sz="2000" dirty="0" smtClean="0"/>
            <a:t>Determinar la concentración de arsénico total y parámetros fisicoquímicos “in situ” (temperatura, oxígeno disuelto, conductividad, pH); de aguas termales de uso recreacional en el área de estudio.</a:t>
          </a:r>
          <a:endParaRPr lang="es-EC" sz="2000" dirty="0"/>
        </a:p>
      </dgm:t>
    </dgm:pt>
    <dgm:pt modelId="{FCBCAE7E-477E-4592-9D50-DC5B7111EFA4}" type="parTrans" cxnId="{C5AA8BDA-E145-4AFE-B2DD-FBE78D12A4AE}">
      <dgm:prSet/>
      <dgm:spPr/>
      <dgm:t>
        <a:bodyPr/>
        <a:lstStyle/>
        <a:p>
          <a:endParaRPr lang="es-EC"/>
        </a:p>
      </dgm:t>
    </dgm:pt>
    <dgm:pt modelId="{D412AC82-7511-444D-A4AA-8A9961854F42}" type="sibTrans" cxnId="{C5AA8BDA-E145-4AFE-B2DD-FBE78D12A4AE}">
      <dgm:prSet/>
      <dgm:spPr/>
      <dgm:t>
        <a:bodyPr/>
        <a:lstStyle/>
        <a:p>
          <a:endParaRPr lang="es-EC"/>
        </a:p>
      </dgm:t>
    </dgm:pt>
    <dgm:pt modelId="{9AE48343-4BA9-4B4E-9EF0-29039EF9344F}">
      <dgm:prSet custT="1"/>
      <dgm:spPr/>
      <dgm:t>
        <a:bodyPr/>
        <a:lstStyle/>
        <a:p>
          <a:pPr algn="just"/>
          <a:r>
            <a:rPr lang="es-ES_tradnl" sz="2000" dirty="0" smtClean="0"/>
            <a:t>Planificar y levantar la información de imágenes térmicas con aviones no tripulados con la finalidad de contrastar la información con la temperatura y arsénico.</a:t>
          </a:r>
          <a:endParaRPr lang="es-ES" sz="2000" dirty="0"/>
        </a:p>
      </dgm:t>
    </dgm:pt>
    <dgm:pt modelId="{56291E28-D612-45CE-A12F-E2A85BFBB369}" type="sibTrans" cxnId="{DD2010A1-95C9-4286-8927-8E15E8B3EEBE}">
      <dgm:prSet/>
      <dgm:spPr/>
      <dgm:t>
        <a:bodyPr/>
        <a:lstStyle/>
        <a:p>
          <a:endParaRPr lang="es-EC"/>
        </a:p>
      </dgm:t>
    </dgm:pt>
    <dgm:pt modelId="{36BBE912-B1AD-40FA-AA77-3AD891F9B69D}" type="parTrans" cxnId="{DD2010A1-95C9-4286-8927-8E15E8B3EEBE}">
      <dgm:prSet/>
      <dgm:spPr/>
      <dgm:t>
        <a:bodyPr/>
        <a:lstStyle/>
        <a:p>
          <a:endParaRPr lang="es-EC"/>
        </a:p>
      </dgm:t>
    </dgm:pt>
    <dgm:pt modelId="{C5FC1A8C-8850-41AA-B318-9E6C6C0989AA}">
      <dgm:prSet custT="1"/>
      <dgm:spPr/>
      <dgm:t>
        <a:bodyPr/>
        <a:lstStyle/>
        <a:p>
          <a:pPr algn="just"/>
          <a:r>
            <a:rPr lang="es-ES_tradnl" sz="2000" dirty="0" smtClean="0"/>
            <a:t>Estandarizar y corregir la información térmica de las imágenes satelitales para correlacionar la temperatura calculada con la obtenida con el sensor térmico del vehículo aéreo no tripulado y de las piscinas.</a:t>
          </a:r>
          <a:endParaRPr lang="es-ES" sz="2000" dirty="0"/>
        </a:p>
      </dgm:t>
    </dgm:pt>
    <dgm:pt modelId="{9EA3CE13-9D86-4E1E-9790-1A9E8038C590}" type="sibTrans" cxnId="{BC6358E9-755B-4EB9-91D5-8CDDBAC21C07}">
      <dgm:prSet/>
      <dgm:spPr/>
      <dgm:t>
        <a:bodyPr/>
        <a:lstStyle/>
        <a:p>
          <a:endParaRPr lang="es-EC"/>
        </a:p>
      </dgm:t>
    </dgm:pt>
    <dgm:pt modelId="{410B2CAF-E68B-4311-9AEC-0DFF79BDE2D6}" type="parTrans" cxnId="{BC6358E9-755B-4EB9-91D5-8CDDBAC21C07}">
      <dgm:prSet/>
      <dgm:spPr/>
      <dgm:t>
        <a:bodyPr/>
        <a:lstStyle/>
        <a:p>
          <a:endParaRPr lang="es-EC"/>
        </a:p>
      </dgm:t>
    </dgm:pt>
    <dgm:pt modelId="{9EE412CE-1A2D-4F5F-B03E-2CEDE718ACF1}">
      <dgm:prSet custT="1"/>
      <dgm:spPr/>
      <dgm:t>
        <a:bodyPr/>
        <a:lstStyle/>
        <a:p>
          <a:pPr algn="just"/>
          <a:r>
            <a:rPr lang="es-ES_tradnl" sz="2000" dirty="0" smtClean="0"/>
            <a:t>Analizar la correlación entre las variables arsénico total (</a:t>
          </a:r>
          <a:r>
            <a:rPr lang="es-ES_tradnl" sz="2000" dirty="0" err="1" smtClean="0"/>
            <a:t>AsT</a:t>
          </a:r>
          <a:r>
            <a:rPr lang="es-ES_tradnl" sz="2000" dirty="0" smtClean="0"/>
            <a:t>) y temperatura con las obtenidas por sensores remotos para determinar si exista una relación entre estos.</a:t>
          </a:r>
          <a:endParaRPr lang="es-ES" sz="2000" dirty="0"/>
        </a:p>
      </dgm:t>
    </dgm:pt>
    <dgm:pt modelId="{741E1879-509F-4676-9568-57A564A62472}" type="sibTrans" cxnId="{D13D5EE5-DC1C-417E-919F-F46E9F137CC0}">
      <dgm:prSet/>
      <dgm:spPr/>
      <dgm:t>
        <a:bodyPr/>
        <a:lstStyle/>
        <a:p>
          <a:endParaRPr lang="es-EC"/>
        </a:p>
      </dgm:t>
    </dgm:pt>
    <dgm:pt modelId="{870F4CD7-96CB-4764-8137-AA31ECE62136}" type="parTrans" cxnId="{D13D5EE5-DC1C-417E-919F-F46E9F137CC0}">
      <dgm:prSet/>
      <dgm:spPr/>
      <dgm:t>
        <a:bodyPr/>
        <a:lstStyle/>
        <a:p>
          <a:endParaRPr lang="es-EC"/>
        </a:p>
      </dgm:t>
    </dgm:pt>
    <dgm:pt modelId="{39287EAE-E646-4010-B668-896434B2E7CB}" type="pres">
      <dgm:prSet presAssocID="{81B7C1E0-A4F9-4E2C-9F4C-4D0EA9CADFBB}" presName="linear" presStyleCnt="0">
        <dgm:presLayoutVars>
          <dgm:animLvl val="lvl"/>
          <dgm:resizeHandles val="exact"/>
        </dgm:presLayoutVars>
      </dgm:prSet>
      <dgm:spPr/>
      <dgm:t>
        <a:bodyPr/>
        <a:lstStyle/>
        <a:p>
          <a:endParaRPr lang="es-ES"/>
        </a:p>
      </dgm:t>
    </dgm:pt>
    <dgm:pt modelId="{089DD9D0-3472-46A1-BADD-D395D3C8B964}" type="pres">
      <dgm:prSet presAssocID="{EA830002-5306-4714-9655-B606E07580DF}" presName="parentText" presStyleLbl="node1" presStyleIdx="0" presStyleCnt="2" custScaleY="40148">
        <dgm:presLayoutVars>
          <dgm:chMax val="0"/>
          <dgm:bulletEnabled val="1"/>
        </dgm:presLayoutVars>
      </dgm:prSet>
      <dgm:spPr/>
      <dgm:t>
        <a:bodyPr/>
        <a:lstStyle/>
        <a:p>
          <a:endParaRPr lang="es-ES"/>
        </a:p>
      </dgm:t>
    </dgm:pt>
    <dgm:pt modelId="{2E6301EE-5DF4-41A4-A5B9-616502DF0C6E}" type="pres">
      <dgm:prSet presAssocID="{EA830002-5306-4714-9655-B606E07580DF}" presName="childText" presStyleLbl="revTx" presStyleIdx="0" presStyleCnt="2">
        <dgm:presLayoutVars>
          <dgm:bulletEnabled val="1"/>
        </dgm:presLayoutVars>
      </dgm:prSet>
      <dgm:spPr/>
      <dgm:t>
        <a:bodyPr/>
        <a:lstStyle/>
        <a:p>
          <a:endParaRPr lang="es-ES"/>
        </a:p>
      </dgm:t>
    </dgm:pt>
    <dgm:pt modelId="{68A57C25-9C48-402D-BB38-F0345B4568D3}" type="pres">
      <dgm:prSet presAssocID="{BC1916C9-7D51-410C-8179-F2C49AA525AA}" presName="parentText" presStyleLbl="node1" presStyleIdx="1" presStyleCnt="2" custScaleY="38518">
        <dgm:presLayoutVars>
          <dgm:chMax val="0"/>
          <dgm:bulletEnabled val="1"/>
        </dgm:presLayoutVars>
      </dgm:prSet>
      <dgm:spPr/>
      <dgm:t>
        <a:bodyPr/>
        <a:lstStyle/>
        <a:p>
          <a:endParaRPr lang="es-ES"/>
        </a:p>
      </dgm:t>
    </dgm:pt>
    <dgm:pt modelId="{66FCF68E-024C-4B0F-8D5D-4F93D859571E}" type="pres">
      <dgm:prSet presAssocID="{BC1916C9-7D51-410C-8179-F2C49AA525AA}" presName="childText" presStyleLbl="revTx" presStyleIdx="1" presStyleCnt="2">
        <dgm:presLayoutVars>
          <dgm:bulletEnabled val="1"/>
        </dgm:presLayoutVars>
      </dgm:prSet>
      <dgm:spPr/>
      <dgm:t>
        <a:bodyPr/>
        <a:lstStyle/>
        <a:p>
          <a:endParaRPr lang="es-ES"/>
        </a:p>
      </dgm:t>
    </dgm:pt>
  </dgm:ptLst>
  <dgm:cxnLst>
    <dgm:cxn modelId="{BDC5B3B8-A5A5-47E1-9EDB-362E049185BD}" type="presOf" srcId="{9EE412CE-1A2D-4F5F-B03E-2CEDE718ACF1}" destId="{66FCF68E-024C-4B0F-8D5D-4F93D859571E}" srcOrd="0" destOrd="3" presId="urn:microsoft.com/office/officeart/2005/8/layout/vList2"/>
    <dgm:cxn modelId="{CD3DD165-3982-4D2C-B0D3-AF7D9D53A69D}" type="presOf" srcId="{E52DA383-60A2-4A73-B10F-11D5E0A23B64}" destId="{2E6301EE-5DF4-41A4-A5B9-616502DF0C6E}" srcOrd="0" destOrd="0" presId="urn:microsoft.com/office/officeart/2005/8/layout/vList2"/>
    <dgm:cxn modelId="{11994815-24E4-411D-8CC4-AF00B7A8B135}" type="presOf" srcId="{81B7C1E0-A4F9-4E2C-9F4C-4D0EA9CADFBB}" destId="{39287EAE-E646-4010-B668-896434B2E7CB}" srcOrd="0" destOrd="0" presId="urn:microsoft.com/office/officeart/2005/8/layout/vList2"/>
    <dgm:cxn modelId="{79AB5A85-51B4-48A5-8E5C-EB8EC2DAFA47}" type="presOf" srcId="{C5FC1A8C-8850-41AA-B318-9E6C6C0989AA}" destId="{66FCF68E-024C-4B0F-8D5D-4F93D859571E}" srcOrd="0" destOrd="2" presId="urn:microsoft.com/office/officeart/2005/8/layout/vList2"/>
    <dgm:cxn modelId="{FC37DE97-9571-4B81-B479-C6DD1B1A258B}" type="presOf" srcId="{BC1916C9-7D51-410C-8179-F2C49AA525AA}" destId="{68A57C25-9C48-402D-BB38-F0345B4568D3}" srcOrd="0" destOrd="0" presId="urn:microsoft.com/office/officeart/2005/8/layout/vList2"/>
    <dgm:cxn modelId="{BC6358E9-755B-4EB9-91D5-8CDDBAC21C07}" srcId="{BC1916C9-7D51-410C-8179-F2C49AA525AA}" destId="{C5FC1A8C-8850-41AA-B318-9E6C6C0989AA}" srcOrd="2" destOrd="0" parTransId="{410B2CAF-E68B-4311-9AEC-0DFF79BDE2D6}" sibTransId="{9EA3CE13-9D86-4E1E-9790-1A9E8038C590}"/>
    <dgm:cxn modelId="{B243E3D8-DDA6-48D5-B172-9F62837C6CDB}" srcId="{81B7C1E0-A4F9-4E2C-9F4C-4D0EA9CADFBB}" destId="{EA830002-5306-4714-9655-B606E07580DF}" srcOrd="0" destOrd="0" parTransId="{39689AD3-CA80-42AB-B8C1-997F9B820F53}" sibTransId="{3626C70E-28E4-4BD4-BDA8-EDE07465E43F}"/>
    <dgm:cxn modelId="{D13D5EE5-DC1C-417E-919F-F46E9F137CC0}" srcId="{BC1916C9-7D51-410C-8179-F2C49AA525AA}" destId="{9EE412CE-1A2D-4F5F-B03E-2CEDE718ACF1}" srcOrd="3" destOrd="0" parTransId="{870F4CD7-96CB-4764-8137-AA31ECE62136}" sibTransId="{741E1879-509F-4676-9568-57A564A62472}"/>
    <dgm:cxn modelId="{C5AA8BDA-E145-4AFE-B2DD-FBE78D12A4AE}" srcId="{BC1916C9-7D51-410C-8179-F2C49AA525AA}" destId="{054E4A36-3724-4650-952D-67FF1EA887DB}" srcOrd="0" destOrd="0" parTransId="{FCBCAE7E-477E-4592-9D50-DC5B7111EFA4}" sibTransId="{D412AC82-7511-444D-A4AA-8A9961854F42}"/>
    <dgm:cxn modelId="{F778A995-F4B0-4365-A38B-68FF7DABF942}" type="presOf" srcId="{EA830002-5306-4714-9655-B606E07580DF}" destId="{089DD9D0-3472-46A1-BADD-D395D3C8B964}" srcOrd="0" destOrd="0" presId="urn:microsoft.com/office/officeart/2005/8/layout/vList2"/>
    <dgm:cxn modelId="{E28BDCB5-6FD0-4270-9A3E-1B233107B98F}" srcId="{81B7C1E0-A4F9-4E2C-9F4C-4D0EA9CADFBB}" destId="{BC1916C9-7D51-410C-8179-F2C49AA525AA}" srcOrd="1" destOrd="0" parTransId="{6B1F1A85-86D6-47B0-8D72-6D27D394E125}" sibTransId="{3247D29C-58F5-49E3-99AD-39FB3CC567F4}"/>
    <dgm:cxn modelId="{DD2010A1-95C9-4286-8927-8E15E8B3EEBE}" srcId="{BC1916C9-7D51-410C-8179-F2C49AA525AA}" destId="{9AE48343-4BA9-4B4E-9EF0-29039EF9344F}" srcOrd="1" destOrd="0" parTransId="{36BBE912-B1AD-40FA-AA77-3AD891F9B69D}" sibTransId="{56291E28-D612-45CE-A12F-E2A85BFBB369}"/>
    <dgm:cxn modelId="{CE3E71F4-BCCA-4010-9B87-17F9DBE14695}" srcId="{EA830002-5306-4714-9655-B606E07580DF}" destId="{E52DA383-60A2-4A73-B10F-11D5E0A23B64}" srcOrd="0" destOrd="0" parTransId="{F3C1C5E7-E700-4FA7-9BA2-132E17E8586B}" sibTransId="{CFD426A3-FD9F-4F96-8EAB-A555D57532C5}"/>
    <dgm:cxn modelId="{E9EF93FB-2AF0-4A84-B115-69E699614162}" type="presOf" srcId="{054E4A36-3724-4650-952D-67FF1EA887DB}" destId="{66FCF68E-024C-4B0F-8D5D-4F93D859571E}" srcOrd="0" destOrd="0" presId="urn:microsoft.com/office/officeart/2005/8/layout/vList2"/>
    <dgm:cxn modelId="{70E8008A-8F97-47D2-8617-D54C2FFEC117}" type="presOf" srcId="{9AE48343-4BA9-4B4E-9EF0-29039EF9344F}" destId="{66FCF68E-024C-4B0F-8D5D-4F93D859571E}" srcOrd="0" destOrd="1" presId="urn:microsoft.com/office/officeart/2005/8/layout/vList2"/>
    <dgm:cxn modelId="{FE7CF451-99D9-4A38-B642-E0607D494F5E}" type="presParOf" srcId="{39287EAE-E646-4010-B668-896434B2E7CB}" destId="{089DD9D0-3472-46A1-BADD-D395D3C8B964}" srcOrd="0" destOrd="0" presId="urn:microsoft.com/office/officeart/2005/8/layout/vList2"/>
    <dgm:cxn modelId="{6C5FD044-6712-40EB-A53B-FD7580F65DA4}" type="presParOf" srcId="{39287EAE-E646-4010-B668-896434B2E7CB}" destId="{2E6301EE-5DF4-41A4-A5B9-616502DF0C6E}" srcOrd="1" destOrd="0" presId="urn:microsoft.com/office/officeart/2005/8/layout/vList2"/>
    <dgm:cxn modelId="{98C66ED3-FE78-4F09-87AD-9CB80C657E36}" type="presParOf" srcId="{39287EAE-E646-4010-B668-896434B2E7CB}" destId="{68A57C25-9C48-402D-BB38-F0345B4568D3}" srcOrd="2" destOrd="0" presId="urn:microsoft.com/office/officeart/2005/8/layout/vList2"/>
    <dgm:cxn modelId="{FB949F8D-2AE4-46D1-AA76-4B131EEB8902}" type="presParOf" srcId="{39287EAE-E646-4010-B668-896434B2E7CB}" destId="{66FCF68E-024C-4B0F-8D5D-4F93D859571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6048F0-42F5-4446-82A7-1155705E89A6}"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ES"/>
        </a:p>
      </dgm:t>
    </dgm:pt>
    <dgm:pt modelId="{9FE8B336-8C69-4CF5-9604-0763C01E64AA}">
      <dgm:prSet phldrT="[Texto]"/>
      <dgm:spPr>
        <a:noFill/>
        <a:ln>
          <a:solidFill>
            <a:srgbClr val="FFC000"/>
          </a:solidFill>
        </a:ln>
      </dgm:spPr>
      <dgm:t>
        <a:bodyPr/>
        <a:lstStyle/>
        <a:p>
          <a:r>
            <a:rPr lang="es-ES" dirty="0" smtClean="0"/>
            <a:t>Grado de asociación </a:t>
          </a:r>
          <a:endParaRPr lang="es-ES" dirty="0"/>
        </a:p>
      </dgm:t>
    </dgm:pt>
    <dgm:pt modelId="{8CEA9D4D-C701-43A4-9012-9A31C0F5C6D8}" type="parTrans" cxnId="{3FF7BD19-A274-467A-BE26-2010A3307F87}">
      <dgm:prSet/>
      <dgm:spPr/>
      <dgm:t>
        <a:bodyPr/>
        <a:lstStyle/>
        <a:p>
          <a:endParaRPr lang="es-ES"/>
        </a:p>
      </dgm:t>
    </dgm:pt>
    <dgm:pt modelId="{F2567246-C7BB-4694-A23D-4B2C0F7EBC1B}" type="sibTrans" cxnId="{3FF7BD19-A274-467A-BE26-2010A3307F87}">
      <dgm:prSet/>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solidFill>
            <a:srgbClr val="FFC000"/>
          </a:solidFill>
        </a:ln>
      </dgm:spPr>
      <dgm:t>
        <a:bodyPr/>
        <a:lstStyle/>
        <a:p>
          <a:endParaRPr lang="es-ES"/>
        </a:p>
      </dgm:t>
    </dgm:pt>
    <dgm:pt modelId="{1354EEEA-EA49-44AC-90CE-DC6D36AA3B48}">
      <dgm:prSet phldrT="[Texto]" phldr="1"/>
      <dgm:spPr/>
      <dgm:t>
        <a:bodyPr/>
        <a:lstStyle/>
        <a:p>
          <a:endParaRPr lang="es-ES"/>
        </a:p>
      </dgm:t>
    </dgm:pt>
    <dgm:pt modelId="{3DE57B58-E1FF-40E5-8945-C74FD211DD32}" type="parTrans" cxnId="{DD55A838-6EF8-42DF-9F51-637D42373623}">
      <dgm:prSet/>
      <dgm:spPr/>
      <dgm:t>
        <a:bodyPr/>
        <a:lstStyle/>
        <a:p>
          <a:endParaRPr lang="es-ES"/>
        </a:p>
      </dgm:t>
    </dgm:pt>
    <dgm:pt modelId="{1D7EA6F6-CF97-4554-9191-E29A258F5586}" type="sibTrans" cxnId="{DD55A838-6EF8-42DF-9F51-637D42373623}">
      <dgm:prSet/>
      <dgm:spPr/>
      <dgm:t>
        <a:bodyPr/>
        <a:lstStyle/>
        <a:p>
          <a:endParaRPr lang="es-ES"/>
        </a:p>
      </dgm:t>
    </dgm:pt>
    <dgm:pt modelId="{13C60246-F270-4135-80ED-6E1EC0F325AD}">
      <dgm:prSet phldrT="[Texto]"/>
      <dgm:spPr>
        <a:noFill/>
        <a:ln>
          <a:solidFill>
            <a:srgbClr val="FFC000"/>
          </a:solidFill>
        </a:ln>
      </dgm:spPr>
      <dgm:t>
        <a:bodyPr/>
        <a:lstStyle/>
        <a:p>
          <a:r>
            <a:rPr lang="es-ES_tradnl" dirty="0" smtClean="0"/>
            <a:t>Intervalo de:</a:t>
          </a:r>
        </a:p>
        <a:p>
          <a:r>
            <a:rPr lang="es-ES_tradnl" dirty="0" smtClean="0"/>
            <a:t> -1 y 1 </a:t>
          </a:r>
          <a:endParaRPr lang="es-ES" dirty="0"/>
        </a:p>
      </dgm:t>
    </dgm:pt>
    <dgm:pt modelId="{AD97E69D-845B-4630-85E5-0AA63A84D4DB}" type="parTrans" cxnId="{2811EC9E-68E5-4232-9292-6640DA006C20}">
      <dgm:prSet/>
      <dgm:spPr/>
      <dgm:t>
        <a:bodyPr/>
        <a:lstStyle/>
        <a:p>
          <a:endParaRPr lang="es-ES"/>
        </a:p>
      </dgm:t>
    </dgm:pt>
    <dgm:pt modelId="{B25D7224-5159-4A66-9C3B-2770113E3A5C}" type="sibTrans" cxnId="{2811EC9E-68E5-4232-9292-6640DA006C20}">
      <dgm:prSet/>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solidFill>
            <a:srgbClr val="FFC000"/>
          </a:solidFill>
        </a:ln>
      </dgm:spPr>
      <dgm:t>
        <a:bodyPr/>
        <a:lstStyle/>
        <a:p>
          <a:endParaRPr lang="es-ES"/>
        </a:p>
      </dgm:t>
    </dgm:pt>
    <dgm:pt modelId="{98B5758A-3123-4E92-97B3-FF0F2F1B23FF}">
      <dgm:prSet phldrT="[Texto]" custT="1"/>
      <dgm:spPr/>
      <dgm:t>
        <a:bodyPr/>
        <a:lstStyle/>
        <a:p>
          <a:r>
            <a:rPr lang="es-ES" sz="2000" dirty="0" smtClean="0"/>
            <a:t>Correlación directa perfecta</a:t>
          </a:r>
          <a:endParaRPr lang="es-ES" sz="2000" dirty="0"/>
        </a:p>
      </dgm:t>
    </dgm:pt>
    <dgm:pt modelId="{A83FF5E1-E321-4D59-AE55-01A4A74A03EF}" type="parTrans" cxnId="{2FA72135-6A39-4CF7-B419-16DA6781093B}">
      <dgm:prSet/>
      <dgm:spPr/>
      <dgm:t>
        <a:bodyPr/>
        <a:lstStyle/>
        <a:p>
          <a:endParaRPr lang="es-ES"/>
        </a:p>
      </dgm:t>
    </dgm:pt>
    <dgm:pt modelId="{DCEE3BA1-77B1-4BFE-B502-ED450645B02E}" type="sibTrans" cxnId="{2FA72135-6A39-4CF7-B419-16DA6781093B}">
      <dgm:prSet/>
      <dgm:spPr/>
      <dgm:t>
        <a:bodyPr/>
        <a:lstStyle/>
        <a:p>
          <a:endParaRPr lang="es-ES"/>
        </a:p>
      </dgm:t>
    </dgm:pt>
    <dgm:pt modelId="{47EB892E-BB6C-4FD6-BBD6-9A4DC4E01C2B}">
      <dgm:prSet phldrT="[Texto]" custT="1"/>
      <dgm:spPr/>
      <dgm:t>
        <a:bodyPr/>
        <a:lstStyle/>
        <a:p>
          <a:r>
            <a:rPr lang="es-ES" sz="2000" dirty="0" smtClean="0"/>
            <a:t>Correlación débil</a:t>
          </a:r>
          <a:endParaRPr lang="es-ES" sz="2000" dirty="0"/>
        </a:p>
      </dgm:t>
    </dgm:pt>
    <dgm:pt modelId="{5B352EB3-6C24-4368-B414-56E1BB9E390F}" type="parTrans" cxnId="{44C17E86-BE3C-4BAF-AE33-02FA0BBAB175}">
      <dgm:prSet/>
      <dgm:spPr/>
      <dgm:t>
        <a:bodyPr/>
        <a:lstStyle/>
        <a:p>
          <a:endParaRPr lang="es-ES"/>
        </a:p>
      </dgm:t>
    </dgm:pt>
    <dgm:pt modelId="{86C2A765-69F5-4387-9259-A1C9CE45BF87}" type="sibTrans" cxnId="{44C17E86-BE3C-4BAF-AE33-02FA0BBAB175}">
      <dgm:prSet/>
      <dgm:spPr/>
      <dgm:t>
        <a:bodyPr/>
        <a:lstStyle/>
        <a:p>
          <a:endParaRPr lang="es-ES"/>
        </a:p>
      </dgm:t>
    </dgm:pt>
    <dgm:pt modelId="{59328787-C6AD-49E7-8ADE-BF1EAA47732D}">
      <dgm:prSet phldrT="[Texto]" custT="1"/>
      <dgm:spPr/>
      <dgm:t>
        <a:bodyPr/>
        <a:lstStyle/>
        <a:p>
          <a:r>
            <a:rPr lang="es-ES" sz="2000" dirty="0" smtClean="0"/>
            <a:t>Correlación positiva</a:t>
          </a:r>
          <a:endParaRPr lang="es-ES" sz="2000" dirty="0"/>
        </a:p>
      </dgm:t>
    </dgm:pt>
    <dgm:pt modelId="{9F50CDB2-3401-4291-8FDB-E60D61BEEF58}" type="parTrans" cxnId="{936F920A-4374-4433-8A84-7F8AE13FCFEE}">
      <dgm:prSet/>
      <dgm:spPr/>
      <dgm:t>
        <a:bodyPr/>
        <a:lstStyle/>
        <a:p>
          <a:endParaRPr lang="es-ES"/>
        </a:p>
      </dgm:t>
    </dgm:pt>
    <dgm:pt modelId="{6506FDA7-1359-4719-8F05-AF96786A7B44}" type="sibTrans" cxnId="{936F920A-4374-4433-8A84-7F8AE13FCFEE}">
      <dgm:prSet/>
      <dgm:spPr/>
      <dgm:t>
        <a:bodyPr/>
        <a:lstStyle/>
        <a:p>
          <a:endParaRPr lang="es-ES"/>
        </a:p>
      </dgm:t>
    </dgm:pt>
    <dgm:pt modelId="{B960A09E-5DF6-4429-8330-0865A73A08C3}">
      <dgm:prSet phldrT="[Texto]" custT="1"/>
      <dgm:spPr/>
      <dgm:t>
        <a:bodyPr/>
        <a:lstStyle/>
        <a:p>
          <a:r>
            <a:rPr lang="es-ES" sz="2000" dirty="0" smtClean="0"/>
            <a:t>Correlación negativa</a:t>
          </a:r>
          <a:endParaRPr lang="es-ES" sz="2000" dirty="0"/>
        </a:p>
      </dgm:t>
    </dgm:pt>
    <dgm:pt modelId="{9A8422E2-C999-4B2B-A1A1-6C2A69786911}" type="parTrans" cxnId="{552C0976-4B33-46EA-A4F2-E1A842E34012}">
      <dgm:prSet/>
      <dgm:spPr/>
      <dgm:t>
        <a:bodyPr/>
        <a:lstStyle/>
        <a:p>
          <a:endParaRPr lang="es-ES"/>
        </a:p>
      </dgm:t>
    </dgm:pt>
    <dgm:pt modelId="{8A78E903-558E-4B2D-AB71-46F5FBBF54A7}" type="sibTrans" cxnId="{552C0976-4B33-46EA-A4F2-E1A842E34012}">
      <dgm:prSet/>
      <dgm:spPr/>
      <dgm:t>
        <a:bodyPr/>
        <a:lstStyle/>
        <a:p>
          <a:endParaRPr lang="es-ES"/>
        </a:p>
      </dgm:t>
    </dgm:pt>
    <dgm:pt modelId="{6AF42B75-8D61-4944-BE3E-DBE6C280C63D}">
      <dgm:prSet phldrT="[Texto]" custT="1"/>
      <dgm:spPr/>
      <dgm:t>
        <a:bodyPr/>
        <a:lstStyle/>
        <a:p>
          <a:r>
            <a:rPr lang="es-ES" sz="2000" dirty="0" smtClean="0"/>
            <a:t>Correlación indirecta perfecta</a:t>
          </a:r>
          <a:endParaRPr lang="es-ES" sz="2000" dirty="0"/>
        </a:p>
      </dgm:t>
    </dgm:pt>
    <dgm:pt modelId="{1ACA9C5C-CE0B-4044-9DE3-D5F1BC0C4D58}" type="parTrans" cxnId="{37744AEF-2588-448F-AAEF-C08BEC999FE8}">
      <dgm:prSet/>
      <dgm:spPr/>
      <dgm:t>
        <a:bodyPr/>
        <a:lstStyle/>
        <a:p>
          <a:endParaRPr lang="es-ES"/>
        </a:p>
      </dgm:t>
    </dgm:pt>
    <dgm:pt modelId="{0635A135-44AC-4768-9897-F9524046C20D}" type="sibTrans" cxnId="{37744AEF-2588-448F-AAEF-C08BEC999FE8}">
      <dgm:prSet/>
      <dgm:spPr/>
      <dgm:t>
        <a:bodyPr/>
        <a:lstStyle/>
        <a:p>
          <a:endParaRPr lang="es-ES"/>
        </a:p>
      </dgm:t>
    </dgm:pt>
    <dgm:pt modelId="{8EB5B078-5687-4B2A-A102-86BBAC942A97}" type="pres">
      <dgm:prSet presAssocID="{B76048F0-42F5-4446-82A7-1155705E89A6}" presName="Name0" presStyleCnt="0">
        <dgm:presLayoutVars>
          <dgm:chMax val="7"/>
          <dgm:chPref val="7"/>
          <dgm:dir/>
        </dgm:presLayoutVars>
      </dgm:prSet>
      <dgm:spPr/>
      <dgm:t>
        <a:bodyPr/>
        <a:lstStyle/>
        <a:p>
          <a:endParaRPr lang="es-ES"/>
        </a:p>
      </dgm:t>
    </dgm:pt>
    <dgm:pt modelId="{BEB4C8F4-ED3D-45C6-B3B7-EA685B660DD9}" type="pres">
      <dgm:prSet presAssocID="{B76048F0-42F5-4446-82A7-1155705E89A6}" presName="dot1" presStyleLbl="alignNode1" presStyleIdx="0" presStyleCnt="10"/>
      <dgm:spPr/>
    </dgm:pt>
    <dgm:pt modelId="{4EE5FEDA-6B95-4941-B101-A11D8F018B35}" type="pres">
      <dgm:prSet presAssocID="{B76048F0-42F5-4446-82A7-1155705E89A6}" presName="dot2" presStyleLbl="alignNode1" presStyleIdx="1" presStyleCnt="10"/>
      <dgm:spPr/>
    </dgm:pt>
    <dgm:pt modelId="{7E657C1E-987B-40EA-A0B5-8529E05132A5}" type="pres">
      <dgm:prSet presAssocID="{B76048F0-42F5-4446-82A7-1155705E89A6}" presName="dot3" presStyleLbl="alignNode1" presStyleIdx="2" presStyleCnt="10"/>
      <dgm:spPr/>
    </dgm:pt>
    <dgm:pt modelId="{83E5B612-6586-4D24-88E9-B876C51F4AE2}" type="pres">
      <dgm:prSet presAssocID="{B76048F0-42F5-4446-82A7-1155705E89A6}" presName="dotArrow1" presStyleLbl="alignNode1" presStyleIdx="3" presStyleCnt="10"/>
      <dgm:spPr/>
    </dgm:pt>
    <dgm:pt modelId="{1C199B31-07FF-41DB-8789-C7DCF45A898D}" type="pres">
      <dgm:prSet presAssocID="{B76048F0-42F5-4446-82A7-1155705E89A6}" presName="dotArrow2" presStyleLbl="alignNode1" presStyleIdx="4" presStyleCnt="10"/>
      <dgm:spPr/>
    </dgm:pt>
    <dgm:pt modelId="{D2ADC83A-CC8D-4F72-A797-5E1FB20964E1}" type="pres">
      <dgm:prSet presAssocID="{B76048F0-42F5-4446-82A7-1155705E89A6}" presName="dotArrow3" presStyleLbl="alignNode1" presStyleIdx="5" presStyleCnt="10"/>
      <dgm:spPr/>
    </dgm:pt>
    <dgm:pt modelId="{E227D8BD-D060-45DC-8E59-309B631B35C9}" type="pres">
      <dgm:prSet presAssocID="{B76048F0-42F5-4446-82A7-1155705E89A6}" presName="dotArrow4" presStyleLbl="alignNode1" presStyleIdx="6" presStyleCnt="10"/>
      <dgm:spPr/>
    </dgm:pt>
    <dgm:pt modelId="{F1A36771-7FBF-4851-A23A-0ED552FD1C4B}" type="pres">
      <dgm:prSet presAssocID="{B76048F0-42F5-4446-82A7-1155705E89A6}" presName="dotArrow5" presStyleLbl="alignNode1" presStyleIdx="7" presStyleCnt="10"/>
      <dgm:spPr/>
    </dgm:pt>
    <dgm:pt modelId="{263CD872-13A9-45F5-B781-0616A06A9073}" type="pres">
      <dgm:prSet presAssocID="{B76048F0-42F5-4446-82A7-1155705E89A6}" presName="dotArrow6" presStyleLbl="alignNode1" presStyleIdx="8" presStyleCnt="10"/>
      <dgm:spPr/>
    </dgm:pt>
    <dgm:pt modelId="{AE9F9F58-731C-4B1D-B8FB-344E22B24031}" type="pres">
      <dgm:prSet presAssocID="{B76048F0-42F5-4446-82A7-1155705E89A6}" presName="dotArrow7" presStyleLbl="alignNode1" presStyleIdx="9" presStyleCnt="10"/>
      <dgm:spPr/>
    </dgm:pt>
    <dgm:pt modelId="{88568C8F-9ECF-49CE-A22E-38AE23941938}" type="pres">
      <dgm:prSet presAssocID="{9FE8B336-8C69-4CF5-9604-0763C01E64AA}" presName="parTx1" presStyleLbl="node1" presStyleIdx="0" presStyleCnt="2"/>
      <dgm:spPr/>
      <dgm:t>
        <a:bodyPr/>
        <a:lstStyle/>
        <a:p>
          <a:endParaRPr lang="es-ES"/>
        </a:p>
      </dgm:t>
    </dgm:pt>
    <dgm:pt modelId="{FE7BF4D7-42C4-4576-8DAD-26B84D87A6B9}" type="pres">
      <dgm:prSet presAssocID="{9FE8B336-8C69-4CF5-9604-0763C01E64AA}" presName="desTx1" presStyleLbl="revTx" presStyleIdx="0" presStyleCnt="2">
        <dgm:presLayoutVars>
          <dgm:bulletEnabled val="1"/>
        </dgm:presLayoutVars>
      </dgm:prSet>
      <dgm:spPr/>
      <dgm:t>
        <a:bodyPr/>
        <a:lstStyle/>
        <a:p>
          <a:endParaRPr lang="es-ES"/>
        </a:p>
      </dgm:t>
    </dgm:pt>
    <dgm:pt modelId="{FB6D627C-273F-438A-908F-B5228027C5FC}" type="pres">
      <dgm:prSet presAssocID="{F2567246-C7BB-4694-A23D-4B2C0F7EBC1B}" presName="picture1" presStyleCnt="0"/>
      <dgm:spPr/>
    </dgm:pt>
    <dgm:pt modelId="{8FB6D4F4-F547-4E8A-9750-698C9B8CEB04}" type="pres">
      <dgm:prSet presAssocID="{F2567246-C7BB-4694-A23D-4B2C0F7EBC1B}" presName="imageRepeatNode" presStyleLbl="fgImgPlace1" presStyleIdx="0" presStyleCnt="2" custScaleX="99001" custScaleY="92249"/>
      <dgm:spPr/>
      <dgm:t>
        <a:bodyPr/>
        <a:lstStyle/>
        <a:p>
          <a:endParaRPr lang="es-ES"/>
        </a:p>
      </dgm:t>
    </dgm:pt>
    <dgm:pt modelId="{5201A40E-EACD-4547-943B-F6E970F7C169}" type="pres">
      <dgm:prSet presAssocID="{13C60246-F270-4135-80ED-6E1EC0F325AD}" presName="parTx2" presStyleLbl="node1" presStyleIdx="1" presStyleCnt="2" custScaleX="80729" custLinFactNeighborX="-6900"/>
      <dgm:spPr/>
      <dgm:t>
        <a:bodyPr/>
        <a:lstStyle/>
        <a:p>
          <a:endParaRPr lang="es-ES"/>
        </a:p>
      </dgm:t>
    </dgm:pt>
    <dgm:pt modelId="{22E3397F-5319-4138-B485-D45B24BBEB7B}" type="pres">
      <dgm:prSet presAssocID="{13C60246-F270-4135-80ED-6E1EC0F325AD}" presName="desTx2" presStyleLbl="revTx" presStyleIdx="1" presStyleCnt="2" custScaleX="150775" custScaleY="136735" custLinFactNeighborX="5515">
        <dgm:presLayoutVars>
          <dgm:bulletEnabled val="1"/>
        </dgm:presLayoutVars>
      </dgm:prSet>
      <dgm:spPr/>
      <dgm:t>
        <a:bodyPr/>
        <a:lstStyle/>
        <a:p>
          <a:endParaRPr lang="es-ES"/>
        </a:p>
      </dgm:t>
    </dgm:pt>
    <dgm:pt modelId="{03D245E2-781E-4CBD-9489-D8F21D24A4E4}" type="pres">
      <dgm:prSet presAssocID="{B25D7224-5159-4A66-9C3B-2770113E3A5C}" presName="picture2" presStyleCnt="0"/>
      <dgm:spPr/>
    </dgm:pt>
    <dgm:pt modelId="{9BDDEF15-A967-4EE8-9A41-0CFEC41141E7}" type="pres">
      <dgm:prSet presAssocID="{B25D7224-5159-4A66-9C3B-2770113E3A5C}" presName="imageRepeatNode" presStyleLbl="fgImgPlace1" presStyleIdx="1" presStyleCnt="2" custScaleX="100913" custScaleY="90452"/>
      <dgm:spPr/>
      <dgm:t>
        <a:bodyPr/>
        <a:lstStyle/>
        <a:p>
          <a:endParaRPr lang="es-ES"/>
        </a:p>
      </dgm:t>
    </dgm:pt>
  </dgm:ptLst>
  <dgm:cxnLst>
    <dgm:cxn modelId="{936F920A-4374-4433-8A84-7F8AE13FCFEE}" srcId="{13C60246-F270-4135-80ED-6E1EC0F325AD}" destId="{59328787-C6AD-49E7-8ADE-BF1EAA47732D}" srcOrd="1" destOrd="0" parTransId="{9F50CDB2-3401-4291-8FDB-E60D61BEEF58}" sibTransId="{6506FDA7-1359-4719-8F05-AF96786A7B44}"/>
    <dgm:cxn modelId="{2FA72135-6A39-4CF7-B419-16DA6781093B}" srcId="{13C60246-F270-4135-80ED-6E1EC0F325AD}" destId="{98B5758A-3123-4E92-97B3-FF0F2F1B23FF}" srcOrd="0" destOrd="0" parTransId="{A83FF5E1-E321-4D59-AE55-01A4A74A03EF}" sibTransId="{DCEE3BA1-77B1-4BFE-B502-ED450645B02E}"/>
    <dgm:cxn modelId="{5DA0CA0A-B9A5-4CCC-84C3-F6BF1FC85A3F}" type="presOf" srcId="{13C60246-F270-4135-80ED-6E1EC0F325AD}" destId="{5201A40E-EACD-4547-943B-F6E970F7C169}" srcOrd="0" destOrd="0" presId="urn:microsoft.com/office/officeart/2008/layout/AscendingPictureAccentProcess"/>
    <dgm:cxn modelId="{D7744C07-1CCE-4FC6-B952-1A08D1F3B13E}" type="presOf" srcId="{6AF42B75-8D61-4944-BE3E-DBE6C280C63D}" destId="{22E3397F-5319-4138-B485-D45B24BBEB7B}" srcOrd="0" destOrd="4" presId="urn:microsoft.com/office/officeart/2008/layout/AscendingPictureAccentProcess"/>
    <dgm:cxn modelId="{A83B967D-A4AD-4982-951B-D005C2AFF33E}" type="presOf" srcId="{B76048F0-42F5-4446-82A7-1155705E89A6}" destId="{8EB5B078-5687-4B2A-A102-86BBAC942A97}" srcOrd="0" destOrd="0" presId="urn:microsoft.com/office/officeart/2008/layout/AscendingPictureAccentProcess"/>
    <dgm:cxn modelId="{3FF7BD19-A274-467A-BE26-2010A3307F87}" srcId="{B76048F0-42F5-4446-82A7-1155705E89A6}" destId="{9FE8B336-8C69-4CF5-9604-0763C01E64AA}" srcOrd="0" destOrd="0" parTransId="{8CEA9D4D-C701-43A4-9012-9A31C0F5C6D8}" sibTransId="{F2567246-C7BB-4694-A23D-4B2C0F7EBC1B}"/>
    <dgm:cxn modelId="{4BCA39CF-26DE-4A89-A9DE-0737656EEF3C}" type="presOf" srcId="{1354EEEA-EA49-44AC-90CE-DC6D36AA3B48}" destId="{FE7BF4D7-42C4-4576-8DAD-26B84D87A6B9}" srcOrd="0" destOrd="0" presId="urn:microsoft.com/office/officeart/2008/layout/AscendingPictureAccentProcess"/>
    <dgm:cxn modelId="{7F7F7A2B-6C8F-4721-8A6F-2E5104E01305}" type="presOf" srcId="{47EB892E-BB6C-4FD6-BBD6-9A4DC4E01C2B}" destId="{22E3397F-5319-4138-B485-D45B24BBEB7B}" srcOrd="0" destOrd="2" presId="urn:microsoft.com/office/officeart/2008/layout/AscendingPictureAccentProcess"/>
    <dgm:cxn modelId="{772E4092-A287-4917-8060-6B0A6240AB09}" type="presOf" srcId="{B25D7224-5159-4A66-9C3B-2770113E3A5C}" destId="{9BDDEF15-A967-4EE8-9A41-0CFEC41141E7}" srcOrd="0" destOrd="0" presId="urn:microsoft.com/office/officeart/2008/layout/AscendingPictureAccentProcess"/>
    <dgm:cxn modelId="{56F05F8E-B31C-4F48-B970-CF4E364A8043}" type="presOf" srcId="{9FE8B336-8C69-4CF5-9604-0763C01E64AA}" destId="{88568C8F-9ECF-49CE-A22E-38AE23941938}" srcOrd="0" destOrd="0" presId="urn:microsoft.com/office/officeart/2008/layout/AscendingPictureAccentProcess"/>
    <dgm:cxn modelId="{DC7B2B96-B111-4EA8-B51F-B1BAEF280F3A}" type="presOf" srcId="{98B5758A-3123-4E92-97B3-FF0F2F1B23FF}" destId="{22E3397F-5319-4138-B485-D45B24BBEB7B}" srcOrd="0" destOrd="0" presId="urn:microsoft.com/office/officeart/2008/layout/AscendingPictureAccentProcess"/>
    <dgm:cxn modelId="{DD55A838-6EF8-42DF-9F51-637D42373623}" srcId="{9FE8B336-8C69-4CF5-9604-0763C01E64AA}" destId="{1354EEEA-EA49-44AC-90CE-DC6D36AA3B48}" srcOrd="0" destOrd="0" parTransId="{3DE57B58-E1FF-40E5-8945-C74FD211DD32}" sibTransId="{1D7EA6F6-CF97-4554-9191-E29A258F5586}"/>
    <dgm:cxn modelId="{2811EC9E-68E5-4232-9292-6640DA006C20}" srcId="{B76048F0-42F5-4446-82A7-1155705E89A6}" destId="{13C60246-F270-4135-80ED-6E1EC0F325AD}" srcOrd="1" destOrd="0" parTransId="{AD97E69D-845B-4630-85E5-0AA63A84D4DB}" sibTransId="{B25D7224-5159-4A66-9C3B-2770113E3A5C}"/>
    <dgm:cxn modelId="{37744AEF-2588-448F-AAEF-C08BEC999FE8}" srcId="{13C60246-F270-4135-80ED-6E1EC0F325AD}" destId="{6AF42B75-8D61-4944-BE3E-DBE6C280C63D}" srcOrd="4" destOrd="0" parTransId="{1ACA9C5C-CE0B-4044-9DE3-D5F1BC0C4D58}" sibTransId="{0635A135-44AC-4768-9897-F9524046C20D}"/>
    <dgm:cxn modelId="{44C17E86-BE3C-4BAF-AE33-02FA0BBAB175}" srcId="{13C60246-F270-4135-80ED-6E1EC0F325AD}" destId="{47EB892E-BB6C-4FD6-BBD6-9A4DC4E01C2B}" srcOrd="2" destOrd="0" parTransId="{5B352EB3-6C24-4368-B414-56E1BB9E390F}" sibTransId="{86C2A765-69F5-4387-9259-A1C9CE45BF87}"/>
    <dgm:cxn modelId="{4BA56902-B78B-4854-A222-6E6078D760CF}" type="presOf" srcId="{59328787-C6AD-49E7-8ADE-BF1EAA47732D}" destId="{22E3397F-5319-4138-B485-D45B24BBEB7B}" srcOrd="0" destOrd="1" presId="urn:microsoft.com/office/officeart/2008/layout/AscendingPictureAccentProcess"/>
    <dgm:cxn modelId="{552C0976-4B33-46EA-A4F2-E1A842E34012}" srcId="{13C60246-F270-4135-80ED-6E1EC0F325AD}" destId="{B960A09E-5DF6-4429-8330-0865A73A08C3}" srcOrd="3" destOrd="0" parTransId="{9A8422E2-C999-4B2B-A1A1-6C2A69786911}" sibTransId="{8A78E903-558E-4B2D-AB71-46F5FBBF54A7}"/>
    <dgm:cxn modelId="{ECCE7922-ECC9-4ADD-A35F-ACC96E32DF1D}" type="presOf" srcId="{F2567246-C7BB-4694-A23D-4B2C0F7EBC1B}" destId="{8FB6D4F4-F547-4E8A-9750-698C9B8CEB04}" srcOrd="0" destOrd="0" presId="urn:microsoft.com/office/officeart/2008/layout/AscendingPictureAccentProcess"/>
    <dgm:cxn modelId="{BCD5ACEE-F366-42BC-AAAC-85E95293CCE5}" type="presOf" srcId="{B960A09E-5DF6-4429-8330-0865A73A08C3}" destId="{22E3397F-5319-4138-B485-D45B24BBEB7B}" srcOrd="0" destOrd="3" presId="urn:microsoft.com/office/officeart/2008/layout/AscendingPictureAccentProcess"/>
    <dgm:cxn modelId="{0A0DE900-C075-4A5C-971E-A8264C82286B}" type="presParOf" srcId="{8EB5B078-5687-4B2A-A102-86BBAC942A97}" destId="{BEB4C8F4-ED3D-45C6-B3B7-EA685B660DD9}" srcOrd="0" destOrd="0" presId="urn:microsoft.com/office/officeart/2008/layout/AscendingPictureAccentProcess"/>
    <dgm:cxn modelId="{888C95DD-6453-41E0-B61A-ECCAB032A2BB}" type="presParOf" srcId="{8EB5B078-5687-4B2A-A102-86BBAC942A97}" destId="{4EE5FEDA-6B95-4941-B101-A11D8F018B35}" srcOrd="1" destOrd="0" presId="urn:microsoft.com/office/officeart/2008/layout/AscendingPictureAccentProcess"/>
    <dgm:cxn modelId="{D607AF5A-9677-4F20-96F9-48EBFBB40B12}" type="presParOf" srcId="{8EB5B078-5687-4B2A-A102-86BBAC942A97}" destId="{7E657C1E-987B-40EA-A0B5-8529E05132A5}" srcOrd="2" destOrd="0" presId="urn:microsoft.com/office/officeart/2008/layout/AscendingPictureAccentProcess"/>
    <dgm:cxn modelId="{0106F769-2CCC-4356-834A-435D35972BF1}" type="presParOf" srcId="{8EB5B078-5687-4B2A-A102-86BBAC942A97}" destId="{83E5B612-6586-4D24-88E9-B876C51F4AE2}" srcOrd="3" destOrd="0" presId="urn:microsoft.com/office/officeart/2008/layout/AscendingPictureAccentProcess"/>
    <dgm:cxn modelId="{FA2F531E-CA68-4746-AE95-9C25074AC5F2}" type="presParOf" srcId="{8EB5B078-5687-4B2A-A102-86BBAC942A97}" destId="{1C199B31-07FF-41DB-8789-C7DCF45A898D}" srcOrd="4" destOrd="0" presId="urn:microsoft.com/office/officeart/2008/layout/AscendingPictureAccentProcess"/>
    <dgm:cxn modelId="{C0C5958A-A6BD-4528-B6C3-F05ACC713D33}" type="presParOf" srcId="{8EB5B078-5687-4B2A-A102-86BBAC942A97}" destId="{D2ADC83A-CC8D-4F72-A797-5E1FB20964E1}" srcOrd="5" destOrd="0" presId="urn:microsoft.com/office/officeart/2008/layout/AscendingPictureAccentProcess"/>
    <dgm:cxn modelId="{F663B1B1-0F6E-48D8-939C-B87FF64B747C}" type="presParOf" srcId="{8EB5B078-5687-4B2A-A102-86BBAC942A97}" destId="{E227D8BD-D060-45DC-8E59-309B631B35C9}" srcOrd="6" destOrd="0" presId="urn:microsoft.com/office/officeart/2008/layout/AscendingPictureAccentProcess"/>
    <dgm:cxn modelId="{07A8B012-308F-46E2-B6BB-CB9D4FFC2C0A}" type="presParOf" srcId="{8EB5B078-5687-4B2A-A102-86BBAC942A97}" destId="{F1A36771-7FBF-4851-A23A-0ED552FD1C4B}" srcOrd="7" destOrd="0" presId="urn:microsoft.com/office/officeart/2008/layout/AscendingPictureAccentProcess"/>
    <dgm:cxn modelId="{2F2D7ACD-DF12-45D6-BD94-FECA46A4807F}" type="presParOf" srcId="{8EB5B078-5687-4B2A-A102-86BBAC942A97}" destId="{263CD872-13A9-45F5-B781-0616A06A9073}" srcOrd="8" destOrd="0" presId="urn:microsoft.com/office/officeart/2008/layout/AscendingPictureAccentProcess"/>
    <dgm:cxn modelId="{BABB5281-6FD1-477A-B38F-FAF0F6789103}" type="presParOf" srcId="{8EB5B078-5687-4B2A-A102-86BBAC942A97}" destId="{AE9F9F58-731C-4B1D-B8FB-344E22B24031}" srcOrd="9" destOrd="0" presId="urn:microsoft.com/office/officeart/2008/layout/AscendingPictureAccentProcess"/>
    <dgm:cxn modelId="{F0059A67-0177-4703-825C-746DE0CFF7E7}" type="presParOf" srcId="{8EB5B078-5687-4B2A-A102-86BBAC942A97}" destId="{88568C8F-9ECF-49CE-A22E-38AE23941938}" srcOrd="10" destOrd="0" presId="urn:microsoft.com/office/officeart/2008/layout/AscendingPictureAccentProcess"/>
    <dgm:cxn modelId="{76389A00-AD6A-4488-83C8-46102001A158}" type="presParOf" srcId="{8EB5B078-5687-4B2A-A102-86BBAC942A97}" destId="{FE7BF4D7-42C4-4576-8DAD-26B84D87A6B9}" srcOrd="11" destOrd="0" presId="urn:microsoft.com/office/officeart/2008/layout/AscendingPictureAccentProcess"/>
    <dgm:cxn modelId="{507672D7-8583-4B86-B375-3597A0F1AF93}" type="presParOf" srcId="{8EB5B078-5687-4B2A-A102-86BBAC942A97}" destId="{FB6D627C-273F-438A-908F-B5228027C5FC}" srcOrd="12" destOrd="0" presId="urn:microsoft.com/office/officeart/2008/layout/AscendingPictureAccentProcess"/>
    <dgm:cxn modelId="{F25DEF83-676F-4E3A-9075-BEEA6E729A71}" type="presParOf" srcId="{FB6D627C-273F-438A-908F-B5228027C5FC}" destId="{8FB6D4F4-F547-4E8A-9750-698C9B8CEB04}" srcOrd="0" destOrd="0" presId="urn:microsoft.com/office/officeart/2008/layout/AscendingPictureAccentProcess"/>
    <dgm:cxn modelId="{A79B83EB-00A5-4739-BCF8-36CB720CD854}" type="presParOf" srcId="{8EB5B078-5687-4B2A-A102-86BBAC942A97}" destId="{5201A40E-EACD-4547-943B-F6E970F7C169}" srcOrd="13" destOrd="0" presId="urn:microsoft.com/office/officeart/2008/layout/AscendingPictureAccentProcess"/>
    <dgm:cxn modelId="{FF7F21F6-B154-47CE-B1C4-D0D008B0B17F}" type="presParOf" srcId="{8EB5B078-5687-4B2A-A102-86BBAC942A97}" destId="{22E3397F-5319-4138-B485-D45B24BBEB7B}" srcOrd="14" destOrd="0" presId="urn:microsoft.com/office/officeart/2008/layout/AscendingPictureAccentProcess"/>
    <dgm:cxn modelId="{7826748F-DA8A-4A90-B646-718B40CBF3D2}" type="presParOf" srcId="{8EB5B078-5687-4B2A-A102-86BBAC942A97}" destId="{03D245E2-781E-4CBD-9489-D8F21D24A4E4}" srcOrd="15" destOrd="0" presId="urn:microsoft.com/office/officeart/2008/layout/AscendingPictureAccentProcess"/>
    <dgm:cxn modelId="{A5E559E8-6B41-4BCB-A232-1B50605A2404}" type="presParOf" srcId="{03D245E2-781E-4CBD-9489-D8F21D24A4E4}" destId="{9BDDEF15-A967-4EE8-9A41-0CFEC41141E7}"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B6D34C1-CABD-4C73-B3B2-06FDA8FDCB89}" type="doc">
      <dgm:prSet loTypeId="urn:microsoft.com/office/officeart/2008/layout/CircleAccentTimeline" loCatId="process" qsTypeId="urn:microsoft.com/office/officeart/2005/8/quickstyle/simple1" qsCatId="simple" csTypeId="urn:microsoft.com/office/officeart/2005/8/colors/colorful3" csCatId="colorful" phldr="1"/>
      <dgm:spPr/>
      <dgm:t>
        <a:bodyPr/>
        <a:lstStyle/>
        <a:p>
          <a:endParaRPr lang="es-ES"/>
        </a:p>
      </dgm:t>
    </dgm:pt>
    <dgm:pt modelId="{6055384F-43F2-4DB3-AF5B-09285B937AF1}">
      <dgm:prSet phldrT="[Texto]" custT="1"/>
      <dgm:spPr>
        <a:xfrm rot="17700000">
          <a:off x="830108" y="313236"/>
          <a:ext cx="997483" cy="480709"/>
        </a:xfrm>
        <a:prstGeom prst="rect">
          <a:avLst/>
        </a:prstGeom>
        <a:noFill/>
        <a:ln>
          <a:noFill/>
        </a:ln>
        <a:effectLst/>
      </dgm:spPr>
      <dgm:t>
        <a:bodyPr/>
        <a:lstStyle/>
        <a:p>
          <a:r>
            <a:rPr lang="es-ES" sz="1800" dirty="0">
              <a:solidFill>
                <a:schemeClr val="tx1"/>
              </a:solidFill>
              <a:latin typeface="Times New Roman" panose="02020603050405020304" pitchFamily="18" charset="0"/>
              <a:ea typeface="+mn-ea"/>
              <a:cs typeface="Times New Roman" panose="02020603050405020304" pitchFamily="18" charset="0"/>
            </a:rPr>
            <a:t>Nivel digital</a:t>
          </a:r>
        </a:p>
      </dgm:t>
    </dgm:pt>
    <dgm:pt modelId="{961407A7-8BA4-4E27-B230-FA2478006809}" type="parTrans" cxnId="{737C9274-6F13-492F-BF26-D95D71BB5212}">
      <dgm:prSet/>
      <dgm:spPr/>
      <dgm:t>
        <a:bodyPr/>
        <a:lstStyle/>
        <a:p>
          <a:endParaRPr lang="es-ES"/>
        </a:p>
      </dgm:t>
    </dgm:pt>
    <dgm:pt modelId="{8C3ED808-4B02-4B3B-B36C-C4C41730F714}" type="sibTrans" cxnId="{737C9274-6F13-492F-BF26-D95D71BB5212}">
      <dgm:prSet/>
      <dgm:spPr/>
      <dgm:t>
        <a:bodyPr/>
        <a:lstStyle/>
        <a:p>
          <a:endParaRPr lang="es-ES"/>
        </a:p>
      </dgm:t>
    </dgm:pt>
    <dgm:pt modelId="{7E7A658C-8E77-43F5-AD77-D1718B989A2A}">
      <dgm:prSet phldrT="[Texto]" custT="1"/>
      <dgm:spPr>
        <a:xfrm rot="17700000">
          <a:off x="916936" y="1740021"/>
          <a:ext cx="862870" cy="416043"/>
        </a:xfrm>
        <a:prstGeom prst="rect">
          <a:avLst/>
        </a:prstGeom>
        <a:noFill/>
        <a:ln>
          <a:noFill/>
        </a:ln>
        <a:effectLst/>
      </dgm:spPr>
      <dgm:t>
        <a:bodyPr/>
        <a:lstStyle/>
        <a:p>
          <a:r>
            <a:rPr lang="es-ES" sz="2000" dirty="0">
              <a:solidFill>
                <a:schemeClr val="tx1"/>
              </a:solidFill>
              <a:latin typeface="Times New Roman" panose="02020603050405020304" pitchFamily="18" charset="0"/>
              <a:ea typeface="+mn-ea"/>
              <a:cs typeface="Times New Roman" panose="02020603050405020304" pitchFamily="18" charset="0"/>
            </a:rPr>
            <a:t>Ganancia y sesgo</a:t>
          </a:r>
        </a:p>
      </dgm:t>
    </dgm:pt>
    <dgm:pt modelId="{BADBDFD4-EE85-47B1-8073-A79FC15F84A4}" type="parTrans" cxnId="{9E1D94AB-AF98-475C-AF4B-7C9D65FBF573}">
      <dgm:prSet/>
      <dgm:spPr/>
      <dgm:t>
        <a:bodyPr/>
        <a:lstStyle/>
        <a:p>
          <a:endParaRPr lang="es-ES"/>
        </a:p>
      </dgm:t>
    </dgm:pt>
    <dgm:pt modelId="{5EB38AF5-0FBF-4E4C-900A-04E5E4064DC6}" type="sibTrans" cxnId="{9E1D94AB-AF98-475C-AF4B-7C9D65FBF573}">
      <dgm:prSet/>
      <dgm:spPr/>
      <dgm:t>
        <a:bodyPr/>
        <a:lstStyle/>
        <a:p>
          <a:endParaRPr lang="es-ES"/>
        </a:p>
      </dgm:t>
    </dgm:pt>
    <dgm:pt modelId="{29B452A2-3ABF-4EDF-85D2-CEA9C9BA29AF}">
      <dgm:prSet phldrT="[Texto]" custT="1"/>
      <dgm:spPr>
        <a:xfrm rot="17700000">
          <a:off x="2169898" y="313236"/>
          <a:ext cx="997483" cy="480709"/>
        </a:xfrm>
        <a:prstGeom prst="rect">
          <a:avLst/>
        </a:prstGeom>
        <a:noFill/>
        <a:ln>
          <a:noFill/>
        </a:ln>
        <a:effectLst/>
      </dgm:spPr>
      <dgm:t>
        <a:bodyPr/>
        <a:lstStyle/>
        <a:p>
          <a:r>
            <a:rPr lang="es-ES" sz="2000" dirty="0" smtClean="0">
              <a:solidFill>
                <a:schemeClr val="tx1"/>
              </a:solidFill>
              <a:latin typeface="Times New Roman" panose="02020603050405020304" pitchFamily="18" charset="0"/>
              <a:ea typeface="+mn-ea"/>
              <a:cs typeface="Times New Roman" panose="02020603050405020304" pitchFamily="18" charset="0"/>
            </a:rPr>
            <a:t>Radiancia espectral</a:t>
          </a:r>
          <a:endParaRPr lang="es-ES" sz="2000" dirty="0">
            <a:solidFill>
              <a:schemeClr val="tx1"/>
            </a:solidFill>
            <a:latin typeface="Times New Roman" panose="02020603050405020304" pitchFamily="18" charset="0"/>
            <a:ea typeface="+mn-ea"/>
            <a:cs typeface="Times New Roman" panose="02020603050405020304" pitchFamily="18" charset="0"/>
          </a:endParaRPr>
        </a:p>
      </dgm:t>
    </dgm:pt>
    <dgm:pt modelId="{FFF381D2-5F88-4EF3-8156-42FAF0C4D589}" type="parTrans" cxnId="{993E4D8C-0A50-46F6-B533-6013EB81DEA7}">
      <dgm:prSet/>
      <dgm:spPr/>
      <dgm:t>
        <a:bodyPr/>
        <a:lstStyle/>
        <a:p>
          <a:endParaRPr lang="es-ES"/>
        </a:p>
      </dgm:t>
    </dgm:pt>
    <dgm:pt modelId="{59161695-8BC1-4484-88E7-2638A772F7D3}" type="sibTrans" cxnId="{993E4D8C-0A50-46F6-B533-6013EB81DEA7}">
      <dgm:prSet/>
      <dgm:spPr/>
      <dgm:t>
        <a:bodyPr/>
        <a:lstStyle/>
        <a:p>
          <a:endParaRPr lang="es-ES"/>
        </a:p>
      </dgm:t>
    </dgm:pt>
    <dgm:pt modelId="{E1ECD167-7DFE-4FBD-AB9B-25019DB9CFFD}">
      <dgm:prSet phldrT="[Texto]" custT="1"/>
      <dgm:spPr>
        <a:xfrm rot="17700000">
          <a:off x="2256726" y="1740021"/>
          <a:ext cx="862870" cy="416043"/>
        </a:xfrm>
        <a:prstGeom prst="rect">
          <a:avLst/>
        </a:prstGeom>
        <a:noFill/>
        <a:ln>
          <a:noFill/>
        </a:ln>
        <a:effectLst/>
      </dgm:spPr>
      <dgm:t>
        <a:bodyPr/>
        <a:lstStyle/>
        <a:p>
          <a:r>
            <a:rPr lang="es-ES" sz="2000" dirty="0">
              <a:solidFill>
                <a:schemeClr val="tx1"/>
              </a:solidFill>
              <a:latin typeface="Times New Roman" panose="02020603050405020304" pitchFamily="18" charset="0"/>
              <a:ea typeface="+mn-ea"/>
              <a:cs typeface="Times New Roman" panose="02020603050405020304" pitchFamily="18" charset="0"/>
            </a:rPr>
            <a:t>Temperatura de brillo</a:t>
          </a:r>
        </a:p>
      </dgm:t>
    </dgm:pt>
    <dgm:pt modelId="{5DB9E60B-0A50-4E44-B346-4010425E79BB}" type="parTrans" cxnId="{D44731BB-6135-4A6A-BCF3-4D5A74C23DAB}">
      <dgm:prSet/>
      <dgm:spPr/>
      <dgm:t>
        <a:bodyPr/>
        <a:lstStyle/>
        <a:p>
          <a:endParaRPr lang="es-ES"/>
        </a:p>
      </dgm:t>
    </dgm:pt>
    <dgm:pt modelId="{3F78E06D-D7DF-4E6F-AE1A-716DA5C15E76}" type="sibTrans" cxnId="{D44731BB-6135-4A6A-BCF3-4D5A74C23DAB}">
      <dgm:prSet/>
      <dgm:spPr/>
      <dgm:t>
        <a:bodyPr/>
        <a:lstStyle/>
        <a:p>
          <a:endParaRPr lang="es-ES"/>
        </a:p>
      </dgm:t>
    </dgm:pt>
    <dgm:pt modelId="{831D610D-55B7-45AC-8F12-E5CCF7EFCFFB}">
      <dgm:prSet phldrT="[Texto]" custT="1"/>
      <dgm:spPr>
        <a:xfrm rot="17700000">
          <a:off x="3509689" y="313236"/>
          <a:ext cx="997483" cy="480709"/>
        </a:xfrm>
        <a:prstGeom prst="rect">
          <a:avLst/>
        </a:prstGeom>
        <a:noFill/>
        <a:ln>
          <a:noFill/>
        </a:ln>
        <a:effectLst/>
      </dgm:spPr>
      <dgm:t>
        <a:bodyPr/>
        <a:lstStyle/>
        <a:p>
          <a:r>
            <a:rPr lang="es-ES" sz="2000" dirty="0" smtClean="0">
              <a:solidFill>
                <a:schemeClr val="tx1"/>
              </a:solidFill>
              <a:latin typeface="Times New Roman" panose="02020603050405020304" pitchFamily="18" charset="0"/>
              <a:ea typeface="+mn-ea"/>
              <a:cs typeface="Times New Roman" panose="02020603050405020304" pitchFamily="18" charset="0"/>
            </a:rPr>
            <a:t>Corrección atmosférica</a:t>
          </a:r>
          <a:endParaRPr lang="es-ES" sz="2000" dirty="0">
            <a:solidFill>
              <a:schemeClr val="tx1"/>
            </a:solidFill>
            <a:latin typeface="Times New Roman" panose="02020603050405020304" pitchFamily="18" charset="0"/>
            <a:ea typeface="+mn-ea"/>
            <a:cs typeface="Times New Roman" panose="02020603050405020304" pitchFamily="18" charset="0"/>
          </a:endParaRPr>
        </a:p>
      </dgm:t>
    </dgm:pt>
    <dgm:pt modelId="{F93878D2-16EA-401F-AD25-BCCB636B6212}" type="parTrans" cxnId="{959483B6-8F02-41DF-8783-9155EB330FA5}">
      <dgm:prSet/>
      <dgm:spPr/>
      <dgm:t>
        <a:bodyPr/>
        <a:lstStyle/>
        <a:p>
          <a:endParaRPr lang="es-ES"/>
        </a:p>
      </dgm:t>
    </dgm:pt>
    <dgm:pt modelId="{DCE715D4-729C-4F38-8A19-52351B2F35CE}" type="sibTrans" cxnId="{959483B6-8F02-41DF-8783-9155EB330FA5}">
      <dgm:prSet/>
      <dgm:spPr/>
      <dgm:t>
        <a:bodyPr/>
        <a:lstStyle/>
        <a:p>
          <a:endParaRPr lang="es-ES"/>
        </a:p>
      </dgm:t>
    </dgm:pt>
    <dgm:pt modelId="{C449EFBA-DBDF-46EB-AFB4-78A08D5F084F}">
      <dgm:prSet phldrT="[Texto]" custT="1"/>
      <dgm:spPr>
        <a:xfrm rot="17700000">
          <a:off x="3596517" y="1740021"/>
          <a:ext cx="862870" cy="416043"/>
        </a:xfrm>
        <a:prstGeom prst="rect">
          <a:avLst/>
        </a:prstGeom>
        <a:noFill/>
        <a:ln>
          <a:noFill/>
        </a:ln>
        <a:effectLst/>
      </dgm:spPr>
      <dgm:t>
        <a:bodyPr/>
        <a:lstStyle/>
        <a:p>
          <a:r>
            <a:rPr lang="es-ES" sz="1800" dirty="0">
              <a:solidFill>
                <a:schemeClr val="tx1"/>
              </a:solidFill>
              <a:latin typeface="Times New Roman" panose="02020603050405020304" pitchFamily="18" charset="0"/>
              <a:ea typeface="+mn-ea"/>
              <a:cs typeface="Times New Roman" panose="02020603050405020304" pitchFamily="18" charset="0"/>
            </a:rPr>
            <a:t>Al tope de la atmosfera (TAO)</a:t>
          </a:r>
        </a:p>
      </dgm:t>
    </dgm:pt>
    <dgm:pt modelId="{C22CD989-8B80-4FAE-BBC2-D11A9C23514E}" type="parTrans" cxnId="{E827E604-7B1B-4E36-98D0-3178FE50E54C}">
      <dgm:prSet/>
      <dgm:spPr/>
      <dgm:t>
        <a:bodyPr/>
        <a:lstStyle/>
        <a:p>
          <a:endParaRPr lang="es-ES"/>
        </a:p>
      </dgm:t>
    </dgm:pt>
    <dgm:pt modelId="{64CBFBC1-01CA-485A-8A33-AE282483983E}" type="sibTrans" cxnId="{E827E604-7B1B-4E36-98D0-3178FE50E54C}">
      <dgm:prSet/>
      <dgm:spPr/>
      <dgm:t>
        <a:bodyPr/>
        <a:lstStyle/>
        <a:p>
          <a:endParaRPr lang="es-ES"/>
        </a:p>
      </dgm:t>
    </dgm:pt>
    <dgm:pt modelId="{A3E1DE9D-1E96-48C2-879E-E66E46549632}" type="pres">
      <dgm:prSet presAssocID="{6B6D34C1-CABD-4C73-B3B2-06FDA8FDCB89}" presName="Name0" presStyleCnt="0">
        <dgm:presLayoutVars>
          <dgm:dir/>
        </dgm:presLayoutVars>
      </dgm:prSet>
      <dgm:spPr/>
      <dgm:t>
        <a:bodyPr/>
        <a:lstStyle/>
        <a:p>
          <a:endParaRPr lang="es-ES"/>
        </a:p>
      </dgm:t>
    </dgm:pt>
    <dgm:pt modelId="{145BE363-EF0C-478B-A438-6C3F3729C723}" type="pres">
      <dgm:prSet presAssocID="{6055384F-43F2-4DB3-AF5B-09285B937AF1}" presName="parComposite" presStyleCnt="0"/>
      <dgm:spPr/>
    </dgm:pt>
    <dgm:pt modelId="{3A6C459F-B4AA-436D-B80C-1728D65A2519}" type="pres">
      <dgm:prSet presAssocID="{6055384F-43F2-4DB3-AF5B-09285B937AF1}" presName="parBigCircle" presStyleLbl="node0" presStyleIdx="0" presStyleCnt="3"/>
      <dgm:spPr>
        <a:xfrm>
          <a:off x="547375" y="967363"/>
          <a:ext cx="802408" cy="802408"/>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42B04141-92FA-4786-ADE6-BDA6F535317E}" type="pres">
      <dgm:prSet presAssocID="{6055384F-43F2-4DB3-AF5B-09285B937AF1}" presName="parTx" presStyleLbl="revTx" presStyleIdx="0" presStyleCnt="9"/>
      <dgm:spPr/>
      <dgm:t>
        <a:bodyPr/>
        <a:lstStyle/>
        <a:p>
          <a:endParaRPr lang="es-ES"/>
        </a:p>
      </dgm:t>
    </dgm:pt>
    <dgm:pt modelId="{B18EA1B0-AEF5-40A3-9305-5E8B2D216FAD}" type="pres">
      <dgm:prSet presAssocID="{6055384F-43F2-4DB3-AF5B-09285B937AF1}" presName="bSpace" presStyleCnt="0"/>
      <dgm:spPr/>
    </dgm:pt>
    <dgm:pt modelId="{AF59CE5B-D705-4309-A7E9-09FA9657E98A}" type="pres">
      <dgm:prSet presAssocID="{6055384F-43F2-4DB3-AF5B-09285B937AF1}" presName="parBackupNorm" presStyleCnt="0"/>
      <dgm:spPr/>
    </dgm:pt>
    <dgm:pt modelId="{CE0A8586-FC07-40B5-A4EF-CDA51BED16EC}" type="pres">
      <dgm:prSet presAssocID="{8C3ED808-4B02-4B3B-B36C-C4C41730F714}" presName="parSpace" presStyleCnt="0"/>
      <dgm:spPr/>
    </dgm:pt>
    <dgm:pt modelId="{ADD3BA15-A654-470E-9DD4-8D627AB6BCE4}" type="pres">
      <dgm:prSet presAssocID="{7E7A658C-8E77-43F5-AD77-D1718B989A2A}" presName="desBackupLeftNorm" presStyleCnt="0"/>
      <dgm:spPr/>
    </dgm:pt>
    <dgm:pt modelId="{F121D98B-4500-4662-BD83-BD1CE5A05B29}" type="pres">
      <dgm:prSet presAssocID="{7E7A658C-8E77-43F5-AD77-D1718B989A2A}" presName="desComposite" presStyleCnt="0"/>
      <dgm:spPr/>
    </dgm:pt>
    <dgm:pt modelId="{799903F1-1417-45E7-B6C7-86BCFD87B040}" type="pres">
      <dgm:prSet presAssocID="{7E7A658C-8E77-43F5-AD77-D1718B989A2A}" presName="desCircle" presStyleLbl="node1" presStyleIdx="0" presStyleCnt="3"/>
      <dgm:spPr>
        <a:xfrm>
          <a:off x="1410224" y="1160317"/>
          <a:ext cx="416501" cy="416501"/>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58387055-B801-497E-83F9-4C25F096CC92}" type="pres">
      <dgm:prSet presAssocID="{7E7A658C-8E77-43F5-AD77-D1718B989A2A}" presName="chTx" presStyleLbl="revTx" presStyleIdx="1" presStyleCnt="9"/>
      <dgm:spPr/>
      <dgm:t>
        <a:bodyPr/>
        <a:lstStyle/>
        <a:p>
          <a:endParaRPr lang="es-ES"/>
        </a:p>
      </dgm:t>
    </dgm:pt>
    <dgm:pt modelId="{C42B1F4F-50BC-4B72-9F83-E1BC59310896}" type="pres">
      <dgm:prSet presAssocID="{7E7A658C-8E77-43F5-AD77-D1718B989A2A}" presName="desTx" presStyleLbl="revTx" presStyleIdx="2" presStyleCnt="9">
        <dgm:presLayoutVars>
          <dgm:bulletEnabled val="1"/>
        </dgm:presLayoutVars>
      </dgm:prSet>
      <dgm:spPr>
        <a:xfrm rot="17700000">
          <a:off x="1457144" y="581071"/>
          <a:ext cx="862870" cy="416043"/>
        </a:xfrm>
        <a:prstGeom prst="rect">
          <a:avLst/>
        </a:prstGeom>
        <a:noFill/>
        <a:ln>
          <a:noFill/>
        </a:ln>
        <a:effectLst/>
      </dgm:spPr>
      <dgm:t>
        <a:bodyPr/>
        <a:lstStyle/>
        <a:p>
          <a:endParaRPr lang="es-ES"/>
        </a:p>
      </dgm:t>
    </dgm:pt>
    <dgm:pt modelId="{5BC82E46-1FF9-46BF-BBC6-908302EFF682}" type="pres">
      <dgm:prSet presAssocID="{7E7A658C-8E77-43F5-AD77-D1718B989A2A}" presName="desBackupRightNorm" presStyleCnt="0"/>
      <dgm:spPr/>
    </dgm:pt>
    <dgm:pt modelId="{7A1F8879-6DAB-4398-8A91-A380AE113532}" type="pres">
      <dgm:prSet presAssocID="{5EB38AF5-0FBF-4E4C-900A-04E5E4064DC6}" presName="desSpace" presStyleCnt="0"/>
      <dgm:spPr/>
    </dgm:pt>
    <dgm:pt modelId="{C9853653-533E-4655-AF2B-6A012C8FBA93}" type="pres">
      <dgm:prSet presAssocID="{29B452A2-3ABF-4EDF-85D2-CEA9C9BA29AF}" presName="parComposite" presStyleCnt="0"/>
      <dgm:spPr/>
    </dgm:pt>
    <dgm:pt modelId="{EFF1280E-0FB7-4908-91F0-AAAA0362BFA5}" type="pres">
      <dgm:prSet presAssocID="{29B452A2-3ABF-4EDF-85D2-CEA9C9BA29AF}" presName="parBigCircle" presStyleLbl="node0" presStyleIdx="1" presStyleCnt="3"/>
      <dgm:spPr>
        <a:xfrm>
          <a:off x="1887166" y="967363"/>
          <a:ext cx="802408" cy="802408"/>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FEE47DC2-2A96-4E05-904B-A17CC13BB6E1}" type="pres">
      <dgm:prSet presAssocID="{29B452A2-3ABF-4EDF-85D2-CEA9C9BA29AF}" presName="parTx" presStyleLbl="revTx" presStyleIdx="3" presStyleCnt="9" custLinFactNeighborX="-3226" custLinFactNeighborY="-219"/>
      <dgm:spPr/>
      <dgm:t>
        <a:bodyPr/>
        <a:lstStyle/>
        <a:p>
          <a:endParaRPr lang="es-ES"/>
        </a:p>
      </dgm:t>
    </dgm:pt>
    <dgm:pt modelId="{733F10B7-BEB6-4448-B570-C761F14A762A}" type="pres">
      <dgm:prSet presAssocID="{29B452A2-3ABF-4EDF-85D2-CEA9C9BA29AF}" presName="bSpace" presStyleCnt="0"/>
      <dgm:spPr/>
    </dgm:pt>
    <dgm:pt modelId="{8A290E24-2976-4E11-AD3A-0D8BFAD8C5BA}" type="pres">
      <dgm:prSet presAssocID="{29B452A2-3ABF-4EDF-85D2-CEA9C9BA29AF}" presName="parBackupNorm" presStyleCnt="0"/>
      <dgm:spPr/>
    </dgm:pt>
    <dgm:pt modelId="{058D3126-1018-42D4-A452-91D9974BB1F3}" type="pres">
      <dgm:prSet presAssocID="{59161695-8BC1-4484-88E7-2638A772F7D3}" presName="parSpace" presStyleCnt="0"/>
      <dgm:spPr/>
    </dgm:pt>
    <dgm:pt modelId="{E36B1BB1-7CD5-4D1D-960D-B29A370A451C}" type="pres">
      <dgm:prSet presAssocID="{E1ECD167-7DFE-4FBD-AB9B-25019DB9CFFD}" presName="desBackupLeftNorm" presStyleCnt="0"/>
      <dgm:spPr/>
    </dgm:pt>
    <dgm:pt modelId="{E6264B9D-B1A8-464F-926C-5E5086D7A9C7}" type="pres">
      <dgm:prSet presAssocID="{E1ECD167-7DFE-4FBD-AB9B-25019DB9CFFD}" presName="desComposite" presStyleCnt="0"/>
      <dgm:spPr/>
    </dgm:pt>
    <dgm:pt modelId="{DED3BB61-D029-4F57-A0DA-3D020AC79EE1}" type="pres">
      <dgm:prSet presAssocID="{E1ECD167-7DFE-4FBD-AB9B-25019DB9CFFD}" presName="desCircle" presStyleLbl="node1" presStyleIdx="1" presStyleCnt="3"/>
      <dgm:spPr>
        <a:xfrm>
          <a:off x="2750015" y="1160317"/>
          <a:ext cx="416501" cy="416501"/>
        </a:xfrm>
        <a:prstGeom prst="ellipse">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4A8A7344-6B90-4EA8-B442-768887A8E862}" type="pres">
      <dgm:prSet presAssocID="{E1ECD167-7DFE-4FBD-AB9B-25019DB9CFFD}" presName="chTx" presStyleLbl="revTx" presStyleIdx="4" presStyleCnt="9"/>
      <dgm:spPr/>
      <dgm:t>
        <a:bodyPr/>
        <a:lstStyle/>
        <a:p>
          <a:endParaRPr lang="es-ES"/>
        </a:p>
      </dgm:t>
    </dgm:pt>
    <dgm:pt modelId="{FCD9886E-4FD5-4B6C-8492-B52A7C16ACF3}" type="pres">
      <dgm:prSet presAssocID="{E1ECD167-7DFE-4FBD-AB9B-25019DB9CFFD}" presName="desTx" presStyleLbl="revTx" presStyleIdx="5" presStyleCnt="9">
        <dgm:presLayoutVars>
          <dgm:bulletEnabled val="1"/>
        </dgm:presLayoutVars>
      </dgm:prSet>
      <dgm:spPr>
        <a:xfrm rot="17700000">
          <a:off x="2796934" y="581071"/>
          <a:ext cx="862870" cy="416043"/>
        </a:xfrm>
        <a:prstGeom prst="rect">
          <a:avLst/>
        </a:prstGeom>
        <a:noFill/>
        <a:ln>
          <a:noFill/>
        </a:ln>
        <a:effectLst/>
      </dgm:spPr>
      <dgm:t>
        <a:bodyPr/>
        <a:lstStyle/>
        <a:p>
          <a:endParaRPr lang="es-ES"/>
        </a:p>
      </dgm:t>
    </dgm:pt>
    <dgm:pt modelId="{7DF041D9-5136-4268-905C-6CD074C19C08}" type="pres">
      <dgm:prSet presAssocID="{E1ECD167-7DFE-4FBD-AB9B-25019DB9CFFD}" presName="desBackupRightNorm" presStyleCnt="0"/>
      <dgm:spPr/>
    </dgm:pt>
    <dgm:pt modelId="{ACCB51CC-0B8E-408E-AC82-CF21BBE47F4D}" type="pres">
      <dgm:prSet presAssocID="{3F78E06D-D7DF-4E6F-AE1A-716DA5C15E76}" presName="desSpace" presStyleCnt="0"/>
      <dgm:spPr/>
    </dgm:pt>
    <dgm:pt modelId="{8293DB6C-0D2E-43D2-B844-5765EE2A0A08}" type="pres">
      <dgm:prSet presAssocID="{831D610D-55B7-45AC-8F12-E5CCF7EFCFFB}" presName="parComposite" presStyleCnt="0"/>
      <dgm:spPr/>
    </dgm:pt>
    <dgm:pt modelId="{C6C17A9E-30F9-456C-A779-994EFE441C68}" type="pres">
      <dgm:prSet presAssocID="{831D610D-55B7-45AC-8F12-E5CCF7EFCFFB}" presName="parBigCircle" presStyleLbl="node0" presStyleIdx="2" presStyleCnt="3"/>
      <dgm:spPr>
        <a:xfrm>
          <a:off x="3226956" y="967363"/>
          <a:ext cx="802408" cy="802408"/>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4D31DBEA-42A0-4547-BE4E-695DA38D3718}" type="pres">
      <dgm:prSet presAssocID="{831D610D-55B7-45AC-8F12-E5CCF7EFCFFB}" presName="parTx" presStyleLbl="revTx" presStyleIdx="6" presStyleCnt="9"/>
      <dgm:spPr/>
      <dgm:t>
        <a:bodyPr/>
        <a:lstStyle/>
        <a:p>
          <a:endParaRPr lang="es-ES"/>
        </a:p>
      </dgm:t>
    </dgm:pt>
    <dgm:pt modelId="{38C8F1EC-E3C9-4C4B-9F1E-7BEE12606FAB}" type="pres">
      <dgm:prSet presAssocID="{831D610D-55B7-45AC-8F12-E5CCF7EFCFFB}" presName="bSpace" presStyleCnt="0"/>
      <dgm:spPr/>
    </dgm:pt>
    <dgm:pt modelId="{069236DD-BFA7-4FD7-96C6-A9690B4FB841}" type="pres">
      <dgm:prSet presAssocID="{831D610D-55B7-45AC-8F12-E5CCF7EFCFFB}" presName="parBackupNorm" presStyleCnt="0"/>
      <dgm:spPr/>
    </dgm:pt>
    <dgm:pt modelId="{DB79C884-502A-42AC-96B1-88910C21AC9E}" type="pres">
      <dgm:prSet presAssocID="{DCE715D4-729C-4F38-8A19-52351B2F35CE}" presName="parSpace" presStyleCnt="0"/>
      <dgm:spPr/>
    </dgm:pt>
    <dgm:pt modelId="{E8342AE7-CFD4-4B51-B6AE-6DA3571B3427}" type="pres">
      <dgm:prSet presAssocID="{C449EFBA-DBDF-46EB-AFB4-78A08D5F084F}" presName="desBackupLeftNorm" presStyleCnt="0"/>
      <dgm:spPr/>
    </dgm:pt>
    <dgm:pt modelId="{4A4243CB-7304-471A-A00D-95F5941073EE}" type="pres">
      <dgm:prSet presAssocID="{C449EFBA-DBDF-46EB-AFB4-78A08D5F084F}" presName="desComposite" presStyleCnt="0"/>
      <dgm:spPr/>
    </dgm:pt>
    <dgm:pt modelId="{1FE7E6BB-227E-4050-BE82-F87C52CFC9DC}" type="pres">
      <dgm:prSet presAssocID="{C449EFBA-DBDF-46EB-AFB4-78A08D5F084F}" presName="desCircle" presStyleLbl="node1" presStyleIdx="2" presStyleCnt="3"/>
      <dgm:spPr>
        <a:xfrm>
          <a:off x="4089805" y="1160317"/>
          <a:ext cx="416501" cy="416501"/>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D9549B93-4348-44B4-A186-1168BFBB5B3A}" type="pres">
      <dgm:prSet presAssocID="{C449EFBA-DBDF-46EB-AFB4-78A08D5F084F}" presName="chTx" presStyleLbl="revTx" presStyleIdx="7" presStyleCnt="9" custScaleX="135229"/>
      <dgm:spPr/>
      <dgm:t>
        <a:bodyPr/>
        <a:lstStyle/>
        <a:p>
          <a:endParaRPr lang="es-ES"/>
        </a:p>
      </dgm:t>
    </dgm:pt>
    <dgm:pt modelId="{F21785CE-7424-4C7B-9E1B-8F709746B748}" type="pres">
      <dgm:prSet presAssocID="{C449EFBA-DBDF-46EB-AFB4-78A08D5F084F}" presName="desTx" presStyleLbl="revTx" presStyleIdx="8" presStyleCnt="9">
        <dgm:presLayoutVars>
          <dgm:bulletEnabled val="1"/>
        </dgm:presLayoutVars>
      </dgm:prSet>
      <dgm:spPr>
        <a:xfrm rot="17700000">
          <a:off x="4136725" y="581071"/>
          <a:ext cx="862870" cy="416043"/>
        </a:xfrm>
        <a:prstGeom prst="rect">
          <a:avLst/>
        </a:prstGeom>
        <a:noFill/>
        <a:ln>
          <a:noFill/>
        </a:ln>
        <a:effectLst/>
      </dgm:spPr>
      <dgm:t>
        <a:bodyPr/>
        <a:lstStyle/>
        <a:p>
          <a:endParaRPr lang="es-ES"/>
        </a:p>
      </dgm:t>
    </dgm:pt>
    <dgm:pt modelId="{EC260445-4B33-40AF-A38B-5C558C271BEE}" type="pres">
      <dgm:prSet presAssocID="{C449EFBA-DBDF-46EB-AFB4-78A08D5F084F}" presName="desBackupRightNorm" presStyleCnt="0"/>
      <dgm:spPr/>
    </dgm:pt>
    <dgm:pt modelId="{6C8F7B66-7D1C-4A32-BD62-A7AB06A53C52}" type="pres">
      <dgm:prSet presAssocID="{64CBFBC1-01CA-485A-8A33-AE282483983E}" presName="desSpace" presStyleCnt="0"/>
      <dgm:spPr/>
    </dgm:pt>
  </dgm:ptLst>
  <dgm:cxnLst>
    <dgm:cxn modelId="{5B18D035-144C-4571-BA2E-A76488611A1E}" type="presOf" srcId="{C449EFBA-DBDF-46EB-AFB4-78A08D5F084F}" destId="{D9549B93-4348-44B4-A186-1168BFBB5B3A}" srcOrd="0" destOrd="0" presId="urn:microsoft.com/office/officeart/2008/layout/CircleAccentTimeline"/>
    <dgm:cxn modelId="{993E4D8C-0A50-46F6-B533-6013EB81DEA7}" srcId="{6B6D34C1-CABD-4C73-B3B2-06FDA8FDCB89}" destId="{29B452A2-3ABF-4EDF-85D2-CEA9C9BA29AF}" srcOrd="1" destOrd="0" parTransId="{FFF381D2-5F88-4EF3-8156-42FAF0C4D589}" sibTransId="{59161695-8BC1-4484-88E7-2638A772F7D3}"/>
    <dgm:cxn modelId="{737C9274-6F13-492F-BF26-D95D71BB5212}" srcId="{6B6D34C1-CABD-4C73-B3B2-06FDA8FDCB89}" destId="{6055384F-43F2-4DB3-AF5B-09285B937AF1}" srcOrd="0" destOrd="0" parTransId="{961407A7-8BA4-4E27-B230-FA2478006809}" sibTransId="{8C3ED808-4B02-4B3B-B36C-C4C41730F714}"/>
    <dgm:cxn modelId="{ECC0787C-762C-4B1C-903A-43F18912A00B}" type="presOf" srcId="{6055384F-43F2-4DB3-AF5B-09285B937AF1}" destId="{42B04141-92FA-4786-ADE6-BDA6F535317E}" srcOrd="0" destOrd="0" presId="urn:microsoft.com/office/officeart/2008/layout/CircleAccentTimeline"/>
    <dgm:cxn modelId="{9E1D94AB-AF98-475C-AF4B-7C9D65FBF573}" srcId="{6055384F-43F2-4DB3-AF5B-09285B937AF1}" destId="{7E7A658C-8E77-43F5-AD77-D1718B989A2A}" srcOrd="0" destOrd="0" parTransId="{BADBDFD4-EE85-47B1-8073-A79FC15F84A4}" sibTransId="{5EB38AF5-0FBF-4E4C-900A-04E5E4064DC6}"/>
    <dgm:cxn modelId="{C3203104-3A95-475E-9918-64F757BCB1A9}" type="presOf" srcId="{7E7A658C-8E77-43F5-AD77-D1718B989A2A}" destId="{58387055-B801-497E-83F9-4C25F096CC92}" srcOrd="0" destOrd="0" presId="urn:microsoft.com/office/officeart/2008/layout/CircleAccentTimeline"/>
    <dgm:cxn modelId="{92D8A3A3-6B5B-4F4F-BDB6-2F617AF68696}" type="presOf" srcId="{29B452A2-3ABF-4EDF-85D2-CEA9C9BA29AF}" destId="{FEE47DC2-2A96-4E05-904B-A17CC13BB6E1}" srcOrd="0" destOrd="0" presId="urn:microsoft.com/office/officeart/2008/layout/CircleAccentTimeline"/>
    <dgm:cxn modelId="{ED1020C7-C1C6-428E-A1F7-3B927971EF24}" type="presOf" srcId="{E1ECD167-7DFE-4FBD-AB9B-25019DB9CFFD}" destId="{4A8A7344-6B90-4EA8-B442-768887A8E862}" srcOrd="0" destOrd="0" presId="urn:microsoft.com/office/officeart/2008/layout/CircleAccentTimeline"/>
    <dgm:cxn modelId="{D44731BB-6135-4A6A-BCF3-4D5A74C23DAB}" srcId="{29B452A2-3ABF-4EDF-85D2-CEA9C9BA29AF}" destId="{E1ECD167-7DFE-4FBD-AB9B-25019DB9CFFD}" srcOrd="0" destOrd="0" parTransId="{5DB9E60B-0A50-4E44-B346-4010425E79BB}" sibTransId="{3F78E06D-D7DF-4E6F-AE1A-716DA5C15E76}"/>
    <dgm:cxn modelId="{E827E604-7B1B-4E36-98D0-3178FE50E54C}" srcId="{831D610D-55B7-45AC-8F12-E5CCF7EFCFFB}" destId="{C449EFBA-DBDF-46EB-AFB4-78A08D5F084F}" srcOrd="0" destOrd="0" parTransId="{C22CD989-8B80-4FAE-BBC2-D11A9C23514E}" sibTransId="{64CBFBC1-01CA-485A-8A33-AE282483983E}"/>
    <dgm:cxn modelId="{F6FDC081-6758-4D31-BF89-8C9CCC5DCCED}" type="presOf" srcId="{6B6D34C1-CABD-4C73-B3B2-06FDA8FDCB89}" destId="{A3E1DE9D-1E96-48C2-879E-E66E46549632}" srcOrd="0" destOrd="0" presId="urn:microsoft.com/office/officeart/2008/layout/CircleAccentTimeline"/>
    <dgm:cxn modelId="{AC81461F-6B86-4C87-B90D-144846A11C0A}" type="presOf" srcId="{831D610D-55B7-45AC-8F12-E5CCF7EFCFFB}" destId="{4D31DBEA-42A0-4547-BE4E-695DA38D3718}" srcOrd="0" destOrd="0" presId="urn:microsoft.com/office/officeart/2008/layout/CircleAccentTimeline"/>
    <dgm:cxn modelId="{959483B6-8F02-41DF-8783-9155EB330FA5}" srcId="{6B6D34C1-CABD-4C73-B3B2-06FDA8FDCB89}" destId="{831D610D-55B7-45AC-8F12-E5CCF7EFCFFB}" srcOrd="2" destOrd="0" parTransId="{F93878D2-16EA-401F-AD25-BCCB636B6212}" sibTransId="{DCE715D4-729C-4F38-8A19-52351B2F35CE}"/>
    <dgm:cxn modelId="{ADB01E23-B8F2-436E-BF81-EEF694C733FF}" type="presParOf" srcId="{A3E1DE9D-1E96-48C2-879E-E66E46549632}" destId="{145BE363-EF0C-478B-A438-6C3F3729C723}" srcOrd="0" destOrd="0" presId="urn:microsoft.com/office/officeart/2008/layout/CircleAccentTimeline"/>
    <dgm:cxn modelId="{F54520D0-485D-4C0E-A088-81C0E94F8AE8}" type="presParOf" srcId="{145BE363-EF0C-478B-A438-6C3F3729C723}" destId="{3A6C459F-B4AA-436D-B80C-1728D65A2519}" srcOrd="0" destOrd="0" presId="urn:microsoft.com/office/officeart/2008/layout/CircleAccentTimeline"/>
    <dgm:cxn modelId="{0D042741-0489-4832-A9EC-E589724C9671}" type="presParOf" srcId="{145BE363-EF0C-478B-A438-6C3F3729C723}" destId="{42B04141-92FA-4786-ADE6-BDA6F535317E}" srcOrd="1" destOrd="0" presId="urn:microsoft.com/office/officeart/2008/layout/CircleAccentTimeline"/>
    <dgm:cxn modelId="{FB2CC2B0-C0FB-4811-B209-8AA6ED89D1D9}" type="presParOf" srcId="{145BE363-EF0C-478B-A438-6C3F3729C723}" destId="{B18EA1B0-AEF5-40A3-9305-5E8B2D216FAD}" srcOrd="2" destOrd="0" presId="urn:microsoft.com/office/officeart/2008/layout/CircleAccentTimeline"/>
    <dgm:cxn modelId="{304AA287-18E2-4E17-B38D-197C9360C7D9}" type="presParOf" srcId="{A3E1DE9D-1E96-48C2-879E-E66E46549632}" destId="{AF59CE5B-D705-4309-A7E9-09FA9657E98A}" srcOrd="1" destOrd="0" presId="urn:microsoft.com/office/officeart/2008/layout/CircleAccentTimeline"/>
    <dgm:cxn modelId="{E68D6FFF-A67E-49BA-AD8E-4E54D82F9E2D}" type="presParOf" srcId="{A3E1DE9D-1E96-48C2-879E-E66E46549632}" destId="{CE0A8586-FC07-40B5-A4EF-CDA51BED16EC}" srcOrd="2" destOrd="0" presId="urn:microsoft.com/office/officeart/2008/layout/CircleAccentTimeline"/>
    <dgm:cxn modelId="{D771D6D4-DB2B-4505-AA76-DFEDA601DBFB}" type="presParOf" srcId="{A3E1DE9D-1E96-48C2-879E-E66E46549632}" destId="{ADD3BA15-A654-470E-9DD4-8D627AB6BCE4}" srcOrd="3" destOrd="0" presId="urn:microsoft.com/office/officeart/2008/layout/CircleAccentTimeline"/>
    <dgm:cxn modelId="{F01D726E-F509-44E4-9863-15C201D33CB0}" type="presParOf" srcId="{A3E1DE9D-1E96-48C2-879E-E66E46549632}" destId="{F121D98B-4500-4662-BD83-BD1CE5A05B29}" srcOrd="4" destOrd="0" presId="urn:microsoft.com/office/officeart/2008/layout/CircleAccentTimeline"/>
    <dgm:cxn modelId="{01CD58FA-1392-44E5-A363-A48E094E1C28}" type="presParOf" srcId="{F121D98B-4500-4662-BD83-BD1CE5A05B29}" destId="{799903F1-1417-45E7-B6C7-86BCFD87B040}" srcOrd="0" destOrd="0" presId="urn:microsoft.com/office/officeart/2008/layout/CircleAccentTimeline"/>
    <dgm:cxn modelId="{BA5C1307-60C5-4808-BDBA-45C87E2DCFBF}" type="presParOf" srcId="{F121D98B-4500-4662-BD83-BD1CE5A05B29}" destId="{58387055-B801-497E-83F9-4C25F096CC92}" srcOrd="1" destOrd="0" presId="urn:microsoft.com/office/officeart/2008/layout/CircleAccentTimeline"/>
    <dgm:cxn modelId="{CA5DD2B4-FA25-470F-BBB8-5BC938F4FD0F}" type="presParOf" srcId="{F121D98B-4500-4662-BD83-BD1CE5A05B29}" destId="{C42B1F4F-50BC-4B72-9F83-E1BC59310896}" srcOrd="2" destOrd="0" presId="urn:microsoft.com/office/officeart/2008/layout/CircleAccentTimeline"/>
    <dgm:cxn modelId="{6C9743EC-1E91-4EF9-8334-254C70C8323A}" type="presParOf" srcId="{A3E1DE9D-1E96-48C2-879E-E66E46549632}" destId="{5BC82E46-1FF9-46BF-BBC6-908302EFF682}" srcOrd="5" destOrd="0" presId="urn:microsoft.com/office/officeart/2008/layout/CircleAccentTimeline"/>
    <dgm:cxn modelId="{7043F3CC-FEA8-41A9-9DBA-4825AD9F15A1}" type="presParOf" srcId="{A3E1DE9D-1E96-48C2-879E-E66E46549632}" destId="{7A1F8879-6DAB-4398-8A91-A380AE113532}" srcOrd="6" destOrd="0" presId="urn:microsoft.com/office/officeart/2008/layout/CircleAccentTimeline"/>
    <dgm:cxn modelId="{F57ABD9E-B645-49CE-BDD3-DA1836E4C458}" type="presParOf" srcId="{A3E1DE9D-1E96-48C2-879E-E66E46549632}" destId="{C9853653-533E-4655-AF2B-6A012C8FBA93}" srcOrd="7" destOrd="0" presId="urn:microsoft.com/office/officeart/2008/layout/CircleAccentTimeline"/>
    <dgm:cxn modelId="{C5EF7DD5-A61D-4056-A570-6EEC97E77E1A}" type="presParOf" srcId="{C9853653-533E-4655-AF2B-6A012C8FBA93}" destId="{EFF1280E-0FB7-4908-91F0-AAAA0362BFA5}" srcOrd="0" destOrd="0" presId="urn:microsoft.com/office/officeart/2008/layout/CircleAccentTimeline"/>
    <dgm:cxn modelId="{48B17DF4-A306-4FED-B464-BC8CB2A02573}" type="presParOf" srcId="{C9853653-533E-4655-AF2B-6A012C8FBA93}" destId="{FEE47DC2-2A96-4E05-904B-A17CC13BB6E1}" srcOrd="1" destOrd="0" presId="urn:microsoft.com/office/officeart/2008/layout/CircleAccentTimeline"/>
    <dgm:cxn modelId="{D4EDA0D3-7D92-4E56-9716-712B010A62D6}" type="presParOf" srcId="{C9853653-533E-4655-AF2B-6A012C8FBA93}" destId="{733F10B7-BEB6-4448-B570-C761F14A762A}" srcOrd="2" destOrd="0" presId="urn:microsoft.com/office/officeart/2008/layout/CircleAccentTimeline"/>
    <dgm:cxn modelId="{A194F9F8-516C-476E-AF66-688580215DF9}" type="presParOf" srcId="{A3E1DE9D-1E96-48C2-879E-E66E46549632}" destId="{8A290E24-2976-4E11-AD3A-0D8BFAD8C5BA}" srcOrd="8" destOrd="0" presId="urn:microsoft.com/office/officeart/2008/layout/CircleAccentTimeline"/>
    <dgm:cxn modelId="{16611392-E4C6-4986-8DAF-9F0F4186069B}" type="presParOf" srcId="{A3E1DE9D-1E96-48C2-879E-E66E46549632}" destId="{058D3126-1018-42D4-A452-91D9974BB1F3}" srcOrd="9" destOrd="0" presId="urn:microsoft.com/office/officeart/2008/layout/CircleAccentTimeline"/>
    <dgm:cxn modelId="{E9A87413-FABD-44B7-BB9F-07A0B4AD0CC9}" type="presParOf" srcId="{A3E1DE9D-1E96-48C2-879E-E66E46549632}" destId="{E36B1BB1-7CD5-4D1D-960D-B29A370A451C}" srcOrd="10" destOrd="0" presId="urn:microsoft.com/office/officeart/2008/layout/CircleAccentTimeline"/>
    <dgm:cxn modelId="{6C580194-0FC7-4C7A-AE8E-C0D24AE4CACD}" type="presParOf" srcId="{A3E1DE9D-1E96-48C2-879E-E66E46549632}" destId="{E6264B9D-B1A8-464F-926C-5E5086D7A9C7}" srcOrd="11" destOrd="0" presId="urn:microsoft.com/office/officeart/2008/layout/CircleAccentTimeline"/>
    <dgm:cxn modelId="{770A906D-E677-45FB-B9E5-D6F6DEAC7585}" type="presParOf" srcId="{E6264B9D-B1A8-464F-926C-5E5086D7A9C7}" destId="{DED3BB61-D029-4F57-A0DA-3D020AC79EE1}" srcOrd="0" destOrd="0" presId="urn:microsoft.com/office/officeart/2008/layout/CircleAccentTimeline"/>
    <dgm:cxn modelId="{AE173A8A-56C1-4E7D-8CCC-5D5201E9127D}" type="presParOf" srcId="{E6264B9D-B1A8-464F-926C-5E5086D7A9C7}" destId="{4A8A7344-6B90-4EA8-B442-768887A8E862}" srcOrd="1" destOrd="0" presId="urn:microsoft.com/office/officeart/2008/layout/CircleAccentTimeline"/>
    <dgm:cxn modelId="{DC66DF12-7955-437C-95BB-0BBD6DF07EAA}" type="presParOf" srcId="{E6264B9D-B1A8-464F-926C-5E5086D7A9C7}" destId="{FCD9886E-4FD5-4B6C-8492-B52A7C16ACF3}" srcOrd="2" destOrd="0" presId="urn:microsoft.com/office/officeart/2008/layout/CircleAccentTimeline"/>
    <dgm:cxn modelId="{F4AFE1BE-5C7A-4A84-8963-C73B850A18E2}" type="presParOf" srcId="{A3E1DE9D-1E96-48C2-879E-E66E46549632}" destId="{7DF041D9-5136-4268-905C-6CD074C19C08}" srcOrd="12" destOrd="0" presId="urn:microsoft.com/office/officeart/2008/layout/CircleAccentTimeline"/>
    <dgm:cxn modelId="{63EC7ADB-C2DA-4D99-90E2-CE2F065AAFA7}" type="presParOf" srcId="{A3E1DE9D-1E96-48C2-879E-E66E46549632}" destId="{ACCB51CC-0B8E-408E-AC82-CF21BBE47F4D}" srcOrd="13" destOrd="0" presId="urn:microsoft.com/office/officeart/2008/layout/CircleAccentTimeline"/>
    <dgm:cxn modelId="{E6D03A6D-5AE7-4E8C-AD86-F2FA34436562}" type="presParOf" srcId="{A3E1DE9D-1E96-48C2-879E-E66E46549632}" destId="{8293DB6C-0D2E-43D2-B844-5765EE2A0A08}" srcOrd="14" destOrd="0" presId="urn:microsoft.com/office/officeart/2008/layout/CircleAccentTimeline"/>
    <dgm:cxn modelId="{B502B1D3-74B7-4B77-B1C6-32945E744797}" type="presParOf" srcId="{8293DB6C-0D2E-43D2-B844-5765EE2A0A08}" destId="{C6C17A9E-30F9-456C-A779-994EFE441C68}" srcOrd="0" destOrd="0" presId="urn:microsoft.com/office/officeart/2008/layout/CircleAccentTimeline"/>
    <dgm:cxn modelId="{4B5F2258-F658-4CCD-95AF-A15A67D155B1}" type="presParOf" srcId="{8293DB6C-0D2E-43D2-B844-5765EE2A0A08}" destId="{4D31DBEA-42A0-4547-BE4E-695DA38D3718}" srcOrd="1" destOrd="0" presId="urn:microsoft.com/office/officeart/2008/layout/CircleAccentTimeline"/>
    <dgm:cxn modelId="{C192C20F-7251-4821-8FBF-2C50B38F3AED}" type="presParOf" srcId="{8293DB6C-0D2E-43D2-B844-5765EE2A0A08}" destId="{38C8F1EC-E3C9-4C4B-9F1E-7BEE12606FAB}" srcOrd="2" destOrd="0" presId="urn:microsoft.com/office/officeart/2008/layout/CircleAccentTimeline"/>
    <dgm:cxn modelId="{5A7F0E31-B1DE-408A-93DF-AF0FA6D86224}" type="presParOf" srcId="{A3E1DE9D-1E96-48C2-879E-E66E46549632}" destId="{069236DD-BFA7-4FD7-96C6-A9690B4FB841}" srcOrd="15" destOrd="0" presId="urn:microsoft.com/office/officeart/2008/layout/CircleAccentTimeline"/>
    <dgm:cxn modelId="{535FB100-F9D8-42C5-AC88-5E2EC10B83C3}" type="presParOf" srcId="{A3E1DE9D-1E96-48C2-879E-E66E46549632}" destId="{DB79C884-502A-42AC-96B1-88910C21AC9E}" srcOrd="16" destOrd="0" presId="urn:microsoft.com/office/officeart/2008/layout/CircleAccentTimeline"/>
    <dgm:cxn modelId="{60F288E5-D829-45D3-829B-7D88337230C4}" type="presParOf" srcId="{A3E1DE9D-1E96-48C2-879E-E66E46549632}" destId="{E8342AE7-CFD4-4B51-B6AE-6DA3571B3427}" srcOrd="17" destOrd="0" presId="urn:microsoft.com/office/officeart/2008/layout/CircleAccentTimeline"/>
    <dgm:cxn modelId="{09CFD028-48B1-488E-9E0E-9E9F5F29A57B}" type="presParOf" srcId="{A3E1DE9D-1E96-48C2-879E-E66E46549632}" destId="{4A4243CB-7304-471A-A00D-95F5941073EE}" srcOrd="18" destOrd="0" presId="urn:microsoft.com/office/officeart/2008/layout/CircleAccentTimeline"/>
    <dgm:cxn modelId="{4083D04E-EA7E-454B-920F-B7FF4960853D}" type="presParOf" srcId="{4A4243CB-7304-471A-A00D-95F5941073EE}" destId="{1FE7E6BB-227E-4050-BE82-F87C52CFC9DC}" srcOrd="0" destOrd="0" presId="urn:microsoft.com/office/officeart/2008/layout/CircleAccentTimeline"/>
    <dgm:cxn modelId="{67919B68-F6F8-4270-B50C-F482F0F3D3BF}" type="presParOf" srcId="{4A4243CB-7304-471A-A00D-95F5941073EE}" destId="{D9549B93-4348-44B4-A186-1168BFBB5B3A}" srcOrd="1" destOrd="0" presId="urn:microsoft.com/office/officeart/2008/layout/CircleAccentTimeline"/>
    <dgm:cxn modelId="{C7097C3E-5592-4738-AD23-2CEA8049A532}" type="presParOf" srcId="{4A4243CB-7304-471A-A00D-95F5941073EE}" destId="{F21785CE-7424-4C7B-9E1B-8F709746B748}" srcOrd="2" destOrd="0" presId="urn:microsoft.com/office/officeart/2008/layout/CircleAccentTimeline"/>
    <dgm:cxn modelId="{E19E5FED-EFF0-41B9-B00C-AA71834C11FB}" type="presParOf" srcId="{A3E1DE9D-1E96-48C2-879E-E66E46549632}" destId="{EC260445-4B33-40AF-A38B-5C558C271BEE}" srcOrd="19" destOrd="0" presId="urn:microsoft.com/office/officeart/2008/layout/CircleAccentTimeline"/>
    <dgm:cxn modelId="{5E8556E5-46A5-4FA5-AB3A-58627C256272}" type="presParOf" srcId="{A3E1DE9D-1E96-48C2-879E-E66E46549632}" destId="{6C8F7B66-7D1C-4A32-BD62-A7AB06A53C52}" srcOrd="2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4FC1E-A0A0-4747-8F66-A93DF8B67700}">
      <dsp:nvSpPr>
        <dsp:cNvPr id="0" name=""/>
        <dsp:cNvSpPr/>
      </dsp:nvSpPr>
      <dsp:spPr>
        <a:xfrm>
          <a:off x="1650315" y="0"/>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a:latin typeface="Times New Roman" panose="02020603050405020304" pitchFamily="18" charset="0"/>
              <a:cs typeface="Times New Roman" panose="02020603050405020304" pitchFamily="18" charset="0"/>
            </a:rPr>
            <a:t>Generalidades</a:t>
          </a:r>
        </a:p>
      </dsp:txBody>
      <dsp:txXfrm>
        <a:off x="1650315" y="0"/>
        <a:ext cx="6992782" cy="635707"/>
      </dsp:txXfrm>
    </dsp:sp>
    <dsp:sp modelId="{B48B7AE9-2425-43CB-AB06-EB2590809EFF}">
      <dsp:nvSpPr>
        <dsp:cNvPr id="0" name=""/>
        <dsp:cNvSpPr/>
      </dsp:nvSpPr>
      <dsp:spPr>
        <a:xfrm>
          <a:off x="1656608" y="635716"/>
          <a:ext cx="932370" cy="155395"/>
        </a:xfrm>
        <a:prstGeom prst="parallelogram">
          <a:avLst>
            <a:gd name="adj" fmla="val 140840"/>
          </a:avLst>
        </a:prstGeom>
        <a:solidFill>
          <a:schemeClr val="accent2">
            <a:hueOff val="0"/>
            <a:satOff val="0"/>
            <a:lumOff val="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6B53B3-272A-4570-AD88-2E84761380BD}">
      <dsp:nvSpPr>
        <dsp:cNvPr id="0" name=""/>
        <dsp:cNvSpPr/>
      </dsp:nvSpPr>
      <dsp:spPr>
        <a:xfrm>
          <a:off x="2643368" y="635716"/>
          <a:ext cx="932370" cy="155395"/>
        </a:xfrm>
        <a:prstGeom prst="parallelogram">
          <a:avLst>
            <a:gd name="adj" fmla="val 140840"/>
          </a:avLst>
        </a:prstGeom>
        <a:solidFill>
          <a:schemeClr val="accent2">
            <a:hueOff val="2363"/>
            <a:satOff val="272"/>
            <a:lumOff val="-217"/>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D36407-0188-447B-BA1A-0774A61D4339}">
      <dsp:nvSpPr>
        <dsp:cNvPr id="0" name=""/>
        <dsp:cNvSpPr/>
      </dsp:nvSpPr>
      <dsp:spPr>
        <a:xfrm>
          <a:off x="3630127" y="635716"/>
          <a:ext cx="932370" cy="155395"/>
        </a:xfrm>
        <a:prstGeom prst="parallelogram">
          <a:avLst>
            <a:gd name="adj" fmla="val 140840"/>
          </a:avLst>
        </a:prstGeom>
        <a:solidFill>
          <a:schemeClr val="accent2">
            <a:hueOff val="4727"/>
            <a:satOff val="543"/>
            <a:lumOff val="-43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B088A8-780F-493F-8DB6-2F97C8BC07A3}">
      <dsp:nvSpPr>
        <dsp:cNvPr id="0" name=""/>
        <dsp:cNvSpPr/>
      </dsp:nvSpPr>
      <dsp:spPr>
        <a:xfrm>
          <a:off x="4616886" y="635716"/>
          <a:ext cx="932370" cy="155395"/>
        </a:xfrm>
        <a:prstGeom prst="parallelogram">
          <a:avLst>
            <a:gd name="adj" fmla="val 140840"/>
          </a:avLst>
        </a:prstGeom>
        <a:solidFill>
          <a:schemeClr val="accent2">
            <a:hueOff val="7090"/>
            <a:satOff val="815"/>
            <a:lumOff val="-65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7365C8A-B9F9-4C69-9E35-5F10FC3C9492}">
      <dsp:nvSpPr>
        <dsp:cNvPr id="0" name=""/>
        <dsp:cNvSpPr/>
      </dsp:nvSpPr>
      <dsp:spPr>
        <a:xfrm>
          <a:off x="5603645" y="635716"/>
          <a:ext cx="932370" cy="155395"/>
        </a:xfrm>
        <a:prstGeom prst="parallelogram">
          <a:avLst>
            <a:gd name="adj" fmla="val 140840"/>
          </a:avLst>
        </a:prstGeom>
        <a:solidFill>
          <a:schemeClr val="accent2">
            <a:hueOff val="9453"/>
            <a:satOff val="1087"/>
            <a:lumOff val="-86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697C2AA-8EDE-49F0-918E-CAF218A37C3F}">
      <dsp:nvSpPr>
        <dsp:cNvPr id="0" name=""/>
        <dsp:cNvSpPr/>
      </dsp:nvSpPr>
      <dsp:spPr>
        <a:xfrm>
          <a:off x="6590405" y="635716"/>
          <a:ext cx="932370" cy="155395"/>
        </a:xfrm>
        <a:prstGeom prst="parallelogram">
          <a:avLst>
            <a:gd name="adj" fmla="val 140840"/>
          </a:avLst>
        </a:prstGeom>
        <a:solidFill>
          <a:schemeClr val="accent2">
            <a:hueOff val="11817"/>
            <a:satOff val="1358"/>
            <a:lumOff val="-108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3188183-3146-45F6-8ED2-DFD461339FE1}">
      <dsp:nvSpPr>
        <dsp:cNvPr id="0" name=""/>
        <dsp:cNvSpPr/>
      </dsp:nvSpPr>
      <dsp:spPr>
        <a:xfrm>
          <a:off x="7577164" y="635716"/>
          <a:ext cx="932370" cy="155395"/>
        </a:xfrm>
        <a:prstGeom prst="parallelogram">
          <a:avLst>
            <a:gd name="adj" fmla="val 140840"/>
          </a:avLst>
        </a:prstGeom>
        <a:solidFill>
          <a:schemeClr val="accent2">
            <a:hueOff val="14180"/>
            <a:satOff val="1630"/>
            <a:lumOff val="-1299"/>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F531146-0013-458B-8427-00025C9F432B}">
      <dsp:nvSpPr>
        <dsp:cNvPr id="0" name=""/>
        <dsp:cNvSpPr/>
      </dsp:nvSpPr>
      <dsp:spPr>
        <a:xfrm>
          <a:off x="1650315" y="819439"/>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a:latin typeface="Times New Roman" panose="02020603050405020304" pitchFamily="18" charset="0"/>
              <a:cs typeface="Times New Roman" panose="02020603050405020304" pitchFamily="18" charset="0"/>
            </a:rPr>
            <a:t>Descripción del área de estudio</a:t>
          </a:r>
        </a:p>
      </dsp:txBody>
      <dsp:txXfrm>
        <a:off x="1650315" y="819439"/>
        <a:ext cx="6992782" cy="635707"/>
      </dsp:txXfrm>
    </dsp:sp>
    <dsp:sp modelId="{EFE269A0-4822-4393-8B46-04D13AA1CF63}">
      <dsp:nvSpPr>
        <dsp:cNvPr id="0" name=""/>
        <dsp:cNvSpPr/>
      </dsp:nvSpPr>
      <dsp:spPr>
        <a:xfrm>
          <a:off x="1656608" y="1518622"/>
          <a:ext cx="932370" cy="155395"/>
        </a:xfrm>
        <a:prstGeom prst="parallelogram">
          <a:avLst>
            <a:gd name="adj" fmla="val 140840"/>
          </a:avLst>
        </a:prstGeom>
        <a:solidFill>
          <a:schemeClr val="accent2">
            <a:hueOff val="16543"/>
            <a:satOff val="1902"/>
            <a:lumOff val="-151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E5419B2-3A56-40AA-A51A-801641052E42}">
      <dsp:nvSpPr>
        <dsp:cNvPr id="0" name=""/>
        <dsp:cNvSpPr/>
      </dsp:nvSpPr>
      <dsp:spPr>
        <a:xfrm>
          <a:off x="2643368" y="1518622"/>
          <a:ext cx="932370" cy="155395"/>
        </a:xfrm>
        <a:prstGeom prst="parallelogram">
          <a:avLst>
            <a:gd name="adj" fmla="val 140840"/>
          </a:avLst>
        </a:prstGeom>
        <a:solidFill>
          <a:schemeClr val="accent2">
            <a:hueOff val="18907"/>
            <a:satOff val="2173"/>
            <a:lumOff val="-1732"/>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8040868-5B82-491D-B65F-910646100761}">
      <dsp:nvSpPr>
        <dsp:cNvPr id="0" name=""/>
        <dsp:cNvSpPr/>
      </dsp:nvSpPr>
      <dsp:spPr>
        <a:xfrm>
          <a:off x="3630127" y="1518622"/>
          <a:ext cx="932370" cy="155395"/>
        </a:xfrm>
        <a:prstGeom prst="parallelogram">
          <a:avLst>
            <a:gd name="adj" fmla="val 140840"/>
          </a:avLst>
        </a:prstGeom>
        <a:solidFill>
          <a:schemeClr val="accent2">
            <a:hueOff val="21270"/>
            <a:satOff val="2445"/>
            <a:lumOff val="-1949"/>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D6E1FC7-AE0B-4ECA-B319-0C6A68A66BDE}">
      <dsp:nvSpPr>
        <dsp:cNvPr id="0" name=""/>
        <dsp:cNvSpPr/>
      </dsp:nvSpPr>
      <dsp:spPr>
        <a:xfrm>
          <a:off x="4616886" y="1518622"/>
          <a:ext cx="932370" cy="155395"/>
        </a:xfrm>
        <a:prstGeom prst="parallelogram">
          <a:avLst>
            <a:gd name="adj" fmla="val 140840"/>
          </a:avLst>
        </a:prstGeom>
        <a:solidFill>
          <a:schemeClr val="accent2">
            <a:hueOff val="23633"/>
            <a:satOff val="2716"/>
            <a:lumOff val="-2165"/>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BE5A89-E363-43A9-B496-970DF2F18F0F}">
      <dsp:nvSpPr>
        <dsp:cNvPr id="0" name=""/>
        <dsp:cNvSpPr/>
      </dsp:nvSpPr>
      <dsp:spPr>
        <a:xfrm>
          <a:off x="5603645" y="1518622"/>
          <a:ext cx="932370" cy="155395"/>
        </a:xfrm>
        <a:prstGeom prst="parallelogram">
          <a:avLst>
            <a:gd name="adj" fmla="val 140840"/>
          </a:avLst>
        </a:prstGeom>
        <a:solidFill>
          <a:schemeClr val="accent2">
            <a:hueOff val="25997"/>
            <a:satOff val="2988"/>
            <a:lumOff val="-2382"/>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2D4DD4B-1D46-455C-9200-0779D148BCB2}">
      <dsp:nvSpPr>
        <dsp:cNvPr id="0" name=""/>
        <dsp:cNvSpPr/>
      </dsp:nvSpPr>
      <dsp:spPr>
        <a:xfrm>
          <a:off x="6590405" y="1518622"/>
          <a:ext cx="932370" cy="155395"/>
        </a:xfrm>
        <a:prstGeom prst="parallelogram">
          <a:avLst>
            <a:gd name="adj" fmla="val 140840"/>
          </a:avLst>
        </a:prstGeom>
        <a:solidFill>
          <a:schemeClr val="accent2">
            <a:hueOff val="28360"/>
            <a:satOff val="3260"/>
            <a:lumOff val="-2598"/>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20C8180-70F8-45A4-8689-79A22D7E5036}">
      <dsp:nvSpPr>
        <dsp:cNvPr id="0" name=""/>
        <dsp:cNvSpPr/>
      </dsp:nvSpPr>
      <dsp:spPr>
        <a:xfrm>
          <a:off x="7577164" y="1518622"/>
          <a:ext cx="932370" cy="155395"/>
        </a:xfrm>
        <a:prstGeom prst="parallelogram">
          <a:avLst>
            <a:gd name="adj" fmla="val 140840"/>
          </a:avLst>
        </a:prstGeom>
        <a:solidFill>
          <a:schemeClr val="accent2">
            <a:hueOff val="30723"/>
            <a:satOff val="3531"/>
            <a:lumOff val="-2815"/>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7A0AAB9-2F65-425D-A3E8-46737B6D7E3C}">
      <dsp:nvSpPr>
        <dsp:cNvPr id="0" name=""/>
        <dsp:cNvSpPr/>
      </dsp:nvSpPr>
      <dsp:spPr>
        <a:xfrm>
          <a:off x="1650315" y="1702346"/>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a:latin typeface="Times New Roman" panose="02020603050405020304" pitchFamily="18" charset="0"/>
              <a:cs typeface="Times New Roman" panose="02020603050405020304" pitchFamily="18" charset="0"/>
            </a:rPr>
            <a:t>Objetivos</a:t>
          </a:r>
          <a:endParaRPr lang="es-EC" sz="3000" kern="1200" dirty="0">
            <a:latin typeface="Times New Roman" panose="02020603050405020304" pitchFamily="18" charset="0"/>
            <a:cs typeface="Times New Roman" panose="02020603050405020304" pitchFamily="18" charset="0"/>
          </a:endParaRPr>
        </a:p>
      </dsp:txBody>
      <dsp:txXfrm>
        <a:off x="1650315" y="1702346"/>
        <a:ext cx="6992782" cy="635707"/>
      </dsp:txXfrm>
    </dsp:sp>
    <dsp:sp modelId="{E745DCEF-6168-41EF-BE80-9E7DD113CB63}">
      <dsp:nvSpPr>
        <dsp:cNvPr id="0" name=""/>
        <dsp:cNvSpPr/>
      </dsp:nvSpPr>
      <dsp:spPr>
        <a:xfrm>
          <a:off x="1656608" y="2401529"/>
          <a:ext cx="932370" cy="155395"/>
        </a:xfrm>
        <a:prstGeom prst="parallelogram">
          <a:avLst>
            <a:gd name="adj" fmla="val 140840"/>
          </a:avLst>
        </a:prstGeom>
        <a:solidFill>
          <a:schemeClr val="accent2">
            <a:hueOff val="33086"/>
            <a:satOff val="3803"/>
            <a:lumOff val="-3031"/>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8936259-4064-4530-9F1A-3C25BF6CF709}">
      <dsp:nvSpPr>
        <dsp:cNvPr id="0" name=""/>
        <dsp:cNvSpPr/>
      </dsp:nvSpPr>
      <dsp:spPr>
        <a:xfrm>
          <a:off x="2643368" y="2401529"/>
          <a:ext cx="932370" cy="155395"/>
        </a:xfrm>
        <a:prstGeom prst="parallelogram">
          <a:avLst>
            <a:gd name="adj" fmla="val 140840"/>
          </a:avLst>
        </a:prstGeom>
        <a:solidFill>
          <a:schemeClr val="accent2">
            <a:hueOff val="35450"/>
            <a:satOff val="4075"/>
            <a:lumOff val="-3248"/>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306EA00-9986-4107-9DBF-A7805CD4A851}">
      <dsp:nvSpPr>
        <dsp:cNvPr id="0" name=""/>
        <dsp:cNvSpPr/>
      </dsp:nvSpPr>
      <dsp:spPr>
        <a:xfrm>
          <a:off x="3630127" y="2401529"/>
          <a:ext cx="932370" cy="155395"/>
        </a:xfrm>
        <a:prstGeom prst="parallelogram">
          <a:avLst>
            <a:gd name="adj" fmla="val 140840"/>
          </a:avLst>
        </a:prstGeom>
        <a:solidFill>
          <a:schemeClr val="accent2">
            <a:hueOff val="37813"/>
            <a:satOff val="4346"/>
            <a:lumOff val="-3464"/>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4203B6E-DF23-4169-B2CC-2614D373192C}">
      <dsp:nvSpPr>
        <dsp:cNvPr id="0" name=""/>
        <dsp:cNvSpPr/>
      </dsp:nvSpPr>
      <dsp:spPr>
        <a:xfrm>
          <a:off x="4616886" y="2401529"/>
          <a:ext cx="932370" cy="155395"/>
        </a:xfrm>
        <a:prstGeom prst="parallelogram">
          <a:avLst>
            <a:gd name="adj" fmla="val 140840"/>
          </a:avLst>
        </a:prstGeom>
        <a:solidFill>
          <a:schemeClr val="accent2">
            <a:hueOff val="40176"/>
            <a:satOff val="4618"/>
            <a:lumOff val="-3681"/>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D7FFCD3-D7C8-4A3C-914C-787E9A6C2CB1}">
      <dsp:nvSpPr>
        <dsp:cNvPr id="0" name=""/>
        <dsp:cNvSpPr/>
      </dsp:nvSpPr>
      <dsp:spPr>
        <a:xfrm>
          <a:off x="5603645" y="2401529"/>
          <a:ext cx="932370" cy="155395"/>
        </a:xfrm>
        <a:prstGeom prst="parallelogram">
          <a:avLst>
            <a:gd name="adj" fmla="val 140840"/>
          </a:avLst>
        </a:prstGeom>
        <a:solidFill>
          <a:schemeClr val="accent2">
            <a:hueOff val="42540"/>
            <a:satOff val="4890"/>
            <a:lumOff val="-3897"/>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7778FBB-6404-43B6-9E33-AACCA32F0358}">
      <dsp:nvSpPr>
        <dsp:cNvPr id="0" name=""/>
        <dsp:cNvSpPr/>
      </dsp:nvSpPr>
      <dsp:spPr>
        <a:xfrm>
          <a:off x="6590405" y="2401529"/>
          <a:ext cx="932370" cy="155395"/>
        </a:xfrm>
        <a:prstGeom prst="parallelogram">
          <a:avLst>
            <a:gd name="adj" fmla="val 140840"/>
          </a:avLst>
        </a:prstGeom>
        <a:solidFill>
          <a:schemeClr val="accent2">
            <a:hueOff val="44903"/>
            <a:satOff val="5161"/>
            <a:lumOff val="-4114"/>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D967CFB-0D2B-41A5-8B04-B9FEF75B0F65}">
      <dsp:nvSpPr>
        <dsp:cNvPr id="0" name=""/>
        <dsp:cNvSpPr/>
      </dsp:nvSpPr>
      <dsp:spPr>
        <a:xfrm>
          <a:off x="7577164" y="2401529"/>
          <a:ext cx="932370" cy="155395"/>
        </a:xfrm>
        <a:prstGeom prst="parallelogram">
          <a:avLst>
            <a:gd name="adj" fmla="val 140840"/>
          </a:avLst>
        </a:prstGeom>
        <a:solidFill>
          <a:schemeClr val="accent2">
            <a:hueOff val="47266"/>
            <a:satOff val="5433"/>
            <a:lumOff val="-433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E9A9D9-5265-48F8-BE31-C734CEDE62D3}">
      <dsp:nvSpPr>
        <dsp:cNvPr id="0" name=""/>
        <dsp:cNvSpPr/>
      </dsp:nvSpPr>
      <dsp:spPr>
        <a:xfrm>
          <a:off x="1650315" y="2585253"/>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a:latin typeface="Times New Roman" panose="02020603050405020304" pitchFamily="18" charset="0"/>
              <a:cs typeface="Times New Roman" panose="02020603050405020304" pitchFamily="18" charset="0"/>
            </a:rPr>
            <a:t>Fundamento Teórico</a:t>
          </a:r>
        </a:p>
      </dsp:txBody>
      <dsp:txXfrm>
        <a:off x="1650315" y="2585253"/>
        <a:ext cx="6992782" cy="635707"/>
      </dsp:txXfrm>
    </dsp:sp>
    <dsp:sp modelId="{7FE4930F-0E51-487C-876D-4C7B274D41AC}">
      <dsp:nvSpPr>
        <dsp:cNvPr id="0" name=""/>
        <dsp:cNvSpPr/>
      </dsp:nvSpPr>
      <dsp:spPr>
        <a:xfrm>
          <a:off x="1656608" y="3284436"/>
          <a:ext cx="932370" cy="155395"/>
        </a:xfrm>
        <a:prstGeom prst="parallelogram">
          <a:avLst>
            <a:gd name="adj" fmla="val 140840"/>
          </a:avLst>
        </a:prstGeom>
        <a:solidFill>
          <a:schemeClr val="accent2">
            <a:hueOff val="49630"/>
            <a:satOff val="5705"/>
            <a:lumOff val="-4547"/>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DBCF0AE-BFBB-4FDE-97C9-BEAC490561D9}">
      <dsp:nvSpPr>
        <dsp:cNvPr id="0" name=""/>
        <dsp:cNvSpPr/>
      </dsp:nvSpPr>
      <dsp:spPr>
        <a:xfrm>
          <a:off x="2643368" y="3284436"/>
          <a:ext cx="932370" cy="155395"/>
        </a:xfrm>
        <a:prstGeom prst="parallelogram">
          <a:avLst>
            <a:gd name="adj" fmla="val 140840"/>
          </a:avLst>
        </a:prstGeom>
        <a:solidFill>
          <a:schemeClr val="accent2">
            <a:hueOff val="51993"/>
            <a:satOff val="5976"/>
            <a:lumOff val="-476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B54DF88-4BFC-43E4-B88E-DB6905FCE59D}">
      <dsp:nvSpPr>
        <dsp:cNvPr id="0" name=""/>
        <dsp:cNvSpPr/>
      </dsp:nvSpPr>
      <dsp:spPr>
        <a:xfrm>
          <a:off x="3630127" y="3284436"/>
          <a:ext cx="932370" cy="155395"/>
        </a:xfrm>
        <a:prstGeom prst="parallelogram">
          <a:avLst>
            <a:gd name="adj" fmla="val 140840"/>
          </a:avLst>
        </a:prstGeom>
        <a:solidFill>
          <a:schemeClr val="accent2">
            <a:hueOff val="54356"/>
            <a:satOff val="6248"/>
            <a:lumOff val="-498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279AD2-F5CA-4435-82FB-AED725AFC954}">
      <dsp:nvSpPr>
        <dsp:cNvPr id="0" name=""/>
        <dsp:cNvSpPr/>
      </dsp:nvSpPr>
      <dsp:spPr>
        <a:xfrm>
          <a:off x="4616886" y="3284436"/>
          <a:ext cx="932370" cy="155395"/>
        </a:xfrm>
        <a:prstGeom prst="parallelogram">
          <a:avLst>
            <a:gd name="adj" fmla="val 140840"/>
          </a:avLst>
        </a:prstGeom>
        <a:solidFill>
          <a:schemeClr val="accent2">
            <a:hueOff val="56720"/>
            <a:satOff val="6519"/>
            <a:lumOff val="-519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9505C74-2577-47BD-A310-3DFF209B6975}">
      <dsp:nvSpPr>
        <dsp:cNvPr id="0" name=""/>
        <dsp:cNvSpPr/>
      </dsp:nvSpPr>
      <dsp:spPr>
        <a:xfrm>
          <a:off x="5603645" y="3284436"/>
          <a:ext cx="932370" cy="155395"/>
        </a:xfrm>
        <a:prstGeom prst="parallelogram">
          <a:avLst>
            <a:gd name="adj" fmla="val 140840"/>
          </a:avLst>
        </a:prstGeom>
        <a:solidFill>
          <a:schemeClr val="accent2">
            <a:hueOff val="59083"/>
            <a:satOff val="6791"/>
            <a:lumOff val="-541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3F7D362-0AE0-49ED-9CCF-A8BE70280A91}">
      <dsp:nvSpPr>
        <dsp:cNvPr id="0" name=""/>
        <dsp:cNvSpPr/>
      </dsp:nvSpPr>
      <dsp:spPr>
        <a:xfrm>
          <a:off x="6590405" y="3284436"/>
          <a:ext cx="932370" cy="155395"/>
        </a:xfrm>
        <a:prstGeom prst="parallelogram">
          <a:avLst>
            <a:gd name="adj" fmla="val 140840"/>
          </a:avLst>
        </a:prstGeom>
        <a:solidFill>
          <a:schemeClr val="accent2">
            <a:hueOff val="61446"/>
            <a:satOff val="7063"/>
            <a:lumOff val="-563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549E32F-32FA-4F6C-8EA4-A39CDD8205A1}">
      <dsp:nvSpPr>
        <dsp:cNvPr id="0" name=""/>
        <dsp:cNvSpPr/>
      </dsp:nvSpPr>
      <dsp:spPr>
        <a:xfrm>
          <a:off x="7577164" y="3284436"/>
          <a:ext cx="932370" cy="155395"/>
        </a:xfrm>
        <a:prstGeom prst="parallelogram">
          <a:avLst>
            <a:gd name="adj" fmla="val 140840"/>
          </a:avLst>
        </a:prstGeom>
        <a:solidFill>
          <a:schemeClr val="accent2">
            <a:hueOff val="63810"/>
            <a:satOff val="7334"/>
            <a:lumOff val="-584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E1B4306-57B1-4DA3-9AD7-F5163BA69DB8}">
      <dsp:nvSpPr>
        <dsp:cNvPr id="0" name=""/>
        <dsp:cNvSpPr/>
      </dsp:nvSpPr>
      <dsp:spPr>
        <a:xfrm>
          <a:off x="1650315" y="3468159"/>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a:latin typeface="Times New Roman" panose="02020603050405020304" pitchFamily="18" charset="0"/>
              <a:cs typeface="Times New Roman" panose="02020603050405020304" pitchFamily="18" charset="0"/>
            </a:rPr>
            <a:t>Metodología</a:t>
          </a:r>
        </a:p>
      </dsp:txBody>
      <dsp:txXfrm>
        <a:off x="1650315" y="3468159"/>
        <a:ext cx="6992782" cy="635707"/>
      </dsp:txXfrm>
    </dsp:sp>
    <dsp:sp modelId="{CEABAC25-13CA-4606-95DC-7103B17E0DA0}">
      <dsp:nvSpPr>
        <dsp:cNvPr id="0" name=""/>
        <dsp:cNvSpPr/>
      </dsp:nvSpPr>
      <dsp:spPr>
        <a:xfrm>
          <a:off x="1656608" y="4167342"/>
          <a:ext cx="932370" cy="155395"/>
        </a:xfrm>
        <a:prstGeom prst="parallelogram">
          <a:avLst>
            <a:gd name="adj" fmla="val 140840"/>
          </a:avLst>
        </a:prstGeom>
        <a:solidFill>
          <a:schemeClr val="accent2">
            <a:hueOff val="66173"/>
            <a:satOff val="7606"/>
            <a:lumOff val="-606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22BCD00-2F4C-4004-9722-B43014E29174}">
      <dsp:nvSpPr>
        <dsp:cNvPr id="0" name=""/>
        <dsp:cNvSpPr/>
      </dsp:nvSpPr>
      <dsp:spPr>
        <a:xfrm>
          <a:off x="2643368" y="4167342"/>
          <a:ext cx="932370" cy="155395"/>
        </a:xfrm>
        <a:prstGeom prst="parallelogram">
          <a:avLst>
            <a:gd name="adj" fmla="val 140840"/>
          </a:avLst>
        </a:prstGeom>
        <a:solidFill>
          <a:schemeClr val="accent2">
            <a:hueOff val="68536"/>
            <a:satOff val="7878"/>
            <a:lumOff val="-6279"/>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8D14D86-C12F-4E16-A42B-4B8BD59E0EC1}">
      <dsp:nvSpPr>
        <dsp:cNvPr id="0" name=""/>
        <dsp:cNvSpPr/>
      </dsp:nvSpPr>
      <dsp:spPr>
        <a:xfrm>
          <a:off x="3630127" y="4167342"/>
          <a:ext cx="932370" cy="155395"/>
        </a:xfrm>
        <a:prstGeom prst="parallelogram">
          <a:avLst>
            <a:gd name="adj" fmla="val 140840"/>
          </a:avLst>
        </a:prstGeom>
        <a:solidFill>
          <a:schemeClr val="accent2">
            <a:hueOff val="70900"/>
            <a:satOff val="8149"/>
            <a:lumOff val="-649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4F3D8F5-D329-4E44-96B0-D1A93A685696}">
      <dsp:nvSpPr>
        <dsp:cNvPr id="0" name=""/>
        <dsp:cNvSpPr/>
      </dsp:nvSpPr>
      <dsp:spPr>
        <a:xfrm>
          <a:off x="4616886" y="4167342"/>
          <a:ext cx="932370" cy="155395"/>
        </a:xfrm>
        <a:prstGeom prst="parallelogram">
          <a:avLst>
            <a:gd name="adj" fmla="val 140840"/>
          </a:avLst>
        </a:prstGeom>
        <a:solidFill>
          <a:schemeClr val="accent2">
            <a:hueOff val="73263"/>
            <a:satOff val="8421"/>
            <a:lumOff val="-6712"/>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88CDD2E-8081-40AA-A737-5545AF82D692}">
      <dsp:nvSpPr>
        <dsp:cNvPr id="0" name=""/>
        <dsp:cNvSpPr/>
      </dsp:nvSpPr>
      <dsp:spPr>
        <a:xfrm>
          <a:off x="5603645" y="4167342"/>
          <a:ext cx="932370" cy="155395"/>
        </a:xfrm>
        <a:prstGeom prst="parallelogram">
          <a:avLst>
            <a:gd name="adj" fmla="val 140840"/>
          </a:avLst>
        </a:prstGeom>
        <a:solidFill>
          <a:schemeClr val="accent2">
            <a:hueOff val="75626"/>
            <a:satOff val="8693"/>
            <a:lumOff val="-6929"/>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4125B-9ED8-4D4B-B2AE-49C39C5C5A8D}">
      <dsp:nvSpPr>
        <dsp:cNvPr id="0" name=""/>
        <dsp:cNvSpPr/>
      </dsp:nvSpPr>
      <dsp:spPr>
        <a:xfrm>
          <a:off x="6590405" y="4167342"/>
          <a:ext cx="932370" cy="155395"/>
        </a:xfrm>
        <a:prstGeom prst="parallelogram">
          <a:avLst>
            <a:gd name="adj" fmla="val 140840"/>
          </a:avLst>
        </a:prstGeom>
        <a:solidFill>
          <a:schemeClr val="accent2">
            <a:hueOff val="77990"/>
            <a:satOff val="8964"/>
            <a:lumOff val="-7145"/>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D7E36C-3C20-4FE1-956B-9F51B23BB640}">
      <dsp:nvSpPr>
        <dsp:cNvPr id="0" name=""/>
        <dsp:cNvSpPr/>
      </dsp:nvSpPr>
      <dsp:spPr>
        <a:xfrm>
          <a:off x="7577164" y="4167342"/>
          <a:ext cx="932370" cy="155395"/>
        </a:xfrm>
        <a:prstGeom prst="parallelogram">
          <a:avLst>
            <a:gd name="adj" fmla="val 140840"/>
          </a:avLst>
        </a:prstGeom>
        <a:solidFill>
          <a:schemeClr val="accent2">
            <a:hueOff val="80353"/>
            <a:satOff val="9236"/>
            <a:lumOff val="-7362"/>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8B965C-FD7A-402D-AE72-21AC1A5D2F0A}">
      <dsp:nvSpPr>
        <dsp:cNvPr id="0" name=""/>
        <dsp:cNvSpPr/>
      </dsp:nvSpPr>
      <dsp:spPr>
        <a:xfrm>
          <a:off x="1650315" y="4351066"/>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a:latin typeface="Times New Roman" panose="02020603050405020304" pitchFamily="18" charset="0"/>
              <a:cs typeface="Times New Roman" panose="02020603050405020304" pitchFamily="18" charset="0"/>
            </a:rPr>
            <a:t>Resultados</a:t>
          </a:r>
          <a:endParaRPr lang="es-EC" sz="3000" kern="1200" dirty="0">
            <a:latin typeface="Times New Roman" panose="02020603050405020304" pitchFamily="18" charset="0"/>
            <a:cs typeface="Times New Roman" panose="02020603050405020304" pitchFamily="18" charset="0"/>
          </a:endParaRPr>
        </a:p>
      </dsp:txBody>
      <dsp:txXfrm>
        <a:off x="1650315" y="4351066"/>
        <a:ext cx="6992782" cy="635707"/>
      </dsp:txXfrm>
    </dsp:sp>
    <dsp:sp modelId="{86C96616-0228-46F5-AC9A-9332956A1CE0}">
      <dsp:nvSpPr>
        <dsp:cNvPr id="0" name=""/>
        <dsp:cNvSpPr/>
      </dsp:nvSpPr>
      <dsp:spPr>
        <a:xfrm>
          <a:off x="1656608" y="5050249"/>
          <a:ext cx="932370" cy="155395"/>
        </a:xfrm>
        <a:prstGeom prst="parallelogram">
          <a:avLst>
            <a:gd name="adj" fmla="val 140840"/>
          </a:avLst>
        </a:prstGeom>
        <a:solidFill>
          <a:schemeClr val="accent2">
            <a:hueOff val="82716"/>
            <a:satOff val="9508"/>
            <a:lumOff val="-7578"/>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CC9E227-3AF3-42E4-8723-68E420F94D70}">
      <dsp:nvSpPr>
        <dsp:cNvPr id="0" name=""/>
        <dsp:cNvSpPr/>
      </dsp:nvSpPr>
      <dsp:spPr>
        <a:xfrm>
          <a:off x="2643368" y="5050249"/>
          <a:ext cx="932370" cy="155395"/>
        </a:xfrm>
        <a:prstGeom prst="parallelogram">
          <a:avLst>
            <a:gd name="adj" fmla="val 140840"/>
          </a:avLst>
        </a:prstGeom>
        <a:solidFill>
          <a:schemeClr val="accent2">
            <a:hueOff val="85079"/>
            <a:satOff val="9779"/>
            <a:lumOff val="-7795"/>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0E91D75-9470-494C-9A1E-4F0A44B5F43F}">
      <dsp:nvSpPr>
        <dsp:cNvPr id="0" name=""/>
        <dsp:cNvSpPr/>
      </dsp:nvSpPr>
      <dsp:spPr>
        <a:xfrm>
          <a:off x="3630127" y="5050249"/>
          <a:ext cx="932370" cy="155395"/>
        </a:xfrm>
        <a:prstGeom prst="parallelogram">
          <a:avLst>
            <a:gd name="adj" fmla="val 140840"/>
          </a:avLst>
        </a:prstGeom>
        <a:solidFill>
          <a:schemeClr val="accent2">
            <a:hueOff val="87443"/>
            <a:satOff val="10051"/>
            <a:lumOff val="-8011"/>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5889F9-360A-4951-9DB7-3F6196158AD7}">
      <dsp:nvSpPr>
        <dsp:cNvPr id="0" name=""/>
        <dsp:cNvSpPr/>
      </dsp:nvSpPr>
      <dsp:spPr>
        <a:xfrm>
          <a:off x="4616886" y="5050249"/>
          <a:ext cx="932370" cy="155395"/>
        </a:xfrm>
        <a:prstGeom prst="parallelogram">
          <a:avLst>
            <a:gd name="adj" fmla="val 140840"/>
          </a:avLst>
        </a:prstGeom>
        <a:solidFill>
          <a:schemeClr val="accent2">
            <a:hueOff val="89806"/>
            <a:satOff val="10323"/>
            <a:lumOff val="-8228"/>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328C90-F0FB-4787-A19F-68102B6A71B6}">
      <dsp:nvSpPr>
        <dsp:cNvPr id="0" name=""/>
        <dsp:cNvSpPr/>
      </dsp:nvSpPr>
      <dsp:spPr>
        <a:xfrm>
          <a:off x="5603645" y="5050249"/>
          <a:ext cx="932370" cy="155395"/>
        </a:xfrm>
        <a:prstGeom prst="parallelogram">
          <a:avLst>
            <a:gd name="adj" fmla="val 140840"/>
          </a:avLst>
        </a:prstGeom>
        <a:solidFill>
          <a:schemeClr val="accent2">
            <a:hueOff val="92169"/>
            <a:satOff val="10594"/>
            <a:lumOff val="-8444"/>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AF17B4-2E39-4CFD-B7A7-592FA925F1C1}">
      <dsp:nvSpPr>
        <dsp:cNvPr id="0" name=""/>
        <dsp:cNvSpPr/>
      </dsp:nvSpPr>
      <dsp:spPr>
        <a:xfrm>
          <a:off x="6590405" y="5050249"/>
          <a:ext cx="932370" cy="155395"/>
        </a:xfrm>
        <a:prstGeom prst="parallelogram">
          <a:avLst>
            <a:gd name="adj" fmla="val 140840"/>
          </a:avLst>
        </a:prstGeom>
        <a:solidFill>
          <a:schemeClr val="accent2">
            <a:hueOff val="94533"/>
            <a:satOff val="10866"/>
            <a:lumOff val="-8661"/>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FF3AE0-772C-4114-95A4-E3DD8F66F28F}">
      <dsp:nvSpPr>
        <dsp:cNvPr id="0" name=""/>
        <dsp:cNvSpPr/>
      </dsp:nvSpPr>
      <dsp:spPr>
        <a:xfrm>
          <a:off x="7577164" y="5050249"/>
          <a:ext cx="932370" cy="155395"/>
        </a:xfrm>
        <a:prstGeom prst="parallelogram">
          <a:avLst>
            <a:gd name="adj" fmla="val 140840"/>
          </a:avLst>
        </a:prstGeom>
        <a:solidFill>
          <a:schemeClr val="accent2">
            <a:hueOff val="96896"/>
            <a:satOff val="11137"/>
            <a:lumOff val="-8877"/>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C0E6E90-744E-4A5F-9BB6-FFC63C683973}">
      <dsp:nvSpPr>
        <dsp:cNvPr id="0" name=""/>
        <dsp:cNvSpPr/>
      </dsp:nvSpPr>
      <dsp:spPr>
        <a:xfrm>
          <a:off x="1650315" y="5233973"/>
          <a:ext cx="6992782" cy="63570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a:latin typeface="Times New Roman" panose="02020603050405020304" pitchFamily="18" charset="0"/>
              <a:cs typeface="Times New Roman" panose="02020603050405020304" pitchFamily="18" charset="0"/>
            </a:rPr>
            <a:t>Conclusiones y Recomendaciones</a:t>
          </a:r>
        </a:p>
      </dsp:txBody>
      <dsp:txXfrm>
        <a:off x="1650315" y="5233973"/>
        <a:ext cx="6992782" cy="635707"/>
      </dsp:txXfrm>
    </dsp:sp>
    <dsp:sp modelId="{5445A876-B03F-43EA-9B61-A28DC4E97162}">
      <dsp:nvSpPr>
        <dsp:cNvPr id="0" name=""/>
        <dsp:cNvSpPr/>
      </dsp:nvSpPr>
      <dsp:spPr>
        <a:xfrm>
          <a:off x="1656608" y="5933156"/>
          <a:ext cx="932370" cy="155395"/>
        </a:xfrm>
        <a:prstGeom prst="parallelogram">
          <a:avLst>
            <a:gd name="adj" fmla="val 140840"/>
          </a:avLst>
        </a:prstGeom>
        <a:solidFill>
          <a:schemeClr val="accent2">
            <a:hueOff val="99259"/>
            <a:satOff val="11409"/>
            <a:lumOff val="-9094"/>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C4DBAB-0CEB-4256-8275-773838F81380}">
      <dsp:nvSpPr>
        <dsp:cNvPr id="0" name=""/>
        <dsp:cNvSpPr/>
      </dsp:nvSpPr>
      <dsp:spPr>
        <a:xfrm>
          <a:off x="2643368" y="5933156"/>
          <a:ext cx="932370" cy="155395"/>
        </a:xfrm>
        <a:prstGeom prst="parallelogram">
          <a:avLst>
            <a:gd name="adj" fmla="val 140840"/>
          </a:avLst>
        </a:prstGeom>
        <a:solidFill>
          <a:schemeClr val="accent2">
            <a:hueOff val="101623"/>
            <a:satOff val="11681"/>
            <a:lumOff val="-931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60B40DA-ADB3-4848-9471-01295D088C08}">
      <dsp:nvSpPr>
        <dsp:cNvPr id="0" name=""/>
        <dsp:cNvSpPr/>
      </dsp:nvSpPr>
      <dsp:spPr>
        <a:xfrm>
          <a:off x="3630127" y="5933156"/>
          <a:ext cx="932370" cy="155395"/>
        </a:xfrm>
        <a:prstGeom prst="parallelogram">
          <a:avLst>
            <a:gd name="adj" fmla="val 140840"/>
          </a:avLst>
        </a:prstGeom>
        <a:solidFill>
          <a:schemeClr val="accent2">
            <a:hueOff val="103986"/>
            <a:satOff val="11952"/>
            <a:lumOff val="-9527"/>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3CF7E2-6D1C-4474-897E-5F4ECEFA77FE}">
      <dsp:nvSpPr>
        <dsp:cNvPr id="0" name=""/>
        <dsp:cNvSpPr/>
      </dsp:nvSpPr>
      <dsp:spPr>
        <a:xfrm>
          <a:off x="4616886" y="5933156"/>
          <a:ext cx="932370" cy="155395"/>
        </a:xfrm>
        <a:prstGeom prst="parallelogram">
          <a:avLst>
            <a:gd name="adj" fmla="val 140840"/>
          </a:avLst>
        </a:prstGeom>
        <a:solidFill>
          <a:schemeClr val="accent2">
            <a:hueOff val="106349"/>
            <a:satOff val="12224"/>
            <a:lumOff val="-974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EFE5486-DCDE-4C5C-9BB5-4B006D74163A}">
      <dsp:nvSpPr>
        <dsp:cNvPr id="0" name=""/>
        <dsp:cNvSpPr/>
      </dsp:nvSpPr>
      <dsp:spPr>
        <a:xfrm>
          <a:off x="5603645" y="5933156"/>
          <a:ext cx="932370" cy="155395"/>
        </a:xfrm>
        <a:prstGeom prst="parallelogram">
          <a:avLst>
            <a:gd name="adj" fmla="val 140840"/>
          </a:avLst>
        </a:prstGeom>
        <a:solidFill>
          <a:schemeClr val="accent2">
            <a:hueOff val="108713"/>
            <a:satOff val="12496"/>
            <a:lumOff val="-996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F0F2A6C-07EC-47AB-B535-6AA7B60557AC}">
      <dsp:nvSpPr>
        <dsp:cNvPr id="0" name=""/>
        <dsp:cNvSpPr/>
      </dsp:nvSpPr>
      <dsp:spPr>
        <a:xfrm>
          <a:off x="6590405" y="5933156"/>
          <a:ext cx="932370" cy="155395"/>
        </a:xfrm>
        <a:prstGeom prst="parallelogram">
          <a:avLst>
            <a:gd name="adj" fmla="val 140840"/>
          </a:avLst>
        </a:prstGeom>
        <a:solidFill>
          <a:schemeClr val="accent2">
            <a:hueOff val="111076"/>
            <a:satOff val="12767"/>
            <a:lumOff val="-10176"/>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6652DA-B6A3-4C0C-A22E-38890AE8F975}">
      <dsp:nvSpPr>
        <dsp:cNvPr id="0" name=""/>
        <dsp:cNvSpPr/>
      </dsp:nvSpPr>
      <dsp:spPr>
        <a:xfrm>
          <a:off x="7577164" y="5933156"/>
          <a:ext cx="932370" cy="155395"/>
        </a:xfrm>
        <a:prstGeom prst="parallelogram">
          <a:avLst>
            <a:gd name="adj" fmla="val 140840"/>
          </a:avLst>
        </a:prstGeom>
        <a:solidFill>
          <a:schemeClr val="accent2">
            <a:hueOff val="113439"/>
            <a:satOff val="13039"/>
            <a:lumOff val="-10393"/>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9B615-C8BE-4933-BD95-273447C2C03A}">
      <dsp:nvSpPr>
        <dsp:cNvPr id="0" name=""/>
        <dsp:cNvSpPr/>
      </dsp:nvSpPr>
      <dsp:spPr>
        <a:xfrm>
          <a:off x="0" y="1083733"/>
          <a:ext cx="8128000" cy="3251199"/>
        </a:xfrm>
        <a:prstGeom prst="leftRightRibb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064A444-2001-4DAE-A1A6-BE69F9599E8A}">
      <dsp:nvSpPr>
        <dsp:cNvPr id="0" name=""/>
        <dsp:cNvSpPr/>
      </dsp:nvSpPr>
      <dsp:spPr>
        <a:xfrm>
          <a:off x="975360" y="1652693"/>
          <a:ext cx="2682239" cy="1593088"/>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lvl="0" algn="ctr" defTabSz="1022350">
            <a:lnSpc>
              <a:spcPct val="90000"/>
            </a:lnSpc>
            <a:spcBef>
              <a:spcPct val="0"/>
            </a:spcBef>
            <a:spcAft>
              <a:spcPct val="35000"/>
            </a:spcAft>
          </a:pPr>
          <a:r>
            <a:rPr lang="es-ES_tradnl" sz="2300" kern="1200" dirty="0" smtClean="0"/>
            <a:t>Cada valor de pixel incluirá la temperatura de una asociación de objetos</a:t>
          </a:r>
          <a:endParaRPr lang="es-ES" sz="2300" kern="1200" dirty="0"/>
        </a:p>
      </dsp:txBody>
      <dsp:txXfrm>
        <a:off x="975360" y="1652693"/>
        <a:ext cx="2682239" cy="1593088"/>
      </dsp:txXfrm>
    </dsp:sp>
    <dsp:sp modelId="{DB908849-9F2F-437E-B39E-D2FCF3CD0D3C}">
      <dsp:nvSpPr>
        <dsp:cNvPr id="0" name=""/>
        <dsp:cNvSpPr/>
      </dsp:nvSpPr>
      <dsp:spPr>
        <a:xfrm>
          <a:off x="4064000" y="2172885"/>
          <a:ext cx="3169920" cy="1593088"/>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lvl="0" algn="ctr" defTabSz="1022350">
            <a:lnSpc>
              <a:spcPct val="90000"/>
            </a:lnSpc>
            <a:spcBef>
              <a:spcPct val="0"/>
            </a:spcBef>
            <a:spcAft>
              <a:spcPct val="35000"/>
            </a:spcAft>
          </a:pPr>
          <a:r>
            <a:rPr lang="es-ES_tradnl" sz="2300" kern="1200" dirty="0" smtClean="0"/>
            <a:t>Valorar los pixeles de temperatura resultante con un mapa de isotermas</a:t>
          </a:r>
          <a:endParaRPr lang="es-ES" sz="2300" kern="1200" dirty="0"/>
        </a:p>
      </dsp:txBody>
      <dsp:txXfrm>
        <a:off x="4064000" y="2172885"/>
        <a:ext cx="3169920" cy="15930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A78D4-EEC4-4B66-9B89-8D6F979B6920}">
      <dsp:nvSpPr>
        <dsp:cNvPr id="0" name=""/>
        <dsp:cNvSpPr/>
      </dsp:nvSpPr>
      <dsp:spPr>
        <a:xfrm>
          <a:off x="0" y="338667"/>
          <a:ext cx="8128000" cy="5079999"/>
        </a:xfrm>
        <a:prstGeom prst="swooshArrow">
          <a:avLst>
            <a:gd name="adj1" fmla="val 25000"/>
            <a:gd name="adj2" fmla="val 25000"/>
          </a:avLst>
        </a:prstGeom>
        <a:solidFill>
          <a:srgbClr val="46EEA6"/>
        </a:solidFill>
        <a:ln w="9525"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A391F33-E585-415C-AACC-61E9EA8B8ED7}">
      <dsp:nvSpPr>
        <dsp:cNvPr id="0" name=""/>
        <dsp:cNvSpPr/>
      </dsp:nvSpPr>
      <dsp:spPr>
        <a:xfrm>
          <a:off x="1889760" y="2937933"/>
          <a:ext cx="284480" cy="284480"/>
        </a:xfrm>
        <a:prstGeom prst="ellipse">
          <a:avLst/>
        </a:prstGeom>
        <a:solidFill>
          <a:schemeClr val="accent1">
            <a:hueOff val="0"/>
            <a:satOff val="0"/>
            <a:lumOff val="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8F958C4-63D7-4800-A483-2764830A5355}">
      <dsp:nvSpPr>
        <dsp:cNvPr id="0" name=""/>
        <dsp:cNvSpPr/>
      </dsp:nvSpPr>
      <dsp:spPr>
        <a:xfrm>
          <a:off x="2032000" y="3080173"/>
          <a:ext cx="2641600" cy="2169159"/>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0740" tIns="0" rIns="0" bIns="0" numCol="1" spcCol="1270" anchor="t" anchorCtr="0">
          <a:noAutofit/>
        </a:bodyPr>
        <a:lstStyle/>
        <a:p>
          <a:pPr lvl="0" algn="l" defTabSz="2133600">
            <a:lnSpc>
              <a:spcPct val="90000"/>
            </a:lnSpc>
            <a:spcBef>
              <a:spcPct val="0"/>
            </a:spcBef>
            <a:spcAft>
              <a:spcPct val="35000"/>
            </a:spcAft>
          </a:pPr>
          <a:r>
            <a:rPr lang="es-ES" sz="4800" kern="1200" dirty="0" smtClean="0"/>
            <a:t>Traslapos</a:t>
          </a:r>
          <a:endParaRPr lang="es-ES" sz="4800" kern="1200" dirty="0"/>
        </a:p>
      </dsp:txBody>
      <dsp:txXfrm>
        <a:off x="2032000" y="3080173"/>
        <a:ext cx="2641600" cy="2169159"/>
      </dsp:txXfrm>
    </dsp:sp>
    <dsp:sp modelId="{D63FBED9-9078-4B33-942F-BA5437FE06D2}">
      <dsp:nvSpPr>
        <dsp:cNvPr id="0" name=""/>
        <dsp:cNvSpPr/>
      </dsp:nvSpPr>
      <dsp:spPr>
        <a:xfrm>
          <a:off x="4511040" y="1642533"/>
          <a:ext cx="487680" cy="487680"/>
        </a:xfrm>
        <a:prstGeom prst="ellipse">
          <a:avLst/>
        </a:prstGeom>
        <a:solidFill>
          <a:schemeClr val="accent1">
            <a:hueOff val="0"/>
            <a:satOff val="0"/>
            <a:lumOff val="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4523889-DFD1-4126-9D88-7E8936201D2D}">
      <dsp:nvSpPr>
        <dsp:cNvPr id="0" name=""/>
        <dsp:cNvSpPr/>
      </dsp:nvSpPr>
      <dsp:spPr>
        <a:xfrm>
          <a:off x="4754880" y="1886373"/>
          <a:ext cx="2641600" cy="3362960"/>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58412" tIns="0" rIns="0" bIns="0" numCol="1" spcCol="1270" anchor="t" anchorCtr="0">
          <a:noAutofit/>
        </a:bodyPr>
        <a:lstStyle/>
        <a:p>
          <a:pPr lvl="0" algn="l" defTabSz="1422400">
            <a:lnSpc>
              <a:spcPct val="90000"/>
            </a:lnSpc>
            <a:spcBef>
              <a:spcPct val="0"/>
            </a:spcBef>
            <a:spcAft>
              <a:spcPct val="35000"/>
            </a:spcAft>
          </a:pPr>
          <a:r>
            <a:rPr lang="es-ES" sz="3200" kern="1200" dirty="0" smtClean="0"/>
            <a:t>Paletas</a:t>
          </a:r>
        </a:p>
        <a:p>
          <a:pPr lvl="0" algn="l" defTabSz="1422400">
            <a:lnSpc>
              <a:spcPct val="90000"/>
            </a:lnSpc>
            <a:spcBef>
              <a:spcPct val="0"/>
            </a:spcBef>
            <a:spcAft>
              <a:spcPct val="35000"/>
            </a:spcAft>
          </a:pPr>
          <a:r>
            <a:rPr lang="es-ES" sz="1600" kern="1200" dirty="0" smtClean="0"/>
            <a:t>- Ice </a:t>
          </a:r>
          <a:r>
            <a:rPr lang="es-ES" sz="1600" kern="1200" dirty="0" err="1" smtClean="0"/>
            <a:t>Fire</a:t>
          </a:r>
          <a:endParaRPr lang="es-ES" sz="1600" kern="1200" dirty="0" smtClean="0"/>
        </a:p>
        <a:p>
          <a:pPr lvl="0" algn="l" defTabSz="1422400">
            <a:lnSpc>
              <a:spcPct val="90000"/>
            </a:lnSpc>
            <a:spcBef>
              <a:spcPct val="0"/>
            </a:spcBef>
            <a:spcAft>
              <a:spcPct val="35000"/>
            </a:spcAft>
          </a:pPr>
          <a:r>
            <a:rPr lang="es-ES" sz="1600" kern="1200" dirty="0" smtClean="0"/>
            <a:t>- </a:t>
          </a:r>
          <a:r>
            <a:rPr lang="es-ES" sz="1600" kern="1200" dirty="0" err="1" smtClean="0"/>
            <a:t>WhiteHot</a:t>
          </a:r>
          <a:endParaRPr lang="es-ES" sz="1600" kern="1200" dirty="0" smtClean="0"/>
        </a:p>
        <a:p>
          <a:pPr lvl="0" algn="l" defTabSz="1422400">
            <a:lnSpc>
              <a:spcPct val="90000"/>
            </a:lnSpc>
            <a:spcBef>
              <a:spcPct val="0"/>
            </a:spcBef>
            <a:spcAft>
              <a:spcPct val="35000"/>
            </a:spcAft>
          </a:pPr>
          <a:r>
            <a:rPr lang="es-ES" sz="1600" kern="1200" dirty="0" smtClean="0"/>
            <a:t>- Sepia</a:t>
          </a:r>
          <a:endParaRPr lang="es-ES" sz="1600" kern="1200" dirty="0"/>
        </a:p>
      </dsp:txBody>
      <dsp:txXfrm>
        <a:off x="4754880" y="1886373"/>
        <a:ext cx="2641600" cy="33629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44BB3-D9C3-4A61-A2B7-5914B7ED6887}">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rgbClr val="99FF6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A14FB-C2FF-4774-8D32-8421C66FE053}">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Plan de vuelo</a:t>
          </a:r>
          <a:endParaRPr lang="es-ES" sz="1700" kern="1200" dirty="0"/>
        </a:p>
      </dsp:txBody>
      <dsp:txXfrm>
        <a:off x="3698614" y="941764"/>
        <a:ext cx="1449298" cy="724475"/>
      </dsp:txXfrm>
    </dsp:sp>
    <dsp:sp modelId="{E752CAF3-66B9-4AC0-933F-C2DEDE58B130}">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tx2">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957DA-0031-448E-9C54-659708E20E90}">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Captura de imágenes</a:t>
          </a:r>
          <a:endParaRPr lang="es-ES" sz="1700" kern="1200" dirty="0"/>
        </a:p>
      </dsp:txBody>
      <dsp:txXfrm>
        <a:off x="2977148" y="2449237"/>
        <a:ext cx="1449298" cy="724475"/>
      </dsp:txXfrm>
    </dsp:sp>
    <dsp:sp modelId="{981837DD-68EE-4B9F-AB28-4DDBF692B471}">
      <dsp:nvSpPr>
        <dsp:cNvPr id="0" name=""/>
        <dsp:cNvSpPr/>
      </dsp:nvSpPr>
      <dsp:spPr>
        <a:xfrm>
          <a:off x="3307759" y="3176964"/>
          <a:ext cx="2240804" cy="2241702"/>
        </a:xfrm>
        <a:prstGeom prst="blockArc">
          <a:avLst>
            <a:gd name="adj1" fmla="val 13500000"/>
            <a:gd name="adj2" fmla="val 10800000"/>
            <a:gd name="adj3" fmla="val 1274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65AAC3-A240-457B-BDD4-538247F41590}">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Procesamiento de la información</a:t>
          </a:r>
          <a:endParaRPr lang="es-ES" sz="1700" kern="1200" dirty="0"/>
        </a:p>
      </dsp:txBody>
      <dsp:txXfrm>
        <a:off x="3702042" y="3958878"/>
        <a:ext cx="1449298" cy="7244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21D53-F34F-4610-9C8E-B519D3019DD1}">
      <dsp:nvSpPr>
        <dsp:cNvPr id="0" name=""/>
        <dsp:cNvSpPr/>
      </dsp:nvSpPr>
      <dsp:spPr>
        <a:xfrm rot="5400000">
          <a:off x="-262691" y="264845"/>
          <a:ext cx="1751278" cy="1225895"/>
        </a:xfrm>
        <a:prstGeom prst="chevron">
          <a:avLst/>
        </a:prstGeom>
        <a:solidFill>
          <a:srgbClr val="99FF66"/>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Muestreo</a:t>
          </a:r>
          <a:endParaRPr lang="es-ES" sz="1400" kern="1200" dirty="0"/>
        </a:p>
      </dsp:txBody>
      <dsp:txXfrm rot="-5400000">
        <a:off x="1" y="615102"/>
        <a:ext cx="1225895" cy="525383"/>
      </dsp:txXfrm>
    </dsp:sp>
    <dsp:sp modelId="{77A77A6C-0320-4AEE-A3D2-84DC755BFA92}">
      <dsp:nvSpPr>
        <dsp:cNvPr id="0" name=""/>
        <dsp:cNvSpPr/>
      </dsp:nvSpPr>
      <dsp:spPr>
        <a:xfrm rot="5400000">
          <a:off x="3859426" y="-2631377"/>
          <a:ext cx="1138331" cy="6405393"/>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_tradnl" sz="1600" kern="1200" dirty="0" smtClean="0"/>
            <a:t>Muestreo no probabilístico por conveniencia </a:t>
          </a:r>
          <a:endParaRPr lang="es-ES" sz="1600" kern="1200" dirty="0"/>
        </a:p>
        <a:p>
          <a:pPr marL="171450" lvl="1" indent="-171450" algn="l" defTabSz="711200">
            <a:lnSpc>
              <a:spcPct val="90000"/>
            </a:lnSpc>
            <a:spcBef>
              <a:spcPct val="0"/>
            </a:spcBef>
            <a:spcAft>
              <a:spcPct val="15000"/>
            </a:spcAft>
            <a:buChar char="••"/>
          </a:pPr>
          <a:r>
            <a:rPr lang="es-ES" sz="1600" kern="1200" dirty="0" smtClean="0"/>
            <a:t>Estudios iniciales; analiza si la hipótesis se cumple</a:t>
          </a:r>
          <a:endParaRPr lang="es-ES" sz="1600" kern="1200" dirty="0"/>
        </a:p>
        <a:p>
          <a:pPr marL="171450" lvl="1" indent="-171450" algn="l" defTabSz="711200">
            <a:lnSpc>
              <a:spcPct val="90000"/>
            </a:lnSpc>
            <a:spcBef>
              <a:spcPct val="0"/>
            </a:spcBef>
            <a:spcAft>
              <a:spcPct val="15000"/>
            </a:spcAft>
            <a:buChar char="••"/>
          </a:pPr>
          <a:r>
            <a:rPr lang="es-ES_tradnl" sz="1600" kern="1200" dirty="0" smtClean="0"/>
            <a:t>Se tomaron muestras simples</a:t>
          </a:r>
          <a:endParaRPr lang="es-ES" sz="1600" kern="1200" dirty="0"/>
        </a:p>
      </dsp:txBody>
      <dsp:txXfrm rot="-5400000">
        <a:off x="1225896" y="57722"/>
        <a:ext cx="6349824" cy="1027193"/>
      </dsp:txXfrm>
    </dsp:sp>
    <dsp:sp modelId="{BFFBC5B1-E7DB-4DAE-A46E-BD6F1255D43E}">
      <dsp:nvSpPr>
        <dsp:cNvPr id="0" name=""/>
        <dsp:cNvSpPr/>
      </dsp:nvSpPr>
      <dsp:spPr>
        <a:xfrm rot="5400000">
          <a:off x="-262691" y="1823614"/>
          <a:ext cx="1751278" cy="1225895"/>
        </a:xfrm>
        <a:prstGeom prst="chevron">
          <a:avLst/>
        </a:prstGeom>
        <a:solidFill>
          <a:srgbClr val="FFC000"/>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Parámetros “in situ”</a:t>
          </a:r>
          <a:endParaRPr lang="es-ES" sz="1400" kern="1200" dirty="0"/>
        </a:p>
      </dsp:txBody>
      <dsp:txXfrm rot="-5400000">
        <a:off x="1" y="2173871"/>
        <a:ext cx="1225895" cy="525383"/>
      </dsp:txXfrm>
    </dsp:sp>
    <dsp:sp modelId="{DEA0ADDE-A716-4340-8CAA-C33672D9E62D}">
      <dsp:nvSpPr>
        <dsp:cNvPr id="0" name=""/>
        <dsp:cNvSpPr/>
      </dsp:nvSpPr>
      <dsp:spPr>
        <a:xfrm rot="5400000">
          <a:off x="3859426" y="-1072608"/>
          <a:ext cx="1138331" cy="6405393"/>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Temperatura</a:t>
          </a:r>
          <a:endParaRPr lang="es-ES" sz="1600" kern="1200" dirty="0"/>
        </a:p>
        <a:p>
          <a:pPr marL="171450" lvl="1" indent="-171450" algn="l" defTabSz="711200">
            <a:lnSpc>
              <a:spcPct val="90000"/>
            </a:lnSpc>
            <a:spcBef>
              <a:spcPct val="0"/>
            </a:spcBef>
            <a:spcAft>
              <a:spcPct val="15000"/>
            </a:spcAft>
            <a:buChar char="••"/>
          </a:pPr>
          <a:r>
            <a:rPr lang="es-ES" sz="1600" kern="1200" dirty="0" smtClean="0"/>
            <a:t>pH</a:t>
          </a:r>
          <a:endParaRPr lang="es-ES" sz="1600" kern="1200" dirty="0"/>
        </a:p>
        <a:p>
          <a:pPr marL="171450" lvl="1" indent="-171450" algn="l" defTabSz="711200">
            <a:lnSpc>
              <a:spcPct val="90000"/>
            </a:lnSpc>
            <a:spcBef>
              <a:spcPct val="0"/>
            </a:spcBef>
            <a:spcAft>
              <a:spcPct val="15000"/>
            </a:spcAft>
            <a:buChar char="••"/>
          </a:pPr>
          <a:r>
            <a:rPr lang="es-ES" sz="1600" kern="1200" dirty="0" smtClean="0"/>
            <a:t>Conductividad</a:t>
          </a:r>
          <a:endParaRPr lang="es-ES" sz="1600" kern="1200" dirty="0"/>
        </a:p>
        <a:p>
          <a:pPr marL="171450" lvl="1" indent="-171450" algn="l" defTabSz="711200">
            <a:lnSpc>
              <a:spcPct val="90000"/>
            </a:lnSpc>
            <a:spcBef>
              <a:spcPct val="0"/>
            </a:spcBef>
            <a:spcAft>
              <a:spcPct val="15000"/>
            </a:spcAft>
            <a:buChar char="••"/>
          </a:pPr>
          <a:r>
            <a:rPr lang="es-ES" sz="1600" kern="1200" dirty="0" smtClean="0"/>
            <a:t>Oxígeno Disuelto</a:t>
          </a:r>
          <a:endParaRPr lang="es-ES" sz="1600" kern="1200" dirty="0"/>
        </a:p>
      </dsp:txBody>
      <dsp:txXfrm rot="-5400000">
        <a:off x="1225896" y="1616491"/>
        <a:ext cx="6349824" cy="1027193"/>
      </dsp:txXfrm>
    </dsp:sp>
    <dsp:sp modelId="{D973800D-9C02-410D-BDE4-2A141B1D0066}">
      <dsp:nvSpPr>
        <dsp:cNvPr id="0" name=""/>
        <dsp:cNvSpPr/>
      </dsp:nvSpPr>
      <dsp:spPr>
        <a:xfrm rot="5400000">
          <a:off x="-262691" y="3382383"/>
          <a:ext cx="1751278" cy="1225895"/>
        </a:xfrm>
        <a:prstGeom prst="chevron">
          <a:avLst/>
        </a:prstGeom>
        <a:solidFill>
          <a:srgbClr val="00B0F0"/>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Determinación de arsénico </a:t>
          </a:r>
          <a:endParaRPr lang="es-ES" sz="1400" kern="1200" dirty="0"/>
        </a:p>
      </dsp:txBody>
      <dsp:txXfrm rot="-5400000">
        <a:off x="1" y="3732640"/>
        <a:ext cx="1225895" cy="525383"/>
      </dsp:txXfrm>
    </dsp:sp>
    <dsp:sp modelId="{8556A60B-0014-4800-AB2E-D7B8890E3550}">
      <dsp:nvSpPr>
        <dsp:cNvPr id="0" name=""/>
        <dsp:cNvSpPr/>
      </dsp:nvSpPr>
      <dsp:spPr>
        <a:xfrm rot="5400000">
          <a:off x="3859426" y="486160"/>
          <a:ext cx="1138331" cy="6405393"/>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_tradnl" sz="1600" kern="1200" dirty="0" smtClean="0"/>
            <a:t>Centro de </a:t>
          </a:r>
          <a:r>
            <a:rPr lang="es-ES_tradnl" sz="1600" kern="1200" dirty="0" err="1" smtClean="0"/>
            <a:t>Nanociencia</a:t>
          </a:r>
          <a:r>
            <a:rPr lang="es-ES_tradnl" sz="1600" kern="1200" dirty="0" smtClean="0"/>
            <a:t> y Nanotecnología (CENCINAT) </a:t>
          </a:r>
          <a:endParaRPr lang="es-ES" sz="1600" kern="1200" dirty="0"/>
        </a:p>
        <a:p>
          <a:pPr marL="171450" lvl="1" indent="-171450" algn="l" defTabSz="711200">
            <a:lnSpc>
              <a:spcPct val="90000"/>
            </a:lnSpc>
            <a:spcBef>
              <a:spcPct val="0"/>
            </a:spcBef>
            <a:spcAft>
              <a:spcPct val="15000"/>
            </a:spcAft>
            <a:buChar char="••"/>
          </a:pPr>
          <a:r>
            <a:rPr lang="es-ES_tradnl" sz="1600" kern="1200" dirty="0" smtClean="0"/>
            <a:t>Absorción atómica sistema de inyección FIAS </a:t>
          </a:r>
          <a:endParaRPr lang="es-ES" sz="1600" kern="1200" dirty="0"/>
        </a:p>
      </dsp:txBody>
      <dsp:txXfrm rot="-5400000">
        <a:off x="1225896" y="3175260"/>
        <a:ext cx="6349824" cy="10271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984DF-FDBA-4822-B902-7E054DBA2393}">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rgbClr val="99FF6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FA9A47-22A1-4177-AC08-A9EC7F4AE2D8}">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Generación de la base de datos</a:t>
          </a:r>
          <a:endParaRPr lang="es-ES" sz="1700" kern="1200" dirty="0"/>
        </a:p>
      </dsp:txBody>
      <dsp:txXfrm>
        <a:off x="3698614" y="941764"/>
        <a:ext cx="1449298" cy="724475"/>
      </dsp:txXfrm>
    </dsp:sp>
    <dsp:sp modelId="{4D11D966-9D1C-4A55-A6CB-F01D894FBFF4}">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FEEF5-C919-4D18-8029-71F72DAF5175}">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Análisis exploratorio </a:t>
          </a:r>
          <a:endParaRPr lang="es-ES" sz="1700" kern="1200" dirty="0"/>
        </a:p>
      </dsp:txBody>
      <dsp:txXfrm>
        <a:off x="2977148" y="2449237"/>
        <a:ext cx="1449298" cy="724475"/>
      </dsp:txXfrm>
    </dsp:sp>
    <dsp:sp modelId="{AF2A91DB-C9A3-43E5-8A1F-CA1FD6541AD6}">
      <dsp:nvSpPr>
        <dsp:cNvPr id="0" name=""/>
        <dsp:cNvSpPr/>
      </dsp:nvSpPr>
      <dsp:spPr>
        <a:xfrm>
          <a:off x="3307759" y="3176964"/>
          <a:ext cx="2240804" cy="2241702"/>
        </a:xfrm>
        <a:prstGeom prst="blockArc">
          <a:avLst>
            <a:gd name="adj1" fmla="val 13500000"/>
            <a:gd name="adj2" fmla="val 10800000"/>
            <a:gd name="adj3" fmla="val 12740"/>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565EA-C1FB-405D-95E2-370D63192538}">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Análisis de correlación</a:t>
          </a:r>
          <a:endParaRPr lang="es-ES" sz="1700" kern="1200" dirty="0"/>
        </a:p>
      </dsp:txBody>
      <dsp:txXfrm>
        <a:off x="3702042" y="3958878"/>
        <a:ext cx="1449298" cy="7244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117C3-CE90-400F-AABF-D335731FA618}">
      <dsp:nvSpPr>
        <dsp:cNvPr id="0" name=""/>
        <dsp:cNvSpPr/>
      </dsp:nvSpPr>
      <dsp:spPr>
        <a:xfrm>
          <a:off x="2244164" y="0"/>
          <a:ext cx="2070763" cy="1150424"/>
        </a:xfrm>
        <a:prstGeom prst="roundRect">
          <a:avLst>
            <a:gd name="adj" fmla="val 10000"/>
          </a:avLst>
        </a:prstGeom>
        <a:noFill/>
        <a:ln w="15875" cap="rnd"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Diferencias entre las temperaturas</a:t>
          </a:r>
          <a:endParaRPr lang="es-ES" sz="2200" kern="1200" dirty="0"/>
        </a:p>
      </dsp:txBody>
      <dsp:txXfrm>
        <a:off x="2277859" y="33695"/>
        <a:ext cx="2003373" cy="1083034"/>
      </dsp:txXfrm>
    </dsp:sp>
    <dsp:sp modelId="{D6A96670-203F-4C8F-A739-2738AD35EABE}">
      <dsp:nvSpPr>
        <dsp:cNvPr id="0" name=""/>
        <dsp:cNvSpPr/>
      </dsp:nvSpPr>
      <dsp:spPr>
        <a:xfrm rot="5400000">
          <a:off x="3063841" y="1179184"/>
          <a:ext cx="431409" cy="51769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5400000">
        <a:off x="3124239" y="1222325"/>
        <a:ext cx="310614" cy="301986"/>
      </dsp:txXfrm>
    </dsp:sp>
    <dsp:sp modelId="{C0C57072-FCFE-449A-ACE1-3EC42C3096D1}">
      <dsp:nvSpPr>
        <dsp:cNvPr id="0" name=""/>
        <dsp:cNvSpPr/>
      </dsp:nvSpPr>
      <dsp:spPr>
        <a:xfrm>
          <a:off x="2244164" y="1725636"/>
          <a:ext cx="2070763" cy="1150424"/>
        </a:xfrm>
        <a:prstGeom prst="roundRect">
          <a:avLst>
            <a:gd name="adj" fmla="val 10000"/>
          </a:avLst>
        </a:prstGeom>
        <a:noFill/>
        <a:ln w="15875" cap="rnd" cmpd="sng" algn="ctr">
          <a:solidFill>
            <a:srgbClr val="0FCBF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Asociación de objetos</a:t>
          </a:r>
          <a:endParaRPr lang="es-ES" sz="2200" kern="1200" dirty="0"/>
        </a:p>
      </dsp:txBody>
      <dsp:txXfrm>
        <a:off x="2277859" y="1759331"/>
        <a:ext cx="2003373" cy="1083034"/>
      </dsp:txXfrm>
    </dsp:sp>
    <dsp:sp modelId="{56359F9E-E610-4732-AA74-B964968F4267}">
      <dsp:nvSpPr>
        <dsp:cNvPr id="0" name=""/>
        <dsp:cNvSpPr/>
      </dsp:nvSpPr>
      <dsp:spPr>
        <a:xfrm rot="5400000">
          <a:off x="3063841" y="2904821"/>
          <a:ext cx="431409" cy="517690"/>
        </a:xfrm>
        <a:prstGeom prst="rightArrow">
          <a:avLst>
            <a:gd name="adj1" fmla="val 60000"/>
            <a:gd name="adj2" fmla="val 50000"/>
          </a:avLst>
        </a:prstGeom>
        <a:solidFill>
          <a:srgbClr val="99FF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5400000">
        <a:off x="3124239" y="2947962"/>
        <a:ext cx="310614" cy="301986"/>
      </dsp:txXfrm>
    </dsp:sp>
    <dsp:sp modelId="{557076FE-735F-4634-9FE5-4DC030894C7A}">
      <dsp:nvSpPr>
        <dsp:cNvPr id="0" name=""/>
        <dsp:cNvSpPr/>
      </dsp:nvSpPr>
      <dsp:spPr>
        <a:xfrm>
          <a:off x="2244164" y="3451272"/>
          <a:ext cx="2070763" cy="1150424"/>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Temporalidad</a:t>
          </a:r>
          <a:endParaRPr lang="es-ES" sz="2200" kern="1200" dirty="0"/>
        </a:p>
      </dsp:txBody>
      <dsp:txXfrm>
        <a:off x="2277859" y="3484967"/>
        <a:ext cx="2003373" cy="1083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3D4A1-711F-4484-B576-FC3C8871414E}">
      <dsp:nvSpPr>
        <dsp:cNvPr id="0" name=""/>
        <dsp:cNvSpPr/>
      </dsp:nvSpPr>
      <dsp:spPr>
        <a:xfrm rot="4396374">
          <a:off x="1409701" y="1141732"/>
          <a:ext cx="4953017" cy="3454112"/>
        </a:xfrm>
        <a:prstGeom prst="swooshArrow">
          <a:avLst>
            <a:gd name="adj1" fmla="val 16310"/>
            <a:gd name="adj2" fmla="val 31370"/>
          </a:avLst>
        </a:prstGeom>
        <a:solidFill>
          <a:srgbClr val="46EEA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C8B210-3658-479B-BBD3-6351819E7C32}">
      <dsp:nvSpPr>
        <dsp:cNvPr id="0" name=""/>
        <dsp:cNvSpPr/>
      </dsp:nvSpPr>
      <dsp:spPr>
        <a:xfrm>
          <a:off x="3265117" y="1592751"/>
          <a:ext cx="125079" cy="125079"/>
        </a:xfrm>
        <a:prstGeom prst="ellipse">
          <a:avLst/>
        </a:prstGeom>
        <a:solidFill>
          <a:schemeClr val="tx2">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BB5DD5-DE08-45E4-BE48-FF0829AC66FE}">
      <dsp:nvSpPr>
        <dsp:cNvPr id="0" name=""/>
        <dsp:cNvSpPr/>
      </dsp:nvSpPr>
      <dsp:spPr>
        <a:xfrm>
          <a:off x="4121565" y="2283556"/>
          <a:ext cx="125079" cy="125079"/>
        </a:xfrm>
        <a:prstGeom prst="ellipse">
          <a:avLst/>
        </a:prstGeom>
        <a:solidFill>
          <a:schemeClr val="tx2">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009CA5-B164-494F-BC2D-0E1CCF00BAB9}">
      <dsp:nvSpPr>
        <dsp:cNvPr id="0" name=""/>
        <dsp:cNvSpPr/>
      </dsp:nvSpPr>
      <dsp:spPr>
        <a:xfrm>
          <a:off x="4763428" y="3091407"/>
          <a:ext cx="125079" cy="125079"/>
        </a:xfrm>
        <a:prstGeom prst="ellipse">
          <a:avLst/>
        </a:prstGeom>
        <a:solidFill>
          <a:schemeClr val="tx2">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D56424-D786-45E6-97EE-83C37D87B2B6}">
      <dsp:nvSpPr>
        <dsp:cNvPr id="0" name=""/>
        <dsp:cNvSpPr/>
      </dsp:nvSpPr>
      <dsp:spPr>
        <a:xfrm>
          <a:off x="1077665" y="0"/>
          <a:ext cx="2335194" cy="91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b" anchorCtr="0">
          <a:noAutofit/>
        </a:bodyPr>
        <a:lstStyle/>
        <a:p>
          <a:pPr lvl="0" algn="ctr" defTabSz="1511300">
            <a:lnSpc>
              <a:spcPct val="90000"/>
            </a:lnSpc>
            <a:spcBef>
              <a:spcPct val="0"/>
            </a:spcBef>
            <a:spcAft>
              <a:spcPct val="35000"/>
            </a:spcAft>
          </a:pPr>
          <a:r>
            <a:rPr lang="es-ES" sz="3400" kern="1200" dirty="0" smtClean="0"/>
            <a:t>70% - 70%</a:t>
          </a:r>
          <a:endParaRPr lang="es-ES" sz="3400" kern="1200" dirty="0"/>
        </a:p>
      </dsp:txBody>
      <dsp:txXfrm>
        <a:off x="1077665" y="0"/>
        <a:ext cx="2335194" cy="918012"/>
      </dsp:txXfrm>
    </dsp:sp>
    <dsp:sp modelId="{470EFCCC-4E4B-4085-9399-1A059D8EFD18}">
      <dsp:nvSpPr>
        <dsp:cNvPr id="0" name=""/>
        <dsp:cNvSpPr/>
      </dsp:nvSpPr>
      <dsp:spPr>
        <a:xfrm>
          <a:off x="3980880" y="1196285"/>
          <a:ext cx="3408121" cy="91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l" defTabSz="1511300">
            <a:lnSpc>
              <a:spcPct val="90000"/>
            </a:lnSpc>
            <a:spcBef>
              <a:spcPct val="0"/>
            </a:spcBef>
            <a:spcAft>
              <a:spcPct val="35000"/>
            </a:spcAft>
          </a:pPr>
          <a:endParaRPr lang="es-ES" sz="3400" kern="1200" dirty="0"/>
        </a:p>
      </dsp:txBody>
      <dsp:txXfrm>
        <a:off x="3980880" y="1196285"/>
        <a:ext cx="3408121" cy="918012"/>
      </dsp:txXfrm>
    </dsp:sp>
    <dsp:sp modelId="{06C104B1-F721-4690-B024-93266ADD29F4}">
      <dsp:nvSpPr>
        <dsp:cNvPr id="0" name=""/>
        <dsp:cNvSpPr/>
      </dsp:nvSpPr>
      <dsp:spPr>
        <a:xfrm>
          <a:off x="1077665" y="1887089"/>
          <a:ext cx="2713874" cy="91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r" defTabSz="1511300">
            <a:lnSpc>
              <a:spcPct val="90000"/>
            </a:lnSpc>
            <a:spcBef>
              <a:spcPct val="0"/>
            </a:spcBef>
            <a:spcAft>
              <a:spcPct val="35000"/>
            </a:spcAft>
          </a:pPr>
          <a:r>
            <a:rPr lang="es-ES" sz="3400" kern="1200" dirty="0" smtClean="0"/>
            <a:t>80% - 80%</a:t>
          </a:r>
          <a:endParaRPr lang="es-ES" sz="3400" kern="1200" dirty="0"/>
        </a:p>
      </dsp:txBody>
      <dsp:txXfrm>
        <a:off x="1077665" y="1887089"/>
        <a:ext cx="2713874" cy="918012"/>
      </dsp:txXfrm>
    </dsp:sp>
    <dsp:sp modelId="{BB7AEF63-087C-48DB-A806-B6EA11AF2DAE}">
      <dsp:nvSpPr>
        <dsp:cNvPr id="0" name=""/>
        <dsp:cNvSpPr/>
      </dsp:nvSpPr>
      <dsp:spPr>
        <a:xfrm>
          <a:off x="5306260" y="2694940"/>
          <a:ext cx="2082740" cy="91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l" defTabSz="1511300">
            <a:lnSpc>
              <a:spcPct val="90000"/>
            </a:lnSpc>
            <a:spcBef>
              <a:spcPct val="0"/>
            </a:spcBef>
            <a:spcAft>
              <a:spcPct val="35000"/>
            </a:spcAft>
          </a:pPr>
          <a:r>
            <a:rPr lang="es-ES" sz="3400" kern="1200" dirty="0" smtClean="0"/>
            <a:t>90% - 90%</a:t>
          </a:r>
          <a:endParaRPr lang="es-ES" sz="3400" kern="1200" dirty="0"/>
        </a:p>
      </dsp:txBody>
      <dsp:txXfrm>
        <a:off x="5306260" y="2694940"/>
        <a:ext cx="2082740" cy="918012"/>
      </dsp:txXfrm>
    </dsp:sp>
    <dsp:sp modelId="{CD733FDE-3EDA-4DEC-BB15-B3A5D2A271B3}">
      <dsp:nvSpPr>
        <dsp:cNvPr id="0" name=""/>
        <dsp:cNvSpPr/>
      </dsp:nvSpPr>
      <dsp:spPr>
        <a:xfrm>
          <a:off x="4233333" y="4819565"/>
          <a:ext cx="3155667" cy="91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lvl="0" algn="ctr" defTabSz="1511300">
            <a:lnSpc>
              <a:spcPct val="90000"/>
            </a:lnSpc>
            <a:spcBef>
              <a:spcPct val="0"/>
            </a:spcBef>
            <a:spcAft>
              <a:spcPct val="35000"/>
            </a:spcAft>
          </a:pPr>
          <a:endParaRPr lang="es-ES" sz="3400" kern="1200" dirty="0"/>
        </a:p>
      </dsp:txBody>
      <dsp:txXfrm>
        <a:off x="4233333" y="4819565"/>
        <a:ext cx="3155667" cy="9180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117C3-CE90-400F-AABF-D335731FA618}">
      <dsp:nvSpPr>
        <dsp:cNvPr id="0" name=""/>
        <dsp:cNvSpPr/>
      </dsp:nvSpPr>
      <dsp:spPr>
        <a:xfrm>
          <a:off x="1428928" y="473"/>
          <a:ext cx="2792349" cy="1551305"/>
        </a:xfrm>
        <a:prstGeom prst="roundRect">
          <a:avLst>
            <a:gd name="adj" fmla="val 10000"/>
          </a:avLst>
        </a:prstGeom>
        <a:noFill/>
        <a:ln w="15875" cap="rnd"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Herramienta </a:t>
          </a:r>
          <a:r>
            <a:rPr lang="es-ES" sz="2400" kern="1200" dirty="0" err="1" smtClean="0">
              <a:latin typeface="Times New Roman" panose="02020603050405020304" pitchFamily="18" charset="0"/>
              <a:cs typeface="Times New Roman" panose="02020603050405020304" pitchFamily="18" charset="0"/>
            </a:rPr>
            <a:t>Extract</a:t>
          </a:r>
          <a:r>
            <a:rPr lang="es-ES" sz="2400" kern="1200" dirty="0" smtClean="0">
              <a:latin typeface="Times New Roman" panose="02020603050405020304" pitchFamily="18" charset="0"/>
              <a:cs typeface="Times New Roman" panose="02020603050405020304" pitchFamily="18" charset="0"/>
            </a:rPr>
            <a:t> </a:t>
          </a:r>
          <a:r>
            <a:rPr lang="es-ES" sz="2400" kern="1200" dirty="0" err="1" smtClean="0">
              <a:latin typeface="Times New Roman" panose="02020603050405020304" pitchFamily="18" charset="0"/>
              <a:cs typeface="Times New Roman" panose="02020603050405020304" pitchFamily="18" charset="0"/>
            </a:rPr>
            <a:t>value</a:t>
          </a:r>
          <a:endParaRPr lang="es-ES" sz="2400" kern="1200" dirty="0"/>
        </a:p>
      </dsp:txBody>
      <dsp:txXfrm>
        <a:off x="1474364" y="45909"/>
        <a:ext cx="2701477" cy="1460433"/>
      </dsp:txXfrm>
    </dsp:sp>
    <dsp:sp modelId="{D6A96670-203F-4C8F-A739-2738AD35EABE}">
      <dsp:nvSpPr>
        <dsp:cNvPr id="0" name=""/>
        <dsp:cNvSpPr/>
      </dsp:nvSpPr>
      <dsp:spPr>
        <a:xfrm rot="5400000">
          <a:off x="2534233" y="1590561"/>
          <a:ext cx="581739" cy="69808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5400000">
        <a:off x="2615676" y="1648735"/>
        <a:ext cx="418853" cy="407217"/>
      </dsp:txXfrm>
    </dsp:sp>
    <dsp:sp modelId="{C0C57072-FCFE-449A-ACE1-3EC42C3096D1}">
      <dsp:nvSpPr>
        <dsp:cNvPr id="0" name=""/>
        <dsp:cNvSpPr/>
      </dsp:nvSpPr>
      <dsp:spPr>
        <a:xfrm>
          <a:off x="1428928" y="2327431"/>
          <a:ext cx="2792349" cy="1551305"/>
        </a:xfrm>
        <a:prstGeom prst="roundRect">
          <a:avLst>
            <a:gd name="adj" fmla="val 10000"/>
          </a:avLst>
        </a:prstGeom>
        <a:noFill/>
        <a:ln w="15875" cap="rnd" cmpd="sng" algn="ctr">
          <a:solidFill>
            <a:srgbClr val="0FCBF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“Tº dron” señala el valor de la temperatura en ese punto. </a:t>
          </a:r>
          <a:endParaRPr lang="es-ES" sz="2400" kern="1200" dirty="0"/>
        </a:p>
      </dsp:txBody>
      <dsp:txXfrm>
        <a:off x="1474364" y="2372867"/>
        <a:ext cx="2701477" cy="14604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59343-D197-4728-BCCB-A2EF01E16855}">
      <dsp:nvSpPr>
        <dsp:cNvPr id="0" name=""/>
        <dsp:cNvSpPr/>
      </dsp:nvSpPr>
      <dsp:spPr>
        <a:xfrm>
          <a:off x="2137259" y="2246"/>
          <a:ext cx="1996583" cy="835855"/>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Acuerdo Ministerial 097-A</a:t>
          </a:r>
          <a:endParaRPr lang="es-ES" sz="1800" kern="1200" dirty="0"/>
        </a:p>
      </dsp:txBody>
      <dsp:txXfrm>
        <a:off x="2161740" y="26727"/>
        <a:ext cx="1947621" cy="786893"/>
      </dsp:txXfrm>
    </dsp:sp>
    <dsp:sp modelId="{E8A1CED8-1898-48D3-B6D1-88858483AA41}">
      <dsp:nvSpPr>
        <dsp:cNvPr id="0" name=""/>
        <dsp:cNvSpPr/>
      </dsp:nvSpPr>
      <dsp:spPr>
        <a:xfrm rot="5400000">
          <a:off x="2978828" y="858998"/>
          <a:ext cx="313445" cy="376134"/>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3022711" y="890343"/>
        <a:ext cx="225680" cy="219412"/>
      </dsp:txXfrm>
    </dsp:sp>
    <dsp:sp modelId="{8DF117C3-CE90-400F-AABF-D335731FA618}">
      <dsp:nvSpPr>
        <dsp:cNvPr id="0" name=""/>
        <dsp:cNvSpPr/>
      </dsp:nvSpPr>
      <dsp:spPr>
        <a:xfrm>
          <a:off x="2137259" y="1256029"/>
          <a:ext cx="1996583" cy="835855"/>
        </a:xfrm>
        <a:prstGeom prst="roundRect">
          <a:avLst>
            <a:gd name="adj" fmla="val 10000"/>
          </a:avLst>
        </a:prstGeom>
        <a:noFill/>
        <a:ln w="15875" cap="rnd"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Temperatura: menor a 35ºC</a:t>
          </a:r>
          <a:endParaRPr lang="es-ES" sz="1800" kern="1200" dirty="0"/>
        </a:p>
      </dsp:txBody>
      <dsp:txXfrm>
        <a:off x="2161740" y="1280510"/>
        <a:ext cx="1947621" cy="786893"/>
      </dsp:txXfrm>
    </dsp:sp>
    <dsp:sp modelId="{D6A96670-203F-4C8F-A739-2738AD35EABE}">
      <dsp:nvSpPr>
        <dsp:cNvPr id="0" name=""/>
        <dsp:cNvSpPr/>
      </dsp:nvSpPr>
      <dsp:spPr>
        <a:xfrm rot="5400000">
          <a:off x="2978828" y="2112781"/>
          <a:ext cx="313445" cy="376134"/>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3022711" y="2144126"/>
        <a:ext cx="225680" cy="219412"/>
      </dsp:txXfrm>
    </dsp:sp>
    <dsp:sp modelId="{C0C57072-FCFE-449A-ACE1-3EC42C3096D1}">
      <dsp:nvSpPr>
        <dsp:cNvPr id="0" name=""/>
        <dsp:cNvSpPr/>
      </dsp:nvSpPr>
      <dsp:spPr>
        <a:xfrm>
          <a:off x="2137259" y="2509812"/>
          <a:ext cx="1996583" cy="835855"/>
        </a:xfrm>
        <a:prstGeom prst="roundRect">
          <a:avLst>
            <a:gd name="adj" fmla="val 10000"/>
          </a:avLst>
        </a:prstGeom>
        <a:noFill/>
        <a:ln w="15875" cap="rnd" cmpd="sng" algn="ctr">
          <a:solidFill>
            <a:srgbClr val="0FCBF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pH: 6.5 – 8.5</a:t>
          </a:r>
          <a:endParaRPr lang="es-ES" sz="1800" kern="1200" dirty="0"/>
        </a:p>
      </dsp:txBody>
      <dsp:txXfrm>
        <a:off x="2161740" y="2534293"/>
        <a:ext cx="1947621" cy="786893"/>
      </dsp:txXfrm>
    </dsp:sp>
    <dsp:sp modelId="{56359F9E-E610-4732-AA74-B964968F4267}">
      <dsp:nvSpPr>
        <dsp:cNvPr id="0" name=""/>
        <dsp:cNvSpPr/>
      </dsp:nvSpPr>
      <dsp:spPr>
        <a:xfrm rot="5400000">
          <a:off x="2978828" y="3366563"/>
          <a:ext cx="313445" cy="376134"/>
        </a:xfrm>
        <a:prstGeom prst="rightArrow">
          <a:avLst>
            <a:gd name="adj1" fmla="val 60000"/>
            <a:gd name="adj2" fmla="val 50000"/>
          </a:avLst>
        </a:prstGeom>
        <a:solidFill>
          <a:srgbClr val="99FF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3022711" y="3397908"/>
        <a:ext cx="225680" cy="219412"/>
      </dsp:txXfrm>
    </dsp:sp>
    <dsp:sp modelId="{557076FE-735F-4634-9FE5-4DC030894C7A}">
      <dsp:nvSpPr>
        <dsp:cNvPr id="0" name=""/>
        <dsp:cNvSpPr/>
      </dsp:nvSpPr>
      <dsp:spPr>
        <a:xfrm>
          <a:off x="2137259" y="3763594"/>
          <a:ext cx="1996583" cy="835855"/>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Oxígeno Disuelto: mayor al 80%</a:t>
          </a:r>
          <a:endParaRPr lang="es-ES" sz="1800" kern="1200" dirty="0"/>
        </a:p>
      </dsp:txBody>
      <dsp:txXfrm>
        <a:off x="2161740" y="3788075"/>
        <a:ext cx="1947621" cy="7868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72174-B71D-4141-B59B-D38A95BFF0AF}">
      <dsp:nvSpPr>
        <dsp:cNvPr id="0" name=""/>
        <dsp:cNvSpPr/>
      </dsp:nvSpPr>
      <dsp:spPr>
        <a:xfrm>
          <a:off x="3549" y="1916364"/>
          <a:ext cx="1551966" cy="931179"/>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Acuerdo Ministerial 097-A</a:t>
          </a:r>
          <a:endParaRPr lang="es-ES" sz="1800" kern="1200" dirty="0"/>
        </a:p>
      </dsp:txBody>
      <dsp:txXfrm>
        <a:off x="30822" y="1943637"/>
        <a:ext cx="1497420" cy="876633"/>
      </dsp:txXfrm>
    </dsp:sp>
    <dsp:sp modelId="{C0BDB26A-AE62-4A19-8F6B-70322C29491E}">
      <dsp:nvSpPr>
        <dsp:cNvPr id="0" name=""/>
        <dsp:cNvSpPr/>
      </dsp:nvSpPr>
      <dsp:spPr>
        <a:xfrm>
          <a:off x="1710712" y="2189510"/>
          <a:ext cx="329016" cy="384887"/>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710712" y="2266487"/>
        <a:ext cx="230311" cy="230933"/>
      </dsp:txXfrm>
    </dsp:sp>
    <dsp:sp modelId="{99199C1C-0E2F-4B99-88B7-5F58E78BB7BF}">
      <dsp:nvSpPr>
        <dsp:cNvPr id="0" name=""/>
        <dsp:cNvSpPr/>
      </dsp:nvSpPr>
      <dsp:spPr>
        <a:xfrm>
          <a:off x="2176302" y="1916364"/>
          <a:ext cx="1551966" cy="931179"/>
        </a:xfrm>
        <a:prstGeom prst="roundRect">
          <a:avLst>
            <a:gd name="adj" fmla="val 10000"/>
          </a:avLst>
        </a:prstGeom>
        <a:noFill/>
        <a:ln w="15875" cap="rnd"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Temperatura: menor a 35ºC</a:t>
          </a:r>
          <a:endParaRPr lang="es-ES" sz="1800" kern="1200" dirty="0"/>
        </a:p>
      </dsp:txBody>
      <dsp:txXfrm>
        <a:off x="2203575" y="1943637"/>
        <a:ext cx="1497420" cy="876633"/>
      </dsp:txXfrm>
    </dsp:sp>
    <dsp:sp modelId="{18BACE7C-4F26-41BC-94EF-7F6FBF330180}">
      <dsp:nvSpPr>
        <dsp:cNvPr id="0" name=""/>
        <dsp:cNvSpPr/>
      </dsp:nvSpPr>
      <dsp:spPr>
        <a:xfrm>
          <a:off x="3883464" y="2189510"/>
          <a:ext cx="329016" cy="38488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3883464" y="2266487"/>
        <a:ext cx="230311" cy="230933"/>
      </dsp:txXfrm>
    </dsp:sp>
    <dsp:sp modelId="{9B9599E1-1B7D-4097-83FF-1FF41748BC14}">
      <dsp:nvSpPr>
        <dsp:cNvPr id="0" name=""/>
        <dsp:cNvSpPr/>
      </dsp:nvSpPr>
      <dsp:spPr>
        <a:xfrm>
          <a:off x="4349054" y="1916364"/>
          <a:ext cx="1551966" cy="931179"/>
        </a:xfrm>
        <a:prstGeom prst="roundRect">
          <a:avLst>
            <a:gd name="adj" fmla="val 10000"/>
          </a:avLst>
        </a:prstGeom>
        <a:noFill/>
        <a:ln w="15875" cap="rnd" cmpd="sng" algn="ctr">
          <a:solidFill>
            <a:srgbClr val="0FCBF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pH: 6.5 – 8.5</a:t>
          </a:r>
          <a:endParaRPr lang="es-ES" sz="1800" kern="1200" dirty="0"/>
        </a:p>
      </dsp:txBody>
      <dsp:txXfrm>
        <a:off x="4376327" y="1943637"/>
        <a:ext cx="1497420" cy="876633"/>
      </dsp:txXfrm>
    </dsp:sp>
    <dsp:sp modelId="{4B5BD15C-3AE1-4E72-9D74-9EDEDE9716CB}">
      <dsp:nvSpPr>
        <dsp:cNvPr id="0" name=""/>
        <dsp:cNvSpPr/>
      </dsp:nvSpPr>
      <dsp:spPr>
        <a:xfrm>
          <a:off x="6056217" y="2189510"/>
          <a:ext cx="329016" cy="384887"/>
        </a:xfrm>
        <a:prstGeom prst="rightArrow">
          <a:avLst>
            <a:gd name="adj1" fmla="val 60000"/>
            <a:gd name="adj2" fmla="val 50000"/>
          </a:avLst>
        </a:prstGeom>
        <a:solidFill>
          <a:srgbClr val="99FF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056217" y="2266487"/>
        <a:ext cx="230311" cy="230933"/>
      </dsp:txXfrm>
    </dsp:sp>
    <dsp:sp modelId="{A4CB7382-E499-451B-A956-E924143EA425}">
      <dsp:nvSpPr>
        <dsp:cNvPr id="0" name=""/>
        <dsp:cNvSpPr/>
      </dsp:nvSpPr>
      <dsp:spPr>
        <a:xfrm>
          <a:off x="6521807" y="1916364"/>
          <a:ext cx="1551966" cy="931179"/>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Oxígeno Disuelto: mayor al 80%</a:t>
          </a:r>
          <a:endParaRPr lang="es-ES" sz="1800" kern="1200" dirty="0"/>
        </a:p>
      </dsp:txBody>
      <dsp:txXfrm>
        <a:off x="6549080" y="1943637"/>
        <a:ext cx="1497420" cy="876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36FC2-879B-4E21-8991-65E028ABB090}">
      <dsp:nvSpPr>
        <dsp:cNvPr id="0" name=""/>
        <dsp:cNvSpPr/>
      </dsp:nvSpPr>
      <dsp:spPr>
        <a:xfrm>
          <a:off x="20628" y="4688"/>
          <a:ext cx="4267823" cy="871647"/>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_tradnl" sz="2200" kern="1200" dirty="0" smtClean="0">
              <a:solidFill>
                <a:schemeClr val="tx1"/>
              </a:solidFill>
              <a:latin typeface="Times New Roman" panose="02020603050405020304" pitchFamily="18" charset="0"/>
              <a:cs typeface="Times New Roman" panose="02020603050405020304" pitchFamily="18" charset="0"/>
            </a:rPr>
            <a:t>El arsénico es un elemento presente en la atmósfera, suelo e hidrósfera .</a:t>
          </a:r>
          <a:endParaRPr lang="es-ES" sz="2200" kern="1200" dirty="0">
            <a:solidFill>
              <a:schemeClr val="tx1"/>
            </a:solidFill>
            <a:latin typeface="Times New Roman" panose="02020603050405020304" pitchFamily="18" charset="0"/>
            <a:cs typeface="Times New Roman" panose="02020603050405020304" pitchFamily="18" charset="0"/>
          </a:endParaRPr>
        </a:p>
      </dsp:txBody>
      <dsp:txXfrm>
        <a:off x="46158" y="30218"/>
        <a:ext cx="4216763" cy="820587"/>
      </dsp:txXfrm>
    </dsp:sp>
    <dsp:sp modelId="{FFC0B801-A348-44CB-9DCF-149F15DA8454}">
      <dsp:nvSpPr>
        <dsp:cNvPr id="0" name=""/>
        <dsp:cNvSpPr/>
      </dsp:nvSpPr>
      <dsp:spPr>
        <a:xfrm rot="5400000">
          <a:off x="1983107" y="908792"/>
          <a:ext cx="342864" cy="392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977900">
            <a:lnSpc>
              <a:spcPct val="90000"/>
            </a:lnSpc>
            <a:spcBef>
              <a:spcPct val="0"/>
            </a:spcBef>
            <a:spcAft>
              <a:spcPct val="35000"/>
            </a:spcAft>
          </a:pPr>
          <a:endParaRPr lang="es-ES" sz="2200" kern="1200">
            <a:latin typeface="Times New Roman" panose="02020603050405020304" pitchFamily="18" charset="0"/>
            <a:cs typeface="Times New Roman" panose="02020603050405020304" pitchFamily="18" charset="0"/>
          </a:endParaRPr>
        </a:p>
      </dsp:txBody>
      <dsp:txXfrm rot="-5400000">
        <a:off x="2036867" y="933481"/>
        <a:ext cx="235345" cy="240005"/>
      </dsp:txXfrm>
    </dsp:sp>
    <dsp:sp modelId="{F915474C-5788-4245-806A-56903304F0EF}">
      <dsp:nvSpPr>
        <dsp:cNvPr id="0" name=""/>
        <dsp:cNvSpPr/>
      </dsp:nvSpPr>
      <dsp:spPr>
        <a:xfrm>
          <a:off x="0" y="1333489"/>
          <a:ext cx="4309080" cy="871647"/>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_tradnl" sz="2200" kern="1200" dirty="0" smtClean="0">
              <a:solidFill>
                <a:schemeClr val="tx1"/>
              </a:solidFill>
              <a:latin typeface="Times New Roman" panose="02020603050405020304" pitchFamily="18" charset="0"/>
              <a:cs typeface="Times New Roman" panose="02020603050405020304" pitchFamily="18" charset="0"/>
            </a:rPr>
            <a:t>Se puede encontrar arsénico (</a:t>
          </a:r>
          <a:r>
            <a:rPr lang="es-ES_tradnl" sz="2200" kern="1200" dirty="0" err="1" smtClean="0">
              <a:solidFill>
                <a:schemeClr val="tx1"/>
              </a:solidFill>
              <a:latin typeface="Times New Roman" panose="02020603050405020304" pitchFamily="18" charset="0"/>
              <a:cs typeface="Times New Roman" panose="02020603050405020304" pitchFamily="18" charset="0"/>
            </a:rPr>
            <a:t>AsT</a:t>
          </a:r>
          <a:r>
            <a:rPr lang="es-ES_tradnl" sz="2200" kern="1200" dirty="0" smtClean="0">
              <a:solidFill>
                <a:schemeClr val="tx1"/>
              </a:solidFill>
              <a:latin typeface="Times New Roman" panose="02020603050405020304" pitchFamily="18" charset="0"/>
              <a:cs typeface="Times New Roman" panose="02020603050405020304" pitchFamily="18" charset="0"/>
            </a:rPr>
            <a:t>) de forma natural.</a:t>
          </a:r>
          <a:endParaRPr lang="es-ES" sz="2200" kern="1200" dirty="0">
            <a:solidFill>
              <a:schemeClr val="tx1"/>
            </a:solidFill>
            <a:latin typeface="Times New Roman" panose="02020603050405020304" pitchFamily="18" charset="0"/>
            <a:cs typeface="Times New Roman" panose="02020603050405020304" pitchFamily="18" charset="0"/>
          </a:endParaRPr>
        </a:p>
      </dsp:txBody>
      <dsp:txXfrm>
        <a:off x="25530" y="1359019"/>
        <a:ext cx="4258020" cy="820587"/>
      </dsp:txXfrm>
    </dsp:sp>
    <dsp:sp modelId="{262A9F5F-3D8E-4344-8E40-02FBDAF0446C}">
      <dsp:nvSpPr>
        <dsp:cNvPr id="0" name=""/>
        <dsp:cNvSpPr/>
      </dsp:nvSpPr>
      <dsp:spPr>
        <a:xfrm rot="5400000">
          <a:off x="1999104" y="2216263"/>
          <a:ext cx="310871" cy="392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711200">
            <a:lnSpc>
              <a:spcPct val="90000"/>
            </a:lnSpc>
            <a:spcBef>
              <a:spcPct val="0"/>
            </a:spcBef>
            <a:spcAft>
              <a:spcPct val="35000"/>
            </a:spcAft>
          </a:pPr>
          <a:endParaRPr lang="es-ES" sz="1600" kern="1200">
            <a:latin typeface="Times New Roman" panose="02020603050405020304" pitchFamily="18" charset="0"/>
            <a:cs typeface="Times New Roman" panose="02020603050405020304" pitchFamily="18" charset="0"/>
          </a:endParaRPr>
        </a:p>
      </dsp:txBody>
      <dsp:txXfrm rot="-5400000">
        <a:off x="2036868" y="2256948"/>
        <a:ext cx="235345" cy="217610"/>
      </dsp:txXfrm>
    </dsp:sp>
    <dsp:sp modelId="{BCA2D957-15A0-419E-9A96-5B70AEE64294}">
      <dsp:nvSpPr>
        <dsp:cNvPr id="0" name=""/>
        <dsp:cNvSpPr/>
      </dsp:nvSpPr>
      <dsp:spPr>
        <a:xfrm>
          <a:off x="0" y="2619631"/>
          <a:ext cx="4309080" cy="871647"/>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 sz="2200" kern="1200" dirty="0" smtClean="0">
              <a:solidFill>
                <a:schemeClr val="tx1"/>
              </a:solidFill>
              <a:latin typeface="Times New Roman" panose="02020603050405020304" pitchFamily="18" charset="0"/>
              <a:cs typeface="Times New Roman" panose="02020603050405020304" pitchFamily="18" charset="0"/>
            </a:rPr>
            <a:t>Depósitos  naturales hidrotermales.</a:t>
          </a:r>
          <a:endParaRPr lang="es-ES" sz="2200" kern="1200" dirty="0">
            <a:solidFill>
              <a:schemeClr val="tx1"/>
            </a:solidFill>
            <a:latin typeface="Times New Roman" panose="02020603050405020304" pitchFamily="18" charset="0"/>
            <a:cs typeface="Times New Roman" panose="02020603050405020304" pitchFamily="18" charset="0"/>
          </a:endParaRPr>
        </a:p>
      </dsp:txBody>
      <dsp:txXfrm>
        <a:off x="25530" y="2645161"/>
        <a:ext cx="4258020" cy="820587"/>
      </dsp:txXfrm>
    </dsp:sp>
    <dsp:sp modelId="{FA1B39CC-B555-4FBE-BBA3-062A6333576D}">
      <dsp:nvSpPr>
        <dsp:cNvPr id="0" name=""/>
        <dsp:cNvSpPr/>
      </dsp:nvSpPr>
      <dsp:spPr>
        <a:xfrm rot="5400000">
          <a:off x="1991106" y="3513070"/>
          <a:ext cx="326867" cy="392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rot="-5400000">
        <a:off x="2036867" y="3545757"/>
        <a:ext cx="235345" cy="228807"/>
      </dsp:txXfrm>
    </dsp:sp>
    <dsp:sp modelId="{3B53F148-573B-4DA7-97EC-4DB98D5F0F65}">
      <dsp:nvSpPr>
        <dsp:cNvPr id="0" name=""/>
        <dsp:cNvSpPr/>
      </dsp:nvSpPr>
      <dsp:spPr>
        <a:xfrm>
          <a:off x="0" y="3927103"/>
          <a:ext cx="4309080" cy="871647"/>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S" sz="2200" kern="1200" dirty="0" smtClean="0">
              <a:solidFill>
                <a:schemeClr val="tx1"/>
              </a:solidFill>
              <a:latin typeface="Times New Roman" panose="02020603050405020304" pitchFamily="18" charset="0"/>
              <a:cs typeface="Times New Roman" panose="02020603050405020304" pitchFamily="18" charset="0"/>
            </a:rPr>
            <a:t>Concentraciones de arsénico.</a:t>
          </a:r>
          <a:endParaRPr lang="es-ES" sz="2200" kern="1200" dirty="0">
            <a:solidFill>
              <a:schemeClr val="tx1"/>
            </a:solidFill>
            <a:latin typeface="Times New Roman" panose="02020603050405020304" pitchFamily="18" charset="0"/>
            <a:cs typeface="Times New Roman" panose="02020603050405020304" pitchFamily="18" charset="0"/>
          </a:endParaRPr>
        </a:p>
      </dsp:txBody>
      <dsp:txXfrm>
        <a:off x="25530" y="3952633"/>
        <a:ext cx="4258020" cy="82058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6B87D-0BF7-4508-BD55-BF9C6422C00A}">
      <dsp:nvSpPr>
        <dsp:cNvPr id="0" name=""/>
        <dsp:cNvSpPr/>
      </dsp:nvSpPr>
      <dsp:spPr>
        <a:xfrm>
          <a:off x="1554" y="1626396"/>
          <a:ext cx="1894480" cy="757792"/>
        </a:xfrm>
        <a:prstGeom prst="chevron">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kern="1200" dirty="0" smtClean="0"/>
            <a:t>Acuerdo Ministerial 097-A</a:t>
          </a:r>
          <a:endParaRPr lang="es-ES" sz="1500" kern="1200" dirty="0"/>
        </a:p>
      </dsp:txBody>
      <dsp:txXfrm>
        <a:off x="380450" y="1626396"/>
        <a:ext cx="1136688" cy="757792"/>
      </dsp:txXfrm>
    </dsp:sp>
    <dsp:sp modelId="{76A02603-34C8-4B1C-BED3-6BB6712FFE87}">
      <dsp:nvSpPr>
        <dsp:cNvPr id="0" name=""/>
        <dsp:cNvSpPr/>
      </dsp:nvSpPr>
      <dsp:spPr>
        <a:xfrm>
          <a:off x="1706587" y="1626396"/>
          <a:ext cx="1894480" cy="757792"/>
        </a:xfrm>
        <a:prstGeom prst="chevron">
          <a:avLst/>
        </a:prstGeom>
        <a:noFill/>
        <a:ln w="15875" cap="rnd" cmpd="sng" algn="ctr">
          <a:solidFill>
            <a:srgbClr val="46EEA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kern="1200" dirty="0" smtClean="0"/>
            <a:t>Consumo humano: 0,1mg/L</a:t>
          </a:r>
          <a:endParaRPr lang="es-ES" sz="1500" kern="1200" dirty="0"/>
        </a:p>
      </dsp:txBody>
      <dsp:txXfrm>
        <a:off x="2085483" y="1626396"/>
        <a:ext cx="1136688" cy="757792"/>
      </dsp:txXfrm>
    </dsp:sp>
    <dsp:sp modelId="{53775596-B629-42C0-86FA-DBE627D68EF1}">
      <dsp:nvSpPr>
        <dsp:cNvPr id="0" name=""/>
        <dsp:cNvSpPr/>
      </dsp:nvSpPr>
      <dsp:spPr>
        <a:xfrm>
          <a:off x="3411620" y="1626396"/>
          <a:ext cx="1894480" cy="757792"/>
        </a:xfrm>
        <a:prstGeom prst="chevron">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u="none" kern="1200" dirty="0" smtClean="0"/>
            <a:t>Preservación de vida: 0,05 mg/L</a:t>
          </a:r>
          <a:endParaRPr lang="es-ES" sz="1500" kern="1200" dirty="0"/>
        </a:p>
      </dsp:txBody>
      <dsp:txXfrm>
        <a:off x="3790516" y="1626396"/>
        <a:ext cx="1136688" cy="7577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59343-D197-4728-BCCB-A2EF01E16855}">
      <dsp:nvSpPr>
        <dsp:cNvPr id="0" name=""/>
        <dsp:cNvSpPr/>
      </dsp:nvSpPr>
      <dsp:spPr>
        <a:xfrm>
          <a:off x="687956" y="376"/>
          <a:ext cx="2219518" cy="1233066"/>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_tradnl" sz="2400" kern="1200" dirty="0" smtClean="0"/>
            <a:t>Correlación de Pearson (R2) de 0.91</a:t>
          </a:r>
          <a:endParaRPr lang="es-ES" sz="2400" kern="1200" dirty="0"/>
        </a:p>
      </dsp:txBody>
      <dsp:txXfrm>
        <a:off x="724071" y="36491"/>
        <a:ext cx="2147288" cy="1160836"/>
      </dsp:txXfrm>
    </dsp:sp>
    <dsp:sp modelId="{E8A1CED8-1898-48D3-B6D1-88858483AA41}">
      <dsp:nvSpPr>
        <dsp:cNvPr id="0" name=""/>
        <dsp:cNvSpPr/>
      </dsp:nvSpPr>
      <dsp:spPr>
        <a:xfrm rot="5400000">
          <a:off x="1566516" y="1264269"/>
          <a:ext cx="462399" cy="554879"/>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5400000">
        <a:off x="1631252" y="1310509"/>
        <a:ext cx="332927" cy="323679"/>
      </dsp:txXfrm>
    </dsp:sp>
    <dsp:sp modelId="{8DF117C3-CE90-400F-AABF-D335731FA618}">
      <dsp:nvSpPr>
        <dsp:cNvPr id="0" name=""/>
        <dsp:cNvSpPr/>
      </dsp:nvSpPr>
      <dsp:spPr>
        <a:xfrm>
          <a:off x="687956" y="1849975"/>
          <a:ext cx="2219518" cy="1233066"/>
        </a:xfrm>
        <a:prstGeom prst="roundRect">
          <a:avLst>
            <a:gd name="adj" fmla="val 10000"/>
          </a:avLst>
        </a:prstGeom>
        <a:noFill/>
        <a:ln w="15875" cap="rnd"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_tradnl" sz="2400" kern="1200" dirty="0" smtClean="0"/>
            <a:t>Correlación positiva, casi perfecta</a:t>
          </a:r>
          <a:endParaRPr lang="es-ES" sz="2400" kern="1200" dirty="0"/>
        </a:p>
      </dsp:txBody>
      <dsp:txXfrm>
        <a:off x="724071" y="1886090"/>
        <a:ext cx="2147288" cy="11608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57072-FCFE-449A-ACE1-3EC42C3096D1}">
      <dsp:nvSpPr>
        <dsp:cNvPr id="0" name=""/>
        <dsp:cNvSpPr/>
      </dsp:nvSpPr>
      <dsp:spPr>
        <a:xfrm>
          <a:off x="690705" y="358"/>
          <a:ext cx="2116049" cy="1175583"/>
        </a:xfrm>
        <a:prstGeom prst="roundRect">
          <a:avLst>
            <a:gd name="adj" fmla="val 10000"/>
          </a:avLst>
        </a:prstGeom>
        <a:noFill/>
        <a:ln w="15875" cap="rnd" cmpd="sng" algn="ctr">
          <a:solidFill>
            <a:srgbClr val="0FCBF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t>Correlación de Pearson (R2) de 0.70</a:t>
          </a:r>
          <a:endParaRPr lang="es-ES" sz="2300" kern="1200" dirty="0"/>
        </a:p>
      </dsp:txBody>
      <dsp:txXfrm>
        <a:off x="725137" y="34790"/>
        <a:ext cx="2047185" cy="1106719"/>
      </dsp:txXfrm>
    </dsp:sp>
    <dsp:sp modelId="{56359F9E-E610-4732-AA74-B964968F4267}">
      <dsp:nvSpPr>
        <dsp:cNvPr id="0" name=""/>
        <dsp:cNvSpPr/>
      </dsp:nvSpPr>
      <dsp:spPr>
        <a:xfrm rot="5400000">
          <a:off x="1528308" y="1205331"/>
          <a:ext cx="440843" cy="529012"/>
        </a:xfrm>
        <a:prstGeom prst="rightArrow">
          <a:avLst>
            <a:gd name="adj1" fmla="val 60000"/>
            <a:gd name="adj2" fmla="val 50000"/>
          </a:avLst>
        </a:prstGeom>
        <a:solidFill>
          <a:srgbClr val="99FF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5400000">
        <a:off x="1590026" y="1249416"/>
        <a:ext cx="317408" cy="308590"/>
      </dsp:txXfrm>
    </dsp:sp>
    <dsp:sp modelId="{557076FE-735F-4634-9FE5-4DC030894C7A}">
      <dsp:nvSpPr>
        <dsp:cNvPr id="0" name=""/>
        <dsp:cNvSpPr/>
      </dsp:nvSpPr>
      <dsp:spPr>
        <a:xfrm>
          <a:off x="690705" y="1763733"/>
          <a:ext cx="2116049" cy="1175583"/>
        </a:xfrm>
        <a:prstGeom prst="roundRect">
          <a:avLst>
            <a:gd name="adj" fmla="val 10000"/>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t>Correlación positiva fuerte</a:t>
          </a:r>
          <a:endParaRPr lang="es-ES" sz="2300" kern="1200" dirty="0"/>
        </a:p>
      </dsp:txBody>
      <dsp:txXfrm>
        <a:off x="725137" y="1798165"/>
        <a:ext cx="2047185" cy="11067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7934A-4FAB-4345-A71D-F4D637F3962E}">
      <dsp:nvSpPr>
        <dsp:cNvPr id="0" name=""/>
        <dsp:cNvSpPr/>
      </dsp:nvSpPr>
      <dsp:spPr>
        <a:xfrm>
          <a:off x="796566" y="355256"/>
          <a:ext cx="2145710" cy="2524365"/>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E2BFDB-A4B0-478A-ABBF-E84EE4F82FEF}">
      <dsp:nvSpPr>
        <dsp:cNvPr id="0" name=""/>
        <dsp:cNvSpPr/>
      </dsp:nvSpPr>
      <dsp:spPr>
        <a:xfrm>
          <a:off x="903838" y="456246"/>
          <a:ext cx="1931139" cy="1640837"/>
        </a:xfrm>
        <a:prstGeom prst="rect">
          <a:avLst/>
        </a:prstGeom>
        <a:blipFill rotWithShape="1">
          <a:blip xmlns:r="http://schemas.openxmlformats.org/officeDocument/2006/relationships" r:embed="rId1"/>
          <a:stretch>
            <a:fillRect/>
          </a:stretch>
        </a:blip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1">
          <a:scrgbClr r="0" g="0" b="0"/>
        </a:fillRef>
        <a:effectRef idx="3">
          <a:scrgbClr r="0" g="0" b="0"/>
        </a:effectRef>
        <a:fontRef idx="minor"/>
      </dsp:style>
    </dsp:sp>
    <dsp:sp modelId="{29536396-6770-4F90-A4F4-C526508063AF}">
      <dsp:nvSpPr>
        <dsp:cNvPr id="0" name=""/>
        <dsp:cNvSpPr/>
      </dsp:nvSpPr>
      <dsp:spPr>
        <a:xfrm>
          <a:off x="903838" y="2349550"/>
          <a:ext cx="1931139" cy="429121"/>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CBDMQ</a:t>
          </a:r>
          <a:endParaRPr lang="es-EC" sz="1400" b="1" kern="1200" dirty="0">
            <a:latin typeface="Times New Roman" panose="02020603050405020304" pitchFamily="18" charset="0"/>
            <a:cs typeface="Times New Roman" panose="02020603050405020304" pitchFamily="18" charset="0"/>
          </a:endParaRPr>
        </a:p>
      </dsp:txBody>
      <dsp:txXfrm>
        <a:off x="903838" y="2349550"/>
        <a:ext cx="1931139" cy="429121"/>
      </dsp:txXfrm>
    </dsp:sp>
    <dsp:sp modelId="{BE0F7E50-ADE2-45F7-B58D-32AB85FE9B1E}">
      <dsp:nvSpPr>
        <dsp:cNvPr id="0" name=""/>
        <dsp:cNvSpPr/>
      </dsp:nvSpPr>
      <dsp:spPr>
        <a:xfrm>
          <a:off x="894009" y="2097083"/>
          <a:ext cx="1931139" cy="25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EC" sz="1400" b="1" kern="1200" dirty="0"/>
        </a:p>
      </dsp:txBody>
      <dsp:txXfrm>
        <a:off x="894009" y="2097083"/>
        <a:ext cx="1931139" cy="252456"/>
      </dsp:txXfrm>
    </dsp:sp>
    <dsp:sp modelId="{D420E3A4-8EAD-4BC0-A212-3D1ECD693A1B}">
      <dsp:nvSpPr>
        <dsp:cNvPr id="0" name=""/>
        <dsp:cNvSpPr/>
      </dsp:nvSpPr>
      <dsp:spPr>
        <a:xfrm>
          <a:off x="3291867" y="354953"/>
          <a:ext cx="2145710" cy="2524365"/>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66ECB67-04D6-4F07-8068-E4729A53B8C1}">
      <dsp:nvSpPr>
        <dsp:cNvPr id="0" name=""/>
        <dsp:cNvSpPr/>
      </dsp:nvSpPr>
      <dsp:spPr>
        <a:xfrm>
          <a:off x="3399144" y="455917"/>
          <a:ext cx="1931139" cy="1640837"/>
        </a:xfrm>
        <a:prstGeom prst="rect">
          <a:avLst/>
        </a:prstGeom>
        <a:blipFill rotWithShape="1">
          <a:blip xmlns:r="http://schemas.openxmlformats.org/officeDocument/2006/relationships" r:embed="rId2"/>
          <a:stretch>
            <a:fillRect/>
          </a:stretch>
        </a:blip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1">
          <a:scrgbClr r="0" g="0" b="0"/>
        </a:fillRef>
        <a:effectRef idx="3">
          <a:scrgbClr r="0" g="0" b="0"/>
        </a:effectRef>
        <a:fontRef idx="minor"/>
      </dsp:style>
    </dsp:sp>
    <dsp:sp modelId="{5262336C-806D-4B39-B66A-AFE21AB054A6}">
      <dsp:nvSpPr>
        <dsp:cNvPr id="0" name=""/>
        <dsp:cNvSpPr/>
      </dsp:nvSpPr>
      <dsp:spPr>
        <a:xfrm>
          <a:off x="3399144" y="2364458"/>
          <a:ext cx="1931139" cy="429121"/>
        </a:xfrm>
        <a:prstGeom prst="rect">
          <a:avLst/>
        </a:prstGeom>
        <a:gradFill rotWithShape="0">
          <a:gsLst>
            <a:gs pos="0">
              <a:schemeClr val="accent5">
                <a:hueOff val="1449287"/>
                <a:satOff val="-26100"/>
                <a:lumOff val="2484"/>
                <a:alphaOff val="0"/>
                <a:tint val="96000"/>
                <a:lumMod val="104000"/>
              </a:schemeClr>
            </a:gs>
            <a:gs pos="100000">
              <a:schemeClr val="accent5">
                <a:hueOff val="1449287"/>
                <a:satOff val="-26100"/>
                <a:lumOff val="2484"/>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a:latin typeface="Times New Roman" panose="02020603050405020304" pitchFamily="18" charset="0"/>
              <a:cs typeface="Times New Roman" panose="02020603050405020304" pitchFamily="18" charset="0"/>
            </a:rPr>
            <a:t>ING. </a:t>
          </a:r>
          <a:r>
            <a:rPr lang="es-EC" sz="1400" b="1" kern="1200" dirty="0" smtClean="0">
              <a:latin typeface="Times New Roman" panose="02020603050405020304" pitchFamily="18" charset="0"/>
              <a:cs typeface="Times New Roman" panose="02020603050405020304" pitchFamily="18" charset="0"/>
            </a:rPr>
            <a:t>EDUARDO KIRBY</a:t>
          </a:r>
          <a:endParaRPr lang="es-EC" sz="1400" b="1" kern="1200" dirty="0">
            <a:latin typeface="Times New Roman" panose="02020603050405020304" pitchFamily="18" charset="0"/>
            <a:cs typeface="Times New Roman" panose="02020603050405020304" pitchFamily="18" charset="0"/>
          </a:endParaRPr>
        </a:p>
      </dsp:txBody>
      <dsp:txXfrm>
        <a:off x="3399144" y="2364458"/>
        <a:ext cx="1931139" cy="429121"/>
      </dsp:txXfrm>
    </dsp:sp>
    <dsp:sp modelId="{D6514FDB-E2DB-4F5E-9096-4E64632C13CE}">
      <dsp:nvSpPr>
        <dsp:cNvPr id="0" name=""/>
        <dsp:cNvSpPr/>
      </dsp:nvSpPr>
      <dsp:spPr>
        <a:xfrm>
          <a:off x="3389315" y="2096758"/>
          <a:ext cx="1931139" cy="25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EC" sz="1400" b="1" kern="1200" dirty="0"/>
        </a:p>
      </dsp:txBody>
      <dsp:txXfrm>
        <a:off x="3389315" y="2096758"/>
        <a:ext cx="1931139" cy="252456"/>
      </dsp:txXfrm>
    </dsp:sp>
    <dsp:sp modelId="{60D4F551-345B-43DA-88DE-686902F6765D}">
      <dsp:nvSpPr>
        <dsp:cNvPr id="0" name=""/>
        <dsp:cNvSpPr/>
      </dsp:nvSpPr>
      <dsp:spPr>
        <a:xfrm>
          <a:off x="5842785" y="331552"/>
          <a:ext cx="2145710" cy="2524365"/>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31321E6-EB04-42AB-9480-9397EB5E0ECF}">
      <dsp:nvSpPr>
        <dsp:cNvPr id="0" name=""/>
        <dsp:cNvSpPr/>
      </dsp:nvSpPr>
      <dsp:spPr>
        <a:xfrm>
          <a:off x="5950067" y="432536"/>
          <a:ext cx="1931139" cy="1640837"/>
        </a:xfrm>
        <a:prstGeom prst="rect">
          <a:avLst/>
        </a:prstGeom>
        <a:blipFill rotWithShape="1">
          <a:blip xmlns:r="http://schemas.openxmlformats.org/officeDocument/2006/relationships" r:embed="rId3"/>
          <a:stretch>
            <a:fillRect/>
          </a:stretch>
        </a:blip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1">
          <a:scrgbClr r="0" g="0" b="0"/>
        </a:fillRef>
        <a:effectRef idx="3">
          <a:scrgbClr r="0" g="0" b="0"/>
        </a:effectRef>
        <a:fontRef idx="minor"/>
      </dsp:style>
    </dsp:sp>
    <dsp:sp modelId="{6D754A59-07C9-4603-AC46-304B94FAED76}">
      <dsp:nvSpPr>
        <dsp:cNvPr id="0" name=""/>
        <dsp:cNvSpPr/>
      </dsp:nvSpPr>
      <dsp:spPr>
        <a:xfrm>
          <a:off x="5950067" y="2325832"/>
          <a:ext cx="1931139" cy="429121"/>
        </a:xfrm>
        <a:prstGeom prst="rect">
          <a:avLst/>
        </a:prstGeom>
        <a:gradFill rotWithShape="0">
          <a:gsLst>
            <a:gs pos="0">
              <a:schemeClr val="accent5">
                <a:hueOff val="2898574"/>
                <a:satOff val="-52199"/>
                <a:lumOff val="4968"/>
                <a:alphaOff val="0"/>
                <a:tint val="96000"/>
                <a:lumMod val="104000"/>
              </a:schemeClr>
            </a:gs>
            <a:gs pos="100000">
              <a:schemeClr val="accent5">
                <a:hueOff val="2898574"/>
                <a:satOff val="-52199"/>
                <a:lumOff val="4968"/>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QUIM. ERIKA MURGUEITIO</a:t>
          </a:r>
          <a:endParaRPr lang="es-EC" sz="1400" b="1" kern="1200" dirty="0">
            <a:latin typeface="Times New Roman" panose="02020603050405020304" pitchFamily="18" charset="0"/>
            <a:cs typeface="Times New Roman" panose="02020603050405020304" pitchFamily="18" charset="0"/>
          </a:endParaRPr>
        </a:p>
      </dsp:txBody>
      <dsp:txXfrm>
        <a:off x="5950067" y="2325832"/>
        <a:ext cx="1931139" cy="429121"/>
      </dsp:txXfrm>
    </dsp:sp>
    <dsp:sp modelId="{3D46812E-541F-493E-BB74-E27FF413B2A0}">
      <dsp:nvSpPr>
        <dsp:cNvPr id="0" name=""/>
        <dsp:cNvSpPr/>
      </dsp:nvSpPr>
      <dsp:spPr>
        <a:xfrm>
          <a:off x="5950067" y="2073378"/>
          <a:ext cx="1931139" cy="25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EC" sz="1400" b="1" kern="1200" dirty="0"/>
        </a:p>
      </dsp:txBody>
      <dsp:txXfrm>
        <a:off x="5950067" y="2073378"/>
        <a:ext cx="1931139" cy="252456"/>
      </dsp:txXfrm>
    </dsp:sp>
    <dsp:sp modelId="{718D7C01-D1FA-465D-B179-89AE9D91A1FB}">
      <dsp:nvSpPr>
        <dsp:cNvPr id="0" name=""/>
        <dsp:cNvSpPr/>
      </dsp:nvSpPr>
      <dsp:spPr>
        <a:xfrm>
          <a:off x="8377418" y="321707"/>
          <a:ext cx="2145710" cy="2524365"/>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996410-7EDF-4B3F-A957-736B4C2F3A9D}">
      <dsp:nvSpPr>
        <dsp:cNvPr id="0" name=""/>
        <dsp:cNvSpPr/>
      </dsp:nvSpPr>
      <dsp:spPr>
        <a:xfrm>
          <a:off x="8484710" y="422707"/>
          <a:ext cx="1931139" cy="1640837"/>
        </a:xfrm>
        <a:prstGeom prst="rect">
          <a:avLst/>
        </a:prstGeom>
        <a:blipFill rotWithShape="1">
          <a:blip xmlns:r="http://schemas.openxmlformats.org/officeDocument/2006/relationships" r:embed="rId4"/>
          <a:stretch>
            <a:fillRect/>
          </a:stretch>
        </a:blip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1">
          <a:scrgbClr r="0" g="0" b="0"/>
        </a:fillRef>
        <a:effectRef idx="3">
          <a:scrgbClr r="0" g="0" b="0"/>
        </a:effectRef>
        <a:fontRef idx="minor"/>
      </dsp:style>
    </dsp:sp>
    <dsp:sp modelId="{EB49A746-7C40-4ECA-897E-AA877733A91A}">
      <dsp:nvSpPr>
        <dsp:cNvPr id="0" name=""/>
        <dsp:cNvSpPr/>
      </dsp:nvSpPr>
      <dsp:spPr>
        <a:xfrm>
          <a:off x="8496297" y="2323086"/>
          <a:ext cx="1931139" cy="429121"/>
        </a:xfrm>
        <a:prstGeom prst="rect">
          <a:avLst/>
        </a:prstGeom>
        <a:gradFill rotWithShape="0">
          <a:gsLst>
            <a:gs pos="0">
              <a:schemeClr val="accent5">
                <a:hueOff val="4347861"/>
                <a:satOff val="-78299"/>
                <a:lumOff val="7452"/>
                <a:alphaOff val="0"/>
                <a:tint val="96000"/>
                <a:lumMod val="104000"/>
              </a:schemeClr>
            </a:gs>
            <a:gs pos="100000">
              <a:schemeClr val="accent5">
                <a:hueOff val="4347861"/>
                <a:satOff val="-78299"/>
                <a:lumOff val="7452"/>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ING. ALEXANDER ROBAYO</a:t>
          </a:r>
          <a:endParaRPr lang="es-EC" sz="1400" b="1" kern="1200" dirty="0">
            <a:latin typeface="Times New Roman" panose="02020603050405020304" pitchFamily="18" charset="0"/>
            <a:cs typeface="Times New Roman" panose="02020603050405020304" pitchFamily="18" charset="0"/>
          </a:endParaRPr>
        </a:p>
      </dsp:txBody>
      <dsp:txXfrm>
        <a:off x="8496297" y="2323086"/>
        <a:ext cx="1931139" cy="429121"/>
      </dsp:txXfrm>
    </dsp:sp>
    <dsp:sp modelId="{32C731DB-A58D-43CE-B8C4-9B0D131CD1B0}">
      <dsp:nvSpPr>
        <dsp:cNvPr id="0" name=""/>
        <dsp:cNvSpPr/>
      </dsp:nvSpPr>
      <dsp:spPr>
        <a:xfrm>
          <a:off x="8484710" y="2063544"/>
          <a:ext cx="1931139" cy="25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EC" sz="1400" b="1" kern="1200" dirty="0"/>
        </a:p>
      </dsp:txBody>
      <dsp:txXfrm>
        <a:off x="8484710" y="2063544"/>
        <a:ext cx="1931139" cy="25245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8DA1B-AF54-4B19-A95D-43EF94FBC6F1}">
      <dsp:nvSpPr>
        <dsp:cNvPr id="0" name=""/>
        <dsp:cNvSpPr/>
      </dsp:nvSpPr>
      <dsp:spPr>
        <a:xfrm>
          <a:off x="1138087" y="1106"/>
          <a:ext cx="1924330" cy="2263917"/>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CC77E31-E9DD-4485-B40D-2C216482D3FB}">
      <dsp:nvSpPr>
        <dsp:cNvPr id="0" name=""/>
        <dsp:cNvSpPr/>
      </dsp:nvSpPr>
      <dsp:spPr>
        <a:xfrm>
          <a:off x="1234303" y="91663"/>
          <a:ext cx="1731897" cy="1471546"/>
        </a:xfrm>
        <a:prstGeom prst="rect">
          <a:avLst/>
        </a:prstGeom>
        <a:blipFill rotWithShape="1">
          <a:blip xmlns:r="http://schemas.openxmlformats.org/officeDocument/2006/relationships" r:embed="rId1"/>
          <a:stretch>
            <a:fillRect/>
          </a:stretch>
        </a:blip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1">
          <a:scrgbClr r="0" g="0" b="0"/>
        </a:fillRef>
        <a:effectRef idx="3">
          <a:scrgbClr r="0" g="0" b="0"/>
        </a:effectRef>
        <a:fontRef idx="minor"/>
      </dsp:style>
    </dsp:sp>
    <dsp:sp modelId="{F52198C3-E5EE-427D-B96D-D0B9668714B9}">
      <dsp:nvSpPr>
        <dsp:cNvPr id="0" name=""/>
        <dsp:cNvSpPr/>
      </dsp:nvSpPr>
      <dsp:spPr>
        <a:xfrm>
          <a:off x="1234303" y="1789619"/>
          <a:ext cx="1731897" cy="384847"/>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ING. SANTIAGO ROJAS</a:t>
          </a:r>
          <a:endParaRPr lang="es-EC" sz="1400" b="1" kern="1200" dirty="0"/>
        </a:p>
      </dsp:txBody>
      <dsp:txXfrm>
        <a:off x="1234303" y="1789619"/>
        <a:ext cx="1731897" cy="384847"/>
      </dsp:txXfrm>
    </dsp:sp>
    <dsp:sp modelId="{BECFA797-5A6E-4C72-B372-259BAF5892EB}">
      <dsp:nvSpPr>
        <dsp:cNvPr id="0" name=""/>
        <dsp:cNvSpPr/>
      </dsp:nvSpPr>
      <dsp:spPr>
        <a:xfrm>
          <a:off x="1234303" y="1563209"/>
          <a:ext cx="1731897" cy="226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EC" sz="1400" b="1" kern="1200" dirty="0"/>
        </a:p>
      </dsp:txBody>
      <dsp:txXfrm>
        <a:off x="1234303" y="1563209"/>
        <a:ext cx="1731897" cy="226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A5D6F-4E7D-4E92-A6C7-127F7B865099}">
      <dsp:nvSpPr>
        <dsp:cNvPr id="0" name=""/>
        <dsp:cNvSpPr/>
      </dsp:nvSpPr>
      <dsp:spPr>
        <a:xfrm>
          <a:off x="130"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0005" tIns="40005" rIns="40005" bIns="40005" numCol="1" spcCol="1270" anchor="ctr" anchorCtr="0">
          <a:noAutofit/>
        </a:bodyPr>
        <a:lstStyle/>
        <a:p>
          <a:pPr marL="171450" lvl="1" indent="-171450" algn="just" defTabSz="755650">
            <a:lnSpc>
              <a:spcPct val="90000"/>
            </a:lnSpc>
            <a:spcBef>
              <a:spcPct val="0"/>
            </a:spcBef>
            <a:spcAft>
              <a:spcPct val="15000"/>
            </a:spcAft>
            <a:buChar char="••"/>
          </a:pPr>
          <a:r>
            <a:rPr lang="es-ES_tradnl" sz="1700" kern="1200" dirty="0" smtClean="0"/>
            <a:t>Relación entre concentración de arsénico y fuentes termales</a:t>
          </a:r>
          <a:endParaRPr lang="es-EC" sz="1700" kern="1200" dirty="0"/>
        </a:p>
      </dsp:txBody>
      <dsp:txXfrm>
        <a:off x="38542" y="1067191"/>
        <a:ext cx="1946917" cy="1234661"/>
      </dsp:txXfrm>
    </dsp:sp>
    <dsp:sp modelId="{5ADB0F03-D938-482E-98B4-749013A57D56}">
      <dsp:nvSpPr>
        <dsp:cNvPr id="0" name=""/>
        <dsp:cNvSpPr/>
      </dsp:nvSpPr>
      <dsp:spPr>
        <a:xfrm>
          <a:off x="1094717" y="1028094"/>
          <a:ext cx="2458387" cy="2458387"/>
        </a:xfrm>
        <a:prstGeom prst="leftCircularArrow">
          <a:avLst>
            <a:gd name="adj1" fmla="val 4070"/>
            <a:gd name="adj2" fmla="val 511901"/>
            <a:gd name="adj3" fmla="val 2287412"/>
            <a:gd name="adj4" fmla="val 9024489"/>
            <a:gd name="adj5" fmla="val 4748"/>
          </a:avLst>
        </a:prstGeom>
        <a:solidFill>
          <a:srgbClr val="92D050"/>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7114127D-DC10-43F1-BCA0-0B23FDF7A54E}">
      <dsp:nvSpPr>
        <dsp:cNvPr id="0" name=""/>
        <dsp:cNvSpPr/>
      </dsp:nvSpPr>
      <dsp:spPr>
        <a:xfrm>
          <a:off x="449851" y="2340264"/>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470803" y="2361216"/>
        <a:ext cx="1756977" cy="673451"/>
      </dsp:txXfrm>
    </dsp:sp>
    <dsp:sp modelId="{A96CFAF8-2DCC-4111-8A29-38D3C5801713}">
      <dsp:nvSpPr>
        <dsp:cNvPr id="0" name=""/>
        <dsp:cNvSpPr/>
      </dsp:nvSpPr>
      <dsp:spPr>
        <a:xfrm>
          <a:off x="2725136"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1449287"/>
              <a:satOff val="-26100"/>
              <a:lumOff val="2484"/>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6195" tIns="36195" rIns="36195" bIns="36195" numCol="1" spcCol="1270" anchor="ctr" anchorCtr="0">
          <a:noAutofit/>
        </a:bodyPr>
        <a:lstStyle/>
        <a:p>
          <a:pPr marL="171450" lvl="1" indent="-171450" algn="just" defTabSz="844550">
            <a:lnSpc>
              <a:spcPct val="90000"/>
            </a:lnSpc>
            <a:spcBef>
              <a:spcPct val="0"/>
            </a:spcBef>
            <a:spcAft>
              <a:spcPct val="15000"/>
            </a:spcAft>
            <a:buChar char="••"/>
          </a:pPr>
          <a:r>
            <a:rPr lang="es-EC" sz="1900" kern="1200" dirty="0" smtClean="0"/>
            <a:t>As sobre límites máximos afectaciones a la salud.</a:t>
          </a:r>
          <a:endParaRPr lang="es-EC" sz="1900" kern="1200" dirty="0"/>
        </a:p>
      </dsp:txBody>
      <dsp:txXfrm>
        <a:off x="2763548" y="1424869"/>
        <a:ext cx="1946917" cy="1234661"/>
      </dsp:txXfrm>
    </dsp:sp>
    <dsp:sp modelId="{81925BC7-6D57-4822-B5A9-25FD2191D461}">
      <dsp:nvSpPr>
        <dsp:cNvPr id="0" name=""/>
        <dsp:cNvSpPr/>
      </dsp:nvSpPr>
      <dsp:spPr>
        <a:xfrm>
          <a:off x="3802858" y="159142"/>
          <a:ext cx="2716977" cy="2716977"/>
        </a:xfrm>
        <a:prstGeom prst="circularArrow">
          <a:avLst>
            <a:gd name="adj1" fmla="val 3682"/>
            <a:gd name="adj2" fmla="val 458873"/>
            <a:gd name="adj3" fmla="val 19365616"/>
            <a:gd name="adj4" fmla="val 12575511"/>
            <a:gd name="adj5" fmla="val 4296"/>
          </a:avLst>
        </a:prstGeom>
        <a:solidFill>
          <a:srgbClr val="FFC000"/>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224F0B4A-E6CA-49D0-9B8F-8CCFE761AAAA}">
      <dsp:nvSpPr>
        <dsp:cNvPr id="0" name=""/>
        <dsp:cNvSpPr/>
      </dsp:nvSpPr>
      <dsp:spPr>
        <a:xfrm>
          <a:off x="3174857" y="671101"/>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3195809" y="692053"/>
        <a:ext cx="1756977" cy="673451"/>
      </dsp:txXfrm>
    </dsp:sp>
    <dsp:sp modelId="{DB277FD7-EA3E-4034-BC0C-73FD466FAD46}">
      <dsp:nvSpPr>
        <dsp:cNvPr id="0" name=""/>
        <dsp:cNvSpPr/>
      </dsp:nvSpPr>
      <dsp:spPr>
        <a:xfrm>
          <a:off x="5450142"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2898574"/>
              <a:satOff val="-52199"/>
              <a:lumOff val="4968"/>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6195" tIns="36195" rIns="36195" bIns="36195" numCol="1" spcCol="1270" anchor="ctr" anchorCtr="0">
          <a:noAutofit/>
        </a:bodyPr>
        <a:lstStyle/>
        <a:p>
          <a:pPr marL="171450" lvl="1" indent="-171450" algn="just" defTabSz="844550">
            <a:lnSpc>
              <a:spcPct val="90000"/>
            </a:lnSpc>
            <a:spcBef>
              <a:spcPct val="0"/>
            </a:spcBef>
            <a:spcAft>
              <a:spcPct val="15000"/>
            </a:spcAft>
            <a:buChar char="••"/>
          </a:pPr>
          <a:r>
            <a:rPr lang="es-EC" sz="1900" kern="1200" dirty="0" smtClean="0"/>
            <a:t>Elevado costo y demanda de tiempo</a:t>
          </a:r>
          <a:endParaRPr lang="es-EC" sz="1900" kern="1200" dirty="0"/>
        </a:p>
      </dsp:txBody>
      <dsp:txXfrm>
        <a:off x="5488554" y="1067191"/>
        <a:ext cx="1946917" cy="1234661"/>
      </dsp:txXfrm>
    </dsp:sp>
    <dsp:sp modelId="{F5F6D978-4A95-4CEE-A524-F74D344C7367}">
      <dsp:nvSpPr>
        <dsp:cNvPr id="0" name=""/>
        <dsp:cNvSpPr/>
      </dsp:nvSpPr>
      <dsp:spPr>
        <a:xfrm>
          <a:off x="6544729" y="1077065"/>
          <a:ext cx="2458387" cy="2458387"/>
        </a:xfrm>
        <a:prstGeom prst="leftCircularArrow">
          <a:avLst>
            <a:gd name="adj1" fmla="val 4070"/>
            <a:gd name="adj2" fmla="val 511901"/>
            <a:gd name="adj3" fmla="val 2287412"/>
            <a:gd name="adj4" fmla="val 9024489"/>
            <a:gd name="adj5" fmla="val 4748"/>
          </a:avLst>
        </a:prstGeom>
        <a:solidFill>
          <a:schemeClr val="tx2">
            <a:lumMod val="60000"/>
            <a:lumOff val="40000"/>
          </a:schemeClr>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111D956E-7EE5-49D5-AF94-4DAC86E098A5}">
      <dsp:nvSpPr>
        <dsp:cNvPr id="0" name=""/>
        <dsp:cNvSpPr/>
      </dsp:nvSpPr>
      <dsp:spPr>
        <a:xfrm>
          <a:off x="5899863" y="2340264"/>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5920815" y="2361216"/>
        <a:ext cx="1756977" cy="673451"/>
      </dsp:txXfrm>
    </dsp:sp>
    <dsp:sp modelId="{C4CA3125-421F-464E-95E2-0499D0C4EF3A}">
      <dsp:nvSpPr>
        <dsp:cNvPr id="0" name=""/>
        <dsp:cNvSpPr/>
      </dsp:nvSpPr>
      <dsp:spPr>
        <a:xfrm>
          <a:off x="8175149"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4347861"/>
              <a:satOff val="-78299"/>
              <a:lumOff val="7452"/>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6195" tIns="36195" rIns="36195" bIns="36195" numCol="1" spcCol="1270" anchor="ctr" anchorCtr="0">
          <a:noAutofit/>
        </a:bodyPr>
        <a:lstStyle/>
        <a:p>
          <a:pPr marL="171450" lvl="1" indent="-171450" algn="just" defTabSz="844550">
            <a:lnSpc>
              <a:spcPct val="90000"/>
            </a:lnSpc>
            <a:spcBef>
              <a:spcPct val="0"/>
            </a:spcBef>
            <a:spcAft>
              <a:spcPct val="15000"/>
            </a:spcAft>
            <a:buChar char="••"/>
          </a:pPr>
          <a:r>
            <a:rPr lang="es-EC" sz="1900" kern="1200" dirty="0" smtClean="0"/>
            <a:t>Afectaciones y efectos entre las variables</a:t>
          </a:r>
          <a:endParaRPr lang="es-EC" sz="1900" kern="1200" dirty="0"/>
        </a:p>
        <a:p>
          <a:pPr marL="171450" lvl="1" indent="-171450" algn="l" defTabSz="844550">
            <a:lnSpc>
              <a:spcPct val="90000"/>
            </a:lnSpc>
            <a:spcBef>
              <a:spcPct val="0"/>
            </a:spcBef>
            <a:spcAft>
              <a:spcPct val="15000"/>
            </a:spcAft>
            <a:buChar char="••"/>
          </a:pPr>
          <a:endParaRPr lang="es-EC" sz="1900" kern="1200" dirty="0"/>
        </a:p>
      </dsp:txBody>
      <dsp:txXfrm>
        <a:off x="8213561" y="1424869"/>
        <a:ext cx="1946917" cy="1234661"/>
      </dsp:txXfrm>
    </dsp:sp>
    <dsp:sp modelId="{0CDAD7A4-CD35-4E95-B3F7-461E7B465536}">
      <dsp:nvSpPr>
        <dsp:cNvPr id="0" name=""/>
        <dsp:cNvSpPr/>
      </dsp:nvSpPr>
      <dsp:spPr>
        <a:xfrm>
          <a:off x="8624995" y="682739"/>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8645947" y="703691"/>
        <a:ext cx="1756977" cy="6734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A5D6F-4E7D-4E92-A6C7-127F7B865099}">
      <dsp:nvSpPr>
        <dsp:cNvPr id="0" name=""/>
        <dsp:cNvSpPr/>
      </dsp:nvSpPr>
      <dsp:spPr>
        <a:xfrm>
          <a:off x="0" y="1039578"/>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t>Sensores térmicos</a:t>
          </a:r>
          <a:endParaRPr lang="es-EC" sz="2000" kern="1200" dirty="0"/>
        </a:p>
      </dsp:txBody>
      <dsp:txXfrm>
        <a:off x="38412" y="1077990"/>
        <a:ext cx="1946917" cy="1234661"/>
      </dsp:txXfrm>
    </dsp:sp>
    <dsp:sp modelId="{5ADB0F03-D938-482E-98B4-749013A57D56}">
      <dsp:nvSpPr>
        <dsp:cNvPr id="0" name=""/>
        <dsp:cNvSpPr/>
      </dsp:nvSpPr>
      <dsp:spPr>
        <a:xfrm>
          <a:off x="1094717" y="1028094"/>
          <a:ext cx="2458387" cy="2458387"/>
        </a:xfrm>
        <a:prstGeom prst="leftCircularArrow">
          <a:avLst>
            <a:gd name="adj1" fmla="val 4070"/>
            <a:gd name="adj2" fmla="val 511901"/>
            <a:gd name="adj3" fmla="val 2287412"/>
            <a:gd name="adj4" fmla="val 9024489"/>
            <a:gd name="adj5" fmla="val 4748"/>
          </a:avLst>
        </a:prstGeom>
        <a:solidFill>
          <a:srgbClr val="92D050"/>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7114127D-DC10-43F1-BCA0-0B23FDF7A54E}">
      <dsp:nvSpPr>
        <dsp:cNvPr id="0" name=""/>
        <dsp:cNvSpPr/>
      </dsp:nvSpPr>
      <dsp:spPr>
        <a:xfrm>
          <a:off x="449851" y="2340264"/>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470803" y="2361216"/>
        <a:ext cx="1756977" cy="673451"/>
      </dsp:txXfrm>
    </dsp:sp>
    <dsp:sp modelId="{A96CFAF8-2DCC-4111-8A29-38D3C5801713}">
      <dsp:nvSpPr>
        <dsp:cNvPr id="0" name=""/>
        <dsp:cNvSpPr/>
      </dsp:nvSpPr>
      <dsp:spPr>
        <a:xfrm>
          <a:off x="2725136"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1449287"/>
              <a:satOff val="-26100"/>
              <a:lumOff val="2484"/>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228600" lvl="1" indent="-228600" algn="just" defTabSz="889000">
            <a:lnSpc>
              <a:spcPct val="90000"/>
            </a:lnSpc>
            <a:spcBef>
              <a:spcPct val="0"/>
            </a:spcBef>
            <a:spcAft>
              <a:spcPct val="15000"/>
            </a:spcAft>
            <a:buChar char="••"/>
          </a:pPr>
          <a:r>
            <a:rPr lang="es-ES_tradnl" sz="2000" kern="1200" dirty="0" smtClean="0"/>
            <a:t>Reducir costos, tiempo, accesibilidad.</a:t>
          </a:r>
          <a:endParaRPr lang="es-EC" sz="2000" kern="1200" dirty="0"/>
        </a:p>
      </dsp:txBody>
      <dsp:txXfrm>
        <a:off x="2763548" y="1424869"/>
        <a:ext cx="1946917" cy="1234661"/>
      </dsp:txXfrm>
    </dsp:sp>
    <dsp:sp modelId="{81925BC7-6D57-4822-B5A9-25FD2191D461}">
      <dsp:nvSpPr>
        <dsp:cNvPr id="0" name=""/>
        <dsp:cNvSpPr/>
      </dsp:nvSpPr>
      <dsp:spPr>
        <a:xfrm>
          <a:off x="3802858" y="125886"/>
          <a:ext cx="2716977" cy="2716977"/>
        </a:xfrm>
        <a:prstGeom prst="circularArrow">
          <a:avLst>
            <a:gd name="adj1" fmla="val 3682"/>
            <a:gd name="adj2" fmla="val 458873"/>
            <a:gd name="adj3" fmla="val 19365616"/>
            <a:gd name="adj4" fmla="val 12575511"/>
            <a:gd name="adj5" fmla="val 4296"/>
          </a:avLst>
        </a:prstGeom>
        <a:solidFill>
          <a:srgbClr val="FFC000"/>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224F0B4A-E6CA-49D0-9B8F-8CCFE761AAAA}">
      <dsp:nvSpPr>
        <dsp:cNvPr id="0" name=""/>
        <dsp:cNvSpPr/>
      </dsp:nvSpPr>
      <dsp:spPr>
        <a:xfrm>
          <a:off x="3174857" y="671101"/>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3195809" y="692053"/>
        <a:ext cx="1756977" cy="673451"/>
      </dsp:txXfrm>
    </dsp:sp>
    <dsp:sp modelId="{DB277FD7-EA3E-4034-BC0C-73FD466FAD46}">
      <dsp:nvSpPr>
        <dsp:cNvPr id="0" name=""/>
        <dsp:cNvSpPr/>
      </dsp:nvSpPr>
      <dsp:spPr>
        <a:xfrm>
          <a:off x="5450142"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2898574"/>
              <a:satOff val="-52199"/>
              <a:lumOff val="4968"/>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228600" lvl="1" indent="-228600" algn="just" defTabSz="889000">
            <a:lnSpc>
              <a:spcPct val="90000"/>
            </a:lnSpc>
            <a:spcBef>
              <a:spcPct val="0"/>
            </a:spcBef>
            <a:spcAft>
              <a:spcPct val="15000"/>
            </a:spcAft>
            <a:buChar char="••"/>
          </a:pPr>
          <a:r>
            <a:rPr lang="es-ES_tradnl" sz="2000" kern="1200" dirty="0" smtClean="0"/>
            <a:t>Identificación de los centros turísticos</a:t>
          </a:r>
          <a:endParaRPr lang="es-EC" sz="2000" kern="1200" dirty="0"/>
        </a:p>
      </dsp:txBody>
      <dsp:txXfrm>
        <a:off x="5488554" y="1067191"/>
        <a:ext cx="1946917" cy="1234661"/>
      </dsp:txXfrm>
    </dsp:sp>
    <dsp:sp modelId="{F5F6D978-4A95-4CEE-A524-F74D344C7367}">
      <dsp:nvSpPr>
        <dsp:cNvPr id="0" name=""/>
        <dsp:cNvSpPr/>
      </dsp:nvSpPr>
      <dsp:spPr>
        <a:xfrm>
          <a:off x="6544729" y="1077065"/>
          <a:ext cx="2458387" cy="2458387"/>
        </a:xfrm>
        <a:prstGeom prst="leftCircularArrow">
          <a:avLst>
            <a:gd name="adj1" fmla="val 4070"/>
            <a:gd name="adj2" fmla="val 511901"/>
            <a:gd name="adj3" fmla="val 2287412"/>
            <a:gd name="adj4" fmla="val 9024489"/>
            <a:gd name="adj5" fmla="val 4748"/>
          </a:avLst>
        </a:prstGeom>
        <a:solidFill>
          <a:schemeClr val="tx2">
            <a:lumMod val="60000"/>
            <a:lumOff val="40000"/>
          </a:schemeClr>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111D956E-7EE5-49D5-AF94-4DAC86E098A5}">
      <dsp:nvSpPr>
        <dsp:cNvPr id="0" name=""/>
        <dsp:cNvSpPr/>
      </dsp:nvSpPr>
      <dsp:spPr>
        <a:xfrm>
          <a:off x="5899863" y="2340264"/>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5920815" y="2361216"/>
        <a:ext cx="1756977" cy="673451"/>
      </dsp:txXfrm>
    </dsp:sp>
    <dsp:sp modelId="{C4CA3125-421F-464E-95E2-0499D0C4EF3A}">
      <dsp:nvSpPr>
        <dsp:cNvPr id="0" name=""/>
        <dsp:cNvSpPr/>
      </dsp:nvSpPr>
      <dsp:spPr>
        <a:xfrm>
          <a:off x="8175149" y="1028779"/>
          <a:ext cx="2023741" cy="1669163"/>
        </a:xfrm>
        <a:prstGeom prst="roundRect">
          <a:avLst>
            <a:gd name="adj" fmla="val 10000"/>
          </a:avLst>
        </a:prstGeom>
        <a:solidFill>
          <a:schemeClr val="lt1">
            <a:alpha val="90000"/>
            <a:hueOff val="0"/>
            <a:satOff val="0"/>
            <a:lumOff val="0"/>
            <a:alphaOff val="0"/>
          </a:schemeClr>
        </a:solidFill>
        <a:ln w="9525" cap="rnd" cmpd="sng" algn="ctr">
          <a:solidFill>
            <a:schemeClr val="accent5">
              <a:hueOff val="4347861"/>
              <a:satOff val="-78299"/>
              <a:lumOff val="7452"/>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228600" lvl="1" indent="-228600" algn="just" defTabSz="889000">
            <a:lnSpc>
              <a:spcPct val="90000"/>
            </a:lnSpc>
            <a:spcBef>
              <a:spcPct val="0"/>
            </a:spcBef>
            <a:spcAft>
              <a:spcPct val="15000"/>
            </a:spcAft>
            <a:buChar char="••"/>
          </a:pPr>
          <a:r>
            <a:rPr lang="es-ES_tradnl" sz="2000" kern="1200" dirty="0" smtClean="0"/>
            <a:t>Propone el uso de tecnologías alternativas</a:t>
          </a:r>
          <a:endParaRPr lang="es-EC" sz="2000" kern="1200" dirty="0"/>
        </a:p>
        <a:p>
          <a:pPr marL="228600" lvl="1" indent="-228600" algn="l" defTabSz="889000">
            <a:lnSpc>
              <a:spcPct val="90000"/>
            </a:lnSpc>
            <a:spcBef>
              <a:spcPct val="0"/>
            </a:spcBef>
            <a:spcAft>
              <a:spcPct val="15000"/>
            </a:spcAft>
            <a:buChar char="••"/>
          </a:pPr>
          <a:endParaRPr lang="es-EC" sz="2000" kern="1200" dirty="0"/>
        </a:p>
      </dsp:txBody>
      <dsp:txXfrm>
        <a:off x="8213561" y="1424869"/>
        <a:ext cx="1946917" cy="1234661"/>
      </dsp:txXfrm>
    </dsp:sp>
    <dsp:sp modelId="{0CDAD7A4-CD35-4E95-B3F7-461E7B465536}">
      <dsp:nvSpPr>
        <dsp:cNvPr id="0" name=""/>
        <dsp:cNvSpPr/>
      </dsp:nvSpPr>
      <dsp:spPr>
        <a:xfrm>
          <a:off x="8624995" y="682739"/>
          <a:ext cx="1798881" cy="715355"/>
        </a:xfrm>
        <a:prstGeom prst="roundRect">
          <a:avLst>
            <a:gd name="adj" fmla="val 10000"/>
          </a:avLst>
        </a:prstGeom>
        <a:no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endParaRPr lang="es-EC" sz="4200" kern="1200" dirty="0"/>
        </a:p>
      </dsp:txBody>
      <dsp:txXfrm>
        <a:off x="8645947" y="703691"/>
        <a:ext cx="1756977" cy="673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43EB9-A146-4CF5-82F3-83F63D46ED76}">
      <dsp:nvSpPr>
        <dsp:cNvPr id="0" name=""/>
        <dsp:cNvSpPr/>
      </dsp:nvSpPr>
      <dsp:spPr>
        <a:xfrm>
          <a:off x="163426" y="6023"/>
          <a:ext cx="5355817" cy="780011"/>
        </a:xfrm>
        <a:prstGeom prst="rightArrow">
          <a:avLst>
            <a:gd name="adj1" fmla="val 50000"/>
            <a:gd name="adj2" fmla="val 50000"/>
          </a:avLst>
        </a:prstGeom>
        <a:solidFill>
          <a:srgbClr val="FFC000"/>
        </a:soli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254000" bIns="123827" numCol="1" spcCol="1270" anchor="ctr" anchorCtr="0">
          <a:noAutofit/>
        </a:bodyPr>
        <a:lstStyle/>
        <a:p>
          <a:pPr lvl="0" algn="just" defTabSz="577850">
            <a:lnSpc>
              <a:spcPct val="90000"/>
            </a:lnSpc>
            <a:spcBef>
              <a:spcPct val="0"/>
            </a:spcBef>
            <a:spcAft>
              <a:spcPct val="35000"/>
            </a:spcAft>
          </a:pPr>
          <a:endParaRPr lang="es-ES" sz="1300" i="1" kern="1200" dirty="0"/>
        </a:p>
      </dsp:txBody>
      <dsp:txXfrm>
        <a:off x="163426" y="201026"/>
        <a:ext cx="5160814" cy="390005"/>
      </dsp:txXfrm>
    </dsp:sp>
    <dsp:sp modelId="{16AD1436-D70F-4455-B860-EE1A93E7FA66}">
      <dsp:nvSpPr>
        <dsp:cNvPr id="0" name=""/>
        <dsp:cNvSpPr/>
      </dsp:nvSpPr>
      <dsp:spPr>
        <a:xfrm>
          <a:off x="163426" y="607524"/>
          <a:ext cx="1649591" cy="1502588"/>
        </a:xfrm>
        <a:prstGeom prst="rect">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es-ES_tradnl" sz="1800" kern="1200" dirty="0" smtClean="0"/>
            <a:t>Base de información de arsénico total en aguas geotermales del DMQ.</a:t>
          </a:r>
          <a:endParaRPr lang="es-ES" sz="1800" kern="1200" dirty="0"/>
        </a:p>
      </dsp:txBody>
      <dsp:txXfrm>
        <a:off x="163426" y="607524"/>
        <a:ext cx="1649591" cy="1502588"/>
      </dsp:txXfrm>
    </dsp:sp>
    <dsp:sp modelId="{B1DEBDDB-FDAC-4EC9-8B33-8CC0A026C871}">
      <dsp:nvSpPr>
        <dsp:cNvPr id="0" name=""/>
        <dsp:cNvSpPr/>
      </dsp:nvSpPr>
      <dsp:spPr>
        <a:xfrm>
          <a:off x="1813018" y="266027"/>
          <a:ext cx="3706225" cy="780011"/>
        </a:xfrm>
        <a:prstGeom prst="rightArrow">
          <a:avLst>
            <a:gd name="adj1" fmla="val 50000"/>
            <a:gd name="adj2" fmla="val 5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254000" bIns="123827" numCol="1" spcCol="1270" anchor="ctr" anchorCtr="0">
          <a:noAutofit/>
        </a:bodyPr>
        <a:lstStyle/>
        <a:p>
          <a:pPr lvl="0" algn="just" defTabSz="577850">
            <a:lnSpc>
              <a:spcPct val="90000"/>
            </a:lnSpc>
            <a:spcBef>
              <a:spcPct val="0"/>
            </a:spcBef>
            <a:spcAft>
              <a:spcPct val="35000"/>
            </a:spcAft>
          </a:pPr>
          <a:endParaRPr lang="es-EC" sz="1300" kern="1200" dirty="0"/>
        </a:p>
      </dsp:txBody>
      <dsp:txXfrm>
        <a:off x="1813018" y="461030"/>
        <a:ext cx="3511222" cy="390005"/>
      </dsp:txXfrm>
    </dsp:sp>
    <dsp:sp modelId="{E42A851B-200F-472D-BB40-0E454788E889}">
      <dsp:nvSpPr>
        <dsp:cNvPr id="0" name=""/>
        <dsp:cNvSpPr/>
      </dsp:nvSpPr>
      <dsp:spPr>
        <a:xfrm>
          <a:off x="1799557" y="867528"/>
          <a:ext cx="1676513" cy="1502588"/>
        </a:xfrm>
        <a:prstGeom prst="rect">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es-ES_tradnl" sz="1800" kern="1200" dirty="0" smtClean="0"/>
            <a:t>Plantea relacionar la temperatura con el contenido      de arsénico.</a:t>
          </a:r>
          <a:endParaRPr lang="es-EC" sz="1800" kern="1200" dirty="0"/>
        </a:p>
      </dsp:txBody>
      <dsp:txXfrm>
        <a:off x="1799557" y="867528"/>
        <a:ext cx="1676513" cy="1502588"/>
      </dsp:txXfrm>
    </dsp:sp>
    <dsp:sp modelId="{ED7E88AF-7F7C-4F55-B9B0-BC5A6B790E93}">
      <dsp:nvSpPr>
        <dsp:cNvPr id="0" name=""/>
        <dsp:cNvSpPr/>
      </dsp:nvSpPr>
      <dsp:spPr>
        <a:xfrm>
          <a:off x="3030110" y="543362"/>
          <a:ext cx="2511005" cy="780011"/>
        </a:xfrm>
        <a:prstGeom prst="rightArrow">
          <a:avLst>
            <a:gd name="adj1" fmla="val 50000"/>
            <a:gd name="adj2" fmla="val 5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254000" bIns="123827" numCol="1" spcCol="1270" anchor="ctr" anchorCtr="0">
          <a:noAutofit/>
        </a:bodyPr>
        <a:lstStyle/>
        <a:p>
          <a:pPr lvl="0" algn="just" defTabSz="800100">
            <a:lnSpc>
              <a:spcPct val="90000"/>
            </a:lnSpc>
            <a:spcBef>
              <a:spcPct val="0"/>
            </a:spcBef>
            <a:spcAft>
              <a:spcPct val="35000"/>
            </a:spcAft>
          </a:pPr>
          <a:endParaRPr lang="es-EC" sz="1800" kern="1200" dirty="0"/>
        </a:p>
      </dsp:txBody>
      <dsp:txXfrm>
        <a:off x="3030110" y="738365"/>
        <a:ext cx="2316002" cy="390005"/>
      </dsp:txXfrm>
    </dsp:sp>
    <dsp:sp modelId="{6F2DE7AF-378C-4FDC-B122-995D3444E15E}">
      <dsp:nvSpPr>
        <dsp:cNvPr id="0" name=""/>
        <dsp:cNvSpPr/>
      </dsp:nvSpPr>
      <dsp:spPr>
        <a:xfrm>
          <a:off x="3056629" y="1127532"/>
          <a:ext cx="1719765" cy="1480598"/>
        </a:xfrm>
        <a:prstGeom prst="rect">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es-ES_tradnl" sz="1800" kern="1200" dirty="0" smtClean="0"/>
            <a:t>Trabajar en conjunto, con la finalidad de optimizar tiempo y recursos </a:t>
          </a:r>
          <a:endParaRPr lang="es-EC" sz="1800" kern="1200" dirty="0"/>
        </a:p>
      </dsp:txBody>
      <dsp:txXfrm>
        <a:off x="3056629" y="1127532"/>
        <a:ext cx="1719765" cy="1480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26011-5D60-4807-A94E-C334B002E108}">
      <dsp:nvSpPr>
        <dsp:cNvPr id="0" name=""/>
        <dsp:cNvSpPr/>
      </dsp:nvSpPr>
      <dsp:spPr>
        <a:xfrm>
          <a:off x="424737" y="1213"/>
          <a:ext cx="620822" cy="620822"/>
        </a:xfrm>
        <a:prstGeom prst="chord">
          <a:avLst>
            <a:gd name="adj1" fmla="val 4800000"/>
            <a:gd name="adj2" fmla="val 16800000"/>
          </a:avLst>
        </a:prstGeom>
        <a:solidFill>
          <a:schemeClr val="accent3">
            <a:tint val="40000"/>
            <a:hueOff val="0"/>
            <a:satOff val="0"/>
            <a:lumOff val="0"/>
            <a:alphaOff val="0"/>
          </a:schemeClr>
        </a:solidFill>
        <a:ln>
          <a:noFill/>
        </a:ln>
        <a:effectLst>
          <a:outerShdw blurRad="63500" dist="25400" dir="5400000" rotWithShape="0">
            <a:srgbClr val="000000">
              <a:alpha val="60000"/>
            </a:srgbClr>
          </a:outerShdw>
        </a:effectLst>
      </dsp:spPr>
      <dsp:style>
        <a:lnRef idx="0">
          <a:scrgbClr r="0" g="0" b="0"/>
        </a:lnRef>
        <a:fillRef idx="1">
          <a:scrgbClr r="0" g="0" b="0"/>
        </a:fillRef>
        <a:effectRef idx="2">
          <a:scrgbClr r="0" g="0" b="0"/>
        </a:effectRef>
        <a:fontRef idx="minor"/>
      </dsp:style>
    </dsp:sp>
    <dsp:sp modelId="{9E2F4F85-1967-40A9-948E-F6ECF0EBE253}">
      <dsp:nvSpPr>
        <dsp:cNvPr id="0" name=""/>
        <dsp:cNvSpPr/>
      </dsp:nvSpPr>
      <dsp:spPr>
        <a:xfrm>
          <a:off x="486819" y="63295"/>
          <a:ext cx="496658" cy="496658"/>
        </a:xfrm>
        <a:prstGeom prst="pie">
          <a:avLst>
            <a:gd name="adj1" fmla="val 12600000"/>
            <a:gd name="adj2" fmla="val 1620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sp>
    <dsp:sp modelId="{3CA7F0D1-966F-41E6-93A8-79D8A2944E3B}">
      <dsp:nvSpPr>
        <dsp:cNvPr id="0" name=""/>
        <dsp:cNvSpPr/>
      </dsp:nvSpPr>
      <dsp:spPr>
        <a:xfrm rot="16200000">
          <a:off x="-289208" y="1398064"/>
          <a:ext cx="1800385" cy="372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ctr" defTabSz="889000">
            <a:lnSpc>
              <a:spcPct val="90000"/>
            </a:lnSpc>
            <a:spcBef>
              <a:spcPct val="0"/>
            </a:spcBef>
            <a:spcAft>
              <a:spcPct val="35000"/>
            </a:spcAft>
          </a:pPr>
          <a:r>
            <a:rPr lang="es-ES" sz="2000" b="1" kern="1200" dirty="0" smtClean="0"/>
            <a:t>Sensores Remotos</a:t>
          </a:r>
          <a:endParaRPr lang="es-EC" sz="2000" kern="1200" dirty="0"/>
        </a:p>
      </dsp:txBody>
      <dsp:txXfrm>
        <a:off x="-289208" y="1398064"/>
        <a:ext cx="1800385" cy="372493"/>
      </dsp:txXfrm>
    </dsp:sp>
    <dsp:sp modelId="{3BFD77C8-2D9B-418A-A2C1-89843D193482}">
      <dsp:nvSpPr>
        <dsp:cNvPr id="0" name=""/>
        <dsp:cNvSpPr/>
      </dsp:nvSpPr>
      <dsp:spPr>
        <a:xfrm>
          <a:off x="859313" y="1213"/>
          <a:ext cx="1072843" cy="2483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711200">
            <a:lnSpc>
              <a:spcPct val="90000"/>
            </a:lnSpc>
            <a:spcBef>
              <a:spcPct val="0"/>
            </a:spcBef>
            <a:spcAft>
              <a:spcPct val="35000"/>
            </a:spcAft>
          </a:pPr>
          <a:r>
            <a:rPr lang="es-EC" sz="1600" kern="1200" dirty="0" smtClean="0"/>
            <a:t>Plataformas satelitales y aviones no tripulados</a:t>
          </a:r>
          <a:endParaRPr lang="es-EC" sz="1600" kern="1200" dirty="0"/>
        </a:p>
      </dsp:txBody>
      <dsp:txXfrm>
        <a:off x="859313" y="1213"/>
        <a:ext cx="1072843" cy="2483290"/>
      </dsp:txXfrm>
    </dsp:sp>
    <dsp:sp modelId="{0D5C13DB-454C-4D78-8EA8-DF1502FEC74D}">
      <dsp:nvSpPr>
        <dsp:cNvPr id="0" name=""/>
        <dsp:cNvSpPr/>
      </dsp:nvSpPr>
      <dsp:spPr>
        <a:xfrm>
          <a:off x="2220205" y="1213"/>
          <a:ext cx="620822" cy="620822"/>
        </a:xfrm>
        <a:prstGeom prst="chord">
          <a:avLst>
            <a:gd name="adj1" fmla="val 4800000"/>
            <a:gd name="adj2" fmla="val 16800000"/>
          </a:avLst>
        </a:prstGeom>
        <a:solidFill>
          <a:schemeClr val="accent3">
            <a:tint val="40000"/>
            <a:hueOff val="0"/>
            <a:satOff val="0"/>
            <a:lumOff val="0"/>
            <a:alphaOff val="0"/>
          </a:schemeClr>
        </a:solidFill>
        <a:ln>
          <a:noFill/>
        </a:ln>
        <a:effectLst>
          <a:outerShdw blurRad="63500" dist="25400" dir="5400000" rotWithShape="0">
            <a:srgbClr val="000000">
              <a:alpha val="60000"/>
            </a:srgbClr>
          </a:outerShdw>
        </a:effectLst>
      </dsp:spPr>
      <dsp:style>
        <a:lnRef idx="0">
          <a:scrgbClr r="0" g="0" b="0"/>
        </a:lnRef>
        <a:fillRef idx="1">
          <a:scrgbClr r="0" g="0" b="0"/>
        </a:fillRef>
        <a:effectRef idx="2">
          <a:scrgbClr r="0" g="0" b="0"/>
        </a:effectRef>
        <a:fontRef idx="minor"/>
      </dsp:style>
    </dsp:sp>
    <dsp:sp modelId="{0FB497AA-2543-4EF3-8DA8-8994D5EA9EFA}">
      <dsp:nvSpPr>
        <dsp:cNvPr id="0" name=""/>
        <dsp:cNvSpPr/>
      </dsp:nvSpPr>
      <dsp:spPr>
        <a:xfrm>
          <a:off x="2282288" y="63295"/>
          <a:ext cx="496658" cy="496658"/>
        </a:xfrm>
        <a:prstGeom prst="pie">
          <a:avLst>
            <a:gd name="adj1" fmla="val 9000000"/>
            <a:gd name="adj2" fmla="val 1620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sp>
    <dsp:sp modelId="{596C2E1D-69C7-4E5E-ABC9-756D727070C0}">
      <dsp:nvSpPr>
        <dsp:cNvPr id="0" name=""/>
        <dsp:cNvSpPr/>
      </dsp:nvSpPr>
      <dsp:spPr>
        <a:xfrm rot="16200000">
          <a:off x="1506259" y="1398064"/>
          <a:ext cx="1800385" cy="372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endParaRPr lang="es-EC" sz="1600" kern="1200" dirty="0">
            <a:solidFill>
              <a:schemeClr val="tx1"/>
            </a:solidFill>
          </a:endParaRPr>
        </a:p>
      </dsp:txBody>
      <dsp:txXfrm>
        <a:off x="1506259" y="1398064"/>
        <a:ext cx="1800385" cy="372493"/>
      </dsp:txXfrm>
    </dsp:sp>
    <dsp:sp modelId="{CE3CC619-4E19-466B-899D-E7AB4402FC6B}">
      <dsp:nvSpPr>
        <dsp:cNvPr id="0" name=""/>
        <dsp:cNvSpPr/>
      </dsp:nvSpPr>
      <dsp:spPr>
        <a:xfrm>
          <a:off x="2654781" y="1213"/>
          <a:ext cx="1502055" cy="2483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711200">
            <a:lnSpc>
              <a:spcPct val="90000"/>
            </a:lnSpc>
            <a:spcBef>
              <a:spcPct val="0"/>
            </a:spcBef>
            <a:spcAft>
              <a:spcPct val="35000"/>
            </a:spcAft>
          </a:pPr>
          <a:r>
            <a:rPr lang="es-ES" sz="1600" kern="1200" dirty="0" smtClean="0"/>
            <a:t>Nuevas Tecnologías como apoyo a la parte ambiental. </a:t>
          </a:r>
          <a:endParaRPr lang="es-ES" sz="1600" kern="1200" dirty="0"/>
        </a:p>
      </dsp:txBody>
      <dsp:txXfrm>
        <a:off x="2654781" y="1213"/>
        <a:ext cx="1502055" cy="2483290"/>
      </dsp:txXfrm>
    </dsp:sp>
    <dsp:sp modelId="{98A11A03-6C88-4899-98AB-FCC792BD2CE8}">
      <dsp:nvSpPr>
        <dsp:cNvPr id="0" name=""/>
        <dsp:cNvSpPr/>
      </dsp:nvSpPr>
      <dsp:spPr>
        <a:xfrm>
          <a:off x="4178553" y="1213"/>
          <a:ext cx="620822" cy="620822"/>
        </a:xfrm>
        <a:prstGeom prst="chord">
          <a:avLst>
            <a:gd name="adj1" fmla="val 4800000"/>
            <a:gd name="adj2" fmla="val 16800000"/>
          </a:avLst>
        </a:prstGeom>
        <a:solidFill>
          <a:schemeClr val="accent3">
            <a:tint val="40000"/>
            <a:hueOff val="0"/>
            <a:satOff val="0"/>
            <a:lumOff val="0"/>
            <a:alphaOff val="0"/>
          </a:schemeClr>
        </a:solidFill>
        <a:ln>
          <a:noFill/>
        </a:ln>
        <a:effectLst>
          <a:outerShdw blurRad="63500" dist="25400" dir="5400000" rotWithShape="0">
            <a:srgbClr val="000000">
              <a:alpha val="60000"/>
            </a:srgbClr>
          </a:outerShdw>
        </a:effectLst>
      </dsp:spPr>
      <dsp:style>
        <a:lnRef idx="0">
          <a:scrgbClr r="0" g="0" b="0"/>
        </a:lnRef>
        <a:fillRef idx="1">
          <a:scrgbClr r="0" g="0" b="0"/>
        </a:fillRef>
        <a:effectRef idx="2">
          <a:scrgbClr r="0" g="0" b="0"/>
        </a:effectRef>
        <a:fontRef idx="minor"/>
      </dsp:style>
    </dsp:sp>
    <dsp:sp modelId="{638AD475-A6FB-40B1-9B06-2D5AC50D0842}">
      <dsp:nvSpPr>
        <dsp:cNvPr id="0" name=""/>
        <dsp:cNvSpPr/>
      </dsp:nvSpPr>
      <dsp:spPr>
        <a:xfrm>
          <a:off x="4240561" y="63295"/>
          <a:ext cx="496658" cy="496658"/>
        </a:xfrm>
        <a:prstGeom prst="pie">
          <a:avLst>
            <a:gd name="adj1" fmla="val 5400000"/>
            <a:gd name="adj2" fmla="val 1620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sp>
    <dsp:sp modelId="{478D5304-8C65-49CB-8E1E-952ED839C4B8}">
      <dsp:nvSpPr>
        <dsp:cNvPr id="0" name=""/>
        <dsp:cNvSpPr/>
      </dsp:nvSpPr>
      <dsp:spPr>
        <a:xfrm rot="16200000">
          <a:off x="3730940" y="1398064"/>
          <a:ext cx="1800385" cy="372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endParaRPr lang="es-ES" sz="1600" kern="1200" dirty="0"/>
        </a:p>
      </dsp:txBody>
      <dsp:txXfrm>
        <a:off x="3730940" y="1398064"/>
        <a:ext cx="1800385" cy="372493"/>
      </dsp:txXfrm>
    </dsp:sp>
    <dsp:sp modelId="{5CC15D2A-41E0-4E3C-8F08-9EC0F764EB07}">
      <dsp:nvSpPr>
        <dsp:cNvPr id="0" name=""/>
        <dsp:cNvSpPr/>
      </dsp:nvSpPr>
      <dsp:spPr>
        <a:xfrm>
          <a:off x="4613129" y="1213"/>
          <a:ext cx="1480053" cy="2483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711200">
            <a:lnSpc>
              <a:spcPct val="90000"/>
            </a:lnSpc>
            <a:spcBef>
              <a:spcPct val="0"/>
            </a:spcBef>
            <a:spcAft>
              <a:spcPct val="35000"/>
            </a:spcAft>
          </a:pPr>
          <a:r>
            <a:rPr lang="es-ES" sz="1600" kern="1200" dirty="0" smtClean="0"/>
            <a:t>Correlacionar las variables de temperatura y arsénico para futuras investigaciones.  </a:t>
          </a:r>
          <a:endParaRPr lang="es-ES" sz="1600" kern="1200" dirty="0"/>
        </a:p>
      </dsp:txBody>
      <dsp:txXfrm>
        <a:off x="4613129" y="1213"/>
        <a:ext cx="1480053" cy="24832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DD9D0-3472-46A1-BADD-D395D3C8B964}">
      <dsp:nvSpPr>
        <dsp:cNvPr id="0" name=""/>
        <dsp:cNvSpPr/>
      </dsp:nvSpPr>
      <dsp:spPr>
        <a:xfrm>
          <a:off x="0" y="646579"/>
          <a:ext cx="10617768" cy="4885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effectLst>
                <a:outerShdw blurRad="38100" dist="38100" dir="2700000" algn="tl">
                  <a:srgbClr val="000000">
                    <a:alpha val="43137"/>
                  </a:srgbClr>
                </a:outerShdw>
              </a:effectLst>
            </a:rPr>
            <a:t>Objetivo general</a:t>
          </a:r>
        </a:p>
      </dsp:txBody>
      <dsp:txXfrm>
        <a:off x="23848" y="670427"/>
        <a:ext cx="10570072" cy="440824"/>
      </dsp:txXfrm>
    </dsp:sp>
    <dsp:sp modelId="{2E6301EE-5DF4-41A4-A5B9-616502DF0C6E}">
      <dsp:nvSpPr>
        <dsp:cNvPr id="0" name=""/>
        <dsp:cNvSpPr/>
      </dsp:nvSpPr>
      <dsp:spPr>
        <a:xfrm>
          <a:off x="0" y="1135099"/>
          <a:ext cx="1061776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114"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s-ES_tradnl" sz="2000" kern="1200" dirty="0" smtClean="0"/>
            <a:t>Determinar el contenido de arsénico total en aguas termales y la correlación existente entre este componente y la temperatura obtenida por sensores térmicos con la finalidad de analizar si existe relación entre estas variables en el DMQ. </a:t>
          </a:r>
          <a:endParaRPr lang="es-EC" sz="2000" kern="1200" dirty="0"/>
        </a:p>
      </dsp:txBody>
      <dsp:txXfrm>
        <a:off x="0" y="1135099"/>
        <a:ext cx="10617768" cy="1076400"/>
      </dsp:txXfrm>
    </dsp:sp>
    <dsp:sp modelId="{68A57C25-9C48-402D-BB38-F0345B4568D3}">
      <dsp:nvSpPr>
        <dsp:cNvPr id="0" name=""/>
        <dsp:cNvSpPr/>
      </dsp:nvSpPr>
      <dsp:spPr>
        <a:xfrm>
          <a:off x="0" y="2211499"/>
          <a:ext cx="10617768" cy="468687"/>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effectLst>
                <a:outerShdw blurRad="38100" dist="38100" dir="2700000" algn="tl">
                  <a:srgbClr val="000000">
                    <a:alpha val="43137"/>
                  </a:srgbClr>
                </a:outerShdw>
              </a:effectLst>
            </a:rPr>
            <a:t>Objetivo específicos</a:t>
          </a:r>
        </a:p>
      </dsp:txBody>
      <dsp:txXfrm>
        <a:off x="22879" y="2234378"/>
        <a:ext cx="10572010" cy="422929"/>
      </dsp:txXfrm>
    </dsp:sp>
    <dsp:sp modelId="{66FCF68E-024C-4B0F-8D5D-4F93D859571E}">
      <dsp:nvSpPr>
        <dsp:cNvPr id="0" name=""/>
        <dsp:cNvSpPr/>
      </dsp:nvSpPr>
      <dsp:spPr>
        <a:xfrm>
          <a:off x="0" y="2680186"/>
          <a:ext cx="10617768" cy="289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114"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s-ES_tradnl" sz="2000" kern="1200" dirty="0" smtClean="0"/>
            <a:t>Determinar la concentración de arsénico total y parámetros fisicoquímicos “in situ” (temperatura, oxígeno disuelto, conductividad, pH); de aguas termales de uso recreacional en el área de estudio.</a:t>
          </a:r>
          <a:endParaRPr lang="es-EC" sz="2000" kern="1200" dirty="0"/>
        </a:p>
        <a:p>
          <a:pPr marL="228600" lvl="1" indent="-228600" algn="just" defTabSz="889000">
            <a:lnSpc>
              <a:spcPct val="90000"/>
            </a:lnSpc>
            <a:spcBef>
              <a:spcPct val="0"/>
            </a:spcBef>
            <a:spcAft>
              <a:spcPct val="20000"/>
            </a:spcAft>
            <a:buChar char="••"/>
          </a:pPr>
          <a:r>
            <a:rPr lang="es-ES_tradnl" sz="2000" kern="1200" dirty="0" smtClean="0"/>
            <a:t>Planificar y levantar la información de imágenes térmicas con aviones no tripulados con la finalidad de contrastar la información con la temperatura y arsénico.</a:t>
          </a:r>
          <a:endParaRPr lang="es-ES" sz="2000" kern="1200" dirty="0"/>
        </a:p>
        <a:p>
          <a:pPr marL="228600" lvl="1" indent="-228600" algn="just" defTabSz="889000">
            <a:lnSpc>
              <a:spcPct val="90000"/>
            </a:lnSpc>
            <a:spcBef>
              <a:spcPct val="0"/>
            </a:spcBef>
            <a:spcAft>
              <a:spcPct val="20000"/>
            </a:spcAft>
            <a:buChar char="••"/>
          </a:pPr>
          <a:r>
            <a:rPr lang="es-ES_tradnl" sz="2000" kern="1200" dirty="0" smtClean="0"/>
            <a:t>Estandarizar y corregir la información térmica de las imágenes satelitales para correlacionar la temperatura calculada con la obtenida con el sensor térmico del vehículo aéreo no tripulado y de las piscinas.</a:t>
          </a:r>
          <a:endParaRPr lang="es-ES" sz="2000" kern="1200" dirty="0"/>
        </a:p>
        <a:p>
          <a:pPr marL="228600" lvl="1" indent="-228600" algn="just" defTabSz="889000">
            <a:lnSpc>
              <a:spcPct val="90000"/>
            </a:lnSpc>
            <a:spcBef>
              <a:spcPct val="0"/>
            </a:spcBef>
            <a:spcAft>
              <a:spcPct val="20000"/>
            </a:spcAft>
            <a:buChar char="••"/>
          </a:pPr>
          <a:r>
            <a:rPr lang="es-ES_tradnl" sz="2000" kern="1200" dirty="0" smtClean="0"/>
            <a:t>Analizar la correlación entre las variables arsénico total (</a:t>
          </a:r>
          <a:r>
            <a:rPr lang="es-ES_tradnl" sz="2000" kern="1200" dirty="0" err="1" smtClean="0"/>
            <a:t>AsT</a:t>
          </a:r>
          <a:r>
            <a:rPr lang="es-ES_tradnl" sz="2000" kern="1200" dirty="0" smtClean="0"/>
            <a:t>) y temperatura con las obtenidas por sensores remotos para determinar si exista una relación entre estos.</a:t>
          </a:r>
          <a:endParaRPr lang="es-ES" sz="2000" kern="1200" dirty="0"/>
        </a:p>
      </dsp:txBody>
      <dsp:txXfrm>
        <a:off x="0" y="2680186"/>
        <a:ext cx="10617768" cy="28928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4C8F4-ED3D-45C6-B3B7-EA685B660DD9}">
      <dsp:nvSpPr>
        <dsp:cNvPr id="0" name=""/>
        <dsp:cNvSpPr/>
      </dsp:nvSpPr>
      <dsp:spPr>
        <a:xfrm>
          <a:off x="2394538" y="2946497"/>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5FEDA-6B95-4941-B101-A11D8F018B35}">
      <dsp:nvSpPr>
        <dsp:cNvPr id="0" name=""/>
        <dsp:cNvSpPr/>
      </dsp:nvSpPr>
      <dsp:spPr>
        <a:xfrm>
          <a:off x="2247685" y="3181906"/>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57C1E-987B-40EA-A0B5-8529E05132A5}">
      <dsp:nvSpPr>
        <dsp:cNvPr id="0" name=""/>
        <dsp:cNvSpPr/>
      </dsp:nvSpPr>
      <dsp:spPr>
        <a:xfrm>
          <a:off x="2072351" y="3385720"/>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E5B612-6586-4D24-88E9-B876C51F4AE2}">
      <dsp:nvSpPr>
        <dsp:cNvPr id="0" name=""/>
        <dsp:cNvSpPr/>
      </dsp:nvSpPr>
      <dsp:spPr>
        <a:xfrm>
          <a:off x="2282396" y="577270"/>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99B31-07FF-41DB-8789-C7DCF45A898D}">
      <dsp:nvSpPr>
        <dsp:cNvPr id="0" name=""/>
        <dsp:cNvSpPr/>
      </dsp:nvSpPr>
      <dsp:spPr>
        <a:xfrm>
          <a:off x="2505790" y="443767"/>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DC83A-CC8D-4F72-A797-5E1FB20964E1}">
      <dsp:nvSpPr>
        <dsp:cNvPr id="0" name=""/>
        <dsp:cNvSpPr/>
      </dsp:nvSpPr>
      <dsp:spPr>
        <a:xfrm>
          <a:off x="2729184" y="310265"/>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7D8BD-D060-45DC-8E59-309B631B35C9}">
      <dsp:nvSpPr>
        <dsp:cNvPr id="0" name=""/>
        <dsp:cNvSpPr/>
      </dsp:nvSpPr>
      <dsp:spPr>
        <a:xfrm>
          <a:off x="2952579" y="443767"/>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36771-7FBF-4851-A23A-0ED552FD1C4B}">
      <dsp:nvSpPr>
        <dsp:cNvPr id="0" name=""/>
        <dsp:cNvSpPr/>
      </dsp:nvSpPr>
      <dsp:spPr>
        <a:xfrm>
          <a:off x="3176863" y="577270"/>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3CD872-13A9-45F5-B781-0616A06A9073}">
      <dsp:nvSpPr>
        <dsp:cNvPr id="0" name=""/>
        <dsp:cNvSpPr/>
      </dsp:nvSpPr>
      <dsp:spPr>
        <a:xfrm>
          <a:off x="2729184" y="591955"/>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F9F58-731C-4B1D-B8FB-344E22B24031}">
      <dsp:nvSpPr>
        <dsp:cNvPr id="0" name=""/>
        <dsp:cNvSpPr/>
      </dsp:nvSpPr>
      <dsp:spPr>
        <a:xfrm>
          <a:off x="2729184" y="873646"/>
          <a:ext cx="167323" cy="167323"/>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68C8F-9ECF-49CE-A22E-38AE23941938}">
      <dsp:nvSpPr>
        <dsp:cNvPr id="0" name=""/>
        <dsp:cNvSpPr/>
      </dsp:nvSpPr>
      <dsp:spPr>
        <a:xfrm>
          <a:off x="1364787" y="4034988"/>
          <a:ext cx="3617031" cy="970119"/>
        </a:xfrm>
        <a:prstGeom prst="roundRect">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5605" tIns="83820" rIns="83820" bIns="83820" numCol="1" spcCol="1270" anchor="ctr" anchorCtr="0">
          <a:noAutofit/>
        </a:bodyPr>
        <a:lstStyle/>
        <a:p>
          <a:pPr lvl="0" algn="l" defTabSz="977900">
            <a:lnSpc>
              <a:spcPct val="90000"/>
            </a:lnSpc>
            <a:spcBef>
              <a:spcPct val="0"/>
            </a:spcBef>
            <a:spcAft>
              <a:spcPct val="35000"/>
            </a:spcAft>
          </a:pPr>
          <a:r>
            <a:rPr lang="es-ES" sz="2200" kern="1200" dirty="0" smtClean="0"/>
            <a:t>Grado de asociación </a:t>
          </a:r>
          <a:endParaRPr lang="es-ES" sz="2200" kern="1200" dirty="0"/>
        </a:p>
      </dsp:txBody>
      <dsp:txXfrm>
        <a:off x="1412144" y="4082345"/>
        <a:ext cx="3522317" cy="875405"/>
      </dsp:txXfrm>
    </dsp:sp>
    <dsp:sp modelId="{FE7BF4D7-42C4-4576-8DAD-26B84D87A6B9}">
      <dsp:nvSpPr>
        <dsp:cNvPr id="0" name=""/>
        <dsp:cNvSpPr/>
      </dsp:nvSpPr>
      <dsp:spPr>
        <a:xfrm>
          <a:off x="4981819" y="4034988"/>
          <a:ext cx="3529809" cy="97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134620" rIns="134620" bIns="134620" numCol="1" spcCol="1270" anchor="ctr" anchorCtr="0">
          <a:noAutofit/>
        </a:bodyPr>
        <a:lstStyle/>
        <a:p>
          <a:pPr lvl="0" algn="l" defTabSz="2355850">
            <a:lnSpc>
              <a:spcPct val="90000"/>
            </a:lnSpc>
            <a:spcBef>
              <a:spcPct val="0"/>
            </a:spcBef>
            <a:spcAft>
              <a:spcPct val="35000"/>
            </a:spcAft>
          </a:pPr>
          <a:endParaRPr lang="es-ES" sz="5300" kern="1200"/>
        </a:p>
      </dsp:txBody>
      <dsp:txXfrm>
        <a:off x="4981819" y="4034988"/>
        <a:ext cx="3529809" cy="970119"/>
      </dsp:txXfrm>
    </dsp:sp>
    <dsp:sp modelId="{8FB6D4F4-F547-4E8A-9750-698C9B8CEB04}">
      <dsp:nvSpPr>
        <dsp:cNvPr id="0" name=""/>
        <dsp:cNvSpPr/>
      </dsp:nvSpPr>
      <dsp:spPr>
        <a:xfrm>
          <a:off x="370113" y="3112498"/>
          <a:ext cx="1660042" cy="1546824"/>
        </a:xfrm>
        <a:prstGeom prst="ellipse">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15875" cap="rnd"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5201A40E-EACD-4547-943B-F6E970F7C169}">
      <dsp:nvSpPr>
        <dsp:cNvPr id="0" name=""/>
        <dsp:cNvSpPr/>
      </dsp:nvSpPr>
      <dsp:spPr>
        <a:xfrm>
          <a:off x="2992782" y="2137471"/>
          <a:ext cx="2919993" cy="970119"/>
        </a:xfrm>
        <a:prstGeom prst="roundRect">
          <a:avLst/>
        </a:prstGeom>
        <a:noFill/>
        <a:ln w="15875"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5605" tIns="83820" rIns="83820" bIns="83820" numCol="1" spcCol="1270" anchor="ctr" anchorCtr="0">
          <a:noAutofit/>
        </a:bodyPr>
        <a:lstStyle/>
        <a:p>
          <a:pPr lvl="0" algn="l" defTabSz="977900">
            <a:lnSpc>
              <a:spcPct val="90000"/>
            </a:lnSpc>
            <a:spcBef>
              <a:spcPct val="0"/>
            </a:spcBef>
            <a:spcAft>
              <a:spcPct val="35000"/>
            </a:spcAft>
          </a:pPr>
          <a:r>
            <a:rPr lang="es-ES_tradnl" sz="2200" kern="1200" dirty="0" smtClean="0"/>
            <a:t>Intervalo de:</a:t>
          </a:r>
        </a:p>
        <a:p>
          <a:pPr lvl="0" algn="l" defTabSz="977900">
            <a:lnSpc>
              <a:spcPct val="90000"/>
            </a:lnSpc>
            <a:spcBef>
              <a:spcPct val="0"/>
            </a:spcBef>
            <a:spcAft>
              <a:spcPct val="35000"/>
            </a:spcAft>
          </a:pPr>
          <a:r>
            <a:rPr lang="es-ES_tradnl" sz="2200" kern="1200" dirty="0" smtClean="0"/>
            <a:t> -1 y 1 </a:t>
          </a:r>
          <a:endParaRPr lang="es-ES" sz="2200" kern="1200" dirty="0"/>
        </a:p>
      </dsp:txBody>
      <dsp:txXfrm>
        <a:off x="3040139" y="2184828"/>
        <a:ext cx="2825279" cy="875405"/>
      </dsp:txXfrm>
    </dsp:sp>
    <dsp:sp modelId="{22E3397F-5319-4138-B485-D45B24BBEB7B}">
      <dsp:nvSpPr>
        <dsp:cNvPr id="0" name=""/>
        <dsp:cNvSpPr/>
      </dsp:nvSpPr>
      <dsp:spPr>
        <a:xfrm>
          <a:off x="6113268" y="1959284"/>
          <a:ext cx="3016645" cy="1326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Correlación directa perfecta</a:t>
          </a:r>
          <a:endParaRPr lang="es-ES" sz="2000" kern="1200" dirty="0"/>
        </a:p>
        <a:p>
          <a:pPr marL="228600" lvl="1" indent="-228600" algn="l" defTabSz="889000">
            <a:lnSpc>
              <a:spcPct val="90000"/>
            </a:lnSpc>
            <a:spcBef>
              <a:spcPct val="0"/>
            </a:spcBef>
            <a:spcAft>
              <a:spcPct val="15000"/>
            </a:spcAft>
            <a:buChar char="••"/>
          </a:pPr>
          <a:r>
            <a:rPr lang="es-ES" sz="2000" kern="1200" dirty="0" smtClean="0"/>
            <a:t>Correlación positiva</a:t>
          </a:r>
          <a:endParaRPr lang="es-ES" sz="2000" kern="1200" dirty="0"/>
        </a:p>
        <a:p>
          <a:pPr marL="228600" lvl="1" indent="-228600" algn="l" defTabSz="889000">
            <a:lnSpc>
              <a:spcPct val="90000"/>
            </a:lnSpc>
            <a:spcBef>
              <a:spcPct val="0"/>
            </a:spcBef>
            <a:spcAft>
              <a:spcPct val="15000"/>
            </a:spcAft>
            <a:buChar char="••"/>
          </a:pPr>
          <a:r>
            <a:rPr lang="es-ES" sz="2000" kern="1200" dirty="0" smtClean="0"/>
            <a:t>Correlación débil</a:t>
          </a:r>
          <a:endParaRPr lang="es-ES" sz="2000" kern="1200" dirty="0"/>
        </a:p>
        <a:p>
          <a:pPr marL="228600" lvl="1" indent="-228600" algn="l" defTabSz="889000">
            <a:lnSpc>
              <a:spcPct val="90000"/>
            </a:lnSpc>
            <a:spcBef>
              <a:spcPct val="0"/>
            </a:spcBef>
            <a:spcAft>
              <a:spcPct val="15000"/>
            </a:spcAft>
            <a:buChar char="••"/>
          </a:pPr>
          <a:r>
            <a:rPr lang="es-ES" sz="2000" kern="1200" dirty="0" smtClean="0"/>
            <a:t>Correlación negativa</a:t>
          </a:r>
          <a:endParaRPr lang="es-ES" sz="2000" kern="1200" dirty="0"/>
        </a:p>
        <a:p>
          <a:pPr marL="228600" lvl="1" indent="-228600" algn="l" defTabSz="889000">
            <a:lnSpc>
              <a:spcPct val="90000"/>
            </a:lnSpc>
            <a:spcBef>
              <a:spcPct val="0"/>
            </a:spcBef>
            <a:spcAft>
              <a:spcPct val="15000"/>
            </a:spcAft>
            <a:buChar char="••"/>
          </a:pPr>
          <a:r>
            <a:rPr lang="es-ES" sz="2000" kern="1200" dirty="0" smtClean="0"/>
            <a:t>Correlación indirecta perfecta</a:t>
          </a:r>
          <a:endParaRPr lang="es-ES" sz="2000" kern="1200" dirty="0"/>
        </a:p>
      </dsp:txBody>
      <dsp:txXfrm>
        <a:off x="6113268" y="1959284"/>
        <a:ext cx="3016645" cy="1326492"/>
      </dsp:txXfrm>
    </dsp:sp>
    <dsp:sp modelId="{9BDDEF15-A967-4EE8-9A41-0CFEC41141E7}">
      <dsp:nvSpPr>
        <dsp:cNvPr id="0" name=""/>
        <dsp:cNvSpPr/>
      </dsp:nvSpPr>
      <dsp:spPr>
        <a:xfrm>
          <a:off x="1883133" y="1230046"/>
          <a:ext cx="1692102" cy="1516692"/>
        </a:xfrm>
        <a:prstGeom prst="ellipse">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15875" cap="rnd" cmpd="sng" algn="ctr">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C459F-B4AA-436D-B80C-1728D65A2519}">
      <dsp:nvSpPr>
        <dsp:cNvPr id="0" name=""/>
        <dsp:cNvSpPr/>
      </dsp:nvSpPr>
      <dsp:spPr>
        <a:xfrm>
          <a:off x="212506" y="1886809"/>
          <a:ext cx="1565070" cy="1565070"/>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04141-92FA-4786-ADE6-BDA6F535317E}">
      <dsp:nvSpPr>
        <dsp:cNvPr id="0" name=""/>
        <dsp:cNvSpPr/>
      </dsp:nvSpPr>
      <dsp:spPr>
        <a:xfrm rot="17700000">
          <a:off x="763966" y="610957"/>
          <a:ext cx="1945556" cy="937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Times New Roman" panose="02020603050405020304" pitchFamily="18" charset="0"/>
              <a:ea typeface="+mn-ea"/>
              <a:cs typeface="Times New Roman" panose="02020603050405020304" pitchFamily="18" charset="0"/>
            </a:rPr>
            <a:t>Nivel digital</a:t>
          </a:r>
        </a:p>
      </dsp:txBody>
      <dsp:txXfrm>
        <a:off x="763966" y="610957"/>
        <a:ext cx="1945556" cy="937608"/>
      </dsp:txXfrm>
    </dsp:sp>
    <dsp:sp modelId="{799903F1-1417-45E7-B6C7-86BCFD87B040}">
      <dsp:nvSpPr>
        <dsp:cNvPr id="0" name=""/>
        <dsp:cNvSpPr/>
      </dsp:nvSpPr>
      <dsp:spPr>
        <a:xfrm>
          <a:off x="1895463" y="2263159"/>
          <a:ext cx="812370" cy="81237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87055-B801-497E-83F9-4C25F096CC92}">
      <dsp:nvSpPr>
        <dsp:cNvPr id="0" name=""/>
        <dsp:cNvSpPr/>
      </dsp:nvSpPr>
      <dsp:spPr>
        <a:xfrm rot="17700000">
          <a:off x="933321" y="3393851"/>
          <a:ext cx="1682998" cy="81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800" bIns="0" numCol="1" spcCol="1270" anchor="ctr" anchorCtr="0">
          <a:noAutofit/>
        </a:bodyPr>
        <a:lstStyle/>
        <a:p>
          <a:pPr lvl="0" algn="r" defTabSz="889000">
            <a:lnSpc>
              <a:spcPct val="90000"/>
            </a:lnSpc>
            <a:spcBef>
              <a:spcPct val="0"/>
            </a:spcBef>
            <a:spcAft>
              <a:spcPct val="35000"/>
            </a:spcAft>
          </a:pPr>
          <a:r>
            <a:rPr lang="es-ES" sz="2000" kern="1200" dirty="0">
              <a:solidFill>
                <a:schemeClr val="tx1"/>
              </a:solidFill>
              <a:latin typeface="Times New Roman" panose="02020603050405020304" pitchFamily="18" charset="0"/>
              <a:ea typeface="+mn-ea"/>
              <a:cs typeface="Times New Roman" panose="02020603050405020304" pitchFamily="18" charset="0"/>
            </a:rPr>
            <a:t>Ganancia y sesgo</a:t>
          </a:r>
        </a:p>
      </dsp:txBody>
      <dsp:txXfrm>
        <a:off x="933321" y="3393851"/>
        <a:ext cx="1682998" cy="811478"/>
      </dsp:txXfrm>
    </dsp:sp>
    <dsp:sp modelId="{C42B1F4F-50BC-4B72-9F83-E1BC59310896}">
      <dsp:nvSpPr>
        <dsp:cNvPr id="0" name=""/>
        <dsp:cNvSpPr/>
      </dsp:nvSpPr>
      <dsp:spPr>
        <a:xfrm rot="17700000">
          <a:off x="1986978" y="1133360"/>
          <a:ext cx="1682998" cy="811478"/>
        </a:xfrm>
        <a:prstGeom prst="rect">
          <a:avLst/>
        </a:prstGeom>
        <a:noFill/>
        <a:ln>
          <a:noFill/>
        </a:ln>
        <a:effectLst/>
      </dsp:spPr>
      <dsp:style>
        <a:lnRef idx="0">
          <a:scrgbClr r="0" g="0" b="0"/>
        </a:lnRef>
        <a:fillRef idx="0">
          <a:scrgbClr r="0" g="0" b="0"/>
        </a:fillRef>
        <a:effectRef idx="0">
          <a:scrgbClr r="0" g="0" b="0"/>
        </a:effectRef>
        <a:fontRef idx="minor"/>
      </dsp:style>
    </dsp:sp>
    <dsp:sp modelId="{EFF1280E-0FB7-4908-91F0-AAAA0362BFA5}">
      <dsp:nvSpPr>
        <dsp:cNvPr id="0" name=""/>
        <dsp:cNvSpPr/>
      </dsp:nvSpPr>
      <dsp:spPr>
        <a:xfrm>
          <a:off x="2825720" y="1886809"/>
          <a:ext cx="1565070" cy="1565070"/>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47DC2-2A96-4E05-904B-A17CC13BB6E1}">
      <dsp:nvSpPr>
        <dsp:cNvPr id="0" name=""/>
        <dsp:cNvSpPr/>
      </dsp:nvSpPr>
      <dsp:spPr>
        <a:xfrm rot="17700000">
          <a:off x="3323242" y="610957"/>
          <a:ext cx="1945556" cy="937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0" rIns="0" bIns="0" numCol="1" spcCol="1270" anchor="ctr" anchorCtr="0">
          <a:noAutofit/>
        </a:bodyPr>
        <a:lstStyle/>
        <a:p>
          <a:pPr lvl="0" algn="l"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ea typeface="+mn-ea"/>
              <a:cs typeface="Times New Roman" panose="02020603050405020304" pitchFamily="18" charset="0"/>
            </a:rPr>
            <a:t>Radiancia espectral</a:t>
          </a:r>
          <a:endParaRPr lang="es-ES" sz="2000" kern="1200" dirty="0">
            <a:solidFill>
              <a:schemeClr val="tx1"/>
            </a:solidFill>
            <a:latin typeface="Times New Roman" panose="02020603050405020304" pitchFamily="18" charset="0"/>
            <a:ea typeface="+mn-ea"/>
            <a:cs typeface="Times New Roman" panose="02020603050405020304" pitchFamily="18" charset="0"/>
          </a:endParaRPr>
        </a:p>
      </dsp:txBody>
      <dsp:txXfrm>
        <a:off x="3323242" y="610957"/>
        <a:ext cx="1945556" cy="937608"/>
      </dsp:txXfrm>
    </dsp:sp>
    <dsp:sp modelId="{DED3BB61-D029-4F57-A0DA-3D020AC79EE1}">
      <dsp:nvSpPr>
        <dsp:cNvPr id="0" name=""/>
        <dsp:cNvSpPr/>
      </dsp:nvSpPr>
      <dsp:spPr>
        <a:xfrm>
          <a:off x="4508678" y="2263159"/>
          <a:ext cx="812370" cy="812370"/>
        </a:xfrm>
        <a:prstGeom prst="ellipse">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A7344-6B90-4EA8-B442-768887A8E862}">
      <dsp:nvSpPr>
        <dsp:cNvPr id="0" name=""/>
        <dsp:cNvSpPr/>
      </dsp:nvSpPr>
      <dsp:spPr>
        <a:xfrm rot="17700000">
          <a:off x="3546536" y="3393851"/>
          <a:ext cx="1682998" cy="81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800" bIns="0" numCol="1" spcCol="1270" anchor="ctr" anchorCtr="0">
          <a:noAutofit/>
        </a:bodyPr>
        <a:lstStyle/>
        <a:p>
          <a:pPr lvl="0" algn="r" defTabSz="889000">
            <a:lnSpc>
              <a:spcPct val="90000"/>
            </a:lnSpc>
            <a:spcBef>
              <a:spcPct val="0"/>
            </a:spcBef>
            <a:spcAft>
              <a:spcPct val="35000"/>
            </a:spcAft>
          </a:pPr>
          <a:r>
            <a:rPr lang="es-ES" sz="2000" kern="1200" dirty="0">
              <a:solidFill>
                <a:schemeClr val="tx1"/>
              </a:solidFill>
              <a:latin typeface="Times New Roman" panose="02020603050405020304" pitchFamily="18" charset="0"/>
              <a:ea typeface="+mn-ea"/>
              <a:cs typeface="Times New Roman" panose="02020603050405020304" pitchFamily="18" charset="0"/>
            </a:rPr>
            <a:t>Temperatura de brillo</a:t>
          </a:r>
        </a:p>
      </dsp:txBody>
      <dsp:txXfrm>
        <a:off x="3546536" y="3393851"/>
        <a:ext cx="1682998" cy="811478"/>
      </dsp:txXfrm>
    </dsp:sp>
    <dsp:sp modelId="{FCD9886E-4FD5-4B6C-8492-B52A7C16ACF3}">
      <dsp:nvSpPr>
        <dsp:cNvPr id="0" name=""/>
        <dsp:cNvSpPr/>
      </dsp:nvSpPr>
      <dsp:spPr>
        <a:xfrm rot="17700000">
          <a:off x="4600192" y="1133360"/>
          <a:ext cx="1682998" cy="811478"/>
        </a:xfrm>
        <a:prstGeom prst="rect">
          <a:avLst/>
        </a:prstGeom>
        <a:noFill/>
        <a:ln>
          <a:noFill/>
        </a:ln>
        <a:effectLst/>
      </dsp:spPr>
      <dsp:style>
        <a:lnRef idx="0">
          <a:scrgbClr r="0" g="0" b="0"/>
        </a:lnRef>
        <a:fillRef idx="0">
          <a:scrgbClr r="0" g="0" b="0"/>
        </a:fillRef>
        <a:effectRef idx="0">
          <a:scrgbClr r="0" g="0" b="0"/>
        </a:effectRef>
        <a:fontRef idx="minor"/>
      </dsp:style>
    </dsp:sp>
    <dsp:sp modelId="{C6C17A9E-30F9-456C-A779-994EFE441C68}">
      <dsp:nvSpPr>
        <dsp:cNvPr id="0" name=""/>
        <dsp:cNvSpPr/>
      </dsp:nvSpPr>
      <dsp:spPr>
        <a:xfrm>
          <a:off x="5438935" y="1886809"/>
          <a:ext cx="1565070" cy="1565070"/>
        </a:xfrm>
        <a:prstGeom prst="donut">
          <a:avLst>
            <a:gd name="adj" fmla="val 2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1DBEA-42A0-4547-BE4E-695DA38D3718}">
      <dsp:nvSpPr>
        <dsp:cNvPr id="0" name=""/>
        <dsp:cNvSpPr/>
      </dsp:nvSpPr>
      <dsp:spPr>
        <a:xfrm rot="17700000">
          <a:off x="5990395" y="610957"/>
          <a:ext cx="1945556" cy="937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0" rIns="0" bIns="0" numCol="1" spcCol="1270" anchor="ctr" anchorCtr="0">
          <a:noAutofit/>
        </a:bodyPr>
        <a:lstStyle/>
        <a:p>
          <a:pPr lvl="0" algn="l"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ea typeface="+mn-ea"/>
              <a:cs typeface="Times New Roman" panose="02020603050405020304" pitchFamily="18" charset="0"/>
            </a:rPr>
            <a:t>Corrección atmosférica</a:t>
          </a:r>
          <a:endParaRPr lang="es-ES" sz="2000" kern="1200" dirty="0">
            <a:solidFill>
              <a:schemeClr val="tx1"/>
            </a:solidFill>
            <a:latin typeface="Times New Roman" panose="02020603050405020304" pitchFamily="18" charset="0"/>
            <a:ea typeface="+mn-ea"/>
            <a:cs typeface="Times New Roman" panose="02020603050405020304" pitchFamily="18" charset="0"/>
          </a:endParaRPr>
        </a:p>
      </dsp:txBody>
      <dsp:txXfrm>
        <a:off x="5990395" y="610957"/>
        <a:ext cx="1945556" cy="937608"/>
      </dsp:txXfrm>
    </dsp:sp>
    <dsp:sp modelId="{1FE7E6BB-227E-4050-BE82-F87C52CFC9DC}">
      <dsp:nvSpPr>
        <dsp:cNvPr id="0" name=""/>
        <dsp:cNvSpPr/>
      </dsp:nvSpPr>
      <dsp:spPr>
        <a:xfrm>
          <a:off x="7376724" y="2263159"/>
          <a:ext cx="812370" cy="812370"/>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49B93-4348-44B4-A186-1168BFBB5B3A}">
      <dsp:nvSpPr>
        <dsp:cNvPr id="0" name=""/>
        <dsp:cNvSpPr/>
      </dsp:nvSpPr>
      <dsp:spPr>
        <a:xfrm rot="17700000">
          <a:off x="6582128" y="3034548"/>
          <a:ext cx="1347906" cy="1530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lvl="0" algn="r" defTabSz="800100">
            <a:lnSpc>
              <a:spcPct val="90000"/>
            </a:lnSpc>
            <a:spcBef>
              <a:spcPct val="0"/>
            </a:spcBef>
            <a:spcAft>
              <a:spcPct val="35000"/>
            </a:spcAft>
          </a:pPr>
          <a:r>
            <a:rPr lang="es-ES" sz="1800" kern="1200" dirty="0">
              <a:solidFill>
                <a:schemeClr val="tx1"/>
              </a:solidFill>
              <a:latin typeface="Times New Roman" panose="02020603050405020304" pitchFamily="18" charset="0"/>
              <a:ea typeface="+mn-ea"/>
              <a:cs typeface="Times New Roman" panose="02020603050405020304" pitchFamily="18" charset="0"/>
            </a:rPr>
            <a:t>Al tope de la atmosfera (TAO)</a:t>
          </a:r>
        </a:p>
      </dsp:txBody>
      <dsp:txXfrm>
        <a:off x="6582128" y="3034548"/>
        <a:ext cx="1347906" cy="1530085"/>
      </dsp:txXfrm>
    </dsp:sp>
    <dsp:sp modelId="{F21785CE-7424-4C7B-9E1B-8F709746B748}">
      <dsp:nvSpPr>
        <dsp:cNvPr id="0" name=""/>
        <dsp:cNvSpPr/>
      </dsp:nvSpPr>
      <dsp:spPr>
        <a:xfrm rot="17700000">
          <a:off x="7468239" y="1133360"/>
          <a:ext cx="1682998" cy="81147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471B3-989C-4524-A771-4FB3D94E6990}" type="datetimeFigureOut">
              <a:rPr lang="es-EC" smtClean="0"/>
              <a:t>17/9/2020</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385A0-97FD-4F42-AAE7-396FD4CF88D9}" type="slidenum">
              <a:rPr lang="es-EC" smtClean="0"/>
              <a:t>‹Nº›</a:t>
            </a:fld>
            <a:endParaRPr lang="es-EC" dirty="0"/>
          </a:p>
        </p:txBody>
      </p:sp>
    </p:spTree>
    <p:extLst>
      <p:ext uri="{BB962C8B-B14F-4D97-AF65-F5344CB8AC3E}">
        <p14:creationId xmlns:p14="http://schemas.microsoft.com/office/powerpoint/2010/main" val="277097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42837122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353725012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15707326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8094136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307434719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29112415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403502198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274554106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30061348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553967" y="665975"/>
            <a:ext cx="9144000" cy="459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1553967" y="1600200"/>
            <a:ext cx="4409200" cy="4967700"/>
          </a:xfrm>
          <a:prstGeom prst="rect">
            <a:avLst/>
          </a:prstGeom>
        </p:spPr>
        <p:txBody>
          <a:bodyPr wrap="square"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31" name="Shape 31"/>
          <p:cNvSpPr txBox="1">
            <a:spLocks noGrp="1"/>
          </p:cNvSpPr>
          <p:nvPr>
            <p:ph type="body" idx="2"/>
          </p:nvPr>
        </p:nvSpPr>
        <p:spPr>
          <a:xfrm>
            <a:off x="6228760" y="1600200"/>
            <a:ext cx="4409200" cy="4967700"/>
          </a:xfrm>
          <a:prstGeom prst="rect">
            <a:avLst/>
          </a:prstGeom>
        </p:spPr>
        <p:txBody>
          <a:bodyPr wrap="square"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cxnSp>
        <p:nvCxnSpPr>
          <p:cNvPr id="32" name="Shape 32"/>
          <p:cNvCxnSpPr/>
          <p:nvPr/>
        </p:nvCxnSpPr>
        <p:spPr>
          <a:xfrm>
            <a:off x="1205100" y="-7925"/>
            <a:ext cx="0" cy="6866100"/>
          </a:xfrm>
          <a:prstGeom prst="straightConnector1">
            <a:avLst/>
          </a:prstGeom>
          <a:noFill/>
          <a:ln w="9525" cap="flat" cmpd="sng">
            <a:solidFill>
              <a:srgbClr val="999FA9"/>
            </a:solidFill>
            <a:prstDash val="solid"/>
            <a:round/>
            <a:headEnd type="none" w="lg" len="lg"/>
            <a:tailEnd type="none" w="lg" len="lg"/>
          </a:ln>
        </p:spPr>
      </p:cxnSp>
      <p:sp>
        <p:nvSpPr>
          <p:cNvPr id="33" name="Shape 33"/>
          <p:cNvSpPr/>
          <p:nvPr/>
        </p:nvSpPr>
        <p:spPr>
          <a:xfrm>
            <a:off x="1078300" y="800750"/>
            <a:ext cx="253600" cy="190200"/>
          </a:xfrm>
          <a:prstGeom prst="ellipse">
            <a:avLst/>
          </a:prstGeom>
          <a:solidFill>
            <a:srgbClr val="39C0BA"/>
          </a:solidFill>
          <a:ln w="28575" cap="flat" cmpd="sng">
            <a:solidFill>
              <a:srgbClr val="2E303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4" name="Shape 34"/>
          <p:cNvSpPr/>
          <p:nvPr/>
        </p:nvSpPr>
        <p:spPr>
          <a:xfrm>
            <a:off x="1025400" y="1861900"/>
            <a:ext cx="359200" cy="269400"/>
          </a:xfrm>
          <a:prstGeom prst="ellipse">
            <a:avLst/>
          </a:prstGeom>
          <a:solidFill>
            <a:srgbClr val="2E3037"/>
          </a:solidFill>
          <a:ln w="9525" cap="flat" cmpd="sng">
            <a:solidFill>
              <a:srgbClr val="999FA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extLst>
      <p:ext uri="{BB962C8B-B14F-4D97-AF65-F5344CB8AC3E}">
        <p14:creationId xmlns:p14="http://schemas.microsoft.com/office/powerpoint/2010/main" val="120853012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407227320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75896088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98116031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32784487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60205908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197730210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87651357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F3BA9F0-FE4D-4601-A9C4-2E1035DAAA69}" type="datetimeFigureOut">
              <a:rPr lang="es-EC" smtClean="0"/>
              <a:t>17/9/2020</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6F0EE55-74A2-4620-B8B9-6356CEE99E26}" type="slidenum">
              <a:rPr lang="es-EC" smtClean="0"/>
              <a:t>‹Nº›</a:t>
            </a:fld>
            <a:endParaRPr lang="es-EC" dirty="0"/>
          </a:p>
        </p:txBody>
      </p:sp>
    </p:spTree>
    <p:extLst>
      <p:ext uri="{BB962C8B-B14F-4D97-AF65-F5344CB8AC3E}">
        <p14:creationId xmlns:p14="http://schemas.microsoft.com/office/powerpoint/2010/main" val="72494528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F3BA9F0-FE4D-4601-A9C4-2E1035DAAA69}" type="datetimeFigureOut">
              <a:rPr lang="es-EC" smtClean="0"/>
              <a:t>17/9/2020</a:t>
            </a:fld>
            <a:endParaRPr lang="es-EC"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EC"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6F0EE55-74A2-4620-B8B9-6356CEE99E26}" type="slidenum">
              <a:rPr lang="es-EC" smtClean="0"/>
              <a:t>‹Nº›</a:t>
            </a:fld>
            <a:endParaRPr lang="es-EC" dirty="0"/>
          </a:p>
        </p:txBody>
      </p:sp>
    </p:spTree>
    <p:extLst>
      <p:ext uri="{BB962C8B-B14F-4D97-AF65-F5344CB8AC3E}">
        <p14:creationId xmlns:p14="http://schemas.microsoft.com/office/powerpoint/2010/main" val="359731444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Lst>
  <p:transition spd="slow">
    <p:wipe/>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6.jpe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9.xml"/><Relationship Id="rId7" Type="http://schemas.openxmlformats.org/officeDocument/2006/relationships/image" Target="../media/image28.png"/><Relationship Id="rId12" Type="http://schemas.openxmlformats.org/officeDocument/2006/relationships/image" Target="../media/image38.png"/><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11" Type="http://schemas.openxmlformats.org/officeDocument/2006/relationships/image" Target="../media/image37.png"/><Relationship Id="rId5" Type="http://schemas.openxmlformats.org/officeDocument/2006/relationships/diagramColors" Target="../diagrams/colors9.xml"/><Relationship Id="rId10" Type="http://schemas.openxmlformats.org/officeDocument/2006/relationships/image" Target="../media/image36.png"/><Relationship Id="rId4" Type="http://schemas.openxmlformats.org/officeDocument/2006/relationships/diagramQuickStyle" Target="../diagrams/quickStyle9.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9.jpeg"/><Relationship Id="rId7" Type="http://schemas.openxmlformats.org/officeDocument/2006/relationships/diagramQuickStyle" Target="../diagrams/quickStyle10.xml"/><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30.jpeg"/><Relationship Id="rId9" Type="http://schemas.microsoft.com/office/2007/relationships/diagramDrawing" Target="../diagrams/drawing10.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11.xml"/><Relationship Id="rId7" Type="http://schemas.openxmlformats.org/officeDocument/2006/relationships/image" Target="../media/image31.jpeg"/><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34.emf"/><Relationship Id="rId4" Type="http://schemas.openxmlformats.org/officeDocument/2006/relationships/diagramQuickStyle" Target="../diagrams/quickStyle11.xml"/><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1.jpeg"/><Relationship Id="rId3" Type="http://schemas.openxmlformats.org/officeDocument/2006/relationships/diagramLayout" Target="../diagrams/layout12.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11" Type="http://schemas.openxmlformats.org/officeDocument/2006/relationships/image" Target="../media/image39.png"/><Relationship Id="rId5" Type="http://schemas.openxmlformats.org/officeDocument/2006/relationships/diagramColors" Target="../diagrams/colors12.xml"/><Relationship Id="rId15" Type="http://schemas.openxmlformats.org/officeDocument/2006/relationships/image" Target="../media/image43.emf"/><Relationship Id="rId10" Type="http://schemas.openxmlformats.org/officeDocument/2006/relationships/image" Target="../media/image37.jpeg"/><Relationship Id="rId4" Type="http://schemas.openxmlformats.org/officeDocument/2006/relationships/diagramQuickStyle" Target="../diagrams/quickStyle12.xml"/><Relationship Id="rId9" Type="http://schemas.openxmlformats.org/officeDocument/2006/relationships/image" Target="../media/image36.jpe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13.xml"/><Relationship Id="rId7" Type="http://schemas.openxmlformats.org/officeDocument/2006/relationships/image" Target="../media/image44.jpeg"/><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4.xml"/><Relationship Id="rId7" Type="http://schemas.openxmlformats.org/officeDocument/2006/relationships/image" Target="../media/image47.png"/><Relationship Id="rId2" Type="http://schemas.openxmlformats.org/officeDocument/2006/relationships/diagramData" Target="../diagrams/data14.xml"/><Relationship Id="rId1" Type="http://schemas.openxmlformats.org/officeDocument/2006/relationships/slideLayout" Target="../slideLayouts/slideLayout1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16.xml"/><Relationship Id="rId7" Type="http://schemas.openxmlformats.org/officeDocument/2006/relationships/image" Target="../media/image52.jpeg"/><Relationship Id="rId2" Type="http://schemas.openxmlformats.org/officeDocument/2006/relationships/diagramData" Target="../diagrams/data16.xml"/><Relationship Id="rId1" Type="http://schemas.openxmlformats.org/officeDocument/2006/relationships/slideLayout" Target="../slideLayouts/slideLayout1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8.emf"/><Relationship Id="rId2" Type="http://schemas.openxmlformats.org/officeDocument/2006/relationships/diagramData" Target="../diagrams/data17.xml"/><Relationship Id="rId1" Type="http://schemas.openxmlformats.org/officeDocument/2006/relationships/slideLayout" Target="../slideLayouts/slideLayout1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diagramLayout" Target="../diagrams/layout18.xml"/><Relationship Id="rId7" Type="http://schemas.openxmlformats.org/officeDocument/2006/relationships/image" Target="../media/image59.emf"/><Relationship Id="rId2" Type="http://schemas.openxmlformats.org/officeDocument/2006/relationships/diagramData" Target="../diagrams/data18.xml"/><Relationship Id="rId1" Type="http://schemas.openxmlformats.org/officeDocument/2006/relationships/slideLayout" Target="../slideLayouts/slideLayout1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61.emf"/><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diagramLayout" Target="../diagrams/layout20.xml"/><Relationship Id="rId7" Type="http://schemas.openxmlformats.org/officeDocument/2006/relationships/image" Target="../media/image62.emf"/><Relationship Id="rId2" Type="http://schemas.openxmlformats.org/officeDocument/2006/relationships/diagramData" Target="../diagrams/data20.xml"/><Relationship Id="rId1" Type="http://schemas.openxmlformats.org/officeDocument/2006/relationships/slideLayout" Target="../slideLayouts/slideLayout1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 Id="rId9" Type="http://schemas.openxmlformats.org/officeDocument/2006/relationships/image" Target="../media/image64.emf"/></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8.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73.png"/><Relationship Id="rId2" Type="http://schemas.openxmlformats.org/officeDocument/2006/relationships/diagramData" Target="../diagrams/data22.xml"/><Relationship Id="rId1" Type="http://schemas.openxmlformats.org/officeDocument/2006/relationships/slideLayout" Target="../slideLayouts/slideLayout1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18.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diagramColors" Target="../diagrams/colors4.xml"/><Relationship Id="rId3" Type="http://schemas.openxmlformats.org/officeDocument/2006/relationships/diagramLayout" Target="../diagrams/layout3.xml"/><Relationship Id="rId7" Type="http://schemas.openxmlformats.org/officeDocument/2006/relationships/image" Target="../media/image12.png"/><Relationship Id="rId12" Type="http://schemas.openxmlformats.org/officeDocument/2006/relationships/diagramQuickStyle" Target="../diagrams/quickStyle4.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diagramLayout" Target="../diagrams/layout4.xml"/><Relationship Id="rId5" Type="http://schemas.openxmlformats.org/officeDocument/2006/relationships/diagramColors" Target="../diagrams/colors3.xml"/><Relationship Id="rId10" Type="http://schemas.openxmlformats.org/officeDocument/2006/relationships/diagramData" Target="../diagrams/data4.xml"/><Relationship Id="rId4" Type="http://schemas.openxmlformats.org/officeDocument/2006/relationships/diagramQuickStyle" Target="../diagrams/quickStyle3.xml"/><Relationship Id="rId9" Type="http://schemas.openxmlformats.org/officeDocument/2006/relationships/image" Target="../media/image14.jpeg"/><Relationship Id="rId14" Type="http://schemas.microsoft.com/office/2007/relationships/diagramDrawing" Target="../diagrams/drawing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6.jpeg"/><Relationship Id="rId3" Type="http://schemas.openxmlformats.org/officeDocument/2006/relationships/diagramLayout" Target="../diagrams/layout5.xml"/><Relationship Id="rId7" Type="http://schemas.openxmlformats.org/officeDocument/2006/relationships/image" Target="../media/image15.png"/><Relationship Id="rId12" Type="http://schemas.microsoft.com/office/2007/relationships/diagramDrawing" Target="../diagrams/drawing6.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11" Type="http://schemas.openxmlformats.org/officeDocument/2006/relationships/diagramColors" Target="../diagrams/colors6.xml"/><Relationship Id="rId5" Type="http://schemas.openxmlformats.org/officeDocument/2006/relationships/diagramColors" Target="../diagrams/colors5.xml"/><Relationship Id="rId10" Type="http://schemas.openxmlformats.org/officeDocument/2006/relationships/diagramQuickStyle" Target="../diagrams/quickStyle6.xml"/><Relationship Id="rId4" Type="http://schemas.openxmlformats.org/officeDocument/2006/relationships/diagramQuickStyle" Target="../diagrams/quickStyle5.xml"/><Relationship Id="rId9"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29888" y="1773100"/>
            <a:ext cx="10422081" cy="25077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ES" sz="2800" i="1" dirty="0">
              <a:solidFill>
                <a:prstClr val="white"/>
              </a:solidFill>
              <a:latin typeface="Times New Roman" panose="02020603050405020304" pitchFamily="18" charset="0"/>
              <a:cs typeface="Times New Roman" panose="02020603050405020304" pitchFamily="18" charset="0"/>
            </a:endParaRPr>
          </a:p>
          <a:p>
            <a:pPr algn="ctr"/>
            <a:r>
              <a:rPr lang="es-ES" sz="2000" i="1" dirty="0">
                <a:solidFill>
                  <a:schemeClr val="tx1"/>
                </a:solidFill>
                <a:latin typeface="Times New Roman" panose="02020603050405020304" pitchFamily="18" charset="0"/>
                <a:cs typeface="Times New Roman" panose="02020603050405020304" pitchFamily="18" charset="0"/>
              </a:rPr>
              <a:t>DEPARTAMENTO DE CIENCIAS DE LA TIERRA </a:t>
            </a:r>
            <a:r>
              <a:rPr lang="es-ES" sz="2000" i="1">
                <a:solidFill>
                  <a:schemeClr val="tx1"/>
                </a:solidFill>
                <a:latin typeface="Times New Roman" panose="02020603050405020304" pitchFamily="18" charset="0"/>
                <a:cs typeface="Times New Roman" panose="02020603050405020304" pitchFamily="18" charset="0"/>
              </a:rPr>
              <a:t>Y </a:t>
            </a:r>
            <a:r>
              <a:rPr lang="es-ES" sz="2000" i="1" smtClean="0">
                <a:solidFill>
                  <a:schemeClr val="tx1"/>
                </a:solidFill>
                <a:latin typeface="Times New Roman" panose="02020603050405020304" pitchFamily="18" charset="0"/>
                <a:cs typeface="Times New Roman" panose="02020603050405020304" pitchFamily="18" charset="0"/>
              </a:rPr>
              <a:t>DE LA </a:t>
            </a:r>
            <a:r>
              <a:rPr lang="es-ES" sz="2000" i="1" dirty="0">
                <a:solidFill>
                  <a:schemeClr val="tx1"/>
                </a:solidFill>
                <a:latin typeface="Times New Roman" panose="02020603050405020304" pitchFamily="18" charset="0"/>
                <a:cs typeface="Times New Roman" panose="02020603050405020304" pitchFamily="18" charset="0"/>
              </a:rPr>
              <a:t>CONSTRUCCIÓN </a:t>
            </a:r>
          </a:p>
          <a:p>
            <a:pPr algn="ctr"/>
            <a:r>
              <a:rPr lang="es-ES" sz="2000" i="1" dirty="0">
                <a:solidFill>
                  <a:schemeClr val="tx1"/>
                </a:solidFill>
                <a:latin typeface="Times New Roman" panose="02020603050405020304" pitchFamily="18" charset="0"/>
                <a:cs typeface="Times New Roman" panose="02020603050405020304" pitchFamily="18" charset="0"/>
              </a:rPr>
              <a:t>CARRERA DE INGENIERÍA GEOGRÁFICA Y DEL MEDIO AMBIENTE </a:t>
            </a:r>
          </a:p>
          <a:p>
            <a:pPr algn="ctr"/>
            <a:endParaRPr lang="es-ES" sz="2000" i="1" dirty="0">
              <a:solidFill>
                <a:prstClr val="white"/>
              </a:solidFill>
              <a:latin typeface="Times New Roman" panose="02020603050405020304" pitchFamily="18" charset="0"/>
              <a:cs typeface="Times New Roman" panose="02020603050405020304" pitchFamily="18" charset="0"/>
            </a:endParaRPr>
          </a:p>
          <a:p>
            <a:pPr algn="ctr"/>
            <a:r>
              <a:rPr lang="es-ES" sz="3200" b="1" i="1" dirty="0" smtClean="0">
                <a:solidFill>
                  <a:schemeClr val="tx1"/>
                </a:solidFill>
                <a:latin typeface="Times New Roman" panose="02020603050405020304" pitchFamily="18" charset="0"/>
                <a:cs typeface="Times New Roman" panose="02020603050405020304" pitchFamily="18" charset="0"/>
              </a:rPr>
              <a:t>“</a:t>
            </a:r>
            <a:r>
              <a:rPr lang="es-ES_tradnl" sz="3200" b="1" i="1" dirty="0">
                <a:solidFill>
                  <a:schemeClr val="tx1"/>
                </a:solidFill>
                <a:latin typeface="Times New Roman" panose="02020603050405020304" pitchFamily="18" charset="0"/>
                <a:cs typeface="Times New Roman" panose="02020603050405020304" pitchFamily="18" charset="0"/>
              </a:rPr>
              <a:t>A</a:t>
            </a:r>
            <a:r>
              <a:rPr lang="es-ES_tradnl" sz="3200" b="1" i="1" dirty="0" smtClean="0">
                <a:solidFill>
                  <a:schemeClr val="tx1"/>
                </a:solidFill>
                <a:latin typeface="Times New Roman" panose="02020603050405020304" pitchFamily="18" charset="0"/>
                <a:cs typeface="Times New Roman" panose="02020603050405020304" pitchFamily="18" charset="0"/>
              </a:rPr>
              <a:t>nálisis de correlación de arsénico total (</a:t>
            </a:r>
            <a:r>
              <a:rPr lang="es-ES_tradnl" sz="3200" b="1" i="1" dirty="0" err="1" smtClean="0">
                <a:solidFill>
                  <a:schemeClr val="tx1"/>
                </a:solidFill>
                <a:latin typeface="Times New Roman" panose="02020603050405020304" pitchFamily="18" charset="0"/>
                <a:cs typeface="Times New Roman" panose="02020603050405020304" pitchFamily="18" charset="0"/>
              </a:rPr>
              <a:t>AsT</a:t>
            </a:r>
            <a:r>
              <a:rPr lang="es-ES_tradnl" sz="3200" b="1" i="1" dirty="0" smtClean="0">
                <a:solidFill>
                  <a:schemeClr val="tx1"/>
                </a:solidFill>
                <a:latin typeface="Times New Roman" panose="02020603050405020304" pitchFamily="18" charset="0"/>
                <a:cs typeface="Times New Roman" panose="02020603050405020304" pitchFamily="18" charset="0"/>
              </a:rPr>
              <a:t>) y temperatura en aguas termales para uso recreacional en el DMQ mediante imágenes térmicas</a:t>
            </a:r>
            <a:r>
              <a:rPr lang="es-ES" sz="3200" b="1" i="1" dirty="0" smtClean="0">
                <a:solidFill>
                  <a:schemeClr val="tx1"/>
                </a:solidFill>
                <a:latin typeface="Times New Roman" panose="02020603050405020304" pitchFamily="18" charset="0"/>
                <a:cs typeface="Times New Roman" panose="02020603050405020304" pitchFamily="18" charset="0"/>
              </a:rPr>
              <a:t>”</a:t>
            </a:r>
            <a:endParaRPr lang="es-EC" sz="3200" b="1" i="1" dirty="0">
              <a:solidFill>
                <a:schemeClr val="tx1"/>
              </a:solidFill>
              <a:latin typeface="Times New Roman" panose="02020603050405020304" pitchFamily="18" charset="0"/>
              <a:cs typeface="Times New Roman" panose="02020603050405020304" pitchFamily="18" charset="0"/>
            </a:endParaRPr>
          </a:p>
          <a:p>
            <a:pPr algn="ctr"/>
            <a:endParaRPr lang="es-EC" sz="3200" b="1" i="1" dirty="0">
              <a:solidFill>
                <a:schemeClr val="tx1"/>
              </a:solidFill>
              <a:latin typeface="Times New Roman" panose="02020603050405020304" pitchFamily="18" charset="0"/>
              <a:cs typeface="Times New Roman" panose="02020603050405020304" pitchFamily="18" charset="0"/>
            </a:endParaRPr>
          </a:p>
        </p:txBody>
      </p:sp>
      <p:sp>
        <p:nvSpPr>
          <p:cNvPr id="2" name="CuadroTexto 1"/>
          <p:cNvSpPr txBox="1"/>
          <p:nvPr/>
        </p:nvSpPr>
        <p:spPr>
          <a:xfrm>
            <a:off x="7585165" y="4438279"/>
            <a:ext cx="4010891" cy="1946687"/>
          </a:xfrm>
          <a:prstGeom prst="rect">
            <a:avLst/>
          </a:prstGeom>
          <a:noFill/>
        </p:spPr>
        <p:txBody>
          <a:bodyPr wrap="square" rtlCol="0">
            <a:spAutoFit/>
          </a:bodyPr>
          <a:lstStyle/>
          <a:p>
            <a:pPr algn="ctr" eaLnBrk="0" fontAlgn="base" hangingPunct="0">
              <a:spcBef>
                <a:spcPts val="300"/>
              </a:spcBef>
              <a:spcAft>
                <a:spcPct val="0"/>
              </a:spcAft>
              <a:buClr>
                <a:srgbClr val="4472C4"/>
              </a:buClr>
            </a:pPr>
            <a:r>
              <a:rPr lang="es-EC" b="1" dirty="0">
                <a:latin typeface="Times New Roman" panose="02020603050405020304" pitchFamily="18" charset="0"/>
                <a:cs typeface="Times New Roman" panose="02020603050405020304" pitchFamily="18" charset="0"/>
              </a:rPr>
              <a:t>Director del Proyecto:</a:t>
            </a:r>
            <a:r>
              <a:rPr lang="es-EC" b="1" dirty="0">
                <a:solidFill>
                  <a:prstClr val="black"/>
                </a:solidFill>
                <a:latin typeface="Times New Roman" panose="02020603050405020304" pitchFamily="18" charset="0"/>
                <a:cs typeface="Times New Roman" panose="02020603050405020304" pitchFamily="18" charset="0"/>
              </a:rPr>
              <a:t> </a:t>
            </a:r>
          </a:p>
          <a:p>
            <a:pPr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Ing. Eduardo </a:t>
            </a:r>
            <a:r>
              <a:rPr lang="es-EC" dirty="0" err="1">
                <a:latin typeface="Times New Roman" panose="02020603050405020304" pitchFamily="18" charset="0"/>
                <a:cs typeface="Times New Roman" panose="02020603050405020304" pitchFamily="18" charset="0"/>
              </a:rPr>
              <a:t>Kirby</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Powney</a:t>
            </a:r>
            <a:r>
              <a:rPr lang="es-EC" dirty="0">
                <a:latin typeface="Times New Roman" panose="02020603050405020304" pitchFamily="18" charset="0"/>
                <a:cs typeface="Times New Roman" panose="02020603050405020304" pitchFamily="18" charset="0"/>
              </a:rPr>
              <a:t> </a:t>
            </a:r>
            <a:r>
              <a:rPr lang="es-EC" dirty="0" err="1" smtClean="0">
                <a:latin typeface="Times New Roman" panose="02020603050405020304" pitchFamily="18" charset="0"/>
                <a:cs typeface="Times New Roman" panose="02020603050405020304" pitchFamily="18" charset="0"/>
              </a:rPr>
              <a:t>Mgs</a:t>
            </a:r>
            <a:r>
              <a:rPr lang="es-EC" dirty="0" smtClean="0">
                <a:latin typeface="Times New Roman" panose="02020603050405020304" pitchFamily="18" charset="0"/>
                <a:cs typeface="Times New Roman" panose="02020603050405020304" pitchFamily="18" charset="0"/>
              </a:rPr>
              <a:t>.   </a:t>
            </a:r>
            <a:r>
              <a:rPr lang="es-EC" dirty="0" smtClean="0">
                <a:solidFill>
                  <a:prstClr val="black"/>
                </a:solidFill>
                <a:latin typeface="Times New Roman" panose="02020603050405020304" pitchFamily="18" charset="0"/>
                <a:cs typeface="Times New Roman" panose="02020603050405020304" pitchFamily="18" charset="0"/>
              </a:rPr>
              <a:t> </a:t>
            </a:r>
            <a:endParaRPr lang="es-EC" dirty="0">
              <a:solidFill>
                <a:prstClr val="black"/>
              </a:solidFill>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endParaRPr lang="es-EC" b="1" dirty="0" smtClean="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r>
              <a:rPr lang="es-EC" b="1" dirty="0" smtClean="0">
                <a:latin typeface="Times New Roman" panose="02020603050405020304" pitchFamily="18" charset="0"/>
                <a:cs typeface="Times New Roman" panose="02020603050405020304" pitchFamily="18" charset="0"/>
              </a:rPr>
              <a:t>Director </a:t>
            </a:r>
            <a:r>
              <a:rPr lang="es-EC" b="1" dirty="0">
                <a:latin typeface="Times New Roman" panose="02020603050405020304" pitchFamily="18" charset="0"/>
                <a:cs typeface="Times New Roman" panose="02020603050405020304" pitchFamily="18" charset="0"/>
              </a:rPr>
              <a:t>de </a:t>
            </a:r>
            <a:r>
              <a:rPr lang="es-EC" b="1" dirty="0" smtClean="0">
                <a:latin typeface="Times New Roman" panose="02020603050405020304" pitchFamily="18" charset="0"/>
                <a:cs typeface="Times New Roman" panose="02020603050405020304" pitchFamily="18" charset="0"/>
              </a:rPr>
              <a:t>Carrera</a:t>
            </a:r>
            <a:r>
              <a:rPr lang="es-EC" b="1" dirty="0">
                <a:latin typeface="Times New Roman" panose="02020603050405020304" pitchFamily="18" charset="0"/>
                <a:cs typeface="Times New Roman" panose="02020603050405020304" pitchFamily="18" charset="0"/>
              </a:rPr>
              <a:t>: </a:t>
            </a:r>
          </a:p>
          <a:p>
            <a:pPr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Ing. Alexander Robayo Nieto </a:t>
            </a:r>
            <a:r>
              <a:rPr lang="es-EC" dirty="0" err="1" smtClean="0">
                <a:latin typeface="Times New Roman" panose="02020603050405020304" pitchFamily="18" charset="0"/>
                <a:cs typeface="Times New Roman" panose="02020603050405020304" pitchFamily="18" charset="0"/>
              </a:rPr>
              <a:t>Mgs</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endParaRPr lang="es-EC" dirty="0">
              <a:latin typeface="Times New Roman" panose="02020603050405020304" pitchFamily="18" charset="0"/>
              <a:cs typeface="Times New Roman" panose="02020603050405020304" pitchFamily="18" charset="0"/>
            </a:endParaRPr>
          </a:p>
        </p:txBody>
      </p:sp>
      <p:sp>
        <p:nvSpPr>
          <p:cNvPr id="3" name="Rectángulo 2"/>
          <p:cNvSpPr/>
          <p:nvPr/>
        </p:nvSpPr>
        <p:spPr>
          <a:xfrm>
            <a:off x="884959" y="4143587"/>
            <a:ext cx="2179083" cy="1406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3208780" y="4438279"/>
            <a:ext cx="4010891" cy="1631216"/>
          </a:xfrm>
          <a:prstGeom prst="rect">
            <a:avLst/>
          </a:prstGeom>
          <a:noFill/>
        </p:spPr>
        <p:txBody>
          <a:bodyPr wrap="square" rtlCol="0">
            <a:spAutoFit/>
          </a:bodyPr>
          <a:lstStyle/>
          <a:p>
            <a:pPr lvl="0" algn="ctr" eaLnBrk="0" fontAlgn="base" hangingPunct="0">
              <a:spcBef>
                <a:spcPts val="300"/>
              </a:spcBef>
              <a:spcAft>
                <a:spcPct val="0"/>
              </a:spcAft>
              <a:buClr>
                <a:srgbClr val="4472C4"/>
              </a:buClr>
            </a:pPr>
            <a:r>
              <a:rPr lang="es-EC" b="1" dirty="0">
                <a:latin typeface="Times New Roman" panose="02020603050405020304" pitchFamily="18" charset="0"/>
                <a:cs typeface="Times New Roman" panose="02020603050405020304" pitchFamily="18" charset="0"/>
              </a:rPr>
              <a:t>Autor:</a:t>
            </a:r>
          </a:p>
          <a:p>
            <a:pPr lvl="0"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Pablo </a:t>
            </a:r>
            <a:r>
              <a:rPr lang="es-EC" dirty="0" smtClean="0">
                <a:latin typeface="Times New Roman" panose="02020603050405020304" pitchFamily="18" charset="0"/>
                <a:cs typeface="Times New Roman" panose="02020603050405020304" pitchFamily="18" charset="0"/>
              </a:rPr>
              <a:t>Steven Pedraza Oña</a:t>
            </a:r>
            <a:endParaRPr lang="es-EC" b="1" dirty="0" smtClean="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endParaRPr lang="es-EC" b="1" dirty="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r>
              <a:rPr lang="es-EC" b="1" dirty="0">
                <a:latin typeface="Times New Roman" panose="02020603050405020304" pitchFamily="18" charset="0"/>
                <a:cs typeface="Times New Roman" panose="02020603050405020304" pitchFamily="18" charset="0"/>
              </a:rPr>
              <a:t>Docente Evaluador:</a:t>
            </a:r>
            <a:r>
              <a:rPr lang="es-EC" b="1" dirty="0">
                <a:solidFill>
                  <a:prstClr val="black"/>
                </a:solidFill>
                <a:latin typeface="Times New Roman" panose="02020603050405020304" pitchFamily="18" charset="0"/>
                <a:cs typeface="Times New Roman" panose="02020603050405020304" pitchFamily="18" charset="0"/>
              </a:rPr>
              <a:t> </a:t>
            </a:r>
          </a:p>
          <a:p>
            <a:pPr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Química Erika </a:t>
            </a:r>
            <a:r>
              <a:rPr lang="es-EC" dirty="0" err="1">
                <a:latin typeface="Times New Roman" panose="02020603050405020304" pitchFamily="18" charset="0"/>
                <a:cs typeface="Times New Roman" panose="02020603050405020304" pitchFamily="18" charset="0"/>
              </a:rPr>
              <a:t>Murgueitio</a:t>
            </a:r>
            <a:r>
              <a:rPr lang="es-EC" dirty="0">
                <a:latin typeface="Times New Roman" panose="02020603050405020304" pitchFamily="18" charset="0"/>
                <a:cs typeface="Times New Roman" panose="02020603050405020304" pitchFamily="18" charset="0"/>
              </a:rPr>
              <a:t> Herrera </a:t>
            </a:r>
            <a:r>
              <a:rPr lang="es-EC" dirty="0" err="1">
                <a:latin typeface="Times New Roman" panose="02020603050405020304" pitchFamily="18" charset="0"/>
                <a:cs typeface="Times New Roman" panose="02020603050405020304" pitchFamily="18" charset="0"/>
              </a:rPr>
              <a:t>Ph.D</a:t>
            </a:r>
            <a:r>
              <a:rPr lang="es-EC" dirty="0">
                <a:latin typeface="Times New Roman" panose="02020603050405020304" pitchFamily="18" charset="0"/>
                <a:cs typeface="Times New Roman" panose="02020603050405020304" pitchFamily="18" charset="0"/>
              </a:rPr>
              <a:t>. </a:t>
            </a:r>
            <a:endParaRPr lang="es-EC" dirty="0">
              <a:solidFill>
                <a:prstClr val="black"/>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4008885" y="278052"/>
            <a:ext cx="4174224" cy="1101104"/>
          </a:xfrm>
          <a:prstGeom prst="rect">
            <a:avLst/>
          </a:prstGeom>
        </p:spPr>
      </p:pic>
      <p:pic>
        <p:nvPicPr>
          <p:cNvPr id="10" name="Picture 2" descr="G:\LOGOS\logo 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29" y="49007"/>
            <a:ext cx="1742025" cy="1559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080474" y="141361"/>
            <a:ext cx="1524001" cy="13490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stretch>
            <a:fillRect/>
          </a:stretch>
        </p:blipFill>
        <p:spPr>
          <a:xfrm>
            <a:off x="827618" y="4666109"/>
            <a:ext cx="1491031" cy="1491031"/>
          </a:xfrm>
          <a:prstGeom prst="rect">
            <a:avLst/>
          </a:prstGeom>
        </p:spPr>
      </p:pic>
    </p:spTree>
    <p:extLst>
      <p:ext uri="{BB962C8B-B14F-4D97-AF65-F5344CB8AC3E}">
        <p14:creationId xmlns:p14="http://schemas.microsoft.com/office/powerpoint/2010/main" val="265019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3818161"/>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FUNDAMENTOS TEÓRICOS </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6" name="Shape 66"/>
          <p:cNvSpPr txBox="1">
            <a:spLocks noGrp="1"/>
          </p:cNvSpPr>
          <p:nvPr>
            <p:ph type="title"/>
          </p:nvPr>
        </p:nvSpPr>
        <p:spPr>
          <a:xfrm>
            <a:off x="-1011496" y="699179"/>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Correlación</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490383552"/>
              </p:ext>
            </p:extLst>
          </p:nvPr>
        </p:nvGraphicFramePr>
        <p:xfrm>
          <a:off x="1051908" y="1343121"/>
          <a:ext cx="9389686" cy="5315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descr="Estadística - Qué es, definición y concepto | Econom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206" y="699180"/>
            <a:ext cx="3607724" cy="2254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91302" y="6518072"/>
            <a:ext cx="1260281" cy="338554"/>
          </a:xfrm>
          <a:prstGeom prst="rect">
            <a:avLst/>
          </a:prstGeom>
        </p:spPr>
        <p:txBody>
          <a:bodyPr wrap="none">
            <a:spAutoFit/>
          </a:bodyPr>
          <a:lstStyle/>
          <a:p>
            <a:r>
              <a:rPr lang="es-ES_tradnl" sz="1600" dirty="0">
                <a:ea typeface="Calibri" panose="020F0502020204030204" pitchFamily="34" charset="0"/>
              </a:rPr>
              <a:t>(</a:t>
            </a:r>
            <a:r>
              <a:rPr lang="es-ES_tradnl" sz="1600" dirty="0" err="1">
                <a:ea typeface="Calibri" panose="020F0502020204030204" pitchFamily="34" charset="0"/>
              </a:rPr>
              <a:t>Lind</a:t>
            </a:r>
            <a:r>
              <a:rPr lang="es-ES_tradnl" sz="1600" dirty="0">
                <a:ea typeface="Calibri" panose="020F0502020204030204" pitchFamily="34" charset="0"/>
              </a:rPr>
              <a:t>, 2008)</a:t>
            </a:r>
            <a:endParaRPr lang="en-US" sz="1600" dirty="0"/>
          </a:p>
        </p:txBody>
      </p:sp>
    </p:spTree>
    <p:extLst>
      <p:ext uri="{BB962C8B-B14F-4D97-AF65-F5344CB8AC3E}">
        <p14:creationId xmlns:p14="http://schemas.microsoft.com/office/powerpoint/2010/main" val="27944734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Usuario\Desktop\Metodologi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9662" y="83125"/>
            <a:ext cx="10241280" cy="6683433"/>
          </a:xfrm>
          <a:prstGeom prst="rect">
            <a:avLst/>
          </a:prstGeom>
          <a:noFill/>
          <a:ln>
            <a:solidFill>
              <a:schemeClr val="tx1"/>
            </a:solidFill>
          </a:ln>
        </p:spPr>
      </p:pic>
      <p:sp>
        <p:nvSpPr>
          <p:cNvPr id="7" name="Título 1"/>
          <p:cNvSpPr txBox="1">
            <a:spLocks/>
          </p:cNvSpPr>
          <p:nvPr/>
        </p:nvSpPr>
        <p:spPr>
          <a:xfrm rot="16200000">
            <a:off x="-4845844" y="4765786"/>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Tree>
    <p:extLst>
      <p:ext uri="{BB962C8B-B14F-4D97-AF65-F5344CB8AC3E}">
        <p14:creationId xmlns:p14="http://schemas.microsoft.com/office/powerpoint/2010/main" val="4972240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graphicFrame>
        <p:nvGraphicFramePr>
          <p:cNvPr id="9" name="Diagrama 8"/>
          <p:cNvGraphicFramePr/>
          <p:nvPr>
            <p:extLst>
              <p:ext uri="{D42A27DB-BD31-4B8C-83A1-F6EECF244321}">
                <p14:modId xmlns:p14="http://schemas.microsoft.com/office/powerpoint/2010/main" val="3939023640"/>
              </p:ext>
            </p:extLst>
          </p:nvPr>
        </p:nvGraphicFramePr>
        <p:xfrm>
          <a:off x="1422397" y="1294544"/>
          <a:ext cx="9245602" cy="4733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hape 66"/>
          <p:cNvSpPr txBox="1">
            <a:spLocks noGrp="1"/>
          </p:cNvSpPr>
          <p:nvPr>
            <p:ph type="title"/>
          </p:nvPr>
        </p:nvSpPr>
        <p:spPr>
          <a:xfrm>
            <a:off x="432452" y="721757"/>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IMÁGENES SATELITALES</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7170" name="Picture 2" descr="Sensores Remotos."/>
          <p:cNvPicPr>
            <a:picLocks noChangeAspect="1" noChangeArrowheads="1"/>
          </p:cNvPicPr>
          <p:nvPr/>
        </p:nvPicPr>
        <p:blipFill rotWithShape="1">
          <a:blip r:embed="rId7">
            <a:extLst>
              <a:ext uri="{28A0092B-C50C-407E-A947-70E740481C1C}">
                <a14:useLocalDpi xmlns:a14="http://schemas.microsoft.com/office/drawing/2010/main" val="0"/>
              </a:ext>
            </a:extLst>
          </a:blip>
          <a:srcRect l="4588" t="3964" r="8771" b="4601"/>
          <a:stretch/>
        </p:blipFill>
        <p:spPr bwMode="auto">
          <a:xfrm>
            <a:off x="10288983" y="1"/>
            <a:ext cx="1880611" cy="18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Erdas Imagine – GeoSolutions Consulting I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70098" y="3235760"/>
            <a:ext cx="1799496" cy="1012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4" name="Picture 6" descr="Imágenes satelitales de los países mundialistas | Metro 9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58562" y="5401052"/>
            <a:ext cx="1941452" cy="145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Rectángulo 11"/>
              <p:cNvSpPr/>
              <p:nvPr/>
            </p:nvSpPr>
            <p:spPr>
              <a:xfrm>
                <a:off x="3041099" y="3111581"/>
                <a:ext cx="1372857" cy="24622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14:m>
                  <m:oMath xmlns:m="http://schemas.openxmlformats.org/officeDocument/2006/math">
                    <m:sSub>
                      <m:sSubPr>
                        <m:ctrlPr>
                          <a:rPr lang="en-US" sz="1000" i="1">
                            <a:latin typeface="Cambria Math" panose="02040503050406030204" pitchFamily="18" charset="0"/>
                            <a:cs typeface="Times New Roman" panose="02020603050405020304" pitchFamily="18" charset="0"/>
                          </a:rPr>
                        </m:ctrlPr>
                      </m:sSubPr>
                      <m:e>
                        <m:r>
                          <a:rPr lang="es-EC" sz="10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C" sz="1000" i="1">
                            <a:effectLst/>
                            <a:latin typeface="Cambria Math" panose="02040503050406030204" pitchFamily="18" charset="0"/>
                            <a:ea typeface="Calibri" panose="020F0502020204030204" pitchFamily="34" charset="0"/>
                            <a:cs typeface="Times New Roman" panose="02020603050405020304" pitchFamily="18" charset="0"/>
                          </a:rPr>
                          <m:t>𝜆</m:t>
                        </m:r>
                      </m:sub>
                    </m:sSub>
                    <m:r>
                      <a:rPr lang="en-US" sz="1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000" i="1" dirty="0">
                    <a:effectLst/>
                    <a:latin typeface="Times New Roman" panose="02020603050405020304" pitchFamily="18" charset="0"/>
                    <a:ea typeface="Calibri" panose="020F0502020204030204" pitchFamily="34" charset="0"/>
                  </a:rPr>
                  <a:t>=Gain*</a:t>
                </a:r>
                <a:r>
                  <a:rPr lang="en-US" sz="1000" dirty="0">
                    <a:effectLst/>
                    <a:latin typeface="Times New Roman" panose="02020603050405020304" pitchFamily="18" charset="0"/>
                    <a:ea typeface="Calibri" panose="020F0502020204030204" pitchFamily="34" charset="0"/>
                  </a:rPr>
                  <a:t> </a:t>
                </a:r>
                <a14:m>
                  <m:oMath xmlns:m="http://schemas.openxmlformats.org/officeDocument/2006/math">
                    <m:sSub>
                      <m:sSubPr>
                        <m:ctrlPr>
                          <a:rPr lang="en-US" sz="1000" i="1">
                            <a:effectLst/>
                            <a:latin typeface="Cambria Math" panose="02040503050406030204" pitchFamily="18" charset="0"/>
                            <a:cs typeface="Times New Roman" panose="02020603050405020304" pitchFamily="18" charset="0"/>
                          </a:rPr>
                        </m:ctrlPr>
                      </m:sSubPr>
                      <m:e>
                        <m:r>
                          <a:rPr lang="es-EC" sz="1000" i="1">
                            <a:effectLst/>
                            <a:latin typeface="Cambria Math" panose="02040503050406030204" pitchFamily="18" charset="0"/>
                            <a:ea typeface="Calibri" panose="020F0502020204030204" pitchFamily="34" charset="0"/>
                            <a:cs typeface="Times New Roman" panose="02020603050405020304" pitchFamily="18" charset="0"/>
                          </a:rPr>
                          <m:t>𝑁𝐷</m:t>
                        </m:r>
                      </m:e>
                      <m:sub>
                        <m:r>
                          <a:rPr lang="es-EC" sz="1000" i="1">
                            <a:effectLst/>
                            <a:latin typeface="Cambria Math" panose="02040503050406030204" pitchFamily="18" charset="0"/>
                            <a:ea typeface="Calibri" panose="020F0502020204030204" pitchFamily="34" charset="0"/>
                            <a:cs typeface="Times New Roman" panose="02020603050405020304" pitchFamily="18" charset="0"/>
                          </a:rPr>
                          <m:t>𝜆</m:t>
                        </m:r>
                      </m:sub>
                    </m:sSub>
                    <m:r>
                      <a:rPr lang="en-US" sz="1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000" i="1" dirty="0">
                    <a:effectLst/>
                    <a:latin typeface="Times New Roman" panose="02020603050405020304" pitchFamily="18" charset="0"/>
                    <a:ea typeface="Calibri" panose="020F0502020204030204" pitchFamily="34" charset="0"/>
                  </a:rPr>
                  <a:t>+Bias </a:t>
                </a:r>
                <a:endParaRPr lang="en-US" sz="1000" dirty="0"/>
              </a:p>
            </p:txBody>
          </p:sp>
        </mc:Choice>
        <mc:Fallback xmlns="">
          <p:sp>
            <p:nvSpPr>
              <p:cNvPr id="12" name="Rectángulo 11"/>
              <p:cNvSpPr>
                <a:spLocks noRot="1" noChangeAspect="1" noMove="1" noResize="1" noEditPoints="1" noAdjustHandles="1" noChangeArrowheads="1" noChangeShapeType="1" noTextEdit="1"/>
              </p:cNvSpPr>
              <p:nvPr/>
            </p:nvSpPr>
            <p:spPr>
              <a:xfrm>
                <a:off x="3041099" y="3111581"/>
                <a:ext cx="1372857" cy="246221"/>
              </a:xfrm>
              <a:prstGeom prst="rect">
                <a:avLst/>
              </a:prstGeom>
              <a:blipFill>
                <a:blip r:embed="rId10"/>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783755" y="2952105"/>
                <a:ext cx="1147623" cy="5322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𝑇</m:t>
                          </m:r>
                        </m:e>
                        <m:sub>
                          <m:r>
                            <a:rPr lang="en-US" sz="1000" i="1">
                              <a:latin typeface="Cambria Math" panose="02040503050406030204" pitchFamily="18" charset="0"/>
                            </a:rPr>
                            <m:t>𝐵</m:t>
                          </m:r>
                        </m:sub>
                      </m:sSub>
                      <m:r>
                        <a:rPr lang="en-US" sz="1000" i="0">
                          <a:latin typeface="Cambria Math" panose="02040503050406030204" pitchFamily="18" charset="0"/>
                        </a:rPr>
                        <m:t>=</m:t>
                      </m:r>
                      <m:f>
                        <m:fPr>
                          <m:ctrlPr>
                            <a:rPr lang="en-US" sz="1000" i="1">
                              <a:latin typeface="Cambria Math" panose="02040503050406030204" pitchFamily="18" charset="0"/>
                            </a:rPr>
                          </m:ctrlPr>
                        </m:fPr>
                        <m:num>
                          <m:sSub>
                            <m:sSubPr>
                              <m:ctrlPr>
                                <a:rPr lang="en-US" sz="1000" i="1">
                                  <a:latin typeface="Cambria Math" panose="02040503050406030204" pitchFamily="18" charset="0"/>
                                </a:rPr>
                              </m:ctrlPr>
                            </m:sSubPr>
                            <m:e>
                              <m:r>
                                <a:rPr lang="en-US" sz="1000" i="1">
                                  <a:latin typeface="Cambria Math" panose="02040503050406030204" pitchFamily="18" charset="0"/>
                                </a:rPr>
                                <m:t>𝐾</m:t>
                              </m:r>
                            </m:e>
                            <m:sub>
                              <m:r>
                                <a:rPr lang="en-US" sz="1000" i="0">
                                  <a:latin typeface="Cambria Math" panose="02040503050406030204" pitchFamily="18" charset="0"/>
                                </a:rPr>
                                <m:t>2</m:t>
                              </m:r>
                            </m:sub>
                          </m:sSub>
                        </m:num>
                        <m:den>
                          <m:r>
                            <a:rPr lang="en-US" sz="1000" i="1">
                              <a:latin typeface="Cambria Math" panose="02040503050406030204" pitchFamily="18" charset="0"/>
                            </a:rPr>
                            <m:t>𝑙𝑛</m:t>
                          </m:r>
                          <m:d>
                            <m:dPr>
                              <m:ctrlPr>
                                <a:rPr lang="en-US" sz="1000" i="1">
                                  <a:latin typeface="Cambria Math" panose="02040503050406030204" pitchFamily="18" charset="0"/>
                                </a:rPr>
                              </m:ctrlPr>
                            </m:dPr>
                            <m:e>
                              <m:f>
                                <m:fPr>
                                  <m:ctrlPr>
                                    <a:rPr lang="en-US" sz="1000" i="1">
                                      <a:latin typeface="Cambria Math" panose="02040503050406030204" pitchFamily="18" charset="0"/>
                                    </a:rPr>
                                  </m:ctrlPr>
                                </m:fPr>
                                <m:num>
                                  <m:sSub>
                                    <m:sSubPr>
                                      <m:ctrlPr>
                                        <a:rPr lang="en-US" sz="1000" i="1">
                                          <a:latin typeface="Cambria Math" panose="02040503050406030204" pitchFamily="18" charset="0"/>
                                        </a:rPr>
                                      </m:ctrlPr>
                                    </m:sSubPr>
                                    <m:e>
                                      <m:r>
                                        <a:rPr lang="en-US" sz="1000" i="1">
                                          <a:latin typeface="Cambria Math" panose="02040503050406030204" pitchFamily="18" charset="0"/>
                                        </a:rPr>
                                        <m:t>𝐾</m:t>
                                      </m:r>
                                    </m:e>
                                    <m:sub>
                                      <m:r>
                                        <a:rPr lang="en-US" sz="1000" i="0">
                                          <a:latin typeface="Cambria Math" panose="02040503050406030204" pitchFamily="18" charset="0"/>
                                        </a:rPr>
                                        <m:t>1</m:t>
                                      </m:r>
                                    </m:sub>
                                  </m:sSub>
                                </m:num>
                                <m:den>
                                  <m:sSub>
                                    <m:sSubPr>
                                      <m:ctrlPr>
                                        <a:rPr lang="en-US" sz="1000" i="1">
                                          <a:latin typeface="Cambria Math" panose="02040503050406030204" pitchFamily="18" charset="0"/>
                                        </a:rPr>
                                      </m:ctrlPr>
                                    </m:sSubPr>
                                    <m:e>
                                      <m:r>
                                        <a:rPr lang="en-US" sz="1000" i="1">
                                          <a:latin typeface="Cambria Math" panose="02040503050406030204" pitchFamily="18" charset="0"/>
                                        </a:rPr>
                                        <m:t>𝐿</m:t>
                                      </m:r>
                                    </m:e>
                                    <m:sub>
                                      <m:r>
                                        <a:rPr lang="en-US" sz="1000" i="1">
                                          <a:latin typeface="Cambria Math" panose="02040503050406030204" pitchFamily="18" charset="0"/>
                                        </a:rPr>
                                        <m:t>𝜆</m:t>
                                      </m:r>
                                    </m:sub>
                                  </m:sSub>
                                </m:den>
                              </m:f>
                              <m:r>
                                <a:rPr lang="en-US" sz="1000" i="0">
                                  <a:latin typeface="Cambria Math" panose="02040503050406030204" pitchFamily="18" charset="0"/>
                                </a:rPr>
                                <m:t>+1</m:t>
                              </m:r>
                            </m:e>
                          </m:d>
                        </m:den>
                      </m:f>
                    </m:oMath>
                  </m:oMathPara>
                </a14:m>
                <a:endParaRPr lang="en-US" sz="1000" dirty="0"/>
              </a:p>
            </p:txBody>
          </p:sp>
        </mc:Choice>
        <mc:Fallback xmlns="">
          <p:sp>
            <p:nvSpPr>
              <p:cNvPr id="13" name="Rectángulo 12"/>
              <p:cNvSpPr>
                <a:spLocks noRot="1" noChangeAspect="1" noMove="1" noResize="1" noEditPoints="1" noAdjustHandles="1" noChangeArrowheads="1" noChangeShapeType="1" noTextEdit="1"/>
              </p:cNvSpPr>
              <p:nvPr/>
            </p:nvSpPr>
            <p:spPr>
              <a:xfrm>
                <a:off x="5783755" y="2952105"/>
                <a:ext cx="1147623" cy="53226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560699" y="3054384"/>
                <a:ext cx="1449307" cy="44409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𝜌</m:t>
                          </m:r>
                        </m:e>
                        <m:sub>
                          <m:r>
                            <a:rPr lang="en-US" sz="1050" i="1">
                              <a:latin typeface="Cambria Math" panose="02040503050406030204" pitchFamily="18" charset="0"/>
                            </a:rPr>
                            <m:t>𝑇𝑂𝐴</m:t>
                          </m:r>
                        </m:sub>
                      </m:sSub>
                      <m:r>
                        <a:rPr lang="en-US" sz="1050" i="0">
                          <a:latin typeface="Cambria Math" panose="02040503050406030204" pitchFamily="18" charset="0"/>
                        </a:rPr>
                        <m:t>=</m:t>
                      </m:r>
                      <m:f>
                        <m:fPr>
                          <m:ctrlPr>
                            <a:rPr lang="en-US" sz="1050" i="1">
                              <a:latin typeface="Cambria Math" panose="02040503050406030204" pitchFamily="18" charset="0"/>
                            </a:rPr>
                          </m:ctrlPr>
                        </m:fPr>
                        <m:num>
                          <m:r>
                            <a:rPr lang="en-US" sz="1050" i="1">
                              <a:latin typeface="Cambria Math" panose="02040503050406030204" pitchFamily="18" charset="0"/>
                            </a:rPr>
                            <m:t>𝜋</m:t>
                          </m:r>
                          <m:r>
                            <a:rPr lang="en-US" sz="1050" i="0">
                              <a:latin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𝐿</m:t>
                              </m:r>
                            </m:e>
                            <m:sub>
                              <m:r>
                                <a:rPr lang="en-US" sz="1050" i="1">
                                  <a:latin typeface="Cambria Math" panose="02040503050406030204" pitchFamily="18" charset="0"/>
                                </a:rPr>
                                <m:t>𝜆</m:t>
                              </m:r>
                            </m:sub>
                          </m:sSub>
                          <m:r>
                            <a:rPr lang="en-US" sz="1050" i="0">
                              <a:latin typeface="Cambria Math" panose="02040503050406030204" pitchFamily="18" charset="0"/>
                            </a:rPr>
                            <m:t>∗</m:t>
                          </m:r>
                          <m:sSup>
                            <m:sSupPr>
                              <m:ctrlPr>
                                <a:rPr lang="en-US" sz="1050" i="1">
                                  <a:latin typeface="Cambria Math" panose="02040503050406030204" pitchFamily="18" charset="0"/>
                                </a:rPr>
                              </m:ctrlPr>
                            </m:sSupPr>
                            <m:e>
                              <m:r>
                                <a:rPr lang="en-US" sz="1050" i="1">
                                  <a:latin typeface="Cambria Math" panose="02040503050406030204" pitchFamily="18" charset="0"/>
                                </a:rPr>
                                <m:t>𝑑</m:t>
                              </m:r>
                            </m:e>
                            <m:sup>
                              <m:r>
                                <a:rPr lang="en-US" sz="1050" i="0">
                                  <a:latin typeface="Cambria Math" panose="02040503050406030204" pitchFamily="18" charset="0"/>
                                </a:rPr>
                                <m:t>2</m:t>
                              </m:r>
                            </m:sup>
                          </m:sSup>
                        </m:num>
                        <m:den>
                          <m:sSub>
                            <m:sSubPr>
                              <m:ctrlPr>
                                <a:rPr lang="en-US" sz="1050" i="1">
                                  <a:latin typeface="Cambria Math" panose="02040503050406030204" pitchFamily="18" charset="0"/>
                                </a:rPr>
                              </m:ctrlPr>
                            </m:sSubPr>
                            <m:e>
                              <m:r>
                                <a:rPr lang="en-US" sz="1050" i="1">
                                  <a:latin typeface="Cambria Math" panose="02040503050406030204" pitchFamily="18" charset="0"/>
                                </a:rPr>
                                <m:t>𝐸</m:t>
                              </m:r>
                            </m:e>
                            <m:sub>
                              <m:r>
                                <a:rPr lang="en-US" sz="1050" i="1">
                                  <a:latin typeface="Cambria Math" panose="02040503050406030204" pitchFamily="18" charset="0"/>
                                </a:rPr>
                                <m:t>𝑆𝑈𝑁</m:t>
                              </m:r>
                              <m:r>
                                <a:rPr lang="en-US" sz="1050" i="0">
                                  <a:latin typeface="Cambria Math" panose="02040503050406030204" pitchFamily="18" charset="0"/>
                                </a:rPr>
                                <m:t> </m:t>
                              </m:r>
                              <m:r>
                                <a:rPr lang="en-US" sz="1050" i="1">
                                  <a:latin typeface="Cambria Math" panose="02040503050406030204" pitchFamily="18" charset="0"/>
                                </a:rPr>
                                <m:t>𝜆</m:t>
                              </m:r>
                            </m:sub>
                          </m:sSub>
                          <m:r>
                            <a:rPr lang="en-US" sz="1050" i="0">
                              <a:latin typeface="Cambria Math" panose="02040503050406030204" pitchFamily="18" charset="0"/>
                            </a:rPr>
                            <m:t>∗</m:t>
                          </m:r>
                          <m:func>
                            <m:funcPr>
                              <m:ctrlPr>
                                <a:rPr lang="en-US" sz="1050" i="1">
                                  <a:latin typeface="Cambria Math" panose="02040503050406030204" pitchFamily="18" charset="0"/>
                                </a:rPr>
                              </m:ctrlPr>
                            </m:funcPr>
                            <m:fName>
                              <m:r>
                                <m:rPr>
                                  <m:sty m:val="p"/>
                                </m:rPr>
                                <a:rPr lang="en-US" sz="1050" i="0">
                                  <a:latin typeface="Cambria Math" panose="02040503050406030204" pitchFamily="18" charset="0"/>
                                </a:rPr>
                                <m:t>cos</m:t>
                              </m:r>
                            </m:fName>
                            <m:e>
                              <m:r>
                                <a:rPr lang="en-US" sz="1050" i="1">
                                  <a:latin typeface="Cambria Math" panose="02040503050406030204" pitchFamily="18" charset="0"/>
                                </a:rPr>
                                <m:t>𝜃</m:t>
                              </m:r>
                            </m:e>
                          </m:func>
                        </m:den>
                      </m:f>
                    </m:oMath>
                  </m:oMathPara>
                </a14:m>
                <a:endParaRPr lang="en-US" sz="1050" dirty="0"/>
              </a:p>
            </p:txBody>
          </p:sp>
        </mc:Choice>
        <mc:Fallback xmlns="">
          <p:sp>
            <p:nvSpPr>
              <p:cNvPr id="14" name="Rectángulo 13"/>
              <p:cNvSpPr>
                <a:spLocks noRot="1" noChangeAspect="1" noMove="1" noResize="1" noEditPoints="1" noAdjustHandles="1" noChangeArrowheads="1" noChangeShapeType="1" noTextEdit="1"/>
              </p:cNvSpPr>
              <p:nvPr/>
            </p:nvSpPr>
            <p:spPr>
              <a:xfrm>
                <a:off x="8560699" y="3054384"/>
                <a:ext cx="1449307" cy="444096"/>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31252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10" name="Shape 66"/>
          <p:cNvSpPr txBox="1">
            <a:spLocks noGrp="1"/>
          </p:cNvSpPr>
          <p:nvPr>
            <p:ph type="title"/>
          </p:nvPr>
        </p:nvSpPr>
        <p:spPr>
          <a:xfrm>
            <a:off x="432452" y="721757"/>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IMÁGENES SATELITALES</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7170" name="Picture 2" descr="Sensores Remotos."/>
          <p:cNvPicPr>
            <a:picLocks noChangeAspect="1" noChangeArrowheads="1"/>
          </p:cNvPicPr>
          <p:nvPr/>
        </p:nvPicPr>
        <p:blipFill rotWithShape="1">
          <a:blip r:embed="rId2">
            <a:extLst>
              <a:ext uri="{28A0092B-C50C-407E-A947-70E740481C1C}">
                <a14:useLocalDpi xmlns:a14="http://schemas.microsoft.com/office/drawing/2010/main" val="0"/>
              </a:ext>
            </a:extLst>
          </a:blip>
          <a:srcRect l="4588" t="3964" r="8771" b="4601"/>
          <a:stretch/>
        </p:blipFill>
        <p:spPr bwMode="auto">
          <a:xfrm>
            <a:off x="10288983" y="1"/>
            <a:ext cx="1880611" cy="1851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Erdas Imagine – GeoSolutions Consulting In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0098" y="3235760"/>
            <a:ext cx="1799496" cy="1012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4" name="Picture 6" descr="Imágenes satelitales de los países mundialistas | Metro 9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8562" y="5401052"/>
            <a:ext cx="1941452" cy="145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7" name="Diagrama 16"/>
          <p:cNvGraphicFramePr/>
          <p:nvPr>
            <p:extLst>
              <p:ext uri="{D42A27DB-BD31-4B8C-83A1-F6EECF244321}">
                <p14:modId xmlns:p14="http://schemas.microsoft.com/office/powerpoint/2010/main" val="706974971"/>
              </p:ext>
            </p:extLst>
          </p:nvPr>
        </p:nvGraphicFramePr>
        <p:xfrm>
          <a:off x="1789725" y="95170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1053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029599422"/>
              </p:ext>
            </p:extLst>
          </p:nvPr>
        </p:nvGraphicFramePr>
        <p:xfrm>
          <a:off x="1293437" y="104264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10" name="Shape 66"/>
          <p:cNvSpPr txBox="1">
            <a:spLocks noGrp="1"/>
          </p:cNvSpPr>
          <p:nvPr>
            <p:ph type="title"/>
          </p:nvPr>
        </p:nvSpPr>
        <p:spPr>
          <a:xfrm>
            <a:off x="1256549" y="721757"/>
            <a:ext cx="7537504"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VUELOS DE PRUEBA PARA LA GENERACIÓN DE MOSAICOS TÉRMICOS</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11" name="Imagen 10" descr="C:\Users\Usuario\Downloads\116999400_2406923626274702_8913180334136194468_n.jpg"/>
          <p:cNvPicPr/>
          <p:nvPr/>
        </p:nvPicPr>
        <p:blipFill rotWithShape="1">
          <a:blip r:embed="rId7" cstate="print">
            <a:extLst>
              <a:ext uri="{28A0092B-C50C-407E-A947-70E740481C1C}">
                <a14:useLocalDpi xmlns:a14="http://schemas.microsoft.com/office/drawing/2010/main" val="0"/>
              </a:ext>
            </a:extLst>
          </a:blip>
          <a:srcRect l="33692" t="38515" r="22828" b="35025"/>
          <a:stretch/>
        </p:blipFill>
        <p:spPr bwMode="auto">
          <a:xfrm>
            <a:off x="9798685" y="4900295"/>
            <a:ext cx="2393315" cy="1957705"/>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t="9712" b="45021"/>
          <a:stretch/>
        </p:blipFill>
        <p:spPr>
          <a:xfrm>
            <a:off x="9798685" y="0"/>
            <a:ext cx="2393315" cy="2347353"/>
          </a:xfrm>
          <a:prstGeom prst="rect">
            <a:avLst/>
          </a:prstGeom>
        </p:spPr>
      </p:pic>
      <p:pic>
        <p:nvPicPr>
          <p:cNvPr id="5" name="Imagen 4"/>
          <p:cNvPicPr>
            <a:picLocks noChangeAspect="1"/>
          </p:cNvPicPr>
          <p:nvPr/>
        </p:nvPicPr>
        <p:blipFill rotWithShape="1">
          <a:blip r:embed="rId9">
            <a:extLst>
              <a:ext uri="{28A0092B-C50C-407E-A947-70E740481C1C}">
                <a14:useLocalDpi xmlns:a14="http://schemas.microsoft.com/office/drawing/2010/main" val="0"/>
              </a:ext>
            </a:extLst>
          </a:blip>
          <a:srcRect t="9712" b="38601"/>
          <a:stretch/>
        </p:blipFill>
        <p:spPr>
          <a:xfrm>
            <a:off x="9798685" y="2347353"/>
            <a:ext cx="2393315" cy="2680251"/>
          </a:xfrm>
          <a:prstGeom prst="rect">
            <a:avLst/>
          </a:prstGeom>
        </p:spPr>
      </p:pic>
      <p:pic>
        <p:nvPicPr>
          <p:cNvPr id="7" name="Imagen 6"/>
          <p:cNvPicPr>
            <a:picLocks noChangeAspect="1"/>
          </p:cNvPicPr>
          <p:nvPr/>
        </p:nvPicPr>
        <p:blipFill>
          <a:blip r:embed="rId10"/>
          <a:stretch>
            <a:fillRect/>
          </a:stretch>
        </p:blipFill>
        <p:spPr>
          <a:xfrm>
            <a:off x="4278052" y="5208814"/>
            <a:ext cx="4787533" cy="1252501"/>
          </a:xfrm>
          <a:prstGeom prst="rect">
            <a:avLst/>
          </a:prstGeom>
        </p:spPr>
      </p:pic>
    </p:spTree>
    <p:extLst>
      <p:ext uri="{BB962C8B-B14F-4D97-AF65-F5344CB8AC3E}">
        <p14:creationId xmlns:p14="http://schemas.microsoft.com/office/powerpoint/2010/main" val="248855032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180316271"/>
              </p:ext>
            </p:extLst>
          </p:nvPr>
        </p:nvGraphicFramePr>
        <p:xfrm>
          <a:off x="-1207911" y="118165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Imagen 18"/>
          <p:cNvPicPr>
            <a:picLocks noChangeAspect="1"/>
          </p:cNvPicPr>
          <p:nvPr/>
        </p:nvPicPr>
        <p:blipFill>
          <a:blip r:embed="rId7"/>
          <a:stretch>
            <a:fillRect/>
          </a:stretch>
        </p:blipFill>
        <p:spPr>
          <a:xfrm>
            <a:off x="4547683" y="1679778"/>
            <a:ext cx="1107695" cy="1107695"/>
          </a:xfrm>
          <a:prstGeom prst="rect">
            <a:avLst/>
          </a:prstGeom>
        </p:spPr>
      </p:pic>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pic>
        <p:nvPicPr>
          <p:cNvPr id="11" name="Imagen 10" descr="C:\Users\Usuario\Downloads\116999400_2406923626274702_8913180334136194468_n.jpg"/>
          <p:cNvPicPr/>
          <p:nvPr/>
        </p:nvPicPr>
        <p:blipFill rotWithShape="1">
          <a:blip r:embed="rId8" cstate="print">
            <a:extLst>
              <a:ext uri="{28A0092B-C50C-407E-A947-70E740481C1C}">
                <a14:useLocalDpi xmlns:a14="http://schemas.microsoft.com/office/drawing/2010/main" val="0"/>
              </a:ext>
            </a:extLst>
          </a:blip>
          <a:srcRect l="33692" t="38515" r="22828" b="35025"/>
          <a:stretch/>
        </p:blipFill>
        <p:spPr bwMode="auto">
          <a:xfrm>
            <a:off x="9798685" y="4900295"/>
            <a:ext cx="2393315" cy="1957705"/>
          </a:xfrm>
          <a:prstGeom prst="rect">
            <a:avLst/>
          </a:prstGeom>
          <a:noFill/>
          <a:ln>
            <a:noFill/>
          </a:ln>
          <a:extLst>
            <a:ext uri="{53640926-AAD7-44D8-BBD7-CCE9431645EC}">
              <a14:shadowObscured xmlns:a14="http://schemas.microsoft.com/office/drawing/2010/main"/>
            </a:ext>
          </a:extLst>
        </p:spPr>
      </p:pic>
      <p:pic>
        <p:nvPicPr>
          <p:cNvPr id="12" name="Imagen 11" descr="C:\Users\Usuario\Downloads\116792822_674826703105018_5418842974844180637_n.jpg"/>
          <p:cNvPicPr/>
          <p:nvPr/>
        </p:nvPicPr>
        <p:blipFill rotWithShape="1">
          <a:blip r:embed="rId9" cstate="print">
            <a:extLst>
              <a:ext uri="{28A0092B-C50C-407E-A947-70E740481C1C}">
                <a14:useLocalDpi xmlns:a14="http://schemas.microsoft.com/office/drawing/2010/main" val="0"/>
              </a:ext>
            </a:extLst>
          </a:blip>
          <a:srcRect l="9984" t="7764" r="9249" b="20991"/>
          <a:stretch/>
        </p:blipFill>
        <p:spPr bwMode="auto">
          <a:xfrm>
            <a:off x="9798685" y="2151780"/>
            <a:ext cx="2393316" cy="2748515"/>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1302B249-C0EA-491F-A0B2-4D47D239AC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8684" y="0"/>
            <a:ext cx="2393315" cy="2151780"/>
          </a:xfrm>
          <a:prstGeom prst="rect">
            <a:avLst/>
          </a:prstGeom>
        </p:spPr>
      </p:pic>
      <p:sp>
        <p:nvSpPr>
          <p:cNvPr id="14" name="Shape 66"/>
          <p:cNvSpPr txBox="1">
            <a:spLocks noGrp="1"/>
          </p:cNvSpPr>
          <p:nvPr>
            <p:ph type="title"/>
          </p:nvPr>
        </p:nvSpPr>
        <p:spPr>
          <a:xfrm>
            <a:off x="1245256" y="721757"/>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CAPTURA Y PROCESAMIENTO DE IMÁGENES TÉRMICAS</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16" name="Imagen 15"/>
          <p:cNvPicPr/>
          <p:nvPr/>
        </p:nvPicPr>
        <p:blipFill rotWithShape="1">
          <a:blip r:embed="rId11"/>
          <a:srcRect t="3981"/>
          <a:stretch/>
        </p:blipFill>
        <p:spPr bwMode="auto">
          <a:xfrm>
            <a:off x="4512027" y="3285595"/>
            <a:ext cx="2116455" cy="143827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12"/>
          <a:srcRect t="5543"/>
          <a:stretch/>
        </p:blipFill>
        <p:spPr>
          <a:xfrm>
            <a:off x="6920089" y="3285595"/>
            <a:ext cx="1611199" cy="1438275"/>
          </a:xfrm>
          <a:prstGeom prst="rect">
            <a:avLst/>
          </a:prstGeom>
        </p:spPr>
      </p:pic>
      <p:pic>
        <p:nvPicPr>
          <p:cNvPr id="9220" name="Picture 4" descr="PIX4D Mapper Pro | Blog | Imasg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2027" y="5227213"/>
            <a:ext cx="2235201" cy="1303867"/>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p:nvPr/>
        </p:nvPicPr>
        <p:blipFill rotWithShape="1">
          <a:blip r:embed="rId14"/>
          <a:srcRect l="27717" t="46725" r="58898" b="38765"/>
          <a:stretch/>
        </p:blipFill>
        <p:spPr bwMode="auto">
          <a:xfrm>
            <a:off x="6842159" y="5227213"/>
            <a:ext cx="1805130" cy="13038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3" name="Rectángulo 22"/>
          <p:cNvSpPr/>
          <p:nvPr/>
        </p:nvSpPr>
        <p:spPr>
          <a:xfrm>
            <a:off x="6874933" y="5943193"/>
            <a:ext cx="1151396" cy="2656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Imagen 19"/>
          <p:cNvPicPr>
            <a:picLocks noChangeAspect="1"/>
          </p:cNvPicPr>
          <p:nvPr/>
        </p:nvPicPr>
        <p:blipFill>
          <a:blip r:embed="rId15"/>
          <a:stretch>
            <a:fillRect/>
          </a:stretch>
        </p:blipFill>
        <p:spPr>
          <a:xfrm>
            <a:off x="4512027" y="1513540"/>
            <a:ext cx="4954659" cy="1285268"/>
          </a:xfrm>
          <a:prstGeom prst="rect">
            <a:avLst/>
          </a:prstGeom>
        </p:spPr>
      </p:pic>
    </p:spTree>
    <p:extLst>
      <p:ext uri="{BB962C8B-B14F-4D97-AF65-F5344CB8AC3E}">
        <p14:creationId xmlns:p14="http://schemas.microsoft.com/office/powerpoint/2010/main" val="3582425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220"/>
                                        </p:tgtEl>
                                        <p:attrNameLst>
                                          <p:attrName>style.visibility</p:attrName>
                                        </p:attrNameLst>
                                      </p:cBhvr>
                                      <p:to>
                                        <p:strVal val="visible"/>
                                      </p:to>
                                    </p:set>
                                    <p:animEffect transition="in" filter="fade">
                                      <p:cBhvr>
                                        <p:cTn id="33" dur="1000"/>
                                        <p:tgtEl>
                                          <p:spTgt spid="9220"/>
                                        </p:tgtEl>
                                      </p:cBhvr>
                                    </p:animEffect>
                                    <p:anim calcmode="lin" valueType="num">
                                      <p:cBhvr>
                                        <p:cTn id="34" dur="1000" fill="hold"/>
                                        <p:tgtEl>
                                          <p:spTgt spid="9220"/>
                                        </p:tgtEl>
                                        <p:attrNameLst>
                                          <p:attrName>ppt_x</p:attrName>
                                        </p:attrNameLst>
                                      </p:cBhvr>
                                      <p:tavLst>
                                        <p:tav tm="0">
                                          <p:val>
                                            <p:strVal val="#ppt_x"/>
                                          </p:val>
                                        </p:tav>
                                        <p:tav tm="100000">
                                          <p:val>
                                            <p:strVal val="#ppt_x"/>
                                          </p:val>
                                        </p:tav>
                                      </p:tavLst>
                                    </p:anim>
                                    <p:anim calcmode="lin" valueType="num">
                                      <p:cBhvr>
                                        <p:cTn id="35" dur="1000" fill="hold"/>
                                        <p:tgtEl>
                                          <p:spTgt spid="92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14" name="Shape 66"/>
          <p:cNvSpPr txBox="1">
            <a:spLocks noGrp="1"/>
          </p:cNvSpPr>
          <p:nvPr>
            <p:ph type="title"/>
          </p:nvPr>
        </p:nvSpPr>
        <p:spPr>
          <a:xfrm>
            <a:off x="229255" y="710468"/>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AMBIENTAL</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529071033"/>
              </p:ext>
            </p:extLst>
          </p:nvPr>
        </p:nvGraphicFramePr>
        <p:xfrm>
          <a:off x="1670756" y="1523079"/>
          <a:ext cx="7631289" cy="4873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n 16" descr="C:\Users\Usuario\Downloads\WhatsApp Image 2020-09-02 at 8.30.33 PM.jpeg"/>
          <p:cNvPicPr/>
          <p:nvPr/>
        </p:nvPicPr>
        <p:blipFill rotWithShape="1">
          <a:blip r:embed="rId7" cstate="print">
            <a:extLst>
              <a:ext uri="{28A0092B-C50C-407E-A947-70E740481C1C}">
                <a14:useLocalDpi xmlns:a14="http://schemas.microsoft.com/office/drawing/2010/main" val="0"/>
              </a:ext>
            </a:extLst>
          </a:blip>
          <a:srcRect l="14132" t="24776" r="7405"/>
          <a:stretch/>
        </p:blipFill>
        <p:spPr bwMode="auto">
          <a:xfrm>
            <a:off x="8805301" y="519289"/>
            <a:ext cx="2404566" cy="1659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8" name="Imagen 17" descr="C:\Users\Usuario\Downloads\WhatsApp Image 2020-08-04 at 1.25.06 PM.jpeg"/>
          <p:cNvPicPr/>
          <p:nvPr/>
        </p:nvPicPr>
        <p:blipFill rotWithShape="1">
          <a:blip r:embed="rId8" cstate="print">
            <a:extLst>
              <a:ext uri="{28A0092B-C50C-407E-A947-70E740481C1C}">
                <a14:useLocalDpi xmlns:a14="http://schemas.microsoft.com/office/drawing/2010/main" val="0"/>
              </a:ext>
            </a:extLst>
          </a:blip>
          <a:srcRect l="11807" r="4277" b="19455"/>
          <a:stretch/>
        </p:blipFill>
        <p:spPr bwMode="auto">
          <a:xfrm>
            <a:off x="8805301" y="5170312"/>
            <a:ext cx="2309333" cy="1365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2290" name="Picture 2" descr="Hach HQ30D [HQ30D53103303] Portable pH and Dissolved Oxygen Meter with Gel  pH Electrode and Luminescent DO Sensor, 3 m Cable | Jual | Harga |Price |  Indomultimeter.c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82137" y="2773829"/>
            <a:ext cx="1800948" cy="180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98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wipe(down)">
                                      <p:cBhvr>
                                        <p:cTn id="14" dur="5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411866132"/>
              </p:ext>
            </p:extLst>
          </p:nvPr>
        </p:nvGraphicFramePr>
        <p:xfrm>
          <a:off x="-790222" y="108300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METODOLOGÍA</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14" name="Shape 66"/>
          <p:cNvSpPr txBox="1">
            <a:spLocks noGrp="1"/>
          </p:cNvSpPr>
          <p:nvPr>
            <p:ph type="title"/>
          </p:nvPr>
        </p:nvSpPr>
        <p:spPr>
          <a:xfrm>
            <a:off x="229255" y="710468"/>
            <a:ext cx="6858000"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ESTADÍSTICO</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sp>
        <p:nvSpPr>
          <p:cNvPr id="4" name="Rectángulo 3"/>
          <p:cNvSpPr/>
          <p:nvPr/>
        </p:nvSpPr>
        <p:spPr>
          <a:xfrm>
            <a:off x="5654638" y="1542902"/>
            <a:ext cx="2720622" cy="1425037"/>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600" dirty="0"/>
              <a:t>N</a:t>
            </a:r>
            <a:r>
              <a:rPr lang="es-ES_tradnl" sz="1600" dirty="0" smtClean="0"/>
              <a:t>úmero </a:t>
            </a:r>
            <a:r>
              <a:rPr lang="es-ES_tradnl" sz="1600" dirty="0"/>
              <a:t>de muestras; </a:t>
            </a:r>
            <a:r>
              <a:rPr lang="es-ES_tradnl" sz="1600" dirty="0" smtClean="0"/>
              <a:t>coordenadas; </a:t>
            </a:r>
            <a:r>
              <a:rPr lang="es-ES_tradnl" sz="1600" dirty="0"/>
              <a:t>Tº sonda en </a:t>
            </a:r>
            <a:r>
              <a:rPr lang="es-ES_tradnl" sz="1600" dirty="0" err="1"/>
              <a:t>ºC</a:t>
            </a:r>
            <a:r>
              <a:rPr lang="es-ES_tradnl" sz="1600" dirty="0"/>
              <a:t>; Tº dron en </a:t>
            </a:r>
            <a:r>
              <a:rPr lang="es-ES_tradnl" sz="1600" dirty="0" err="1"/>
              <a:t>ºC</a:t>
            </a:r>
            <a:r>
              <a:rPr lang="es-ES_tradnl" sz="1600" dirty="0"/>
              <a:t>, Diferencia Tº y </a:t>
            </a:r>
            <a:r>
              <a:rPr lang="es-ES_tradnl" sz="1600" dirty="0" smtClean="0"/>
              <a:t>concentración </a:t>
            </a:r>
            <a:r>
              <a:rPr lang="es-ES_tradnl" sz="1600" dirty="0"/>
              <a:t>de arsénico en µg/L (</a:t>
            </a:r>
            <a:r>
              <a:rPr lang="es-ES_tradnl" sz="1600" dirty="0" err="1" smtClean="0"/>
              <a:t>ppb</a:t>
            </a:r>
            <a:r>
              <a:rPr lang="es-ES_tradnl" sz="1600" dirty="0" smtClean="0"/>
              <a:t>)</a:t>
            </a:r>
            <a:endParaRPr lang="en-US" sz="1600" dirty="0"/>
          </a:p>
        </p:txBody>
      </p:sp>
      <p:sp>
        <p:nvSpPr>
          <p:cNvPr id="10" name="Rectángulo 9"/>
          <p:cNvSpPr/>
          <p:nvPr/>
        </p:nvSpPr>
        <p:spPr>
          <a:xfrm>
            <a:off x="5654638" y="3149740"/>
            <a:ext cx="2720622" cy="142503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600" dirty="0"/>
              <a:t>M</a:t>
            </a:r>
            <a:r>
              <a:rPr lang="es-ES_tradnl" sz="1600" dirty="0" smtClean="0"/>
              <a:t>edia</a:t>
            </a:r>
            <a:r>
              <a:rPr lang="es-ES_tradnl" sz="1600" dirty="0"/>
              <a:t>, moda, mediana, desviación estándar, rango, número de datos, valor máximo y valor mínimo</a:t>
            </a:r>
            <a:endParaRPr lang="en-US" sz="1400" dirty="0"/>
          </a:p>
        </p:txBody>
      </p:sp>
      <p:sp>
        <p:nvSpPr>
          <p:cNvPr id="13" name="Rectángulo 12"/>
          <p:cNvSpPr/>
          <p:nvPr/>
        </p:nvSpPr>
        <p:spPr>
          <a:xfrm>
            <a:off x="5654638" y="4892399"/>
            <a:ext cx="2720622" cy="1425037"/>
          </a:xfrm>
          <a:prstGeom prst="rect">
            <a:avLst/>
          </a:prstGeom>
          <a:noFill/>
          <a:ln>
            <a:solidFill>
              <a:srgbClr val="0F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600" dirty="0" smtClean="0"/>
              <a:t>Correlación 1: Tº sonda vs Tº dron</a:t>
            </a:r>
          </a:p>
          <a:p>
            <a:pPr algn="just"/>
            <a:endParaRPr lang="es-ES_tradnl" sz="1600" dirty="0"/>
          </a:p>
          <a:p>
            <a:pPr algn="just"/>
            <a:r>
              <a:rPr lang="es-ES_tradnl" sz="1600" dirty="0" smtClean="0"/>
              <a:t>Correlación 2: Tº dron vs arsénico</a:t>
            </a:r>
            <a:endParaRPr lang="en-US" sz="1600" dirty="0"/>
          </a:p>
        </p:txBody>
      </p:sp>
      <p:pic>
        <p:nvPicPr>
          <p:cNvPr id="13314" name="Picture 2" descr="Bash on Ubuntu on Windows で RStudio を使う - G2's Fore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985" y="5231069"/>
            <a:ext cx="2307104" cy="84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16" name="Picture 4" descr="ProgramaR en Estadística: más allá de los menús con R y RStudio | Facultad  de Ciencias Sociales y Jurídicas"/>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59533" t="24611" b="6911"/>
          <a:stretch/>
        </p:blipFill>
        <p:spPr bwMode="auto">
          <a:xfrm>
            <a:off x="9162852" y="1842591"/>
            <a:ext cx="2307104" cy="2928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540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pic>
        <p:nvPicPr>
          <p:cNvPr id="6" name="Imagen 5" descr="C:\respaldo vero\disco c\tesis\visio\resultados imagenes satelitales.jpg"/>
          <p:cNvPicPr/>
          <p:nvPr/>
        </p:nvPicPr>
        <p:blipFill rotWithShape="1">
          <a:blip r:embed="rId2">
            <a:extLst>
              <a:ext uri="{28A0092B-C50C-407E-A947-70E740481C1C}">
                <a14:useLocalDpi xmlns:a14="http://schemas.microsoft.com/office/drawing/2010/main" val="0"/>
              </a:ext>
            </a:extLst>
          </a:blip>
          <a:srcRect r="5077"/>
          <a:stretch/>
        </p:blipFill>
        <p:spPr bwMode="auto">
          <a:xfrm>
            <a:off x="2720623" y="1140178"/>
            <a:ext cx="6942666" cy="571782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Shape 66"/>
          <p:cNvSpPr txBox="1">
            <a:spLocks noGrp="1"/>
          </p:cNvSpPr>
          <p:nvPr>
            <p:ph type="title"/>
          </p:nvPr>
        </p:nvSpPr>
        <p:spPr>
          <a:xfrm>
            <a:off x="1392010" y="691567"/>
            <a:ext cx="6995634"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CORRECIÓN RADIOMÉTRICA BANDA 1</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sp>
        <p:nvSpPr>
          <p:cNvPr id="2" name="Rectángulo 1"/>
          <p:cNvSpPr/>
          <p:nvPr/>
        </p:nvSpPr>
        <p:spPr>
          <a:xfrm>
            <a:off x="6918960" y="1744980"/>
            <a:ext cx="723900" cy="297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6918960" y="3749040"/>
            <a:ext cx="723900" cy="297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6918960" y="5604510"/>
            <a:ext cx="77724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264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823913" y="680278"/>
            <a:ext cx="6995634"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CÁLCULO DE TEMPERATURA</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8" name="Imagen 7" descr="C:\respaldo vero\disco c\tesis\resultados imagenes satelitales.jpg"/>
          <p:cNvPicPr/>
          <p:nvPr/>
        </p:nvPicPr>
        <p:blipFill rotWithShape="1">
          <a:blip r:embed="rId2">
            <a:extLst>
              <a:ext uri="{28A0092B-C50C-407E-A947-70E740481C1C}">
                <a14:useLocalDpi xmlns:a14="http://schemas.microsoft.com/office/drawing/2010/main" val="0"/>
              </a:ext>
            </a:extLst>
          </a:blip>
          <a:srcRect l="1354" r="14000"/>
          <a:stretch/>
        </p:blipFill>
        <p:spPr bwMode="auto">
          <a:xfrm>
            <a:off x="2348091" y="1275646"/>
            <a:ext cx="8376356" cy="522675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6918960" y="2148840"/>
            <a:ext cx="1135380"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6918960" y="4983480"/>
            <a:ext cx="1135380"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583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C6B8D49-95B5-4A3A-9452-0E8502DE0540}"/>
              </a:ext>
            </a:extLst>
          </p:cNvPr>
          <p:cNvGraphicFramePr/>
          <p:nvPr>
            <p:extLst>
              <p:ext uri="{D42A27DB-BD31-4B8C-83A1-F6EECF244321}">
                <p14:modId xmlns:p14="http://schemas.microsoft.com/office/powerpoint/2010/main" val="175412594"/>
              </p:ext>
            </p:extLst>
          </p:nvPr>
        </p:nvGraphicFramePr>
        <p:xfrm>
          <a:off x="943000" y="487398"/>
          <a:ext cx="10306000" cy="6088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913549" y="-27710"/>
            <a:ext cx="5579918" cy="523220"/>
          </a:xfrm>
          <a:prstGeom prst="rect">
            <a:avLst/>
          </a:prstGeom>
          <a:noFill/>
        </p:spPr>
        <p:txBody>
          <a:bodyPr wrap="square" rtlCol="0">
            <a:spAutoFit/>
          </a:bodyPr>
          <a:lstStyle/>
          <a:p>
            <a:r>
              <a:rPr lang="es-EC"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rPr>
              <a:t>CONTENIDO</a:t>
            </a:r>
          </a:p>
        </p:txBody>
      </p:sp>
    </p:spTree>
    <p:extLst>
      <p:ext uri="{BB962C8B-B14F-4D97-AF65-F5344CB8AC3E}">
        <p14:creationId xmlns:p14="http://schemas.microsoft.com/office/powerpoint/2010/main" val="102076989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1083560" y="883480"/>
            <a:ext cx="8839376" cy="459900"/>
          </a:xfrm>
          <a:prstGeom prst="rect">
            <a:avLst/>
          </a:prstGeom>
        </p:spPr>
        <p:txBody>
          <a:bodyPr wrap="square" lIns="91425" tIns="91425" rIns="91425" bIns="91425" anchor="b" anchorCtr="0">
            <a:noAutofit/>
          </a:bodyPr>
          <a:lstStyle/>
          <a:p>
            <a:pPr lvl="2" algn="ctr" defTabSz="457200" rtl="0"/>
            <a:r>
              <a:rPr lang="es-ES" sz="2800" b="1" dirty="0">
                <a:solidFill>
                  <a:srgbClr val="39C0BA"/>
                </a:solidFill>
                <a:latin typeface="Times New Roman" panose="02020603050405020304" pitchFamily="18" charset="0"/>
                <a:ea typeface="Quicksand"/>
                <a:cs typeface="Times New Roman" panose="02020603050405020304" pitchFamily="18" charset="0"/>
              </a:rPr>
              <a:t>COMPARACIÓN </a:t>
            </a:r>
            <a:r>
              <a:rPr lang="es-ES_tradnl" sz="2800" b="1" dirty="0" smtClean="0">
                <a:solidFill>
                  <a:srgbClr val="39C0BA"/>
                </a:solidFill>
                <a:latin typeface="Times New Roman" panose="02020603050405020304" pitchFamily="18" charset="0"/>
                <a:ea typeface="Quicksand"/>
                <a:cs typeface="Times New Roman" panose="02020603050405020304" pitchFamily="18" charset="0"/>
              </a:rPr>
              <a:t>ENTRE TEMPERATURA DE LA BANDA TÉRMICA VS ISOTERMAS</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6" name="Imagen 5" descr="C:\respaldo vero\disco c\tesis\visio\resultado isotermas.jpg"/>
          <p:cNvPicPr/>
          <p:nvPr/>
        </p:nvPicPr>
        <p:blipFill>
          <a:blip r:embed="rId2">
            <a:extLst>
              <a:ext uri="{28A0092B-C50C-407E-A947-70E740481C1C}">
                <a14:useLocalDpi xmlns:a14="http://schemas.microsoft.com/office/drawing/2010/main" val="0"/>
              </a:ext>
            </a:extLst>
          </a:blip>
          <a:srcRect/>
          <a:stretch>
            <a:fillRect/>
          </a:stretch>
        </p:blipFill>
        <p:spPr bwMode="auto">
          <a:xfrm>
            <a:off x="1692910" y="1343380"/>
            <a:ext cx="7191446" cy="5418664"/>
          </a:xfrm>
          <a:prstGeom prst="rect">
            <a:avLst/>
          </a:prstGeom>
          <a:noFill/>
          <a:ln>
            <a:solidFill>
              <a:schemeClr val="tx1"/>
            </a:solidFill>
          </a:ln>
        </p:spPr>
      </p:pic>
      <p:graphicFrame>
        <p:nvGraphicFramePr>
          <p:cNvPr id="2" name="Diagrama 1"/>
          <p:cNvGraphicFramePr/>
          <p:nvPr>
            <p:extLst>
              <p:ext uri="{D42A27DB-BD31-4B8C-83A1-F6EECF244321}">
                <p14:modId xmlns:p14="http://schemas.microsoft.com/office/powerpoint/2010/main" val="925122656"/>
              </p:ext>
            </p:extLst>
          </p:nvPr>
        </p:nvGraphicFramePr>
        <p:xfrm>
          <a:off x="7292375" y="1749780"/>
          <a:ext cx="6559092" cy="460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08178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047204318"/>
              </p:ext>
            </p:extLst>
          </p:nvPr>
        </p:nvGraphicFramePr>
        <p:xfrm>
          <a:off x="2144889" y="1340556"/>
          <a:ext cx="8466667" cy="5737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1512539" y="725434"/>
            <a:ext cx="7405687" cy="459900"/>
          </a:xfrm>
          <a:prstGeom prst="rect">
            <a:avLst/>
          </a:prstGeom>
        </p:spPr>
        <p:txBody>
          <a:bodyPr wrap="square" lIns="91425" tIns="91425" rIns="91425" bIns="91425" anchor="b" anchorCtr="0">
            <a:noAutofit/>
          </a:bodyPr>
          <a:lstStyle/>
          <a:p>
            <a:r>
              <a:rPr lang="es-ES" sz="2800" b="1" dirty="0" smtClean="0">
                <a:solidFill>
                  <a:srgbClr val="39C0BA"/>
                </a:solidFill>
                <a:latin typeface="Times New Roman" panose="02020603050405020304" pitchFamily="18" charset="0"/>
                <a:ea typeface="Quicksand"/>
                <a:cs typeface="Times New Roman" panose="02020603050405020304" pitchFamily="18" charset="0"/>
              </a:rPr>
              <a:t>ORTOMOSAICOS TÉRMICOS DE PRUEBA</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6" name="Imagen 5" descr="C:\Users\Usuario\Desktop\80-80.jpg"/>
          <p:cNvPicPr/>
          <p:nvPr/>
        </p:nvPicPr>
        <p:blipFill rotWithShape="1">
          <a:blip r:embed="rId7" cstate="print">
            <a:extLst>
              <a:ext uri="{28A0092B-C50C-407E-A947-70E740481C1C}">
                <a14:useLocalDpi xmlns:a14="http://schemas.microsoft.com/office/drawing/2010/main" val="0"/>
              </a:ext>
            </a:extLst>
          </a:blip>
          <a:srcRect t="1278" r="4710" b="1924"/>
          <a:stretch/>
        </p:blipFill>
        <p:spPr bwMode="auto">
          <a:xfrm>
            <a:off x="6385672" y="1340556"/>
            <a:ext cx="2769623" cy="187304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Imagen 8" descr="C:\Users\Usuario\Desktop\70-7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480505" y="4343172"/>
            <a:ext cx="1688146" cy="2810938"/>
          </a:xfrm>
          <a:prstGeom prst="rect">
            <a:avLst/>
          </a:prstGeom>
          <a:noFill/>
          <a:ln>
            <a:solidFill>
              <a:schemeClr val="tx1"/>
            </a:solidFill>
          </a:ln>
        </p:spPr>
      </p:pic>
      <p:pic>
        <p:nvPicPr>
          <p:cNvPr id="10" name="Imagen 9" descr="C:\Users\Usuario\Desktop\90-90.jpg"/>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9711042" y="4371397"/>
            <a:ext cx="1688146" cy="2754488"/>
          </a:xfrm>
          <a:prstGeom prst="rect">
            <a:avLst/>
          </a:prstGeom>
          <a:noFill/>
          <a:ln>
            <a:solidFill>
              <a:schemeClr val="tx1"/>
            </a:solidFill>
          </a:ln>
        </p:spPr>
      </p:pic>
    </p:spTree>
    <p:extLst>
      <p:ext uri="{BB962C8B-B14F-4D97-AF65-F5344CB8AC3E}">
        <p14:creationId xmlns:p14="http://schemas.microsoft.com/office/powerpoint/2010/main" val="182808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564276" y="736724"/>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ORTOMOSAICOS TÉRMICOS (EL TINGO)</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9" name="Imagen 8" descr="C:\Users\Usuario\Desktop\tingo.jpg"/>
          <p:cNvPicPr/>
          <p:nvPr/>
        </p:nvPicPr>
        <p:blipFill rotWithShape="1">
          <a:blip r:embed="rId2">
            <a:extLst>
              <a:ext uri="{28A0092B-C50C-407E-A947-70E740481C1C}">
                <a14:useLocalDpi xmlns:a14="http://schemas.microsoft.com/office/drawing/2010/main" val="0"/>
              </a:ext>
            </a:extLst>
          </a:blip>
          <a:srcRect l="741" t="385" r="472" b="51905"/>
          <a:stretch/>
        </p:blipFill>
        <p:spPr bwMode="auto">
          <a:xfrm>
            <a:off x="1597024" y="1661478"/>
            <a:ext cx="5165019" cy="479576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Imagen 9" descr="C:\Users\Usuario\Desktop\tingo.jpg"/>
          <p:cNvPicPr/>
          <p:nvPr/>
        </p:nvPicPr>
        <p:blipFill rotWithShape="1">
          <a:blip r:embed="rId2">
            <a:extLst>
              <a:ext uri="{28A0092B-C50C-407E-A947-70E740481C1C}">
                <a14:useLocalDpi xmlns:a14="http://schemas.microsoft.com/office/drawing/2010/main" val="0"/>
              </a:ext>
            </a:extLst>
          </a:blip>
          <a:srcRect l="741" t="52679" r="472" b="363"/>
          <a:stretch/>
        </p:blipFill>
        <p:spPr bwMode="auto">
          <a:xfrm>
            <a:off x="6908799" y="1661478"/>
            <a:ext cx="4989688" cy="479576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54017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406228"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ORTOMOSAICOS TÉRMICOS (ILALÓ)</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8" name="Imagen 7" descr="C:\Users\Usuario\Desktop\ilalo.jpg"/>
          <p:cNvPicPr/>
          <p:nvPr/>
        </p:nvPicPr>
        <p:blipFill rotWithShape="1">
          <a:blip r:embed="rId2">
            <a:extLst>
              <a:ext uri="{28A0092B-C50C-407E-A947-70E740481C1C}">
                <a14:useLocalDpi xmlns:a14="http://schemas.microsoft.com/office/drawing/2010/main" val="0"/>
              </a:ext>
            </a:extLst>
          </a:blip>
          <a:srcRect l="547" t="1327" r="705" b="50948"/>
          <a:stretch/>
        </p:blipFill>
        <p:spPr bwMode="auto">
          <a:xfrm>
            <a:off x="1602599" y="1661478"/>
            <a:ext cx="5012690" cy="479576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Imagen 10" descr="C:\Users\Usuario\Desktop\ilalo.jpg"/>
          <p:cNvPicPr/>
          <p:nvPr/>
        </p:nvPicPr>
        <p:blipFill rotWithShape="1">
          <a:blip r:embed="rId2">
            <a:extLst>
              <a:ext uri="{28A0092B-C50C-407E-A947-70E740481C1C}">
                <a14:useLocalDpi xmlns:a14="http://schemas.microsoft.com/office/drawing/2010/main" val="0"/>
              </a:ext>
            </a:extLst>
          </a:blip>
          <a:srcRect l="547" t="51229" r="705" b="438"/>
          <a:stretch/>
        </p:blipFill>
        <p:spPr bwMode="auto">
          <a:xfrm>
            <a:off x="7009975" y="1661478"/>
            <a:ext cx="4922380" cy="479576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540543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835205"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ORTOMOSAICO TÉRMICO (RUMILOMA)</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6" name="Imagen 5" descr="C:\respaldo vero\disco c\tesis\Datos finales\ortomosaicos piscinas-arcgis\Rumiloma\Rumiloma.jpg"/>
          <p:cNvPicPr/>
          <p:nvPr/>
        </p:nvPicPr>
        <p:blipFill rotWithShape="1">
          <a:blip r:embed="rId2">
            <a:extLst>
              <a:ext uri="{28A0092B-C50C-407E-A947-70E740481C1C}">
                <a14:useLocalDpi xmlns:a14="http://schemas.microsoft.com/office/drawing/2010/main" val="0"/>
              </a:ext>
            </a:extLst>
          </a:blip>
          <a:srcRect l="851" t="1914" b="3020"/>
          <a:stretch/>
        </p:blipFill>
        <p:spPr bwMode="auto">
          <a:xfrm>
            <a:off x="3904192" y="1437711"/>
            <a:ext cx="5002742" cy="497437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4872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1219031"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VALORES DE Tº EN LOS PUNTOS DE MUESTREO</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2265722180"/>
              </p:ext>
            </p:extLst>
          </p:nvPr>
        </p:nvGraphicFramePr>
        <p:xfrm>
          <a:off x="6824016" y="1794933"/>
          <a:ext cx="5650206" cy="3879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2866070" y="1378857"/>
            <a:ext cx="4129815" cy="5282321"/>
          </a:xfrm>
          <a:prstGeom prst="rect">
            <a:avLst/>
          </a:prstGeom>
        </p:spPr>
      </p:pic>
    </p:spTree>
    <p:extLst>
      <p:ext uri="{BB962C8B-B14F-4D97-AF65-F5344CB8AC3E}">
        <p14:creationId xmlns:p14="http://schemas.microsoft.com/office/powerpoint/2010/main" val="354651368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1456099"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AMBIENTAL – PARÁMETROS “IN SITU”</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3230621390"/>
              </p:ext>
            </p:extLst>
          </p:nvPr>
        </p:nvGraphicFramePr>
        <p:xfrm>
          <a:off x="6316010" y="1715913"/>
          <a:ext cx="6271102" cy="4601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456099" y="1185335"/>
            <a:ext cx="5543551" cy="2759830"/>
          </a:xfrm>
          <a:prstGeom prst="rect">
            <a:avLst/>
          </a:prstGeom>
        </p:spPr>
      </p:pic>
      <p:pic>
        <p:nvPicPr>
          <p:cNvPr id="8" name="Imagen 7"/>
          <p:cNvPicPr>
            <a:picLocks noChangeAspect="1"/>
          </p:cNvPicPr>
          <p:nvPr/>
        </p:nvPicPr>
        <p:blipFill>
          <a:blip r:embed="rId8"/>
          <a:stretch>
            <a:fillRect/>
          </a:stretch>
        </p:blipFill>
        <p:spPr>
          <a:xfrm>
            <a:off x="1456098" y="4318287"/>
            <a:ext cx="5543551" cy="1999323"/>
          </a:xfrm>
          <a:prstGeom prst="rect">
            <a:avLst/>
          </a:prstGeom>
        </p:spPr>
      </p:pic>
    </p:spTree>
    <p:extLst>
      <p:ext uri="{BB962C8B-B14F-4D97-AF65-F5344CB8AC3E}">
        <p14:creationId xmlns:p14="http://schemas.microsoft.com/office/powerpoint/2010/main" val="179014262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1456099"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AMBIENTAL – PARÁMETROS “IN SITU”</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883844710"/>
              </p:ext>
            </p:extLst>
          </p:nvPr>
        </p:nvGraphicFramePr>
        <p:xfrm>
          <a:off x="2587832" y="2991558"/>
          <a:ext cx="8077323" cy="4763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2587832" y="1834943"/>
            <a:ext cx="7740001" cy="1852800"/>
          </a:xfrm>
          <a:prstGeom prst="rect">
            <a:avLst/>
          </a:prstGeom>
        </p:spPr>
      </p:pic>
    </p:spTree>
    <p:extLst>
      <p:ext uri="{BB962C8B-B14F-4D97-AF65-F5344CB8AC3E}">
        <p14:creationId xmlns:p14="http://schemas.microsoft.com/office/powerpoint/2010/main" val="95035793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411956" y="725435"/>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AMBIENTAL - ARSÉNICO</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3145005223"/>
              </p:ext>
            </p:extLst>
          </p:nvPr>
        </p:nvGraphicFramePr>
        <p:xfrm>
          <a:off x="6406320" y="3490881"/>
          <a:ext cx="5307656" cy="401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618896" y="1185335"/>
            <a:ext cx="4242675" cy="2960139"/>
          </a:xfrm>
          <a:prstGeom prst="rect">
            <a:avLst/>
          </a:prstGeom>
        </p:spPr>
      </p:pic>
      <p:pic>
        <p:nvPicPr>
          <p:cNvPr id="13" name="Imagen 12"/>
          <p:cNvPicPr>
            <a:picLocks noChangeAspect="1"/>
          </p:cNvPicPr>
          <p:nvPr/>
        </p:nvPicPr>
        <p:blipFill>
          <a:blip r:embed="rId8"/>
          <a:stretch>
            <a:fillRect/>
          </a:stretch>
        </p:blipFill>
        <p:spPr>
          <a:xfrm>
            <a:off x="6387177" y="1185335"/>
            <a:ext cx="5056801" cy="2695567"/>
          </a:xfrm>
          <a:prstGeom prst="rect">
            <a:avLst/>
          </a:prstGeom>
        </p:spPr>
      </p:pic>
      <p:pic>
        <p:nvPicPr>
          <p:cNvPr id="15" name="Imagen 14"/>
          <p:cNvPicPr>
            <a:picLocks noChangeAspect="1"/>
          </p:cNvPicPr>
          <p:nvPr/>
        </p:nvPicPr>
        <p:blipFill>
          <a:blip r:embed="rId9"/>
          <a:stretch>
            <a:fillRect/>
          </a:stretch>
        </p:blipFill>
        <p:spPr>
          <a:xfrm>
            <a:off x="1618896" y="4605374"/>
            <a:ext cx="4242675" cy="1553957"/>
          </a:xfrm>
          <a:prstGeom prst="rect">
            <a:avLst/>
          </a:prstGeom>
        </p:spPr>
      </p:pic>
    </p:spTree>
    <p:extLst>
      <p:ext uri="{BB962C8B-B14F-4D97-AF65-F5344CB8AC3E}">
        <p14:creationId xmlns:p14="http://schemas.microsoft.com/office/powerpoint/2010/main" val="134739680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564612" y="770591"/>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ANÁLISIS ESTADÍSTICO</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572142" y="1230491"/>
            <a:ext cx="4641589" cy="5441242"/>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9247014" y="1599671"/>
            <a:ext cx="2750886" cy="1560195"/>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467632" y="1613980"/>
            <a:ext cx="2668905" cy="1560195"/>
          </a:xfrm>
          <a:prstGeom prst="rect">
            <a:avLst/>
          </a:prstGeom>
          <a:noFill/>
          <a:ln>
            <a:noFill/>
          </a:ln>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6467632" y="4684197"/>
            <a:ext cx="2750886" cy="1616710"/>
          </a:xfrm>
          <a:prstGeom prst="rect">
            <a:avLst/>
          </a:prstGeom>
          <a:noFill/>
          <a:ln>
            <a:noFill/>
          </a:ln>
        </p:spPr>
      </p:pic>
      <p:pic>
        <p:nvPicPr>
          <p:cNvPr id="12" name="Imagen 11"/>
          <p:cNvPicPr/>
          <p:nvPr/>
        </p:nvPicPr>
        <p:blipFill>
          <a:blip r:embed="rId6">
            <a:extLst>
              <a:ext uri="{28A0092B-C50C-407E-A947-70E740481C1C}">
                <a14:useLocalDpi xmlns:a14="http://schemas.microsoft.com/office/drawing/2010/main" val="0"/>
              </a:ext>
            </a:extLst>
          </a:blip>
          <a:srcRect/>
          <a:stretch>
            <a:fillRect/>
          </a:stretch>
        </p:blipFill>
        <p:spPr bwMode="auto">
          <a:xfrm>
            <a:off x="9328995" y="4684197"/>
            <a:ext cx="2668905" cy="1616710"/>
          </a:xfrm>
          <a:prstGeom prst="rect">
            <a:avLst/>
          </a:prstGeom>
          <a:noFill/>
          <a:ln>
            <a:noFill/>
          </a:ln>
        </p:spPr>
      </p:pic>
      <p:sp>
        <p:nvSpPr>
          <p:cNvPr id="16" name="Rectángulo 15"/>
          <p:cNvSpPr/>
          <p:nvPr/>
        </p:nvSpPr>
        <p:spPr>
          <a:xfrm>
            <a:off x="1572142" y="1230491"/>
            <a:ext cx="561458" cy="29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p:cNvSpPr/>
          <p:nvPr/>
        </p:nvSpPr>
        <p:spPr>
          <a:xfrm>
            <a:off x="3987880" y="1230491"/>
            <a:ext cx="492680" cy="29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p:cNvSpPr/>
          <p:nvPr/>
        </p:nvSpPr>
        <p:spPr>
          <a:xfrm>
            <a:off x="4480560" y="1230491"/>
            <a:ext cx="563880" cy="29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p:cNvSpPr/>
          <p:nvPr/>
        </p:nvSpPr>
        <p:spPr>
          <a:xfrm>
            <a:off x="5044440" y="1230491"/>
            <a:ext cx="563880" cy="29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ángulo 20"/>
          <p:cNvSpPr/>
          <p:nvPr/>
        </p:nvSpPr>
        <p:spPr>
          <a:xfrm>
            <a:off x="5590985" y="1230491"/>
            <a:ext cx="622746" cy="29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0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696176921"/>
              </p:ext>
            </p:extLst>
          </p:nvPr>
        </p:nvGraphicFramePr>
        <p:xfrm>
          <a:off x="6239224" y="789761"/>
          <a:ext cx="4309080" cy="480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El Tingo se consolida como un atractivo turístico – Ministerio de Turismo"/>
          <p:cNvPicPr/>
          <p:nvPr/>
        </p:nvPicPr>
        <p:blipFill>
          <a:blip r:embed="rId7">
            <a:extLst>
              <a:ext uri="{28A0092B-C50C-407E-A947-70E740481C1C}">
                <a14:useLocalDpi xmlns:a14="http://schemas.microsoft.com/office/drawing/2010/main" val="0"/>
              </a:ext>
            </a:extLst>
          </a:blip>
          <a:srcRect/>
          <a:stretch>
            <a:fillRect/>
          </a:stretch>
        </p:blipFill>
        <p:spPr bwMode="auto">
          <a:xfrm>
            <a:off x="1517210" y="1397220"/>
            <a:ext cx="3654006" cy="2416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Balneario Complejo Turístico Ilaló">
            <a:extLst>
              <a:ext uri="{FF2B5EF4-FFF2-40B4-BE49-F238E27FC236}">
                <a16:creationId xmlns:a16="http://schemas.microsoft.com/office/drawing/2014/main" id="{98B9BF5A-40C8-4879-825C-68D107CCAA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502" b="12792"/>
          <a:stretch/>
        </p:blipFill>
        <p:spPr bwMode="auto">
          <a:xfrm>
            <a:off x="1536027" y="4109359"/>
            <a:ext cx="3635189" cy="2271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Shape 66">
            <a:extLst>
              <a:ext uri="{FF2B5EF4-FFF2-40B4-BE49-F238E27FC236}">
                <a16:creationId xmlns:a16="http://schemas.microsoft.com/office/drawing/2014/main" id="{C51A6972-2628-477B-BFB9-8A717BCA6D3A}"/>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rPr>
              <a:t>GENERALIDADES</a:t>
            </a:r>
            <a:endParaRPr lang="en"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endParaRPr>
          </a:p>
        </p:txBody>
      </p:sp>
      <p:sp>
        <p:nvSpPr>
          <p:cNvPr id="10" name="Rectángulo 9">
            <a:extLst>
              <a:ext uri="{FF2B5EF4-FFF2-40B4-BE49-F238E27FC236}">
                <a16:creationId xmlns:a16="http://schemas.microsoft.com/office/drawing/2014/main" id="{8E64CB27-A9B5-47D6-A404-49374CC6C7E7}"/>
              </a:ext>
            </a:extLst>
          </p:cNvPr>
          <p:cNvSpPr/>
          <p:nvPr/>
        </p:nvSpPr>
        <p:spPr>
          <a:xfrm>
            <a:off x="1536027" y="563026"/>
            <a:ext cx="6060351" cy="523220"/>
          </a:xfrm>
          <a:prstGeom prst="rect">
            <a:avLst/>
          </a:prstGeom>
        </p:spPr>
        <p:txBody>
          <a:bodyPr wrap="square">
            <a:spAutoFit/>
          </a:bodyPr>
          <a:lstStyle/>
          <a:p>
            <a:r>
              <a:rPr lang="es-EC"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rPr>
              <a:t>ANTECEDENTES</a:t>
            </a:r>
          </a:p>
        </p:txBody>
      </p:sp>
      <p:sp>
        <p:nvSpPr>
          <p:cNvPr id="12" name="CuadroTexto 11">
            <a:extLst>
              <a:ext uri="{FF2B5EF4-FFF2-40B4-BE49-F238E27FC236}">
                <a16:creationId xmlns:a16="http://schemas.microsoft.com/office/drawing/2014/main" id="{DF4A29DF-1946-4085-955C-E9994AE784DD}"/>
              </a:ext>
            </a:extLst>
          </p:cNvPr>
          <p:cNvSpPr txBox="1"/>
          <p:nvPr/>
        </p:nvSpPr>
        <p:spPr>
          <a:xfrm>
            <a:off x="1311503" y="6548196"/>
            <a:ext cx="4927721" cy="369332"/>
          </a:xfrm>
          <a:prstGeom prst="rect">
            <a:avLst/>
          </a:prstGeom>
          <a:noFill/>
        </p:spPr>
        <p:txBody>
          <a:bodyPr wrap="square" rtlCol="0">
            <a:spAutoFit/>
          </a:bodyPr>
          <a:lstStyle/>
          <a:p>
            <a:r>
              <a:rPr lang="es-EC" sz="1600" dirty="0">
                <a:latin typeface="+mj-lt"/>
              </a:rPr>
              <a:t>Fuentes: </a:t>
            </a:r>
            <a:r>
              <a:rPr lang="es-EC" sz="1600" dirty="0" smtClean="0">
                <a:latin typeface="+mj-lt"/>
              </a:rPr>
              <a:t>(</a:t>
            </a:r>
            <a:r>
              <a:rPr lang="es-ES_tradnl" sz="1600" dirty="0"/>
              <a:t>Lillo, 2003</a:t>
            </a:r>
            <a:r>
              <a:rPr lang="es-EC" sz="1600" dirty="0" smtClean="0">
                <a:latin typeface="+mj-lt"/>
              </a:rPr>
              <a:t>)</a:t>
            </a:r>
            <a:r>
              <a:rPr lang="es-ES_tradnl" sz="1600" dirty="0" smtClean="0">
                <a:latin typeface="+mj-lt"/>
              </a:rPr>
              <a:t> </a:t>
            </a:r>
            <a:r>
              <a:rPr lang="es-ES_tradnl" sz="1600" dirty="0">
                <a:latin typeface="+mj-lt"/>
              </a:rPr>
              <a:t>y </a:t>
            </a:r>
            <a:r>
              <a:rPr lang="es-ES_tradnl" sz="1600" dirty="0" smtClean="0">
                <a:latin typeface="+mj-lt"/>
              </a:rPr>
              <a:t>(</a:t>
            </a:r>
            <a:r>
              <a:rPr lang="es-ES_tradnl" dirty="0" err="1" smtClean="0"/>
              <a:t>Bundschuh</a:t>
            </a:r>
            <a:r>
              <a:rPr lang="es-ES_tradnl" dirty="0"/>
              <a:t> </a:t>
            </a:r>
            <a:r>
              <a:rPr lang="es-ES_tradnl" dirty="0" smtClean="0"/>
              <a:t>et al, 2008</a:t>
            </a:r>
            <a:r>
              <a:rPr lang="es-ES_tradnl" sz="1600" dirty="0" smtClean="0">
                <a:latin typeface="+mj-lt"/>
              </a:rPr>
              <a:t>).</a:t>
            </a:r>
            <a:endParaRPr lang="es-EC" sz="1600" dirty="0">
              <a:latin typeface="+mj-lt"/>
            </a:endParaRPr>
          </a:p>
        </p:txBody>
      </p:sp>
    </p:spTree>
    <p:extLst>
      <p:ext uri="{BB962C8B-B14F-4D97-AF65-F5344CB8AC3E}">
        <p14:creationId xmlns:p14="http://schemas.microsoft.com/office/powerpoint/2010/main" val="114821608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7" name="Shape 66"/>
          <p:cNvSpPr txBox="1">
            <a:spLocks noGrp="1"/>
          </p:cNvSpPr>
          <p:nvPr>
            <p:ph type="title"/>
          </p:nvPr>
        </p:nvSpPr>
        <p:spPr>
          <a:xfrm>
            <a:off x="-373020" y="770591"/>
            <a:ext cx="8839376" cy="459900"/>
          </a:xfrm>
          <a:prstGeom prst="rect">
            <a:avLst/>
          </a:prstGeom>
        </p:spPr>
        <p:txBody>
          <a:bodyPr wrap="square" lIns="91425" tIns="91425" rIns="91425" bIns="91425" anchor="b" anchorCtr="0">
            <a:noAutofit/>
          </a:bodyPr>
          <a:lstStyle/>
          <a:p>
            <a:pPr lvl="2" algn="ctr" defTabSz="457200" rtl="0"/>
            <a:r>
              <a:rPr lang="es-ES" sz="2800" b="1" dirty="0">
                <a:solidFill>
                  <a:srgbClr val="39C0BA"/>
                </a:solidFill>
                <a:latin typeface="Times New Roman" panose="02020603050405020304" pitchFamily="18" charset="0"/>
                <a:ea typeface="Quicksand"/>
                <a:cs typeface="Times New Roman" panose="02020603050405020304" pitchFamily="18" charset="0"/>
              </a:rPr>
              <a:t>DIAGRAMAS DE DISPERSIÓN</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16" name="Imagen 15"/>
          <p:cNvPicPr/>
          <p:nvPr/>
        </p:nvPicPr>
        <p:blipFill>
          <a:blip r:embed="rId2">
            <a:extLst>
              <a:ext uri="{28A0092B-C50C-407E-A947-70E740481C1C}">
                <a14:useLocalDpi xmlns:a14="http://schemas.microsoft.com/office/drawing/2010/main" val="0"/>
              </a:ext>
            </a:extLst>
          </a:blip>
          <a:srcRect/>
          <a:stretch>
            <a:fillRect/>
          </a:stretch>
        </p:blipFill>
        <p:spPr bwMode="auto">
          <a:xfrm>
            <a:off x="1838733" y="1940470"/>
            <a:ext cx="4980078" cy="3032124"/>
          </a:xfrm>
          <a:prstGeom prst="rect">
            <a:avLst/>
          </a:prstGeom>
          <a:noFill/>
        </p:spPr>
      </p:pic>
      <p:pic>
        <p:nvPicPr>
          <p:cNvPr id="18" name="Imagen 17"/>
          <p:cNvPicPr/>
          <p:nvPr/>
        </p:nvPicPr>
        <p:blipFill>
          <a:blip r:embed="rId3">
            <a:extLst>
              <a:ext uri="{28A0092B-C50C-407E-A947-70E740481C1C}">
                <a14:useLocalDpi xmlns:a14="http://schemas.microsoft.com/office/drawing/2010/main" val="0"/>
              </a:ext>
            </a:extLst>
          </a:blip>
          <a:srcRect/>
          <a:stretch>
            <a:fillRect/>
          </a:stretch>
        </p:blipFill>
        <p:spPr bwMode="auto">
          <a:xfrm>
            <a:off x="7251927" y="1940470"/>
            <a:ext cx="4617856" cy="3032124"/>
          </a:xfrm>
          <a:prstGeom prst="rect">
            <a:avLst/>
          </a:prstGeom>
          <a:noFill/>
        </p:spPr>
      </p:pic>
      <p:grpSp>
        <p:nvGrpSpPr>
          <p:cNvPr id="25" name="Grupo 24"/>
          <p:cNvGrpSpPr/>
          <p:nvPr/>
        </p:nvGrpSpPr>
        <p:grpSpPr>
          <a:xfrm>
            <a:off x="1740759" y="5216983"/>
            <a:ext cx="2247110" cy="1151160"/>
            <a:chOff x="3549" y="1916364"/>
            <a:chExt cx="1551966" cy="931179"/>
          </a:xfrm>
        </p:grpSpPr>
        <p:sp>
          <p:nvSpPr>
            <p:cNvPr id="32" name="Rectángulo redondeado 31"/>
            <p:cNvSpPr/>
            <p:nvPr/>
          </p:nvSpPr>
          <p:spPr>
            <a:xfrm>
              <a:off x="3549" y="1916364"/>
              <a:ext cx="1551966" cy="931179"/>
            </a:xfrm>
            <a:prstGeom prst="roundRect">
              <a:avLst>
                <a:gd name="adj" fmla="val 10000"/>
              </a:avLst>
            </a:prstGeom>
            <a:no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CuadroTexto 32"/>
            <p:cNvSpPr txBox="1"/>
            <p:nvPr/>
          </p:nvSpPr>
          <p:spPr>
            <a:xfrm>
              <a:off x="30822" y="1943637"/>
              <a:ext cx="1497420" cy="876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dirty="0" smtClean="0"/>
                <a:t>Relación muy grande entre las variables</a:t>
              </a:r>
              <a:endParaRPr lang="es-ES" sz="1800" kern="1200" dirty="0"/>
            </a:p>
          </p:txBody>
        </p:sp>
      </p:grpSp>
      <p:grpSp>
        <p:nvGrpSpPr>
          <p:cNvPr id="26" name="Grupo 25"/>
          <p:cNvGrpSpPr/>
          <p:nvPr/>
        </p:nvGrpSpPr>
        <p:grpSpPr>
          <a:xfrm>
            <a:off x="4143066" y="5490129"/>
            <a:ext cx="329016" cy="384887"/>
            <a:chOff x="1710712" y="2189510"/>
            <a:chExt cx="329016" cy="384887"/>
          </a:xfrm>
        </p:grpSpPr>
        <p:sp>
          <p:nvSpPr>
            <p:cNvPr id="30" name="Flecha derecha 29"/>
            <p:cNvSpPr/>
            <p:nvPr/>
          </p:nvSpPr>
          <p:spPr>
            <a:xfrm>
              <a:off x="1710712" y="2189510"/>
              <a:ext cx="329016" cy="384887"/>
            </a:xfrm>
            <a:prstGeom prst="rightArrow">
              <a:avLst>
                <a:gd name="adj1" fmla="val 60000"/>
                <a:gd name="adj2" fmla="val 50000"/>
              </a:avLst>
            </a:prstGeom>
            <a:solidFill>
              <a:srgbClr val="FFC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1" name="Flecha derecha 6"/>
            <p:cNvSpPr txBox="1"/>
            <p:nvPr/>
          </p:nvSpPr>
          <p:spPr>
            <a:xfrm>
              <a:off x="1710712" y="2266487"/>
              <a:ext cx="230311" cy="230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p:txBody>
        </p:sp>
      </p:grpSp>
      <p:grpSp>
        <p:nvGrpSpPr>
          <p:cNvPr id="27" name="Grupo 26"/>
          <p:cNvGrpSpPr/>
          <p:nvPr/>
        </p:nvGrpSpPr>
        <p:grpSpPr>
          <a:xfrm>
            <a:off x="4608655" y="5216983"/>
            <a:ext cx="2643272" cy="1151160"/>
            <a:chOff x="2176302" y="1916364"/>
            <a:chExt cx="1551966" cy="931179"/>
          </a:xfrm>
        </p:grpSpPr>
        <p:sp>
          <p:nvSpPr>
            <p:cNvPr id="28" name="Rectángulo redondeado 27"/>
            <p:cNvSpPr/>
            <p:nvPr/>
          </p:nvSpPr>
          <p:spPr>
            <a:xfrm>
              <a:off x="2176302" y="1916364"/>
              <a:ext cx="1551966" cy="931179"/>
            </a:xfrm>
            <a:prstGeom prst="roundRect">
              <a:avLst>
                <a:gd name="adj" fmla="val 10000"/>
              </a:avLst>
            </a:prstGeom>
            <a:noFill/>
            <a:ln>
              <a:solidFill>
                <a:srgbClr val="99FF6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CuadroTexto 28"/>
            <p:cNvSpPr txBox="1"/>
            <p:nvPr/>
          </p:nvSpPr>
          <p:spPr>
            <a:xfrm>
              <a:off x="2203575" y="1943637"/>
              <a:ext cx="1497420" cy="876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dirty="0"/>
                <a:t>M</a:t>
              </a:r>
              <a:r>
                <a:rPr lang="es-ES_tradnl" dirty="0" smtClean="0"/>
                <a:t>edia </a:t>
              </a:r>
              <a:r>
                <a:rPr lang="es-ES_tradnl" dirty="0"/>
                <a:t>de diferencia de temperatura de 3.28 </a:t>
              </a:r>
              <a:r>
                <a:rPr lang="es-ES_tradnl" dirty="0" err="1" smtClean="0"/>
                <a:t>ºC</a:t>
              </a:r>
              <a:r>
                <a:rPr lang="es-ES_tradnl" dirty="0" smtClean="0"/>
                <a:t> y una desviación estándar de 2,28 </a:t>
              </a:r>
              <a:r>
                <a:rPr lang="es-ES_tradnl" dirty="0" err="1" smtClean="0"/>
                <a:t>ºC</a:t>
              </a:r>
              <a:endParaRPr lang="es-ES" sz="1800" kern="1200" dirty="0"/>
            </a:p>
          </p:txBody>
        </p:sp>
      </p:grpSp>
      <p:grpSp>
        <p:nvGrpSpPr>
          <p:cNvPr id="15" name="Grupo 14"/>
          <p:cNvGrpSpPr/>
          <p:nvPr/>
        </p:nvGrpSpPr>
        <p:grpSpPr>
          <a:xfrm>
            <a:off x="8517383" y="5216982"/>
            <a:ext cx="2314657" cy="1151161"/>
            <a:chOff x="2176302" y="1916364"/>
            <a:chExt cx="1551966" cy="931179"/>
          </a:xfrm>
        </p:grpSpPr>
        <p:sp>
          <p:nvSpPr>
            <p:cNvPr id="17" name="Rectángulo redondeado 16"/>
            <p:cNvSpPr/>
            <p:nvPr/>
          </p:nvSpPr>
          <p:spPr>
            <a:xfrm>
              <a:off x="2176302" y="1916364"/>
              <a:ext cx="1551966" cy="931179"/>
            </a:xfrm>
            <a:prstGeom prst="roundRect">
              <a:avLst>
                <a:gd name="adj" fmla="val 10000"/>
              </a:avLst>
            </a:prstGeom>
            <a:noFill/>
            <a:ln>
              <a:solidFill>
                <a:srgbClr val="99FF6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CuadroTexto 18"/>
            <p:cNvSpPr txBox="1"/>
            <p:nvPr/>
          </p:nvSpPr>
          <p:spPr>
            <a:xfrm>
              <a:off x="2203575" y="1943637"/>
              <a:ext cx="1497420" cy="876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dirty="0" smtClean="0"/>
                <a:t>Existe relación entre las variables </a:t>
              </a:r>
              <a:endParaRPr lang="es-ES" sz="1800" kern="1200" dirty="0"/>
            </a:p>
          </p:txBody>
        </p:sp>
      </p:grpSp>
    </p:spTree>
    <p:extLst>
      <p:ext uri="{BB962C8B-B14F-4D97-AF65-F5344CB8AC3E}">
        <p14:creationId xmlns:p14="http://schemas.microsoft.com/office/powerpoint/2010/main" val="370112925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34" name="Shape 66"/>
          <p:cNvSpPr txBox="1">
            <a:spLocks noGrp="1"/>
          </p:cNvSpPr>
          <p:nvPr>
            <p:ph type="title"/>
          </p:nvPr>
        </p:nvSpPr>
        <p:spPr>
          <a:xfrm>
            <a:off x="-373020" y="770591"/>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CORRELACIÓN DE PEARSON</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pic>
        <p:nvPicPr>
          <p:cNvPr id="35" name="Imagen 34" descr="C:\Users\Usuario\Desktop\Rplot.png"/>
          <p:cNvPicPr/>
          <p:nvPr/>
        </p:nvPicPr>
        <p:blipFill>
          <a:blip r:embed="rId2">
            <a:extLst>
              <a:ext uri="{28A0092B-C50C-407E-A947-70E740481C1C}">
                <a14:useLocalDpi xmlns:a14="http://schemas.microsoft.com/office/drawing/2010/main" val="0"/>
              </a:ext>
            </a:extLst>
          </a:blip>
          <a:srcRect/>
          <a:stretch>
            <a:fillRect/>
          </a:stretch>
        </p:blipFill>
        <p:spPr bwMode="auto">
          <a:xfrm>
            <a:off x="1757136" y="1779361"/>
            <a:ext cx="6709220" cy="3902982"/>
          </a:xfrm>
          <a:prstGeom prst="rect">
            <a:avLst/>
          </a:prstGeom>
          <a:noFill/>
          <a:ln>
            <a:solidFill>
              <a:schemeClr val="tx1"/>
            </a:solidFill>
          </a:ln>
        </p:spPr>
      </p:pic>
      <p:graphicFrame>
        <p:nvGraphicFramePr>
          <p:cNvPr id="37" name="Diagrama 36"/>
          <p:cNvGraphicFramePr/>
          <p:nvPr>
            <p:extLst>
              <p:ext uri="{D42A27DB-BD31-4B8C-83A1-F6EECF244321}">
                <p14:modId xmlns:p14="http://schemas.microsoft.com/office/powerpoint/2010/main" val="3190989434"/>
              </p:ext>
            </p:extLst>
          </p:nvPr>
        </p:nvGraphicFramePr>
        <p:xfrm>
          <a:off x="8466356" y="2090057"/>
          <a:ext cx="3595432" cy="3083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804941"/>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4" y="4649427"/>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RESULTADOS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34" name="Shape 66"/>
          <p:cNvSpPr txBox="1">
            <a:spLocks noGrp="1"/>
          </p:cNvSpPr>
          <p:nvPr>
            <p:ph type="title"/>
          </p:nvPr>
        </p:nvSpPr>
        <p:spPr>
          <a:xfrm>
            <a:off x="-373020" y="770591"/>
            <a:ext cx="8839376" cy="459900"/>
          </a:xfrm>
          <a:prstGeom prst="rect">
            <a:avLst/>
          </a:prstGeom>
        </p:spPr>
        <p:txBody>
          <a:bodyPr wrap="square" lIns="91425" tIns="91425" rIns="91425" bIns="91425" anchor="b" anchorCtr="0">
            <a:noAutofit/>
          </a:bodyPr>
          <a:lstStyle/>
          <a:p>
            <a:pPr lvl="2" algn="ctr" defTabSz="457200" rtl="0"/>
            <a:r>
              <a:rPr lang="es-ES" sz="2800" b="1" dirty="0" smtClean="0">
                <a:solidFill>
                  <a:srgbClr val="39C0BA"/>
                </a:solidFill>
                <a:latin typeface="Times New Roman" panose="02020603050405020304" pitchFamily="18" charset="0"/>
                <a:ea typeface="Quicksand"/>
                <a:cs typeface="Times New Roman" panose="02020603050405020304" pitchFamily="18" charset="0"/>
              </a:rPr>
              <a:t>CORRELACIÓN DE PEARSON</a:t>
            </a:r>
            <a:endParaRPr lang="en" sz="4400" b="1" dirty="0">
              <a:solidFill>
                <a:srgbClr val="39C0BA"/>
              </a:solidFill>
              <a:latin typeface="Times New Roman" panose="02020603050405020304" pitchFamily="18" charset="0"/>
              <a:ea typeface="Quicksand"/>
              <a:cs typeface="Times New Roman" panose="02020603050405020304" pitchFamily="18" charset="0"/>
            </a:endParaRPr>
          </a:p>
        </p:txBody>
      </p:sp>
      <p:graphicFrame>
        <p:nvGraphicFramePr>
          <p:cNvPr id="37" name="Diagrama 36"/>
          <p:cNvGraphicFramePr/>
          <p:nvPr>
            <p:extLst>
              <p:ext uri="{D42A27DB-BD31-4B8C-83A1-F6EECF244321}">
                <p14:modId xmlns:p14="http://schemas.microsoft.com/office/powerpoint/2010/main" val="113020739"/>
              </p:ext>
            </p:extLst>
          </p:nvPr>
        </p:nvGraphicFramePr>
        <p:xfrm>
          <a:off x="8545890" y="2261014"/>
          <a:ext cx="3497461" cy="2939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Imagen 37" descr="C:\Users\Usuario\Desktop\Rplot02.png"/>
          <p:cNvPicPr/>
          <p:nvPr/>
        </p:nvPicPr>
        <p:blipFill>
          <a:blip r:embed="rId7">
            <a:extLst>
              <a:ext uri="{28A0092B-C50C-407E-A947-70E740481C1C}">
                <a14:useLocalDpi xmlns:a14="http://schemas.microsoft.com/office/drawing/2010/main" val="0"/>
              </a:ext>
            </a:extLst>
          </a:blip>
          <a:srcRect/>
          <a:stretch>
            <a:fillRect/>
          </a:stretch>
        </p:blipFill>
        <p:spPr bwMode="auto">
          <a:xfrm>
            <a:off x="1844222" y="1649214"/>
            <a:ext cx="6868289" cy="4163276"/>
          </a:xfrm>
          <a:prstGeom prst="rect">
            <a:avLst/>
          </a:prstGeom>
          <a:noFill/>
          <a:ln>
            <a:solidFill>
              <a:schemeClr val="tx1"/>
            </a:solidFill>
          </a:ln>
        </p:spPr>
      </p:pic>
    </p:spTree>
    <p:extLst>
      <p:ext uri="{BB962C8B-B14F-4D97-AF65-F5344CB8AC3E}">
        <p14:creationId xmlns:p14="http://schemas.microsoft.com/office/powerpoint/2010/main" val="312874883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3" y="4682081"/>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CONCLUSIONES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8" name="CuadroTexto 7">
            <a:extLst>
              <a:ext uri="{FF2B5EF4-FFF2-40B4-BE49-F238E27FC236}">
                <a16:creationId xmlns:a16="http://schemas.microsoft.com/office/drawing/2014/main" id="{1B170A50-72F7-4611-8C73-4704C8119482}"/>
              </a:ext>
            </a:extLst>
          </p:cNvPr>
          <p:cNvSpPr txBox="1"/>
          <p:nvPr/>
        </p:nvSpPr>
        <p:spPr>
          <a:xfrm>
            <a:off x="1594899" y="754376"/>
            <a:ext cx="10308630" cy="5909310"/>
          </a:xfrm>
          <a:prstGeom prst="rect">
            <a:avLst/>
          </a:prstGeom>
          <a:noFill/>
        </p:spPr>
        <p:txBody>
          <a:bodyPr wrap="square" rtlCol="0">
            <a:spAutoFit/>
          </a:bodyPr>
          <a:lstStyle/>
          <a:p>
            <a:pPr marL="285750" indent="-285750">
              <a:buFont typeface="Arial" panose="020B0604020202020204" pitchFamily="34" charset="0"/>
              <a:buChar char="•"/>
            </a:pPr>
            <a:r>
              <a:rPr lang="es-ES_tradnl" dirty="0" smtClean="0"/>
              <a:t>Podemos concluir que se han cumplido con los objetivos y metas del estudio; este proyecto sirve como una línea base para hacer proyectos de mayor extensión y a nivel local, provincial y nacional en el proceso del contenido del arsénico.  </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smtClean="0"/>
              <a:t>En </a:t>
            </a:r>
            <a:r>
              <a:rPr lang="es-ES_tradnl" dirty="0"/>
              <a:t>el procesamiento de la información térmica de la imagen satelital se realizaron correcciones radiométricas y el cálculo de temperatura; la imagen satelital posee una resolución espacial de 100m en donde el pixel corresponde a un conjunto de objetos, debido a esto, es difícil relacionarla con los puntos de muestreo, por lo cual, se </a:t>
            </a:r>
            <a:r>
              <a:rPr lang="es-ES_tradnl" dirty="0" smtClean="0"/>
              <a:t>comparó </a:t>
            </a:r>
            <a:r>
              <a:rPr lang="es-ES_tradnl" dirty="0"/>
              <a:t>con un mapa de isotermas; se realizó el análisis de los valores de temperatura, obteniendo diferencias significativas, siendo el valor mínimo 8.9 </a:t>
            </a:r>
            <a:r>
              <a:rPr lang="es-ES_tradnl" dirty="0" err="1"/>
              <a:t>ºC</a:t>
            </a:r>
            <a:r>
              <a:rPr lang="es-ES_tradnl" dirty="0"/>
              <a:t> y el valor máximo 24.5 </a:t>
            </a:r>
            <a:r>
              <a:rPr lang="es-ES_tradnl" dirty="0" err="1"/>
              <a:t>ºC</a:t>
            </a:r>
            <a:r>
              <a:rPr lang="es-ES_tradnl" dirty="0"/>
              <a:t> entre los valores de la imagen satelital y el mapa de isotermas.</a:t>
            </a:r>
            <a:endParaRPr lang="en-US" dirty="0"/>
          </a:p>
          <a:p>
            <a:pPr algn="just"/>
            <a:endParaRPr lang="es-EC"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_tradnl" dirty="0"/>
              <a:t>Se determinó que para generar ortomosaicos térmicos a través de vuelos programados con cámara térmica, se deben tener en cuenta los siguientes parámetros: el traslapo longitudinal y transversal debe ser de 90% - 90%, es decir un 20 – 30% más que con cámaras de espectro visible; la paleta que brinda mejores resultados es </a:t>
            </a:r>
            <a:r>
              <a:rPr lang="es-ES_tradnl" dirty="0" err="1"/>
              <a:t>IceFire</a:t>
            </a:r>
            <a:r>
              <a:rPr lang="es-ES_tradnl" dirty="0"/>
              <a:t>; adicionalmente las imágenes deben ser lo más nítidas posibles con lo cual la velocidad de vuelo será reducida para evitar imágenes difuminadas.</a:t>
            </a:r>
            <a:endParaRPr lang="en-US" dirty="0"/>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a:t>Las concentraciones de arsénico de agua de las zonas de estudio se encuentran en un intervalo de 1.2 – 31.5 µg/L con un valor promedio de 18.06 µg/L; por lo tanto, los valores de arsénico cumplen con los límites establecidos en la Reforma del Libro VI, </a:t>
            </a:r>
            <a:r>
              <a:rPr lang="es-ES_tradnl" dirty="0" smtClean="0"/>
              <a:t>del TULSMA</a:t>
            </a:r>
            <a:r>
              <a:rPr lang="es-ES" dirty="0" smtClean="0"/>
              <a:t>.</a:t>
            </a:r>
            <a:endParaRPr lang="en-US" dirty="0"/>
          </a:p>
          <a:p>
            <a:pPr marL="285750" indent="-28575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22798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3" y="4682081"/>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CONCLUSIONES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8" name="CuadroTexto 7">
            <a:extLst>
              <a:ext uri="{FF2B5EF4-FFF2-40B4-BE49-F238E27FC236}">
                <a16:creationId xmlns:a16="http://schemas.microsoft.com/office/drawing/2014/main" id="{1B170A50-72F7-4611-8C73-4704C8119482}"/>
              </a:ext>
            </a:extLst>
          </p:cNvPr>
          <p:cNvSpPr txBox="1"/>
          <p:nvPr/>
        </p:nvSpPr>
        <p:spPr>
          <a:xfrm>
            <a:off x="1594899" y="1146261"/>
            <a:ext cx="10308630" cy="4524315"/>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smtClean="0"/>
              <a:t>El </a:t>
            </a:r>
            <a:r>
              <a:rPr lang="es-ES_tradnl" dirty="0"/>
              <a:t>valor del coeficiente de correlación de Pearson (R2) de Tº sonda vs Tº dron indica que existe una correlación positiva y casi perfecta en los datos, ya que, posee un valor cercano a 1, por lo tanto</a:t>
            </a:r>
            <a:r>
              <a:rPr lang="es-ES_tradnl" dirty="0" smtClean="0"/>
              <a:t>, se puede utilizar un equipo aéreo no tripulado con cámara térmica para determinar los valores de Tº en cualquier sitio de estudio considerando, que existe un error, por lo cual se debe sumar un valor de 3ºC a 5ºC. </a:t>
            </a:r>
            <a:endParaRPr lang="en-US" dirty="0"/>
          </a:p>
          <a:p>
            <a:pPr marL="285750" indent="-285750" algn="just">
              <a:buFont typeface="Arial" panose="020B0604020202020204" pitchFamily="34" charset="0"/>
              <a:buChar char="•"/>
            </a:pPr>
            <a:endParaRPr lang="es-E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a:t>El valor de R2 obtenido del análisis de la correlación Tº dron vs Arsénico es de 0.70, lo cual significa una correlación positiva fuerte, por lo tanto, </a:t>
            </a:r>
            <a:r>
              <a:rPr lang="es-ES_tradnl" dirty="0" smtClean="0"/>
              <a:t>si existe una relación directa entre los valores de Tº obtenida del sensor térmico y la </a:t>
            </a:r>
            <a:r>
              <a:rPr lang="es-ES_tradnl" smtClean="0"/>
              <a:t>concentración de arsénico</a:t>
            </a:r>
            <a:r>
              <a:rPr lang="es-ES_tradnl" dirty="0" smtClean="0"/>
              <a:t>. </a:t>
            </a:r>
          </a:p>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r>
              <a:rPr lang="es-ES_tradnl" dirty="0" smtClean="0"/>
              <a:t>La </a:t>
            </a:r>
            <a:r>
              <a:rPr lang="es-ES_tradnl" dirty="0"/>
              <a:t>aplicación de cámaras térmicas acopladas en </a:t>
            </a:r>
            <a:r>
              <a:rPr lang="es-ES_tradnl" dirty="0" err="1"/>
              <a:t>UAVs</a:t>
            </a:r>
            <a:r>
              <a:rPr lang="es-ES_tradnl" dirty="0"/>
              <a:t> para la recopilación de información ambiental resultó ser una medida alterna de gran eficacia y a la vez eficiente a la hora de realizar un estudio de </a:t>
            </a:r>
            <a:r>
              <a:rPr lang="es-ES_tradnl" dirty="0" smtClean="0"/>
              <a:t>campo</a:t>
            </a:r>
            <a:r>
              <a:rPr lang="es-ES_tradnl" dirty="0"/>
              <a:t>, sobre todo para aquellos lugares de menor accesibilidad; la recolección de datos mediante el uso de la cámara térmica en un vehículo aéreo no tripulado es aplicable a los trabajos de campo y en cierto grado necesarios y a futuro indispensable.</a:t>
            </a:r>
            <a:endParaRPr lang="en-US" dirty="0"/>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061064"/>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845843" y="4355509"/>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RECOMENDACIONES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8" name="CuadroTexto 7">
            <a:extLst>
              <a:ext uri="{FF2B5EF4-FFF2-40B4-BE49-F238E27FC236}">
                <a16:creationId xmlns:a16="http://schemas.microsoft.com/office/drawing/2014/main" id="{1B170A50-72F7-4611-8C73-4704C8119482}"/>
              </a:ext>
            </a:extLst>
          </p:cNvPr>
          <p:cNvSpPr txBox="1"/>
          <p:nvPr/>
        </p:nvSpPr>
        <p:spPr>
          <a:xfrm>
            <a:off x="1594899" y="542103"/>
            <a:ext cx="10308630" cy="5632311"/>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a:latin typeface="Times New Roman" panose="02020603050405020304" pitchFamily="18" charset="0"/>
                <a:cs typeface="Times New Roman" panose="02020603050405020304" pitchFamily="18" charset="0"/>
              </a:rPr>
              <a:t>El mapa de isotermas usa información secundaria para ser generado; por lo cual, para obtener una mejor comparación con la imagen satelital, se recomienda generar un mapa más actualizado para en base a este hallar las diferencias de temperatura</a:t>
            </a:r>
            <a:r>
              <a:rPr lang="es-ES_tradnl"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s-ES_tradnl"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smtClean="0">
                <a:latin typeface="Times New Roman" panose="02020603050405020304" pitchFamily="18" charset="0"/>
                <a:cs typeface="Times New Roman" panose="02020603050405020304" pitchFamily="18" charset="0"/>
              </a:rPr>
              <a:t>Para obtener una mejor comparación de los resultados de la imagen satelital se recomienda evaluar en diferentes áreas. </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a:latin typeface="Times New Roman" panose="02020603050405020304" pitchFamily="18" charset="0"/>
                <a:cs typeface="Times New Roman" panose="02020603050405020304" pitchFamily="18" charset="0"/>
              </a:rPr>
              <a:t>Con respecto a los vuelos programados de UAV con cámara térmica, es de suma importancia verificar los parámetros establecidos antes de la </a:t>
            </a:r>
            <a:r>
              <a:rPr lang="es-ES_tradnl" dirty="0" smtClean="0">
                <a:latin typeface="Times New Roman" panose="02020603050405020304" pitchFamily="18" charset="0"/>
                <a:cs typeface="Times New Roman" panose="02020603050405020304" pitchFamily="18" charset="0"/>
              </a:rPr>
              <a:t>toma (traslapos, paleta, velocidad), </a:t>
            </a:r>
            <a:r>
              <a:rPr lang="es-ES_tradnl" dirty="0">
                <a:latin typeface="Times New Roman" panose="02020603050405020304" pitchFamily="18" charset="0"/>
                <a:cs typeface="Times New Roman" panose="02020603050405020304" pitchFamily="18" charset="0"/>
              </a:rPr>
              <a:t>ya que, son muy necesarios para obtener la información adecuada para su procesamiento. </a:t>
            </a:r>
            <a:endParaRPr lang="es-ES_tradnl"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a:latin typeface="Times New Roman" panose="02020603050405020304" pitchFamily="18" charset="0"/>
                <a:cs typeface="Times New Roman" panose="02020603050405020304" pitchFamily="18" charset="0"/>
              </a:rPr>
              <a:t>Al momento de la toma de muestra “in situ”, como de la toma con el UAV, se recomienda que se la realice cuando exista menos afluencia de gente en las zonas de estudio, ya que, los datos tomados pueden sufrir alteraciones que afectaran a los resultados. </a:t>
            </a:r>
            <a:endParaRPr lang="es-ES_tradnl"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dirty="0">
                <a:latin typeface="Times New Roman" panose="02020603050405020304" pitchFamily="18" charset="0"/>
                <a:cs typeface="Times New Roman" panose="02020603050405020304" pitchFamily="18" charset="0"/>
              </a:rPr>
              <a:t>Al ser pequeña la base de datos, se recomienda realizar más vuelos y toma de muestras, con la finalidad de obtener, una mayor cantidad de información y así poder analizar la relación entre las variables de estudio, para a futuro realizar una ecuación que nos permita corregir las diferencias de temperatura e inmediatamente obtener el valor de la cantidad de arsénico sin necesidad de hacerlo en laboratorio.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S" dirty="0" smtClean="0"/>
          </a:p>
        </p:txBody>
      </p:sp>
    </p:spTree>
    <p:extLst>
      <p:ext uri="{BB962C8B-B14F-4D97-AF65-F5344CB8AC3E}">
        <p14:creationId xmlns:p14="http://schemas.microsoft.com/office/powerpoint/2010/main" val="23089430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4662963" y="4355509"/>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AGRADECIMIENTOS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graphicFrame>
        <p:nvGraphicFramePr>
          <p:cNvPr id="6" name="Diagrama 5">
            <a:extLst>
              <a:ext uri="{FF2B5EF4-FFF2-40B4-BE49-F238E27FC236}">
                <a16:creationId xmlns:a16="http://schemas.microsoft.com/office/drawing/2014/main" id="{1965956A-0901-4D7E-A794-9D51A0498278}"/>
              </a:ext>
            </a:extLst>
          </p:cNvPr>
          <p:cNvGraphicFramePr/>
          <p:nvPr>
            <p:extLst>
              <p:ext uri="{D42A27DB-BD31-4B8C-83A1-F6EECF244321}">
                <p14:modId xmlns:p14="http://schemas.microsoft.com/office/powerpoint/2010/main" val="1456971436"/>
              </p:ext>
            </p:extLst>
          </p:nvPr>
        </p:nvGraphicFramePr>
        <p:xfrm>
          <a:off x="1006793" y="493579"/>
          <a:ext cx="11296650" cy="3167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3AFE49A0-6A77-4793-8CC7-2C36C4BBDE06}"/>
              </a:ext>
            </a:extLst>
          </p:cNvPr>
          <p:cNvGraphicFramePr/>
          <p:nvPr>
            <p:extLst>
              <p:ext uri="{D42A27DB-BD31-4B8C-83A1-F6EECF244321}">
                <p14:modId xmlns:p14="http://schemas.microsoft.com/office/powerpoint/2010/main" val="2627833783"/>
              </p:ext>
            </p:extLst>
          </p:nvPr>
        </p:nvGraphicFramePr>
        <p:xfrm>
          <a:off x="4554866" y="3974764"/>
          <a:ext cx="4200505" cy="2266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932241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endParaRPr lang="en-US"/>
          </a:p>
        </p:txBody>
      </p:sp>
      <p:sp>
        <p:nvSpPr>
          <p:cNvPr id="3" name="Marcador de texto 2"/>
          <p:cNvSpPr>
            <a:spLocks noGrp="1"/>
          </p:cNvSpPr>
          <p:nvPr>
            <p:ph type="body" idx="1"/>
          </p:nvPr>
        </p:nvSpPr>
        <p:spPr/>
        <p:txBody>
          <a:bodyPr/>
          <a:lstStyle/>
          <a:p>
            <a:endParaRPr lang="en-US"/>
          </a:p>
        </p:txBody>
      </p:sp>
      <p:sp>
        <p:nvSpPr>
          <p:cNvPr id="4" name="Marcador de texto 3"/>
          <p:cNvSpPr>
            <a:spLocks noGrp="1"/>
          </p:cNvSpPr>
          <p:nvPr>
            <p:ph type="body" idx="2"/>
          </p:nvPr>
        </p:nvSpPr>
        <p:spPr/>
        <p:txBody>
          <a:bodyPr/>
          <a:lstStyle/>
          <a:p>
            <a:endParaRPr lang="en-US"/>
          </a:p>
        </p:txBody>
      </p:sp>
      <p:pic>
        <p:nvPicPr>
          <p:cNvPr id="35848" name="Picture 8" descr="Custom Thin Script Thank You Tipografía Vector - Descargar Vectores Gratis,  Illustrator Graficos, Plantillas Diseño"/>
          <p:cNvPicPr>
            <a:picLocks noChangeAspect="1" noChangeArrowheads="1"/>
          </p:cNvPicPr>
          <p:nvPr/>
        </p:nvPicPr>
        <p:blipFill rotWithShape="1">
          <a:blip r:embed="rId2">
            <a:extLst>
              <a:ext uri="{28A0092B-C50C-407E-A947-70E740481C1C}">
                <a14:useLocalDpi xmlns:a14="http://schemas.microsoft.com/office/drawing/2010/main" val="0"/>
              </a:ext>
            </a:extLst>
          </a:blip>
          <a:srcRect l="3169" t="25226" r="5240" b="23101"/>
          <a:stretch/>
        </p:blipFill>
        <p:spPr bwMode="auto">
          <a:xfrm>
            <a:off x="-16330" y="-32657"/>
            <a:ext cx="12213773"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56848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29888" y="1773100"/>
            <a:ext cx="10422081" cy="25077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ES" sz="2800" i="1" dirty="0">
              <a:solidFill>
                <a:prstClr val="white"/>
              </a:solidFill>
              <a:latin typeface="Times New Roman" panose="02020603050405020304" pitchFamily="18" charset="0"/>
              <a:cs typeface="Times New Roman" panose="02020603050405020304" pitchFamily="18" charset="0"/>
            </a:endParaRPr>
          </a:p>
          <a:p>
            <a:pPr algn="ctr"/>
            <a:r>
              <a:rPr lang="es-ES" sz="2000" i="1" dirty="0">
                <a:solidFill>
                  <a:schemeClr val="tx1"/>
                </a:solidFill>
                <a:latin typeface="Times New Roman" panose="02020603050405020304" pitchFamily="18" charset="0"/>
                <a:cs typeface="Times New Roman" panose="02020603050405020304" pitchFamily="18" charset="0"/>
              </a:rPr>
              <a:t>DEPARTAMENTO DE CIENCIAS DE LA TIERRA </a:t>
            </a:r>
            <a:r>
              <a:rPr lang="es-ES" sz="2000" i="1">
                <a:solidFill>
                  <a:schemeClr val="tx1"/>
                </a:solidFill>
                <a:latin typeface="Times New Roman" panose="02020603050405020304" pitchFamily="18" charset="0"/>
                <a:cs typeface="Times New Roman" panose="02020603050405020304" pitchFamily="18" charset="0"/>
              </a:rPr>
              <a:t>Y </a:t>
            </a:r>
            <a:r>
              <a:rPr lang="es-ES" sz="2000" i="1" smtClean="0">
                <a:solidFill>
                  <a:schemeClr val="tx1"/>
                </a:solidFill>
                <a:latin typeface="Times New Roman" panose="02020603050405020304" pitchFamily="18" charset="0"/>
                <a:cs typeface="Times New Roman" panose="02020603050405020304" pitchFamily="18" charset="0"/>
              </a:rPr>
              <a:t>DE LA </a:t>
            </a:r>
            <a:r>
              <a:rPr lang="es-ES" sz="2000" i="1" dirty="0">
                <a:solidFill>
                  <a:schemeClr val="tx1"/>
                </a:solidFill>
                <a:latin typeface="Times New Roman" panose="02020603050405020304" pitchFamily="18" charset="0"/>
                <a:cs typeface="Times New Roman" panose="02020603050405020304" pitchFamily="18" charset="0"/>
              </a:rPr>
              <a:t>CONSTRUCCIÓN </a:t>
            </a:r>
          </a:p>
          <a:p>
            <a:pPr algn="ctr"/>
            <a:r>
              <a:rPr lang="es-ES" sz="2000" i="1" dirty="0">
                <a:solidFill>
                  <a:schemeClr val="tx1"/>
                </a:solidFill>
                <a:latin typeface="Times New Roman" panose="02020603050405020304" pitchFamily="18" charset="0"/>
                <a:cs typeface="Times New Roman" panose="02020603050405020304" pitchFamily="18" charset="0"/>
              </a:rPr>
              <a:t>CARRERA DE INGENIERÍA GEOGRÁFICA Y DEL MEDIO AMBIENTE </a:t>
            </a:r>
          </a:p>
          <a:p>
            <a:pPr algn="ctr"/>
            <a:endParaRPr lang="es-ES" sz="2000" i="1" dirty="0">
              <a:solidFill>
                <a:prstClr val="white"/>
              </a:solidFill>
              <a:latin typeface="Times New Roman" panose="02020603050405020304" pitchFamily="18" charset="0"/>
              <a:cs typeface="Times New Roman" panose="02020603050405020304" pitchFamily="18" charset="0"/>
            </a:endParaRPr>
          </a:p>
          <a:p>
            <a:pPr algn="ctr"/>
            <a:r>
              <a:rPr lang="es-ES" sz="3200" b="1" i="1" dirty="0" smtClean="0">
                <a:solidFill>
                  <a:schemeClr val="tx1"/>
                </a:solidFill>
                <a:latin typeface="Times New Roman" panose="02020603050405020304" pitchFamily="18" charset="0"/>
                <a:cs typeface="Times New Roman" panose="02020603050405020304" pitchFamily="18" charset="0"/>
              </a:rPr>
              <a:t>“</a:t>
            </a:r>
            <a:r>
              <a:rPr lang="es-ES_tradnl" sz="3200" b="1" i="1" dirty="0">
                <a:solidFill>
                  <a:schemeClr val="tx1"/>
                </a:solidFill>
                <a:latin typeface="Times New Roman" panose="02020603050405020304" pitchFamily="18" charset="0"/>
                <a:cs typeface="Times New Roman" panose="02020603050405020304" pitchFamily="18" charset="0"/>
              </a:rPr>
              <a:t>A</a:t>
            </a:r>
            <a:r>
              <a:rPr lang="es-ES_tradnl" sz="3200" b="1" i="1" dirty="0" smtClean="0">
                <a:solidFill>
                  <a:schemeClr val="tx1"/>
                </a:solidFill>
                <a:latin typeface="Times New Roman" panose="02020603050405020304" pitchFamily="18" charset="0"/>
                <a:cs typeface="Times New Roman" panose="02020603050405020304" pitchFamily="18" charset="0"/>
              </a:rPr>
              <a:t>nálisis de correlación de arsénico total (</a:t>
            </a:r>
            <a:r>
              <a:rPr lang="es-ES_tradnl" sz="3200" b="1" i="1" dirty="0" err="1" smtClean="0">
                <a:solidFill>
                  <a:schemeClr val="tx1"/>
                </a:solidFill>
                <a:latin typeface="Times New Roman" panose="02020603050405020304" pitchFamily="18" charset="0"/>
                <a:cs typeface="Times New Roman" panose="02020603050405020304" pitchFamily="18" charset="0"/>
              </a:rPr>
              <a:t>AsT</a:t>
            </a:r>
            <a:r>
              <a:rPr lang="es-ES_tradnl" sz="3200" b="1" i="1" dirty="0" smtClean="0">
                <a:solidFill>
                  <a:schemeClr val="tx1"/>
                </a:solidFill>
                <a:latin typeface="Times New Roman" panose="02020603050405020304" pitchFamily="18" charset="0"/>
                <a:cs typeface="Times New Roman" panose="02020603050405020304" pitchFamily="18" charset="0"/>
              </a:rPr>
              <a:t>) y temperatura en aguas termales para uso recreacional en el DMQ mediante imágenes térmicas</a:t>
            </a:r>
            <a:r>
              <a:rPr lang="es-ES" sz="3200" b="1" i="1" dirty="0" smtClean="0">
                <a:solidFill>
                  <a:schemeClr val="tx1"/>
                </a:solidFill>
                <a:latin typeface="Times New Roman" panose="02020603050405020304" pitchFamily="18" charset="0"/>
                <a:cs typeface="Times New Roman" panose="02020603050405020304" pitchFamily="18" charset="0"/>
              </a:rPr>
              <a:t>”</a:t>
            </a:r>
            <a:endParaRPr lang="es-EC" sz="3200" b="1" i="1" dirty="0">
              <a:solidFill>
                <a:schemeClr val="tx1"/>
              </a:solidFill>
              <a:latin typeface="Times New Roman" panose="02020603050405020304" pitchFamily="18" charset="0"/>
              <a:cs typeface="Times New Roman" panose="02020603050405020304" pitchFamily="18" charset="0"/>
            </a:endParaRPr>
          </a:p>
          <a:p>
            <a:pPr algn="ctr"/>
            <a:endParaRPr lang="es-EC" sz="3200" b="1" i="1" dirty="0">
              <a:solidFill>
                <a:schemeClr val="tx1"/>
              </a:solidFill>
              <a:latin typeface="Times New Roman" panose="02020603050405020304" pitchFamily="18" charset="0"/>
              <a:cs typeface="Times New Roman" panose="02020603050405020304" pitchFamily="18" charset="0"/>
            </a:endParaRPr>
          </a:p>
        </p:txBody>
      </p:sp>
      <p:sp>
        <p:nvSpPr>
          <p:cNvPr id="2" name="CuadroTexto 1"/>
          <p:cNvSpPr txBox="1"/>
          <p:nvPr/>
        </p:nvSpPr>
        <p:spPr>
          <a:xfrm>
            <a:off x="7585165" y="4438279"/>
            <a:ext cx="4010891" cy="1946687"/>
          </a:xfrm>
          <a:prstGeom prst="rect">
            <a:avLst/>
          </a:prstGeom>
          <a:noFill/>
        </p:spPr>
        <p:txBody>
          <a:bodyPr wrap="square" rtlCol="0">
            <a:spAutoFit/>
          </a:bodyPr>
          <a:lstStyle/>
          <a:p>
            <a:pPr lvl="0" algn="ctr" eaLnBrk="0" fontAlgn="base" hangingPunct="0">
              <a:spcBef>
                <a:spcPts val="300"/>
              </a:spcBef>
              <a:spcAft>
                <a:spcPct val="0"/>
              </a:spcAft>
              <a:buClr>
                <a:srgbClr val="4472C4"/>
              </a:buClr>
            </a:pPr>
            <a:r>
              <a:rPr lang="es-EC" b="1" dirty="0">
                <a:latin typeface="Times New Roman" panose="02020603050405020304" pitchFamily="18" charset="0"/>
                <a:cs typeface="Times New Roman" panose="02020603050405020304" pitchFamily="18" charset="0"/>
              </a:rPr>
              <a:t>Docente Evaluador:</a:t>
            </a:r>
            <a:r>
              <a:rPr lang="es-EC" b="1" dirty="0">
                <a:solidFill>
                  <a:prstClr val="black"/>
                </a:solidFill>
                <a:latin typeface="Times New Roman" panose="02020603050405020304" pitchFamily="18" charset="0"/>
                <a:cs typeface="Times New Roman" panose="02020603050405020304" pitchFamily="18" charset="0"/>
              </a:rPr>
              <a:t> </a:t>
            </a:r>
          </a:p>
          <a:p>
            <a:pPr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Química Erika </a:t>
            </a:r>
            <a:r>
              <a:rPr lang="es-EC" dirty="0" err="1">
                <a:latin typeface="Times New Roman" panose="02020603050405020304" pitchFamily="18" charset="0"/>
                <a:cs typeface="Times New Roman" panose="02020603050405020304" pitchFamily="18" charset="0"/>
              </a:rPr>
              <a:t>Murgueitio</a:t>
            </a:r>
            <a:r>
              <a:rPr lang="es-EC" dirty="0">
                <a:latin typeface="Times New Roman" panose="02020603050405020304" pitchFamily="18" charset="0"/>
                <a:cs typeface="Times New Roman" panose="02020603050405020304" pitchFamily="18" charset="0"/>
              </a:rPr>
              <a:t> Herrera </a:t>
            </a:r>
            <a:r>
              <a:rPr lang="es-EC" dirty="0" err="1">
                <a:latin typeface="Times New Roman" panose="02020603050405020304" pitchFamily="18" charset="0"/>
                <a:cs typeface="Times New Roman" panose="02020603050405020304" pitchFamily="18" charset="0"/>
              </a:rPr>
              <a:t>Ph.D</a:t>
            </a:r>
            <a:r>
              <a:rPr lang="es-EC" dirty="0">
                <a:latin typeface="Times New Roman" panose="02020603050405020304" pitchFamily="18" charset="0"/>
                <a:cs typeface="Times New Roman" panose="02020603050405020304" pitchFamily="18" charset="0"/>
              </a:rPr>
              <a:t>.  </a:t>
            </a:r>
            <a:r>
              <a:rPr lang="es-EC" dirty="0">
                <a:solidFill>
                  <a:prstClr val="black"/>
                </a:solidFill>
                <a:latin typeface="Times New Roman" panose="02020603050405020304" pitchFamily="18" charset="0"/>
                <a:cs typeface="Times New Roman" panose="02020603050405020304" pitchFamily="18" charset="0"/>
              </a:rPr>
              <a:t> </a:t>
            </a:r>
          </a:p>
          <a:p>
            <a:pPr lvl="0" algn="ctr" eaLnBrk="0" fontAlgn="base" hangingPunct="0">
              <a:spcBef>
                <a:spcPts val="300"/>
              </a:spcBef>
              <a:spcAft>
                <a:spcPct val="0"/>
              </a:spcAft>
              <a:buClr>
                <a:srgbClr val="4472C4"/>
              </a:buClr>
            </a:pPr>
            <a:endParaRPr lang="es-EC" b="1" dirty="0" smtClean="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r>
              <a:rPr lang="es-EC" b="1" dirty="0" smtClean="0">
                <a:latin typeface="Times New Roman" panose="02020603050405020304" pitchFamily="18" charset="0"/>
                <a:cs typeface="Times New Roman" panose="02020603050405020304" pitchFamily="18" charset="0"/>
              </a:rPr>
              <a:t>Director </a:t>
            </a:r>
            <a:r>
              <a:rPr lang="es-EC" b="1" dirty="0">
                <a:latin typeface="Times New Roman" panose="02020603050405020304" pitchFamily="18" charset="0"/>
                <a:cs typeface="Times New Roman" panose="02020603050405020304" pitchFamily="18" charset="0"/>
              </a:rPr>
              <a:t>de carrera: </a:t>
            </a:r>
          </a:p>
          <a:p>
            <a:pPr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Ing. Alexander Robayo Nieto </a:t>
            </a:r>
            <a:r>
              <a:rPr lang="es-EC" dirty="0" err="1">
                <a:latin typeface="Times New Roman" panose="02020603050405020304" pitchFamily="18" charset="0"/>
                <a:cs typeface="Times New Roman" panose="02020603050405020304" pitchFamily="18" charset="0"/>
              </a:rPr>
              <a:t>MSc</a:t>
            </a:r>
            <a:r>
              <a:rPr lang="es-EC" dirty="0">
                <a:latin typeface="Times New Roman" panose="02020603050405020304" pitchFamily="18" charset="0"/>
                <a:cs typeface="Times New Roman" panose="02020603050405020304" pitchFamily="18" charset="0"/>
              </a:rPr>
              <a:t> </a:t>
            </a:r>
          </a:p>
          <a:p>
            <a:pPr lvl="0" algn="ctr" eaLnBrk="0" fontAlgn="base" hangingPunct="0">
              <a:spcBef>
                <a:spcPts val="300"/>
              </a:spcBef>
              <a:spcAft>
                <a:spcPct val="0"/>
              </a:spcAft>
              <a:buClr>
                <a:srgbClr val="4472C4"/>
              </a:buClr>
            </a:pPr>
            <a:endParaRPr lang="es-EC" dirty="0">
              <a:latin typeface="Times New Roman" panose="02020603050405020304" pitchFamily="18" charset="0"/>
              <a:cs typeface="Times New Roman" panose="02020603050405020304" pitchFamily="18" charset="0"/>
            </a:endParaRPr>
          </a:p>
        </p:txBody>
      </p:sp>
      <p:sp>
        <p:nvSpPr>
          <p:cNvPr id="3" name="Rectángulo 2"/>
          <p:cNvSpPr/>
          <p:nvPr/>
        </p:nvSpPr>
        <p:spPr>
          <a:xfrm>
            <a:off x="884959" y="4143587"/>
            <a:ext cx="2179083" cy="1406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3208780" y="4438279"/>
            <a:ext cx="4010891" cy="1946687"/>
          </a:xfrm>
          <a:prstGeom prst="rect">
            <a:avLst/>
          </a:prstGeom>
          <a:noFill/>
        </p:spPr>
        <p:txBody>
          <a:bodyPr wrap="square" rtlCol="0">
            <a:spAutoFit/>
          </a:bodyPr>
          <a:lstStyle/>
          <a:p>
            <a:pPr lvl="0" algn="ctr" eaLnBrk="0" fontAlgn="base" hangingPunct="0">
              <a:spcBef>
                <a:spcPts val="300"/>
              </a:spcBef>
              <a:spcAft>
                <a:spcPct val="0"/>
              </a:spcAft>
              <a:buClr>
                <a:srgbClr val="4472C4"/>
              </a:buClr>
            </a:pPr>
            <a:r>
              <a:rPr lang="es-EC" b="1" dirty="0">
                <a:latin typeface="Times New Roman" panose="02020603050405020304" pitchFamily="18" charset="0"/>
                <a:cs typeface="Times New Roman" panose="02020603050405020304" pitchFamily="18" charset="0"/>
              </a:rPr>
              <a:t>Autor:</a:t>
            </a:r>
          </a:p>
          <a:p>
            <a:pPr lvl="0" algn="ctr" eaLnBrk="0" fontAlgn="base" hangingPunct="0">
              <a:spcBef>
                <a:spcPts val="300"/>
              </a:spcBef>
              <a:spcAft>
                <a:spcPct val="0"/>
              </a:spcAft>
              <a:buClr>
                <a:srgbClr val="4472C4"/>
              </a:buClr>
            </a:pPr>
            <a:r>
              <a:rPr lang="es-EC" dirty="0">
                <a:latin typeface="Times New Roman" panose="02020603050405020304" pitchFamily="18" charset="0"/>
                <a:cs typeface="Times New Roman" panose="02020603050405020304" pitchFamily="18" charset="0"/>
              </a:rPr>
              <a:t>Pablo </a:t>
            </a:r>
            <a:r>
              <a:rPr lang="es-EC" dirty="0" smtClean="0">
                <a:latin typeface="Times New Roman" panose="02020603050405020304" pitchFamily="18" charset="0"/>
                <a:cs typeface="Times New Roman" panose="02020603050405020304" pitchFamily="18" charset="0"/>
              </a:rPr>
              <a:t>Steven Pedraza Oña</a:t>
            </a:r>
            <a:endParaRPr lang="es-EC" b="1" dirty="0" smtClean="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endParaRPr lang="es-EC" b="1" dirty="0">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r>
              <a:rPr lang="es-EC" b="1" dirty="0" smtClean="0">
                <a:latin typeface="Times New Roman" panose="02020603050405020304" pitchFamily="18" charset="0"/>
                <a:cs typeface="Times New Roman" panose="02020603050405020304" pitchFamily="18" charset="0"/>
              </a:rPr>
              <a:t>Director del proyecto:</a:t>
            </a:r>
            <a:r>
              <a:rPr lang="es-EC" b="1" dirty="0" smtClean="0">
                <a:solidFill>
                  <a:prstClr val="black"/>
                </a:solidFill>
                <a:latin typeface="Times New Roman" panose="02020603050405020304" pitchFamily="18" charset="0"/>
                <a:cs typeface="Times New Roman" panose="02020603050405020304" pitchFamily="18" charset="0"/>
              </a:rPr>
              <a:t> </a:t>
            </a:r>
            <a:endParaRPr lang="es-EC" b="1" dirty="0">
              <a:solidFill>
                <a:prstClr val="black"/>
              </a:solidFill>
              <a:latin typeface="Times New Roman" panose="02020603050405020304" pitchFamily="18" charset="0"/>
              <a:cs typeface="Times New Roman" panose="02020603050405020304" pitchFamily="18" charset="0"/>
            </a:endParaRPr>
          </a:p>
          <a:p>
            <a:pPr algn="ctr" eaLnBrk="0" fontAlgn="base" hangingPunct="0">
              <a:spcBef>
                <a:spcPts val="300"/>
              </a:spcBef>
              <a:spcAft>
                <a:spcPct val="0"/>
              </a:spcAft>
              <a:buClr>
                <a:srgbClr val="4472C4"/>
              </a:buClr>
            </a:pPr>
            <a:r>
              <a:rPr lang="es-EC" dirty="0">
                <a:solidFill>
                  <a:schemeClr val="tx1"/>
                </a:solidFill>
                <a:latin typeface="Times New Roman" panose="02020603050405020304" pitchFamily="18" charset="0"/>
                <a:cs typeface="Times New Roman" panose="02020603050405020304" pitchFamily="18" charset="0"/>
              </a:rPr>
              <a:t>Ing. </a:t>
            </a:r>
            <a:r>
              <a:rPr lang="es-EC" dirty="0" smtClean="0">
                <a:latin typeface="Times New Roman" panose="02020603050405020304" pitchFamily="18" charset="0"/>
                <a:cs typeface="Times New Roman" panose="02020603050405020304" pitchFamily="18" charset="0"/>
              </a:rPr>
              <a:t>Eduardo </a:t>
            </a:r>
            <a:r>
              <a:rPr lang="es-EC" dirty="0" err="1" smtClean="0">
                <a:latin typeface="Times New Roman" panose="02020603050405020304" pitchFamily="18" charset="0"/>
                <a:cs typeface="Times New Roman" panose="02020603050405020304" pitchFamily="18" charset="0"/>
              </a:rPr>
              <a:t>Kirby</a:t>
            </a:r>
            <a:r>
              <a:rPr lang="es-EC" dirty="0" smtClean="0">
                <a:latin typeface="Times New Roman" panose="02020603050405020304" pitchFamily="18" charset="0"/>
                <a:cs typeface="Times New Roman" panose="02020603050405020304" pitchFamily="18" charset="0"/>
              </a:rPr>
              <a:t> </a:t>
            </a:r>
            <a:r>
              <a:rPr lang="es-EC" dirty="0" err="1" smtClean="0">
                <a:latin typeface="Times New Roman" panose="02020603050405020304" pitchFamily="18" charset="0"/>
                <a:cs typeface="Times New Roman" panose="02020603050405020304" pitchFamily="18" charset="0"/>
              </a:rPr>
              <a:t>Powney</a:t>
            </a:r>
            <a:r>
              <a:rPr lang="es-EC" dirty="0" smtClean="0">
                <a:latin typeface="Times New Roman" panose="02020603050405020304" pitchFamily="18" charset="0"/>
                <a:cs typeface="Times New Roman" panose="02020603050405020304" pitchFamily="18" charset="0"/>
              </a:rPr>
              <a:t> </a:t>
            </a:r>
            <a:r>
              <a:rPr lang="es-EC" dirty="0" err="1" smtClean="0">
                <a:latin typeface="Times New Roman" panose="02020603050405020304" pitchFamily="18" charset="0"/>
                <a:cs typeface="Times New Roman" panose="02020603050405020304" pitchFamily="18" charset="0"/>
              </a:rPr>
              <a:t>MSc</a:t>
            </a:r>
            <a:r>
              <a:rPr lang="es-EC" dirty="0" smtClean="0">
                <a:latin typeface="Times New Roman" panose="02020603050405020304" pitchFamily="18" charset="0"/>
                <a:cs typeface="Times New Roman" panose="02020603050405020304" pitchFamily="18" charset="0"/>
              </a:rPr>
              <a:t>. </a:t>
            </a:r>
            <a:endParaRPr lang="es-EC" dirty="0">
              <a:solidFill>
                <a:schemeClr val="tx1"/>
              </a:solidFill>
              <a:latin typeface="Times New Roman" panose="02020603050405020304" pitchFamily="18" charset="0"/>
              <a:cs typeface="Times New Roman" panose="02020603050405020304" pitchFamily="18" charset="0"/>
            </a:endParaRPr>
          </a:p>
          <a:p>
            <a:pPr lvl="0" algn="ctr" eaLnBrk="0" fontAlgn="base" hangingPunct="0">
              <a:spcBef>
                <a:spcPts val="300"/>
              </a:spcBef>
              <a:spcAft>
                <a:spcPct val="0"/>
              </a:spcAft>
              <a:buClr>
                <a:srgbClr val="4472C4"/>
              </a:buClr>
            </a:pPr>
            <a:endParaRPr lang="es-EC" dirty="0">
              <a:solidFill>
                <a:prstClr val="black"/>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4008885" y="278052"/>
            <a:ext cx="4174224" cy="1101104"/>
          </a:xfrm>
          <a:prstGeom prst="rect">
            <a:avLst/>
          </a:prstGeom>
        </p:spPr>
      </p:pic>
      <p:pic>
        <p:nvPicPr>
          <p:cNvPr id="10" name="Picture 2" descr="G:\LOGOS\logo 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29" y="49007"/>
            <a:ext cx="1742025" cy="1559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080474" y="141361"/>
            <a:ext cx="1524001" cy="134907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stretch>
            <a:fillRect/>
          </a:stretch>
        </p:blipFill>
        <p:spPr>
          <a:xfrm>
            <a:off x="827618" y="4666109"/>
            <a:ext cx="1491031" cy="1491031"/>
          </a:xfrm>
          <a:prstGeom prst="rect">
            <a:avLst/>
          </a:prstGeom>
        </p:spPr>
      </p:pic>
    </p:spTree>
    <p:extLst>
      <p:ext uri="{BB962C8B-B14F-4D97-AF65-F5344CB8AC3E}">
        <p14:creationId xmlns:p14="http://schemas.microsoft.com/office/powerpoint/2010/main" val="170161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9">
            <a:extLst>
              <a:ext uri="{FF2B5EF4-FFF2-40B4-BE49-F238E27FC236}">
                <a16:creationId xmlns:a16="http://schemas.microsoft.com/office/drawing/2014/main" id="{7C511BB4-0025-4426-A7B6-164968CEABA9}"/>
              </a:ext>
            </a:extLst>
          </p:cNvPr>
          <p:cNvGraphicFramePr>
            <a:graphicFrameLocks/>
          </p:cNvGraphicFramePr>
          <p:nvPr>
            <p:extLst>
              <p:ext uri="{D42A27DB-BD31-4B8C-83A1-F6EECF244321}">
                <p14:modId xmlns:p14="http://schemas.microsoft.com/office/powerpoint/2010/main" val="3399830250"/>
              </p:ext>
            </p:extLst>
          </p:nvPr>
        </p:nvGraphicFramePr>
        <p:xfrm>
          <a:off x="1680132" y="2128622"/>
          <a:ext cx="10423882" cy="3726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7A837D2D-A548-439C-AF62-1951467AE288}"/>
              </a:ext>
            </a:extLst>
          </p:cNvPr>
          <p:cNvSpPr txBox="1"/>
          <p:nvPr/>
        </p:nvSpPr>
        <p:spPr>
          <a:xfrm>
            <a:off x="1475488" y="6428703"/>
            <a:ext cx="3455745" cy="338554"/>
          </a:xfrm>
          <a:prstGeom prst="rect">
            <a:avLst/>
          </a:prstGeom>
          <a:noFill/>
        </p:spPr>
        <p:txBody>
          <a:bodyPr wrap="square">
            <a:spAutoFit/>
          </a:bodyPr>
          <a:lstStyle/>
          <a:p>
            <a:r>
              <a:rPr lang="es-ES_tradnl" sz="1600" dirty="0" err="1"/>
              <a:t>Murgueitio</a:t>
            </a:r>
            <a:r>
              <a:rPr lang="es-ES_tradnl" sz="1600" dirty="0"/>
              <a:t> et. al (2015)</a:t>
            </a:r>
            <a:endParaRPr lang="es-EC" sz="1600" dirty="0"/>
          </a:p>
        </p:txBody>
      </p:sp>
      <p:sp>
        <p:nvSpPr>
          <p:cNvPr id="7" name="Rectángulo 6">
            <a:extLst>
              <a:ext uri="{FF2B5EF4-FFF2-40B4-BE49-F238E27FC236}">
                <a16:creationId xmlns:a16="http://schemas.microsoft.com/office/drawing/2014/main" id="{8E64CB27-A9B5-47D6-A404-49374CC6C7E7}"/>
              </a:ext>
            </a:extLst>
          </p:cNvPr>
          <p:cNvSpPr/>
          <p:nvPr/>
        </p:nvSpPr>
        <p:spPr>
          <a:xfrm>
            <a:off x="1475488" y="607598"/>
            <a:ext cx="9193686" cy="523220"/>
          </a:xfrm>
          <a:prstGeom prst="rect">
            <a:avLst/>
          </a:prstGeom>
        </p:spPr>
        <p:txBody>
          <a:bodyPr wrap="square">
            <a:spAutoFit/>
          </a:bodyPr>
          <a:lstStyle/>
          <a:p>
            <a:r>
              <a:rPr lang="es-EC"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rPr>
              <a:t>PLANTEAMIENTO DEL PROBLEMA</a:t>
            </a:r>
          </a:p>
        </p:txBody>
      </p:sp>
      <p:pic>
        <p:nvPicPr>
          <p:cNvPr id="8" name="Imagen 7">
            <a:extLst>
              <a:ext uri="{FF2B5EF4-FFF2-40B4-BE49-F238E27FC236}">
                <a16:creationId xmlns:a16="http://schemas.microsoft.com/office/drawing/2014/main" id="{07D0D2AE-D2D6-406F-B971-A150CF47E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676" y="1405143"/>
            <a:ext cx="2041790" cy="149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Símbolo de arsénico en matraz redondo químico. Elemento número 33 de la  Tabla periódica de los elementos - Química. Imagen vectorial Imagen Vector  de stock - Alam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7323"/>
          <a:stretch/>
        </p:blipFill>
        <p:spPr bwMode="auto">
          <a:xfrm>
            <a:off x="3297963" y="1438393"/>
            <a:ext cx="1505036" cy="149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B4CF337-F956-4DC5-9E30-7CABAB5D3B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2915" y="5046956"/>
            <a:ext cx="2234294" cy="159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Marcador de contenido 9">
            <a:extLst>
              <a:ext uri="{FF2B5EF4-FFF2-40B4-BE49-F238E27FC236}">
                <a16:creationId xmlns:a16="http://schemas.microsoft.com/office/drawing/2014/main" id="{7C511BB4-0025-4426-A7B6-164968CEABA9}"/>
              </a:ext>
            </a:extLst>
          </p:cNvPr>
          <p:cNvGraphicFramePr>
            <a:graphicFrameLocks/>
          </p:cNvGraphicFramePr>
          <p:nvPr>
            <p:extLst>
              <p:ext uri="{D42A27DB-BD31-4B8C-83A1-F6EECF244321}">
                <p14:modId xmlns:p14="http://schemas.microsoft.com/office/powerpoint/2010/main" val="3726992627"/>
              </p:ext>
            </p:extLst>
          </p:nvPr>
        </p:nvGraphicFramePr>
        <p:xfrm>
          <a:off x="1680132" y="2128622"/>
          <a:ext cx="10423882" cy="3726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Shape 66">
            <a:extLst>
              <a:ext uri="{FF2B5EF4-FFF2-40B4-BE49-F238E27FC236}">
                <a16:creationId xmlns:a16="http://schemas.microsoft.com/office/drawing/2014/main" id="{C51A6972-2628-477B-BFB9-8A717BCA6D3A}"/>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rPr>
              <a:t>GENERALIDADES</a:t>
            </a:r>
            <a:endParaRPr lang="en"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endParaRPr>
          </a:p>
        </p:txBody>
      </p:sp>
    </p:spTree>
    <p:extLst>
      <p:ext uri="{BB962C8B-B14F-4D97-AF65-F5344CB8AC3E}">
        <p14:creationId xmlns:p14="http://schemas.microsoft.com/office/powerpoint/2010/main" val="3600398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nvPr>
        </p:nvSpPr>
        <p:spPr>
          <a:xfrm>
            <a:off x="-590107" y="292763"/>
            <a:ext cx="10515600" cy="897640"/>
          </a:xfrm>
        </p:spPr>
        <p:txBody>
          <a:bodyPr>
            <a:normAutofit/>
          </a:bodyPr>
          <a:lstStyle/>
          <a:p>
            <a:pPr algn="ctr"/>
            <a:r>
              <a:rPr lang="es-EC" sz="2800" b="1" dirty="0">
                <a:solidFill>
                  <a:srgbClr val="39C0BA"/>
                </a:solidFill>
                <a:latin typeface="Times New Roman" panose="02020603050405020304" pitchFamily="18" charset="0"/>
                <a:ea typeface="Quicksand"/>
                <a:cs typeface="Times New Roman" panose="02020603050405020304" pitchFamily="18" charset="0"/>
              </a:rPr>
              <a:t>JUSTIFICACIÓN E IMPORTANCIA</a:t>
            </a:r>
          </a:p>
        </p:txBody>
      </p:sp>
      <p:graphicFrame>
        <p:nvGraphicFramePr>
          <p:cNvPr id="14" name="Marcador de contenido 5"/>
          <p:cNvGraphicFramePr>
            <a:graphicFrameLocks/>
          </p:cNvGraphicFramePr>
          <p:nvPr>
            <p:extLst>
              <p:ext uri="{D42A27DB-BD31-4B8C-83A1-F6EECF244321}">
                <p14:modId xmlns:p14="http://schemas.microsoft.com/office/powerpoint/2010/main" val="3029643079"/>
              </p:ext>
            </p:extLst>
          </p:nvPr>
        </p:nvGraphicFramePr>
        <p:xfrm>
          <a:off x="6131096" y="1190402"/>
          <a:ext cx="5909857" cy="2614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4" descr="Resultado de imagen para agricultura de precis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32" r="39969"/>
          <a:stretch/>
        </p:blipFill>
        <p:spPr bwMode="auto">
          <a:xfrm>
            <a:off x="9086025" y="4201523"/>
            <a:ext cx="2529289"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Flecha derecha 15"/>
          <p:cNvSpPr/>
          <p:nvPr/>
        </p:nvSpPr>
        <p:spPr>
          <a:xfrm>
            <a:off x="5407575" y="2335581"/>
            <a:ext cx="535577" cy="323797"/>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l"/>
            <a:endParaRPr lang="es-EC" dirty="0">
              <a:solidFill>
                <a:schemeClr val="tx1"/>
              </a:solidFill>
            </a:endParaRPr>
          </a:p>
        </p:txBody>
      </p:sp>
      <p:graphicFrame>
        <p:nvGraphicFramePr>
          <p:cNvPr id="17" name="Diagrama 16"/>
          <p:cNvGraphicFramePr/>
          <p:nvPr>
            <p:extLst>
              <p:ext uri="{D42A27DB-BD31-4B8C-83A1-F6EECF244321}">
                <p14:modId xmlns:p14="http://schemas.microsoft.com/office/powerpoint/2010/main" val="774742697"/>
              </p:ext>
            </p:extLst>
          </p:nvPr>
        </p:nvGraphicFramePr>
        <p:xfrm>
          <a:off x="2035688" y="4251409"/>
          <a:ext cx="6784253" cy="24857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8" name="Picture 2" descr="Qué se puede hacer en el volcán Ilaló, durante las vacaciones? | El Comerci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7533" y="1663917"/>
            <a:ext cx="3221053"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Shape 66">
            <a:extLst>
              <a:ext uri="{FF2B5EF4-FFF2-40B4-BE49-F238E27FC236}">
                <a16:creationId xmlns:a16="http://schemas.microsoft.com/office/drawing/2014/main" id="{C51A6972-2628-477B-BFB9-8A717BCA6D3A}"/>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rPr>
              <a:t>GENERALIDADES</a:t>
            </a:r>
            <a:endParaRPr lang="en" sz="2800" b="1" dirty="0">
              <a:ln>
                <a:solidFill>
                  <a:schemeClr val="bg1">
                    <a:lumMod val="75000"/>
                    <a:lumOff val="25000"/>
                    <a:alpha val="10000"/>
                  </a:schemeClr>
                </a:solidFill>
              </a:ln>
              <a:solidFill>
                <a:srgbClr val="39C0BA"/>
              </a:solidFill>
              <a:effectLst>
                <a:outerShdw blurRad="9525" dist="25400" dir="14640000" algn="tl" rotWithShape="0">
                  <a:schemeClr val="bg1">
                    <a:alpha val="30000"/>
                  </a:schemeClr>
                </a:outerShdw>
              </a:effectLst>
              <a:latin typeface="Times New Roman" panose="02020603050405020304" pitchFamily="18" charset="0"/>
              <a:ea typeface="Quicksand"/>
              <a:cs typeface="Times New Roman" panose="02020603050405020304" pitchFamily="18" charset="0"/>
              <a:sym typeface="Quicksand"/>
            </a:endParaRPr>
          </a:p>
        </p:txBody>
      </p:sp>
    </p:spTree>
    <p:extLst>
      <p:ext uri="{BB962C8B-B14F-4D97-AF65-F5344CB8AC3E}">
        <p14:creationId xmlns:p14="http://schemas.microsoft.com/office/powerpoint/2010/main" val="304999041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nvPr>
        </p:nvSpPr>
        <p:spPr>
          <a:xfrm>
            <a:off x="1421631" y="284054"/>
            <a:ext cx="3707573" cy="897640"/>
          </a:xfrm>
        </p:spPr>
        <p:txBody>
          <a:bodyPr>
            <a:normAutofit/>
          </a:bodyPr>
          <a:lstStyle/>
          <a:p>
            <a:pPr algn="ctr"/>
            <a:r>
              <a:rPr lang="es-EC" sz="2800" b="1" dirty="0" smtClean="0">
                <a:solidFill>
                  <a:srgbClr val="39C0BA"/>
                </a:solidFill>
                <a:latin typeface="Times New Roman" panose="02020603050405020304" pitchFamily="18" charset="0"/>
                <a:ea typeface="Quicksand"/>
                <a:cs typeface="Times New Roman" panose="02020603050405020304" pitchFamily="18" charset="0"/>
              </a:rPr>
              <a:t>ZONA DE ESTUDIO</a:t>
            </a:r>
            <a:endParaRPr lang="es-EC" sz="2800" b="1" dirty="0">
              <a:solidFill>
                <a:srgbClr val="39C0BA"/>
              </a:solidFill>
              <a:latin typeface="Times New Roman" panose="02020603050405020304" pitchFamily="18" charset="0"/>
              <a:ea typeface="Quicksand"/>
              <a:cs typeface="Times New Roman" panose="02020603050405020304" pitchFamily="18" charset="0"/>
            </a:endParaRPr>
          </a:p>
        </p:txBody>
      </p:sp>
      <p:sp>
        <p:nvSpPr>
          <p:cNvPr id="21" name="Shape 66">
            <a:extLst>
              <a:ext uri="{FF2B5EF4-FFF2-40B4-BE49-F238E27FC236}">
                <a16:creationId xmlns:a16="http://schemas.microsoft.com/office/drawing/2014/main" id="{C51A6972-2628-477B-BFB9-8A717BCA6D3A}"/>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prstClr val="black">
                      <a:lumMod val="75000"/>
                      <a:lumOff val="25000"/>
                      <a:alpha val="10000"/>
                    </a:prstClr>
                  </a:solidFill>
                </a:ln>
                <a:solidFill>
                  <a:srgbClr val="39C0BA"/>
                </a:solidFill>
                <a:effectLst>
                  <a:outerShdw blurRad="9525" dist="25400" dir="14640000" algn="tl" rotWithShape="0">
                    <a:prstClr val="black">
                      <a:alpha val="30000"/>
                    </a:prstClr>
                  </a:outerShdw>
                </a:effectLst>
                <a:uLnTx/>
                <a:uFillTx/>
                <a:latin typeface="Times New Roman" panose="02020603050405020304" pitchFamily="18" charset="0"/>
                <a:ea typeface="Quicksand"/>
                <a:cs typeface="Times New Roman" panose="02020603050405020304" pitchFamily="18" charset="0"/>
                <a:sym typeface="Quicksand"/>
              </a:rPr>
              <a:t>GENERALIDADES</a:t>
            </a:r>
            <a:endParaRPr kumimoji="0" lang="en" sz="2800" b="1" i="0" u="none" strike="noStrike" kern="1200" cap="none" spc="0" normalizeH="0" baseline="0" noProof="0" dirty="0">
              <a:ln>
                <a:solidFill>
                  <a:prstClr val="black">
                    <a:lumMod val="75000"/>
                    <a:lumOff val="25000"/>
                    <a:alpha val="10000"/>
                  </a:prstClr>
                </a:solidFill>
              </a:ln>
              <a:solidFill>
                <a:srgbClr val="39C0BA"/>
              </a:solidFill>
              <a:effectLst>
                <a:outerShdw blurRad="9525" dist="25400" dir="14640000" algn="tl" rotWithShape="0">
                  <a:prstClr val="black">
                    <a:alpha val="30000"/>
                  </a:prstClr>
                </a:outerShdw>
              </a:effectLst>
              <a:uLnTx/>
              <a:uFillTx/>
              <a:latin typeface="Times New Roman" panose="02020603050405020304" pitchFamily="18" charset="0"/>
              <a:ea typeface="Quicksand"/>
              <a:cs typeface="Times New Roman" panose="02020603050405020304" pitchFamily="18" charset="0"/>
              <a:sym typeface="Quicksand"/>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2838"/>
          <a:stretch/>
        </p:blipFill>
        <p:spPr>
          <a:xfrm>
            <a:off x="1722392" y="1181694"/>
            <a:ext cx="7376672" cy="5538394"/>
          </a:xfrm>
          <a:prstGeom prst="rect">
            <a:avLst/>
          </a:prstGeom>
        </p:spPr>
      </p:pic>
      <p:pic>
        <p:nvPicPr>
          <p:cNvPr id="6" name="Imagen 5"/>
          <p:cNvPicPr>
            <a:picLocks noChangeAspect="1"/>
          </p:cNvPicPr>
          <p:nvPr/>
        </p:nvPicPr>
        <p:blipFill>
          <a:blip r:embed="rId3"/>
          <a:stretch>
            <a:fillRect/>
          </a:stretch>
        </p:blipFill>
        <p:spPr>
          <a:xfrm>
            <a:off x="9314044" y="1208317"/>
            <a:ext cx="2626505" cy="1969879"/>
          </a:xfrm>
          <a:prstGeom prst="rect">
            <a:avLst/>
          </a:prstGeom>
        </p:spPr>
      </p:pic>
      <p:pic>
        <p:nvPicPr>
          <p:cNvPr id="2050" name="Picture 2" descr="Balneario Complejo Turístico Ilaló"/>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93" r="16508"/>
          <a:stretch/>
        </p:blipFill>
        <p:spPr bwMode="auto">
          <a:xfrm>
            <a:off x="9314552" y="3178196"/>
            <a:ext cx="2626506" cy="1654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lneario Rumilom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18" t="10869" r="5451" b="15998"/>
          <a:stretch/>
        </p:blipFill>
        <p:spPr bwMode="auto">
          <a:xfrm>
            <a:off x="9314043" y="4832825"/>
            <a:ext cx="2626505" cy="181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8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rot="16200000">
            <a:off x="-4845844" y="5048438"/>
            <a:ext cx="10515600" cy="823913"/>
          </a:xfrm>
        </p:spPr>
        <p:txBody>
          <a:bodyPr>
            <a:normAutofit/>
          </a:bodyPr>
          <a:lstStyle/>
          <a:p>
            <a:pPr algn="ctr"/>
            <a:r>
              <a:rPr lang="es-EC" sz="2800" b="1" dirty="0">
                <a:solidFill>
                  <a:srgbClr val="39C0BA"/>
                </a:solidFill>
                <a:latin typeface="Times New Roman" panose="02020603050405020304" pitchFamily="18" charset="0"/>
                <a:ea typeface="Quicksand"/>
                <a:cs typeface="Times New Roman" panose="02020603050405020304" pitchFamily="18" charset="0"/>
                <a:sym typeface="Quicksand"/>
              </a:rPr>
              <a:t>OBJETIVOS</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graphicFrame>
        <p:nvGraphicFramePr>
          <p:cNvPr id="9" name="Diagrama 8">
            <a:extLst>
              <a:ext uri="{FF2B5EF4-FFF2-40B4-BE49-F238E27FC236}">
                <a16:creationId xmlns:a16="http://schemas.microsoft.com/office/drawing/2014/main" id="{CD7387EB-7D99-4D94-BE8A-0EBD3282CAA2}"/>
              </a:ext>
            </a:extLst>
          </p:cNvPr>
          <p:cNvGraphicFramePr/>
          <p:nvPr>
            <p:extLst>
              <p:ext uri="{D42A27DB-BD31-4B8C-83A1-F6EECF244321}">
                <p14:modId xmlns:p14="http://schemas.microsoft.com/office/powerpoint/2010/main" val="2292443770"/>
              </p:ext>
            </p:extLst>
          </p:nvPr>
        </p:nvGraphicFramePr>
        <p:xfrm>
          <a:off x="1374727" y="332510"/>
          <a:ext cx="10617768" cy="6219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386047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rot="16200000">
            <a:off x="-4845844" y="3818161"/>
            <a:ext cx="10515600" cy="823913"/>
          </a:xfrm>
        </p:spPr>
        <p:txBody>
          <a:bodyPr>
            <a:normAutofit/>
          </a:bodyPr>
          <a:lstStyle/>
          <a:p>
            <a:pPr algn="ctr"/>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FUNDAMENTOS TEÓRICOS </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grpSp>
        <p:nvGrpSpPr>
          <p:cNvPr id="4" name="Grupo 3"/>
          <p:cNvGrpSpPr/>
          <p:nvPr/>
        </p:nvGrpSpPr>
        <p:grpSpPr>
          <a:xfrm>
            <a:off x="5049018" y="428834"/>
            <a:ext cx="6392231" cy="1479728"/>
            <a:chOff x="2725597" y="1181151"/>
            <a:chExt cx="6392231" cy="1479728"/>
          </a:xfrm>
          <a:noFill/>
        </p:grpSpPr>
        <p:sp>
          <p:nvSpPr>
            <p:cNvPr id="6" name="Rectángulo 5">
              <a:extLst>
                <a:ext uri="{FF2B5EF4-FFF2-40B4-BE49-F238E27FC236}">
                  <a16:creationId xmlns:a16="http://schemas.microsoft.com/office/drawing/2014/main" id="{EA4E4E0C-1D74-4F01-BD39-809AE8644303}"/>
                </a:ext>
              </a:extLst>
            </p:cNvPr>
            <p:cNvSpPr/>
            <p:nvPr/>
          </p:nvSpPr>
          <p:spPr>
            <a:xfrm>
              <a:off x="2725597" y="1505151"/>
              <a:ext cx="2098816" cy="788104"/>
            </a:xfrm>
            <a:prstGeom prst="rect">
              <a:avLst/>
            </a:prstGeom>
            <a:grpFill/>
            <a:ln>
              <a:solidFill>
                <a:srgbClr val="FFC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1800" dirty="0" smtClean="0">
                  <a:solidFill>
                    <a:schemeClr val="tx1"/>
                  </a:solidFill>
                </a:rPr>
                <a:t>Arsénico</a:t>
              </a:r>
              <a:endParaRPr lang="es-EC" sz="1800" dirty="0">
                <a:solidFill>
                  <a:schemeClr val="tx1"/>
                </a:solidFill>
              </a:endParaRPr>
            </a:p>
          </p:txBody>
        </p:sp>
        <p:sp>
          <p:nvSpPr>
            <p:cNvPr id="7" name="Rectángulo 6">
              <a:extLst>
                <a:ext uri="{FF2B5EF4-FFF2-40B4-BE49-F238E27FC236}">
                  <a16:creationId xmlns:a16="http://schemas.microsoft.com/office/drawing/2014/main" id="{0DBA128A-5916-4610-B98D-936F3C4F944F}"/>
                </a:ext>
              </a:extLst>
            </p:cNvPr>
            <p:cNvSpPr/>
            <p:nvPr/>
          </p:nvSpPr>
          <p:spPr>
            <a:xfrm>
              <a:off x="5321464" y="2012879"/>
              <a:ext cx="3796364" cy="648000"/>
            </a:xfrm>
            <a:prstGeom prst="rect">
              <a:avLst/>
            </a:prstGeom>
            <a:grpFill/>
            <a:ln>
              <a:solidFill>
                <a:srgbClr val="FFC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1800" dirty="0" smtClean="0">
                  <a:solidFill>
                    <a:schemeClr val="tx1"/>
                  </a:solidFill>
                </a:rPr>
                <a:t>Debido a la interacción agua suelo</a:t>
              </a:r>
              <a:endParaRPr lang="es-EC" sz="1800" dirty="0">
                <a:solidFill>
                  <a:schemeClr val="tx1"/>
                </a:solidFill>
              </a:endParaRPr>
            </a:p>
          </p:txBody>
        </p:sp>
        <p:sp>
          <p:nvSpPr>
            <p:cNvPr id="8" name="Rectángulo 7">
              <a:extLst>
                <a:ext uri="{FF2B5EF4-FFF2-40B4-BE49-F238E27FC236}">
                  <a16:creationId xmlns:a16="http://schemas.microsoft.com/office/drawing/2014/main" id="{E7673455-31A5-44E5-8034-DEB1662870D5}"/>
                </a:ext>
              </a:extLst>
            </p:cNvPr>
            <p:cNvSpPr/>
            <p:nvPr/>
          </p:nvSpPr>
          <p:spPr>
            <a:xfrm>
              <a:off x="5321464" y="1181151"/>
              <a:ext cx="3796364" cy="648000"/>
            </a:xfrm>
            <a:prstGeom prst="rect">
              <a:avLst/>
            </a:prstGeom>
            <a:grpFill/>
            <a:ln>
              <a:solidFill>
                <a:srgbClr val="FFC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solidFill>
                    <a:schemeClr val="tx1"/>
                  </a:solidFill>
                </a:rPr>
                <a:t>Presente en aguas subterráneas</a:t>
              </a:r>
              <a:endParaRPr lang="es-EC" sz="1800" dirty="0">
                <a:solidFill>
                  <a:schemeClr val="tx1"/>
                </a:solidFill>
              </a:endParaRPr>
            </a:p>
          </p:txBody>
        </p:sp>
        <p:sp>
          <p:nvSpPr>
            <p:cNvPr id="10" name="Abrir llave 9">
              <a:extLst>
                <a:ext uri="{FF2B5EF4-FFF2-40B4-BE49-F238E27FC236}">
                  <a16:creationId xmlns:a16="http://schemas.microsoft.com/office/drawing/2014/main" id="{D4C28DF4-436B-4B39-B959-AAEE8429E589}"/>
                </a:ext>
              </a:extLst>
            </p:cNvPr>
            <p:cNvSpPr/>
            <p:nvPr/>
          </p:nvSpPr>
          <p:spPr>
            <a:xfrm>
              <a:off x="4945236" y="1321394"/>
              <a:ext cx="252000" cy="1276614"/>
            </a:xfrm>
            <a:prstGeom prst="leftBrace">
              <a:avLst/>
            </a:prstGeom>
            <a:grp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grpSp>
      <p:grpSp>
        <p:nvGrpSpPr>
          <p:cNvPr id="11" name="Grupo 10"/>
          <p:cNvGrpSpPr/>
          <p:nvPr/>
        </p:nvGrpSpPr>
        <p:grpSpPr>
          <a:xfrm>
            <a:off x="1507796" y="2990032"/>
            <a:ext cx="7073154" cy="3241206"/>
            <a:chOff x="3331386" y="3043853"/>
            <a:chExt cx="7073154" cy="3241206"/>
          </a:xfrm>
          <a:noFill/>
        </p:grpSpPr>
        <p:sp>
          <p:nvSpPr>
            <p:cNvPr id="12" name="Rectángulo 11">
              <a:extLst>
                <a:ext uri="{FF2B5EF4-FFF2-40B4-BE49-F238E27FC236}">
                  <a16:creationId xmlns:a16="http://schemas.microsoft.com/office/drawing/2014/main" id="{03152F9E-93BB-42A1-A131-F5E980AC1A71}"/>
                </a:ext>
              </a:extLst>
            </p:cNvPr>
            <p:cNvSpPr/>
            <p:nvPr/>
          </p:nvSpPr>
          <p:spPr>
            <a:xfrm>
              <a:off x="6228538" y="3043853"/>
              <a:ext cx="4176000" cy="648000"/>
            </a:xfrm>
            <a:prstGeom prst="rect">
              <a:avLst/>
            </a:prstGeom>
            <a:grpFill/>
            <a:ln>
              <a:solidFill>
                <a:srgbClr val="46EEA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r>
                <a:rPr lang="es-ES_tradnl" dirty="0">
                  <a:solidFill>
                    <a:schemeClr val="tx1"/>
                  </a:solidFill>
                </a:rPr>
                <a:t>Hipertermal: más de 40 °C</a:t>
              </a:r>
              <a:endParaRPr lang="en-US" dirty="0">
                <a:solidFill>
                  <a:schemeClr val="tx1"/>
                </a:solidFill>
              </a:endParaRPr>
            </a:p>
          </p:txBody>
        </p:sp>
        <p:sp>
          <p:nvSpPr>
            <p:cNvPr id="13" name="Rectángulo 12">
              <a:extLst>
                <a:ext uri="{FF2B5EF4-FFF2-40B4-BE49-F238E27FC236}">
                  <a16:creationId xmlns:a16="http://schemas.microsoft.com/office/drawing/2014/main" id="{B3CDE64D-CDE6-422D-B2D4-4C6BED344704}"/>
                </a:ext>
              </a:extLst>
            </p:cNvPr>
            <p:cNvSpPr/>
            <p:nvPr/>
          </p:nvSpPr>
          <p:spPr>
            <a:xfrm>
              <a:off x="6228537" y="3907589"/>
              <a:ext cx="4176000" cy="648000"/>
            </a:xfrm>
            <a:prstGeom prst="rect">
              <a:avLst/>
            </a:prstGeom>
            <a:grpFill/>
            <a:ln>
              <a:solidFill>
                <a:srgbClr val="46EEA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r>
                <a:rPr lang="es-ES_tradnl" dirty="0" err="1">
                  <a:solidFill>
                    <a:schemeClr val="tx1"/>
                  </a:solidFill>
                </a:rPr>
                <a:t>Mesotermal</a:t>
              </a:r>
              <a:r>
                <a:rPr lang="es-ES_tradnl" dirty="0">
                  <a:solidFill>
                    <a:schemeClr val="tx1"/>
                  </a:solidFill>
                </a:rPr>
                <a:t>: 30 y 40 °C</a:t>
              </a:r>
              <a:endParaRPr lang="en-US" dirty="0">
                <a:solidFill>
                  <a:schemeClr val="tx1"/>
                </a:solidFill>
              </a:endParaRPr>
            </a:p>
          </p:txBody>
        </p:sp>
        <p:sp>
          <p:nvSpPr>
            <p:cNvPr id="14" name="Rectángulo 13">
              <a:extLst>
                <a:ext uri="{FF2B5EF4-FFF2-40B4-BE49-F238E27FC236}">
                  <a16:creationId xmlns:a16="http://schemas.microsoft.com/office/drawing/2014/main" id="{720B44EA-F839-44D1-A4EE-D911BD071EBD}"/>
                </a:ext>
              </a:extLst>
            </p:cNvPr>
            <p:cNvSpPr/>
            <p:nvPr/>
          </p:nvSpPr>
          <p:spPr>
            <a:xfrm>
              <a:off x="3331386" y="4038205"/>
              <a:ext cx="2308698" cy="1269249"/>
            </a:xfrm>
            <a:prstGeom prst="rect">
              <a:avLst/>
            </a:prstGeom>
            <a:grpFill/>
            <a:ln>
              <a:solidFill>
                <a:srgbClr val="46EEA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dirty="0" smtClean="0">
                  <a:solidFill>
                    <a:schemeClr val="tx1"/>
                  </a:solidFill>
                </a:rPr>
                <a:t>Aguas geotermales</a:t>
              </a:r>
              <a:endParaRPr lang="es-EC" sz="1800" dirty="0">
                <a:solidFill>
                  <a:schemeClr val="tx1"/>
                </a:solidFill>
              </a:endParaRPr>
            </a:p>
          </p:txBody>
        </p:sp>
        <p:sp>
          <p:nvSpPr>
            <p:cNvPr id="15" name="Rectángulo 14">
              <a:extLst>
                <a:ext uri="{FF2B5EF4-FFF2-40B4-BE49-F238E27FC236}">
                  <a16:creationId xmlns:a16="http://schemas.microsoft.com/office/drawing/2014/main" id="{265BE37E-55CE-4664-AFD2-39F5CFDC2AFE}"/>
                </a:ext>
              </a:extLst>
            </p:cNvPr>
            <p:cNvSpPr/>
            <p:nvPr/>
          </p:nvSpPr>
          <p:spPr>
            <a:xfrm>
              <a:off x="6228537" y="5637059"/>
              <a:ext cx="4175999" cy="648000"/>
            </a:xfrm>
            <a:prstGeom prst="rect">
              <a:avLst/>
            </a:prstGeom>
            <a:grpFill/>
            <a:ln>
              <a:solidFill>
                <a:srgbClr val="46EEA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r>
                <a:rPr lang="es-ES_tradnl" dirty="0">
                  <a:solidFill>
                    <a:schemeClr val="tx1"/>
                  </a:solidFill>
                </a:rPr>
                <a:t>Frías: menos de 20 °C</a:t>
              </a:r>
              <a:endParaRPr lang="en-US" dirty="0">
                <a:solidFill>
                  <a:schemeClr val="tx1"/>
                </a:solidFill>
              </a:endParaRPr>
            </a:p>
          </p:txBody>
        </p:sp>
        <p:sp>
          <p:nvSpPr>
            <p:cNvPr id="16" name="Rectángulo 15">
              <a:extLst>
                <a:ext uri="{FF2B5EF4-FFF2-40B4-BE49-F238E27FC236}">
                  <a16:creationId xmlns:a16="http://schemas.microsoft.com/office/drawing/2014/main" id="{7C5C2C1B-8E30-4082-BE60-135FCA8C3101}"/>
                </a:ext>
              </a:extLst>
            </p:cNvPr>
            <p:cNvSpPr/>
            <p:nvPr/>
          </p:nvSpPr>
          <p:spPr>
            <a:xfrm>
              <a:off x="6228540" y="4773323"/>
              <a:ext cx="4176000" cy="648000"/>
            </a:xfrm>
            <a:prstGeom prst="rect">
              <a:avLst/>
            </a:prstGeom>
            <a:grpFill/>
            <a:ln>
              <a:solidFill>
                <a:srgbClr val="46EEA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r>
                <a:rPr lang="es-ES_tradnl" dirty="0" err="1">
                  <a:solidFill>
                    <a:schemeClr val="tx1"/>
                  </a:solidFill>
                </a:rPr>
                <a:t>Hipotermal</a:t>
              </a:r>
              <a:r>
                <a:rPr lang="es-ES_tradnl" dirty="0">
                  <a:solidFill>
                    <a:schemeClr val="tx1"/>
                  </a:solidFill>
                </a:rPr>
                <a:t>: 20 y 30 °C</a:t>
              </a:r>
              <a:endParaRPr lang="en-US" dirty="0">
                <a:solidFill>
                  <a:schemeClr val="tx1"/>
                </a:solidFill>
              </a:endParaRPr>
            </a:p>
          </p:txBody>
        </p:sp>
        <p:sp>
          <p:nvSpPr>
            <p:cNvPr id="17" name="Abrir llave 16">
              <a:extLst>
                <a:ext uri="{FF2B5EF4-FFF2-40B4-BE49-F238E27FC236}">
                  <a16:creationId xmlns:a16="http://schemas.microsoft.com/office/drawing/2014/main" id="{005B01E2-7624-43F3-BC5C-0AE27A52A3EB}"/>
                </a:ext>
              </a:extLst>
            </p:cNvPr>
            <p:cNvSpPr/>
            <p:nvPr/>
          </p:nvSpPr>
          <p:spPr>
            <a:xfrm>
              <a:off x="5787784" y="3306508"/>
              <a:ext cx="293056" cy="2732645"/>
            </a:xfrm>
            <a:prstGeom prst="leftBrace">
              <a:avLst/>
            </a:prstGeom>
            <a:grpFill/>
            <a:ln>
              <a:solidFill>
                <a:srgbClr val="46EEA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grpSp>
      <p:pic>
        <p:nvPicPr>
          <p:cNvPr id="20" name="Picture 2" descr="El Tingo se consolida como un atractivo turístico – Ministerio de ...">
            <a:extLst>
              <a:ext uri="{FF2B5EF4-FFF2-40B4-BE49-F238E27FC236}">
                <a16:creationId xmlns:a16="http://schemas.microsoft.com/office/drawing/2014/main" id="{0B1B5EB0-6876-45DF-A865-CC3728D3E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1173" y="3638032"/>
            <a:ext cx="2595831" cy="1946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 name="Picture 4" descr="Balneario Complejo Turístico Ilaló">
            <a:extLst>
              <a:ext uri="{FF2B5EF4-FFF2-40B4-BE49-F238E27FC236}">
                <a16:creationId xmlns:a16="http://schemas.microsoft.com/office/drawing/2014/main" id="{98B9BF5A-40C8-4879-825C-68D107CCAA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502" b="12792"/>
          <a:stretch/>
        </p:blipFill>
        <p:spPr bwMode="auto">
          <a:xfrm>
            <a:off x="1849737" y="549479"/>
            <a:ext cx="2555210" cy="159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ángulo 1"/>
          <p:cNvSpPr/>
          <p:nvPr/>
        </p:nvSpPr>
        <p:spPr>
          <a:xfrm>
            <a:off x="1214688" y="6519446"/>
            <a:ext cx="2799484" cy="338554"/>
          </a:xfrm>
          <a:prstGeom prst="rect">
            <a:avLst/>
          </a:prstGeom>
        </p:spPr>
        <p:txBody>
          <a:bodyPr wrap="none">
            <a:spAutoFit/>
          </a:bodyPr>
          <a:lstStyle/>
          <a:p>
            <a:r>
              <a:rPr lang="es-ES_tradnl" sz="1600" dirty="0">
                <a:ea typeface="Calibri" panose="020F0502020204030204" pitchFamily="34" charset="0"/>
              </a:rPr>
              <a:t> (</a:t>
            </a:r>
            <a:r>
              <a:rPr lang="es-ES_tradnl" sz="1600" dirty="0" err="1">
                <a:ea typeface="Calibri" panose="020F0502020204030204" pitchFamily="34" charset="0"/>
              </a:rPr>
              <a:t>Smedley</a:t>
            </a:r>
            <a:r>
              <a:rPr lang="es-ES_tradnl" sz="1600" dirty="0">
                <a:ea typeface="Calibri" panose="020F0502020204030204" pitchFamily="34" charset="0"/>
              </a:rPr>
              <a:t> &amp; </a:t>
            </a:r>
            <a:r>
              <a:rPr lang="es-ES_tradnl" sz="1600" dirty="0" err="1">
                <a:ea typeface="Calibri" panose="020F0502020204030204" pitchFamily="34" charset="0"/>
              </a:rPr>
              <a:t>Kinniburg</a:t>
            </a:r>
            <a:r>
              <a:rPr lang="es-ES_tradnl" sz="1600" dirty="0">
                <a:ea typeface="Calibri" panose="020F0502020204030204" pitchFamily="34" charset="0"/>
              </a:rPr>
              <a:t>, 2002)</a:t>
            </a:r>
            <a:endParaRPr lang="en-US" sz="1600" dirty="0"/>
          </a:p>
        </p:txBody>
      </p:sp>
      <p:sp>
        <p:nvSpPr>
          <p:cNvPr id="3" name="Rectángulo 2"/>
          <p:cNvSpPr/>
          <p:nvPr/>
        </p:nvSpPr>
        <p:spPr>
          <a:xfrm>
            <a:off x="4014172" y="6519446"/>
            <a:ext cx="2012089" cy="338554"/>
          </a:xfrm>
          <a:prstGeom prst="rect">
            <a:avLst/>
          </a:prstGeom>
        </p:spPr>
        <p:txBody>
          <a:bodyPr wrap="none">
            <a:spAutoFit/>
          </a:bodyPr>
          <a:lstStyle/>
          <a:p>
            <a:r>
              <a:rPr lang="es-ES_tradnl" sz="1600" dirty="0" smtClean="0">
                <a:ea typeface="Calibri" panose="020F0502020204030204" pitchFamily="34" charset="0"/>
              </a:rPr>
              <a:t>(Burbano </a:t>
            </a:r>
            <a:r>
              <a:rPr lang="es-ES_tradnl" sz="1600" dirty="0">
                <a:ea typeface="Calibri" panose="020F0502020204030204" pitchFamily="34" charset="0"/>
              </a:rPr>
              <a:t>et. al </a:t>
            </a:r>
            <a:r>
              <a:rPr lang="es-ES_tradnl" sz="1600" dirty="0" smtClean="0">
                <a:ea typeface="Calibri" panose="020F0502020204030204" pitchFamily="34" charset="0"/>
              </a:rPr>
              <a:t>2013</a:t>
            </a:r>
            <a:r>
              <a:rPr lang="es-ES_tradnl" sz="1600" dirty="0">
                <a:ea typeface="Calibri" panose="020F0502020204030204" pitchFamily="34" charset="0"/>
              </a:rPr>
              <a:t>)</a:t>
            </a:r>
            <a:endParaRPr lang="en-US" sz="1600" dirty="0"/>
          </a:p>
        </p:txBody>
      </p:sp>
    </p:spTree>
    <p:extLst>
      <p:ext uri="{BB962C8B-B14F-4D97-AF65-F5344CB8AC3E}">
        <p14:creationId xmlns:p14="http://schemas.microsoft.com/office/powerpoint/2010/main" val="409702381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
          <p:cNvSpPr txBox="1">
            <a:spLocks noGrp="1"/>
          </p:cNvSpPr>
          <p:nvPr>
            <p:ph type="title"/>
          </p:nvPr>
        </p:nvSpPr>
        <p:spPr>
          <a:xfrm>
            <a:off x="-1260880" y="699179"/>
            <a:ext cx="6858000" cy="459900"/>
          </a:xfrm>
          <a:prstGeom prst="rect">
            <a:avLst/>
          </a:prstGeom>
        </p:spPr>
        <p:txBody>
          <a:bodyPr wrap="square" lIns="91425" tIns="91425" rIns="91425" bIns="91425" anchor="b" anchorCtr="0">
            <a:noAutofit/>
          </a:bodyPr>
          <a:lstStyle/>
          <a:p>
            <a:r>
              <a:rPr lang="es-ES" sz="2800" b="1" dirty="0">
                <a:solidFill>
                  <a:srgbClr val="39C0BA"/>
                </a:solidFill>
                <a:latin typeface="Times New Roman" panose="02020603050405020304" pitchFamily="18" charset="0"/>
                <a:ea typeface="Quicksand"/>
                <a:cs typeface="Times New Roman" panose="02020603050405020304" pitchFamily="18" charset="0"/>
              </a:rPr>
              <a:t>UAV</a:t>
            </a:r>
            <a:endParaRPr lang="en" sz="2800" b="1" dirty="0">
              <a:solidFill>
                <a:srgbClr val="39C0BA"/>
              </a:solidFill>
              <a:latin typeface="Times New Roman" panose="02020603050405020304" pitchFamily="18" charset="0"/>
              <a:ea typeface="Quicksand"/>
              <a:cs typeface="Times New Roman" panose="02020603050405020304" pitchFamily="18" charset="0"/>
            </a:endParaRPr>
          </a:p>
        </p:txBody>
      </p:sp>
      <p:sp>
        <p:nvSpPr>
          <p:cNvPr id="6" name="Forma libre: forma 2">
            <a:extLst>
              <a:ext uri="{FF2B5EF4-FFF2-40B4-BE49-F238E27FC236}">
                <a16:creationId xmlns:a16="http://schemas.microsoft.com/office/drawing/2014/main" id="{A9350B97-B644-4ED7-9828-FB348BB9F5EB}"/>
              </a:ext>
            </a:extLst>
          </p:cNvPr>
          <p:cNvSpPr/>
          <p:nvPr/>
        </p:nvSpPr>
        <p:spPr>
          <a:xfrm>
            <a:off x="2633633" y="3170692"/>
            <a:ext cx="1444013"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rgbClr val="46EEA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a:t>Cartografía</a:t>
            </a:r>
          </a:p>
        </p:txBody>
      </p:sp>
      <p:sp>
        <p:nvSpPr>
          <p:cNvPr id="7" name="Forma libre: forma 4">
            <a:extLst>
              <a:ext uri="{FF2B5EF4-FFF2-40B4-BE49-F238E27FC236}">
                <a16:creationId xmlns:a16="http://schemas.microsoft.com/office/drawing/2014/main" id="{D7A09428-9A97-4C61-BA5B-F9050CE7D0C9}"/>
              </a:ext>
            </a:extLst>
          </p:cNvPr>
          <p:cNvSpPr/>
          <p:nvPr/>
        </p:nvSpPr>
        <p:spPr>
          <a:xfrm>
            <a:off x="6376614" y="3138344"/>
            <a:ext cx="1444013" cy="595041"/>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a:t>Seguridad o defensa</a:t>
            </a:r>
          </a:p>
        </p:txBody>
      </p:sp>
      <p:sp>
        <p:nvSpPr>
          <p:cNvPr id="8" name="Forma libre: forma 14">
            <a:extLst>
              <a:ext uri="{FF2B5EF4-FFF2-40B4-BE49-F238E27FC236}">
                <a16:creationId xmlns:a16="http://schemas.microsoft.com/office/drawing/2014/main" id="{21BD257A-144B-4EF3-BDBF-2E6D6F84DE13}"/>
              </a:ext>
            </a:extLst>
          </p:cNvPr>
          <p:cNvSpPr/>
          <p:nvPr/>
        </p:nvSpPr>
        <p:spPr>
          <a:xfrm>
            <a:off x="2633633" y="4826148"/>
            <a:ext cx="1444013"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rgbClr val="46EEA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a:t>Agricultura</a:t>
            </a:r>
          </a:p>
        </p:txBody>
      </p:sp>
      <p:sp>
        <p:nvSpPr>
          <p:cNvPr id="9" name="Forma libre: forma 15">
            <a:extLst>
              <a:ext uri="{FF2B5EF4-FFF2-40B4-BE49-F238E27FC236}">
                <a16:creationId xmlns:a16="http://schemas.microsoft.com/office/drawing/2014/main" id="{5B446F7B-3821-40D5-ADD3-50629D0692D1}"/>
              </a:ext>
            </a:extLst>
          </p:cNvPr>
          <p:cNvSpPr/>
          <p:nvPr/>
        </p:nvSpPr>
        <p:spPr>
          <a:xfrm>
            <a:off x="6376614" y="4816341"/>
            <a:ext cx="1444013" cy="595041"/>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a:t>Medio ambiente</a:t>
            </a:r>
          </a:p>
        </p:txBody>
      </p:sp>
      <p:pic>
        <p:nvPicPr>
          <p:cNvPr id="10" name="Picture 2" descr="Resultado de imagen para aplicaciones de la teledeteccion">
            <a:extLst>
              <a:ext uri="{FF2B5EF4-FFF2-40B4-BE49-F238E27FC236}">
                <a16:creationId xmlns:a16="http://schemas.microsoft.com/office/drawing/2014/main" id="{F03A9C6E-0084-467D-BBDC-879A5375A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2399"/>
          <a:stretch/>
        </p:blipFill>
        <p:spPr bwMode="auto">
          <a:xfrm>
            <a:off x="4335517" y="5010123"/>
            <a:ext cx="1749400" cy="135069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6A63EA8D-6AE1-47AB-978E-C475E66F5BA2}"/>
              </a:ext>
            </a:extLst>
          </p:cNvPr>
          <p:cNvPicPr>
            <a:picLocks noChangeAspect="1"/>
          </p:cNvPicPr>
          <p:nvPr/>
        </p:nvPicPr>
        <p:blipFill>
          <a:blip r:embed="rId3"/>
          <a:stretch>
            <a:fillRect/>
          </a:stretch>
        </p:blipFill>
        <p:spPr>
          <a:xfrm>
            <a:off x="8078497" y="3138344"/>
            <a:ext cx="2363172" cy="1598277"/>
          </a:xfrm>
          <a:prstGeom prst="rect">
            <a:avLst/>
          </a:prstGeom>
        </p:spPr>
      </p:pic>
      <p:pic>
        <p:nvPicPr>
          <p:cNvPr id="12" name="Imagen 11">
            <a:extLst>
              <a:ext uri="{FF2B5EF4-FFF2-40B4-BE49-F238E27FC236}">
                <a16:creationId xmlns:a16="http://schemas.microsoft.com/office/drawing/2014/main" id="{51B94E10-731C-48F7-9409-75D241E50B0B}"/>
              </a:ext>
            </a:extLst>
          </p:cNvPr>
          <p:cNvPicPr>
            <a:picLocks noChangeAspect="1"/>
          </p:cNvPicPr>
          <p:nvPr/>
        </p:nvPicPr>
        <p:blipFill>
          <a:blip r:embed="rId4"/>
          <a:stretch>
            <a:fillRect/>
          </a:stretch>
        </p:blipFill>
        <p:spPr>
          <a:xfrm>
            <a:off x="4335517" y="3097620"/>
            <a:ext cx="1749400" cy="1621761"/>
          </a:xfrm>
          <a:prstGeom prst="rect">
            <a:avLst/>
          </a:prstGeom>
        </p:spPr>
      </p:pic>
      <p:pic>
        <p:nvPicPr>
          <p:cNvPr id="13" name="Imagen 12">
            <a:extLst>
              <a:ext uri="{FF2B5EF4-FFF2-40B4-BE49-F238E27FC236}">
                <a16:creationId xmlns:a16="http://schemas.microsoft.com/office/drawing/2014/main" id="{01AFA9E9-00C9-42EC-BED0-4480C4644F4E}"/>
              </a:ext>
            </a:extLst>
          </p:cNvPr>
          <p:cNvPicPr>
            <a:picLocks noChangeAspect="1"/>
          </p:cNvPicPr>
          <p:nvPr/>
        </p:nvPicPr>
        <p:blipFill rotWithShape="1">
          <a:blip r:embed="rId5"/>
          <a:srcRect l="26103"/>
          <a:stretch/>
        </p:blipFill>
        <p:spPr>
          <a:xfrm>
            <a:off x="8089504" y="4962009"/>
            <a:ext cx="2352165" cy="1446919"/>
          </a:xfrm>
          <a:prstGeom prst="rect">
            <a:avLst/>
          </a:prstGeom>
        </p:spPr>
      </p:pic>
      <p:pic>
        <p:nvPicPr>
          <p:cNvPr id="14" name="Imagen 13" descr="Imagen que contiene cielo, volando, plano, aeronave&#10;&#10;Descripción generada con confianza muy alta">
            <a:extLst>
              <a:ext uri="{FF2B5EF4-FFF2-40B4-BE49-F238E27FC236}">
                <a16:creationId xmlns:a16="http://schemas.microsoft.com/office/drawing/2014/main" id="{009B68E0-8804-4F4C-ADD0-BC84B125D311}"/>
              </a:ext>
            </a:extLst>
          </p:cNvPr>
          <p:cNvPicPr>
            <a:picLocks noChangeAspect="1"/>
          </p:cNvPicPr>
          <p:nvPr/>
        </p:nvPicPr>
        <p:blipFill rotWithShape="1">
          <a:blip r:embed="rId6"/>
          <a:srcRect l="19672" r="5328" b="12909"/>
          <a:stretch/>
        </p:blipFill>
        <p:spPr>
          <a:xfrm>
            <a:off x="3240154" y="1159079"/>
            <a:ext cx="2544320" cy="1663384"/>
          </a:xfrm>
          <a:prstGeom prst="rect">
            <a:avLst/>
          </a:prstGeom>
        </p:spPr>
      </p:pic>
      <p:pic>
        <p:nvPicPr>
          <p:cNvPr id="15" name="Imagen 14" descr="Imagen que contiene cielo, plano, aire&#10;&#10;Descripción generada con confianza muy alta">
            <a:extLst>
              <a:ext uri="{FF2B5EF4-FFF2-40B4-BE49-F238E27FC236}">
                <a16:creationId xmlns:a16="http://schemas.microsoft.com/office/drawing/2014/main" id="{FE866A41-7F43-4B65-A554-370F0E1C1568}"/>
              </a:ext>
            </a:extLst>
          </p:cNvPr>
          <p:cNvPicPr>
            <a:picLocks noChangeAspect="1"/>
          </p:cNvPicPr>
          <p:nvPr/>
        </p:nvPicPr>
        <p:blipFill rotWithShape="1">
          <a:blip r:embed="rId7"/>
          <a:srcRect t="24509" b="24814"/>
          <a:stretch/>
        </p:blipFill>
        <p:spPr>
          <a:xfrm>
            <a:off x="6222284" y="1135469"/>
            <a:ext cx="3420829" cy="1733572"/>
          </a:xfrm>
          <a:prstGeom prst="rect">
            <a:avLst/>
          </a:prstGeom>
        </p:spPr>
      </p:pic>
      <p:sp>
        <p:nvSpPr>
          <p:cNvPr id="16" name="Título 1"/>
          <p:cNvSpPr txBox="1">
            <a:spLocks/>
          </p:cNvSpPr>
          <p:nvPr/>
        </p:nvSpPr>
        <p:spPr>
          <a:xfrm rot="16200000">
            <a:off x="-4845844" y="3818161"/>
            <a:ext cx="10515600" cy="823913"/>
          </a:xfrm>
          <a:prstGeom prst="rect">
            <a:avLst/>
          </a:prstGeom>
          <a:effectLst>
            <a:outerShdw blurRad="25400" dir="17880000">
              <a:srgbClr val="000000">
                <a:alpha val="46000"/>
              </a:srgbClr>
            </a:outerShdw>
          </a:effectLst>
        </p:spPr>
        <p:txBody>
          <a:bodyPr vert="horz" wrap="square" lIns="91425" tIns="91425" rIns="91425" bIns="91425" rtlCol="0" anchor="b" anchorCtr="0">
            <a:normAutofit/>
          </a:bodyPr>
          <a:lstStyle>
            <a:lvl1pPr lvl="0" algn="ctr" defTabSz="457200" rtl="0" eaLnBrk="1" latinLnBrk="0" hangingPunct="1">
              <a:spcBef>
                <a:spcPts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lvl="1" eaLnBrk="1" hangingPunct="1">
              <a:spcBef>
                <a:spcPts val="0"/>
              </a:spcBef>
              <a:defRPr>
                <a:solidFill>
                  <a:schemeClr val="tx2"/>
                </a:solidFill>
              </a:defRPr>
            </a:lvl2pPr>
            <a:lvl3pPr lvl="2" eaLnBrk="1" hangingPunct="1">
              <a:spcBef>
                <a:spcPts val="0"/>
              </a:spcBef>
              <a:defRPr>
                <a:solidFill>
                  <a:schemeClr val="tx2"/>
                </a:solidFill>
              </a:defRPr>
            </a:lvl3pPr>
            <a:lvl4pPr lvl="3" eaLnBrk="1" hangingPunct="1">
              <a:spcBef>
                <a:spcPts val="0"/>
              </a:spcBef>
              <a:defRPr>
                <a:solidFill>
                  <a:schemeClr val="tx2"/>
                </a:solidFill>
              </a:defRPr>
            </a:lvl4pPr>
            <a:lvl5pPr lvl="4" eaLnBrk="1" hangingPunct="1">
              <a:spcBef>
                <a:spcPts val="0"/>
              </a:spcBef>
              <a:defRPr>
                <a:solidFill>
                  <a:schemeClr val="tx2"/>
                </a:solidFill>
              </a:defRPr>
            </a:lvl5pPr>
            <a:lvl6pPr lvl="5" eaLnBrk="1" hangingPunct="1">
              <a:spcBef>
                <a:spcPts val="0"/>
              </a:spcBef>
              <a:defRPr>
                <a:solidFill>
                  <a:schemeClr val="tx2"/>
                </a:solidFill>
              </a:defRPr>
            </a:lvl6pPr>
            <a:lvl7pPr lvl="6" eaLnBrk="1" hangingPunct="1">
              <a:spcBef>
                <a:spcPts val="0"/>
              </a:spcBef>
              <a:defRPr>
                <a:solidFill>
                  <a:schemeClr val="tx2"/>
                </a:solidFill>
              </a:defRPr>
            </a:lvl7pPr>
            <a:lvl8pPr lvl="7" eaLnBrk="1" hangingPunct="1">
              <a:spcBef>
                <a:spcPts val="0"/>
              </a:spcBef>
              <a:defRPr>
                <a:solidFill>
                  <a:schemeClr val="tx2"/>
                </a:solidFill>
              </a:defRPr>
            </a:lvl8pPr>
            <a:lvl9pPr lvl="8" eaLnBrk="1" hangingPunct="1">
              <a:spcBef>
                <a:spcPts val="0"/>
              </a:spcBef>
              <a:defRPr>
                <a:solidFill>
                  <a:schemeClr val="tx2"/>
                </a:solidFill>
              </a:defRPr>
            </a:lvl9pPr>
          </a:lstStyle>
          <a:p>
            <a:r>
              <a:rPr lang="es-EC" sz="2800" b="1" dirty="0" smtClean="0">
                <a:solidFill>
                  <a:srgbClr val="39C0BA"/>
                </a:solidFill>
                <a:latin typeface="Times New Roman" panose="02020603050405020304" pitchFamily="18" charset="0"/>
                <a:ea typeface="Quicksand"/>
                <a:cs typeface="Times New Roman" panose="02020603050405020304" pitchFamily="18" charset="0"/>
                <a:sym typeface="Quicksand"/>
              </a:rPr>
              <a:t>FUNDAMENTOS TEÓRICOS </a:t>
            </a:r>
            <a:endParaRPr lang="es-EC" sz="2400" b="1" dirty="0">
              <a:solidFill>
                <a:srgbClr val="39C0BA"/>
              </a:solidFill>
              <a:latin typeface="Times New Roman" panose="02020603050405020304" pitchFamily="18" charset="0"/>
              <a:ea typeface="Quicksand"/>
              <a:cs typeface="Times New Roman" panose="02020603050405020304" pitchFamily="18" charset="0"/>
              <a:sym typeface="Quicksand"/>
            </a:endParaRPr>
          </a:p>
        </p:txBody>
      </p:sp>
      <p:sp>
        <p:nvSpPr>
          <p:cNvPr id="2" name="Rectángulo 1"/>
          <p:cNvSpPr/>
          <p:nvPr/>
        </p:nvSpPr>
        <p:spPr>
          <a:xfrm>
            <a:off x="1286809" y="6488668"/>
            <a:ext cx="1978427" cy="338554"/>
          </a:xfrm>
          <a:prstGeom prst="rect">
            <a:avLst/>
          </a:prstGeom>
        </p:spPr>
        <p:txBody>
          <a:bodyPr wrap="none">
            <a:spAutoFit/>
          </a:bodyPr>
          <a:lstStyle/>
          <a:p>
            <a:r>
              <a:rPr lang="es-ES_tradnl" sz="1600" dirty="0">
                <a:ea typeface="Calibri" panose="020F0502020204030204" pitchFamily="34" charset="0"/>
              </a:rPr>
              <a:t>(</a:t>
            </a:r>
            <a:r>
              <a:rPr lang="es-ES_tradnl" sz="1600" dirty="0" err="1">
                <a:ea typeface="Calibri" panose="020F0502020204030204" pitchFamily="34" charset="0"/>
              </a:rPr>
              <a:t>Singhal</a:t>
            </a:r>
            <a:r>
              <a:rPr lang="es-ES_tradnl" sz="1600" dirty="0">
                <a:ea typeface="Calibri" panose="020F0502020204030204" pitchFamily="34" charset="0"/>
              </a:rPr>
              <a:t> et. al, 2018)</a:t>
            </a:r>
            <a:endParaRPr lang="en-US" sz="1600" dirty="0"/>
          </a:p>
        </p:txBody>
      </p:sp>
    </p:spTree>
    <p:extLst>
      <p:ext uri="{BB962C8B-B14F-4D97-AF65-F5344CB8AC3E}">
        <p14:creationId xmlns:p14="http://schemas.microsoft.com/office/powerpoint/2010/main" val="2136357445"/>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ersonalizado 2">
      <a:dk1>
        <a:sysClr val="windowText" lastClr="000000"/>
      </a:dk1>
      <a:lt1>
        <a:sysClr val="window" lastClr="FFFFFF"/>
      </a:lt1>
      <a:dk2>
        <a:srgbClr val="242852"/>
      </a:dk2>
      <a:lt2>
        <a:srgbClr val="072B62"/>
      </a:lt2>
      <a:accent1>
        <a:srgbClr val="4A66AC"/>
      </a:accent1>
      <a:accent2>
        <a:srgbClr val="629DD1"/>
      </a:accent2>
      <a:accent3>
        <a:srgbClr val="297FD5"/>
      </a:accent3>
      <a:accent4>
        <a:srgbClr val="7F8FA9"/>
      </a:accent4>
      <a:accent5>
        <a:srgbClr val="1C6FEE"/>
      </a:accent5>
      <a:accent6>
        <a:srgbClr val="9D90A0"/>
      </a:accent6>
      <a:hlink>
        <a:srgbClr val="052049"/>
      </a:hlink>
      <a:folHlink>
        <a:srgbClr val="5B63B7"/>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28819</TotalTime>
  <Words>1822</Words>
  <Application>Microsoft Office PowerPoint</Application>
  <PresentationFormat>Panorámica</PresentationFormat>
  <Paragraphs>242</Paragraphs>
  <Slides>38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38</vt:i4>
      </vt:variant>
    </vt:vector>
  </HeadingPairs>
  <TitlesOfParts>
    <vt:vector size="47" baseType="lpstr">
      <vt:lpstr>Arial</vt:lpstr>
      <vt:lpstr>Calibri</vt:lpstr>
      <vt:lpstr>Calisto MT</vt:lpstr>
      <vt:lpstr>Cambria Math</vt:lpstr>
      <vt:lpstr>Quicksand</vt:lpstr>
      <vt:lpstr>Times New Roman</vt:lpstr>
      <vt:lpstr>Trebuchet MS</vt:lpstr>
      <vt:lpstr>Wingdings 2</vt:lpstr>
      <vt:lpstr>Pizarra</vt:lpstr>
      <vt:lpstr>Presentación de PowerPoint</vt:lpstr>
      <vt:lpstr>Presentación de PowerPoint</vt:lpstr>
      <vt:lpstr>Presentación de PowerPoint</vt:lpstr>
      <vt:lpstr>Presentación de PowerPoint</vt:lpstr>
      <vt:lpstr>JUSTIFICACIÓN E IMPORTANCIA</vt:lpstr>
      <vt:lpstr>ZONA DE ESTUDIO</vt:lpstr>
      <vt:lpstr>OBJETIVOS</vt:lpstr>
      <vt:lpstr>FUNDAMENTOS TEÓRICOS </vt:lpstr>
      <vt:lpstr>UAV</vt:lpstr>
      <vt:lpstr>Correlación</vt:lpstr>
      <vt:lpstr>Presentación de PowerPoint</vt:lpstr>
      <vt:lpstr>IMÁGENES SATELITALES</vt:lpstr>
      <vt:lpstr>IMÁGENES SATELITALES</vt:lpstr>
      <vt:lpstr>VUELOS DE PRUEBA PARA LA GENERACIÓN DE MOSAICOS TÉRMICOS</vt:lpstr>
      <vt:lpstr>CAPTURA Y PROCESAMIENTO DE IMÁGENES TÉRMICAS</vt:lpstr>
      <vt:lpstr>ANÁLISIS AMBIENTAL</vt:lpstr>
      <vt:lpstr>ANÁLISIS ESTADÍSTICO</vt:lpstr>
      <vt:lpstr>CORRECIÓN RADIOMÉTRICA BANDA 1</vt:lpstr>
      <vt:lpstr>CÁLCULO DE TEMPERATURA</vt:lpstr>
      <vt:lpstr>COMPARACIÓN ENTRE TEMPERATURA DE LA BANDA TÉRMICA VS ISOTERMAS</vt:lpstr>
      <vt:lpstr>ORTOMOSAICOS TÉRMICOS DE PRUEBA</vt:lpstr>
      <vt:lpstr>ORTOMOSAICOS TÉRMICOS (EL TINGO)</vt:lpstr>
      <vt:lpstr>ORTOMOSAICOS TÉRMICOS (ILALÓ)</vt:lpstr>
      <vt:lpstr>ORTOMOSAICO TÉRMICO (RUMILOMA)</vt:lpstr>
      <vt:lpstr>VALORES DE Tº EN LOS PUNTOS DE MUESTREO</vt:lpstr>
      <vt:lpstr>ANÁLISIS AMBIENTAL – PARÁMETROS “IN SITU”</vt:lpstr>
      <vt:lpstr>ANÁLISIS AMBIENTAL – PARÁMETROS “IN SITU”</vt:lpstr>
      <vt:lpstr>ANÁLISIS AMBIENTAL - ARSÉNICO</vt:lpstr>
      <vt:lpstr>ANÁLISIS ESTADÍSTICO</vt:lpstr>
      <vt:lpstr>DIAGRAMAS DE DISPERSIÓN</vt:lpstr>
      <vt:lpstr>CORRELACIÓN DE PEARSON</vt:lpstr>
      <vt:lpstr>CORRELACIÓN DE PEARSON</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Usuario</cp:lastModifiedBy>
  <cp:revision>531</cp:revision>
  <dcterms:created xsi:type="dcterms:W3CDTF">2020-07-31T01:53:52Z</dcterms:created>
  <dcterms:modified xsi:type="dcterms:W3CDTF">2020-09-17T18:21:30Z</dcterms:modified>
</cp:coreProperties>
</file>