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8" r:id="rId3"/>
    <p:sldId id="259" r:id="rId4"/>
    <p:sldId id="260" r:id="rId5"/>
    <p:sldId id="261" r:id="rId6"/>
    <p:sldId id="262" r:id="rId7"/>
    <p:sldId id="265" r:id="rId8"/>
    <p:sldId id="263" r:id="rId9"/>
    <p:sldId id="264" r:id="rId10"/>
    <p:sldId id="266" r:id="rId11"/>
    <p:sldId id="267" r:id="rId12"/>
    <p:sldId id="271" r:id="rId13"/>
    <p:sldId id="269" r:id="rId14"/>
    <p:sldId id="268" r:id="rId15"/>
    <p:sldId id="270" r:id="rId16"/>
    <p:sldId id="273" r:id="rId17"/>
    <p:sldId id="274"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77" r:id="rId32"/>
    <p:sldId id="294" r:id="rId33"/>
    <p:sldId id="295" r:id="rId34"/>
    <p:sldId id="296" r:id="rId35"/>
    <p:sldId id="297" r:id="rId36"/>
    <p:sldId id="298" r:id="rId37"/>
    <p:sldId id="278" r:id="rId38"/>
    <p:sldId id="299" r:id="rId39"/>
    <p:sldId id="293" r:id="rId40"/>
  </p:sldIdLst>
  <p:sldSz cx="12192000" cy="6858000"/>
  <p:notesSz cx="10020300" cy="68881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84" autoAdjust="0"/>
  </p:normalViewPr>
  <p:slideViewPr>
    <p:cSldViewPr snapToGrid="0">
      <p:cViewPr varScale="1">
        <p:scale>
          <a:sx n="68" d="100"/>
          <a:sy n="68"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nry\Desktop\TESIS%20AGE%202019\Marco%20Te&#243;rico\FUERTES%20JUAN\007.PRON&#211;ST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'002.PRESUPUESTO'!$C$4</c:f>
              <c:strCache>
                <c:ptCount val="1"/>
                <c:pt idx="0">
                  <c:v>AÑO</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'002.PRESUPUESTO'!$C$5:$C$11</c:f>
              <c:numCache>
                <c:formatCode>General</c:formatCode>
                <c:ptCount val="7"/>
                <c:pt idx="0">
                  <c:v>2013</c:v>
                </c:pt>
                <c:pt idx="1">
                  <c:v>2014</c:v>
                </c:pt>
                <c:pt idx="2">
                  <c:v>2015</c:v>
                </c:pt>
                <c:pt idx="3">
                  <c:v>2016</c:v>
                </c:pt>
                <c:pt idx="4">
                  <c:v>2017</c:v>
                </c:pt>
                <c:pt idx="5">
                  <c:v>2018</c:v>
                </c:pt>
                <c:pt idx="6">
                  <c:v>2020</c:v>
                </c:pt>
              </c:numCache>
            </c:numRef>
          </c:val>
          <c:smooth val="0"/>
          <c:extLst>
            <c:ext xmlns:c16="http://schemas.microsoft.com/office/drawing/2014/chart" uri="{C3380CC4-5D6E-409C-BE32-E72D297353CC}">
              <c16:uniqueId val="{00000000-11CD-4FF2-B6CC-F00430077797}"/>
            </c:ext>
          </c:extLst>
        </c:ser>
        <c:ser>
          <c:idx val="1"/>
          <c:order val="1"/>
          <c:tx>
            <c:strRef>
              <c:f>'002.PRESUPUESTO'!$D$4</c:f>
              <c:strCache>
                <c:ptCount val="1"/>
                <c:pt idx="0">
                  <c:v>PRESUPUESTO REQUERIDO</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2"/>
                </a:solidFill>
              </a:ln>
              <a:effectLst/>
            </c:spPr>
            <c:trendlineType val="linear"/>
            <c:dispRSqr val="1"/>
            <c:dispEq val="0"/>
            <c:trendlineLbl>
              <c:numFmt formatCode="General" sourceLinked="0"/>
              <c:spPr>
                <a:noFill/>
                <a:ln>
                  <a:noFill/>
                </a:ln>
                <a:effectLst/>
              </c:spPr>
              <c:txPr>
                <a:bodyPr rot="0" vert="horz"/>
                <a:lstStyle/>
                <a:p>
                  <a:pPr>
                    <a:defRPr/>
                  </a:pPr>
                  <a:endParaRPr lang="es-EC"/>
                </a:p>
              </c:txPr>
            </c:trendlineLbl>
          </c:trendline>
          <c:val>
            <c:numRef>
              <c:f>'002.PRESUPUESTO'!$D$5:$D$11</c:f>
              <c:numCache>
                <c:formatCode>#,##0.00\ _€</c:formatCode>
                <c:ptCount val="7"/>
                <c:pt idx="0">
                  <c:v>14500000</c:v>
                </c:pt>
                <c:pt idx="1">
                  <c:v>17359400</c:v>
                </c:pt>
                <c:pt idx="2">
                  <c:v>18546987</c:v>
                </c:pt>
                <c:pt idx="3">
                  <c:v>19456897</c:v>
                </c:pt>
                <c:pt idx="4">
                  <c:v>21987654</c:v>
                </c:pt>
                <c:pt idx="5">
                  <c:v>23567438</c:v>
                </c:pt>
              </c:numCache>
            </c:numRef>
          </c:val>
          <c:smooth val="0"/>
          <c:extLst>
            <c:ext xmlns:c16="http://schemas.microsoft.com/office/drawing/2014/chart" uri="{C3380CC4-5D6E-409C-BE32-E72D297353CC}">
              <c16:uniqueId val="{00000002-11CD-4FF2-B6CC-F00430077797}"/>
            </c:ext>
          </c:extLst>
        </c:ser>
        <c:ser>
          <c:idx val="2"/>
          <c:order val="2"/>
          <c:tx>
            <c:strRef>
              <c:f>'002.PRESUPUESTO'!$E$4</c:f>
              <c:strCache>
                <c:ptCount val="1"/>
                <c:pt idx="0">
                  <c:v>PRESUPUESTO ASIGNADO</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dLbl>
              <c:idx val="0"/>
              <c:tx>
                <c:rich>
                  <a:bodyPr/>
                  <a:lstStyle/>
                  <a:p>
                    <a:fld id="{865B130D-DEB1-4082-A9B6-487AF3CB3FB3}" type="VALUE">
                      <a:rPr lang="en-US" b="1">
                        <a:solidFill>
                          <a:sysClr val="windowText" lastClr="000000"/>
                        </a:solidFill>
                      </a:rPr>
                      <a:pPr/>
                      <a:t>[VALUE]</a:t>
                    </a:fld>
                    <a:endParaRPr lang="es-EC"/>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CD-4FF2-B6CC-F00430077797}"/>
                </c:ext>
              </c:extLst>
            </c:dLbl>
            <c:spPr>
              <a:noFill/>
              <a:ln>
                <a:noFill/>
              </a:ln>
              <a:effectLst/>
            </c:spPr>
            <c:txPr>
              <a:bodyPr rot="0" vert="horz"/>
              <a:lstStyle/>
              <a:p>
                <a:pPr>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3"/>
                </a:solidFill>
              </a:ln>
              <a:effectLst/>
            </c:spPr>
            <c:trendlineType val="linear"/>
            <c:dispRSqr val="1"/>
            <c:dispEq val="0"/>
            <c:trendlineLbl>
              <c:layout>
                <c:manualLayout>
                  <c:x val="8.7007525453740603E-2"/>
                  <c:y val="3.9155654275386698E-2"/>
                </c:manualLayout>
              </c:layout>
              <c:numFmt formatCode="General" sourceLinked="0"/>
              <c:spPr>
                <a:noFill/>
                <a:ln>
                  <a:noFill/>
                </a:ln>
                <a:effectLst/>
              </c:spPr>
              <c:txPr>
                <a:bodyPr rot="0" vert="horz"/>
                <a:lstStyle/>
                <a:p>
                  <a:pPr>
                    <a:defRPr/>
                  </a:pPr>
                  <a:endParaRPr lang="es-EC"/>
                </a:p>
              </c:txPr>
            </c:trendlineLbl>
          </c:trendline>
          <c:val>
            <c:numRef>
              <c:f>'002.PRESUPUESTO'!$E$5:$E$11</c:f>
              <c:numCache>
                <c:formatCode>#,##0.00\ _€</c:formatCode>
                <c:ptCount val="7"/>
                <c:pt idx="0">
                  <c:v>8456897</c:v>
                </c:pt>
                <c:pt idx="1">
                  <c:v>4324768</c:v>
                </c:pt>
                <c:pt idx="2">
                  <c:v>3456834</c:v>
                </c:pt>
                <c:pt idx="3">
                  <c:v>3245678</c:v>
                </c:pt>
                <c:pt idx="4">
                  <c:v>4536897</c:v>
                </c:pt>
                <c:pt idx="5">
                  <c:v>5456986</c:v>
                </c:pt>
                <c:pt idx="6">
                  <c:v>3039168.3428572398</c:v>
                </c:pt>
              </c:numCache>
            </c:numRef>
          </c:val>
          <c:smooth val="0"/>
          <c:extLst>
            <c:ext xmlns:c16="http://schemas.microsoft.com/office/drawing/2014/chart" uri="{C3380CC4-5D6E-409C-BE32-E72D297353CC}">
              <c16:uniqueId val="{00000005-11CD-4FF2-B6CC-F00430077797}"/>
            </c:ext>
          </c:extLst>
        </c:ser>
        <c:dLbls>
          <c:dLblPos val="ctr"/>
          <c:showLegendKey val="0"/>
          <c:showVal val="1"/>
          <c:showCatName val="0"/>
          <c:showSerName val="0"/>
          <c:showPercent val="0"/>
          <c:showBubbleSize val="0"/>
        </c:dLbls>
        <c:marker val="1"/>
        <c:smooth val="0"/>
        <c:axId val="-398062752"/>
        <c:axId val="-398063840"/>
      </c:lineChart>
      <c:catAx>
        <c:axId val="-398062752"/>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C"/>
          </a:p>
        </c:txPr>
        <c:crossAx val="-398063840"/>
        <c:crosses val="autoZero"/>
        <c:auto val="1"/>
        <c:lblAlgn val="ctr"/>
        <c:lblOffset val="100"/>
        <c:noMultiLvlLbl val="0"/>
      </c:catAx>
      <c:valAx>
        <c:axId val="-398063840"/>
        <c:scaling>
          <c:orientation val="minMax"/>
        </c:scaling>
        <c:delete val="1"/>
        <c:axPos val="l"/>
        <c:numFmt formatCode="General" sourceLinked="1"/>
        <c:majorTickMark val="none"/>
        <c:minorTickMark val="none"/>
        <c:tickLblPos val="nextTo"/>
        <c:crossAx val="-398062752"/>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D7E2A-E266-4A30-BA66-A514FD2558F2}" type="doc">
      <dgm:prSet loTypeId="urn:microsoft.com/office/officeart/2005/8/layout/vList2" loCatId="list" qsTypeId="urn:microsoft.com/office/officeart/2005/8/quickstyle/simple1" qsCatId="simple" csTypeId="urn:microsoft.com/office/officeart/2005/8/colors/accent5_3" csCatId="accent5" phldr="1"/>
      <dgm:spPr/>
      <dgm:t>
        <a:bodyPr/>
        <a:lstStyle/>
        <a:p>
          <a:endParaRPr lang="es-EC"/>
        </a:p>
      </dgm:t>
    </dgm:pt>
    <dgm:pt modelId="{0D365106-5F2C-43C4-AA7C-0571059F4DED}">
      <dgm:prSet phldrT="[Text]" custT="1"/>
      <dgm:spPr/>
      <dgm:t>
        <a:bodyPr/>
        <a:lstStyle/>
        <a:p>
          <a:r>
            <a:rPr lang="en-GB" sz="3600" dirty="0" err="1"/>
            <a:t>Posicionamiento</a:t>
          </a:r>
          <a:r>
            <a:rPr lang="en-GB" sz="3600" dirty="0"/>
            <a:t> FF.AA. </a:t>
          </a:r>
          <a:endParaRPr lang="es-EC" sz="3600" dirty="0"/>
        </a:p>
      </dgm:t>
    </dgm:pt>
    <dgm:pt modelId="{F9002C01-D4FF-48EE-84C6-CF1102265D36}" type="parTrans" cxnId="{91159E25-DC6E-49DA-B318-679DC249B04F}">
      <dgm:prSet/>
      <dgm:spPr/>
      <dgm:t>
        <a:bodyPr/>
        <a:lstStyle/>
        <a:p>
          <a:endParaRPr lang="es-EC"/>
        </a:p>
      </dgm:t>
    </dgm:pt>
    <dgm:pt modelId="{67AFE7A3-4DC2-4A40-AC1F-3AFB9FE63F22}" type="sibTrans" cxnId="{91159E25-DC6E-49DA-B318-679DC249B04F}">
      <dgm:prSet/>
      <dgm:spPr/>
      <dgm:t>
        <a:bodyPr/>
        <a:lstStyle/>
        <a:p>
          <a:endParaRPr lang="es-EC"/>
        </a:p>
      </dgm:t>
    </dgm:pt>
    <dgm:pt modelId="{0180E10B-ED83-45CC-A7B2-5482A83A7799}">
      <dgm:prSet phldrT="[Text]" custT="1"/>
      <dgm:spPr/>
      <dgm:t>
        <a:bodyPr/>
        <a:lstStyle/>
        <a:p>
          <a:r>
            <a:rPr lang="en-GB" sz="3200" dirty="0" err="1"/>
            <a:t>Ciencia</a:t>
          </a:r>
          <a:r>
            <a:rPr lang="en-GB" sz="3200" dirty="0"/>
            <a:t> &amp; </a:t>
          </a:r>
          <a:r>
            <a:rPr lang="en-GB" sz="3200" dirty="0" err="1"/>
            <a:t>Tecnología</a:t>
          </a:r>
          <a:r>
            <a:rPr lang="en-GB" sz="3200" dirty="0"/>
            <a:t> - </a:t>
          </a:r>
          <a:r>
            <a:rPr lang="en-GB" sz="3200" dirty="0" err="1"/>
            <a:t>Modelos</a:t>
          </a:r>
          <a:endParaRPr lang="es-EC" sz="3200" dirty="0"/>
        </a:p>
      </dgm:t>
    </dgm:pt>
    <dgm:pt modelId="{61041BB7-B71C-4493-8AB2-194C3BC01A8E}" type="parTrans" cxnId="{0D5C15B0-CC61-4894-8063-C45115915D20}">
      <dgm:prSet/>
      <dgm:spPr/>
      <dgm:t>
        <a:bodyPr/>
        <a:lstStyle/>
        <a:p>
          <a:endParaRPr lang="es-EC"/>
        </a:p>
      </dgm:t>
    </dgm:pt>
    <dgm:pt modelId="{98B297C8-C532-4CFB-A986-3640924B8F2A}" type="sibTrans" cxnId="{0D5C15B0-CC61-4894-8063-C45115915D20}">
      <dgm:prSet/>
      <dgm:spPr/>
      <dgm:t>
        <a:bodyPr/>
        <a:lstStyle/>
        <a:p>
          <a:endParaRPr lang="es-EC"/>
        </a:p>
      </dgm:t>
    </dgm:pt>
    <dgm:pt modelId="{08316FFF-75C1-42AA-B33F-A8E8E8326619}">
      <dgm:prSet phldrT="[Text]" custT="1"/>
      <dgm:spPr/>
      <dgm:t>
        <a:bodyPr/>
        <a:lstStyle/>
        <a:p>
          <a:r>
            <a:rPr lang="en-GB" sz="3600" dirty="0"/>
            <a:t>FF.AA. ecuatorianas</a:t>
          </a:r>
          <a:endParaRPr lang="es-EC" sz="3600" dirty="0"/>
        </a:p>
      </dgm:t>
    </dgm:pt>
    <dgm:pt modelId="{A8442943-3A7D-44DE-8E15-824BFEDBB73E}" type="parTrans" cxnId="{959CD2DE-90B9-4152-92FE-3161ED286C81}">
      <dgm:prSet/>
      <dgm:spPr/>
      <dgm:t>
        <a:bodyPr/>
        <a:lstStyle/>
        <a:p>
          <a:endParaRPr lang="es-EC"/>
        </a:p>
      </dgm:t>
    </dgm:pt>
    <dgm:pt modelId="{13643F76-BB32-47AD-898A-078229FAE3E3}" type="sibTrans" cxnId="{959CD2DE-90B9-4152-92FE-3161ED286C81}">
      <dgm:prSet/>
      <dgm:spPr/>
      <dgm:t>
        <a:bodyPr/>
        <a:lstStyle/>
        <a:p>
          <a:endParaRPr lang="es-EC"/>
        </a:p>
      </dgm:t>
    </dgm:pt>
    <dgm:pt modelId="{C8F0BE65-5F4A-4774-9038-2CA003346D23}">
      <dgm:prSet phldrT="[Text]" custT="1"/>
      <dgm:spPr/>
      <dgm:t>
        <a:bodyPr/>
        <a:lstStyle/>
        <a:p>
          <a:r>
            <a:rPr lang="en-GB" sz="3200" dirty="0" err="1"/>
            <a:t>Modelo</a:t>
          </a:r>
          <a:r>
            <a:rPr lang="en-GB" sz="3200" dirty="0"/>
            <a:t> sostenible-sustentable</a:t>
          </a:r>
          <a:endParaRPr lang="es-EC" sz="3200" dirty="0"/>
        </a:p>
      </dgm:t>
    </dgm:pt>
    <dgm:pt modelId="{D7E7CB11-663B-4075-AA87-E79F469CFD26}" type="parTrans" cxnId="{87A933A6-6085-4D4E-A932-64A54A840907}">
      <dgm:prSet/>
      <dgm:spPr/>
      <dgm:t>
        <a:bodyPr/>
        <a:lstStyle/>
        <a:p>
          <a:endParaRPr lang="es-EC"/>
        </a:p>
      </dgm:t>
    </dgm:pt>
    <dgm:pt modelId="{DFAEEA15-4EC1-4AF3-8092-A9516FAF7F21}" type="sibTrans" cxnId="{87A933A6-6085-4D4E-A932-64A54A840907}">
      <dgm:prSet/>
      <dgm:spPr/>
      <dgm:t>
        <a:bodyPr/>
        <a:lstStyle/>
        <a:p>
          <a:endParaRPr lang="es-EC"/>
        </a:p>
      </dgm:t>
    </dgm:pt>
    <dgm:pt modelId="{203F1137-1502-41EF-8088-5F62E7029568}" type="pres">
      <dgm:prSet presAssocID="{CA5D7E2A-E266-4A30-BA66-A514FD2558F2}" presName="linear" presStyleCnt="0">
        <dgm:presLayoutVars>
          <dgm:animLvl val="lvl"/>
          <dgm:resizeHandles val="exact"/>
        </dgm:presLayoutVars>
      </dgm:prSet>
      <dgm:spPr/>
    </dgm:pt>
    <dgm:pt modelId="{F2488FD7-9A10-49E7-98F5-50D1D8C38702}" type="pres">
      <dgm:prSet presAssocID="{0D365106-5F2C-43C4-AA7C-0571059F4DED}" presName="parentText" presStyleLbl="node1" presStyleIdx="0" presStyleCnt="2" custLinFactNeighborX="-720" custLinFactNeighborY="-1312">
        <dgm:presLayoutVars>
          <dgm:chMax val="0"/>
          <dgm:bulletEnabled val="1"/>
        </dgm:presLayoutVars>
      </dgm:prSet>
      <dgm:spPr/>
    </dgm:pt>
    <dgm:pt modelId="{056EBA54-00BC-465D-A3D5-5D8DFF34232A}" type="pres">
      <dgm:prSet presAssocID="{0D365106-5F2C-43C4-AA7C-0571059F4DED}" presName="childText" presStyleLbl="revTx" presStyleIdx="0" presStyleCnt="2">
        <dgm:presLayoutVars>
          <dgm:bulletEnabled val="1"/>
        </dgm:presLayoutVars>
      </dgm:prSet>
      <dgm:spPr/>
    </dgm:pt>
    <dgm:pt modelId="{0FAF902E-6304-4C6B-9FD0-1921CC0FC6D4}" type="pres">
      <dgm:prSet presAssocID="{08316FFF-75C1-42AA-B33F-A8E8E8326619}" presName="parentText" presStyleLbl="node1" presStyleIdx="1" presStyleCnt="2">
        <dgm:presLayoutVars>
          <dgm:chMax val="0"/>
          <dgm:bulletEnabled val="1"/>
        </dgm:presLayoutVars>
      </dgm:prSet>
      <dgm:spPr/>
    </dgm:pt>
    <dgm:pt modelId="{48EC0A35-BF25-4816-8271-346B0B211493}" type="pres">
      <dgm:prSet presAssocID="{08316FFF-75C1-42AA-B33F-A8E8E8326619}" presName="childText" presStyleLbl="revTx" presStyleIdx="1" presStyleCnt="2">
        <dgm:presLayoutVars>
          <dgm:bulletEnabled val="1"/>
        </dgm:presLayoutVars>
      </dgm:prSet>
      <dgm:spPr/>
    </dgm:pt>
  </dgm:ptLst>
  <dgm:cxnLst>
    <dgm:cxn modelId="{91159E25-DC6E-49DA-B318-679DC249B04F}" srcId="{CA5D7E2A-E266-4A30-BA66-A514FD2558F2}" destId="{0D365106-5F2C-43C4-AA7C-0571059F4DED}" srcOrd="0" destOrd="0" parTransId="{F9002C01-D4FF-48EE-84C6-CF1102265D36}" sibTransId="{67AFE7A3-4DC2-4A40-AC1F-3AFB9FE63F22}"/>
    <dgm:cxn modelId="{193D8827-7A4F-4CF5-ACDA-EA7FE093DDC2}" type="presOf" srcId="{0D365106-5F2C-43C4-AA7C-0571059F4DED}" destId="{F2488FD7-9A10-49E7-98F5-50D1D8C38702}" srcOrd="0" destOrd="0" presId="urn:microsoft.com/office/officeart/2005/8/layout/vList2"/>
    <dgm:cxn modelId="{2DBCE232-EECC-46B5-B96E-86E9FBEA4CEE}" type="presOf" srcId="{CA5D7E2A-E266-4A30-BA66-A514FD2558F2}" destId="{203F1137-1502-41EF-8088-5F62E7029568}" srcOrd="0" destOrd="0" presId="urn:microsoft.com/office/officeart/2005/8/layout/vList2"/>
    <dgm:cxn modelId="{87A933A6-6085-4D4E-A932-64A54A840907}" srcId="{08316FFF-75C1-42AA-B33F-A8E8E8326619}" destId="{C8F0BE65-5F4A-4774-9038-2CA003346D23}" srcOrd="0" destOrd="0" parTransId="{D7E7CB11-663B-4075-AA87-E79F469CFD26}" sibTransId="{DFAEEA15-4EC1-4AF3-8092-A9516FAF7F21}"/>
    <dgm:cxn modelId="{1ED923AE-B1DB-43A4-9388-1E89CB6FEF65}" type="presOf" srcId="{0180E10B-ED83-45CC-A7B2-5482A83A7799}" destId="{056EBA54-00BC-465D-A3D5-5D8DFF34232A}" srcOrd="0" destOrd="0" presId="urn:microsoft.com/office/officeart/2005/8/layout/vList2"/>
    <dgm:cxn modelId="{0D5C15B0-CC61-4894-8063-C45115915D20}" srcId="{0D365106-5F2C-43C4-AA7C-0571059F4DED}" destId="{0180E10B-ED83-45CC-A7B2-5482A83A7799}" srcOrd="0" destOrd="0" parTransId="{61041BB7-B71C-4493-8AB2-194C3BC01A8E}" sibTransId="{98B297C8-C532-4CFB-A986-3640924B8F2A}"/>
    <dgm:cxn modelId="{1F3712C9-06BB-496B-8292-177046ECB6A1}" type="presOf" srcId="{C8F0BE65-5F4A-4774-9038-2CA003346D23}" destId="{48EC0A35-BF25-4816-8271-346B0B211493}" srcOrd="0" destOrd="0" presId="urn:microsoft.com/office/officeart/2005/8/layout/vList2"/>
    <dgm:cxn modelId="{674544D9-2C61-46AF-AA9A-8329848F42A2}" type="presOf" srcId="{08316FFF-75C1-42AA-B33F-A8E8E8326619}" destId="{0FAF902E-6304-4C6B-9FD0-1921CC0FC6D4}" srcOrd="0" destOrd="0" presId="urn:microsoft.com/office/officeart/2005/8/layout/vList2"/>
    <dgm:cxn modelId="{959CD2DE-90B9-4152-92FE-3161ED286C81}" srcId="{CA5D7E2A-E266-4A30-BA66-A514FD2558F2}" destId="{08316FFF-75C1-42AA-B33F-A8E8E8326619}" srcOrd="1" destOrd="0" parTransId="{A8442943-3A7D-44DE-8E15-824BFEDBB73E}" sibTransId="{13643F76-BB32-47AD-898A-078229FAE3E3}"/>
    <dgm:cxn modelId="{3E4371F4-E37F-4D23-9DEE-8C2BBF99C29F}" type="presParOf" srcId="{203F1137-1502-41EF-8088-5F62E7029568}" destId="{F2488FD7-9A10-49E7-98F5-50D1D8C38702}" srcOrd="0" destOrd="0" presId="urn:microsoft.com/office/officeart/2005/8/layout/vList2"/>
    <dgm:cxn modelId="{BCBE524F-E86E-427A-87CE-A3E4953BB744}" type="presParOf" srcId="{203F1137-1502-41EF-8088-5F62E7029568}" destId="{056EBA54-00BC-465D-A3D5-5D8DFF34232A}" srcOrd="1" destOrd="0" presId="urn:microsoft.com/office/officeart/2005/8/layout/vList2"/>
    <dgm:cxn modelId="{63D06618-8A46-475D-AFE6-70C8652FFE94}" type="presParOf" srcId="{203F1137-1502-41EF-8088-5F62E7029568}" destId="{0FAF902E-6304-4C6B-9FD0-1921CC0FC6D4}" srcOrd="2" destOrd="0" presId="urn:microsoft.com/office/officeart/2005/8/layout/vList2"/>
    <dgm:cxn modelId="{52B3B24F-8A9D-4644-80B1-259A65B832DE}" type="presParOf" srcId="{203F1137-1502-41EF-8088-5F62E7029568}" destId="{48EC0A35-BF25-4816-8271-346B0B21149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DC2C40-A5B9-4D91-9154-0E18516E21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1B6B4E8A-889C-4C10-B881-68B5CDCD3E83}">
      <dgm:prSet phldrT="[Text]"/>
      <dgm:spPr/>
      <dgm:t>
        <a:bodyPr/>
        <a:lstStyle/>
        <a:p>
          <a:r>
            <a:rPr lang="en-GB" dirty="0" err="1"/>
            <a:t>Validación</a:t>
          </a:r>
          <a:endParaRPr lang="es-EC" dirty="0"/>
        </a:p>
      </dgm:t>
    </dgm:pt>
    <dgm:pt modelId="{06DE8615-726F-4B40-9221-818267D30E7C}" type="parTrans" cxnId="{96832ECA-72E1-4C9B-9CFD-7FFC62B0355A}">
      <dgm:prSet/>
      <dgm:spPr/>
      <dgm:t>
        <a:bodyPr/>
        <a:lstStyle/>
        <a:p>
          <a:endParaRPr lang="es-EC"/>
        </a:p>
      </dgm:t>
    </dgm:pt>
    <dgm:pt modelId="{01A71FE8-B17C-47D4-A00D-6E42C09BA78B}" type="sibTrans" cxnId="{96832ECA-72E1-4C9B-9CFD-7FFC62B0355A}">
      <dgm:prSet/>
      <dgm:spPr/>
      <dgm:t>
        <a:bodyPr/>
        <a:lstStyle/>
        <a:p>
          <a:endParaRPr lang="es-EC"/>
        </a:p>
      </dgm:t>
    </dgm:pt>
    <dgm:pt modelId="{35EAB8CA-8270-44C6-8B59-55A443CB33EE}">
      <dgm:prSet phldrT="[Text]"/>
      <dgm:spPr/>
      <dgm:t>
        <a:bodyPr/>
        <a:lstStyle/>
        <a:p>
          <a:r>
            <a:rPr lang="en-GB" dirty="0" err="1"/>
            <a:t>Correlación</a:t>
          </a:r>
          <a:endParaRPr lang="es-EC" dirty="0"/>
        </a:p>
      </dgm:t>
    </dgm:pt>
    <dgm:pt modelId="{EEEFC237-0007-442D-84CD-0E005941E57A}" type="parTrans" cxnId="{F47A4938-0DFD-4BD3-9AE8-D13941F36CFE}">
      <dgm:prSet/>
      <dgm:spPr/>
      <dgm:t>
        <a:bodyPr/>
        <a:lstStyle/>
        <a:p>
          <a:endParaRPr lang="es-EC"/>
        </a:p>
      </dgm:t>
    </dgm:pt>
    <dgm:pt modelId="{E5F95C4E-2521-475F-AC4E-A29001DC43D5}" type="sibTrans" cxnId="{F47A4938-0DFD-4BD3-9AE8-D13941F36CFE}">
      <dgm:prSet/>
      <dgm:spPr/>
      <dgm:t>
        <a:bodyPr/>
        <a:lstStyle/>
        <a:p>
          <a:endParaRPr lang="es-EC"/>
        </a:p>
      </dgm:t>
    </dgm:pt>
    <dgm:pt modelId="{047E27A0-F37F-4201-97EE-499AA472B813}">
      <dgm:prSet phldrT="[Text]"/>
      <dgm:spPr/>
      <dgm:t>
        <a:bodyPr/>
        <a:lstStyle/>
        <a:p>
          <a:r>
            <a:rPr lang="en-GB" dirty="0" err="1"/>
            <a:t>Selección</a:t>
          </a:r>
          <a:r>
            <a:rPr lang="en-GB" dirty="0"/>
            <a:t> </a:t>
          </a:r>
          <a:endParaRPr lang="es-EC" dirty="0"/>
        </a:p>
      </dgm:t>
    </dgm:pt>
    <dgm:pt modelId="{CB0C29D4-11AA-4D07-B4BB-15CE3FC247DE}" type="parTrans" cxnId="{5A1CD2D5-B64A-4169-91CF-9C482576B49C}">
      <dgm:prSet/>
      <dgm:spPr/>
      <dgm:t>
        <a:bodyPr/>
        <a:lstStyle/>
        <a:p>
          <a:endParaRPr lang="es-EC"/>
        </a:p>
      </dgm:t>
    </dgm:pt>
    <dgm:pt modelId="{91FE6F6F-CF13-4492-8112-0CA4CCB6202B}" type="sibTrans" cxnId="{5A1CD2D5-B64A-4169-91CF-9C482576B49C}">
      <dgm:prSet/>
      <dgm:spPr/>
      <dgm:t>
        <a:bodyPr/>
        <a:lstStyle/>
        <a:p>
          <a:endParaRPr lang="es-EC"/>
        </a:p>
      </dgm:t>
    </dgm:pt>
    <dgm:pt modelId="{22B16C21-8EF7-4C36-885F-337E1BD49149}">
      <dgm:prSet phldrT="[Text]"/>
      <dgm:spPr/>
      <dgm:t>
        <a:bodyPr/>
        <a:lstStyle/>
        <a:p>
          <a:r>
            <a:rPr lang="en-GB" dirty="0" err="1"/>
            <a:t>Clasificación</a:t>
          </a:r>
          <a:r>
            <a:rPr lang="en-GB" dirty="0"/>
            <a:t> de la </a:t>
          </a:r>
          <a:r>
            <a:rPr lang="en-GB" dirty="0" err="1"/>
            <a:t>información</a:t>
          </a:r>
          <a:r>
            <a:rPr lang="en-GB" dirty="0"/>
            <a:t> (A-1)</a:t>
          </a:r>
          <a:endParaRPr lang="es-EC" dirty="0"/>
        </a:p>
      </dgm:t>
    </dgm:pt>
    <dgm:pt modelId="{B62A982B-3661-4EDD-82FE-80E926A4FCDC}" type="parTrans" cxnId="{54750391-2B30-4392-8604-E1A5E8B04FF1}">
      <dgm:prSet/>
      <dgm:spPr/>
      <dgm:t>
        <a:bodyPr/>
        <a:lstStyle/>
        <a:p>
          <a:endParaRPr lang="es-EC"/>
        </a:p>
      </dgm:t>
    </dgm:pt>
    <dgm:pt modelId="{6F34F3A5-866D-4DDF-A8AA-396F89D90310}" type="sibTrans" cxnId="{54750391-2B30-4392-8604-E1A5E8B04FF1}">
      <dgm:prSet/>
      <dgm:spPr/>
      <dgm:t>
        <a:bodyPr/>
        <a:lstStyle/>
        <a:p>
          <a:endParaRPr lang="es-EC"/>
        </a:p>
      </dgm:t>
    </dgm:pt>
    <dgm:pt modelId="{BFCBC0A1-E349-44C2-826E-9A6AC9852CC1}">
      <dgm:prSet phldrT="[Text]"/>
      <dgm:spPr/>
      <dgm:t>
        <a:bodyPr/>
        <a:lstStyle/>
        <a:p>
          <a:r>
            <a:rPr lang="en-GB" dirty="0"/>
            <a:t>Calidad y </a:t>
          </a:r>
          <a:r>
            <a:rPr lang="en-GB" dirty="0" err="1"/>
            <a:t>certeza</a:t>
          </a:r>
          <a:endParaRPr lang="es-EC" dirty="0"/>
        </a:p>
      </dgm:t>
    </dgm:pt>
    <dgm:pt modelId="{482BACEF-D415-4B24-8E73-2912648FFD90}" type="parTrans" cxnId="{E262E3DE-24C3-4450-A9E8-8EEFEFBEEF85}">
      <dgm:prSet/>
      <dgm:spPr/>
      <dgm:t>
        <a:bodyPr/>
        <a:lstStyle/>
        <a:p>
          <a:endParaRPr lang="es-EC"/>
        </a:p>
      </dgm:t>
    </dgm:pt>
    <dgm:pt modelId="{BCE59E61-7CA2-4F31-B87B-9E0B4F78F759}" type="sibTrans" cxnId="{E262E3DE-24C3-4450-A9E8-8EEFEFBEEF85}">
      <dgm:prSet/>
      <dgm:spPr/>
      <dgm:t>
        <a:bodyPr/>
        <a:lstStyle/>
        <a:p>
          <a:endParaRPr lang="es-EC"/>
        </a:p>
      </dgm:t>
    </dgm:pt>
    <dgm:pt modelId="{0F4F046C-2F9C-43DD-BFD7-E48B133B64E3}">
      <dgm:prSet phldrT="[Text]"/>
      <dgm:spPr/>
      <dgm:t>
        <a:bodyPr/>
        <a:lstStyle/>
        <a:p>
          <a:r>
            <a:rPr lang="en-GB" dirty="0" err="1"/>
            <a:t>Impacto</a:t>
          </a:r>
          <a:r>
            <a:rPr lang="en-GB" dirty="0"/>
            <a:t> y las </a:t>
          </a:r>
          <a:r>
            <a:rPr lang="en-GB" dirty="0" err="1"/>
            <a:t>fuentes</a:t>
          </a:r>
          <a:endParaRPr lang="es-EC" dirty="0"/>
        </a:p>
      </dgm:t>
    </dgm:pt>
    <dgm:pt modelId="{63B39EB5-F338-4E51-9730-2342A9180FE0}" type="parTrans" cxnId="{19AEAE03-1AED-4165-9CC7-A551178A4E93}">
      <dgm:prSet/>
      <dgm:spPr/>
      <dgm:t>
        <a:bodyPr/>
        <a:lstStyle/>
        <a:p>
          <a:endParaRPr lang="es-EC"/>
        </a:p>
      </dgm:t>
    </dgm:pt>
    <dgm:pt modelId="{20B8F8B8-96D2-4D47-A66C-9E8140EB443E}" type="sibTrans" cxnId="{19AEAE03-1AED-4165-9CC7-A551178A4E93}">
      <dgm:prSet/>
      <dgm:spPr/>
      <dgm:t>
        <a:bodyPr/>
        <a:lstStyle/>
        <a:p>
          <a:endParaRPr lang="es-EC"/>
        </a:p>
      </dgm:t>
    </dgm:pt>
    <dgm:pt modelId="{255B66D0-3C08-4995-8B96-932A86AF8665}">
      <dgm:prSet phldrT="[Text]"/>
      <dgm:spPr/>
      <dgm:t>
        <a:bodyPr/>
        <a:lstStyle/>
        <a:p>
          <a:r>
            <a:rPr lang="en-GB" dirty="0" err="1"/>
            <a:t>Soluciones</a:t>
          </a:r>
          <a:r>
            <a:rPr lang="en-GB" dirty="0"/>
            <a:t> </a:t>
          </a:r>
          <a:r>
            <a:rPr lang="en-GB" dirty="0" err="1"/>
            <a:t>técnológicas</a:t>
          </a:r>
          <a:endParaRPr lang="es-EC" dirty="0"/>
        </a:p>
      </dgm:t>
    </dgm:pt>
    <dgm:pt modelId="{0663FAE6-2980-4E62-8373-4E969E25357A}" type="parTrans" cxnId="{5D60EF6E-9922-4E3E-9FDF-0EB3968C0A39}">
      <dgm:prSet/>
      <dgm:spPr/>
      <dgm:t>
        <a:bodyPr/>
        <a:lstStyle/>
        <a:p>
          <a:endParaRPr lang="es-EC"/>
        </a:p>
      </dgm:t>
    </dgm:pt>
    <dgm:pt modelId="{05E0C78E-57FA-4F61-93F9-ACE2AEEC7C56}" type="sibTrans" cxnId="{5D60EF6E-9922-4E3E-9FDF-0EB3968C0A39}">
      <dgm:prSet/>
      <dgm:spPr/>
      <dgm:t>
        <a:bodyPr/>
        <a:lstStyle/>
        <a:p>
          <a:endParaRPr lang="es-EC"/>
        </a:p>
      </dgm:t>
    </dgm:pt>
    <dgm:pt modelId="{87790C3E-C71F-4DFE-AE7A-9F844CA4F57D}">
      <dgm:prSet phldrT="[Text]"/>
      <dgm:spPr/>
      <dgm:t>
        <a:bodyPr/>
        <a:lstStyle/>
        <a:p>
          <a:r>
            <a:rPr lang="en-GB" dirty="0" err="1"/>
            <a:t>Necesidades</a:t>
          </a:r>
          <a:r>
            <a:rPr lang="en-GB" dirty="0"/>
            <a:t> </a:t>
          </a:r>
          <a:r>
            <a:rPr lang="en-GB" dirty="0" err="1"/>
            <a:t>estratégicas</a:t>
          </a:r>
          <a:r>
            <a:rPr lang="en-GB" dirty="0"/>
            <a:t> </a:t>
          </a:r>
          <a:endParaRPr lang="es-EC" dirty="0"/>
        </a:p>
      </dgm:t>
    </dgm:pt>
    <dgm:pt modelId="{FC4669F4-0B06-4A85-8152-0A6639987DC8}" type="parTrans" cxnId="{F5E98D80-3917-4B52-966A-A5374F8A7CBD}">
      <dgm:prSet/>
      <dgm:spPr/>
      <dgm:t>
        <a:bodyPr/>
        <a:lstStyle/>
        <a:p>
          <a:endParaRPr lang="es-EC"/>
        </a:p>
      </dgm:t>
    </dgm:pt>
    <dgm:pt modelId="{8BB9A849-28AB-49F5-A2F1-72CB9434BC07}" type="sibTrans" cxnId="{F5E98D80-3917-4B52-966A-A5374F8A7CBD}">
      <dgm:prSet/>
      <dgm:spPr/>
      <dgm:t>
        <a:bodyPr/>
        <a:lstStyle/>
        <a:p>
          <a:endParaRPr lang="es-EC"/>
        </a:p>
      </dgm:t>
    </dgm:pt>
    <dgm:pt modelId="{56112EAD-9613-4331-BC46-E92678DA14CC}" type="pres">
      <dgm:prSet presAssocID="{77DC2C40-A5B9-4D91-9154-0E18516E215C}" presName="Name0" presStyleCnt="0">
        <dgm:presLayoutVars>
          <dgm:dir/>
          <dgm:animLvl val="lvl"/>
          <dgm:resizeHandles val="exact"/>
        </dgm:presLayoutVars>
      </dgm:prSet>
      <dgm:spPr/>
    </dgm:pt>
    <dgm:pt modelId="{77C736E2-47A2-4904-A92D-53804194EE44}" type="pres">
      <dgm:prSet presAssocID="{1B6B4E8A-889C-4C10-B881-68B5CDCD3E83}" presName="linNode" presStyleCnt="0"/>
      <dgm:spPr/>
    </dgm:pt>
    <dgm:pt modelId="{3F57F05C-3A03-4656-A095-C2F33604277F}" type="pres">
      <dgm:prSet presAssocID="{1B6B4E8A-889C-4C10-B881-68B5CDCD3E83}" presName="parentText" presStyleLbl="node1" presStyleIdx="0" presStyleCnt="3">
        <dgm:presLayoutVars>
          <dgm:chMax val="1"/>
          <dgm:bulletEnabled val="1"/>
        </dgm:presLayoutVars>
      </dgm:prSet>
      <dgm:spPr/>
    </dgm:pt>
    <dgm:pt modelId="{4D260BBA-43CA-4F55-ADC9-50E063BFB1B1}" type="pres">
      <dgm:prSet presAssocID="{1B6B4E8A-889C-4C10-B881-68B5CDCD3E83}" presName="descendantText" presStyleLbl="alignAccFollowNode1" presStyleIdx="0" presStyleCnt="3">
        <dgm:presLayoutVars>
          <dgm:bulletEnabled val="1"/>
        </dgm:presLayoutVars>
      </dgm:prSet>
      <dgm:spPr/>
    </dgm:pt>
    <dgm:pt modelId="{39A0C95F-AF65-4D64-82FE-A50BD469AC67}" type="pres">
      <dgm:prSet presAssocID="{01A71FE8-B17C-47D4-A00D-6E42C09BA78B}" presName="sp" presStyleCnt="0"/>
      <dgm:spPr/>
    </dgm:pt>
    <dgm:pt modelId="{8CE4DC52-783B-4172-A802-9676D608685F}" type="pres">
      <dgm:prSet presAssocID="{047E27A0-F37F-4201-97EE-499AA472B813}" presName="linNode" presStyleCnt="0"/>
      <dgm:spPr/>
    </dgm:pt>
    <dgm:pt modelId="{9C75FD83-58B0-447E-857B-2286D0D8C9E6}" type="pres">
      <dgm:prSet presAssocID="{047E27A0-F37F-4201-97EE-499AA472B813}" presName="parentText" presStyleLbl="node1" presStyleIdx="1" presStyleCnt="3">
        <dgm:presLayoutVars>
          <dgm:chMax val="1"/>
          <dgm:bulletEnabled val="1"/>
        </dgm:presLayoutVars>
      </dgm:prSet>
      <dgm:spPr/>
    </dgm:pt>
    <dgm:pt modelId="{DE0B396A-735F-48D0-98C3-7490F3983797}" type="pres">
      <dgm:prSet presAssocID="{047E27A0-F37F-4201-97EE-499AA472B813}" presName="descendantText" presStyleLbl="alignAccFollowNode1" presStyleIdx="1" presStyleCnt="3">
        <dgm:presLayoutVars>
          <dgm:bulletEnabled val="1"/>
        </dgm:presLayoutVars>
      </dgm:prSet>
      <dgm:spPr/>
    </dgm:pt>
    <dgm:pt modelId="{316E5B59-CB8F-4E03-8998-8618887119EA}" type="pres">
      <dgm:prSet presAssocID="{91FE6F6F-CF13-4492-8112-0CA4CCB6202B}" presName="sp" presStyleCnt="0"/>
      <dgm:spPr/>
    </dgm:pt>
    <dgm:pt modelId="{5DACB9A0-9F34-4C1D-B5E6-632D493BADEA}" type="pres">
      <dgm:prSet presAssocID="{BFCBC0A1-E349-44C2-826E-9A6AC9852CC1}" presName="linNode" presStyleCnt="0"/>
      <dgm:spPr/>
    </dgm:pt>
    <dgm:pt modelId="{B764CF1B-F634-45D4-804E-B5AF2D28850B}" type="pres">
      <dgm:prSet presAssocID="{BFCBC0A1-E349-44C2-826E-9A6AC9852CC1}" presName="parentText" presStyleLbl="node1" presStyleIdx="2" presStyleCnt="3">
        <dgm:presLayoutVars>
          <dgm:chMax val="1"/>
          <dgm:bulletEnabled val="1"/>
        </dgm:presLayoutVars>
      </dgm:prSet>
      <dgm:spPr/>
    </dgm:pt>
    <dgm:pt modelId="{D0D2EE56-62C4-4FED-9EA5-4A4F020FFF3C}" type="pres">
      <dgm:prSet presAssocID="{BFCBC0A1-E349-44C2-826E-9A6AC9852CC1}" presName="descendantText" presStyleLbl="alignAccFollowNode1" presStyleIdx="2" presStyleCnt="3">
        <dgm:presLayoutVars>
          <dgm:bulletEnabled val="1"/>
        </dgm:presLayoutVars>
      </dgm:prSet>
      <dgm:spPr/>
    </dgm:pt>
  </dgm:ptLst>
  <dgm:cxnLst>
    <dgm:cxn modelId="{19AEAE03-1AED-4165-9CC7-A551178A4E93}" srcId="{BFCBC0A1-E349-44C2-826E-9A6AC9852CC1}" destId="{0F4F046C-2F9C-43DD-BFD7-E48B133B64E3}" srcOrd="0" destOrd="0" parTransId="{63B39EB5-F338-4E51-9730-2342A9180FE0}" sibTransId="{20B8F8B8-96D2-4D47-A66C-9E8140EB443E}"/>
    <dgm:cxn modelId="{7603FA1E-AEF1-49F2-B10C-83011332142B}" type="presOf" srcId="{22B16C21-8EF7-4C36-885F-337E1BD49149}" destId="{DE0B396A-735F-48D0-98C3-7490F3983797}" srcOrd="0" destOrd="0" presId="urn:microsoft.com/office/officeart/2005/8/layout/vList5"/>
    <dgm:cxn modelId="{2F211325-AFA9-4FA4-86D0-7057E6203362}" type="presOf" srcId="{BFCBC0A1-E349-44C2-826E-9A6AC9852CC1}" destId="{B764CF1B-F634-45D4-804E-B5AF2D28850B}" srcOrd="0" destOrd="0" presId="urn:microsoft.com/office/officeart/2005/8/layout/vList5"/>
    <dgm:cxn modelId="{F47A4938-0DFD-4BD3-9AE8-D13941F36CFE}" srcId="{1B6B4E8A-889C-4C10-B881-68B5CDCD3E83}" destId="{35EAB8CA-8270-44C6-8B59-55A443CB33EE}" srcOrd="0" destOrd="0" parTransId="{EEEFC237-0007-442D-84CD-0E005941E57A}" sibTransId="{E5F95C4E-2521-475F-AC4E-A29001DC43D5}"/>
    <dgm:cxn modelId="{96952E3B-A475-40C2-AC8F-F96E0481D9BD}" type="presOf" srcId="{0F4F046C-2F9C-43DD-BFD7-E48B133B64E3}" destId="{D0D2EE56-62C4-4FED-9EA5-4A4F020FFF3C}" srcOrd="0" destOrd="0" presId="urn:microsoft.com/office/officeart/2005/8/layout/vList5"/>
    <dgm:cxn modelId="{18F64947-EB9E-4EAE-BBBB-30EBE05FA2A6}" type="presOf" srcId="{047E27A0-F37F-4201-97EE-499AA472B813}" destId="{9C75FD83-58B0-447E-857B-2286D0D8C9E6}" srcOrd="0" destOrd="0" presId="urn:microsoft.com/office/officeart/2005/8/layout/vList5"/>
    <dgm:cxn modelId="{5D60EF6E-9922-4E3E-9FDF-0EB3968C0A39}" srcId="{1B6B4E8A-889C-4C10-B881-68B5CDCD3E83}" destId="{255B66D0-3C08-4995-8B96-932A86AF8665}" srcOrd="2" destOrd="0" parTransId="{0663FAE6-2980-4E62-8373-4E969E25357A}" sibTransId="{05E0C78E-57FA-4F61-93F9-ACE2AEEC7C56}"/>
    <dgm:cxn modelId="{6507EF77-8D13-443F-B9E7-9F09B62D9E2A}" type="presOf" srcId="{77DC2C40-A5B9-4D91-9154-0E18516E215C}" destId="{56112EAD-9613-4331-BC46-E92678DA14CC}" srcOrd="0" destOrd="0" presId="urn:microsoft.com/office/officeart/2005/8/layout/vList5"/>
    <dgm:cxn modelId="{A4F53F7A-0E2D-4800-8A2A-E0EE023CD9F4}" type="presOf" srcId="{87790C3E-C71F-4DFE-AE7A-9F844CA4F57D}" destId="{4D260BBA-43CA-4F55-ADC9-50E063BFB1B1}" srcOrd="0" destOrd="1" presId="urn:microsoft.com/office/officeart/2005/8/layout/vList5"/>
    <dgm:cxn modelId="{F5E98D80-3917-4B52-966A-A5374F8A7CBD}" srcId="{1B6B4E8A-889C-4C10-B881-68B5CDCD3E83}" destId="{87790C3E-C71F-4DFE-AE7A-9F844CA4F57D}" srcOrd="1" destOrd="0" parTransId="{FC4669F4-0B06-4A85-8152-0A6639987DC8}" sibTransId="{8BB9A849-28AB-49F5-A2F1-72CB9434BC07}"/>
    <dgm:cxn modelId="{54750391-2B30-4392-8604-E1A5E8B04FF1}" srcId="{047E27A0-F37F-4201-97EE-499AA472B813}" destId="{22B16C21-8EF7-4C36-885F-337E1BD49149}" srcOrd="0" destOrd="0" parTransId="{B62A982B-3661-4EDD-82FE-80E926A4FCDC}" sibTransId="{6F34F3A5-866D-4DDF-A8AA-396F89D90310}"/>
    <dgm:cxn modelId="{A297EBB9-4886-4B99-AD42-275E30864A0E}" type="presOf" srcId="{1B6B4E8A-889C-4C10-B881-68B5CDCD3E83}" destId="{3F57F05C-3A03-4656-A095-C2F33604277F}" srcOrd="0" destOrd="0" presId="urn:microsoft.com/office/officeart/2005/8/layout/vList5"/>
    <dgm:cxn modelId="{96832ECA-72E1-4C9B-9CFD-7FFC62B0355A}" srcId="{77DC2C40-A5B9-4D91-9154-0E18516E215C}" destId="{1B6B4E8A-889C-4C10-B881-68B5CDCD3E83}" srcOrd="0" destOrd="0" parTransId="{06DE8615-726F-4B40-9221-818267D30E7C}" sibTransId="{01A71FE8-B17C-47D4-A00D-6E42C09BA78B}"/>
    <dgm:cxn modelId="{41A0CED4-E177-47AE-8214-6A81F982E070}" type="presOf" srcId="{35EAB8CA-8270-44C6-8B59-55A443CB33EE}" destId="{4D260BBA-43CA-4F55-ADC9-50E063BFB1B1}" srcOrd="0" destOrd="0" presId="urn:microsoft.com/office/officeart/2005/8/layout/vList5"/>
    <dgm:cxn modelId="{5A1CD2D5-B64A-4169-91CF-9C482576B49C}" srcId="{77DC2C40-A5B9-4D91-9154-0E18516E215C}" destId="{047E27A0-F37F-4201-97EE-499AA472B813}" srcOrd="1" destOrd="0" parTransId="{CB0C29D4-11AA-4D07-B4BB-15CE3FC247DE}" sibTransId="{91FE6F6F-CF13-4492-8112-0CA4CCB6202B}"/>
    <dgm:cxn modelId="{E262E3DE-24C3-4450-A9E8-8EEFEFBEEF85}" srcId="{77DC2C40-A5B9-4D91-9154-0E18516E215C}" destId="{BFCBC0A1-E349-44C2-826E-9A6AC9852CC1}" srcOrd="2" destOrd="0" parTransId="{482BACEF-D415-4B24-8E73-2912648FFD90}" sibTransId="{BCE59E61-7CA2-4F31-B87B-9E0B4F78F759}"/>
    <dgm:cxn modelId="{85D7AFFC-3179-4786-A604-4B5265C88792}" type="presOf" srcId="{255B66D0-3C08-4995-8B96-932A86AF8665}" destId="{4D260BBA-43CA-4F55-ADC9-50E063BFB1B1}" srcOrd="0" destOrd="2" presId="urn:microsoft.com/office/officeart/2005/8/layout/vList5"/>
    <dgm:cxn modelId="{F9F1E976-8849-4E77-82DD-86319E24E39F}" type="presParOf" srcId="{56112EAD-9613-4331-BC46-E92678DA14CC}" destId="{77C736E2-47A2-4904-A92D-53804194EE44}" srcOrd="0" destOrd="0" presId="urn:microsoft.com/office/officeart/2005/8/layout/vList5"/>
    <dgm:cxn modelId="{83527C91-BD4A-40A8-9609-6A5EDE82EFAE}" type="presParOf" srcId="{77C736E2-47A2-4904-A92D-53804194EE44}" destId="{3F57F05C-3A03-4656-A095-C2F33604277F}" srcOrd="0" destOrd="0" presId="urn:microsoft.com/office/officeart/2005/8/layout/vList5"/>
    <dgm:cxn modelId="{C1C2E139-5232-4DEE-85DA-3E1877355D77}" type="presParOf" srcId="{77C736E2-47A2-4904-A92D-53804194EE44}" destId="{4D260BBA-43CA-4F55-ADC9-50E063BFB1B1}" srcOrd="1" destOrd="0" presId="urn:microsoft.com/office/officeart/2005/8/layout/vList5"/>
    <dgm:cxn modelId="{CD66834F-D600-4244-9D81-1142016B74C4}" type="presParOf" srcId="{56112EAD-9613-4331-BC46-E92678DA14CC}" destId="{39A0C95F-AF65-4D64-82FE-A50BD469AC67}" srcOrd="1" destOrd="0" presId="urn:microsoft.com/office/officeart/2005/8/layout/vList5"/>
    <dgm:cxn modelId="{2F51A3E7-C051-4EEF-91B7-52B16A7EB951}" type="presParOf" srcId="{56112EAD-9613-4331-BC46-E92678DA14CC}" destId="{8CE4DC52-783B-4172-A802-9676D608685F}" srcOrd="2" destOrd="0" presId="urn:microsoft.com/office/officeart/2005/8/layout/vList5"/>
    <dgm:cxn modelId="{BCE6C008-373C-41DE-B331-4E9F391B7D94}" type="presParOf" srcId="{8CE4DC52-783B-4172-A802-9676D608685F}" destId="{9C75FD83-58B0-447E-857B-2286D0D8C9E6}" srcOrd="0" destOrd="0" presId="urn:microsoft.com/office/officeart/2005/8/layout/vList5"/>
    <dgm:cxn modelId="{B41C731B-2F65-4741-8A12-CFF4EB5CF823}" type="presParOf" srcId="{8CE4DC52-783B-4172-A802-9676D608685F}" destId="{DE0B396A-735F-48D0-98C3-7490F3983797}" srcOrd="1" destOrd="0" presId="urn:microsoft.com/office/officeart/2005/8/layout/vList5"/>
    <dgm:cxn modelId="{58A124AC-EB2C-4997-9106-43CBDB3546ED}" type="presParOf" srcId="{56112EAD-9613-4331-BC46-E92678DA14CC}" destId="{316E5B59-CB8F-4E03-8998-8618887119EA}" srcOrd="3" destOrd="0" presId="urn:microsoft.com/office/officeart/2005/8/layout/vList5"/>
    <dgm:cxn modelId="{3325D136-472E-4CDD-9CB3-6F495CEA0068}" type="presParOf" srcId="{56112EAD-9613-4331-BC46-E92678DA14CC}" destId="{5DACB9A0-9F34-4C1D-B5E6-632D493BADEA}" srcOrd="4" destOrd="0" presId="urn:microsoft.com/office/officeart/2005/8/layout/vList5"/>
    <dgm:cxn modelId="{ED55EAB2-0D63-493B-B173-BF51D50C7A09}" type="presParOf" srcId="{5DACB9A0-9F34-4C1D-B5E6-632D493BADEA}" destId="{B764CF1B-F634-45D4-804E-B5AF2D28850B}" srcOrd="0" destOrd="0" presId="urn:microsoft.com/office/officeart/2005/8/layout/vList5"/>
    <dgm:cxn modelId="{D6F79980-49CB-43A9-9B40-53C564C7094B}" type="presParOf" srcId="{5DACB9A0-9F34-4C1D-B5E6-632D493BADEA}" destId="{D0D2EE56-62C4-4FED-9EA5-4A4F020FFF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DC2C40-A5B9-4D91-9154-0E18516E21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5EAB8CA-8270-44C6-8B59-55A443CB33EE}">
      <dgm:prSet phldrT="[Text]"/>
      <dgm:spPr/>
      <dgm:t>
        <a:bodyPr/>
        <a:lstStyle/>
        <a:p>
          <a:r>
            <a:rPr lang="en-GB" dirty="0" err="1"/>
            <a:t>Interpretación</a:t>
          </a:r>
          <a:endParaRPr lang="es-EC" dirty="0"/>
        </a:p>
      </dgm:t>
    </dgm:pt>
    <dgm:pt modelId="{E5F95C4E-2521-475F-AC4E-A29001DC43D5}" type="sibTrans" cxnId="{F47A4938-0DFD-4BD3-9AE8-D13941F36CFE}">
      <dgm:prSet/>
      <dgm:spPr/>
      <dgm:t>
        <a:bodyPr/>
        <a:lstStyle/>
        <a:p>
          <a:endParaRPr lang="es-EC"/>
        </a:p>
      </dgm:t>
    </dgm:pt>
    <dgm:pt modelId="{EEEFC237-0007-442D-84CD-0E005941E57A}" type="parTrans" cxnId="{F47A4938-0DFD-4BD3-9AE8-D13941F36CFE}">
      <dgm:prSet/>
      <dgm:spPr/>
      <dgm:t>
        <a:bodyPr/>
        <a:lstStyle/>
        <a:p>
          <a:endParaRPr lang="es-EC"/>
        </a:p>
      </dgm:t>
    </dgm:pt>
    <dgm:pt modelId="{CE637614-A0CF-44BE-BCFE-7A08FCB346DD}">
      <dgm:prSet phldrT="[Text]"/>
      <dgm:spPr/>
      <dgm:t>
        <a:bodyPr/>
        <a:lstStyle/>
        <a:p>
          <a:r>
            <a:rPr lang="en-GB" dirty="0" err="1"/>
            <a:t>Deducción</a:t>
          </a:r>
          <a:r>
            <a:rPr lang="en-GB" dirty="0"/>
            <a:t> integral de </a:t>
          </a:r>
          <a:r>
            <a:rPr lang="en-GB" dirty="0" err="1"/>
            <a:t>impacto</a:t>
          </a:r>
          <a:r>
            <a:rPr lang="en-GB" dirty="0"/>
            <a:t> (</a:t>
          </a:r>
          <a:r>
            <a:rPr lang="en-GB" dirty="0" err="1"/>
            <a:t>marco</a:t>
          </a:r>
          <a:r>
            <a:rPr lang="en-GB" dirty="0"/>
            <a:t> temporal)</a:t>
          </a:r>
          <a:endParaRPr lang="es-EC" dirty="0"/>
        </a:p>
      </dgm:t>
    </dgm:pt>
    <dgm:pt modelId="{CDC9972E-E45E-4AE8-9C61-B600C92AB987}" type="sibTrans" cxnId="{39989BE9-5955-4E22-9171-6015C7168497}">
      <dgm:prSet/>
      <dgm:spPr/>
      <dgm:t>
        <a:bodyPr/>
        <a:lstStyle/>
        <a:p>
          <a:endParaRPr lang="es-EC"/>
        </a:p>
      </dgm:t>
    </dgm:pt>
    <dgm:pt modelId="{D18D2138-C640-485B-A974-545D7359522D}" type="parTrans" cxnId="{39989BE9-5955-4E22-9171-6015C7168497}">
      <dgm:prSet/>
      <dgm:spPr/>
      <dgm:t>
        <a:bodyPr/>
        <a:lstStyle/>
        <a:p>
          <a:endParaRPr lang="es-EC"/>
        </a:p>
      </dgm:t>
    </dgm:pt>
    <dgm:pt modelId="{51B99A76-428E-4FBC-96FD-8EAB523463CF}">
      <dgm:prSet phldrT="[Text]"/>
      <dgm:spPr/>
      <dgm:t>
        <a:bodyPr/>
        <a:lstStyle/>
        <a:p>
          <a:endParaRPr lang="es-EC" dirty="0"/>
        </a:p>
      </dgm:t>
    </dgm:pt>
    <dgm:pt modelId="{88E761E8-513C-4944-B916-391649206BB2}" type="parTrans" cxnId="{EB8D02CD-1111-419B-845A-771ADE171700}">
      <dgm:prSet/>
      <dgm:spPr/>
      <dgm:t>
        <a:bodyPr/>
        <a:lstStyle/>
        <a:p>
          <a:endParaRPr lang="es-EC"/>
        </a:p>
      </dgm:t>
    </dgm:pt>
    <dgm:pt modelId="{46D529D3-D27B-4A26-83C4-2B42D4545042}" type="sibTrans" cxnId="{EB8D02CD-1111-419B-845A-771ADE171700}">
      <dgm:prSet/>
      <dgm:spPr/>
      <dgm:t>
        <a:bodyPr/>
        <a:lstStyle/>
        <a:p>
          <a:endParaRPr lang="es-EC"/>
        </a:p>
      </dgm:t>
    </dgm:pt>
    <dgm:pt modelId="{C0AA77DF-ACD6-4742-8EA5-70E4B85D1386}">
      <dgm:prSet phldrT="[Text]"/>
      <dgm:spPr/>
      <dgm:t>
        <a:bodyPr/>
        <a:lstStyle/>
        <a:p>
          <a:r>
            <a:rPr lang="en-GB" dirty="0" err="1"/>
            <a:t>Producción</a:t>
          </a:r>
          <a:r>
            <a:rPr lang="en-GB" dirty="0"/>
            <a:t> de </a:t>
          </a:r>
          <a:r>
            <a:rPr lang="en-GB" dirty="0" err="1"/>
            <a:t>información</a:t>
          </a:r>
          <a:r>
            <a:rPr lang="en-GB" dirty="0"/>
            <a:t> de VT</a:t>
          </a:r>
          <a:endParaRPr lang="es-EC" dirty="0"/>
        </a:p>
      </dgm:t>
    </dgm:pt>
    <dgm:pt modelId="{896BA540-29A3-4AB1-A47C-CD4A99BC3455}" type="parTrans" cxnId="{4EB55F70-8FF3-4C26-86C5-EF00034648FA}">
      <dgm:prSet/>
      <dgm:spPr/>
      <dgm:t>
        <a:bodyPr/>
        <a:lstStyle/>
        <a:p>
          <a:endParaRPr lang="es-EC"/>
        </a:p>
      </dgm:t>
    </dgm:pt>
    <dgm:pt modelId="{316FFD1B-3B47-48A4-BF6A-AED8F2A23AED}" type="sibTrans" cxnId="{4EB55F70-8FF3-4C26-86C5-EF00034648FA}">
      <dgm:prSet/>
      <dgm:spPr/>
      <dgm:t>
        <a:bodyPr/>
        <a:lstStyle/>
        <a:p>
          <a:endParaRPr lang="es-EC"/>
        </a:p>
      </dgm:t>
    </dgm:pt>
    <dgm:pt modelId="{56112EAD-9613-4331-BC46-E92678DA14CC}" type="pres">
      <dgm:prSet presAssocID="{77DC2C40-A5B9-4D91-9154-0E18516E215C}" presName="Name0" presStyleCnt="0">
        <dgm:presLayoutVars>
          <dgm:dir/>
          <dgm:animLvl val="lvl"/>
          <dgm:resizeHandles val="exact"/>
        </dgm:presLayoutVars>
      </dgm:prSet>
      <dgm:spPr/>
    </dgm:pt>
    <dgm:pt modelId="{7F0B0B7A-F6DA-487A-9218-F27773404219}" type="pres">
      <dgm:prSet presAssocID="{35EAB8CA-8270-44C6-8B59-55A443CB33EE}" presName="linNode" presStyleCnt="0"/>
      <dgm:spPr/>
    </dgm:pt>
    <dgm:pt modelId="{0F574F99-7754-4D57-B58D-8C1E72B04C38}" type="pres">
      <dgm:prSet presAssocID="{35EAB8CA-8270-44C6-8B59-55A443CB33EE}" presName="parentText" presStyleLbl="node1" presStyleIdx="0" presStyleCnt="1" custScaleY="94094" custLinFactNeighborY="-155">
        <dgm:presLayoutVars>
          <dgm:chMax val="1"/>
          <dgm:bulletEnabled val="1"/>
        </dgm:presLayoutVars>
      </dgm:prSet>
      <dgm:spPr/>
    </dgm:pt>
    <dgm:pt modelId="{3CB8C329-6DB0-42D9-9680-48616620934B}" type="pres">
      <dgm:prSet presAssocID="{35EAB8CA-8270-44C6-8B59-55A443CB33EE}" presName="descendantText" presStyleLbl="alignAccFollowNode1" presStyleIdx="0" presStyleCnt="1">
        <dgm:presLayoutVars>
          <dgm:bulletEnabled val="1"/>
        </dgm:presLayoutVars>
      </dgm:prSet>
      <dgm:spPr/>
    </dgm:pt>
  </dgm:ptLst>
  <dgm:cxnLst>
    <dgm:cxn modelId="{0BF7660C-0315-458E-90FB-B82DA50372F3}" type="presOf" srcId="{51B99A76-428E-4FBC-96FD-8EAB523463CF}" destId="{3CB8C329-6DB0-42D9-9680-48616620934B}" srcOrd="0" destOrd="2" presId="urn:microsoft.com/office/officeart/2005/8/layout/vList5"/>
    <dgm:cxn modelId="{F455BE29-041F-4A54-BBD4-7E2F0C973F70}" type="presOf" srcId="{CE637614-A0CF-44BE-BCFE-7A08FCB346DD}" destId="{3CB8C329-6DB0-42D9-9680-48616620934B}" srcOrd="0" destOrd="0" presId="urn:microsoft.com/office/officeart/2005/8/layout/vList5"/>
    <dgm:cxn modelId="{F47A4938-0DFD-4BD3-9AE8-D13941F36CFE}" srcId="{77DC2C40-A5B9-4D91-9154-0E18516E215C}" destId="{35EAB8CA-8270-44C6-8B59-55A443CB33EE}" srcOrd="0" destOrd="0" parTransId="{EEEFC237-0007-442D-84CD-0E005941E57A}" sibTransId="{E5F95C4E-2521-475F-AC4E-A29001DC43D5}"/>
    <dgm:cxn modelId="{04801941-FD39-4594-BFCC-F1F78C6FE2C5}" type="presOf" srcId="{35EAB8CA-8270-44C6-8B59-55A443CB33EE}" destId="{0F574F99-7754-4D57-B58D-8C1E72B04C38}" srcOrd="0" destOrd="0" presId="urn:microsoft.com/office/officeart/2005/8/layout/vList5"/>
    <dgm:cxn modelId="{4EB55F70-8FF3-4C26-86C5-EF00034648FA}" srcId="{35EAB8CA-8270-44C6-8B59-55A443CB33EE}" destId="{C0AA77DF-ACD6-4742-8EA5-70E4B85D1386}" srcOrd="1" destOrd="0" parTransId="{896BA540-29A3-4AB1-A47C-CD4A99BC3455}" sibTransId="{316FFD1B-3B47-48A4-BF6A-AED8F2A23AED}"/>
    <dgm:cxn modelId="{6507EF77-8D13-443F-B9E7-9F09B62D9E2A}" type="presOf" srcId="{77DC2C40-A5B9-4D91-9154-0E18516E215C}" destId="{56112EAD-9613-4331-BC46-E92678DA14CC}" srcOrd="0" destOrd="0" presId="urn:microsoft.com/office/officeart/2005/8/layout/vList5"/>
    <dgm:cxn modelId="{F0363E7C-4D42-49CE-BAB7-42D1B5F52370}" type="presOf" srcId="{C0AA77DF-ACD6-4742-8EA5-70E4B85D1386}" destId="{3CB8C329-6DB0-42D9-9680-48616620934B}" srcOrd="0" destOrd="1" presId="urn:microsoft.com/office/officeart/2005/8/layout/vList5"/>
    <dgm:cxn modelId="{EB8D02CD-1111-419B-845A-771ADE171700}" srcId="{35EAB8CA-8270-44C6-8B59-55A443CB33EE}" destId="{51B99A76-428E-4FBC-96FD-8EAB523463CF}" srcOrd="2" destOrd="0" parTransId="{88E761E8-513C-4944-B916-391649206BB2}" sibTransId="{46D529D3-D27B-4A26-83C4-2B42D4545042}"/>
    <dgm:cxn modelId="{39989BE9-5955-4E22-9171-6015C7168497}" srcId="{35EAB8CA-8270-44C6-8B59-55A443CB33EE}" destId="{CE637614-A0CF-44BE-BCFE-7A08FCB346DD}" srcOrd="0" destOrd="0" parTransId="{D18D2138-C640-485B-A974-545D7359522D}" sibTransId="{CDC9972E-E45E-4AE8-9C61-B600C92AB987}"/>
    <dgm:cxn modelId="{703A029D-3B27-44D5-926B-EEDACFB02899}" type="presParOf" srcId="{56112EAD-9613-4331-BC46-E92678DA14CC}" destId="{7F0B0B7A-F6DA-487A-9218-F27773404219}" srcOrd="0" destOrd="0" presId="urn:microsoft.com/office/officeart/2005/8/layout/vList5"/>
    <dgm:cxn modelId="{AEC69953-D7A9-40E0-835C-051DDFC0296B}" type="presParOf" srcId="{7F0B0B7A-F6DA-487A-9218-F27773404219}" destId="{0F574F99-7754-4D57-B58D-8C1E72B04C38}" srcOrd="0" destOrd="0" presId="urn:microsoft.com/office/officeart/2005/8/layout/vList5"/>
    <dgm:cxn modelId="{ADB7B776-B493-4685-B0A7-D26628A6C4C3}" type="presParOf" srcId="{7F0B0B7A-F6DA-487A-9218-F27773404219}" destId="{3CB8C329-6DB0-42D9-9680-48616620934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7BD6F0-ACBD-4176-9304-150B6AA0176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8A9513E2-1565-4507-898C-9ED85E4399BC}">
      <dgm:prSet phldrT="[Text]"/>
      <dgm:spPr/>
      <dgm:t>
        <a:bodyPr/>
        <a:lstStyle/>
        <a:p>
          <a:r>
            <a:rPr lang="en-GB" dirty="0" err="1"/>
            <a:t>Clasificación</a:t>
          </a:r>
          <a:r>
            <a:rPr lang="en-GB" dirty="0"/>
            <a:t> del </a:t>
          </a:r>
          <a:r>
            <a:rPr lang="en-GB" dirty="0" err="1"/>
            <a:t>Insumo</a:t>
          </a:r>
          <a:endParaRPr lang="es-EC" dirty="0"/>
        </a:p>
      </dgm:t>
    </dgm:pt>
    <dgm:pt modelId="{42F031D1-084C-4C85-911D-2E743CD7A120}" type="parTrans" cxnId="{D4433B83-82F5-44A8-9C0B-FA39E86FA05E}">
      <dgm:prSet/>
      <dgm:spPr/>
      <dgm:t>
        <a:bodyPr/>
        <a:lstStyle/>
        <a:p>
          <a:endParaRPr lang="es-EC"/>
        </a:p>
      </dgm:t>
    </dgm:pt>
    <dgm:pt modelId="{CF9AC3A5-F5F2-4063-956D-8FCB194DFC87}" type="sibTrans" cxnId="{D4433B83-82F5-44A8-9C0B-FA39E86FA05E}">
      <dgm:prSet/>
      <dgm:spPr/>
      <dgm:t>
        <a:bodyPr/>
        <a:lstStyle/>
        <a:p>
          <a:endParaRPr lang="es-EC"/>
        </a:p>
      </dgm:t>
    </dgm:pt>
    <dgm:pt modelId="{E5F9CBB8-89B0-40BE-B951-41CB37B1F872}">
      <dgm:prSet phldrT="[Text]"/>
      <dgm:spPr/>
      <dgm:t>
        <a:bodyPr/>
        <a:lstStyle/>
        <a:p>
          <a:r>
            <a:rPr lang="en-GB" dirty="0" err="1"/>
            <a:t>Dirección</a:t>
          </a:r>
          <a:r>
            <a:rPr lang="en-GB" dirty="0"/>
            <a:t> del </a:t>
          </a:r>
          <a:r>
            <a:rPr lang="en-GB" dirty="0" err="1"/>
            <a:t>aporte</a:t>
          </a:r>
          <a:r>
            <a:rPr lang="en-GB" dirty="0"/>
            <a:t>.</a:t>
          </a:r>
          <a:endParaRPr lang="es-EC" dirty="0"/>
        </a:p>
      </dgm:t>
    </dgm:pt>
    <dgm:pt modelId="{B514D589-3851-4D5B-A06F-08574BA4DFD3}" type="parTrans" cxnId="{BBB4384F-8A37-462B-AF1A-7385EB2B6F78}">
      <dgm:prSet/>
      <dgm:spPr/>
      <dgm:t>
        <a:bodyPr/>
        <a:lstStyle/>
        <a:p>
          <a:endParaRPr lang="es-EC"/>
        </a:p>
      </dgm:t>
    </dgm:pt>
    <dgm:pt modelId="{E2BAFC29-DEC3-4658-B050-57A5438680F1}" type="sibTrans" cxnId="{BBB4384F-8A37-462B-AF1A-7385EB2B6F78}">
      <dgm:prSet/>
      <dgm:spPr/>
      <dgm:t>
        <a:bodyPr/>
        <a:lstStyle/>
        <a:p>
          <a:endParaRPr lang="es-EC"/>
        </a:p>
      </dgm:t>
    </dgm:pt>
    <dgm:pt modelId="{1012AE88-A239-4F80-85A9-7CE42D418A0B}">
      <dgm:prSet phldrT="[Text]"/>
      <dgm:spPr/>
      <dgm:t>
        <a:bodyPr/>
        <a:lstStyle/>
        <a:p>
          <a:r>
            <a:rPr lang="en-GB" noProof="0" dirty="0" err="1"/>
            <a:t>Categorización</a:t>
          </a:r>
          <a:endParaRPr lang="es-EC" noProof="0" dirty="0"/>
        </a:p>
      </dgm:t>
    </dgm:pt>
    <dgm:pt modelId="{7A312647-E204-46AB-B746-49F58266305B}" type="parTrans" cxnId="{96E67F83-0BA8-45F6-BF22-EA69552504EB}">
      <dgm:prSet/>
      <dgm:spPr/>
      <dgm:t>
        <a:bodyPr/>
        <a:lstStyle/>
        <a:p>
          <a:endParaRPr lang="es-EC"/>
        </a:p>
      </dgm:t>
    </dgm:pt>
    <dgm:pt modelId="{E95FF303-4B70-4C9D-8C93-64EC10DD157C}" type="sibTrans" cxnId="{96E67F83-0BA8-45F6-BF22-EA69552504EB}">
      <dgm:prSet/>
      <dgm:spPr/>
      <dgm:t>
        <a:bodyPr/>
        <a:lstStyle/>
        <a:p>
          <a:endParaRPr lang="es-EC"/>
        </a:p>
      </dgm:t>
    </dgm:pt>
    <dgm:pt modelId="{598B234C-074E-4D1B-9B71-A035A4D364B7}">
      <dgm:prSet phldrT="[Text]"/>
      <dgm:spPr/>
      <dgm:t>
        <a:bodyPr/>
        <a:lstStyle/>
        <a:p>
          <a:r>
            <a:rPr lang="en-GB" dirty="0"/>
            <a:t>Nivel de </a:t>
          </a:r>
          <a:r>
            <a:rPr lang="en-GB" dirty="0" err="1"/>
            <a:t>impacto</a:t>
          </a:r>
          <a:endParaRPr lang="es-EC" dirty="0"/>
        </a:p>
      </dgm:t>
    </dgm:pt>
    <dgm:pt modelId="{28FAA432-FFBF-4A76-AE6C-0DDAAB5583E5}" type="parTrans" cxnId="{205B43D4-BB9C-4455-B3CE-6F369768C7FA}">
      <dgm:prSet/>
      <dgm:spPr/>
      <dgm:t>
        <a:bodyPr/>
        <a:lstStyle/>
        <a:p>
          <a:endParaRPr lang="es-EC"/>
        </a:p>
      </dgm:t>
    </dgm:pt>
    <dgm:pt modelId="{5FB36A81-1C21-4B3B-A05A-49E433FC4067}" type="sibTrans" cxnId="{205B43D4-BB9C-4455-B3CE-6F369768C7FA}">
      <dgm:prSet/>
      <dgm:spPr/>
      <dgm:t>
        <a:bodyPr/>
        <a:lstStyle/>
        <a:p>
          <a:endParaRPr lang="es-EC"/>
        </a:p>
      </dgm:t>
    </dgm:pt>
    <dgm:pt modelId="{37174DC9-12A6-4959-88EF-C4FB2454DFC9}">
      <dgm:prSet phldrT="[Text]"/>
      <dgm:spPr/>
      <dgm:t>
        <a:bodyPr/>
        <a:lstStyle/>
        <a:p>
          <a:r>
            <a:rPr lang="en-GB" dirty="0" err="1"/>
            <a:t>Prioridad</a:t>
          </a:r>
          <a:endParaRPr lang="es-EC" dirty="0"/>
        </a:p>
      </dgm:t>
    </dgm:pt>
    <dgm:pt modelId="{B95695E4-E85E-42AD-BB1D-2291F1CF147D}" type="parTrans" cxnId="{F39304A3-FAD8-4CC8-8380-CEE8CDB48F72}">
      <dgm:prSet/>
      <dgm:spPr/>
      <dgm:t>
        <a:bodyPr/>
        <a:lstStyle/>
        <a:p>
          <a:endParaRPr lang="es-EC"/>
        </a:p>
      </dgm:t>
    </dgm:pt>
    <dgm:pt modelId="{864D88EE-AD02-42F2-95C2-5B69A3CD1086}" type="sibTrans" cxnId="{F39304A3-FAD8-4CC8-8380-CEE8CDB48F72}">
      <dgm:prSet/>
      <dgm:spPr/>
      <dgm:t>
        <a:bodyPr/>
        <a:lstStyle/>
        <a:p>
          <a:endParaRPr lang="es-EC"/>
        </a:p>
      </dgm:t>
    </dgm:pt>
    <dgm:pt modelId="{B8A28B54-79A3-4D84-ACE9-51875A336FF3}">
      <dgm:prSet phldrT="[Text]"/>
      <dgm:spPr/>
      <dgm:t>
        <a:bodyPr/>
        <a:lstStyle/>
        <a:p>
          <a:r>
            <a:rPr lang="en-GB" dirty="0" err="1"/>
            <a:t>Valor</a:t>
          </a:r>
          <a:endParaRPr lang="es-EC" dirty="0"/>
        </a:p>
      </dgm:t>
    </dgm:pt>
    <dgm:pt modelId="{A5FFE83E-07C4-4747-AA34-9032A7D1E2C3}" type="parTrans" cxnId="{4D4B2587-A8FE-482A-A861-6041E5ADE4B2}">
      <dgm:prSet/>
      <dgm:spPr/>
      <dgm:t>
        <a:bodyPr/>
        <a:lstStyle/>
        <a:p>
          <a:endParaRPr lang="es-EC"/>
        </a:p>
      </dgm:t>
    </dgm:pt>
    <dgm:pt modelId="{531364DA-FA8F-4D9F-90C1-7AD0DE5FE84A}" type="sibTrans" cxnId="{4D4B2587-A8FE-482A-A861-6041E5ADE4B2}">
      <dgm:prSet/>
      <dgm:spPr/>
      <dgm:t>
        <a:bodyPr/>
        <a:lstStyle/>
        <a:p>
          <a:endParaRPr lang="es-EC"/>
        </a:p>
      </dgm:t>
    </dgm:pt>
    <dgm:pt modelId="{5B5E1F6F-395A-4EB2-824B-F1C9F8EF6727}">
      <dgm:prSet phldrT="[Text]"/>
      <dgm:spPr/>
      <dgm:t>
        <a:bodyPr/>
        <a:lstStyle/>
        <a:p>
          <a:r>
            <a:rPr lang="en-GB" dirty="0" err="1"/>
            <a:t>Relevancia</a:t>
          </a:r>
          <a:endParaRPr lang="es-EC" dirty="0"/>
        </a:p>
      </dgm:t>
    </dgm:pt>
    <dgm:pt modelId="{9C316051-EB60-48EC-B283-07034F6B330C}" type="parTrans" cxnId="{4EA4237C-E28E-47B5-A617-22FB1321A4FF}">
      <dgm:prSet/>
      <dgm:spPr/>
      <dgm:t>
        <a:bodyPr/>
        <a:lstStyle/>
        <a:p>
          <a:endParaRPr lang="es-EC"/>
        </a:p>
      </dgm:t>
    </dgm:pt>
    <dgm:pt modelId="{CD058991-1588-47C1-8207-7ABD96D603B3}" type="sibTrans" cxnId="{4EA4237C-E28E-47B5-A617-22FB1321A4FF}">
      <dgm:prSet/>
      <dgm:spPr/>
      <dgm:t>
        <a:bodyPr/>
        <a:lstStyle/>
        <a:p>
          <a:endParaRPr lang="es-EC"/>
        </a:p>
      </dgm:t>
    </dgm:pt>
    <dgm:pt modelId="{01EA0BB5-D83B-42C0-A7D4-22C1DFE1C2F5}">
      <dgm:prSet phldrT="[Text]"/>
      <dgm:spPr/>
      <dgm:t>
        <a:bodyPr/>
        <a:lstStyle/>
        <a:p>
          <a:r>
            <a:rPr lang="en-GB" dirty="0"/>
            <a:t>Tipo de </a:t>
          </a:r>
          <a:r>
            <a:rPr lang="en-GB" dirty="0" err="1"/>
            <a:t>repercución</a:t>
          </a:r>
          <a:endParaRPr lang="es-EC" dirty="0"/>
        </a:p>
      </dgm:t>
    </dgm:pt>
    <dgm:pt modelId="{7D694104-B6A8-429F-8B17-F0F69C8A90F9}" type="parTrans" cxnId="{2E79C5B2-E118-4576-A944-A66394F53F65}">
      <dgm:prSet/>
      <dgm:spPr/>
      <dgm:t>
        <a:bodyPr/>
        <a:lstStyle/>
        <a:p>
          <a:endParaRPr lang="es-EC"/>
        </a:p>
      </dgm:t>
    </dgm:pt>
    <dgm:pt modelId="{6875DC52-2C21-4D10-99C2-AB14A5AD3CB3}" type="sibTrans" cxnId="{2E79C5B2-E118-4576-A944-A66394F53F65}">
      <dgm:prSet/>
      <dgm:spPr/>
      <dgm:t>
        <a:bodyPr/>
        <a:lstStyle/>
        <a:p>
          <a:endParaRPr lang="es-EC"/>
        </a:p>
      </dgm:t>
    </dgm:pt>
    <dgm:pt modelId="{FC60936E-A3A0-4107-BF8B-F4BE5346BCCF}">
      <dgm:prSet phldrT="[Text]"/>
      <dgm:spPr/>
      <dgm:t>
        <a:bodyPr/>
        <a:lstStyle/>
        <a:p>
          <a:r>
            <a:rPr lang="en-GB" dirty="0" err="1"/>
            <a:t>Alcance</a:t>
          </a:r>
          <a:r>
            <a:rPr lang="en-GB" dirty="0"/>
            <a:t> del </a:t>
          </a:r>
          <a:r>
            <a:rPr lang="en-GB" dirty="0" err="1"/>
            <a:t>repercución</a:t>
          </a:r>
          <a:endParaRPr lang="es-EC" dirty="0"/>
        </a:p>
      </dgm:t>
    </dgm:pt>
    <dgm:pt modelId="{7B2F7932-2F23-4421-B32A-F5E2C1CA94DC}" type="parTrans" cxnId="{075B6641-1B32-4B95-8701-A680D8277FBF}">
      <dgm:prSet/>
      <dgm:spPr/>
      <dgm:t>
        <a:bodyPr/>
        <a:lstStyle/>
        <a:p>
          <a:endParaRPr lang="es-EC"/>
        </a:p>
      </dgm:t>
    </dgm:pt>
    <dgm:pt modelId="{B15867A6-7621-47B8-B583-5753A8AEE3D8}" type="sibTrans" cxnId="{075B6641-1B32-4B95-8701-A680D8277FBF}">
      <dgm:prSet/>
      <dgm:spPr/>
      <dgm:t>
        <a:bodyPr/>
        <a:lstStyle/>
        <a:p>
          <a:endParaRPr lang="es-EC"/>
        </a:p>
      </dgm:t>
    </dgm:pt>
    <dgm:pt modelId="{959A1D73-AC1A-48E8-9407-A1C00F6B1394}">
      <dgm:prSet phldrT="[Text]"/>
      <dgm:spPr/>
      <dgm:t>
        <a:bodyPr/>
        <a:lstStyle/>
        <a:p>
          <a:r>
            <a:rPr lang="en-GB" dirty="0" err="1"/>
            <a:t>Capacidades</a:t>
          </a:r>
          <a:r>
            <a:rPr lang="en-GB" dirty="0"/>
            <a:t> </a:t>
          </a:r>
          <a:r>
            <a:rPr lang="en-GB" dirty="0" err="1"/>
            <a:t>operativas</a:t>
          </a:r>
          <a:r>
            <a:rPr lang="en-GB" dirty="0"/>
            <a:t>.</a:t>
          </a:r>
          <a:endParaRPr lang="es-EC" dirty="0"/>
        </a:p>
      </dgm:t>
    </dgm:pt>
    <dgm:pt modelId="{DE67A577-CE3E-4020-80D6-65A13124A7D6}" type="parTrans" cxnId="{6A8A6D50-5069-4825-8781-247AEF4DE468}">
      <dgm:prSet/>
      <dgm:spPr/>
      <dgm:t>
        <a:bodyPr/>
        <a:lstStyle/>
        <a:p>
          <a:endParaRPr lang="es-EC"/>
        </a:p>
      </dgm:t>
    </dgm:pt>
    <dgm:pt modelId="{D3F416BC-EEBB-4237-836C-7AF8885697DB}" type="sibTrans" cxnId="{6A8A6D50-5069-4825-8781-247AEF4DE468}">
      <dgm:prSet/>
      <dgm:spPr/>
      <dgm:t>
        <a:bodyPr/>
        <a:lstStyle/>
        <a:p>
          <a:endParaRPr lang="es-EC"/>
        </a:p>
      </dgm:t>
    </dgm:pt>
    <dgm:pt modelId="{A69CE1C0-8E13-47B6-8339-8A97FC82C168}">
      <dgm:prSet phldrT="[Text]"/>
      <dgm:spPr/>
      <dgm:t>
        <a:bodyPr/>
        <a:lstStyle/>
        <a:p>
          <a:endParaRPr lang="es-EC" dirty="0"/>
        </a:p>
      </dgm:t>
    </dgm:pt>
    <dgm:pt modelId="{9897654B-61F1-4971-BB76-7527CF5C7749}" type="parTrans" cxnId="{923B7E54-8DC5-4C5C-BC89-11639C8099BF}">
      <dgm:prSet/>
      <dgm:spPr/>
      <dgm:t>
        <a:bodyPr/>
        <a:lstStyle/>
        <a:p>
          <a:endParaRPr lang="es-EC"/>
        </a:p>
      </dgm:t>
    </dgm:pt>
    <dgm:pt modelId="{A1A4BF0D-E9D9-4EA8-9607-3E2175D6A937}" type="sibTrans" cxnId="{923B7E54-8DC5-4C5C-BC89-11639C8099BF}">
      <dgm:prSet/>
      <dgm:spPr/>
      <dgm:t>
        <a:bodyPr/>
        <a:lstStyle/>
        <a:p>
          <a:endParaRPr lang="es-EC"/>
        </a:p>
      </dgm:t>
    </dgm:pt>
    <dgm:pt modelId="{7529F5BC-9707-4ADD-A4F1-73C45A8A3530}">
      <dgm:prSet phldrT="[Text]"/>
      <dgm:spPr/>
      <dgm:t>
        <a:bodyPr/>
        <a:lstStyle/>
        <a:p>
          <a:r>
            <a:rPr lang="en-GB" dirty="0" err="1"/>
            <a:t>Impacto</a:t>
          </a:r>
          <a:endParaRPr lang="es-EC" dirty="0"/>
        </a:p>
      </dgm:t>
    </dgm:pt>
    <dgm:pt modelId="{5FD0CF9F-581A-437B-A13A-5AEDAE128308}" type="parTrans" cxnId="{181750DF-5C93-45B8-9725-ECC9F5B79592}">
      <dgm:prSet/>
      <dgm:spPr/>
      <dgm:t>
        <a:bodyPr/>
        <a:lstStyle/>
        <a:p>
          <a:endParaRPr lang="es-EC"/>
        </a:p>
      </dgm:t>
    </dgm:pt>
    <dgm:pt modelId="{03BA6384-28EC-461F-B1A4-2C417F6186DB}" type="sibTrans" cxnId="{181750DF-5C93-45B8-9725-ECC9F5B79592}">
      <dgm:prSet/>
      <dgm:spPr/>
      <dgm:t>
        <a:bodyPr/>
        <a:lstStyle/>
        <a:p>
          <a:endParaRPr lang="es-EC"/>
        </a:p>
      </dgm:t>
    </dgm:pt>
    <dgm:pt modelId="{77A03406-60A1-4E43-857F-DCD1C48EBDC8}" type="pres">
      <dgm:prSet presAssocID="{407BD6F0-ACBD-4176-9304-150B6AA01767}" presName="Name0" presStyleCnt="0">
        <dgm:presLayoutVars>
          <dgm:dir/>
          <dgm:animLvl val="lvl"/>
          <dgm:resizeHandles val="exact"/>
        </dgm:presLayoutVars>
      </dgm:prSet>
      <dgm:spPr/>
    </dgm:pt>
    <dgm:pt modelId="{8BB32038-ABBE-49CD-8590-9DD14F4F1AAC}" type="pres">
      <dgm:prSet presAssocID="{8A9513E2-1565-4507-898C-9ED85E4399BC}" presName="composite" presStyleCnt="0"/>
      <dgm:spPr/>
    </dgm:pt>
    <dgm:pt modelId="{66D8C419-C481-4869-ABF3-19AB14B8ABB0}" type="pres">
      <dgm:prSet presAssocID="{8A9513E2-1565-4507-898C-9ED85E4399BC}" presName="parTx" presStyleLbl="alignNode1" presStyleIdx="0" presStyleCnt="3">
        <dgm:presLayoutVars>
          <dgm:chMax val="0"/>
          <dgm:chPref val="0"/>
          <dgm:bulletEnabled val="1"/>
        </dgm:presLayoutVars>
      </dgm:prSet>
      <dgm:spPr/>
    </dgm:pt>
    <dgm:pt modelId="{35921F2C-7A74-4300-96DA-9B1F9192CCFC}" type="pres">
      <dgm:prSet presAssocID="{8A9513E2-1565-4507-898C-9ED85E4399BC}" presName="desTx" presStyleLbl="alignAccFollowNode1" presStyleIdx="0" presStyleCnt="3">
        <dgm:presLayoutVars>
          <dgm:bulletEnabled val="1"/>
        </dgm:presLayoutVars>
      </dgm:prSet>
      <dgm:spPr/>
    </dgm:pt>
    <dgm:pt modelId="{FBEE5C1F-7313-4D74-8555-13283B31A742}" type="pres">
      <dgm:prSet presAssocID="{CF9AC3A5-F5F2-4063-956D-8FCB194DFC87}" presName="space" presStyleCnt="0"/>
      <dgm:spPr/>
    </dgm:pt>
    <dgm:pt modelId="{40464D42-9453-4A12-A993-D74CAEBDED71}" type="pres">
      <dgm:prSet presAssocID="{1012AE88-A239-4F80-85A9-7CE42D418A0B}" presName="composite" presStyleCnt="0"/>
      <dgm:spPr/>
    </dgm:pt>
    <dgm:pt modelId="{A763732C-51D7-437D-8A44-9EE712420B0C}" type="pres">
      <dgm:prSet presAssocID="{1012AE88-A239-4F80-85A9-7CE42D418A0B}" presName="parTx" presStyleLbl="alignNode1" presStyleIdx="1" presStyleCnt="3">
        <dgm:presLayoutVars>
          <dgm:chMax val="0"/>
          <dgm:chPref val="0"/>
          <dgm:bulletEnabled val="1"/>
        </dgm:presLayoutVars>
      </dgm:prSet>
      <dgm:spPr/>
    </dgm:pt>
    <dgm:pt modelId="{B03D176E-8A5E-4C73-840D-544AF2C49BDE}" type="pres">
      <dgm:prSet presAssocID="{1012AE88-A239-4F80-85A9-7CE42D418A0B}" presName="desTx" presStyleLbl="alignAccFollowNode1" presStyleIdx="1" presStyleCnt="3">
        <dgm:presLayoutVars>
          <dgm:bulletEnabled val="1"/>
        </dgm:presLayoutVars>
      </dgm:prSet>
      <dgm:spPr/>
    </dgm:pt>
    <dgm:pt modelId="{30ACA72B-C5AA-44E6-BC74-82C2C41A0944}" type="pres">
      <dgm:prSet presAssocID="{E95FF303-4B70-4C9D-8C93-64EC10DD157C}" presName="space" presStyleCnt="0"/>
      <dgm:spPr/>
    </dgm:pt>
    <dgm:pt modelId="{934CCE59-FF90-480C-B992-2593DCB6C1D2}" type="pres">
      <dgm:prSet presAssocID="{37174DC9-12A6-4959-88EF-C4FB2454DFC9}" presName="composite" presStyleCnt="0"/>
      <dgm:spPr/>
    </dgm:pt>
    <dgm:pt modelId="{8B4465A5-5FA0-472F-B9DC-808EE15BA22B}" type="pres">
      <dgm:prSet presAssocID="{37174DC9-12A6-4959-88EF-C4FB2454DFC9}" presName="parTx" presStyleLbl="alignNode1" presStyleIdx="2" presStyleCnt="3">
        <dgm:presLayoutVars>
          <dgm:chMax val="0"/>
          <dgm:chPref val="0"/>
          <dgm:bulletEnabled val="1"/>
        </dgm:presLayoutVars>
      </dgm:prSet>
      <dgm:spPr/>
    </dgm:pt>
    <dgm:pt modelId="{143E4CDE-6E25-4EB8-8D6F-5AB32C03665A}" type="pres">
      <dgm:prSet presAssocID="{37174DC9-12A6-4959-88EF-C4FB2454DFC9}" presName="desTx" presStyleLbl="alignAccFollowNode1" presStyleIdx="2" presStyleCnt="3">
        <dgm:presLayoutVars>
          <dgm:bulletEnabled val="1"/>
        </dgm:presLayoutVars>
      </dgm:prSet>
      <dgm:spPr/>
    </dgm:pt>
  </dgm:ptLst>
  <dgm:cxnLst>
    <dgm:cxn modelId="{33830509-6669-4593-AF0E-4764C33772A8}" type="presOf" srcId="{37174DC9-12A6-4959-88EF-C4FB2454DFC9}" destId="{8B4465A5-5FA0-472F-B9DC-808EE15BA22B}" srcOrd="0" destOrd="0" presId="urn:microsoft.com/office/officeart/2005/8/layout/hList1"/>
    <dgm:cxn modelId="{1F3D710E-C2DB-4EB6-9133-E20E8ACED4FA}" type="presOf" srcId="{959A1D73-AC1A-48E8-9407-A1C00F6B1394}" destId="{B03D176E-8A5E-4C73-840D-544AF2C49BDE}" srcOrd="0" destOrd="1" presId="urn:microsoft.com/office/officeart/2005/8/layout/hList1"/>
    <dgm:cxn modelId="{64A84B2F-A126-4D28-AAE9-3CE2DCFFCCE5}" type="presOf" srcId="{1012AE88-A239-4F80-85A9-7CE42D418A0B}" destId="{A763732C-51D7-437D-8A44-9EE712420B0C}" srcOrd="0" destOrd="0" presId="urn:microsoft.com/office/officeart/2005/8/layout/hList1"/>
    <dgm:cxn modelId="{075B6641-1B32-4B95-8701-A680D8277FBF}" srcId="{8A9513E2-1565-4507-898C-9ED85E4399BC}" destId="{FC60936E-A3A0-4107-BF8B-F4BE5346BCCF}" srcOrd="2" destOrd="0" parTransId="{7B2F7932-2F23-4421-B32A-F5E2C1CA94DC}" sibTransId="{B15867A6-7621-47B8-B583-5753A8AEE3D8}"/>
    <dgm:cxn modelId="{B6DBC763-E856-4F1B-BACF-119DB5147C5A}" type="presOf" srcId="{7529F5BC-9707-4ADD-A4F1-73C45A8A3530}" destId="{143E4CDE-6E25-4EB8-8D6F-5AB32C03665A}" srcOrd="0" destOrd="2" presId="urn:microsoft.com/office/officeart/2005/8/layout/hList1"/>
    <dgm:cxn modelId="{BBB4384F-8A37-462B-AF1A-7385EB2B6F78}" srcId="{8A9513E2-1565-4507-898C-9ED85E4399BC}" destId="{E5F9CBB8-89B0-40BE-B951-41CB37B1F872}" srcOrd="0" destOrd="0" parTransId="{B514D589-3851-4D5B-A06F-08574BA4DFD3}" sibTransId="{E2BAFC29-DEC3-4658-B050-57A5438680F1}"/>
    <dgm:cxn modelId="{6A8A6D50-5069-4825-8781-247AEF4DE468}" srcId="{1012AE88-A239-4F80-85A9-7CE42D418A0B}" destId="{959A1D73-AC1A-48E8-9407-A1C00F6B1394}" srcOrd="1" destOrd="0" parTransId="{DE67A577-CE3E-4020-80D6-65A13124A7D6}" sibTransId="{D3F416BC-EEBB-4237-836C-7AF8885697DB}"/>
    <dgm:cxn modelId="{923B7E54-8DC5-4C5C-BC89-11639C8099BF}" srcId="{1012AE88-A239-4F80-85A9-7CE42D418A0B}" destId="{A69CE1C0-8E13-47B6-8339-8A97FC82C168}" srcOrd="2" destOrd="0" parTransId="{9897654B-61F1-4971-BB76-7527CF5C7749}" sibTransId="{A1A4BF0D-E9D9-4EA8-9607-3E2175D6A937}"/>
    <dgm:cxn modelId="{4EA4237C-E28E-47B5-A617-22FB1321A4FF}" srcId="{37174DC9-12A6-4959-88EF-C4FB2454DFC9}" destId="{5B5E1F6F-395A-4EB2-824B-F1C9F8EF6727}" srcOrd="1" destOrd="0" parTransId="{9C316051-EB60-48EC-B283-07034F6B330C}" sibTransId="{CD058991-1588-47C1-8207-7ABD96D603B3}"/>
    <dgm:cxn modelId="{D4433B83-82F5-44A8-9C0B-FA39E86FA05E}" srcId="{407BD6F0-ACBD-4176-9304-150B6AA01767}" destId="{8A9513E2-1565-4507-898C-9ED85E4399BC}" srcOrd="0" destOrd="0" parTransId="{42F031D1-084C-4C85-911D-2E743CD7A120}" sibTransId="{CF9AC3A5-F5F2-4063-956D-8FCB194DFC87}"/>
    <dgm:cxn modelId="{96E67F83-0BA8-45F6-BF22-EA69552504EB}" srcId="{407BD6F0-ACBD-4176-9304-150B6AA01767}" destId="{1012AE88-A239-4F80-85A9-7CE42D418A0B}" srcOrd="1" destOrd="0" parTransId="{7A312647-E204-46AB-B746-49F58266305B}" sibTransId="{E95FF303-4B70-4C9D-8C93-64EC10DD157C}"/>
    <dgm:cxn modelId="{D693E384-323A-45D9-9109-E7A72BB3C55B}" type="presOf" srcId="{B8A28B54-79A3-4D84-ACE9-51875A336FF3}" destId="{143E4CDE-6E25-4EB8-8D6F-5AB32C03665A}" srcOrd="0" destOrd="0" presId="urn:microsoft.com/office/officeart/2005/8/layout/hList1"/>
    <dgm:cxn modelId="{67177B86-F637-4F47-93DD-74D76807912D}" type="presOf" srcId="{E5F9CBB8-89B0-40BE-B951-41CB37B1F872}" destId="{35921F2C-7A74-4300-96DA-9B1F9192CCFC}" srcOrd="0" destOrd="0" presId="urn:microsoft.com/office/officeart/2005/8/layout/hList1"/>
    <dgm:cxn modelId="{4D4B2587-A8FE-482A-A861-6041E5ADE4B2}" srcId="{37174DC9-12A6-4959-88EF-C4FB2454DFC9}" destId="{B8A28B54-79A3-4D84-ACE9-51875A336FF3}" srcOrd="0" destOrd="0" parTransId="{A5FFE83E-07C4-4747-AA34-9032A7D1E2C3}" sibTransId="{531364DA-FA8F-4D9F-90C1-7AD0DE5FE84A}"/>
    <dgm:cxn modelId="{C7578990-18DD-473C-9BA5-195696E9103F}" type="presOf" srcId="{01EA0BB5-D83B-42C0-A7D4-22C1DFE1C2F5}" destId="{35921F2C-7A74-4300-96DA-9B1F9192CCFC}" srcOrd="0" destOrd="1" presId="urn:microsoft.com/office/officeart/2005/8/layout/hList1"/>
    <dgm:cxn modelId="{9A84C09E-A07D-410B-B20C-0CC265CDC9BD}" type="presOf" srcId="{598B234C-074E-4D1B-9B71-A035A4D364B7}" destId="{B03D176E-8A5E-4C73-840D-544AF2C49BDE}" srcOrd="0" destOrd="0" presId="urn:microsoft.com/office/officeart/2005/8/layout/hList1"/>
    <dgm:cxn modelId="{FC729DA0-A113-42F4-B0FF-4553F2C60CD4}" type="presOf" srcId="{407BD6F0-ACBD-4176-9304-150B6AA01767}" destId="{77A03406-60A1-4E43-857F-DCD1C48EBDC8}" srcOrd="0" destOrd="0" presId="urn:microsoft.com/office/officeart/2005/8/layout/hList1"/>
    <dgm:cxn modelId="{F39304A3-FAD8-4CC8-8380-CEE8CDB48F72}" srcId="{407BD6F0-ACBD-4176-9304-150B6AA01767}" destId="{37174DC9-12A6-4959-88EF-C4FB2454DFC9}" srcOrd="2" destOrd="0" parTransId="{B95695E4-E85E-42AD-BB1D-2291F1CF147D}" sibTransId="{864D88EE-AD02-42F2-95C2-5B69A3CD1086}"/>
    <dgm:cxn modelId="{2E79C5B2-E118-4576-A944-A66394F53F65}" srcId="{8A9513E2-1565-4507-898C-9ED85E4399BC}" destId="{01EA0BB5-D83B-42C0-A7D4-22C1DFE1C2F5}" srcOrd="1" destOrd="0" parTransId="{7D694104-B6A8-429F-8B17-F0F69C8A90F9}" sibTransId="{6875DC52-2C21-4D10-99C2-AB14A5AD3CB3}"/>
    <dgm:cxn modelId="{E4C992D2-A1F2-48BD-805F-3F9584C09AFA}" type="presOf" srcId="{FC60936E-A3A0-4107-BF8B-F4BE5346BCCF}" destId="{35921F2C-7A74-4300-96DA-9B1F9192CCFC}" srcOrd="0" destOrd="2" presId="urn:microsoft.com/office/officeart/2005/8/layout/hList1"/>
    <dgm:cxn modelId="{205B43D4-BB9C-4455-B3CE-6F369768C7FA}" srcId="{1012AE88-A239-4F80-85A9-7CE42D418A0B}" destId="{598B234C-074E-4D1B-9B71-A035A4D364B7}" srcOrd="0" destOrd="0" parTransId="{28FAA432-FFBF-4A76-AE6C-0DDAAB5583E5}" sibTransId="{5FB36A81-1C21-4B3B-A05A-49E433FC4067}"/>
    <dgm:cxn modelId="{9BB1EFD4-92CB-4AEA-A98E-3C4B27223AE3}" type="presOf" srcId="{8A9513E2-1565-4507-898C-9ED85E4399BC}" destId="{66D8C419-C481-4869-ABF3-19AB14B8ABB0}" srcOrd="0" destOrd="0" presId="urn:microsoft.com/office/officeart/2005/8/layout/hList1"/>
    <dgm:cxn modelId="{7F0339D5-420F-4CBD-82B4-0E892CE5F2F2}" type="presOf" srcId="{A69CE1C0-8E13-47B6-8339-8A97FC82C168}" destId="{B03D176E-8A5E-4C73-840D-544AF2C49BDE}" srcOrd="0" destOrd="2" presId="urn:microsoft.com/office/officeart/2005/8/layout/hList1"/>
    <dgm:cxn modelId="{181750DF-5C93-45B8-9725-ECC9F5B79592}" srcId="{37174DC9-12A6-4959-88EF-C4FB2454DFC9}" destId="{7529F5BC-9707-4ADD-A4F1-73C45A8A3530}" srcOrd="2" destOrd="0" parTransId="{5FD0CF9F-581A-437B-A13A-5AEDAE128308}" sibTransId="{03BA6384-28EC-461F-B1A4-2C417F6186DB}"/>
    <dgm:cxn modelId="{D18CE8FD-6E6A-4111-9F43-E0C13565368C}" type="presOf" srcId="{5B5E1F6F-395A-4EB2-824B-F1C9F8EF6727}" destId="{143E4CDE-6E25-4EB8-8D6F-5AB32C03665A}" srcOrd="0" destOrd="1" presId="urn:microsoft.com/office/officeart/2005/8/layout/hList1"/>
    <dgm:cxn modelId="{13632B3C-F3BE-4ABB-A8E4-891005A1FBA6}" type="presParOf" srcId="{77A03406-60A1-4E43-857F-DCD1C48EBDC8}" destId="{8BB32038-ABBE-49CD-8590-9DD14F4F1AAC}" srcOrd="0" destOrd="0" presId="urn:microsoft.com/office/officeart/2005/8/layout/hList1"/>
    <dgm:cxn modelId="{12032C94-6DCA-48D7-9CEC-F14FE2D901A9}" type="presParOf" srcId="{8BB32038-ABBE-49CD-8590-9DD14F4F1AAC}" destId="{66D8C419-C481-4869-ABF3-19AB14B8ABB0}" srcOrd="0" destOrd="0" presId="urn:microsoft.com/office/officeart/2005/8/layout/hList1"/>
    <dgm:cxn modelId="{3613D52C-DA52-4589-A305-F03B87933E2F}" type="presParOf" srcId="{8BB32038-ABBE-49CD-8590-9DD14F4F1AAC}" destId="{35921F2C-7A74-4300-96DA-9B1F9192CCFC}" srcOrd="1" destOrd="0" presId="urn:microsoft.com/office/officeart/2005/8/layout/hList1"/>
    <dgm:cxn modelId="{3091C4DB-8450-41BB-82EF-448B853B12FA}" type="presParOf" srcId="{77A03406-60A1-4E43-857F-DCD1C48EBDC8}" destId="{FBEE5C1F-7313-4D74-8555-13283B31A742}" srcOrd="1" destOrd="0" presId="urn:microsoft.com/office/officeart/2005/8/layout/hList1"/>
    <dgm:cxn modelId="{52C46C3C-5E6F-4AD3-B89D-D5B70358E6A4}" type="presParOf" srcId="{77A03406-60A1-4E43-857F-DCD1C48EBDC8}" destId="{40464D42-9453-4A12-A993-D74CAEBDED71}" srcOrd="2" destOrd="0" presId="urn:microsoft.com/office/officeart/2005/8/layout/hList1"/>
    <dgm:cxn modelId="{44514FE4-1759-417A-AC94-5C75C02DC72E}" type="presParOf" srcId="{40464D42-9453-4A12-A993-D74CAEBDED71}" destId="{A763732C-51D7-437D-8A44-9EE712420B0C}" srcOrd="0" destOrd="0" presId="urn:microsoft.com/office/officeart/2005/8/layout/hList1"/>
    <dgm:cxn modelId="{546C5441-8709-4EC7-8F50-C5C053628501}" type="presParOf" srcId="{40464D42-9453-4A12-A993-D74CAEBDED71}" destId="{B03D176E-8A5E-4C73-840D-544AF2C49BDE}" srcOrd="1" destOrd="0" presId="urn:microsoft.com/office/officeart/2005/8/layout/hList1"/>
    <dgm:cxn modelId="{2CE46854-1830-49D5-B0DA-48E77BDDBF4D}" type="presParOf" srcId="{77A03406-60A1-4E43-857F-DCD1C48EBDC8}" destId="{30ACA72B-C5AA-44E6-BC74-82C2C41A0944}" srcOrd="3" destOrd="0" presId="urn:microsoft.com/office/officeart/2005/8/layout/hList1"/>
    <dgm:cxn modelId="{9C684D4C-303C-400E-B27C-FD07E02B5A6C}" type="presParOf" srcId="{77A03406-60A1-4E43-857F-DCD1C48EBDC8}" destId="{934CCE59-FF90-480C-B992-2593DCB6C1D2}" srcOrd="4" destOrd="0" presId="urn:microsoft.com/office/officeart/2005/8/layout/hList1"/>
    <dgm:cxn modelId="{238ACC1C-5868-4F0C-A42E-908B5DA3ED2E}" type="presParOf" srcId="{934CCE59-FF90-480C-B992-2593DCB6C1D2}" destId="{8B4465A5-5FA0-472F-B9DC-808EE15BA22B}" srcOrd="0" destOrd="0" presId="urn:microsoft.com/office/officeart/2005/8/layout/hList1"/>
    <dgm:cxn modelId="{954F162B-F087-4B50-B4F0-58C30AAFA0A9}" type="presParOf" srcId="{934CCE59-FF90-480C-B992-2593DCB6C1D2}" destId="{143E4CDE-6E25-4EB8-8D6F-5AB32C0366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DC2C40-A5B9-4D91-9154-0E18516E21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5EAB8CA-8270-44C6-8B59-55A443CB33EE}">
      <dgm:prSet phldrT="[Text]" custT="1"/>
      <dgm:spPr/>
      <dgm:t>
        <a:bodyPr/>
        <a:lstStyle/>
        <a:p>
          <a:r>
            <a:rPr lang="en-GB" sz="2000" dirty="0" err="1"/>
            <a:t>Difusión</a:t>
          </a:r>
          <a:endParaRPr lang="es-EC" sz="2000" dirty="0"/>
        </a:p>
      </dgm:t>
    </dgm:pt>
    <dgm:pt modelId="{E5F95C4E-2521-475F-AC4E-A29001DC43D5}" type="sibTrans" cxnId="{F47A4938-0DFD-4BD3-9AE8-D13941F36CFE}">
      <dgm:prSet/>
      <dgm:spPr/>
      <dgm:t>
        <a:bodyPr/>
        <a:lstStyle/>
        <a:p>
          <a:endParaRPr lang="es-EC"/>
        </a:p>
      </dgm:t>
    </dgm:pt>
    <dgm:pt modelId="{EEEFC237-0007-442D-84CD-0E005941E57A}" type="parTrans" cxnId="{F47A4938-0DFD-4BD3-9AE8-D13941F36CFE}">
      <dgm:prSet/>
      <dgm:spPr/>
      <dgm:t>
        <a:bodyPr/>
        <a:lstStyle/>
        <a:p>
          <a:endParaRPr lang="es-EC"/>
        </a:p>
      </dgm:t>
    </dgm:pt>
    <dgm:pt modelId="{CE637614-A0CF-44BE-BCFE-7A08FCB346DD}">
      <dgm:prSet phldrT="[Text]"/>
      <dgm:spPr/>
      <dgm:t>
        <a:bodyPr/>
        <a:lstStyle/>
        <a:p>
          <a:r>
            <a:rPr lang="en-GB" dirty="0" err="1"/>
            <a:t>Organismos</a:t>
          </a:r>
          <a:r>
            <a:rPr lang="en-GB" dirty="0"/>
            <a:t> de </a:t>
          </a:r>
          <a:r>
            <a:rPr lang="en-GB" dirty="0" err="1"/>
            <a:t>planificación</a:t>
          </a:r>
          <a:endParaRPr lang="es-EC" dirty="0"/>
        </a:p>
      </dgm:t>
    </dgm:pt>
    <dgm:pt modelId="{CDC9972E-E45E-4AE8-9C61-B600C92AB987}" type="sibTrans" cxnId="{39989BE9-5955-4E22-9171-6015C7168497}">
      <dgm:prSet/>
      <dgm:spPr/>
      <dgm:t>
        <a:bodyPr/>
        <a:lstStyle/>
        <a:p>
          <a:endParaRPr lang="es-EC"/>
        </a:p>
      </dgm:t>
    </dgm:pt>
    <dgm:pt modelId="{D18D2138-C640-485B-A974-545D7359522D}" type="parTrans" cxnId="{39989BE9-5955-4E22-9171-6015C7168497}">
      <dgm:prSet/>
      <dgm:spPr/>
      <dgm:t>
        <a:bodyPr/>
        <a:lstStyle/>
        <a:p>
          <a:endParaRPr lang="es-EC"/>
        </a:p>
      </dgm:t>
    </dgm:pt>
    <dgm:pt modelId="{D2751081-45B5-438D-AB7F-7000CB8FF8FF}">
      <dgm:prSet phldrT="[Text]"/>
      <dgm:spPr/>
      <dgm:t>
        <a:bodyPr/>
        <a:lstStyle/>
        <a:p>
          <a:r>
            <a:rPr lang="en-GB" dirty="0" err="1"/>
            <a:t>Centros</a:t>
          </a:r>
          <a:r>
            <a:rPr lang="en-GB" dirty="0"/>
            <a:t> de </a:t>
          </a:r>
          <a:r>
            <a:rPr lang="en-GB" dirty="0" err="1"/>
            <a:t>investigación</a:t>
          </a:r>
          <a:endParaRPr lang="es-EC" dirty="0"/>
        </a:p>
      </dgm:t>
    </dgm:pt>
    <dgm:pt modelId="{4F801E75-D1EA-4351-8DE1-408FE53585C2}" type="parTrans" cxnId="{9BD8E492-5C62-4D5B-8F22-FBD2716B6A3F}">
      <dgm:prSet/>
      <dgm:spPr/>
      <dgm:t>
        <a:bodyPr/>
        <a:lstStyle/>
        <a:p>
          <a:endParaRPr lang="es-EC"/>
        </a:p>
      </dgm:t>
    </dgm:pt>
    <dgm:pt modelId="{B5A3E459-708A-405C-A590-C922637C4CC7}" type="sibTrans" cxnId="{9BD8E492-5C62-4D5B-8F22-FBD2716B6A3F}">
      <dgm:prSet/>
      <dgm:spPr/>
      <dgm:t>
        <a:bodyPr/>
        <a:lstStyle/>
        <a:p>
          <a:endParaRPr lang="es-EC"/>
        </a:p>
      </dgm:t>
    </dgm:pt>
    <dgm:pt modelId="{29B05801-04C2-47F1-8F8A-B4259275D646}">
      <dgm:prSet phldrT="[Text]"/>
      <dgm:spPr/>
      <dgm:t>
        <a:bodyPr/>
        <a:lstStyle/>
        <a:p>
          <a:r>
            <a:rPr lang="en-GB" dirty="0" err="1"/>
            <a:t>Tomadores</a:t>
          </a:r>
          <a:r>
            <a:rPr lang="en-GB" dirty="0"/>
            <a:t> de </a:t>
          </a:r>
          <a:r>
            <a:rPr lang="en-GB" dirty="0" err="1"/>
            <a:t>desición</a:t>
          </a:r>
          <a:endParaRPr lang="es-EC" dirty="0"/>
        </a:p>
      </dgm:t>
    </dgm:pt>
    <dgm:pt modelId="{8E0CB59D-B4A9-495C-AB0C-A7B4AFC0A119}" type="parTrans" cxnId="{68DFFB92-2CD6-4EC8-A791-BC137125EEE6}">
      <dgm:prSet/>
      <dgm:spPr/>
      <dgm:t>
        <a:bodyPr/>
        <a:lstStyle/>
        <a:p>
          <a:endParaRPr lang="es-EC"/>
        </a:p>
      </dgm:t>
    </dgm:pt>
    <dgm:pt modelId="{FE1A7B33-6398-4339-81D8-1297C69F2DE4}" type="sibTrans" cxnId="{68DFFB92-2CD6-4EC8-A791-BC137125EEE6}">
      <dgm:prSet/>
      <dgm:spPr/>
      <dgm:t>
        <a:bodyPr/>
        <a:lstStyle/>
        <a:p>
          <a:endParaRPr lang="es-EC"/>
        </a:p>
      </dgm:t>
    </dgm:pt>
    <dgm:pt modelId="{56112EAD-9613-4331-BC46-E92678DA14CC}" type="pres">
      <dgm:prSet presAssocID="{77DC2C40-A5B9-4D91-9154-0E18516E215C}" presName="Name0" presStyleCnt="0">
        <dgm:presLayoutVars>
          <dgm:dir/>
          <dgm:animLvl val="lvl"/>
          <dgm:resizeHandles val="exact"/>
        </dgm:presLayoutVars>
      </dgm:prSet>
      <dgm:spPr/>
    </dgm:pt>
    <dgm:pt modelId="{7F0B0B7A-F6DA-487A-9218-F27773404219}" type="pres">
      <dgm:prSet presAssocID="{35EAB8CA-8270-44C6-8B59-55A443CB33EE}" presName="linNode" presStyleCnt="0"/>
      <dgm:spPr/>
    </dgm:pt>
    <dgm:pt modelId="{0F574F99-7754-4D57-B58D-8C1E72B04C38}" type="pres">
      <dgm:prSet presAssocID="{35EAB8CA-8270-44C6-8B59-55A443CB33EE}" presName="parentText" presStyleLbl="node1" presStyleIdx="0" presStyleCnt="1" custScaleX="49988" custScaleY="94094" custLinFactNeighborX="-15771" custLinFactNeighborY="-2953">
        <dgm:presLayoutVars>
          <dgm:chMax val="1"/>
          <dgm:bulletEnabled val="1"/>
        </dgm:presLayoutVars>
      </dgm:prSet>
      <dgm:spPr/>
    </dgm:pt>
    <dgm:pt modelId="{3CB8C329-6DB0-42D9-9680-48616620934B}" type="pres">
      <dgm:prSet presAssocID="{35EAB8CA-8270-44C6-8B59-55A443CB33EE}" presName="descendantText" presStyleLbl="alignAccFollowNode1" presStyleIdx="0" presStyleCnt="1" custScaleX="70168" custLinFactNeighborX="42635" custLinFactNeighborY="7163">
        <dgm:presLayoutVars>
          <dgm:bulletEnabled val="1"/>
        </dgm:presLayoutVars>
      </dgm:prSet>
      <dgm:spPr/>
    </dgm:pt>
  </dgm:ptLst>
  <dgm:cxnLst>
    <dgm:cxn modelId="{F455BE29-041F-4A54-BBD4-7E2F0C973F70}" type="presOf" srcId="{CE637614-A0CF-44BE-BCFE-7A08FCB346DD}" destId="{3CB8C329-6DB0-42D9-9680-48616620934B}" srcOrd="0" destOrd="0" presId="urn:microsoft.com/office/officeart/2005/8/layout/vList5"/>
    <dgm:cxn modelId="{F47A4938-0DFD-4BD3-9AE8-D13941F36CFE}" srcId="{77DC2C40-A5B9-4D91-9154-0E18516E215C}" destId="{35EAB8CA-8270-44C6-8B59-55A443CB33EE}" srcOrd="0" destOrd="0" parTransId="{EEEFC237-0007-442D-84CD-0E005941E57A}" sibTransId="{E5F95C4E-2521-475F-AC4E-A29001DC43D5}"/>
    <dgm:cxn modelId="{04801941-FD39-4594-BFCC-F1F78C6FE2C5}" type="presOf" srcId="{35EAB8CA-8270-44C6-8B59-55A443CB33EE}" destId="{0F574F99-7754-4D57-B58D-8C1E72B04C38}" srcOrd="0" destOrd="0" presId="urn:microsoft.com/office/officeart/2005/8/layout/vList5"/>
    <dgm:cxn modelId="{6507EF77-8D13-443F-B9E7-9F09B62D9E2A}" type="presOf" srcId="{77DC2C40-A5B9-4D91-9154-0E18516E215C}" destId="{56112EAD-9613-4331-BC46-E92678DA14CC}" srcOrd="0" destOrd="0" presId="urn:microsoft.com/office/officeart/2005/8/layout/vList5"/>
    <dgm:cxn modelId="{9BD8E492-5C62-4D5B-8F22-FBD2716B6A3F}" srcId="{35EAB8CA-8270-44C6-8B59-55A443CB33EE}" destId="{D2751081-45B5-438D-AB7F-7000CB8FF8FF}" srcOrd="1" destOrd="0" parTransId="{4F801E75-D1EA-4351-8DE1-408FE53585C2}" sibTransId="{B5A3E459-708A-405C-A590-C922637C4CC7}"/>
    <dgm:cxn modelId="{68DFFB92-2CD6-4EC8-A791-BC137125EEE6}" srcId="{35EAB8CA-8270-44C6-8B59-55A443CB33EE}" destId="{29B05801-04C2-47F1-8F8A-B4259275D646}" srcOrd="2" destOrd="0" parTransId="{8E0CB59D-B4A9-495C-AB0C-A7B4AFC0A119}" sibTransId="{FE1A7B33-6398-4339-81D8-1297C69F2DE4}"/>
    <dgm:cxn modelId="{8921209A-B034-472C-82F9-AC657A5ED253}" type="presOf" srcId="{29B05801-04C2-47F1-8F8A-B4259275D646}" destId="{3CB8C329-6DB0-42D9-9680-48616620934B}" srcOrd="0" destOrd="2" presId="urn:microsoft.com/office/officeart/2005/8/layout/vList5"/>
    <dgm:cxn modelId="{78ED109E-658F-46BA-838D-1DC735CB270B}" type="presOf" srcId="{D2751081-45B5-438D-AB7F-7000CB8FF8FF}" destId="{3CB8C329-6DB0-42D9-9680-48616620934B}" srcOrd="0" destOrd="1" presId="urn:microsoft.com/office/officeart/2005/8/layout/vList5"/>
    <dgm:cxn modelId="{39989BE9-5955-4E22-9171-6015C7168497}" srcId="{35EAB8CA-8270-44C6-8B59-55A443CB33EE}" destId="{CE637614-A0CF-44BE-BCFE-7A08FCB346DD}" srcOrd="0" destOrd="0" parTransId="{D18D2138-C640-485B-A974-545D7359522D}" sibTransId="{CDC9972E-E45E-4AE8-9C61-B600C92AB987}"/>
    <dgm:cxn modelId="{703A029D-3B27-44D5-926B-EEDACFB02899}" type="presParOf" srcId="{56112EAD-9613-4331-BC46-E92678DA14CC}" destId="{7F0B0B7A-F6DA-487A-9218-F27773404219}" srcOrd="0" destOrd="0" presId="urn:microsoft.com/office/officeart/2005/8/layout/vList5"/>
    <dgm:cxn modelId="{AEC69953-D7A9-40E0-835C-051DDFC0296B}" type="presParOf" srcId="{7F0B0B7A-F6DA-487A-9218-F27773404219}" destId="{0F574F99-7754-4D57-B58D-8C1E72B04C38}" srcOrd="0" destOrd="0" presId="urn:microsoft.com/office/officeart/2005/8/layout/vList5"/>
    <dgm:cxn modelId="{ADB7B776-B493-4685-B0A7-D26628A6C4C3}" type="presParOf" srcId="{7F0B0B7A-F6DA-487A-9218-F27773404219}" destId="{3CB8C329-6DB0-42D9-9680-48616620934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DB199-D4E4-42FC-BC0B-347C671641E6}" type="doc">
      <dgm:prSet loTypeId="urn:microsoft.com/office/officeart/2005/8/layout/process1" loCatId="process" qsTypeId="urn:microsoft.com/office/officeart/2005/8/quickstyle/simple1" qsCatId="simple" csTypeId="urn:microsoft.com/office/officeart/2005/8/colors/colorful3" csCatId="colorful" phldr="1"/>
      <dgm:spPr/>
    </dgm:pt>
    <dgm:pt modelId="{945B0D5B-AD48-467C-AD18-ACB7D472FB43}">
      <dgm:prSet phldrT="[Text]"/>
      <dgm:spPr/>
      <dgm:t>
        <a:bodyPr/>
        <a:lstStyle/>
        <a:p>
          <a:r>
            <a:rPr lang="en-GB" dirty="0" err="1"/>
            <a:t>Genérico</a:t>
          </a:r>
          <a:endParaRPr lang="es-EC" dirty="0"/>
        </a:p>
      </dgm:t>
    </dgm:pt>
    <dgm:pt modelId="{9A1D647C-0919-4F9A-845C-F6D57B5739C1}" type="parTrans" cxnId="{285E15E4-AA32-4920-BADB-DA7F197F90AB}">
      <dgm:prSet/>
      <dgm:spPr/>
      <dgm:t>
        <a:bodyPr/>
        <a:lstStyle/>
        <a:p>
          <a:endParaRPr lang="es-EC"/>
        </a:p>
      </dgm:t>
    </dgm:pt>
    <dgm:pt modelId="{F723C8D1-65F6-4F59-857F-E85C032DA945}" type="sibTrans" cxnId="{285E15E4-AA32-4920-BADB-DA7F197F90AB}">
      <dgm:prSet/>
      <dgm:spPr/>
      <dgm:t>
        <a:bodyPr/>
        <a:lstStyle/>
        <a:p>
          <a:endParaRPr lang="es-EC"/>
        </a:p>
      </dgm:t>
    </dgm:pt>
    <dgm:pt modelId="{6DEA70A9-37F1-478F-B41B-A2610E713E89}">
      <dgm:prSet phldrT="[Text]"/>
      <dgm:spPr/>
      <dgm:t>
        <a:bodyPr/>
        <a:lstStyle/>
        <a:p>
          <a:r>
            <a:rPr lang="en-GB" dirty="0"/>
            <a:t>No </a:t>
          </a:r>
          <a:r>
            <a:rPr lang="en-GB" dirty="0" err="1"/>
            <a:t>específicos</a:t>
          </a:r>
          <a:endParaRPr lang="es-EC" dirty="0"/>
        </a:p>
      </dgm:t>
    </dgm:pt>
    <dgm:pt modelId="{7A8A746A-87CE-4398-827B-A087924213D3}" type="parTrans" cxnId="{716BD376-7046-4CDB-9A58-8AD5FD3B150C}">
      <dgm:prSet/>
      <dgm:spPr/>
      <dgm:t>
        <a:bodyPr/>
        <a:lstStyle/>
        <a:p>
          <a:endParaRPr lang="es-EC"/>
        </a:p>
      </dgm:t>
    </dgm:pt>
    <dgm:pt modelId="{406631FE-FBD5-4070-A677-16DDFEF720F1}" type="sibTrans" cxnId="{716BD376-7046-4CDB-9A58-8AD5FD3B150C}">
      <dgm:prSet/>
      <dgm:spPr/>
      <dgm:t>
        <a:bodyPr/>
        <a:lstStyle/>
        <a:p>
          <a:endParaRPr lang="es-EC"/>
        </a:p>
      </dgm:t>
    </dgm:pt>
    <dgm:pt modelId="{E024B542-0987-4D8C-8ECD-36784DF7C003}">
      <dgm:prSet phldrT="[Text]"/>
      <dgm:spPr/>
      <dgm:t>
        <a:bodyPr/>
        <a:lstStyle/>
        <a:p>
          <a:r>
            <a:rPr lang="en-GB" dirty="0"/>
            <a:t>No </a:t>
          </a:r>
          <a:r>
            <a:rPr lang="en-GB" dirty="0" err="1"/>
            <a:t>depende</a:t>
          </a:r>
          <a:r>
            <a:rPr lang="en-GB" dirty="0"/>
            <a:t> del E. </a:t>
          </a:r>
          <a:r>
            <a:rPr lang="en-GB" dirty="0" err="1"/>
            <a:t>Geográfico</a:t>
          </a:r>
          <a:endParaRPr lang="es-EC" dirty="0"/>
        </a:p>
      </dgm:t>
    </dgm:pt>
    <dgm:pt modelId="{791294D7-5491-4C9B-9D35-CEAE974C2DAD}" type="parTrans" cxnId="{777737E6-71AD-4E42-86AE-2A0D80687EC1}">
      <dgm:prSet/>
      <dgm:spPr/>
      <dgm:t>
        <a:bodyPr/>
        <a:lstStyle/>
        <a:p>
          <a:endParaRPr lang="es-EC"/>
        </a:p>
      </dgm:t>
    </dgm:pt>
    <dgm:pt modelId="{134AD2CD-99F2-4143-8C59-EC7C3078E770}" type="sibTrans" cxnId="{777737E6-71AD-4E42-86AE-2A0D80687EC1}">
      <dgm:prSet/>
      <dgm:spPr/>
      <dgm:t>
        <a:bodyPr/>
        <a:lstStyle/>
        <a:p>
          <a:endParaRPr lang="es-EC"/>
        </a:p>
      </dgm:t>
    </dgm:pt>
    <dgm:pt modelId="{100F3FCD-71BB-4711-AEDF-1CB4F8B1BADD}">
      <dgm:prSet phldrT="[Text]"/>
      <dgm:spPr/>
      <dgm:t>
        <a:bodyPr/>
        <a:lstStyle/>
        <a:p>
          <a:r>
            <a:rPr lang="en-GB" dirty="0"/>
            <a:t>No </a:t>
          </a:r>
          <a:r>
            <a:rPr lang="en-GB" dirty="0" err="1"/>
            <a:t>depende</a:t>
          </a:r>
          <a:r>
            <a:rPr lang="en-GB" dirty="0"/>
            <a:t> de la </a:t>
          </a:r>
          <a:r>
            <a:rPr lang="en-GB" dirty="0" err="1"/>
            <a:t>Organización</a:t>
          </a:r>
          <a:endParaRPr lang="es-EC" dirty="0"/>
        </a:p>
      </dgm:t>
    </dgm:pt>
    <dgm:pt modelId="{E3475AF8-511C-42E1-BCAD-59DBB15D2558}" type="parTrans" cxnId="{7E6F7120-6D73-4A7D-9085-D05FEDCF3FE1}">
      <dgm:prSet/>
      <dgm:spPr/>
      <dgm:t>
        <a:bodyPr/>
        <a:lstStyle/>
        <a:p>
          <a:endParaRPr lang="es-EC"/>
        </a:p>
      </dgm:t>
    </dgm:pt>
    <dgm:pt modelId="{A5FA71F3-5B98-427F-937A-4A0D94C7E5A6}" type="sibTrans" cxnId="{7E6F7120-6D73-4A7D-9085-D05FEDCF3FE1}">
      <dgm:prSet/>
      <dgm:spPr/>
      <dgm:t>
        <a:bodyPr/>
        <a:lstStyle/>
        <a:p>
          <a:endParaRPr lang="es-EC"/>
        </a:p>
      </dgm:t>
    </dgm:pt>
    <dgm:pt modelId="{31DB6BFE-053B-44F8-ABFA-78C39DFE40D9}" type="pres">
      <dgm:prSet presAssocID="{922DB199-D4E4-42FC-BC0B-347C671641E6}" presName="Name0" presStyleCnt="0">
        <dgm:presLayoutVars>
          <dgm:dir/>
          <dgm:resizeHandles val="exact"/>
        </dgm:presLayoutVars>
      </dgm:prSet>
      <dgm:spPr/>
    </dgm:pt>
    <dgm:pt modelId="{3BE81A11-2DCC-4ACB-84C5-F5AD3903F428}" type="pres">
      <dgm:prSet presAssocID="{945B0D5B-AD48-467C-AD18-ACB7D472FB43}" presName="node" presStyleLbl="node1" presStyleIdx="0" presStyleCnt="4">
        <dgm:presLayoutVars>
          <dgm:bulletEnabled val="1"/>
        </dgm:presLayoutVars>
      </dgm:prSet>
      <dgm:spPr/>
    </dgm:pt>
    <dgm:pt modelId="{429B1750-884C-4BF9-B05D-B17E4D591C36}" type="pres">
      <dgm:prSet presAssocID="{F723C8D1-65F6-4F59-857F-E85C032DA945}" presName="sibTrans" presStyleLbl="sibTrans2D1" presStyleIdx="0" presStyleCnt="3"/>
      <dgm:spPr/>
    </dgm:pt>
    <dgm:pt modelId="{FAE0479B-3D27-4379-9B2F-695134AD0DB2}" type="pres">
      <dgm:prSet presAssocID="{F723C8D1-65F6-4F59-857F-E85C032DA945}" presName="connectorText" presStyleLbl="sibTrans2D1" presStyleIdx="0" presStyleCnt="3"/>
      <dgm:spPr/>
    </dgm:pt>
    <dgm:pt modelId="{E5747729-A37C-4705-86DF-FCBBF8CB5EE1}" type="pres">
      <dgm:prSet presAssocID="{6DEA70A9-37F1-478F-B41B-A2610E713E89}" presName="node" presStyleLbl="node1" presStyleIdx="1" presStyleCnt="4">
        <dgm:presLayoutVars>
          <dgm:bulletEnabled val="1"/>
        </dgm:presLayoutVars>
      </dgm:prSet>
      <dgm:spPr/>
    </dgm:pt>
    <dgm:pt modelId="{B8F9916F-26C8-4E12-B2E8-B6B48A4B5734}" type="pres">
      <dgm:prSet presAssocID="{406631FE-FBD5-4070-A677-16DDFEF720F1}" presName="sibTrans" presStyleLbl="sibTrans2D1" presStyleIdx="1" presStyleCnt="3"/>
      <dgm:spPr/>
    </dgm:pt>
    <dgm:pt modelId="{1644D411-180F-40F6-82E7-97A4B1A2F8CD}" type="pres">
      <dgm:prSet presAssocID="{406631FE-FBD5-4070-A677-16DDFEF720F1}" presName="connectorText" presStyleLbl="sibTrans2D1" presStyleIdx="1" presStyleCnt="3"/>
      <dgm:spPr/>
    </dgm:pt>
    <dgm:pt modelId="{D62996D9-7189-4AAD-A5DF-069D46B9DB23}" type="pres">
      <dgm:prSet presAssocID="{E024B542-0987-4D8C-8ECD-36784DF7C003}" presName="node" presStyleLbl="node1" presStyleIdx="2" presStyleCnt="4">
        <dgm:presLayoutVars>
          <dgm:bulletEnabled val="1"/>
        </dgm:presLayoutVars>
      </dgm:prSet>
      <dgm:spPr/>
    </dgm:pt>
    <dgm:pt modelId="{4A5EEA7A-3EBC-47C0-A511-E554D4A60B0F}" type="pres">
      <dgm:prSet presAssocID="{134AD2CD-99F2-4143-8C59-EC7C3078E770}" presName="sibTrans" presStyleLbl="sibTrans2D1" presStyleIdx="2" presStyleCnt="3"/>
      <dgm:spPr/>
    </dgm:pt>
    <dgm:pt modelId="{00503AAA-7B31-4AA6-A5FD-7A1133A7CB21}" type="pres">
      <dgm:prSet presAssocID="{134AD2CD-99F2-4143-8C59-EC7C3078E770}" presName="connectorText" presStyleLbl="sibTrans2D1" presStyleIdx="2" presStyleCnt="3"/>
      <dgm:spPr/>
    </dgm:pt>
    <dgm:pt modelId="{515B75D6-B078-403E-8313-6EDCAB7792E6}" type="pres">
      <dgm:prSet presAssocID="{100F3FCD-71BB-4711-AEDF-1CB4F8B1BADD}" presName="node" presStyleLbl="node1" presStyleIdx="3" presStyleCnt="4">
        <dgm:presLayoutVars>
          <dgm:bulletEnabled val="1"/>
        </dgm:presLayoutVars>
      </dgm:prSet>
      <dgm:spPr/>
    </dgm:pt>
  </dgm:ptLst>
  <dgm:cxnLst>
    <dgm:cxn modelId="{7E6F7120-6D73-4A7D-9085-D05FEDCF3FE1}" srcId="{922DB199-D4E4-42FC-BC0B-347C671641E6}" destId="{100F3FCD-71BB-4711-AEDF-1CB4F8B1BADD}" srcOrd="3" destOrd="0" parTransId="{E3475AF8-511C-42E1-BCAD-59DBB15D2558}" sibTransId="{A5FA71F3-5B98-427F-937A-4A0D94C7E5A6}"/>
    <dgm:cxn modelId="{8B1A4D3B-5975-4197-9668-5F2DEB569082}" type="presOf" srcId="{406631FE-FBD5-4070-A677-16DDFEF720F1}" destId="{1644D411-180F-40F6-82E7-97A4B1A2F8CD}" srcOrd="1" destOrd="0" presId="urn:microsoft.com/office/officeart/2005/8/layout/process1"/>
    <dgm:cxn modelId="{E2F0A45C-25C8-4FE4-B1A0-D34DF5E39BF8}" type="presOf" srcId="{6DEA70A9-37F1-478F-B41B-A2610E713E89}" destId="{E5747729-A37C-4705-86DF-FCBBF8CB5EE1}" srcOrd="0" destOrd="0" presId="urn:microsoft.com/office/officeart/2005/8/layout/process1"/>
    <dgm:cxn modelId="{8D415F6B-CBBC-4F26-9983-ADE6B85AD34A}" type="presOf" srcId="{922DB199-D4E4-42FC-BC0B-347C671641E6}" destId="{31DB6BFE-053B-44F8-ABFA-78C39DFE40D9}" srcOrd="0" destOrd="0" presId="urn:microsoft.com/office/officeart/2005/8/layout/process1"/>
    <dgm:cxn modelId="{9053C16B-5EA7-45D0-AE82-01FF092BF327}" type="presOf" srcId="{F723C8D1-65F6-4F59-857F-E85C032DA945}" destId="{429B1750-884C-4BF9-B05D-B17E4D591C36}" srcOrd="0" destOrd="0" presId="urn:microsoft.com/office/officeart/2005/8/layout/process1"/>
    <dgm:cxn modelId="{F7380E52-1B7F-4B3F-971A-AE14B50CF114}" type="presOf" srcId="{134AD2CD-99F2-4143-8C59-EC7C3078E770}" destId="{4A5EEA7A-3EBC-47C0-A511-E554D4A60B0F}" srcOrd="0" destOrd="0" presId="urn:microsoft.com/office/officeart/2005/8/layout/process1"/>
    <dgm:cxn modelId="{716BD376-7046-4CDB-9A58-8AD5FD3B150C}" srcId="{922DB199-D4E4-42FC-BC0B-347C671641E6}" destId="{6DEA70A9-37F1-478F-B41B-A2610E713E89}" srcOrd="1" destOrd="0" parTransId="{7A8A746A-87CE-4398-827B-A087924213D3}" sibTransId="{406631FE-FBD5-4070-A677-16DDFEF720F1}"/>
    <dgm:cxn modelId="{8073C157-D5EA-4558-9B9A-D39016B5E70B}" type="presOf" srcId="{406631FE-FBD5-4070-A677-16DDFEF720F1}" destId="{B8F9916F-26C8-4E12-B2E8-B6B48A4B5734}" srcOrd="0" destOrd="0" presId="urn:microsoft.com/office/officeart/2005/8/layout/process1"/>
    <dgm:cxn modelId="{6C172681-0B01-47C4-BB97-82461E81E5E4}" type="presOf" srcId="{E024B542-0987-4D8C-8ECD-36784DF7C003}" destId="{D62996D9-7189-4AAD-A5DF-069D46B9DB23}" srcOrd="0" destOrd="0" presId="urn:microsoft.com/office/officeart/2005/8/layout/process1"/>
    <dgm:cxn modelId="{9BD063A7-2953-4638-9C0B-DCC42C313490}" type="presOf" srcId="{F723C8D1-65F6-4F59-857F-E85C032DA945}" destId="{FAE0479B-3D27-4379-9B2F-695134AD0DB2}" srcOrd="1" destOrd="0" presId="urn:microsoft.com/office/officeart/2005/8/layout/process1"/>
    <dgm:cxn modelId="{BC5426C4-6850-45EC-9FD6-92C7E7697F3B}" type="presOf" srcId="{134AD2CD-99F2-4143-8C59-EC7C3078E770}" destId="{00503AAA-7B31-4AA6-A5FD-7A1133A7CB21}" srcOrd="1" destOrd="0" presId="urn:microsoft.com/office/officeart/2005/8/layout/process1"/>
    <dgm:cxn modelId="{D81E9CC7-EA18-40BE-9320-0BC209D82347}" type="presOf" srcId="{100F3FCD-71BB-4711-AEDF-1CB4F8B1BADD}" destId="{515B75D6-B078-403E-8313-6EDCAB7792E6}" srcOrd="0" destOrd="0" presId="urn:microsoft.com/office/officeart/2005/8/layout/process1"/>
    <dgm:cxn modelId="{6893B9C7-C914-4D88-BA4B-14C3F2D90C84}" type="presOf" srcId="{945B0D5B-AD48-467C-AD18-ACB7D472FB43}" destId="{3BE81A11-2DCC-4ACB-84C5-F5AD3903F428}" srcOrd="0" destOrd="0" presId="urn:microsoft.com/office/officeart/2005/8/layout/process1"/>
    <dgm:cxn modelId="{285E15E4-AA32-4920-BADB-DA7F197F90AB}" srcId="{922DB199-D4E4-42FC-BC0B-347C671641E6}" destId="{945B0D5B-AD48-467C-AD18-ACB7D472FB43}" srcOrd="0" destOrd="0" parTransId="{9A1D647C-0919-4F9A-845C-F6D57B5739C1}" sibTransId="{F723C8D1-65F6-4F59-857F-E85C032DA945}"/>
    <dgm:cxn modelId="{777737E6-71AD-4E42-86AE-2A0D80687EC1}" srcId="{922DB199-D4E4-42FC-BC0B-347C671641E6}" destId="{E024B542-0987-4D8C-8ECD-36784DF7C003}" srcOrd="2" destOrd="0" parTransId="{791294D7-5491-4C9B-9D35-CEAE974C2DAD}" sibTransId="{134AD2CD-99F2-4143-8C59-EC7C3078E770}"/>
    <dgm:cxn modelId="{383F3067-DEA4-4978-B6D0-2CCC586F233D}" type="presParOf" srcId="{31DB6BFE-053B-44F8-ABFA-78C39DFE40D9}" destId="{3BE81A11-2DCC-4ACB-84C5-F5AD3903F428}" srcOrd="0" destOrd="0" presId="urn:microsoft.com/office/officeart/2005/8/layout/process1"/>
    <dgm:cxn modelId="{C59F010A-0ACA-4C4D-8ACE-1D3FC4C92703}" type="presParOf" srcId="{31DB6BFE-053B-44F8-ABFA-78C39DFE40D9}" destId="{429B1750-884C-4BF9-B05D-B17E4D591C36}" srcOrd="1" destOrd="0" presId="urn:microsoft.com/office/officeart/2005/8/layout/process1"/>
    <dgm:cxn modelId="{4C1E210D-2C13-4A77-9464-7D6A718BD49B}" type="presParOf" srcId="{429B1750-884C-4BF9-B05D-B17E4D591C36}" destId="{FAE0479B-3D27-4379-9B2F-695134AD0DB2}" srcOrd="0" destOrd="0" presId="urn:microsoft.com/office/officeart/2005/8/layout/process1"/>
    <dgm:cxn modelId="{2DD3315E-E9AB-40C1-87B8-F2EF3A6049B6}" type="presParOf" srcId="{31DB6BFE-053B-44F8-ABFA-78C39DFE40D9}" destId="{E5747729-A37C-4705-86DF-FCBBF8CB5EE1}" srcOrd="2" destOrd="0" presId="urn:microsoft.com/office/officeart/2005/8/layout/process1"/>
    <dgm:cxn modelId="{11363ABE-CE65-4094-88A7-3545E2F274CA}" type="presParOf" srcId="{31DB6BFE-053B-44F8-ABFA-78C39DFE40D9}" destId="{B8F9916F-26C8-4E12-B2E8-B6B48A4B5734}" srcOrd="3" destOrd="0" presId="urn:microsoft.com/office/officeart/2005/8/layout/process1"/>
    <dgm:cxn modelId="{5BFA5750-9C0C-4A54-9FA5-68A037E002E3}" type="presParOf" srcId="{B8F9916F-26C8-4E12-B2E8-B6B48A4B5734}" destId="{1644D411-180F-40F6-82E7-97A4B1A2F8CD}" srcOrd="0" destOrd="0" presId="urn:microsoft.com/office/officeart/2005/8/layout/process1"/>
    <dgm:cxn modelId="{0EAFCE6D-A30B-4C4E-87E4-C70149640710}" type="presParOf" srcId="{31DB6BFE-053B-44F8-ABFA-78C39DFE40D9}" destId="{D62996D9-7189-4AAD-A5DF-069D46B9DB23}" srcOrd="4" destOrd="0" presId="urn:microsoft.com/office/officeart/2005/8/layout/process1"/>
    <dgm:cxn modelId="{F1CD6C6F-18C0-41AD-9868-2D3D9CBF7465}" type="presParOf" srcId="{31DB6BFE-053B-44F8-ABFA-78C39DFE40D9}" destId="{4A5EEA7A-3EBC-47C0-A511-E554D4A60B0F}" srcOrd="5" destOrd="0" presId="urn:microsoft.com/office/officeart/2005/8/layout/process1"/>
    <dgm:cxn modelId="{B3A3EB43-881D-4561-9F81-E075D979F476}" type="presParOf" srcId="{4A5EEA7A-3EBC-47C0-A511-E554D4A60B0F}" destId="{00503AAA-7B31-4AA6-A5FD-7A1133A7CB21}" srcOrd="0" destOrd="0" presId="urn:microsoft.com/office/officeart/2005/8/layout/process1"/>
    <dgm:cxn modelId="{8715CA53-9DD9-4297-9C61-842818AAB973}" type="presParOf" srcId="{31DB6BFE-053B-44F8-ABFA-78C39DFE40D9}" destId="{515B75D6-B078-403E-8313-6EDCAB7792E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DB199-D4E4-42FC-BC0B-347C671641E6}"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C"/>
        </a:p>
      </dgm:t>
    </dgm:pt>
    <dgm:pt modelId="{945B0D5B-AD48-467C-AD18-ACB7D472FB43}">
      <dgm:prSet phldrT="[Text]"/>
      <dgm:spPr/>
      <dgm:t>
        <a:bodyPr/>
        <a:lstStyle/>
        <a:p>
          <a:r>
            <a:rPr lang="en-GB" dirty="0"/>
            <a:t>UNE 16006</a:t>
          </a:r>
          <a:endParaRPr lang="es-EC" dirty="0"/>
        </a:p>
      </dgm:t>
    </dgm:pt>
    <dgm:pt modelId="{9A1D647C-0919-4F9A-845C-F6D57B5739C1}" type="parTrans" cxnId="{285E15E4-AA32-4920-BADB-DA7F197F90AB}">
      <dgm:prSet/>
      <dgm:spPr/>
      <dgm:t>
        <a:bodyPr/>
        <a:lstStyle/>
        <a:p>
          <a:endParaRPr lang="es-EC"/>
        </a:p>
      </dgm:t>
    </dgm:pt>
    <dgm:pt modelId="{F723C8D1-65F6-4F59-857F-E85C032DA945}" type="sibTrans" cxnId="{285E15E4-AA32-4920-BADB-DA7F197F90AB}">
      <dgm:prSet/>
      <dgm:spPr/>
      <dgm:t>
        <a:bodyPr/>
        <a:lstStyle/>
        <a:p>
          <a:endParaRPr lang="es-EC"/>
        </a:p>
      </dgm:t>
    </dgm:pt>
    <dgm:pt modelId="{6DEA70A9-37F1-478F-B41B-A2610E713E89}">
      <dgm:prSet phldrT="[Text]"/>
      <dgm:spPr/>
      <dgm:t>
        <a:bodyPr/>
        <a:lstStyle/>
        <a:p>
          <a:r>
            <a:rPr lang="en-GB" dirty="0" err="1"/>
            <a:t>España</a:t>
          </a:r>
          <a:endParaRPr lang="en-GB" dirty="0"/>
        </a:p>
        <a:p>
          <a:r>
            <a:rPr lang="es-EC" dirty="0"/>
            <a:t>Colombia </a:t>
          </a:r>
        </a:p>
        <a:p>
          <a:r>
            <a:rPr lang="es-EC" dirty="0"/>
            <a:t>Argentina</a:t>
          </a:r>
        </a:p>
      </dgm:t>
    </dgm:pt>
    <dgm:pt modelId="{7A8A746A-87CE-4398-827B-A087924213D3}" type="parTrans" cxnId="{716BD376-7046-4CDB-9A58-8AD5FD3B150C}">
      <dgm:prSet/>
      <dgm:spPr/>
      <dgm:t>
        <a:bodyPr/>
        <a:lstStyle/>
        <a:p>
          <a:endParaRPr lang="es-EC"/>
        </a:p>
      </dgm:t>
    </dgm:pt>
    <dgm:pt modelId="{406631FE-FBD5-4070-A677-16DDFEF720F1}" type="sibTrans" cxnId="{716BD376-7046-4CDB-9A58-8AD5FD3B150C}">
      <dgm:prSet/>
      <dgm:spPr/>
      <dgm:t>
        <a:bodyPr/>
        <a:lstStyle/>
        <a:p>
          <a:endParaRPr lang="es-EC"/>
        </a:p>
      </dgm:t>
    </dgm:pt>
    <dgm:pt modelId="{E024B542-0987-4D8C-8ECD-36784DF7C003}">
      <dgm:prSet phldrT="[Text]"/>
      <dgm:spPr/>
      <dgm:t>
        <a:bodyPr/>
        <a:lstStyle/>
        <a:p>
          <a:r>
            <a:rPr lang="en-GB" dirty="0"/>
            <a:t>ISO 9001-14001</a:t>
          </a:r>
          <a:endParaRPr lang="es-EC" dirty="0"/>
        </a:p>
      </dgm:t>
    </dgm:pt>
    <dgm:pt modelId="{791294D7-5491-4C9B-9D35-CEAE974C2DAD}" type="parTrans" cxnId="{777737E6-71AD-4E42-86AE-2A0D80687EC1}">
      <dgm:prSet/>
      <dgm:spPr/>
      <dgm:t>
        <a:bodyPr/>
        <a:lstStyle/>
        <a:p>
          <a:endParaRPr lang="es-EC"/>
        </a:p>
      </dgm:t>
    </dgm:pt>
    <dgm:pt modelId="{134AD2CD-99F2-4143-8C59-EC7C3078E770}" type="sibTrans" cxnId="{777737E6-71AD-4E42-86AE-2A0D80687EC1}">
      <dgm:prSet/>
      <dgm:spPr/>
      <dgm:t>
        <a:bodyPr/>
        <a:lstStyle/>
        <a:p>
          <a:endParaRPr lang="es-EC"/>
        </a:p>
      </dgm:t>
    </dgm:pt>
    <dgm:pt modelId="{100F3FCD-71BB-4711-AEDF-1CB4F8B1BADD}">
      <dgm:prSet phldrT="[Text]"/>
      <dgm:spPr/>
      <dgm:t>
        <a:bodyPr/>
        <a:lstStyle/>
        <a:p>
          <a:r>
            <a:rPr lang="en-GB" dirty="0"/>
            <a:t>EE.UU</a:t>
          </a:r>
        </a:p>
        <a:p>
          <a:r>
            <a:rPr lang="en-GB" dirty="0"/>
            <a:t>CHILE</a:t>
          </a:r>
        </a:p>
        <a:p>
          <a:r>
            <a:rPr lang="en-GB" dirty="0"/>
            <a:t>PERÚ</a:t>
          </a:r>
          <a:endParaRPr lang="es-EC" dirty="0"/>
        </a:p>
      </dgm:t>
    </dgm:pt>
    <dgm:pt modelId="{E3475AF8-511C-42E1-BCAD-59DBB15D2558}" type="parTrans" cxnId="{7E6F7120-6D73-4A7D-9085-D05FEDCF3FE1}">
      <dgm:prSet/>
      <dgm:spPr/>
      <dgm:t>
        <a:bodyPr/>
        <a:lstStyle/>
        <a:p>
          <a:endParaRPr lang="es-EC"/>
        </a:p>
      </dgm:t>
    </dgm:pt>
    <dgm:pt modelId="{A5FA71F3-5B98-427F-937A-4A0D94C7E5A6}" type="sibTrans" cxnId="{7E6F7120-6D73-4A7D-9085-D05FEDCF3FE1}">
      <dgm:prSet/>
      <dgm:spPr/>
      <dgm:t>
        <a:bodyPr/>
        <a:lstStyle/>
        <a:p>
          <a:endParaRPr lang="es-EC"/>
        </a:p>
      </dgm:t>
    </dgm:pt>
    <dgm:pt modelId="{31DB6BFE-053B-44F8-ABFA-78C39DFE40D9}" type="pres">
      <dgm:prSet presAssocID="{922DB199-D4E4-42FC-BC0B-347C671641E6}" presName="Name0" presStyleCnt="0">
        <dgm:presLayoutVars>
          <dgm:dir/>
          <dgm:resizeHandles val="exact"/>
        </dgm:presLayoutVars>
      </dgm:prSet>
      <dgm:spPr/>
    </dgm:pt>
    <dgm:pt modelId="{3BE81A11-2DCC-4ACB-84C5-F5AD3903F428}" type="pres">
      <dgm:prSet presAssocID="{945B0D5B-AD48-467C-AD18-ACB7D472FB43}" presName="node" presStyleLbl="node1" presStyleIdx="0" presStyleCnt="4">
        <dgm:presLayoutVars>
          <dgm:bulletEnabled val="1"/>
        </dgm:presLayoutVars>
      </dgm:prSet>
      <dgm:spPr/>
    </dgm:pt>
    <dgm:pt modelId="{429B1750-884C-4BF9-B05D-B17E4D591C36}" type="pres">
      <dgm:prSet presAssocID="{F723C8D1-65F6-4F59-857F-E85C032DA945}" presName="sibTrans" presStyleLbl="sibTrans2D1" presStyleIdx="0" presStyleCnt="3"/>
      <dgm:spPr/>
    </dgm:pt>
    <dgm:pt modelId="{FAE0479B-3D27-4379-9B2F-695134AD0DB2}" type="pres">
      <dgm:prSet presAssocID="{F723C8D1-65F6-4F59-857F-E85C032DA945}" presName="connectorText" presStyleLbl="sibTrans2D1" presStyleIdx="0" presStyleCnt="3"/>
      <dgm:spPr/>
    </dgm:pt>
    <dgm:pt modelId="{E5747729-A37C-4705-86DF-FCBBF8CB5EE1}" type="pres">
      <dgm:prSet presAssocID="{6DEA70A9-37F1-478F-B41B-A2610E713E89}" presName="node" presStyleLbl="node1" presStyleIdx="1" presStyleCnt="4">
        <dgm:presLayoutVars>
          <dgm:bulletEnabled val="1"/>
        </dgm:presLayoutVars>
      </dgm:prSet>
      <dgm:spPr/>
    </dgm:pt>
    <dgm:pt modelId="{B8F9916F-26C8-4E12-B2E8-B6B48A4B5734}" type="pres">
      <dgm:prSet presAssocID="{406631FE-FBD5-4070-A677-16DDFEF720F1}" presName="sibTrans" presStyleLbl="sibTrans2D1" presStyleIdx="1" presStyleCnt="3" custLinFactNeighborX="11965" custLinFactNeighborY="1"/>
      <dgm:spPr/>
    </dgm:pt>
    <dgm:pt modelId="{1644D411-180F-40F6-82E7-97A4B1A2F8CD}" type="pres">
      <dgm:prSet presAssocID="{406631FE-FBD5-4070-A677-16DDFEF720F1}" presName="connectorText" presStyleLbl="sibTrans2D1" presStyleIdx="1" presStyleCnt="3"/>
      <dgm:spPr/>
    </dgm:pt>
    <dgm:pt modelId="{D62996D9-7189-4AAD-A5DF-069D46B9DB23}" type="pres">
      <dgm:prSet presAssocID="{E024B542-0987-4D8C-8ECD-36784DF7C003}" presName="node" presStyleLbl="node1" presStyleIdx="2" presStyleCnt="4">
        <dgm:presLayoutVars>
          <dgm:bulletEnabled val="1"/>
        </dgm:presLayoutVars>
      </dgm:prSet>
      <dgm:spPr/>
    </dgm:pt>
    <dgm:pt modelId="{4A5EEA7A-3EBC-47C0-A511-E554D4A60B0F}" type="pres">
      <dgm:prSet presAssocID="{134AD2CD-99F2-4143-8C59-EC7C3078E770}" presName="sibTrans" presStyleLbl="sibTrans2D1" presStyleIdx="2" presStyleCnt="3"/>
      <dgm:spPr/>
    </dgm:pt>
    <dgm:pt modelId="{00503AAA-7B31-4AA6-A5FD-7A1133A7CB21}" type="pres">
      <dgm:prSet presAssocID="{134AD2CD-99F2-4143-8C59-EC7C3078E770}" presName="connectorText" presStyleLbl="sibTrans2D1" presStyleIdx="2" presStyleCnt="3"/>
      <dgm:spPr/>
    </dgm:pt>
    <dgm:pt modelId="{515B75D6-B078-403E-8313-6EDCAB7792E6}" type="pres">
      <dgm:prSet presAssocID="{100F3FCD-71BB-4711-AEDF-1CB4F8B1BADD}" presName="node" presStyleLbl="node1" presStyleIdx="3" presStyleCnt="4">
        <dgm:presLayoutVars>
          <dgm:bulletEnabled val="1"/>
        </dgm:presLayoutVars>
      </dgm:prSet>
      <dgm:spPr/>
    </dgm:pt>
  </dgm:ptLst>
  <dgm:cxnLst>
    <dgm:cxn modelId="{7E6F7120-6D73-4A7D-9085-D05FEDCF3FE1}" srcId="{922DB199-D4E4-42FC-BC0B-347C671641E6}" destId="{100F3FCD-71BB-4711-AEDF-1CB4F8B1BADD}" srcOrd="3" destOrd="0" parTransId="{E3475AF8-511C-42E1-BCAD-59DBB15D2558}" sibTransId="{A5FA71F3-5B98-427F-937A-4A0D94C7E5A6}"/>
    <dgm:cxn modelId="{DCC6E839-7547-4F41-8362-DECB6A0F458C}" type="presOf" srcId="{E024B542-0987-4D8C-8ECD-36784DF7C003}" destId="{D62996D9-7189-4AAD-A5DF-069D46B9DB23}" srcOrd="0" destOrd="0" presId="urn:microsoft.com/office/officeart/2005/8/layout/process1"/>
    <dgm:cxn modelId="{C71B9062-846E-4253-AC49-2107B5AB940C}" type="presOf" srcId="{F723C8D1-65F6-4F59-857F-E85C032DA945}" destId="{429B1750-884C-4BF9-B05D-B17E4D591C36}" srcOrd="0" destOrd="0" presId="urn:microsoft.com/office/officeart/2005/8/layout/process1"/>
    <dgm:cxn modelId="{7CF6A366-76E8-4CFF-A37C-5EC8A33130F0}" type="presOf" srcId="{100F3FCD-71BB-4711-AEDF-1CB4F8B1BADD}" destId="{515B75D6-B078-403E-8313-6EDCAB7792E6}" srcOrd="0" destOrd="0" presId="urn:microsoft.com/office/officeart/2005/8/layout/process1"/>
    <dgm:cxn modelId="{4537F76C-6EC4-4FF4-A615-54DF881549A8}" type="presOf" srcId="{F723C8D1-65F6-4F59-857F-E85C032DA945}" destId="{FAE0479B-3D27-4379-9B2F-695134AD0DB2}" srcOrd="1" destOrd="0" presId="urn:microsoft.com/office/officeart/2005/8/layout/process1"/>
    <dgm:cxn modelId="{716BD376-7046-4CDB-9A58-8AD5FD3B150C}" srcId="{922DB199-D4E4-42FC-BC0B-347C671641E6}" destId="{6DEA70A9-37F1-478F-B41B-A2610E713E89}" srcOrd="1" destOrd="0" parTransId="{7A8A746A-87CE-4398-827B-A087924213D3}" sibTransId="{406631FE-FBD5-4070-A677-16DDFEF720F1}"/>
    <dgm:cxn modelId="{9C561F83-C87A-439E-86B7-C47FC136146D}" type="presOf" srcId="{406631FE-FBD5-4070-A677-16DDFEF720F1}" destId="{B8F9916F-26C8-4E12-B2E8-B6B48A4B5734}" srcOrd="0" destOrd="0" presId="urn:microsoft.com/office/officeart/2005/8/layout/process1"/>
    <dgm:cxn modelId="{D39782B0-F927-4A33-9F91-A5FD4B7F28EA}" type="presOf" srcId="{945B0D5B-AD48-467C-AD18-ACB7D472FB43}" destId="{3BE81A11-2DCC-4ACB-84C5-F5AD3903F428}" srcOrd="0" destOrd="0" presId="urn:microsoft.com/office/officeart/2005/8/layout/process1"/>
    <dgm:cxn modelId="{CA47F7D9-30E4-401D-83A2-EAE812570C94}" type="presOf" srcId="{406631FE-FBD5-4070-A677-16DDFEF720F1}" destId="{1644D411-180F-40F6-82E7-97A4B1A2F8CD}" srcOrd="1" destOrd="0" presId="urn:microsoft.com/office/officeart/2005/8/layout/process1"/>
    <dgm:cxn modelId="{2ED893DB-B6AB-47B9-8934-848C14538347}" type="presOf" srcId="{6DEA70A9-37F1-478F-B41B-A2610E713E89}" destId="{E5747729-A37C-4705-86DF-FCBBF8CB5EE1}" srcOrd="0" destOrd="0" presId="urn:microsoft.com/office/officeart/2005/8/layout/process1"/>
    <dgm:cxn modelId="{159521DF-97C6-4208-9163-3061DBE298B1}" type="presOf" srcId="{134AD2CD-99F2-4143-8C59-EC7C3078E770}" destId="{4A5EEA7A-3EBC-47C0-A511-E554D4A60B0F}" srcOrd="0" destOrd="0" presId="urn:microsoft.com/office/officeart/2005/8/layout/process1"/>
    <dgm:cxn modelId="{C91282DF-75EF-43F9-9C15-8CA7C1EB6295}" type="presOf" srcId="{134AD2CD-99F2-4143-8C59-EC7C3078E770}" destId="{00503AAA-7B31-4AA6-A5FD-7A1133A7CB21}" srcOrd="1" destOrd="0" presId="urn:microsoft.com/office/officeart/2005/8/layout/process1"/>
    <dgm:cxn modelId="{3ACDABE3-F3C1-4E62-84F6-951CC0246F1B}" type="presOf" srcId="{922DB199-D4E4-42FC-BC0B-347C671641E6}" destId="{31DB6BFE-053B-44F8-ABFA-78C39DFE40D9}" srcOrd="0" destOrd="0" presId="urn:microsoft.com/office/officeart/2005/8/layout/process1"/>
    <dgm:cxn modelId="{285E15E4-AA32-4920-BADB-DA7F197F90AB}" srcId="{922DB199-D4E4-42FC-BC0B-347C671641E6}" destId="{945B0D5B-AD48-467C-AD18-ACB7D472FB43}" srcOrd="0" destOrd="0" parTransId="{9A1D647C-0919-4F9A-845C-F6D57B5739C1}" sibTransId="{F723C8D1-65F6-4F59-857F-E85C032DA945}"/>
    <dgm:cxn modelId="{777737E6-71AD-4E42-86AE-2A0D80687EC1}" srcId="{922DB199-D4E4-42FC-BC0B-347C671641E6}" destId="{E024B542-0987-4D8C-8ECD-36784DF7C003}" srcOrd="2" destOrd="0" parTransId="{791294D7-5491-4C9B-9D35-CEAE974C2DAD}" sibTransId="{134AD2CD-99F2-4143-8C59-EC7C3078E770}"/>
    <dgm:cxn modelId="{8EF83060-24FA-4381-9A41-A209D39390B4}" type="presParOf" srcId="{31DB6BFE-053B-44F8-ABFA-78C39DFE40D9}" destId="{3BE81A11-2DCC-4ACB-84C5-F5AD3903F428}" srcOrd="0" destOrd="0" presId="urn:microsoft.com/office/officeart/2005/8/layout/process1"/>
    <dgm:cxn modelId="{D3F8004D-3CCB-4E61-A851-8F5B25E92100}" type="presParOf" srcId="{31DB6BFE-053B-44F8-ABFA-78C39DFE40D9}" destId="{429B1750-884C-4BF9-B05D-B17E4D591C36}" srcOrd="1" destOrd="0" presId="urn:microsoft.com/office/officeart/2005/8/layout/process1"/>
    <dgm:cxn modelId="{07CBB2D3-FB50-4409-9713-2903ABE01C52}" type="presParOf" srcId="{429B1750-884C-4BF9-B05D-B17E4D591C36}" destId="{FAE0479B-3D27-4379-9B2F-695134AD0DB2}" srcOrd="0" destOrd="0" presId="urn:microsoft.com/office/officeart/2005/8/layout/process1"/>
    <dgm:cxn modelId="{49992DD0-594D-40AA-B7A9-DD285E7237BA}" type="presParOf" srcId="{31DB6BFE-053B-44F8-ABFA-78C39DFE40D9}" destId="{E5747729-A37C-4705-86DF-FCBBF8CB5EE1}" srcOrd="2" destOrd="0" presId="urn:microsoft.com/office/officeart/2005/8/layout/process1"/>
    <dgm:cxn modelId="{AE181040-0A23-4204-AA2E-4A9582D387CB}" type="presParOf" srcId="{31DB6BFE-053B-44F8-ABFA-78C39DFE40D9}" destId="{B8F9916F-26C8-4E12-B2E8-B6B48A4B5734}" srcOrd="3" destOrd="0" presId="urn:microsoft.com/office/officeart/2005/8/layout/process1"/>
    <dgm:cxn modelId="{2C3A27A6-A52C-490B-85E0-9BF1DC12DBFB}" type="presParOf" srcId="{B8F9916F-26C8-4E12-B2E8-B6B48A4B5734}" destId="{1644D411-180F-40F6-82E7-97A4B1A2F8CD}" srcOrd="0" destOrd="0" presId="urn:microsoft.com/office/officeart/2005/8/layout/process1"/>
    <dgm:cxn modelId="{F99D53DD-10A6-48C1-B45D-ABF06622AA40}" type="presParOf" srcId="{31DB6BFE-053B-44F8-ABFA-78C39DFE40D9}" destId="{D62996D9-7189-4AAD-A5DF-069D46B9DB23}" srcOrd="4" destOrd="0" presId="urn:microsoft.com/office/officeart/2005/8/layout/process1"/>
    <dgm:cxn modelId="{9B14BFDC-F6F9-445A-B98C-1948DF49753C}" type="presParOf" srcId="{31DB6BFE-053B-44F8-ABFA-78C39DFE40D9}" destId="{4A5EEA7A-3EBC-47C0-A511-E554D4A60B0F}" srcOrd="5" destOrd="0" presId="urn:microsoft.com/office/officeart/2005/8/layout/process1"/>
    <dgm:cxn modelId="{234C2CC9-3460-48E1-97A6-9CF0FB88062F}" type="presParOf" srcId="{4A5EEA7A-3EBC-47C0-A511-E554D4A60B0F}" destId="{00503AAA-7B31-4AA6-A5FD-7A1133A7CB21}" srcOrd="0" destOrd="0" presId="urn:microsoft.com/office/officeart/2005/8/layout/process1"/>
    <dgm:cxn modelId="{84E2F545-6183-4FBD-8D22-6BCE3FE6D2F4}" type="presParOf" srcId="{31DB6BFE-053B-44F8-ABFA-78C39DFE40D9}" destId="{515B75D6-B078-403E-8313-6EDCAB7792E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C2C40-A5B9-4D91-9154-0E18516E21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1B6B4E8A-889C-4C10-B881-68B5CDCD3E83}">
      <dgm:prSet phldrT="[Text]"/>
      <dgm:spPr/>
      <dgm:t>
        <a:bodyPr/>
        <a:lstStyle/>
        <a:p>
          <a:r>
            <a:rPr lang="en-GB" dirty="0" err="1"/>
            <a:t>Diagnóstico</a:t>
          </a:r>
          <a:endParaRPr lang="es-EC" dirty="0"/>
        </a:p>
      </dgm:t>
    </dgm:pt>
    <dgm:pt modelId="{06DE8615-726F-4B40-9221-818267D30E7C}" type="parTrans" cxnId="{96832ECA-72E1-4C9B-9CFD-7FFC62B0355A}">
      <dgm:prSet/>
      <dgm:spPr/>
      <dgm:t>
        <a:bodyPr/>
        <a:lstStyle/>
        <a:p>
          <a:endParaRPr lang="es-EC"/>
        </a:p>
      </dgm:t>
    </dgm:pt>
    <dgm:pt modelId="{01A71FE8-B17C-47D4-A00D-6E42C09BA78B}" type="sibTrans" cxnId="{96832ECA-72E1-4C9B-9CFD-7FFC62B0355A}">
      <dgm:prSet/>
      <dgm:spPr/>
      <dgm:t>
        <a:bodyPr/>
        <a:lstStyle/>
        <a:p>
          <a:endParaRPr lang="es-EC"/>
        </a:p>
      </dgm:t>
    </dgm:pt>
    <dgm:pt modelId="{35EAB8CA-8270-44C6-8B59-55A443CB33EE}">
      <dgm:prSet phldrT="[Text]"/>
      <dgm:spPr/>
      <dgm:t>
        <a:bodyPr/>
        <a:lstStyle/>
        <a:p>
          <a:r>
            <a:rPr lang="en-GB" dirty="0" err="1"/>
            <a:t>Alcance</a:t>
          </a:r>
          <a:r>
            <a:rPr lang="en-GB" dirty="0"/>
            <a:t> </a:t>
          </a:r>
          <a:r>
            <a:rPr lang="en-GB" dirty="0" err="1"/>
            <a:t>planificación</a:t>
          </a:r>
          <a:r>
            <a:rPr lang="en-GB" dirty="0"/>
            <a:t> </a:t>
          </a:r>
          <a:r>
            <a:rPr lang="en-GB" dirty="0" err="1"/>
            <a:t>estratégica</a:t>
          </a:r>
          <a:endParaRPr lang="es-EC" dirty="0"/>
        </a:p>
      </dgm:t>
    </dgm:pt>
    <dgm:pt modelId="{EEEFC237-0007-442D-84CD-0E005941E57A}" type="parTrans" cxnId="{F47A4938-0DFD-4BD3-9AE8-D13941F36CFE}">
      <dgm:prSet/>
      <dgm:spPr/>
      <dgm:t>
        <a:bodyPr/>
        <a:lstStyle/>
        <a:p>
          <a:endParaRPr lang="es-EC"/>
        </a:p>
      </dgm:t>
    </dgm:pt>
    <dgm:pt modelId="{E5F95C4E-2521-475F-AC4E-A29001DC43D5}" type="sibTrans" cxnId="{F47A4938-0DFD-4BD3-9AE8-D13941F36CFE}">
      <dgm:prSet/>
      <dgm:spPr/>
      <dgm:t>
        <a:bodyPr/>
        <a:lstStyle/>
        <a:p>
          <a:endParaRPr lang="es-EC"/>
        </a:p>
      </dgm:t>
    </dgm:pt>
    <dgm:pt modelId="{CE637614-A0CF-44BE-BCFE-7A08FCB346DD}">
      <dgm:prSet phldrT="[Text]"/>
      <dgm:spPr/>
      <dgm:t>
        <a:bodyPr/>
        <a:lstStyle/>
        <a:p>
          <a:r>
            <a:rPr lang="en-GB" dirty="0" err="1"/>
            <a:t>Organización</a:t>
          </a:r>
          <a:r>
            <a:rPr lang="en-GB" dirty="0"/>
            <a:t> </a:t>
          </a:r>
          <a:r>
            <a:rPr lang="en-GB" dirty="0" err="1"/>
            <a:t>estructural</a:t>
          </a:r>
          <a:r>
            <a:rPr lang="en-GB" dirty="0"/>
            <a:t> y functional</a:t>
          </a:r>
          <a:endParaRPr lang="es-EC" dirty="0"/>
        </a:p>
      </dgm:t>
    </dgm:pt>
    <dgm:pt modelId="{D18D2138-C640-485B-A974-545D7359522D}" type="parTrans" cxnId="{39989BE9-5955-4E22-9171-6015C7168497}">
      <dgm:prSet/>
      <dgm:spPr/>
      <dgm:t>
        <a:bodyPr/>
        <a:lstStyle/>
        <a:p>
          <a:endParaRPr lang="es-EC"/>
        </a:p>
      </dgm:t>
    </dgm:pt>
    <dgm:pt modelId="{CDC9972E-E45E-4AE8-9C61-B600C92AB987}" type="sibTrans" cxnId="{39989BE9-5955-4E22-9171-6015C7168497}">
      <dgm:prSet/>
      <dgm:spPr/>
      <dgm:t>
        <a:bodyPr/>
        <a:lstStyle/>
        <a:p>
          <a:endParaRPr lang="es-EC"/>
        </a:p>
      </dgm:t>
    </dgm:pt>
    <dgm:pt modelId="{047E27A0-F37F-4201-97EE-499AA472B813}">
      <dgm:prSet phldrT="[Text]"/>
      <dgm:spPr/>
      <dgm:t>
        <a:bodyPr/>
        <a:lstStyle/>
        <a:p>
          <a:r>
            <a:rPr lang="en-GB" dirty="0" err="1"/>
            <a:t>Planificación</a:t>
          </a:r>
          <a:endParaRPr lang="es-EC" dirty="0"/>
        </a:p>
      </dgm:t>
    </dgm:pt>
    <dgm:pt modelId="{CB0C29D4-11AA-4D07-B4BB-15CE3FC247DE}" type="parTrans" cxnId="{5A1CD2D5-B64A-4169-91CF-9C482576B49C}">
      <dgm:prSet/>
      <dgm:spPr/>
      <dgm:t>
        <a:bodyPr/>
        <a:lstStyle/>
        <a:p>
          <a:endParaRPr lang="es-EC"/>
        </a:p>
      </dgm:t>
    </dgm:pt>
    <dgm:pt modelId="{91FE6F6F-CF13-4492-8112-0CA4CCB6202B}" type="sibTrans" cxnId="{5A1CD2D5-B64A-4169-91CF-9C482576B49C}">
      <dgm:prSet/>
      <dgm:spPr/>
      <dgm:t>
        <a:bodyPr/>
        <a:lstStyle/>
        <a:p>
          <a:endParaRPr lang="es-EC"/>
        </a:p>
      </dgm:t>
    </dgm:pt>
    <dgm:pt modelId="{22B16C21-8EF7-4C36-885F-337E1BD49149}">
      <dgm:prSet phldrT="[Text]"/>
      <dgm:spPr/>
      <dgm:t>
        <a:bodyPr/>
        <a:lstStyle/>
        <a:p>
          <a:r>
            <a:rPr lang="en-GB" dirty="0"/>
            <a:t>Nuevo </a:t>
          </a:r>
          <a:r>
            <a:rPr lang="en-GB" dirty="0" err="1"/>
            <a:t>dimensionamiento</a:t>
          </a:r>
          <a:endParaRPr lang="es-EC" dirty="0"/>
        </a:p>
      </dgm:t>
    </dgm:pt>
    <dgm:pt modelId="{B62A982B-3661-4EDD-82FE-80E926A4FCDC}" type="parTrans" cxnId="{54750391-2B30-4392-8604-E1A5E8B04FF1}">
      <dgm:prSet/>
      <dgm:spPr/>
      <dgm:t>
        <a:bodyPr/>
        <a:lstStyle/>
        <a:p>
          <a:endParaRPr lang="es-EC"/>
        </a:p>
      </dgm:t>
    </dgm:pt>
    <dgm:pt modelId="{6F34F3A5-866D-4DDF-A8AA-396F89D90310}" type="sibTrans" cxnId="{54750391-2B30-4392-8604-E1A5E8B04FF1}">
      <dgm:prSet/>
      <dgm:spPr/>
      <dgm:t>
        <a:bodyPr/>
        <a:lstStyle/>
        <a:p>
          <a:endParaRPr lang="es-EC"/>
        </a:p>
      </dgm:t>
    </dgm:pt>
    <dgm:pt modelId="{390D8635-F98F-49D6-9D4E-49035316C667}">
      <dgm:prSet phldrT="[Text]"/>
      <dgm:spPr/>
      <dgm:t>
        <a:bodyPr/>
        <a:lstStyle/>
        <a:p>
          <a:r>
            <a:rPr lang="en-GB" dirty="0" err="1"/>
            <a:t>Horizontes</a:t>
          </a:r>
          <a:r>
            <a:rPr lang="en-GB" dirty="0"/>
            <a:t> </a:t>
          </a:r>
          <a:r>
            <a:rPr lang="en-GB" dirty="0" err="1"/>
            <a:t>temporales</a:t>
          </a:r>
          <a:endParaRPr lang="es-EC" dirty="0"/>
        </a:p>
      </dgm:t>
    </dgm:pt>
    <dgm:pt modelId="{5C8A4103-105D-4344-A5EF-5E51377AF34F}" type="parTrans" cxnId="{CDA7B95C-B373-4FF8-BFF1-3F3D4D9F2B33}">
      <dgm:prSet/>
      <dgm:spPr/>
      <dgm:t>
        <a:bodyPr/>
        <a:lstStyle/>
        <a:p>
          <a:endParaRPr lang="es-EC"/>
        </a:p>
      </dgm:t>
    </dgm:pt>
    <dgm:pt modelId="{E82AA36C-844E-491F-9393-D16A7A28CF45}" type="sibTrans" cxnId="{CDA7B95C-B373-4FF8-BFF1-3F3D4D9F2B33}">
      <dgm:prSet/>
      <dgm:spPr/>
      <dgm:t>
        <a:bodyPr/>
        <a:lstStyle/>
        <a:p>
          <a:endParaRPr lang="es-EC"/>
        </a:p>
      </dgm:t>
    </dgm:pt>
    <dgm:pt modelId="{BFCBC0A1-E349-44C2-826E-9A6AC9852CC1}">
      <dgm:prSet phldrT="[Text]"/>
      <dgm:spPr/>
      <dgm:t>
        <a:bodyPr/>
        <a:lstStyle/>
        <a:p>
          <a:r>
            <a:rPr lang="en-GB" dirty="0" err="1"/>
            <a:t>Análisis</a:t>
          </a:r>
          <a:r>
            <a:rPr lang="en-GB" dirty="0"/>
            <a:t> </a:t>
          </a:r>
          <a:r>
            <a:rPr lang="en-GB" dirty="0" err="1"/>
            <a:t>Prospectivo</a:t>
          </a:r>
          <a:r>
            <a:rPr lang="en-GB" dirty="0"/>
            <a:t> </a:t>
          </a:r>
          <a:r>
            <a:rPr lang="en-GB" dirty="0" err="1"/>
            <a:t>Tendencial</a:t>
          </a:r>
          <a:endParaRPr lang="es-EC" dirty="0"/>
        </a:p>
      </dgm:t>
    </dgm:pt>
    <dgm:pt modelId="{482BACEF-D415-4B24-8E73-2912648FFD90}" type="parTrans" cxnId="{E262E3DE-24C3-4450-A9E8-8EEFEFBEEF85}">
      <dgm:prSet/>
      <dgm:spPr/>
      <dgm:t>
        <a:bodyPr/>
        <a:lstStyle/>
        <a:p>
          <a:endParaRPr lang="es-EC"/>
        </a:p>
      </dgm:t>
    </dgm:pt>
    <dgm:pt modelId="{BCE59E61-7CA2-4F31-B87B-9E0B4F78F759}" type="sibTrans" cxnId="{E262E3DE-24C3-4450-A9E8-8EEFEFBEEF85}">
      <dgm:prSet/>
      <dgm:spPr/>
      <dgm:t>
        <a:bodyPr/>
        <a:lstStyle/>
        <a:p>
          <a:endParaRPr lang="es-EC"/>
        </a:p>
      </dgm:t>
    </dgm:pt>
    <dgm:pt modelId="{0F4F046C-2F9C-43DD-BFD7-E48B133B64E3}">
      <dgm:prSet phldrT="[Text]"/>
      <dgm:spPr/>
      <dgm:t>
        <a:bodyPr/>
        <a:lstStyle/>
        <a:p>
          <a:r>
            <a:rPr lang="en-GB" dirty="0" err="1"/>
            <a:t>Escenario</a:t>
          </a:r>
          <a:r>
            <a:rPr lang="en-GB" dirty="0"/>
            <a:t> </a:t>
          </a:r>
          <a:r>
            <a:rPr lang="en-GB" dirty="0" err="1"/>
            <a:t>deseable</a:t>
          </a:r>
          <a:endParaRPr lang="es-EC" dirty="0"/>
        </a:p>
      </dgm:t>
    </dgm:pt>
    <dgm:pt modelId="{63B39EB5-F338-4E51-9730-2342A9180FE0}" type="parTrans" cxnId="{19AEAE03-1AED-4165-9CC7-A551178A4E93}">
      <dgm:prSet/>
      <dgm:spPr/>
      <dgm:t>
        <a:bodyPr/>
        <a:lstStyle/>
        <a:p>
          <a:endParaRPr lang="es-EC"/>
        </a:p>
      </dgm:t>
    </dgm:pt>
    <dgm:pt modelId="{20B8F8B8-96D2-4D47-A66C-9E8140EB443E}" type="sibTrans" cxnId="{19AEAE03-1AED-4165-9CC7-A551178A4E93}">
      <dgm:prSet/>
      <dgm:spPr/>
      <dgm:t>
        <a:bodyPr/>
        <a:lstStyle/>
        <a:p>
          <a:endParaRPr lang="es-EC"/>
        </a:p>
      </dgm:t>
    </dgm:pt>
    <dgm:pt modelId="{6A2CCC38-37E4-4790-B471-19C268F2ECC1}">
      <dgm:prSet phldrT="[Text]"/>
      <dgm:spPr/>
      <dgm:t>
        <a:bodyPr/>
        <a:lstStyle/>
        <a:p>
          <a:r>
            <a:rPr lang="en-GB" dirty="0" err="1"/>
            <a:t>Escenario</a:t>
          </a:r>
          <a:r>
            <a:rPr lang="en-GB" dirty="0"/>
            <a:t> </a:t>
          </a:r>
          <a:r>
            <a:rPr lang="en-GB" dirty="0" err="1"/>
            <a:t>posible</a:t>
          </a:r>
          <a:endParaRPr lang="es-EC" dirty="0"/>
        </a:p>
      </dgm:t>
    </dgm:pt>
    <dgm:pt modelId="{54D7D5FC-ED1D-41FC-8185-8ECD36D647B6}" type="parTrans" cxnId="{971AD5C0-BFF1-4B83-89F8-90E57D1807EE}">
      <dgm:prSet/>
      <dgm:spPr/>
      <dgm:t>
        <a:bodyPr/>
        <a:lstStyle/>
        <a:p>
          <a:endParaRPr lang="es-EC"/>
        </a:p>
      </dgm:t>
    </dgm:pt>
    <dgm:pt modelId="{AE311F5F-3101-42CB-B99C-E9B460760038}" type="sibTrans" cxnId="{971AD5C0-BFF1-4B83-89F8-90E57D1807EE}">
      <dgm:prSet/>
      <dgm:spPr/>
      <dgm:t>
        <a:bodyPr/>
        <a:lstStyle/>
        <a:p>
          <a:endParaRPr lang="es-EC"/>
        </a:p>
      </dgm:t>
    </dgm:pt>
    <dgm:pt modelId="{255B66D0-3C08-4995-8B96-932A86AF8665}">
      <dgm:prSet phldrT="[Text]"/>
      <dgm:spPr/>
      <dgm:t>
        <a:bodyPr/>
        <a:lstStyle/>
        <a:p>
          <a:r>
            <a:rPr lang="en-GB" dirty="0" err="1"/>
            <a:t>Recursos</a:t>
          </a:r>
          <a:r>
            <a:rPr lang="en-GB" dirty="0"/>
            <a:t> </a:t>
          </a:r>
          <a:r>
            <a:rPr lang="en-GB" dirty="0" err="1"/>
            <a:t>actuales</a:t>
          </a:r>
          <a:r>
            <a:rPr lang="en-GB" dirty="0"/>
            <a:t> y </a:t>
          </a:r>
          <a:r>
            <a:rPr lang="en-GB" dirty="0" err="1"/>
            <a:t>futuros</a:t>
          </a:r>
          <a:endParaRPr lang="es-EC" dirty="0"/>
        </a:p>
      </dgm:t>
    </dgm:pt>
    <dgm:pt modelId="{0663FAE6-2980-4E62-8373-4E969E25357A}" type="parTrans" cxnId="{5D60EF6E-9922-4E3E-9FDF-0EB3968C0A39}">
      <dgm:prSet/>
      <dgm:spPr/>
      <dgm:t>
        <a:bodyPr/>
        <a:lstStyle/>
        <a:p>
          <a:endParaRPr lang="es-EC"/>
        </a:p>
      </dgm:t>
    </dgm:pt>
    <dgm:pt modelId="{05E0C78E-57FA-4F61-93F9-ACE2AEEC7C56}" type="sibTrans" cxnId="{5D60EF6E-9922-4E3E-9FDF-0EB3968C0A39}">
      <dgm:prSet/>
      <dgm:spPr/>
      <dgm:t>
        <a:bodyPr/>
        <a:lstStyle/>
        <a:p>
          <a:endParaRPr lang="es-EC"/>
        </a:p>
      </dgm:t>
    </dgm:pt>
    <dgm:pt modelId="{56112EAD-9613-4331-BC46-E92678DA14CC}" type="pres">
      <dgm:prSet presAssocID="{77DC2C40-A5B9-4D91-9154-0E18516E215C}" presName="Name0" presStyleCnt="0">
        <dgm:presLayoutVars>
          <dgm:dir/>
          <dgm:animLvl val="lvl"/>
          <dgm:resizeHandles val="exact"/>
        </dgm:presLayoutVars>
      </dgm:prSet>
      <dgm:spPr/>
    </dgm:pt>
    <dgm:pt modelId="{77C736E2-47A2-4904-A92D-53804194EE44}" type="pres">
      <dgm:prSet presAssocID="{1B6B4E8A-889C-4C10-B881-68B5CDCD3E83}" presName="linNode" presStyleCnt="0"/>
      <dgm:spPr/>
    </dgm:pt>
    <dgm:pt modelId="{3F57F05C-3A03-4656-A095-C2F33604277F}" type="pres">
      <dgm:prSet presAssocID="{1B6B4E8A-889C-4C10-B881-68B5CDCD3E83}" presName="parentText" presStyleLbl="node1" presStyleIdx="0" presStyleCnt="3">
        <dgm:presLayoutVars>
          <dgm:chMax val="1"/>
          <dgm:bulletEnabled val="1"/>
        </dgm:presLayoutVars>
      </dgm:prSet>
      <dgm:spPr/>
    </dgm:pt>
    <dgm:pt modelId="{4D260BBA-43CA-4F55-ADC9-50E063BFB1B1}" type="pres">
      <dgm:prSet presAssocID="{1B6B4E8A-889C-4C10-B881-68B5CDCD3E83}" presName="descendantText" presStyleLbl="alignAccFollowNode1" presStyleIdx="0" presStyleCnt="3">
        <dgm:presLayoutVars>
          <dgm:bulletEnabled val="1"/>
        </dgm:presLayoutVars>
      </dgm:prSet>
      <dgm:spPr/>
    </dgm:pt>
    <dgm:pt modelId="{39A0C95F-AF65-4D64-82FE-A50BD469AC67}" type="pres">
      <dgm:prSet presAssocID="{01A71FE8-B17C-47D4-A00D-6E42C09BA78B}" presName="sp" presStyleCnt="0"/>
      <dgm:spPr/>
    </dgm:pt>
    <dgm:pt modelId="{8CE4DC52-783B-4172-A802-9676D608685F}" type="pres">
      <dgm:prSet presAssocID="{047E27A0-F37F-4201-97EE-499AA472B813}" presName="linNode" presStyleCnt="0"/>
      <dgm:spPr/>
    </dgm:pt>
    <dgm:pt modelId="{9C75FD83-58B0-447E-857B-2286D0D8C9E6}" type="pres">
      <dgm:prSet presAssocID="{047E27A0-F37F-4201-97EE-499AA472B813}" presName="parentText" presStyleLbl="node1" presStyleIdx="1" presStyleCnt="3">
        <dgm:presLayoutVars>
          <dgm:chMax val="1"/>
          <dgm:bulletEnabled val="1"/>
        </dgm:presLayoutVars>
      </dgm:prSet>
      <dgm:spPr/>
    </dgm:pt>
    <dgm:pt modelId="{DE0B396A-735F-48D0-98C3-7490F3983797}" type="pres">
      <dgm:prSet presAssocID="{047E27A0-F37F-4201-97EE-499AA472B813}" presName="descendantText" presStyleLbl="alignAccFollowNode1" presStyleIdx="1" presStyleCnt="3">
        <dgm:presLayoutVars>
          <dgm:bulletEnabled val="1"/>
        </dgm:presLayoutVars>
      </dgm:prSet>
      <dgm:spPr/>
    </dgm:pt>
    <dgm:pt modelId="{316E5B59-CB8F-4E03-8998-8618887119EA}" type="pres">
      <dgm:prSet presAssocID="{91FE6F6F-CF13-4492-8112-0CA4CCB6202B}" presName="sp" presStyleCnt="0"/>
      <dgm:spPr/>
    </dgm:pt>
    <dgm:pt modelId="{5DACB9A0-9F34-4C1D-B5E6-632D493BADEA}" type="pres">
      <dgm:prSet presAssocID="{BFCBC0A1-E349-44C2-826E-9A6AC9852CC1}" presName="linNode" presStyleCnt="0"/>
      <dgm:spPr/>
    </dgm:pt>
    <dgm:pt modelId="{B764CF1B-F634-45D4-804E-B5AF2D28850B}" type="pres">
      <dgm:prSet presAssocID="{BFCBC0A1-E349-44C2-826E-9A6AC9852CC1}" presName="parentText" presStyleLbl="node1" presStyleIdx="2" presStyleCnt="3">
        <dgm:presLayoutVars>
          <dgm:chMax val="1"/>
          <dgm:bulletEnabled val="1"/>
        </dgm:presLayoutVars>
      </dgm:prSet>
      <dgm:spPr/>
    </dgm:pt>
    <dgm:pt modelId="{D0D2EE56-62C4-4FED-9EA5-4A4F020FFF3C}" type="pres">
      <dgm:prSet presAssocID="{BFCBC0A1-E349-44C2-826E-9A6AC9852CC1}" presName="descendantText" presStyleLbl="alignAccFollowNode1" presStyleIdx="2" presStyleCnt="3">
        <dgm:presLayoutVars>
          <dgm:bulletEnabled val="1"/>
        </dgm:presLayoutVars>
      </dgm:prSet>
      <dgm:spPr/>
    </dgm:pt>
  </dgm:ptLst>
  <dgm:cxnLst>
    <dgm:cxn modelId="{19AEAE03-1AED-4165-9CC7-A551178A4E93}" srcId="{BFCBC0A1-E349-44C2-826E-9A6AC9852CC1}" destId="{0F4F046C-2F9C-43DD-BFD7-E48B133B64E3}" srcOrd="0" destOrd="0" parTransId="{63B39EB5-F338-4E51-9730-2342A9180FE0}" sibTransId="{20B8F8B8-96D2-4D47-A66C-9E8140EB443E}"/>
    <dgm:cxn modelId="{7603FA1E-AEF1-49F2-B10C-83011332142B}" type="presOf" srcId="{22B16C21-8EF7-4C36-885F-337E1BD49149}" destId="{DE0B396A-735F-48D0-98C3-7490F3983797}" srcOrd="0" destOrd="0" presId="urn:microsoft.com/office/officeart/2005/8/layout/vList5"/>
    <dgm:cxn modelId="{2F211325-AFA9-4FA4-86D0-7057E6203362}" type="presOf" srcId="{BFCBC0A1-E349-44C2-826E-9A6AC9852CC1}" destId="{B764CF1B-F634-45D4-804E-B5AF2D28850B}" srcOrd="0" destOrd="0" presId="urn:microsoft.com/office/officeart/2005/8/layout/vList5"/>
    <dgm:cxn modelId="{F47A4938-0DFD-4BD3-9AE8-D13941F36CFE}" srcId="{1B6B4E8A-889C-4C10-B881-68B5CDCD3E83}" destId="{35EAB8CA-8270-44C6-8B59-55A443CB33EE}" srcOrd="0" destOrd="0" parTransId="{EEEFC237-0007-442D-84CD-0E005941E57A}" sibTransId="{E5F95C4E-2521-475F-AC4E-A29001DC43D5}"/>
    <dgm:cxn modelId="{96952E3B-A475-40C2-AC8F-F96E0481D9BD}" type="presOf" srcId="{0F4F046C-2F9C-43DD-BFD7-E48B133B64E3}" destId="{D0D2EE56-62C4-4FED-9EA5-4A4F020FFF3C}" srcOrd="0" destOrd="0" presId="urn:microsoft.com/office/officeart/2005/8/layout/vList5"/>
    <dgm:cxn modelId="{D8095340-4769-4750-A2A5-E340E64FCC46}" type="presOf" srcId="{CE637614-A0CF-44BE-BCFE-7A08FCB346DD}" destId="{4D260BBA-43CA-4F55-ADC9-50E063BFB1B1}" srcOrd="0" destOrd="1" presId="urn:microsoft.com/office/officeart/2005/8/layout/vList5"/>
    <dgm:cxn modelId="{CDA7B95C-B373-4FF8-BFF1-3F3D4D9F2B33}" srcId="{047E27A0-F37F-4201-97EE-499AA472B813}" destId="{390D8635-F98F-49D6-9D4E-49035316C667}" srcOrd="1" destOrd="0" parTransId="{5C8A4103-105D-4344-A5EF-5E51377AF34F}" sibTransId="{E82AA36C-844E-491F-9393-D16A7A28CF45}"/>
    <dgm:cxn modelId="{18F64947-EB9E-4EAE-BBBB-30EBE05FA2A6}" type="presOf" srcId="{047E27A0-F37F-4201-97EE-499AA472B813}" destId="{9C75FD83-58B0-447E-857B-2286D0D8C9E6}" srcOrd="0" destOrd="0" presId="urn:microsoft.com/office/officeart/2005/8/layout/vList5"/>
    <dgm:cxn modelId="{5D60EF6E-9922-4E3E-9FDF-0EB3968C0A39}" srcId="{1B6B4E8A-889C-4C10-B881-68B5CDCD3E83}" destId="{255B66D0-3C08-4995-8B96-932A86AF8665}" srcOrd="2" destOrd="0" parTransId="{0663FAE6-2980-4E62-8373-4E969E25357A}" sibTransId="{05E0C78E-57FA-4F61-93F9-ACE2AEEC7C56}"/>
    <dgm:cxn modelId="{6507EF77-8D13-443F-B9E7-9F09B62D9E2A}" type="presOf" srcId="{77DC2C40-A5B9-4D91-9154-0E18516E215C}" destId="{56112EAD-9613-4331-BC46-E92678DA14CC}" srcOrd="0" destOrd="0" presId="urn:microsoft.com/office/officeart/2005/8/layout/vList5"/>
    <dgm:cxn modelId="{54750391-2B30-4392-8604-E1A5E8B04FF1}" srcId="{047E27A0-F37F-4201-97EE-499AA472B813}" destId="{22B16C21-8EF7-4C36-885F-337E1BD49149}" srcOrd="0" destOrd="0" parTransId="{B62A982B-3661-4EDD-82FE-80E926A4FCDC}" sibTransId="{6F34F3A5-866D-4DDF-A8AA-396F89D90310}"/>
    <dgm:cxn modelId="{A297EBB9-4886-4B99-AD42-275E30864A0E}" type="presOf" srcId="{1B6B4E8A-889C-4C10-B881-68B5CDCD3E83}" destId="{3F57F05C-3A03-4656-A095-C2F33604277F}" srcOrd="0" destOrd="0" presId="urn:microsoft.com/office/officeart/2005/8/layout/vList5"/>
    <dgm:cxn modelId="{971AD5C0-BFF1-4B83-89F8-90E57D1807EE}" srcId="{BFCBC0A1-E349-44C2-826E-9A6AC9852CC1}" destId="{6A2CCC38-37E4-4790-B471-19C268F2ECC1}" srcOrd="1" destOrd="0" parTransId="{54D7D5FC-ED1D-41FC-8185-8ECD36D647B6}" sibTransId="{AE311F5F-3101-42CB-B99C-E9B460760038}"/>
    <dgm:cxn modelId="{96832ECA-72E1-4C9B-9CFD-7FFC62B0355A}" srcId="{77DC2C40-A5B9-4D91-9154-0E18516E215C}" destId="{1B6B4E8A-889C-4C10-B881-68B5CDCD3E83}" srcOrd="0" destOrd="0" parTransId="{06DE8615-726F-4B40-9221-818267D30E7C}" sibTransId="{01A71FE8-B17C-47D4-A00D-6E42C09BA78B}"/>
    <dgm:cxn modelId="{41A0CED4-E177-47AE-8214-6A81F982E070}" type="presOf" srcId="{35EAB8CA-8270-44C6-8B59-55A443CB33EE}" destId="{4D260BBA-43CA-4F55-ADC9-50E063BFB1B1}" srcOrd="0" destOrd="0" presId="urn:microsoft.com/office/officeart/2005/8/layout/vList5"/>
    <dgm:cxn modelId="{5A1CD2D5-B64A-4169-91CF-9C482576B49C}" srcId="{77DC2C40-A5B9-4D91-9154-0E18516E215C}" destId="{047E27A0-F37F-4201-97EE-499AA472B813}" srcOrd="1" destOrd="0" parTransId="{CB0C29D4-11AA-4D07-B4BB-15CE3FC247DE}" sibTransId="{91FE6F6F-CF13-4492-8112-0CA4CCB6202B}"/>
    <dgm:cxn modelId="{E262E3DE-24C3-4450-A9E8-8EEFEFBEEF85}" srcId="{77DC2C40-A5B9-4D91-9154-0E18516E215C}" destId="{BFCBC0A1-E349-44C2-826E-9A6AC9852CC1}" srcOrd="2" destOrd="0" parTransId="{482BACEF-D415-4B24-8E73-2912648FFD90}" sibTransId="{BCE59E61-7CA2-4F31-B87B-9E0B4F78F759}"/>
    <dgm:cxn modelId="{39989BE9-5955-4E22-9171-6015C7168497}" srcId="{1B6B4E8A-889C-4C10-B881-68B5CDCD3E83}" destId="{CE637614-A0CF-44BE-BCFE-7A08FCB346DD}" srcOrd="1" destOrd="0" parTransId="{D18D2138-C640-485B-A974-545D7359522D}" sibTransId="{CDC9972E-E45E-4AE8-9C61-B600C92AB987}"/>
    <dgm:cxn modelId="{E56FA0F2-B0CE-407C-B455-1CBEAA1D404E}" type="presOf" srcId="{390D8635-F98F-49D6-9D4E-49035316C667}" destId="{DE0B396A-735F-48D0-98C3-7490F3983797}" srcOrd="0" destOrd="1" presId="urn:microsoft.com/office/officeart/2005/8/layout/vList5"/>
    <dgm:cxn modelId="{CBF0A0FC-5E58-44C4-8C67-AC88DA18146B}" type="presOf" srcId="{6A2CCC38-37E4-4790-B471-19C268F2ECC1}" destId="{D0D2EE56-62C4-4FED-9EA5-4A4F020FFF3C}" srcOrd="0" destOrd="1" presId="urn:microsoft.com/office/officeart/2005/8/layout/vList5"/>
    <dgm:cxn modelId="{85D7AFFC-3179-4786-A604-4B5265C88792}" type="presOf" srcId="{255B66D0-3C08-4995-8B96-932A86AF8665}" destId="{4D260BBA-43CA-4F55-ADC9-50E063BFB1B1}" srcOrd="0" destOrd="2" presId="urn:microsoft.com/office/officeart/2005/8/layout/vList5"/>
    <dgm:cxn modelId="{F9F1E976-8849-4E77-82DD-86319E24E39F}" type="presParOf" srcId="{56112EAD-9613-4331-BC46-E92678DA14CC}" destId="{77C736E2-47A2-4904-A92D-53804194EE44}" srcOrd="0" destOrd="0" presId="urn:microsoft.com/office/officeart/2005/8/layout/vList5"/>
    <dgm:cxn modelId="{83527C91-BD4A-40A8-9609-6A5EDE82EFAE}" type="presParOf" srcId="{77C736E2-47A2-4904-A92D-53804194EE44}" destId="{3F57F05C-3A03-4656-A095-C2F33604277F}" srcOrd="0" destOrd="0" presId="urn:microsoft.com/office/officeart/2005/8/layout/vList5"/>
    <dgm:cxn modelId="{C1C2E139-5232-4DEE-85DA-3E1877355D77}" type="presParOf" srcId="{77C736E2-47A2-4904-A92D-53804194EE44}" destId="{4D260BBA-43CA-4F55-ADC9-50E063BFB1B1}" srcOrd="1" destOrd="0" presId="urn:microsoft.com/office/officeart/2005/8/layout/vList5"/>
    <dgm:cxn modelId="{CD66834F-D600-4244-9D81-1142016B74C4}" type="presParOf" srcId="{56112EAD-9613-4331-BC46-E92678DA14CC}" destId="{39A0C95F-AF65-4D64-82FE-A50BD469AC67}" srcOrd="1" destOrd="0" presId="urn:microsoft.com/office/officeart/2005/8/layout/vList5"/>
    <dgm:cxn modelId="{2F51A3E7-C051-4EEF-91B7-52B16A7EB951}" type="presParOf" srcId="{56112EAD-9613-4331-BC46-E92678DA14CC}" destId="{8CE4DC52-783B-4172-A802-9676D608685F}" srcOrd="2" destOrd="0" presId="urn:microsoft.com/office/officeart/2005/8/layout/vList5"/>
    <dgm:cxn modelId="{BCE6C008-373C-41DE-B331-4E9F391B7D94}" type="presParOf" srcId="{8CE4DC52-783B-4172-A802-9676D608685F}" destId="{9C75FD83-58B0-447E-857B-2286D0D8C9E6}" srcOrd="0" destOrd="0" presId="urn:microsoft.com/office/officeart/2005/8/layout/vList5"/>
    <dgm:cxn modelId="{B41C731B-2F65-4741-8A12-CFF4EB5CF823}" type="presParOf" srcId="{8CE4DC52-783B-4172-A802-9676D608685F}" destId="{DE0B396A-735F-48D0-98C3-7490F3983797}" srcOrd="1" destOrd="0" presId="urn:microsoft.com/office/officeart/2005/8/layout/vList5"/>
    <dgm:cxn modelId="{58A124AC-EB2C-4997-9106-43CBDB3546ED}" type="presParOf" srcId="{56112EAD-9613-4331-BC46-E92678DA14CC}" destId="{316E5B59-CB8F-4E03-8998-8618887119EA}" srcOrd="3" destOrd="0" presId="urn:microsoft.com/office/officeart/2005/8/layout/vList5"/>
    <dgm:cxn modelId="{3325D136-472E-4CDD-9CB3-6F495CEA0068}" type="presParOf" srcId="{56112EAD-9613-4331-BC46-E92678DA14CC}" destId="{5DACB9A0-9F34-4C1D-B5E6-632D493BADEA}" srcOrd="4" destOrd="0" presId="urn:microsoft.com/office/officeart/2005/8/layout/vList5"/>
    <dgm:cxn modelId="{ED55EAB2-0D63-493B-B173-BF51D50C7A09}" type="presParOf" srcId="{5DACB9A0-9F34-4C1D-B5E6-632D493BADEA}" destId="{B764CF1B-F634-45D4-804E-B5AF2D28850B}" srcOrd="0" destOrd="0" presId="urn:microsoft.com/office/officeart/2005/8/layout/vList5"/>
    <dgm:cxn modelId="{D6F79980-49CB-43A9-9B40-53C564C7094B}" type="presParOf" srcId="{5DACB9A0-9F34-4C1D-B5E6-632D493BADEA}" destId="{D0D2EE56-62C4-4FED-9EA5-4A4F020FFF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DC2C40-A5B9-4D91-9154-0E18516E21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5EAB8CA-8270-44C6-8B59-55A443CB33EE}">
      <dgm:prSet phldrT="[Text]"/>
      <dgm:spPr/>
      <dgm:t>
        <a:bodyPr/>
        <a:lstStyle/>
        <a:p>
          <a:r>
            <a:rPr lang="en-GB" dirty="0" err="1"/>
            <a:t>Sensibilización</a:t>
          </a:r>
          <a:endParaRPr lang="es-EC" dirty="0"/>
        </a:p>
      </dgm:t>
    </dgm:pt>
    <dgm:pt modelId="{E5F95C4E-2521-475F-AC4E-A29001DC43D5}" type="sibTrans" cxnId="{F47A4938-0DFD-4BD3-9AE8-D13941F36CFE}">
      <dgm:prSet/>
      <dgm:spPr/>
      <dgm:t>
        <a:bodyPr/>
        <a:lstStyle/>
        <a:p>
          <a:endParaRPr lang="es-EC"/>
        </a:p>
      </dgm:t>
    </dgm:pt>
    <dgm:pt modelId="{EEEFC237-0007-442D-84CD-0E005941E57A}" type="parTrans" cxnId="{F47A4938-0DFD-4BD3-9AE8-D13941F36CFE}">
      <dgm:prSet/>
      <dgm:spPr/>
      <dgm:t>
        <a:bodyPr/>
        <a:lstStyle/>
        <a:p>
          <a:endParaRPr lang="es-EC"/>
        </a:p>
      </dgm:t>
    </dgm:pt>
    <dgm:pt modelId="{CE637614-A0CF-44BE-BCFE-7A08FCB346DD}">
      <dgm:prSet phldrT="[Text]"/>
      <dgm:spPr/>
      <dgm:t>
        <a:bodyPr/>
        <a:lstStyle/>
        <a:p>
          <a:r>
            <a:rPr lang="en-GB" dirty="0" err="1"/>
            <a:t>Compartir</a:t>
          </a:r>
          <a:r>
            <a:rPr lang="en-GB" dirty="0"/>
            <a:t> la </a:t>
          </a:r>
          <a:r>
            <a:rPr lang="en-GB" dirty="0" err="1"/>
            <a:t>información</a:t>
          </a:r>
          <a:endParaRPr lang="es-EC" dirty="0"/>
        </a:p>
      </dgm:t>
    </dgm:pt>
    <dgm:pt modelId="{CDC9972E-E45E-4AE8-9C61-B600C92AB987}" type="sibTrans" cxnId="{39989BE9-5955-4E22-9171-6015C7168497}">
      <dgm:prSet/>
      <dgm:spPr/>
      <dgm:t>
        <a:bodyPr/>
        <a:lstStyle/>
        <a:p>
          <a:endParaRPr lang="es-EC"/>
        </a:p>
      </dgm:t>
    </dgm:pt>
    <dgm:pt modelId="{D18D2138-C640-485B-A974-545D7359522D}" type="parTrans" cxnId="{39989BE9-5955-4E22-9171-6015C7168497}">
      <dgm:prSet/>
      <dgm:spPr/>
      <dgm:t>
        <a:bodyPr/>
        <a:lstStyle/>
        <a:p>
          <a:endParaRPr lang="es-EC"/>
        </a:p>
      </dgm:t>
    </dgm:pt>
    <dgm:pt modelId="{51B99A76-428E-4FBC-96FD-8EAB523463CF}">
      <dgm:prSet phldrT="[Text]"/>
      <dgm:spPr/>
      <dgm:t>
        <a:bodyPr/>
        <a:lstStyle/>
        <a:p>
          <a:endParaRPr lang="es-EC" dirty="0"/>
        </a:p>
      </dgm:t>
    </dgm:pt>
    <dgm:pt modelId="{88E761E8-513C-4944-B916-391649206BB2}" type="parTrans" cxnId="{EB8D02CD-1111-419B-845A-771ADE171700}">
      <dgm:prSet/>
      <dgm:spPr/>
      <dgm:t>
        <a:bodyPr/>
        <a:lstStyle/>
        <a:p>
          <a:endParaRPr lang="es-EC"/>
        </a:p>
      </dgm:t>
    </dgm:pt>
    <dgm:pt modelId="{46D529D3-D27B-4A26-83C4-2B42D4545042}" type="sibTrans" cxnId="{EB8D02CD-1111-419B-845A-771ADE171700}">
      <dgm:prSet/>
      <dgm:spPr/>
      <dgm:t>
        <a:bodyPr/>
        <a:lstStyle/>
        <a:p>
          <a:endParaRPr lang="es-EC"/>
        </a:p>
      </dgm:t>
    </dgm:pt>
    <dgm:pt modelId="{C0AA77DF-ACD6-4742-8EA5-70E4B85D1386}">
      <dgm:prSet phldrT="[Text]"/>
      <dgm:spPr/>
      <dgm:t>
        <a:bodyPr/>
        <a:lstStyle/>
        <a:p>
          <a:r>
            <a:rPr lang="en-GB" dirty="0" err="1"/>
            <a:t>Establecer</a:t>
          </a:r>
          <a:r>
            <a:rPr lang="en-GB" dirty="0"/>
            <a:t> </a:t>
          </a:r>
          <a:r>
            <a:rPr lang="en-GB" dirty="0" err="1"/>
            <a:t>prioridades</a:t>
          </a:r>
          <a:endParaRPr lang="es-EC" dirty="0"/>
        </a:p>
      </dgm:t>
    </dgm:pt>
    <dgm:pt modelId="{896BA540-29A3-4AB1-A47C-CD4A99BC3455}" type="parTrans" cxnId="{4EB55F70-8FF3-4C26-86C5-EF00034648FA}">
      <dgm:prSet/>
      <dgm:spPr/>
      <dgm:t>
        <a:bodyPr/>
        <a:lstStyle/>
        <a:p>
          <a:endParaRPr lang="es-EC"/>
        </a:p>
      </dgm:t>
    </dgm:pt>
    <dgm:pt modelId="{316FFD1B-3B47-48A4-BF6A-AED8F2A23AED}" type="sibTrans" cxnId="{4EB55F70-8FF3-4C26-86C5-EF00034648FA}">
      <dgm:prSet/>
      <dgm:spPr/>
      <dgm:t>
        <a:bodyPr/>
        <a:lstStyle/>
        <a:p>
          <a:endParaRPr lang="es-EC"/>
        </a:p>
      </dgm:t>
    </dgm:pt>
    <dgm:pt modelId="{56112EAD-9613-4331-BC46-E92678DA14CC}" type="pres">
      <dgm:prSet presAssocID="{77DC2C40-A5B9-4D91-9154-0E18516E215C}" presName="Name0" presStyleCnt="0">
        <dgm:presLayoutVars>
          <dgm:dir/>
          <dgm:animLvl val="lvl"/>
          <dgm:resizeHandles val="exact"/>
        </dgm:presLayoutVars>
      </dgm:prSet>
      <dgm:spPr/>
    </dgm:pt>
    <dgm:pt modelId="{7F0B0B7A-F6DA-487A-9218-F27773404219}" type="pres">
      <dgm:prSet presAssocID="{35EAB8CA-8270-44C6-8B59-55A443CB33EE}" presName="linNode" presStyleCnt="0"/>
      <dgm:spPr/>
    </dgm:pt>
    <dgm:pt modelId="{0F574F99-7754-4D57-B58D-8C1E72B04C38}" type="pres">
      <dgm:prSet presAssocID="{35EAB8CA-8270-44C6-8B59-55A443CB33EE}" presName="parentText" presStyleLbl="node1" presStyleIdx="0" presStyleCnt="1" custScaleY="94094" custLinFactNeighborY="-155">
        <dgm:presLayoutVars>
          <dgm:chMax val="1"/>
          <dgm:bulletEnabled val="1"/>
        </dgm:presLayoutVars>
      </dgm:prSet>
      <dgm:spPr/>
    </dgm:pt>
    <dgm:pt modelId="{3CB8C329-6DB0-42D9-9680-48616620934B}" type="pres">
      <dgm:prSet presAssocID="{35EAB8CA-8270-44C6-8B59-55A443CB33EE}" presName="descendantText" presStyleLbl="alignAccFollowNode1" presStyleIdx="0" presStyleCnt="1">
        <dgm:presLayoutVars>
          <dgm:bulletEnabled val="1"/>
        </dgm:presLayoutVars>
      </dgm:prSet>
      <dgm:spPr/>
    </dgm:pt>
  </dgm:ptLst>
  <dgm:cxnLst>
    <dgm:cxn modelId="{0BF7660C-0315-458E-90FB-B82DA50372F3}" type="presOf" srcId="{51B99A76-428E-4FBC-96FD-8EAB523463CF}" destId="{3CB8C329-6DB0-42D9-9680-48616620934B}" srcOrd="0" destOrd="2" presId="urn:microsoft.com/office/officeart/2005/8/layout/vList5"/>
    <dgm:cxn modelId="{F455BE29-041F-4A54-BBD4-7E2F0C973F70}" type="presOf" srcId="{CE637614-A0CF-44BE-BCFE-7A08FCB346DD}" destId="{3CB8C329-6DB0-42D9-9680-48616620934B}" srcOrd="0" destOrd="0" presId="urn:microsoft.com/office/officeart/2005/8/layout/vList5"/>
    <dgm:cxn modelId="{F47A4938-0DFD-4BD3-9AE8-D13941F36CFE}" srcId="{77DC2C40-A5B9-4D91-9154-0E18516E215C}" destId="{35EAB8CA-8270-44C6-8B59-55A443CB33EE}" srcOrd="0" destOrd="0" parTransId="{EEEFC237-0007-442D-84CD-0E005941E57A}" sibTransId="{E5F95C4E-2521-475F-AC4E-A29001DC43D5}"/>
    <dgm:cxn modelId="{04801941-FD39-4594-BFCC-F1F78C6FE2C5}" type="presOf" srcId="{35EAB8CA-8270-44C6-8B59-55A443CB33EE}" destId="{0F574F99-7754-4D57-B58D-8C1E72B04C38}" srcOrd="0" destOrd="0" presId="urn:microsoft.com/office/officeart/2005/8/layout/vList5"/>
    <dgm:cxn modelId="{4EB55F70-8FF3-4C26-86C5-EF00034648FA}" srcId="{35EAB8CA-8270-44C6-8B59-55A443CB33EE}" destId="{C0AA77DF-ACD6-4742-8EA5-70E4B85D1386}" srcOrd="1" destOrd="0" parTransId="{896BA540-29A3-4AB1-A47C-CD4A99BC3455}" sibTransId="{316FFD1B-3B47-48A4-BF6A-AED8F2A23AED}"/>
    <dgm:cxn modelId="{6507EF77-8D13-443F-B9E7-9F09B62D9E2A}" type="presOf" srcId="{77DC2C40-A5B9-4D91-9154-0E18516E215C}" destId="{56112EAD-9613-4331-BC46-E92678DA14CC}" srcOrd="0" destOrd="0" presId="urn:microsoft.com/office/officeart/2005/8/layout/vList5"/>
    <dgm:cxn modelId="{F0363E7C-4D42-49CE-BAB7-42D1B5F52370}" type="presOf" srcId="{C0AA77DF-ACD6-4742-8EA5-70E4B85D1386}" destId="{3CB8C329-6DB0-42D9-9680-48616620934B}" srcOrd="0" destOrd="1" presId="urn:microsoft.com/office/officeart/2005/8/layout/vList5"/>
    <dgm:cxn modelId="{EB8D02CD-1111-419B-845A-771ADE171700}" srcId="{35EAB8CA-8270-44C6-8B59-55A443CB33EE}" destId="{51B99A76-428E-4FBC-96FD-8EAB523463CF}" srcOrd="2" destOrd="0" parTransId="{88E761E8-513C-4944-B916-391649206BB2}" sibTransId="{46D529D3-D27B-4A26-83C4-2B42D4545042}"/>
    <dgm:cxn modelId="{39989BE9-5955-4E22-9171-6015C7168497}" srcId="{35EAB8CA-8270-44C6-8B59-55A443CB33EE}" destId="{CE637614-A0CF-44BE-BCFE-7A08FCB346DD}" srcOrd="0" destOrd="0" parTransId="{D18D2138-C640-485B-A974-545D7359522D}" sibTransId="{CDC9972E-E45E-4AE8-9C61-B600C92AB987}"/>
    <dgm:cxn modelId="{703A029D-3B27-44D5-926B-EEDACFB02899}" type="presParOf" srcId="{56112EAD-9613-4331-BC46-E92678DA14CC}" destId="{7F0B0B7A-F6DA-487A-9218-F27773404219}" srcOrd="0" destOrd="0" presId="urn:microsoft.com/office/officeart/2005/8/layout/vList5"/>
    <dgm:cxn modelId="{AEC69953-D7A9-40E0-835C-051DDFC0296B}" type="presParOf" srcId="{7F0B0B7A-F6DA-487A-9218-F27773404219}" destId="{0F574F99-7754-4D57-B58D-8C1E72B04C38}" srcOrd="0" destOrd="0" presId="urn:microsoft.com/office/officeart/2005/8/layout/vList5"/>
    <dgm:cxn modelId="{ADB7B776-B493-4685-B0A7-D26628A6C4C3}" type="presParOf" srcId="{7F0B0B7A-F6DA-487A-9218-F27773404219}" destId="{3CB8C329-6DB0-42D9-9680-48616620934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7BD6F0-ACBD-4176-9304-150B6AA0176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8A9513E2-1565-4507-898C-9ED85E4399BC}">
      <dgm:prSet phldrT="[Text]"/>
      <dgm:spPr/>
      <dgm:t>
        <a:bodyPr/>
        <a:lstStyle/>
        <a:p>
          <a:r>
            <a:rPr lang="en-GB" dirty="0"/>
            <a:t>Tipo de </a:t>
          </a:r>
          <a:r>
            <a:rPr lang="en-GB" dirty="0" err="1"/>
            <a:t>Herramienta</a:t>
          </a:r>
          <a:endParaRPr lang="es-EC" dirty="0"/>
        </a:p>
      </dgm:t>
    </dgm:pt>
    <dgm:pt modelId="{42F031D1-084C-4C85-911D-2E743CD7A120}" type="parTrans" cxnId="{D4433B83-82F5-44A8-9C0B-FA39E86FA05E}">
      <dgm:prSet/>
      <dgm:spPr/>
      <dgm:t>
        <a:bodyPr/>
        <a:lstStyle/>
        <a:p>
          <a:endParaRPr lang="es-EC"/>
        </a:p>
      </dgm:t>
    </dgm:pt>
    <dgm:pt modelId="{CF9AC3A5-F5F2-4063-956D-8FCB194DFC87}" type="sibTrans" cxnId="{D4433B83-82F5-44A8-9C0B-FA39E86FA05E}">
      <dgm:prSet/>
      <dgm:spPr/>
      <dgm:t>
        <a:bodyPr/>
        <a:lstStyle/>
        <a:p>
          <a:endParaRPr lang="es-EC"/>
        </a:p>
      </dgm:t>
    </dgm:pt>
    <dgm:pt modelId="{E5F9CBB8-89B0-40BE-B951-41CB37B1F872}">
      <dgm:prSet phldrT="[Text]"/>
      <dgm:spPr/>
      <dgm:t>
        <a:bodyPr/>
        <a:lstStyle/>
        <a:p>
          <a:r>
            <a:rPr lang="en-GB" dirty="0"/>
            <a:t>B.D </a:t>
          </a:r>
          <a:r>
            <a:rPr lang="en-GB" dirty="0" err="1"/>
            <a:t>patentes</a:t>
          </a:r>
          <a:endParaRPr lang="es-EC" dirty="0"/>
        </a:p>
      </dgm:t>
    </dgm:pt>
    <dgm:pt modelId="{B514D589-3851-4D5B-A06F-08574BA4DFD3}" type="parTrans" cxnId="{BBB4384F-8A37-462B-AF1A-7385EB2B6F78}">
      <dgm:prSet/>
      <dgm:spPr/>
      <dgm:t>
        <a:bodyPr/>
        <a:lstStyle/>
        <a:p>
          <a:endParaRPr lang="es-EC"/>
        </a:p>
      </dgm:t>
    </dgm:pt>
    <dgm:pt modelId="{E2BAFC29-DEC3-4658-B050-57A5438680F1}" type="sibTrans" cxnId="{BBB4384F-8A37-462B-AF1A-7385EB2B6F78}">
      <dgm:prSet/>
      <dgm:spPr/>
      <dgm:t>
        <a:bodyPr/>
        <a:lstStyle/>
        <a:p>
          <a:endParaRPr lang="es-EC"/>
        </a:p>
      </dgm:t>
    </dgm:pt>
    <dgm:pt modelId="{EE713A22-1B15-4FE8-A280-B645C2482270}">
      <dgm:prSet phldrT="[Text]"/>
      <dgm:spPr/>
      <dgm:t>
        <a:bodyPr/>
        <a:lstStyle/>
        <a:p>
          <a:r>
            <a:rPr lang="en-GB" dirty="0"/>
            <a:t>B.D </a:t>
          </a:r>
          <a:r>
            <a:rPr lang="en-GB" dirty="0" err="1"/>
            <a:t>publicaciones</a:t>
          </a:r>
          <a:r>
            <a:rPr lang="en-GB" dirty="0"/>
            <a:t> </a:t>
          </a:r>
          <a:r>
            <a:rPr lang="en-GB" dirty="0" err="1"/>
            <a:t>científicas</a:t>
          </a:r>
          <a:endParaRPr lang="es-EC" dirty="0"/>
        </a:p>
      </dgm:t>
    </dgm:pt>
    <dgm:pt modelId="{DEF55B4A-596B-44BA-89D3-293185595559}" type="parTrans" cxnId="{B2FCDCD1-E4D6-475C-BB6F-E841376DD08B}">
      <dgm:prSet/>
      <dgm:spPr/>
      <dgm:t>
        <a:bodyPr/>
        <a:lstStyle/>
        <a:p>
          <a:endParaRPr lang="es-EC"/>
        </a:p>
      </dgm:t>
    </dgm:pt>
    <dgm:pt modelId="{EC43DED8-EA31-4A8C-965D-FD0A77A1CEA9}" type="sibTrans" cxnId="{B2FCDCD1-E4D6-475C-BB6F-E841376DD08B}">
      <dgm:prSet/>
      <dgm:spPr/>
      <dgm:t>
        <a:bodyPr/>
        <a:lstStyle/>
        <a:p>
          <a:endParaRPr lang="es-EC"/>
        </a:p>
      </dgm:t>
    </dgm:pt>
    <dgm:pt modelId="{1012AE88-A239-4F80-85A9-7CE42D418A0B}">
      <dgm:prSet phldrT="[Text]"/>
      <dgm:spPr/>
      <dgm:t>
        <a:bodyPr/>
        <a:lstStyle/>
        <a:p>
          <a:r>
            <a:rPr lang="en-GB" dirty="0"/>
            <a:t>Tipo de Fuentes de </a:t>
          </a:r>
          <a:r>
            <a:rPr lang="es-EC" noProof="0" dirty="0"/>
            <a:t>Información</a:t>
          </a:r>
        </a:p>
      </dgm:t>
    </dgm:pt>
    <dgm:pt modelId="{7A312647-E204-46AB-B746-49F58266305B}" type="parTrans" cxnId="{96E67F83-0BA8-45F6-BF22-EA69552504EB}">
      <dgm:prSet/>
      <dgm:spPr/>
      <dgm:t>
        <a:bodyPr/>
        <a:lstStyle/>
        <a:p>
          <a:endParaRPr lang="es-EC"/>
        </a:p>
      </dgm:t>
    </dgm:pt>
    <dgm:pt modelId="{E95FF303-4B70-4C9D-8C93-64EC10DD157C}" type="sibTrans" cxnId="{96E67F83-0BA8-45F6-BF22-EA69552504EB}">
      <dgm:prSet/>
      <dgm:spPr/>
      <dgm:t>
        <a:bodyPr/>
        <a:lstStyle/>
        <a:p>
          <a:endParaRPr lang="es-EC"/>
        </a:p>
      </dgm:t>
    </dgm:pt>
    <dgm:pt modelId="{598B234C-074E-4D1B-9B71-A035A4D364B7}">
      <dgm:prSet phldrT="[Text]"/>
      <dgm:spPr/>
      <dgm:t>
        <a:bodyPr/>
        <a:lstStyle/>
        <a:p>
          <a:r>
            <a:rPr lang="en-GB" dirty="0"/>
            <a:t>F. </a:t>
          </a:r>
          <a:r>
            <a:rPr lang="en-GB" dirty="0" err="1"/>
            <a:t>Abiertas</a:t>
          </a:r>
          <a:r>
            <a:rPr lang="en-GB" dirty="0"/>
            <a:t> “A”</a:t>
          </a:r>
          <a:endParaRPr lang="es-EC" dirty="0"/>
        </a:p>
      </dgm:t>
    </dgm:pt>
    <dgm:pt modelId="{28FAA432-FFBF-4A76-AE6C-0DDAAB5583E5}" type="parTrans" cxnId="{205B43D4-BB9C-4455-B3CE-6F369768C7FA}">
      <dgm:prSet/>
      <dgm:spPr/>
      <dgm:t>
        <a:bodyPr/>
        <a:lstStyle/>
        <a:p>
          <a:endParaRPr lang="es-EC"/>
        </a:p>
      </dgm:t>
    </dgm:pt>
    <dgm:pt modelId="{5FB36A81-1C21-4B3B-A05A-49E433FC4067}" type="sibTrans" cxnId="{205B43D4-BB9C-4455-B3CE-6F369768C7FA}">
      <dgm:prSet/>
      <dgm:spPr/>
      <dgm:t>
        <a:bodyPr/>
        <a:lstStyle/>
        <a:p>
          <a:endParaRPr lang="es-EC"/>
        </a:p>
      </dgm:t>
    </dgm:pt>
    <dgm:pt modelId="{1699850D-E5F3-42A7-A4DE-7438246CC645}">
      <dgm:prSet phldrT="[Text]"/>
      <dgm:spPr/>
      <dgm:t>
        <a:bodyPr/>
        <a:lstStyle/>
        <a:p>
          <a:r>
            <a:rPr lang="en-GB" dirty="0"/>
            <a:t>F. Restring. “B”</a:t>
          </a:r>
          <a:endParaRPr lang="es-EC" dirty="0"/>
        </a:p>
      </dgm:t>
    </dgm:pt>
    <dgm:pt modelId="{A9ED8FB7-B79E-42F0-9DDB-F99ECC17C1D3}" type="parTrans" cxnId="{4CE5C01C-89BE-43E7-B816-19A872BFEFB5}">
      <dgm:prSet/>
      <dgm:spPr/>
      <dgm:t>
        <a:bodyPr/>
        <a:lstStyle/>
        <a:p>
          <a:endParaRPr lang="es-EC"/>
        </a:p>
      </dgm:t>
    </dgm:pt>
    <dgm:pt modelId="{483D822F-B7D7-4E4D-A1E2-0C585245456A}" type="sibTrans" cxnId="{4CE5C01C-89BE-43E7-B816-19A872BFEFB5}">
      <dgm:prSet/>
      <dgm:spPr/>
      <dgm:t>
        <a:bodyPr/>
        <a:lstStyle/>
        <a:p>
          <a:endParaRPr lang="es-EC"/>
        </a:p>
      </dgm:t>
    </dgm:pt>
    <dgm:pt modelId="{37174DC9-12A6-4959-88EF-C4FB2454DFC9}">
      <dgm:prSet phldrT="[Text]"/>
      <dgm:spPr/>
      <dgm:t>
        <a:bodyPr/>
        <a:lstStyle/>
        <a:p>
          <a:r>
            <a:rPr lang="en-GB" dirty="0" err="1"/>
            <a:t>Clasificación</a:t>
          </a:r>
          <a:r>
            <a:rPr lang="en-GB" dirty="0"/>
            <a:t> de </a:t>
          </a:r>
          <a:r>
            <a:rPr lang="en-GB" dirty="0" err="1"/>
            <a:t>fuentes</a:t>
          </a:r>
          <a:r>
            <a:rPr lang="en-GB" dirty="0"/>
            <a:t> de </a:t>
          </a:r>
          <a:r>
            <a:rPr lang="en-GB" dirty="0" err="1"/>
            <a:t>información</a:t>
          </a:r>
          <a:endParaRPr lang="es-EC" dirty="0"/>
        </a:p>
      </dgm:t>
    </dgm:pt>
    <dgm:pt modelId="{B95695E4-E85E-42AD-BB1D-2291F1CF147D}" type="parTrans" cxnId="{F39304A3-FAD8-4CC8-8380-CEE8CDB48F72}">
      <dgm:prSet/>
      <dgm:spPr/>
      <dgm:t>
        <a:bodyPr/>
        <a:lstStyle/>
        <a:p>
          <a:endParaRPr lang="es-EC"/>
        </a:p>
      </dgm:t>
    </dgm:pt>
    <dgm:pt modelId="{864D88EE-AD02-42F2-95C2-5B69A3CD1086}" type="sibTrans" cxnId="{F39304A3-FAD8-4CC8-8380-CEE8CDB48F72}">
      <dgm:prSet/>
      <dgm:spPr/>
      <dgm:t>
        <a:bodyPr/>
        <a:lstStyle/>
        <a:p>
          <a:endParaRPr lang="es-EC"/>
        </a:p>
      </dgm:t>
    </dgm:pt>
    <dgm:pt modelId="{B8A28B54-79A3-4D84-ACE9-51875A336FF3}">
      <dgm:prSet phldrT="[Text]"/>
      <dgm:spPr/>
      <dgm:t>
        <a:bodyPr/>
        <a:lstStyle/>
        <a:p>
          <a:r>
            <a:rPr lang="en-GB" dirty="0" err="1"/>
            <a:t>Clasificación</a:t>
          </a:r>
          <a:r>
            <a:rPr lang="en-GB" dirty="0"/>
            <a:t> 1 </a:t>
          </a:r>
          <a:endParaRPr lang="es-EC" dirty="0"/>
        </a:p>
      </dgm:t>
    </dgm:pt>
    <dgm:pt modelId="{A5FFE83E-07C4-4747-AA34-9032A7D1E2C3}" type="parTrans" cxnId="{4D4B2587-A8FE-482A-A861-6041E5ADE4B2}">
      <dgm:prSet/>
      <dgm:spPr/>
      <dgm:t>
        <a:bodyPr/>
        <a:lstStyle/>
        <a:p>
          <a:endParaRPr lang="es-EC"/>
        </a:p>
      </dgm:t>
    </dgm:pt>
    <dgm:pt modelId="{531364DA-FA8F-4D9F-90C1-7AD0DE5FE84A}" type="sibTrans" cxnId="{4D4B2587-A8FE-482A-A861-6041E5ADE4B2}">
      <dgm:prSet/>
      <dgm:spPr/>
      <dgm:t>
        <a:bodyPr/>
        <a:lstStyle/>
        <a:p>
          <a:endParaRPr lang="es-EC"/>
        </a:p>
      </dgm:t>
    </dgm:pt>
    <dgm:pt modelId="{3B7DF10D-35CB-4973-9D11-63192B21B01E}">
      <dgm:prSet phldrT="[Text]"/>
      <dgm:spPr/>
      <dgm:t>
        <a:bodyPr/>
        <a:lstStyle/>
        <a:p>
          <a:r>
            <a:rPr lang="en-GB" dirty="0" err="1"/>
            <a:t>Clasificación</a:t>
          </a:r>
          <a:r>
            <a:rPr lang="en-GB" dirty="0"/>
            <a:t> 2</a:t>
          </a:r>
          <a:endParaRPr lang="es-EC" dirty="0"/>
        </a:p>
      </dgm:t>
    </dgm:pt>
    <dgm:pt modelId="{7B091C08-1F5F-49EE-B000-7B3639132053}" type="parTrans" cxnId="{CAB0D67C-D283-4B91-A340-8A0B492D57B0}">
      <dgm:prSet/>
      <dgm:spPr/>
      <dgm:t>
        <a:bodyPr/>
        <a:lstStyle/>
        <a:p>
          <a:endParaRPr lang="es-EC"/>
        </a:p>
      </dgm:t>
    </dgm:pt>
    <dgm:pt modelId="{C2E34ADF-2E10-43B6-AA13-D1F35BA585A0}" type="sibTrans" cxnId="{CAB0D67C-D283-4B91-A340-8A0B492D57B0}">
      <dgm:prSet/>
      <dgm:spPr/>
      <dgm:t>
        <a:bodyPr/>
        <a:lstStyle/>
        <a:p>
          <a:endParaRPr lang="es-EC"/>
        </a:p>
      </dgm:t>
    </dgm:pt>
    <dgm:pt modelId="{E463AEBA-16EE-4345-B71D-A53A90797829}">
      <dgm:prSet phldrT="[Text]"/>
      <dgm:spPr/>
      <dgm:t>
        <a:bodyPr/>
        <a:lstStyle/>
        <a:p>
          <a:r>
            <a:rPr lang="en-GB" dirty="0" err="1"/>
            <a:t>Conferencias</a:t>
          </a:r>
          <a:r>
            <a:rPr lang="en-GB" dirty="0"/>
            <a:t> </a:t>
          </a:r>
          <a:endParaRPr lang="es-EC" dirty="0"/>
        </a:p>
      </dgm:t>
    </dgm:pt>
    <dgm:pt modelId="{8621329A-799B-4632-90CA-3EA74F617F4A}" type="parTrans" cxnId="{A0207AF6-FC4F-49BF-BC51-9968366ADD36}">
      <dgm:prSet/>
      <dgm:spPr/>
      <dgm:t>
        <a:bodyPr/>
        <a:lstStyle/>
        <a:p>
          <a:endParaRPr lang="es-EC"/>
        </a:p>
      </dgm:t>
    </dgm:pt>
    <dgm:pt modelId="{342F96D4-A44F-4390-979F-8B3210007E29}" type="sibTrans" cxnId="{A0207AF6-FC4F-49BF-BC51-9968366ADD36}">
      <dgm:prSet/>
      <dgm:spPr/>
      <dgm:t>
        <a:bodyPr/>
        <a:lstStyle/>
        <a:p>
          <a:endParaRPr lang="es-EC"/>
        </a:p>
      </dgm:t>
    </dgm:pt>
    <dgm:pt modelId="{F24D4F2C-321B-4F80-991B-CA7F502682BD}">
      <dgm:prSet phldrT="[Text]"/>
      <dgm:spPr/>
      <dgm:t>
        <a:bodyPr/>
        <a:lstStyle/>
        <a:p>
          <a:r>
            <a:rPr lang="en-GB" dirty="0" err="1"/>
            <a:t>Registros</a:t>
          </a:r>
          <a:r>
            <a:rPr lang="en-GB" dirty="0"/>
            <a:t> y </a:t>
          </a:r>
          <a:r>
            <a:rPr lang="en-GB" dirty="0" err="1"/>
            <a:t>Marcas</a:t>
          </a:r>
          <a:endParaRPr lang="es-EC" dirty="0"/>
        </a:p>
      </dgm:t>
    </dgm:pt>
    <dgm:pt modelId="{9A6529F3-60A1-4953-979D-47043C626EAF}" type="parTrans" cxnId="{22E7F8DC-D4D6-4064-952E-A29C8B145465}">
      <dgm:prSet/>
      <dgm:spPr/>
      <dgm:t>
        <a:bodyPr/>
        <a:lstStyle/>
        <a:p>
          <a:endParaRPr lang="es-EC"/>
        </a:p>
      </dgm:t>
    </dgm:pt>
    <dgm:pt modelId="{AF91D123-3EA0-4410-A7EF-24710B8E7A3B}" type="sibTrans" cxnId="{22E7F8DC-D4D6-4064-952E-A29C8B145465}">
      <dgm:prSet/>
      <dgm:spPr/>
      <dgm:t>
        <a:bodyPr/>
        <a:lstStyle/>
        <a:p>
          <a:endParaRPr lang="es-EC"/>
        </a:p>
      </dgm:t>
    </dgm:pt>
    <dgm:pt modelId="{CEC34070-CC38-423F-96A0-9DFFC7951921}">
      <dgm:prSet phldrT="[Text]"/>
      <dgm:spPr/>
      <dgm:t>
        <a:bodyPr/>
        <a:lstStyle/>
        <a:p>
          <a:r>
            <a:rPr lang="en-GB" dirty="0"/>
            <a:t>Portales </a:t>
          </a:r>
          <a:r>
            <a:rPr lang="en-GB" dirty="0" err="1"/>
            <a:t>Científicos</a:t>
          </a:r>
          <a:r>
            <a:rPr lang="en-GB" dirty="0"/>
            <a:t> </a:t>
          </a:r>
          <a:endParaRPr lang="es-EC" dirty="0"/>
        </a:p>
      </dgm:t>
    </dgm:pt>
    <dgm:pt modelId="{2D513DFB-7ECA-48E6-8221-CD78FF3EADF4}" type="parTrans" cxnId="{FB5D11C4-BCE1-4B37-B10D-F5A584309658}">
      <dgm:prSet/>
      <dgm:spPr/>
      <dgm:t>
        <a:bodyPr/>
        <a:lstStyle/>
        <a:p>
          <a:endParaRPr lang="es-EC"/>
        </a:p>
      </dgm:t>
    </dgm:pt>
    <dgm:pt modelId="{2FA47894-DA53-4D94-9F32-07DE24B2E76F}" type="sibTrans" cxnId="{FB5D11C4-BCE1-4B37-B10D-F5A584309658}">
      <dgm:prSet/>
      <dgm:spPr/>
      <dgm:t>
        <a:bodyPr/>
        <a:lstStyle/>
        <a:p>
          <a:endParaRPr lang="es-EC"/>
        </a:p>
      </dgm:t>
    </dgm:pt>
    <dgm:pt modelId="{ADC4C9EA-A879-48AB-8C00-BC412649371B}">
      <dgm:prSet phldrT="[Text]"/>
      <dgm:spPr/>
      <dgm:t>
        <a:bodyPr/>
        <a:lstStyle/>
        <a:p>
          <a:r>
            <a:rPr lang="en-GB" dirty="0" err="1"/>
            <a:t>Notas</a:t>
          </a:r>
          <a:r>
            <a:rPr lang="en-GB" dirty="0"/>
            <a:t> de </a:t>
          </a:r>
          <a:r>
            <a:rPr lang="en-GB" dirty="0" err="1"/>
            <a:t>prensa</a:t>
          </a:r>
          <a:endParaRPr lang="es-EC" dirty="0"/>
        </a:p>
      </dgm:t>
    </dgm:pt>
    <dgm:pt modelId="{2AF3C290-E113-42E0-BE3F-FE1F3C2E39C2}" type="parTrans" cxnId="{B601249C-A606-4C05-B58F-69DB4D385447}">
      <dgm:prSet/>
      <dgm:spPr/>
      <dgm:t>
        <a:bodyPr/>
        <a:lstStyle/>
        <a:p>
          <a:endParaRPr lang="es-EC"/>
        </a:p>
      </dgm:t>
    </dgm:pt>
    <dgm:pt modelId="{092F771A-ECAB-466C-ACA6-C939CD26160D}" type="sibTrans" cxnId="{B601249C-A606-4C05-B58F-69DB4D385447}">
      <dgm:prSet/>
      <dgm:spPr/>
      <dgm:t>
        <a:bodyPr/>
        <a:lstStyle/>
        <a:p>
          <a:endParaRPr lang="es-EC"/>
        </a:p>
      </dgm:t>
    </dgm:pt>
    <dgm:pt modelId="{F40CB4D0-94C0-4A18-82D5-1FAE894AEF02}">
      <dgm:prSet phldrT="[Text]"/>
      <dgm:spPr/>
      <dgm:t>
        <a:bodyPr/>
        <a:lstStyle/>
        <a:p>
          <a:r>
            <a:rPr lang="en-GB" dirty="0"/>
            <a:t>Redes </a:t>
          </a:r>
          <a:r>
            <a:rPr lang="en-GB" dirty="0" err="1"/>
            <a:t>sociales</a:t>
          </a:r>
          <a:r>
            <a:rPr lang="en-GB" dirty="0"/>
            <a:t> </a:t>
          </a:r>
          <a:r>
            <a:rPr lang="en-GB" dirty="0" err="1"/>
            <a:t>especilizadas</a:t>
          </a:r>
          <a:endParaRPr lang="es-EC" dirty="0"/>
        </a:p>
      </dgm:t>
    </dgm:pt>
    <dgm:pt modelId="{AD31A628-A8E8-4443-B5D6-04F75877D33A}" type="parTrans" cxnId="{FEF77F0F-B5C5-41F9-ACFB-FB009B6236E5}">
      <dgm:prSet/>
      <dgm:spPr/>
      <dgm:t>
        <a:bodyPr/>
        <a:lstStyle/>
        <a:p>
          <a:endParaRPr lang="es-EC"/>
        </a:p>
      </dgm:t>
    </dgm:pt>
    <dgm:pt modelId="{1BBBD900-CB1C-472F-94B0-A67A12B74E5E}" type="sibTrans" cxnId="{FEF77F0F-B5C5-41F9-ACFB-FB009B6236E5}">
      <dgm:prSet/>
      <dgm:spPr/>
      <dgm:t>
        <a:bodyPr/>
        <a:lstStyle/>
        <a:p>
          <a:endParaRPr lang="es-EC"/>
        </a:p>
      </dgm:t>
    </dgm:pt>
    <dgm:pt modelId="{C6213281-7C66-404E-8BBD-11D91DB34CE8}">
      <dgm:prSet phldrT="[Text]"/>
      <dgm:spPr/>
      <dgm:t>
        <a:bodyPr/>
        <a:lstStyle/>
        <a:p>
          <a:r>
            <a:rPr lang="en-GB" dirty="0"/>
            <a:t> F. Op. Fund. “C”</a:t>
          </a:r>
          <a:endParaRPr lang="es-EC" dirty="0"/>
        </a:p>
      </dgm:t>
    </dgm:pt>
    <dgm:pt modelId="{4F6E04C8-FF11-472D-B80A-55F853030D6F}" type="parTrans" cxnId="{E38C4229-9BF0-46B4-B52F-261DE49CB91B}">
      <dgm:prSet/>
      <dgm:spPr/>
      <dgm:t>
        <a:bodyPr/>
        <a:lstStyle/>
        <a:p>
          <a:endParaRPr lang="es-EC"/>
        </a:p>
      </dgm:t>
    </dgm:pt>
    <dgm:pt modelId="{56B1CEE7-05F6-4F77-8F19-7C92A48F9FAD}" type="sibTrans" cxnId="{E38C4229-9BF0-46B4-B52F-261DE49CB91B}">
      <dgm:prSet/>
      <dgm:spPr/>
      <dgm:t>
        <a:bodyPr/>
        <a:lstStyle/>
        <a:p>
          <a:endParaRPr lang="es-EC"/>
        </a:p>
      </dgm:t>
    </dgm:pt>
    <dgm:pt modelId="{273A5573-215D-455A-8E65-2105FBC60869}">
      <dgm:prSet phldrT="[Text]"/>
      <dgm:spPr/>
      <dgm:t>
        <a:bodyPr/>
        <a:lstStyle/>
        <a:p>
          <a:r>
            <a:rPr lang="en-GB" dirty="0"/>
            <a:t>Sin </a:t>
          </a:r>
          <a:r>
            <a:rPr lang="en-GB" dirty="0" err="1"/>
            <a:t>relevancia</a:t>
          </a:r>
          <a:r>
            <a:rPr lang="en-GB" dirty="0"/>
            <a:t> “D”</a:t>
          </a:r>
          <a:endParaRPr lang="es-EC" dirty="0"/>
        </a:p>
      </dgm:t>
    </dgm:pt>
    <dgm:pt modelId="{41081CE5-DAB3-4FE8-9F54-822B4300F04E}" type="parTrans" cxnId="{AE907C87-C241-4A38-B893-16E3525D9D79}">
      <dgm:prSet/>
      <dgm:spPr/>
      <dgm:t>
        <a:bodyPr/>
        <a:lstStyle/>
        <a:p>
          <a:endParaRPr lang="es-EC"/>
        </a:p>
      </dgm:t>
    </dgm:pt>
    <dgm:pt modelId="{9FB10F64-92A7-4F83-8608-0E3962213D32}" type="sibTrans" cxnId="{AE907C87-C241-4A38-B893-16E3525D9D79}">
      <dgm:prSet/>
      <dgm:spPr/>
      <dgm:t>
        <a:bodyPr/>
        <a:lstStyle/>
        <a:p>
          <a:endParaRPr lang="es-EC"/>
        </a:p>
      </dgm:t>
    </dgm:pt>
    <dgm:pt modelId="{97AB55F0-DD7E-4CE0-A613-C0075EFFFCC6}">
      <dgm:prSet phldrT="[Text]"/>
      <dgm:spPr/>
      <dgm:t>
        <a:bodyPr/>
        <a:lstStyle/>
        <a:p>
          <a:r>
            <a:rPr lang="en-GB" dirty="0" err="1"/>
            <a:t>Estratégico</a:t>
          </a:r>
          <a:r>
            <a:rPr lang="en-GB" dirty="0"/>
            <a:t>, </a:t>
          </a:r>
          <a:r>
            <a:rPr lang="en-GB" dirty="0" err="1"/>
            <a:t>Seguridad</a:t>
          </a:r>
          <a:r>
            <a:rPr lang="en-GB" dirty="0"/>
            <a:t> sist. </a:t>
          </a:r>
          <a:r>
            <a:rPr lang="en-GB" dirty="0" err="1"/>
            <a:t>polt</a:t>
          </a:r>
          <a:r>
            <a:rPr lang="en-GB" dirty="0"/>
            <a:t>.-admin, </a:t>
          </a:r>
          <a:r>
            <a:rPr lang="en-GB" dirty="0" err="1"/>
            <a:t>economía</a:t>
          </a:r>
          <a:r>
            <a:rPr lang="en-GB" dirty="0"/>
            <a:t>, </a:t>
          </a:r>
          <a:r>
            <a:rPr lang="en-GB" dirty="0" err="1"/>
            <a:t>sociedad</a:t>
          </a:r>
          <a:r>
            <a:rPr lang="en-GB" dirty="0"/>
            <a:t>, </a:t>
          </a:r>
          <a:r>
            <a:rPr lang="en-GB" dirty="0" err="1"/>
            <a:t>salud</a:t>
          </a:r>
          <a:r>
            <a:rPr lang="en-GB" dirty="0"/>
            <a:t>.</a:t>
          </a:r>
          <a:endParaRPr lang="es-EC" dirty="0"/>
        </a:p>
      </dgm:t>
    </dgm:pt>
    <dgm:pt modelId="{5056DE0F-73E3-40B0-8481-1B8C66A6A218}" type="parTrans" cxnId="{790106F9-1EBB-4ACD-9561-72A808B3A7E0}">
      <dgm:prSet/>
      <dgm:spPr/>
      <dgm:t>
        <a:bodyPr/>
        <a:lstStyle/>
        <a:p>
          <a:endParaRPr lang="es-EC"/>
        </a:p>
      </dgm:t>
    </dgm:pt>
    <dgm:pt modelId="{6A15F73B-E5ED-480E-9C2E-C78FC17653C3}" type="sibTrans" cxnId="{790106F9-1EBB-4ACD-9561-72A808B3A7E0}">
      <dgm:prSet/>
      <dgm:spPr/>
      <dgm:t>
        <a:bodyPr/>
        <a:lstStyle/>
        <a:p>
          <a:endParaRPr lang="es-EC"/>
        </a:p>
      </dgm:t>
    </dgm:pt>
    <dgm:pt modelId="{0F98D115-B4CE-4DC0-90C6-20DF371F1AE5}">
      <dgm:prSet phldrT="[Text]"/>
      <dgm:spPr/>
      <dgm:t>
        <a:bodyPr/>
        <a:lstStyle/>
        <a:p>
          <a:r>
            <a:rPr lang="en-GB" dirty="0" err="1"/>
            <a:t>Operativo</a:t>
          </a:r>
          <a:r>
            <a:rPr lang="en-GB" dirty="0"/>
            <a:t>/</a:t>
          </a:r>
          <a:r>
            <a:rPr lang="en-GB" dirty="0" err="1"/>
            <a:t>Táctico</a:t>
          </a:r>
          <a:endParaRPr lang="es-EC" dirty="0"/>
        </a:p>
      </dgm:t>
    </dgm:pt>
    <dgm:pt modelId="{B88509C4-45B7-4EEA-AB18-09AEC29261EB}" type="parTrans" cxnId="{5CD38B9D-C3E0-4037-85AE-3620AB5F18D0}">
      <dgm:prSet/>
      <dgm:spPr/>
      <dgm:t>
        <a:bodyPr/>
        <a:lstStyle/>
        <a:p>
          <a:endParaRPr lang="es-EC"/>
        </a:p>
      </dgm:t>
    </dgm:pt>
    <dgm:pt modelId="{DE121D41-4E01-483C-B60B-44347C9D0774}" type="sibTrans" cxnId="{5CD38B9D-C3E0-4037-85AE-3620AB5F18D0}">
      <dgm:prSet/>
      <dgm:spPr/>
      <dgm:t>
        <a:bodyPr/>
        <a:lstStyle/>
        <a:p>
          <a:endParaRPr lang="es-EC"/>
        </a:p>
      </dgm:t>
    </dgm:pt>
    <dgm:pt modelId="{AA3F0055-E9EE-466A-A4F3-6412D49B0CC2}">
      <dgm:prSet phldrT="[Text]"/>
      <dgm:spPr/>
      <dgm:t>
        <a:bodyPr/>
        <a:lstStyle/>
        <a:p>
          <a:r>
            <a:rPr lang="en-GB" dirty="0" err="1"/>
            <a:t>Empleo</a:t>
          </a:r>
          <a:r>
            <a:rPr lang="en-GB" dirty="0"/>
            <a:t> </a:t>
          </a:r>
          <a:r>
            <a:rPr lang="en-GB" dirty="0" err="1"/>
            <a:t>directo</a:t>
          </a:r>
          <a:r>
            <a:rPr lang="en-GB" dirty="0"/>
            <a:t> </a:t>
          </a:r>
          <a:r>
            <a:rPr lang="en-GB" dirty="0" err="1"/>
            <a:t>en</a:t>
          </a:r>
          <a:r>
            <a:rPr lang="en-GB" dirty="0"/>
            <a:t> </a:t>
          </a:r>
          <a:r>
            <a:rPr lang="en-GB" dirty="0" err="1"/>
            <a:t>operaciones</a:t>
          </a:r>
          <a:r>
            <a:rPr lang="en-GB" dirty="0"/>
            <a:t> mil, </a:t>
          </a:r>
          <a:r>
            <a:rPr lang="en-GB" dirty="0" err="1"/>
            <a:t>multipropósito</a:t>
          </a:r>
          <a:r>
            <a:rPr lang="en-GB" dirty="0"/>
            <a:t> </a:t>
          </a:r>
          <a:r>
            <a:rPr lang="en-GB" dirty="0" err="1"/>
            <a:t>equipamiento</a:t>
          </a:r>
          <a:r>
            <a:rPr lang="en-GB" dirty="0"/>
            <a:t>, com.</a:t>
          </a:r>
          <a:endParaRPr lang="es-EC" dirty="0"/>
        </a:p>
      </dgm:t>
    </dgm:pt>
    <dgm:pt modelId="{9DD177F6-DB94-4B0E-B513-AFE436ED46F3}" type="parTrans" cxnId="{D140532B-4C91-47E8-96A0-EF1AEE018B3A}">
      <dgm:prSet/>
      <dgm:spPr/>
      <dgm:t>
        <a:bodyPr/>
        <a:lstStyle/>
        <a:p>
          <a:endParaRPr lang="es-EC"/>
        </a:p>
      </dgm:t>
    </dgm:pt>
    <dgm:pt modelId="{872BBB87-0E7A-4FA1-BD8B-38C7D3B2FC4A}" type="sibTrans" cxnId="{D140532B-4C91-47E8-96A0-EF1AEE018B3A}">
      <dgm:prSet/>
      <dgm:spPr/>
      <dgm:t>
        <a:bodyPr/>
        <a:lstStyle/>
        <a:p>
          <a:endParaRPr lang="es-EC"/>
        </a:p>
      </dgm:t>
    </dgm:pt>
    <dgm:pt modelId="{77A03406-60A1-4E43-857F-DCD1C48EBDC8}" type="pres">
      <dgm:prSet presAssocID="{407BD6F0-ACBD-4176-9304-150B6AA01767}" presName="Name0" presStyleCnt="0">
        <dgm:presLayoutVars>
          <dgm:dir/>
          <dgm:animLvl val="lvl"/>
          <dgm:resizeHandles val="exact"/>
        </dgm:presLayoutVars>
      </dgm:prSet>
      <dgm:spPr/>
    </dgm:pt>
    <dgm:pt modelId="{8BB32038-ABBE-49CD-8590-9DD14F4F1AAC}" type="pres">
      <dgm:prSet presAssocID="{8A9513E2-1565-4507-898C-9ED85E4399BC}" presName="composite" presStyleCnt="0"/>
      <dgm:spPr/>
    </dgm:pt>
    <dgm:pt modelId="{66D8C419-C481-4869-ABF3-19AB14B8ABB0}" type="pres">
      <dgm:prSet presAssocID="{8A9513E2-1565-4507-898C-9ED85E4399BC}" presName="parTx" presStyleLbl="alignNode1" presStyleIdx="0" presStyleCnt="3">
        <dgm:presLayoutVars>
          <dgm:chMax val="0"/>
          <dgm:chPref val="0"/>
          <dgm:bulletEnabled val="1"/>
        </dgm:presLayoutVars>
      </dgm:prSet>
      <dgm:spPr/>
    </dgm:pt>
    <dgm:pt modelId="{35921F2C-7A74-4300-96DA-9B1F9192CCFC}" type="pres">
      <dgm:prSet presAssocID="{8A9513E2-1565-4507-898C-9ED85E4399BC}" presName="desTx" presStyleLbl="alignAccFollowNode1" presStyleIdx="0" presStyleCnt="3">
        <dgm:presLayoutVars>
          <dgm:bulletEnabled val="1"/>
        </dgm:presLayoutVars>
      </dgm:prSet>
      <dgm:spPr/>
    </dgm:pt>
    <dgm:pt modelId="{FBEE5C1F-7313-4D74-8555-13283B31A742}" type="pres">
      <dgm:prSet presAssocID="{CF9AC3A5-F5F2-4063-956D-8FCB194DFC87}" presName="space" presStyleCnt="0"/>
      <dgm:spPr/>
    </dgm:pt>
    <dgm:pt modelId="{40464D42-9453-4A12-A993-D74CAEBDED71}" type="pres">
      <dgm:prSet presAssocID="{1012AE88-A239-4F80-85A9-7CE42D418A0B}" presName="composite" presStyleCnt="0"/>
      <dgm:spPr/>
    </dgm:pt>
    <dgm:pt modelId="{A763732C-51D7-437D-8A44-9EE712420B0C}" type="pres">
      <dgm:prSet presAssocID="{1012AE88-A239-4F80-85A9-7CE42D418A0B}" presName="parTx" presStyleLbl="alignNode1" presStyleIdx="1" presStyleCnt="3">
        <dgm:presLayoutVars>
          <dgm:chMax val="0"/>
          <dgm:chPref val="0"/>
          <dgm:bulletEnabled val="1"/>
        </dgm:presLayoutVars>
      </dgm:prSet>
      <dgm:spPr/>
    </dgm:pt>
    <dgm:pt modelId="{B03D176E-8A5E-4C73-840D-544AF2C49BDE}" type="pres">
      <dgm:prSet presAssocID="{1012AE88-A239-4F80-85A9-7CE42D418A0B}" presName="desTx" presStyleLbl="alignAccFollowNode1" presStyleIdx="1" presStyleCnt="3">
        <dgm:presLayoutVars>
          <dgm:bulletEnabled val="1"/>
        </dgm:presLayoutVars>
      </dgm:prSet>
      <dgm:spPr/>
    </dgm:pt>
    <dgm:pt modelId="{30ACA72B-C5AA-44E6-BC74-82C2C41A0944}" type="pres">
      <dgm:prSet presAssocID="{E95FF303-4B70-4C9D-8C93-64EC10DD157C}" presName="space" presStyleCnt="0"/>
      <dgm:spPr/>
    </dgm:pt>
    <dgm:pt modelId="{934CCE59-FF90-480C-B992-2593DCB6C1D2}" type="pres">
      <dgm:prSet presAssocID="{37174DC9-12A6-4959-88EF-C4FB2454DFC9}" presName="composite" presStyleCnt="0"/>
      <dgm:spPr/>
    </dgm:pt>
    <dgm:pt modelId="{8B4465A5-5FA0-472F-B9DC-808EE15BA22B}" type="pres">
      <dgm:prSet presAssocID="{37174DC9-12A6-4959-88EF-C4FB2454DFC9}" presName="parTx" presStyleLbl="alignNode1" presStyleIdx="2" presStyleCnt="3">
        <dgm:presLayoutVars>
          <dgm:chMax val="0"/>
          <dgm:chPref val="0"/>
          <dgm:bulletEnabled val="1"/>
        </dgm:presLayoutVars>
      </dgm:prSet>
      <dgm:spPr/>
    </dgm:pt>
    <dgm:pt modelId="{143E4CDE-6E25-4EB8-8D6F-5AB32C03665A}" type="pres">
      <dgm:prSet presAssocID="{37174DC9-12A6-4959-88EF-C4FB2454DFC9}" presName="desTx" presStyleLbl="alignAccFollowNode1" presStyleIdx="2" presStyleCnt="3">
        <dgm:presLayoutVars>
          <dgm:bulletEnabled val="1"/>
        </dgm:presLayoutVars>
      </dgm:prSet>
      <dgm:spPr/>
    </dgm:pt>
  </dgm:ptLst>
  <dgm:cxnLst>
    <dgm:cxn modelId="{33830509-6669-4593-AF0E-4764C33772A8}" type="presOf" srcId="{37174DC9-12A6-4959-88EF-C4FB2454DFC9}" destId="{8B4465A5-5FA0-472F-B9DC-808EE15BA22B}" srcOrd="0" destOrd="0" presId="urn:microsoft.com/office/officeart/2005/8/layout/hList1"/>
    <dgm:cxn modelId="{86143309-07DA-43EE-8B87-AB8F8C065437}" type="presOf" srcId="{F40CB4D0-94C0-4A18-82D5-1FAE894AEF02}" destId="{35921F2C-7A74-4300-96DA-9B1F9192CCFC}" srcOrd="0" destOrd="6" presId="urn:microsoft.com/office/officeart/2005/8/layout/hList1"/>
    <dgm:cxn modelId="{FEF77F0F-B5C5-41F9-ACFB-FB009B6236E5}" srcId="{8A9513E2-1565-4507-898C-9ED85E4399BC}" destId="{F40CB4D0-94C0-4A18-82D5-1FAE894AEF02}" srcOrd="6" destOrd="0" parTransId="{AD31A628-A8E8-4443-B5D6-04F75877D33A}" sibTransId="{1BBBD900-CB1C-472F-94B0-A67A12B74E5E}"/>
    <dgm:cxn modelId="{2DDAB20F-85B5-4662-93C7-C17D6CFA6583}" type="presOf" srcId="{3B7DF10D-35CB-4973-9D11-63192B21B01E}" destId="{143E4CDE-6E25-4EB8-8D6F-5AB32C03665A}" srcOrd="0" destOrd="2" presId="urn:microsoft.com/office/officeart/2005/8/layout/hList1"/>
    <dgm:cxn modelId="{4CE5C01C-89BE-43E7-B816-19A872BFEFB5}" srcId="{1012AE88-A239-4F80-85A9-7CE42D418A0B}" destId="{1699850D-E5F3-42A7-A4DE-7438246CC645}" srcOrd="1" destOrd="0" parTransId="{A9ED8FB7-B79E-42F0-9DDB-F99ECC17C1D3}" sibTransId="{483D822F-B7D7-4E4D-A1E2-0C585245456A}"/>
    <dgm:cxn modelId="{88040327-E29A-4498-AAC5-B7DA0957B6CB}" type="presOf" srcId="{97AB55F0-DD7E-4CE0-A613-C0075EFFFCC6}" destId="{143E4CDE-6E25-4EB8-8D6F-5AB32C03665A}" srcOrd="0" destOrd="1" presId="urn:microsoft.com/office/officeart/2005/8/layout/hList1"/>
    <dgm:cxn modelId="{E38C4229-9BF0-46B4-B52F-261DE49CB91B}" srcId="{1012AE88-A239-4F80-85A9-7CE42D418A0B}" destId="{C6213281-7C66-404E-8BBD-11D91DB34CE8}" srcOrd="2" destOrd="0" parTransId="{4F6E04C8-FF11-472D-B80A-55F853030D6F}" sibTransId="{56B1CEE7-05F6-4F77-8F19-7C92A48F9FAD}"/>
    <dgm:cxn modelId="{D140532B-4C91-47E8-96A0-EF1AEE018B3A}" srcId="{37174DC9-12A6-4959-88EF-C4FB2454DFC9}" destId="{AA3F0055-E9EE-466A-A4F3-6412D49B0CC2}" srcOrd="4" destOrd="0" parTransId="{9DD177F6-DB94-4B0E-B513-AFE436ED46F3}" sibTransId="{872BBB87-0E7A-4FA1-BD8B-38C7D3B2FC4A}"/>
    <dgm:cxn modelId="{64A84B2F-A126-4D28-AAE9-3CE2DCFFCCE5}" type="presOf" srcId="{1012AE88-A239-4F80-85A9-7CE42D418A0B}" destId="{A763732C-51D7-437D-8A44-9EE712420B0C}" srcOrd="0" destOrd="0" presId="urn:microsoft.com/office/officeart/2005/8/layout/hList1"/>
    <dgm:cxn modelId="{4F1D2733-18CF-4D6E-92AD-1387F7BDBE1E}" type="presOf" srcId="{273A5573-215D-455A-8E65-2105FBC60869}" destId="{B03D176E-8A5E-4C73-840D-544AF2C49BDE}" srcOrd="0" destOrd="3" presId="urn:microsoft.com/office/officeart/2005/8/layout/hList1"/>
    <dgm:cxn modelId="{8AACAC41-32C4-432D-BCDA-E680E6E3DA28}" type="presOf" srcId="{C6213281-7C66-404E-8BBD-11D91DB34CE8}" destId="{B03D176E-8A5E-4C73-840D-544AF2C49BDE}" srcOrd="0" destOrd="2" presId="urn:microsoft.com/office/officeart/2005/8/layout/hList1"/>
    <dgm:cxn modelId="{D523106F-3E61-4F8F-9421-9114EFAE2901}" type="presOf" srcId="{1699850D-E5F3-42A7-A4DE-7438246CC645}" destId="{B03D176E-8A5E-4C73-840D-544AF2C49BDE}" srcOrd="0" destOrd="1" presId="urn:microsoft.com/office/officeart/2005/8/layout/hList1"/>
    <dgm:cxn modelId="{BBB4384F-8A37-462B-AF1A-7385EB2B6F78}" srcId="{8A9513E2-1565-4507-898C-9ED85E4399BC}" destId="{E5F9CBB8-89B0-40BE-B951-41CB37B1F872}" srcOrd="0" destOrd="0" parTransId="{B514D589-3851-4D5B-A06F-08574BA4DFD3}" sibTransId="{E2BAFC29-DEC3-4658-B050-57A5438680F1}"/>
    <dgm:cxn modelId="{42DE3D7B-C553-43C9-B95C-29E6F89A67B5}" type="presOf" srcId="{F24D4F2C-321B-4F80-991B-CA7F502682BD}" destId="{35921F2C-7A74-4300-96DA-9B1F9192CCFC}" srcOrd="0" destOrd="3" presId="urn:microsoft.com/office/officeart/2005/8/layout/hList1"/>
    <dgm:cxn modelId="{CAB0D67C-D283-4B91-A340-8A0B492D57B0}" srcId="{37174DC9-12A6-4959-88EF-C4FB2454DFC9}" destId="{3B7DF10D-35CB-4973-9D11-63192B21B01E}" srcOrd="2" destOrd="0" parTransId="{7B091C08-1F5F-49EE-B000-7B3639132053}" sibTransId="{C2E34ADF-2E10-43B6-AA13-D1F35BA585A0}"/>
    <dgm:cxn modelId="{D4433B83-82F5-44A8-9C0B-FA39E86FA05E}" srcId="{407BD6F0-ACBD-4176-9304-150B6AA01767}" destId="{8A9513E2-1565-4507-898C-9ED85E4399BC}" srcOrd="0" destOrd="0" parTransId="{42F031D1-084C-4C85-911D-2E743CD7A120}" sibTransId="{CF9AC3A5-F5F2-4063-956D-8FCB194DFC87}"/>
    <dgm:cxn modelId="{96E67F83-0BA8-45F6-BF22-EA69552504EB}" srcId="{407BD6F0-ACBD-4176-9304-150B6AA01767}" destId="{1012AE88-A239-4F80-85A9-7CE42D418A0B}" srcOrd="1" destOrd="0" parTransId="{7A312647-E204-46AB-B746-49F58266305B}" sibTransId="{E95FF303-4B70-4C9D-8C93-64EC10DD157C}"/>
    <dgm:cxn modelId="{D693E384-323A-45D9-9109-E7A72BB3C55B}" type="presOf" srcId="{B8A28B54-79A3-4D84-ACE9-51875A336FF3}" destId="{143E4CDE-6E25-4EB8-8D6F-5AB32C03665A}" srcOrd="0" destOrd="0" presId="urn:microsoft.com/office/officeart/2005/8/layout/hList1"/>
    <dgm:cxn modelId="{67177B86-F637-4F47-93DD-74D76807912D}" type="presOf" srcId="{E5F9CBB8-89B0-40BE-B951-41CB37B1F872}" destId="{35921F2C-7A74-4300-96DA-9B1F9192CCFC}" srcOrd="0" destOrd="0" presId="urn:microsoft.com/office/officeart/2005/8/layout/hList1"/>
    <dgm:cxn modelId="{4D4B2587-A8FE-482A-A861-6041E5ADE4B2}" srcId="{37174DC9-12A6-4959-88EF-C4FB2454DFC9}" destId="{B8A28B54-79A3-4D84-ACE9-51875A336FF3}" srcOrd="0" destOrd="0" parTransId="{A5FFE83E-07C4-4747-AA34-9032A7D1E2C3}" sibTransId="{531364DA-FA8F-4D9F-90C1-7AD0DE5FE84A}"/>
    <dgm:cxn modelId="{95F47987-CBAC-4309-8DBE-EA7C29B15280}" type="presOf" srcId="{AA3F0055-E9EE-466A-A4F3-6412D49B0CC2}" destId="{143E4CDE-6E25-4EB8-8D6F-5AB32C03665A}" srcOrd="0" destOrd="4" presId="urn:microsoft.com/office/officeart/2005/8/layout/hList1"/>
    <dgm:cxn modelId="{AE907C87-C241-4A38-B893-16E3525D9D79}" srcId="{1012AE88-A239-4F80-85A9-7CE42D418A0B}" destId="{273A5573-215D-455A-8E65-2105FBC60869}" srcOrd="3" destOrd="0" parTransId="{41081CE5-DAB3-4FE8-9F54-822B4300F04E}" sibTransId="{9FB10F64-92A7-4F83-8608-0E3962213D32}"/>
    <dgm:cxn modelId="{B601249C-A606-4C05-B58F-69DB4D385447}" srcId="{8A9513E2-1565-4507-898C-9ED85E4399BC}" destId="{ADC4C9EA-A879-48AB-8C00-BC412649371B}" srcOrd="5" destOrd="0" parTransId="{2AF3C290-E113-42E0-BE3F-FE1F3C2E39C2}" sibTransId="{092F771A-ECAB-466C-ACA6-C939CD26160D}"/>
    <dgm:cxn modelId="{5CD38B9D-C3E0-4037-85AE-3620AB5F18D0}" srcId="{37174DC9-12A6-4959-88EF-C4FB2454DFC9}" destId="{0F98D115-B4CE-4DC0-90C6-20DF371F1AE5}" srcOrd="3" destOrd="0" parTransId="{B88509C4-45B7-4EEA-AB18-09AEC29261EB}" sibTransId="{DE121D41-4E01-483C-B60B-44347C9D0774}"/>
    <dgm:cxn modelId="{9A84C09E-A07D-410B-B20C-0CC265CDC9BD}" type="presOf" srcId="{598B234C-074E-4D1B-9B71-A035A4D364B7}" destId="{B03D176E-8A5E-4C73-840D-544AF2C49BDE}" srcOrd="0" destOrd="0" presId="urn:microsoft.com/office/officeart/2005/8/layout/hList1"/>
    <dgm:cxn modelId="{FC729DA0-A113-42F4-B0FF-4553F2C60CD4}" type="presOf" srcId="{407BD6F0-ACBD-4176-9304-150B6AA01767}" destId="{77A03406-60A1-4E43-857F-DCD1C48EBDC8}" srcOrd="0" destOrd="0" presId="urn:microsoft.com/office/officeart/2005/8/layout/hList1"/>
    <dgm:cxn modelId="{F39304A3-FAD8-4CC8-8380-CEE8CDB48F72}" srcId="{407BD6F0-ACBD-4176-9304-150B6AA01767}" destId="{37174DC9-12A6-4959-88EF-C4FB2454DFC9}" srcOrd="2" destOrd="0" parTransId="{B95695E4-E85E-42AD-BB1D-2291F1CF147D}" sibTransId="{864D88EE-AD02-42F2-95C2-5B69A3CD1086}"/>
    <dgm:cxn modelId="{86D5BDC2-17FB-43AF-860A-6510FF8E2A03}" type="presOf" srcId="{EE713A22-1B15-4FE8-A280-B645C2482270}" destId="{35921F2C-7A74-4300-96DA-9B1F9192CCFC}" srcOrd="0" destOrd="1" presId="urn:microsoft.com/office/officeart/2005/8/layout/hList1"/>
    <dgm:cxn modelId="{FB5D11C4-BCE1-4B37-B10D-F5A584309658}" srcId="{8A9513E2-1565-4507-898C-9ED85E4399BC}" destId="{CEC34070-CC38-423F-96A0-9DFFC7951921}" srcOrd="4" destOrd="0" parTransId="{2D513DFB-7ECA-48E6-8221-CD78FF3EADF4}" sibTransId="{2FA47894-DA53-4D94-9F32-07DE24B2E76F}"/>
    <dgm:cxn modelId="{B2FCDCD1-E4D6-475C-BB6F-E841376DD08B}" srcId="{8A9513E2-1565-4507-898C-9ED85E4399BC}" destId="{EE713A22-1B15-4FE8-A280-B645C2482270}" srcOrd="1" destOrd="0" parTransId="{DEF55B4A-596B-44BA-89D3-293185595559}" sibTransId="{EC43DED8-EA31-4A8C-965D-FD0A77A1CEA9}"/>
    <dgm:cxn modelId="{7DC1BAD3-9535-4EC4-BBFA-A063EF5F6024}" type="presOf" srcId="{E463AEBA-16EE-4345-B71D-A53A90797829}" destId="{35921F2C-7A74-4300-96DA-9B1F9192CCFC}" srcOrd="0" destOrd="2" presId="urn:microsoft.com/office/officeart/2005/8/layout/hList1"/>
    <dgm:cxn modelId="{205B43D4-BB9C-4455-B3CE-6F369768C7FA}" srcId="{1012AE88-A239-4F80-85A9-7CE42D418A0B}" destId="{598B234C-074E-4D1B-9B71-A035A4D364B7}" srcOrd="0" destOrd="0" parTransId="{28FAA432-FFBF-4A76-AE6C-0DDAAB5583E5}" sibTransId="{5FB36A81-1C21-4B3B-A05A-49E433FC4067}"/>
    <dgm:cxn modelId="{9BB1EFD4-92CB-4AEA-A98E-3C4B27223AE3}" type="presOf" srcId="{8A9513E2-1565-4507-898C-9ED85E4399BC}" destId="{66D8C419-C481-4869-ABF3-19AB14B8ABB0}" srcOrd="0" destOrd="0" presId="urn:microsoft.com/office/officeart/2005/8/layout/hList1"/>
    <dgm:cxn modelId="{A87542DC-62E2-4BEF-BBEE-BA83BCCF88C9}" type="presOf" srcId="{CEC34070-CC38-423F-96A0-9DFFC7951921}" destId="{35921F2C-7A74-4300-96DA-9B1F9192CCFC}" srcOrd="0" destOrd="4" presId="urn:microsoft.com/office/officeart/2005/8/layout/hList1"/>
    <dgm:cxn modelId="{22E7F8DC-D4D6-4064-952E-A29C8B145465}" srcId="{8A9513E2-1565-4507-898C-9ED85E4399BC}" destId="{F24D4F2C-321B-4F80-991B-CA7F502682BD}" srcOrd="3" destOrd="0" parTransId="{9A6529F3-60A1-4953-979D-47043C626EAF}" sibTransId="{AF91D123-3EA0-4410-A7EF-24710B8E7A3B}"/>
    <dgm:cxn modelId="{E27F18DE-4194-4F4D-A419-ED87B8B5711B}" type="presOf" srcId="{ADC4C9EA-A879-48AB-8C00-BC412649371B}" destId="{35921F2C-7A74-4300-96DA-9B1F9192CCFC}" srcOrd="0" destOrd="5" presId="urn:microsoft.com/office/officeart/2005/8/layout/hList1"/>
    <dgm:cxn modelId="{A0207AF6-FC4F-49BF-BC51-9968366ADD36}" srcId="{8A9513E2-1565-4507-898C-9ED85E4399BC}" destId="{E463AEBA-16EE-4345-B71D-A53A90797829}" srcOrd="2" destOrd="0" parTransId="{8621329A-799B-4632-90CA-3EA74F617F4A}" sibTransId="{342F96D4-A44F-4390-979F-8B3210007E29}"/>
    <dgm:cxn modelId="{790106F9-1EBB-4ACD-9561-72A808B3A7E0}" srcId="{37174DC9-12A6-4959-88EF-C4FB2454DFC9}" destId="{97AB55F0-DD7E-4CE0-A613-C0075EFFFCC6}" srcOrd="1" destOrd="0" parTransId="{5056DE0F-73E3-40B0-8481-1B8C66A6A218}" sibTransId="{6A15F73B-E5ED-480E-9C2E-C78FC17653C3}"/>
    <dgm:cxn modelId="{A3B003FE-21B5-4DDF-9E27-BCFABB25B25D}" type="presOf" srcId="{0F98D115-B4CE-4DC0-90C6-20DF371F1AE5}" destId="{143E4CDE-6E25-4EB8-8D6F-5AB32C03665A}" srcOrd="0" destOrd="3" presId="urn:microsoft.com/office/officeart/2005/8/layout/hList1"/>
    <dgm:cxn modelId="{13632B3C-F3BE-4ABB-A8E4-891005A1FBA6}" type="presParOf" srcId="{77A03406-60A1-4E43-857F-DCD1C48EBDC8}" destId="{8BB32038-ABBE-49CD-8590-9DD14F4F1AAC}" srcOrd="0" destOrd="0" presId="urn:microsoft.com/office/officeart/2005/8/layout/hList1"/>
    <dgm:cxn modelId="{12032C94-6DCA-48D7-9CEC-F14FE2D901A9}" type="presParOf" srcId="{8BB32038-ABBE-49CD-8590-9DD14F4F1AAC}" destId="{66D8C419-C481-4869-ABF3-19AB14B8ABB0}" srcOrd="0" destOrd="0" presId="urn:microsoft.com/office/officeart/2005/8/layout/hList1"/>
    <dgm:cxn modelId="{3613D52C-DA52-4589-A305-F03B87933E2F}" type="presParOf" srcId="{8BB32038-ABBE-49CD-8590-9DD14F4F1AAC}" destId="{35921F2C-7A74-4300-96DA-9B1F9192CCFC}" srcOrd="1" destOrd="0" presId="urn:microsoft.com/office/officeart/2005/8/layout/hList1"/>
    <dgm:cxn modelId="{3091C4DB-8450-41BB-82EF-448B853B12FA}" type="presParOf" srcId="{77A03406-60A1-4E43-857F-DCD1C48EBDC8}" destId="{FBEE5C1F-7313-4D74-8555-13283B31A742}" srcOrd="1" destOrd="0" presId="urn:microsoft.com/office/officeart/2005/8/layout/hList1"/>
    <dgm:cxn modelId="{52C46C3C-5E6F-4AD3-B89D-D5B70358E6A4}" type="presParOf" srcId="{77A03406-60A1-4E43-857F-DCD1C48EBDC8}" destId="{40464D42-9453-4A12-A993-D74CAEBDED71}" srcOrd="2" destOrd="0" presId="urn:microsoft.com/office/officeart/2005/8/layout/hList1"/>
    <dgm:cxn modelId="{44514FE4-1759-417A-AC94-5C75C02DC72E}" type="presParOf" srcId="{40464D42-9453-4A12-A993-D74CAEBDED71}" destId="{A763732C-51D7-437D-8A44-9EE712420B0C}" srcOrd="0" destOrd="0" presId="urn:microsoft.com/office/officeart/2005/8/layout/hList1"/>
    <dgm:cxn modelId="{546C5441-8709-4EC7-8F50-C5C053628501}" type="presParOf" srcId="{40464D42-9453-4A12-A993-D74CAEBDED71}" destId="{B03D176E-8A5E-4C73-840D-544AF2C49BDE}" srcOrd="1" destOrd="0" presId="urn:microsoft.com/office/officeart/2005/8/layout/hList1"/>
    <dgm:cxn modelId="{2CE46854-1830-49D5-B0DA-48E77BDDBF4D}" type="presParOf" srcId="{77A03406-60A1-4E43-857F-DCD1C48EBDC8}" destId="{30ACA72B-C5AA-44E6-BC74-82C2C41A0944}" srcOrd="3" destOrd="0" presId="urn:microsoft.com/office/officeart/2005/8/layout/hList1"/>
    <dgm:cxn modelId="{9C684D4C-303C-400E-B27C-FD07E02B5A6C}" type="presParOf" srcId="{77A03406-60A1-4E43-857F-DCD1C48EBDC8}" destId="{934CCE59-FF90-480C-B992-2593DCB6C1D2}" srcOrd="4" destOrd="0" presId="urn:microsoft.com/office/officeart/2005/8/layout/hList1"/>
    <dgm:cxn modelId="{238ACC1C-5868-4F0C-A42E-908B5DA3ED2E}" type="presParOf" srcId="{934CCE59-FF90-480C-B992-2593DCB6C1D2}" destId="{8B4465A5-5FA0-472F-B9DC-808EE15BA22B}" srcOrd="0" destOrd="0" presId="urn:microsoft.com/office/officeart/2005/8/layout/hList1"/>
    <dgm:cxn modelId="{954F162B-F087-4B50-B4F0-58C30AAFA0A9}" type="presParOf" srcId="{934CCE59-FF90-480C-B992-2593DCB6C1D2}" destId="{143E4CDE-6E25-4EB8-8D6F-5AB32C0366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43DB5D-C993-4286-96CB-71A4C961F94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F633F646-827C-4232-8254-3C530C588252}">
      <dgm:prSet phldrT="[Text]" custT="1"/>
      <dgm:spPr/>
      <dgm:t>
        <a:bodyPr/>
        <a:lstStyle/>
        <a:p>
          <a:pPr>
            <a:buFont typeface="+mj-lt"/>
            <a:buAutoNum type="arabicPeriod"/>
          </a:pPr>
          <a:r>
            <a:rPr lang="es-ES_tradnl" sz="2000" dirty="0">
              <a:effectLst/>
              <a:latin typeface="+mn-lt"/>
              <a:ea typeface="MS Mincho" panose="02020609040205080304" pitchFamily="49" charset="-128"/>
              <a:cs typeface="Times New Roman" panose="02020603050405020304" pitchFamily="18" charset="0"/>
            </a:rPr>
            <a:t>Identificación del usuario</a:t>
          </a:r>
          <a:endParaRPr lang="es-EC" sz="2000" dirty="0">
            <a:latin typeface="+mn-lt"/>
          </a:endParaRPr>
        </a:p>
      </dgm:t>
    </dgm:pt>
    <dgm:pt modelId="{407A2AD4-8AE8-448A-90D6-1E9A6F4AE98B}" type="parTrans" cxnId="{C05262A3-9019-4879-8EEA-5A0F5C3716C3}">
      <dgm:prSet/>
      <dgm:spPr/>
      <dgm:t>
        <a:bodyPr/>
        <a:lstStyle/>
        <a:p>
          <a:endParaRPr lang="es-EC"/>
        </a:p>
      </dgm:t>
    </dgm:pt>
    <dgm:pt modelId="{C3CB2BBA-8CA1-44AC-9310-2F538875C276}" type="sibTrans" cxnId="{C05262A3-9019-4879-8EEA-5A0F5C3716C3}">
      <dgm:prSet/>
      <dgm:spPr/>
      <dgm:t>
        <a:bodyPr/>
        <a:lstStyle/>
        <a:p>
          <a:endParaRPr lang="es-EC"/>
        </a:p>
      </dgm:t>
    </dgm:pt>
    <dgm:pt modelId="{809C2594-9D1F-443E-9026-B1AC423E11BB}">
      <dgm:prSet phldrT="[Text]"/>
      <dgm:spPr/>
      <dgm:t>
        <a:bodyPr/>
        <a:lstStyle/>
        <a:p>
          <a:r>
            <a:rPr lang="en-GB" dirty="0" err="1"/>
            <a:t>Pertinencia</a:t>
          </a:r>
          <a:endParaRPr lang="es-EC" dirty="0"/>
        </a:p>
      </dgm:t>
    </dgm:pt>
    <dgm:pt modelId="{A8BDEA55-B45D-49CD-AF44-DA689B485524}" type="parTrans" cxnId="{CB442AFC-0100-43B5-8BF1-DD430BD062FD}">
      <dgm:prSet/>
      <dgm:spPr/>
      <dgm:t>
        <a:bodyPr/>
        <a:lstStyle/>
        <a:p>
          <a:endParaRPr lang="es-EC"/>
        </a:p>
      </dgm:t>
    </dgm:pt>
    <dgm:pt modelId="{3D49C475-061E-4125-BF50-498A3413DA44}" type="sibTrans" cxnId="{CB442AFC-0100-43B5-8BF1-DD430BD062FD}">
      <dgm:prSet/>
      <dgm:spPr/>
      <dgm:t>
        <a:bodyPr/>
        <a:lstStyle/>
        <a:p>
          <a:endParaRPr lang="es-EC"/>
        </a:p>
      </dgm:t>
    </dgm:pt>
    <dgm:pt modelId="{7AC0BA22-4B85-4CA4-A81F-8D85734DA728}">
      <dgm:prSet phldrT="[Text]"/>
      <dgm:spPr/>
      <dgm:t>
        <a:bodyPr/>
        <a:lstStyle/>
        <a:p>
          <a:r>
            <a:rPr lang="en-GB" dirty="0" err="1"/>
            <a:t>Implicación</a:t>
          </a:r>
          <a:endParaRPr lang="es-EC" dirty="0"/>
        </a:p>
      </dgm:t>
    </dgm:pt>
    <dgm:pt modelId="{0375F6CA-EE9E-4E2D-9326-644F185C2999}" type="parTrans" cxnId="{615C014E-5285-4E88-B163-4A633F836AD1}">
      <dgm:prSet/>
      <dgm:spPr/>
      <dgm:t>
        <a:bodyPr/>
        <a:lstStyle/>
        <a:p>
          <a:endParaRPr lang="es-EC"/>
        </a:p>
      </dgm:t>
    </dgm:pt>
    <dgm:pt modelId="{DEB96A6D-4438-4C0A-B5EB-EA629F4498EC}" type="sibTrans" cxnId="{615C014E-5285-4E88-B163-4A633F836AD1}">
      <dgm:prSet/>
      <dgm:spPr/>
      <dgm:t>
        <a:bodyPr/>
        <a:lstStyle/>
        <a:p>
          <a:endParaRPr lang="es-EC"/>
        </a:p>
      </dgm:t>
    </dgm:pt>
    <dgm:pt modelId="{2FC80426-6AF3-443D-8A1B-77349E580529}">
      <dgm:prSet phldrT="[Text]" custT="1"/>
      <dgm:spPr/>
      <dgm:t>
        <a:bodyPr/>
        <a:lstStyle/>
        <a:p>
          <a:r>
            <a:rPr lang="es-ES_tradnl" sz="2000" dirty="0">
              <a:effectLst/>
              <a:latin typeface="+mn-lt"/>
              <a:ea typeface="MS Mincho" panose="02020609040205080304" pitchFamily="49" charset="-128"/>
              <a:cs typeface="Times New Roman" panose="02020603050405020304" pitchFamily="18" charset="0"/>
            </a:rPr>
            <a:t>Situación actual</a:t>
          </a:r>
          <a:endParaRPr lang="es-EC" sz="2000" dirty="0">
            <a:latin typeface="+mn-lt"/>
          </a:endParaRPr>
        </a:p>
      </dgm:t>
    </dgm:pt>
    <dgm:pt modelId="{EBDFA2B4-4D24-43DC-808C-2A4DE9809CB7}" type="parTrans" cxnId="{4AE505B7-A830-4CF5-9D72-D1F6CEE01171}">
      <dgm:prSet/>
      <dgm:spPr/>
      <dgm:t>
        <a:bodyPr/>
        <a:lstStyle/>
        <a:p>
          <a:endParaRPr lang="es-EC"/>
        </a:p>
      </dgm:t>
    </dgm:pt>
    <dgm:pt modelId="{ED26D13B-04A8-4A9B-B581-7D0A342CD01F}" type="sibTrans" cxnId="{4AE505B7-A830-4CF5-9D72-D1F6CEE01171}">
      <dgm:prSet/>
      <dgm:spPr/>
      <dgm:t>
        <a:bodyPr/>
        <a:lstStyle/>
        <a:p>
          <a:endParaRPr lang="es-EC"/>
        </a:p>
      </dgm:t>
    </dgm:pt>
    <dgm:pt modelId="{6F8AF9FB-CEDB-46B0-AC76-755D1330AE4B}">
      <dgm:prSet phldrT="[Text]"/>
      <dgm:spPr/>
      <dgm:t>
        <a:bodyPr/>
        <a:lstStyle/>
        <a:p>
          <a:r>
            <a:rPr lang="en-GB" dirty="0" err="1"/>
            <a:t>Correlación</a:t>
          </a:r>
          <a:r>
            <a:rPr lang="en-GB" dirty="0"/>
            <a:t> </a:t>
          </a:r>
          <a:r>
            <a:rPr lang="en-GB" dirty="0" err="1"/>
            <a:t>objetivo</a:t>
          </a:r>
          <a:r>
            <a:rPr lang="en-GB" dirty="0"/>
            <a:t> </a:t>
          </a:r>
          <a:r>
            <a:rPr lang="en-GB" dirty="0" err="1"/>
            <a:t>estratégico</a:t>
          </a:r>
          <a:endParaRPr lang="es-EC" dirty="0"/>
        </a:p>
      </dgm:t>
    </dgm:pt>
    <dgm:pt modelId="{A986A273-5657-4A77-8C23-F9D23DB6F3CB}" type="parTrans" cxnId="{C0D37F95-A7C4-4B01-9B5A-91D65DCFA86D}">
      <dgm:prSet/>
      <dgm:spPr/>
      <dgm:t>
        <a:bodyPr/>
        <a:lstStyle/>
        <a:p>
          <a:endParaRPr lang="es-EC"/>
        </a:p>
      </dgm:t>
    </dgm:pt>
    <dgm:pt modelId="{DCB93F96-BF0D-4252-91F6-95CB6798615A}" type="sibTrans" cxnId="{C0D37F95-A7C4-4B01-9B5A-91D65DCFA86D}">
      <dgm:prSet/>
      <dgm:spPr/>
      <dgm:t>
        <a:bodyPr/>
        <a:lstStyle/>
        <a:p>
          <a:endParaRPr lang="es-EC"/>
        </a:p>
      </dgm:t>
    </dgm:pt>
    <dgm:pt modelId="{420EAB5C-1B5B-4A4C-95D5-7EADAA2515F0}">
      <dgm:prSet phldrT="[Text]"/>
      <dgm:spPr/>
      <dgm:t>
        <a:bodyPr/>
        <a:lstStyle/>
        <a:p>
          <a:r>
            <a:rPr lang="en-GB" dirty="0" err="1"/>
            <a:t>Mejoramiento</a:t>
          </a:r>
          <a:r>
            <a:rPr lang="en-GB" dirty="0"/>
            <a:t> </a:t>
          </a:r>
          <a:r>
            <a:rPr lang="en-GB" dirty="0" err="1"/>
            <a:t>capacidades</a:t>
          </a:r>
          <a:endParaRPr lang="es-EC" dirty="0"/>
        </a:p>
      </dgm:t>
    </dgm:pt>
    <dgm:pt modelId="{2F2A87C3-0630-4000-A2FA-80A633670D3D}" type="parTrans" cxnId="{C14EBB30-31EA-4F7C-B687-33E056DB80C6}">
      <dgm:prSet/>
      <dgm:spPr/>
      <dgm:t>
        <a:bodyPr/>
        <a:lstStyle/>
        <a:p>
          <a:endParaRPr lang="es-EC"/>
        </a:p>
      </dgm:t>
    </dgm:pt>
    <dgm:pt modelId="{A2F47F35-43C6-49E9-89CB-FF369E10853B}" type="sibTrans" cxnId="{C14EBB30-31EA-4F7C-B687-33E056DB80C6}">
      <dgm:prSet/>
      <dgm:spPr/>
      <dgm:t>
        <a:bodyPr/>
        <a:lstStyle/>
        <a:p>
          <a:endParaRPr lang="es-EC"/>
        </a:p>
      </dgm:t>
    </dgm:pt>
    <dgm:pt modelId="{2EA2AC06-B093-49DE-9701-F4059422BE01}">
      <dgm:prSet phldrT="[Text]" custT="1"/>
      <dgm:spPr/>
      <dgm:t>
        <a:bodyPr/>
        <a:lstStyle/>
        <a:p>
          <a:r>
            <a:rPr lang="es-ES_tradnl" sz="2000" dirty="0">
              <a:effectLst/>
              <a:latin typeface="+mn-lt"/>
              <a:ea typeface="MS Mincho" panose="02020609040205080304" pitchFamily="49" charset="-128"/>
              <a:cs typeface="Times New Roman" panose="02020603050405020304" pitchFamily="18" charset="0"/>
            </a:rPr>
            <a:t>Definir el requerimiento</a:t>
          </a:r>
          <a:endParaRPr lang="es-EC" sz="2000" dirty="0">
            <a:latin typeface="+mn-lt"/>
          </a:endParaRPr>
        </a:p>
      </dgm:t>
    </dgm:pt>
    <dgm:pt modelId="{99E70C59-A206-4489-BCEF-24C1B26375B5}" type="parTrans" cxnId="{615746C0-7E93-4D11-B6CC-E4F18E7F8C5E}">
      <dgm:prSet/>
      <dgm:spPr/>
      <dgm:t>
        <a:bodyPr/>
        <a:lstStyle/>
        <a:p>
          <a:endParaRPr lang="es-EC"/>
        </a:p>
      </dgm:t>
    </dgm:pt>
    <dgm:pt modelId="{66639600-1A2A-436D-BEE2-880C382F00D8}" type="sibTrans" cxnId="{615746C0-7E93-4D11-B6CC-E4F18E7F8C5E}">
      <dgm:prSet/>
      <dgm:spPr/>
      <dgm:t>
        <a:bodyPr/>
        <a:lstStyle/>
        <a:p>
          <a:endParaRPr lang="es-EC"/>
        </a:p>
      </dgm:t>
    </dgm:pt>
    <dgm:pt modelId="{BC385D31-907A-43E6-9FE4-7D8D9839EAF3}">
      <dgm:prSet phldrT="[Text]"/>
      <dgm:spPr/>
      <dgm:t>
        <a:bodyPr/>
        <a:lstStyle/>
        <a:p>
          <a:r>
            <a:rPr lang="en-GB" dirty="0" err="1"/>
            <a:t>Declaración</a:t>
          </a:r>
          <a:endParaRPr lang="es-EC" dirty="0"/>
        </a:p>
      </dgm:t>
    </dgm:pt>
    <dgm:pt modelId="{0F1237F3-9AE3-4E3D-86A5-A7E9A60BF9C9}" type="parTrans" cxnId="{74526034-29B6-4710-AABD-2E54FD5B0725}">
      <dgm:prSet/>
      <dgm:spPr/>
      <dgm:t>
        <a:bodyPr/>
        <a:lstStyle/>
        <a:p>
          <a:endParaRPr lang="es-EC"/>
        </a:p>
      </dgm:t>
    </dgm:pt>
    <dgm:pt modelId="{FA314347-6668-4C1D-91F2-F03FC9F34E80}" type="sibTrans" cxnId="{74526034-29B6-4710-AABD-2E54FD5B0725}">
      <dgm:prSet/>
      <dgm:spPr/>
      <dgm:t>
        <a:bodyPr/>
        <a:lstStyle/>
        <a:p>
          <a:endParaRPr lang="es-EC"/>
        </a:p>
      </dgm:t>
    </dgm:pt>
    <dgm:pt modelId="{B4D20860-58D4-4E18-A1AF-C140A2BAB7CB}">
      <dgm:prSet phldrT="[Text]"/>
      <dgm:spPr/>
      <dgm:t>
        <a:bodyPr/>
        <a:lstStyle/>
        <a:p>
          <a:r>
            <a:rPr lang="en-GB" dirty="0" err="1"/>
            <a:t>Necesidad</a:t>
          </a:r>
          <a:r>
            <a:rPr lang="en-GB" dirty="0"/>
            <a:t> </a:t>
          </a:r>
          <a:r>
            <a:rPr lang="en-GB" dirty="0" err="1"/>
            <a:t>estratégica</a:t>
          </a:r>
          <a:r>
            <a:rPr lang="en-GB" dirty="0"/>
            <a:t> VT</a:t>
          </a:r>
          <a:endParaRPr lang="es-EC" dirty="0"/>
        </a:p>
      </dgm:t>
    </dgm:pt>
    <dgm:pt modelId="{3054760B-4160-4836-A5A6-E9A6A81A45FF}" type="parTrans" cxnId="{5E118FE6-DF0F-435E-A872-6AA1E9452224}">
      <dgm:prSet/>
      <dgm:spPr/>
      <dgm:t>
        <a:bodyPr/>
        <a:lstStyle/>
        <a:p>
          <a:endParaRPr lang="es-EC"/>
        </a:p>
      </dgm:t>
    </dgm:pt>
    <dgm:pt modelId="{63AFB474-29A7-4FC8-B279-1A46CD1468BA}" type="sibTrans" cxnId="{5E118FE6-DF0F-435E-A872-6AA1E9452224}">
      <dgm:prSet/>
      <dgm:spPr/>
      <dgm:t>
        <a:bodyPr/>
        <a:lstStyle/>
        <a:p>
          <a:endParaRPr lang="es-EC"/>
        </a:p>
      </dgm:t>
    </dgm:pt>
    <dgm:pt modelId="{E78A8068-3193-477E-9B18-6236DF6C9E2C}" type="pres">
      <dgm:prSet presAssocID="{0043DB5D-C993-4286-96CB-71A4C961F942}" presName="Name0" presStyleCnt="0">
        <dgm:presLayoutVars>
          <dgm:dir/>
          <dgm:animLvl val="lvl"/>
          <dgm:resizeHandles val="exact"/>
        </dgm:presLayoutVars>
      </dgm:prSet>
      <dgm:spPr/>
    </dgm:pt>
    <dgm:pt modelId="{3FD72FB1-C4F1-4D77-9FD3-53D591F5201B}" type="pres">
      <dgm:prSet presAssocID="{2EA2AC06-B093-49DE-9701-F4059422BE01}" presName="boxAndChildren" presStyleCnt="0"/>
      <dgm:spPr/>
    </dgm:pt>
    <dgm:pt modelId="{B3C09EE9-8AC2-49D5-A85C-09E1492593C3}" type="pres">
      <dgm:prSet presAssocID="{2EA2AC06-B093-49DE-9701-F4059422BE01}" presName="parentTextBox" presStyleLbl="node1" presStyleIdx="0" presStyleCnt="3"/>
      <dgm:spPr/>
    </dgm:pt>
    <dgm:pt modelId="{828B41FE-2E7F-4140-A870-86E9227229A0}" type="pres">
      <dgm:prSet presAssocID="{2EA2AC06-B093-49DE-9701-F4059422BE01}" presName="entireBox" presStyleLbl="node1" presStyleIdx="0" presStyleCnt="3"/>
      <dgm:spPr/>
    </dgm:pt>
    <dgm:pt modelId="{74D35A6A-D4F7-4D06-A77C-34165BD98A2F}" type="pres">
      <dgm:prSet presAssocID="{2EA2AC06-B093-49DE-9701-F4059422BE01}" presName="descendantBox" presStyleCnt="0"/>
      <dgm:spPr/>
    </dgm:pt>
    <dgm:pt modelId="{0C718B6B-7F55-4421-8E45-F8260762C30B}" type="pres">
      <dgm:prSet presAssocID="{BC385D31-907A-43E6-9FE4-7D8D9839EAF3}" presName="childTextBox" presStyleLbl="fgAccFollowNode1" presStyleIdx="0" presStyleCnt="6">
        <dgm:presLayoutVars>
          <dgm:bulletEnabled val="1"/>
        </dgm:presLayoutVars>
      </dgm:prSet>
      <dgm:spPr/>
    </dgm:pt>
    <dgm:pt modelId="{0AC90A11-8F7C-4570-A293-C643FD80859A}" type="pres">
      <dgm:prSet presAssocID="{B4D20860-58D4-4E18-A1AF-C140A2BAB7CB}" presName="childTextBox" presStyleLbl="fgAccFollowNode1" presStyleIdx="1" presStyleCnt="6">
        <dgm:presLayoutVars>
          <dgm:bulletEnabled val="1"/>
        </dgm:presLayoutVars>
      </dgm:prSet>
      <dgm:spPr/>
    </dgm:pt>
    <dgm:pt modelId="{D482AA54-B032-43B9-8B62-22A6F9D8704A}" type="pres">
      <dgm:prSet presAssocID="{ED26D13B-04A8-4A9B-B581-7D0A342CD01F}" presName="sp" presStyleCnt="0"/>
      <dgm:spPr/>
    </dgm:pt>
    <dgm:pt modelId="{D1E6309F-640D-4CC9-A61B-B852B0D27363}" type="pres">
      <dgm:prSet presAssocID="{2FC80426-6AF3-443D-8A1B-77349E580529}" presName="arrowAndChildren" presStyleCnt="0"/>
      <dgm:spPr/>
    </dgm:pt>
    <dgm:pt modelId="{98F20477-5D28-467E-8E7E-4C140FC128CA}" type="pres">
      <dgm:prSet presAssocID="{2FC80426-6AF3-443D-8A1B-77349E580529}" presName="parentTextArrow" presStyleLbl="node1" presStyleIdx="0" presStyleCnt="3"/>
      <dgm:spPr/>
    </dgm:pt>
    <dgm:pt modelId="{C6300162-33E6-4DC5-99EF-B29FA10126B8}" type="pres">
      <dgm:prSet presAssocID="{2FC80426-6AF3-443D-8A1B-77349E580529}" presName="arrow" presStyleLbl="node1" presStyleIdx="1" presStyleCnt="3"/>
      <dgm:spPr/>
    </dgm:pt>
    <dgm:pt modelId="{85496D53-0C89-4ADC-B901-DFC9911FAFD6}" type="pres">
      <dgm:prSet presAssocID="{2FC80426-6AF3-443D-8A1B-77349E580529}" presName="descendantArrow" presStyleCnt="0"/>
      <dgm:spPr/>
    </dgm:pt>
    <dgm:pt modelId="{8A98CAF4-52A1-4BC1-BA4E-C8DA2DD1B295}" type="pres">
      <dgm:prSet presAssocID="{6F8AF9FB-CEDB-46B0-AC76-755D1330AE4B}" presName="childTextArrow" presStyleLbl="fgAccFollowNode1" presStyleIdx="2" presStyleCnt="6" custLinFactNeighborY="-240">
        <dgm:presLayoutVars>
          <dgm:bulletEnabled val="1"/>
        </dgm:presLayoutVars>
      </dgm:prSet>
      <dgm:spPr/>
    </dgm:pt>
    <dgm:pt modelId="{60E366B4-169A-4E07-BCC0-C2D7655C9256}" type="pres">
      <dgm:prSet presAssocID="{420EAB5C-1B5B-4A4C-95D5-7EADAA2515F0}" presName="childTextArrow" presStyleLbl="fgAccFollowNode1" presStyleIdx="3" presStyleCnt="6">
        <dgm:presLayoutVars>
          <dgm:bulletEnabled val="1"/>
        </dgm:presLayoutVars>
      </dgm:prSet>
      <dgm:spPr/>
    </dgm:pt>
    <dgm:pt modelId="{0A1027CF-98B3-4713-BF61-601145417F87}" type="pres">
      <dgm:prSet presAssocID="{C3CB2BBA-8CA1-44AC-9310-2F538875C276}" presName="sp" presStyleCnt="0"/>
      <dgm:spPr/>
    </dgm:pt>
    <dgm:pt modelId="{388D0B08-69BF-4947-9A0A-F041AF70ED2E}" type="pres">
      <dgm:prSet presAssocID="{F633F646-827C-4232-8254-3C530C588252}" presName="arrowAndChildren" presStyleCnt="0"/>
      <dgm:spPr/>
    </dgm:pt>
    <dgm:pt modelId="{732BD02B-1FBD-4486-AC97-4519CC609B54}" type="pres">
      <dgm:prSet presAssocID="{F633F646-827C-4232-8254-3C530C588252}" presName="parentTextArrow" presStyleLbl="node1" presStyleIdx="1" presStyleCnt="3"/>
      <dgm:spPr/>
    </dgm:pt>
    <dgm:pt modelId="{480CBC71-6DCA-4A60-A23D-429702C267E0}" type="pres">
      <dgm:prSet presAssocID="{F633F646-827C-4232-8254-3C530C588252}" presName="arrow" presStyleLbl="node1" presStyleIdx="2" presStyleCnt="3" custLinFactNeighborY="-1125"/>
      <dgm:spPr/>
    </dgm:pt>
    <dgm:pt modelId="{D5F349D8-9976-423D-AE27-27CA8AF58417}" type="pres">
      <dgm:prSet presAssocID="{F633F646-827C-4232-8254-3C530C588252}" presName="descendantArrow" presStyleCnt="0"/>
      <dgm:spPr/>
    </dgm:pt>
    <dgm:pt modelId="{DD1C3B4F-ECDD-45D8-8545-549E4BB71BCA}" type="pres">
      <dgm:prSet presAssocID="{809C2594-9D1F-443E-9026-B1AC423E11BB}" presName="childTextArrow" presStyleLbl="fgAccFollowNode1" presStyleIdx="4" presStyleCnt="6">
        <dgm:presLayoutVars>
          <dgm:bulletEnabled val="1"/>
        </dgm:presLayoutVars>
      </dgm:prSet>
      <dgm:spPr/>
    </dgm:pt>
    <dgm:pt modelId="{1B8F9D15-C389-468A-B646-7AD1316E40B8}" type="pres">
      <dgm:prSet presAssocID="{7AC0BA22-4B85-4CA4-A81F-8D85734DA728}" presName="childTextArrow" presStyleLbl="fgAccFollowNode1" presStyleIdx="5" presStyleCnt="6">
        <dgm:presLayoutVars>
          <dgm:bulletEnabled val="1"/>
        </dgm:presLayoutVars>
      </dgm:prSet>
      <dgm:spPr/>
    </dgm:pt>
  </dgm:ptLst>
  <dgm:cxnLst>
    <dgm:cxn modelId="{B85F2C12-FBA4-422C-A9E8-3AB3999D24F3}" type="presOf" srcId="{BC385D31-907A-43E6-9FE4-7D8D9839EAF3}" destId="{0C718B6B-7F55-4421-8E45-F8260762C30B}" srcOrd="0" destOrd="0" presId="urn:microsoft.com/office/officeart/2005/8/layout/process4"/>
    <dgm:cxn modelId="{7ACC4117-8B60-4160-9F9F-F76D7D1957E3}" type="presOf" srcId="{7AC0BA22-4B85-4CA4-A81F-8D85734DA728}" destId="{1B8F9D15-C389-468A-B646-7AD1316E40B8}" srcOrd="0" destOrd="0" presId="urn:microsoft.com/office/officeart/2005/8/layout/process4"/>
    <dgm:cxn modelId="{803C9F17-18D3-4727-BD4A-0368AC81929F}" type="presOf" srcId="{B4D20860-58D4-4E18-A1AF-C140A2BAB7CB}" destId="{0AC90A11-8F7C-4570-A293-C643FD80859A}" srcOrd="0" destOrd="0" presId="urn:microsoft.com/office/officeart/2005/8/layout/process4"/>
    <dgm:cxn modelId="{C14EBB30-31EA-4F7C-B687-33E056DB80C6}" srcId="{2FC80426-6AF3-443D-8A1B-77349E580529}" destId="{420EAB5C-1B5B-4A4C-95D5-7EADAA2515F0}" srcOrd="1" destOrd="0" parTransId="{2F2A87C3-0630-4000-A2FA-80A633670D3D}" sibTransId="{A2F47F35-43C6-49E9-89CB-FF369E10853B}"/>
    <dgm:cxn modelId="{74526034-29B6-4710-AABD-2E54FD5B0725}" srcId="{2EA2AC06-B093-49DE-9701-F4059422BE01}" destId="{BC385D31-907A-43E6-9FE4-7D8D9839EAF3}" srcOrd="0" destOrd="0" parTransId="{0F1237F3-9AE3-4E3D-86A5-A7E9A60BF9C9}" sibTransId="{FA314347-6668-4C1D-91F2-F03FC9F34E80}"/>
    <dgm:cxn modelId="{8C64DC39-BE0A-45DC-B18A-DFE911284F04}" type="presOf" srcId="{6F8AF9FB-CEDB-46B0-AC76-755D1330AE4B}" destId="{8A98CAF4-52A1-4BC1-BA4E-C8DA2DD1B295}" srcOrd="0" destOrd="0" presId="urn:microsoft.com/office/officeart/2005/8/layout/process4"/>
    <dgm:cxn modelId="{53D26667-A0C9-4642-8219-38418379E285}" type="presOf" srcId="{2FC80426-6AF3-443D-8A1B-77349E580529}" destId="{98F20477-5D28-467E-8E7E-4C140FC128CA}" srcOrd="0" destOrd="0" presId="urn:microsoft.com/office/officeart/2005/8/layout/process4"/>
    <dgm:cxn modelId="{1E460C6B-0156-4DF8-85CC-30E26C7A3AC7}" type="presOf" srcId="{809C2594-9D1F-443E-9026-B1AC423E11BB}" destId="{DD1C3B4F-ECDD-45D8-8545-549E4BB71BCA}" srcOrd="0" destOrd="0" presId="urn:microsoft.com/office/officeart/2005/8/layout/process4"/>
    <dgm:cxn modelId="{615C014E-5285-4E88-B163-4A633F836AD1}" srcId="{F633F646-827C-4232-8254-3C530C588252}" destId="{7AC0BA22-4B85-4CA4-A81F-8D85734DA728}" srcOrd="1" destOrd="0" parTransId="{0375F6CA-EE9E-4E2D-9326-644F185C2999}" sibTransId="{DEB96A6D-4438-4C0A-B5EB-EA629F4498EC}"/>
    <dgm:cxn modelId="{FDF3F87F-9245-4748-803D-A4D41DACB614}" type="presOf" srcId="{0043DB5D-C993-4286-96CB-71A4C961F942}" destId="{E78A8068-3193-477E-9B18-6236DF6C9E2C}" srcOrd="0" destOrd="0" presId="urn:microsoft.com/office/officeart/2005/8/layout/process4"/>
    <dgm:cxn modelId="{0B19E781-DFB4-491A-BEFF-2F942EE28B9A}" type="presOf" srcId="{2EA2AC06-B093-49DE-9701-F4059422BE01}" destId="{B3C09EE9-8AC2-49D5-A85C-09E1492593C3}" srcOrd="0" destOrd="0" presId="urn:microsoft.com/office/officeart/2005/8/layout/process4"/>
    <dgm:cxn modelId="{4CEC9787-6FCE-43D1-9C2B-3B3EBE4D3D73}" type="presOf" srcId="{420EAB5C-1B5B-4A4C-95D5-7EADAA2515F0}" destId="{60E366B4-169A-4E07-BCC0-C2D7655C9256}" srcOrd="0" destOrd="0" presId="urn:microsoft.com/office/officeart/2005/8/layout/process4"/>
    <dgm:cxn modelId="{C0D37F95-A7C4-4B01-9B5A-91D65DCFA86D}" srcId="{2FC80426-6AF3-443D-8A1B-77349E580529}" destId="{6F8AF9FB-CEDB-46B0-AC76-755D1330AE4B}" srcOrd="0" destOrd="0" parTransId="{A986A273-5657-4A77-8C23-F9D23DB6F3CB}" sibTransId="{DCB93F96-BF0D-4252-91F6-95CB6798615A}"/>
    <dgm:cxn modelId="{C05262A3-9019-4879-8EEA-5A0F5C3716C3}" srcId="{0043DB5D-C993-4286-96CB-71A4C961F942}" destId="{F633F646-827C-4232-8254-3C530C588252}" srcOrd="0" destOrd="0" parTransId="{407A2AD4-8AE8-448A-90D6-1E9A6F4AE98B}" sibTransId="{C3CB2BBA-8CA1-44AC-9310-2F538875C276}"/>
    <dgm:cxn modelId="{4AE505B7-A830-4CF5-9D72-D1F6CEE01171}" srcId="{0043DB5D-C993-4286-96CB-71A4C961F942}" destId="{2FC80426-6AF3-443D-8A1B-77349E580529}" srcOrd="1" destOrd="0" parTransId="{EBDFA2B4-4D24-43DC-808C-2A4DE9809CB7}" sibTransId="{ED26D13B-04A8-4A9B-B581-7D0A342CD01F}"/>
    <dgm:cxn modelId="{963197B7-7FA4-49BA-9838-E796FE0566C3}" type="presOf" srcId="{2EA2AC06-B093-49DE-9701-F4059422BE01}" destId="{828B41FE-2E7F-4140-A870-86E9227229A0}" srcOrd="1" destOrd="0" presId="urn:microsoft.com/office/officeart/2005/8/layout/process4"/>
    <dgm:cxn modelId="{615746C0-7E93-4D11-B6CC-E4F18E7F8C5E}" srcId="{0043DB5D-C993-4286-96CB-71A4C961F942}" destId="{2EA2AC06-B093-49DE-9701-F4059422BE01}" srcOrd="2" destOrd="0" parTransId="{99E70C59-A206-4489-BCEF-24C1B26375B5}" sibTransId="{66639600-1A2A-436D-BEE2-880C382F00D8}"/>
    <dgm:cxn modelId="{AF60F9DE-0083-4FFF-AE10-8CE6C9274376}" type="presOf" srcId="{F633F646-827C-4232-8254-3C530C588252}" destId="{480CBC71-6DCA-4A60-A23D-429702C267E0}" srcOrd="1" destOrd="0" presId="urn:microsoft.com/office/officeart/2005/8/layout/process4"/>
    <dgm:cxn modelId="{5E118FE6-DF0F-435E-A872-6AA1E9452224}" srcId="{2EA2AC06-B093-49DE-9701-F4059422BE01}" destId="{B4D20860-58D4-4E18-A1AF-C140A2BAB7CB}" srcOrd="1" destOrd="0" parTransId="{3054760B-4160-4836-A5A6-E9A6A81A45FF}" sibTransId="{63AFB474-29A7-4FC8-B279-1A46CD1468BA}"/>
    <dgm:cxn modelId="{AFDEE9F5-3D11-4F45-8393-D9B7D53AFB7A}" type="presOf" srcId="{F633F646-827C-4232-8254-3C530C588252}" destId="{732BD02B-1FBD-4486-AC97-4519CC609B54}" srcOrd="0" destOrd="0" presId="urn:microsoft.com/office/officeart/2005/8/layout/process4"/>
    <dgm:cxn modelId="{CB442AFC-0100-43B5-8BF1-DD430BD062FD}" srcId="{F633F646-827C-4232-8254-3C530C588252}" destId="{809C2594-9D1F-443E-9026-B1AC423E11BB}" srcOrd="0" destOrd="0" parTransId="{A8BDEA55-B45D-49CD-AF44-DA689B485524}" sibTransId="{3D49C475-061E-4125-BF50-498A3413DA44}"/>
    <dgm:cxn modelId="{E9E059FE-39F5-4C93-8BB0-6AF80EB8823F}" type="presOf" srcId="{2FC80426-6AF3-443D-8A1B-77349E580529}" destId="{C6300162-33E6-4DC5-99EF-B29FA10126B8}" srcOrd="1" destOrd="0" presId="urn:microsoft.com/office/officeart/2005/8/layout/process4"/>
    <dgm:cxn modelId="{66932307-A5BE-4182-AEC6-DF73B37603FD}" type="presParOf" srcId="{E78A8068-3193-477E-9B18-6236DF6C9E2C}" destId="{3FD72FB1-C4F1-4D77-9FD3-53D591F5201B}" srcOrd="0" destOrd="0" presId="urn:microsoft.com/office/officeart/2005/8/layout/process4"/>
    <dgm:cxn modelId="{C391DB81-B7BC-4BE9-872F-FA426821EBA2}" type="presParOf" srcId="{3FD72FB1-C4F1-4D77-9FD3-53D591F5201B}" destId="{B3C09EE9-8AC2-49D5-A85C-09E1492593C3}" srcOrd="0" destOrd="0" presId="urn:microsoft.com/office/officeart/2005/8/layout/process4"/>
    <dgm:cxn modelId="{F16A5BE1-E086-4B35-BF6D-A9A4B5A9ED52}" type="presParOf" srcId="{3FD72FB1-C4F1-4D77-9FD3-53D591F5201B}" destId="{828B41FE-2E7F-4140-A870-86E9227229A0}" srcOrd="1" destOrd="0" presId="urn:microsoft.com/office/officeart/2005/8/layout/process4"/>
    <dgm:cxn modelId="{EAFA2514-C992-4E62-9FA2-7A0E99D70920}" type="presParOf" srcId="{3FD72FB1-C4F1-4D77-9FD3-53D591F5201B}" destId="{74D35A6A-D4F7-4D06-A77C-34165BD98A2F}" srcOrd="2" destOrd="0" presId="urn:microsoft.com/office/officeart/2005/8/layout/process4"/>
    <dgm:cxn modelId="{B7B999A0-BA38-4350-935F-28A50E69B934}" type="presParOf" srcId="{74D35A6A-D4F7-4D06-A77C-34165BD98A2F}" destId="{0C718B6B-7F55-4421-8E45-F8260762C30B}" srcOrd="0" destOrd="0" presId="urn:microsoft.com/office/officeart/2005/8/layout/process4"/>
    <dgm:cxn modelId="{E1CCDF13-0D50-403E-8D74-00FAC6291CAA}" type="presParOf" srcId="{74D35A6A-D4F7-4D06-A77C-34165BD98A2F}" destId="{0AC90A11-8F7C-4570-A293-C643FD80859A}" srcOrd="1" destOrd="0" presId="urn:microsoft.com/office/officeart/2005/8/layout/process4"/>
    <dgm:cxn modelId="{32F1B80E-E926-420E-B3A5-636F107DCAEA}" type="presParOf" srcId="{E78A8068-3193-477E-9B18-6236DF6C9E2C}" destId="{D482AA54-B032-43B9-8B62-22A6F9D8704A}" srcOrd="1" destOrd="0" presId="urn:microsoft.com/office/officeart/2005/8/layout/process4"/>
    <dgm:cxn modelId="{A100F53D-7706-4ED8-9E76-1D182D1DB03C}" type="presParOf" srcId="{E78A8068-3193-477E-9B18-6236DF6C9E2C}" destId="{D1E6309F-640D-4CC9-A61B-B852B0D27363}" srcOrd="2" destOrd="0" presId="urn:microsoft.com/office/officeart/2005/8/layout/process4"/>
    <dgm:cxn modelId="{8E05AB51-0DFE-4009-AF0A-AE7505584E94}" type="presParOf" srcId="{D1E6309F-640D-4CC9-A61B-B852B0D27363}" destId="{98F20477-5D28-467E-8E7E-4C140FC128CA}" srcOrd="0" destOrd="0" presId="urn:microsoft.com/office/officeart/2005/8/layout/process4"/>
    <dgm:cxn modelId="{B134FF58-40F2-41BF-BDC9-D0A16B293663}" type="presParOf" srcId="{D1E6309F-640D-4CC9-A61B-B852B0D27363}" destId="{C6300162-33E6-4DC5-99EF-B29FA10126B8}" srcOrd="1" destOrd="0" presId="urn:microsoft.com/office/officeart/2005/8/layout/process4"/>
    <dgm:cxn modelId="{EAA098D9-EA1C-46A1-884D-66C2C445114F}" type="presParOf" srcId="{D1E6309F-640D-4CC9-A61B-B852B0D27363}" destId="{85496D53-0C89-4ADC-B901-DFC9911FAFD6}" srcOrd="2" destOrd="0" presId="urn:microsoft.com/office/officeart/2005/8/layout/process4"/>
    <dgm:cxn modelId="{DD32EDB4-0F23-48B9-86FA-FDB62D8B2A8B}" type="presParOf" srcId="{85496D53-0C89-4ADC-B901-DFC9911FAFD6}" destId="{8A98CAF4-52A1-4BC1-BA4E-C8DA2DD1B295}" srcOrd="0" destOrd="0" presId="urn:microsoft.com/office/officeart/2005/8/layout/process4"/>
    <dgm:cxn modelId="{7FF21F54-28D7-49A3-BAAE-7909D071283F}" type="presParOf" srcId="{85496D53-0C89-4ADC-B901-DFC9911FAFD6}" destId="{60E366B4-169A-4E07-BCC0-C2D7655C9256}" srcOrd="1" destOrd="0" presId="urn:microsoft.com/office/officeart/2005/8/layout/process4"/>
    <dgm:cxn modelId="{3D8CDA64-6AE9-47D1-8437-1F64E495D119}" type="presParOf" srcId="{E78A8068-3193-477E-9B18-6236DF6C9E2C}" destId="{0A1027CF-98B3-4713-BF61-601145417F87}" srcOrd="3" destOrd="0" presId="urn:microsoft.com/office/officeart/2005/8/layout/process4"/>
    <dgm:cxn modelId="{A3927EE2-8ED3-4A2E-B4F9-08D582B77B19}" type="presParOf" srcId="{E78A8068-3193-477E-9B18-6236DF6C9E2C}" destId="{388D0B08-69BF-4947-9A0A-F041AF70ED2E}" srcOrd="4" destOrd="0" presId="urn:microsoft.com/office/officeart/2005/8/layout/process4"/>
    <dgm:cxn modelId="{FB7B60EC-EDAD-4ABB-9C1A-D407DF3FD22B}" type="presParOf" srcId="{388D0B08-69BF-4947-9A0A-F041AF70ED2E}" destId="{732BD02B-1FBD-4486-AC97-4519CC609B54}" srcOrd="0" destOrd="0" presId="urn:microsoft.com/office/officeart/2005/8/layout/process4"/>
    <dgm:cxn modelId="{E2405EDB-C853-4B57-8D54-3C8140EFCF91}" type="presParOf" srcId="{388D0B08-69BF-4947-9A0A-F041AF70ED2E}" destId="{480CBC71-6DCA-4A60-A23D-429702C267E0}" srcOrd="1" destOrd="0" presId="urn:microsoft.com/office/officeart/2005/8/layout/process4"/>
    <dgm:cxn modelId="{FCA6AE66-B769-43A9-82D0-67782D4299D7}" type="presParOf" srcId="{388D0B08-69BF-4947-9A0A-F041AF70ED2E}" destId="{D5F349D8-9976-423D-AE27-27CA8AF58417}" srcOrd="2" destOrd="0" presId="urn:microsoft.com/office/officeart/2005/8/layout/process4"/>
    <dgm:cxn modelId="{795EC551-D729-4A29-B14E-EF67FDD3E5A2}" type="presParOf" srcId="{D5F349D8-9976-423D-AE27-27CA8AF58417}" destId="{DD1C3B4F-ECDD-45D8-8545-549E4BB71BCA}" srcOrd="0" destOrd="0" presId="urn:microsoft.com/office/officeart/2005/8/layout/process4"/>
    <dgm:cxn modelId="{ACD2F17A-5B40-4B85-9C76-8B82983DF34A}" type="presParOf" srcId="{D5F349D8-9976-423D-AE27-27CA8AF58417}" destId="{1B8F9D15-C389-468A-B646-7AD1316E40B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43DB5D-C993-4286-96CB-71A4C961F942}"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s-EC"/>
        </a:p>
      </dgm:t>
    </dgm:pt>
    <dgm:pt modelId="{F633F646-827C-4232-8254-3C530C588252}">
      <dgm:prSet phldrT="[Text]" custT="1"/>
      <dgm:spPr/>
      <dgm:t>
        <a:bodyPr/>
        <a:lstStyle/>
        <a:p>
          <a:pPr>
            <a:buFont typeface="+mj-lt"/>
            <a:buAutoNum type="arabicPeriod"/>
          </a:pPr>
          <a:r>
            <a:rPr lang="es-ES_tradnl" sz="2000" dirty="0">
              <a:effectLst/>
              <a:latin typeface="+mn-lt"/>
              <a:ea typeface="MS Mincho" panose="02020609040205080304" pitchFamily="49" charset="-128"/>
              <a:cs typeface="Times New Roman" panose="02020603050405020304" pitchFamily="18" charset="0"/>
            </a:rPr>
            <a:t>Línea Tecnológica/Detalle de la búsqueda</a:t>
          </a:r>
          <a:endParaRPr lang="es-EC" sz="2000" dirty="0">
            <a:latin typeface="+mn-lt"/>
          </a:endParaRPr>
        </a:p>
      </dgm:t>
    </dgm:pt>
    <dgm:pt modelId="{407A2AD4-8AE8-448A-90D6-1E9A6F4AE98B}" type="parTrans" cxnId="{C05262A3-9019-4879-8EEA-5A0F5C3716C3}">
      <dgm:prSet/>
      <dgm:spPr/>
      <dgm:t>
        <a:bodyPr/>
        <a:lstStyle/>
        <a:p>
          <a:endParaRPr lang="es-EC"/>
        </a:p>
      </dgm:t>
    </dgm:pt>
    <dgm:pt modelId="{C3CB2BBA-8CA1-44AC-9310-2F538875C276}" type="sibTrans" cxnId="{C05262A3-9019-4879-8EEA-5A0F5C3716C3}">
      <dgm:prSet/>
      <dgm:spPr/>
      <dgm:t>
        <a:bodyPr/>
        <a:lstStyle/>
        <a:p>
          <a:endParaRPr lang="es-EC"/>
        </a:p>
      </dgm:t>
    </dgm:pt>
    <dgm:pt modelId="{809C2594-9D1F-443E-9026-B1AC423E11BB}">
      <dgm:prSet phldrT="[Text]"/>
      <dgm:spPr/>
      <dgm:t>
        <a:bodyPr/>
        <a:lstStyle/>
        <a:p>
          <a:r>
            <a:rPr lang="en-GB" dirty="0"/>
            <a:t>Campo </a:t>
          </a:r>
          <a:r>
            <a:rPr lang="en-GB" dirty="0" err="1"/>
            <a:t>amplio-detallado</a:t>
          </a:r>
          <a:endParaRPr lang="es-EC" dirty="0"/>
        </a:p>
      </dgm:t>
    </dgm:pt>
    <dgm:pt modelId="{A8BDEA55-B45D-49CD-AF44-DA689B485524}" type="parTrans" cxnId="{CB442AFC-0100-43B5-8BF1-DD430BD062FD}">
      <dgm:prSet/>
      <dgm:spPr/>
      <dgm:t>
        <a:bodyPr/>
        <a:lstStyle/>
        <a:p>
          <a:endParaRPr lang="es-EC"/>
        </a:p>
      </dgm:t>
    </dgm:pt>
    <dgm:pt modelId="{3D49C475-061E-4125-BF50-498A3413DA44}" type="sibTrans" cxnId="{CB442AFC-0100-43B5-8BF1-DD430BD062FD}">
      <dgm:prSet/>
      <dgm:spPr/>
      <dgm:t>
        <a:bodyPr/>
        <a:lstStyle/>
        <a:p>
          <a:endParaRPr lang="es-EC"/>
        </a:p>
      </dgm:t>
    </dgm:pt>
    <dgm:pt modelId="{7AC0BA22-4B85-4CA4-A81F-8D85734DA728}">
      <dgm:prSet phldrT="[Text]"/>
      <dgm:spPr/>
      <dgm:t>
        <a:bodyPr/>
        <a:lstStyle/>
        <a:p>
          <a:r>
            <a:rPr lang="en-GB" dirty="0" err="1"/>
            <a:t>Resultados</a:t>
          </a:r>
          <a:r>
            <a:rPr lang="en-GB" dirty="0"/>
            <a:t> – </a:t>
          </a:r>
          <a:r>
            <a:rPr lang="en-GB" dirty="0" err="1"/>
            <a:t>herramienta</a:t>
          </a:r>
          <a:r>
            <a:rPr lang="en-GB" dirty="0"/>
            <a:t> </a:t>
          </a:r>
          <a:endParaRPr lang="es-EC" dirty="0"/>
        </a:p>
      </dgm:t>
    </dgm:pt>
    <dgm:pt modelId="{0375F6CA-EE9E-4E2D-9326-644F185C2999}" type="parTrans" cxnId="{615C014E-5285-4E88-B163-4A633F836AD1}">
      <dgm:prSet/>
      <dgm:spPr/>
      <dgm:t>
        <a:bodyPr/>
        <a:lstStyle/>
        <a:p>
          <a:endParaRPr lang="es-EC"/>
        </a:p>
      </dgm:t>
    </dgm:pt>
    <dgm:pt modelId="{DEB96A6D-4438-4C0A-B5EB-EA629F4498EC}" type="sibTrans" cxnId="{615C014E-5285-4E88-B163-4A633F836AD1}">
      <dgm:prSet/>
      <dgm:spPr/>
      <dgm:t>
        <a:bodyPr/>
        <a:lstStyle/>
        <a:p>
          <a:endParaRPr lang="es-EC"/>
        </a:p>
      </dgm:t>
    </dgm:pt>
    <dgm:pt modelId="{2FC80426-6AF3-443D-8A1B-77349E580529}">
      <dgm:prSet phldrT="[Text]" custT="1"/>
      <dgm:spPr/>
      <dgm:t>
        <a:bodyPr/>
        <a:lstStyle/>
        <a:p>
          <a:r>
            <a:rPr lang="es-ES_tradnl" sz="2000" dirty="0">
              <a:effectLst/>
              <a:latin typeface="+mn-lt"/>
              <a:ea typeface="MS Mincho" panose="02020609040205080304" pitchFamily="49" charset="-128"/>
              <a:cs typeface="Times New Roman" panose="02020603050405020304" pitchFamily="18" charset="0"/>
            </a:rPr>
            <a:t>Datos técnicos de búsqueda</a:t>
          </a:r>
          <a:endParaRPr lang="es-EC" sz="2000" dirty="0">
            <a:latin typeface="+mn-lt"/>
          </a:endParaRPr>
        </a:p>
      </dgm:t>
    </dgm:pt>
    <dgm:pt modelId="{EBDFA2B4-4D24-43DC-808C-2A4DE9809CB7}" type="parTrans" cxnId="{4AE505B7-A830-4CF5-9D72-D1F6CEE01171}">
      <dgm:prSet/>
      <dgm:spPr/>
      <dgm:t>
        <a:bodyPr/>
        <a:lstStyle/>
        <a:p>
          <a:endParaRPr lang="es-EC"/>
        </a:p>
      </dgm:t>
    </dgm:pt>
    <dgm:pt modelId="{ED26D13B-04A8-4A9B-B581-7D0A342CD01F}" type="sibTrans" cxnId="{4AE505B7-A830-4CF5-9D72-D1F6CEE01171}">
      <dgm:prSet/>
      <dgm:spPr/>
      <dgm:t>
        <a:bodyPr/>
        <a:lstStyle/>
        <a:p>
          <a:endParaRPr lang="es-EC"/>
        </a:p>
      </dgm:t>
    </dgm:pt>
    <dgm:pt modelId="{6F8AF9FB-CEDB-46B0-AC76-755D1330AE4B}">
      <dgm:prSet phldrT="[Text]"/>
      <dgm:spPr/>
      <dgm:t>
        <a:bodyPr/>
        <a:lstStyle/>
        <a:p>
          <a:r>
            <a:rPr lang="en-GB" dirty="0" err="1"/>
            <a:t>Proceso</a:t>
          </a:r>
          <a:r>
            <a:rPr lang="en-GB" dirty="0"/>
            <a:t> </a:t>
          </a:r>
          <a:r>
            <a:rPr lang="en-GB" dirty="0" err="1"/>
            <a:t>técnico</a:t>
          </a:r>
          <a:r>
            <a:rPr lang="en-GB" dirty="0"/>
            <a:t> </a:t>
          </a:r>
          <a:endParaRPr lang="es-EC" dirty="0"/>
        </a:p>
      </dgm:t>
    </dgm:pt>
    <dgm:pt modelId="{A986A273-5657-4A77-8C23-F9D23DB6F3CB}" type="parTrans" cxnId="{C0D37F95-A7C4-4B01-9B5A-91D65DCFA86D}">
      <dgm:prSet/>
      <dgm:spPr/>
      <dgm:t>
        <a:bodyPr/>
        <a:lstStyle/>
        <a:p>
          <a:endParaRPr lang="es-EC"/>
        </a:p>
      </dgm:t>
    </dgm:pt>
    <dgm:pt modelId="{DCB93F96-BF0D-4252-91F6-95CB6798615A}" type="sibTrans" cxnId="{C0D37F95-A7C4-4B01-9B5A-91D65DCFA86D}">
      <dgm:prSet/>
      <dgm:spPr/>
      <dgm:t>
        <a:bodyPr/>
        <a:lstStyle/>
        <a:p>
          <a:endParaRPr lang="es-EC"/>
        </a:p>
      </dgm:t>
    </dgm:pt>
    <dgm:pt modelId="{420EAB5C-1B5B-4A4C-95D5-7EADAA2515F0}">
      <dgm:prSet phldrT="[Text]"/>
      <dgm:spPr/>
      <dgm:t>
        <a:bodyPr/>
        <a:lstStyle/>
        <a:p>
          <a:r>
            <a:rPr lang="en-GB" dirty="0" err="1"/>
            <a:t>Aspectos</a:t>
          </a:r>
          <a:r>
            <a:rPr lang="en-GB" dirty="0"/>
            <a:t> </a:t>
          </a:r>
          <a:r>
            <a:rPr lang="en-GB" dirty="0" err="1"/>
            <a:t>formales</a:t>
          </a:r>
          <a:endParaRPr lang="es-EC" dirty="0"/>
        </a:p>
      </dgm:t>
    </dgm:pt>
    <dgm:pt modelId="{2F2A87C3-0630-4000-A2FA-80A633670D3D}" type="parTrans" cxnId="{C14EBB30-31EA-4F7C-B687-33E056DB80C6}">
      <dgm:prSet/>
      <dgm:spPr/>
      <dgm:t>
        <a:bodyPr/>
        <a:lstStyle/>
        <a:p>
          <a:endParaRPr lang="es-EC"/>
        </a:p>
      </dgm:t>
    </dgm:pt>
    <dgm:pt modelId="{A2F47F35-43C6-49E9-89CB-FF369E10853B}" type="sibTrans" cxnId="{C14EBB30-31EA-4F7C-B687-33E056DB80C6}">
      <dgm:prSet/>
      <dgm:spPr/>
      <dgm:t>
        <a:bodyPr/>
        <a:lstStyle/>
        <a:p>
          <a:endParaRPr lang="es-EC"/>
        </a:p>
      </dgm:t>
    </dgm:pt>
    <dgm:pt modelId="{E78A8068-3193-477E-9B18-6236DF6C9E2C}" type="pres">
      <dgm:prSet presAssocID="{0043DB5D-C993-4286-96CB-71A4C961F942}" presName="Name0" presStyleCnt="0">
        <dgm:presLayoutVars>
          <dgm:dir/>
          <dgm:animLvl val="lvl"/>
          <dgm:resizeHandles val="exact"/>
        </dgm:presLayoutVars>
      </dgm:prSet>
      <dgm:spPr/>
    </dgm:pt>
    <dgm:pt modelId="{02FBABC9-27A9-40C8-AEBB-8527F59A7BE4}" type="pres">
      <dgm:prSet presAssocID="{2FC80426-6AF3-443D-8A1B-77349E580529}" presName="boxAndChildren" presStyleCnt="0"/>
      <dgm:spPr/>
    </dgm:pt>
    <dgm:pt modelId="{802C92FE-8B02-4080-954C-DDB76C01EA57}" type="pres">
      <dgm:prSet presAssocID="{2FC80426-6AF3-443D-8A1B-77349E580529}" presName="parentTextBox" presStyleLbl="node1" presStyleIdx="0" presStyleCnt="2"/>
      <dgm:spPr/>
    </dgm:pt>
    <dgm:pt modelId="{02B3966F-BFBC-44C0-84C8-5AD03991D5F6}" type="pres">
      <dgm:prSet presAssocID="{2FC80426-6AF3-443D-8A1B-77349E580529}" presName="entireBox" presStyleLbl="node1" presStyleIdx="0" presStyleCnt="2"/>
      <dgm:spPr/>
    </dgm:pt>
    <dgm:pt modelId="{1AF0BEB6-5F67-45C6-81CD-0229E5E5A25F}" type="pres">
      <dgm:prSet presAssocID="{2FC80426-6AF3-443D-8A1B-77349E580529}" presName="descendantBox" presStyleCnt="0"/>
      <dgm:spPr/>
    </dgm:pt>
    <dgm:pt modelId="{FEEF3D9F-BCD9-45AA-B39C-2AF9210C6167}" type="pres">
      <dgm:prSet presAssocID="{6F8AF9FB-CEDB-46B0-AC76-755D1330AE4B}" presName="childTextBox" presStyleLbl="fgAccFollowNode1" presStyleIdx="0" presStyleCnt="4">
        <dgm:presLayoutVars>
          <dgm:bulletEnabled val="1"/>
        </dgm:presLayoutVars>
      </dgm:prSet>
      <dgm:spPr/>
    </dgm:pt>
    <dgm:pt modelId="{66B57BCB-686D-4268-82D6-03CABEBD1558}" type="pres">
      <dgm:prSet presAssocID="{420EAB5C-1B5B-4A4C-95D5-7EADAA2515F0}" presName="childTextBox" presStyleLbl="fgAccFollowNode1" presStyleIdx="1" presStyleCnt="4">
        <dgm:presLayoutVars>
          <dgm:bulletEnabled val="1"/>
        </dgm:presLayoutVars>
      </dgm:prSet>
      <dgm:spPr/>
    </dgm:pt>
    <dgm:pt modelId="{0A1027CF-98B3-4713-BF61-601145417F87}" type="pres">
      <dgm:prSet presAssocID="{C3CB2BBA-8CA1-44AC-9310-2F538875C276}" presName="sp" presStyleCnt="0"/>
      <dgm:spPr/>
    </dgm:pt>
    <dgm:pt modelId="{388D0B08-69BF-4947-9A0A-F041AF70ED2E}" type="pres">
      <dgm:prSet presAssocID="{F633F646-827C-4232-8254-3C530C588252}" presName="arrowAndChildren" presStyleCnt="0"/>
      <dgm:spPr/>
    </dgm:pt>
    <dgm:pt modelId="{732BD02B-1FBD-4486-AC97-4519CC609B54}" type="pres">
      <dgm:prSet presAssocID="{F633F646-827C-4232-8254-3C530C588252}" presName="parentTextArrow" presStyleLbl="node1" presStyleIdx="0" presStyleCnt="2"/>
      <dgm:spPr/>
    </dgm:pt>
    <dgm:pt modelId="{480CBC71-6DCA-4A60-A23D-429702C267E0}" type="pres">
      <dgm:prSet presAssocID="{F633F646-827C-4232-8254-3C530C588252}" presName="arrow" presStyleLbl="node1" presStyleIdx="1" presStyleCnt="2"/>
      <dgm:spPr/>
    </dgm:pt>
    <dgm:pt modelId="{D5F349D8-9976-423D-AE27-27CA8AF58417}" type="pres">
      <dgm:prSet presAssocID="{F633F646-827C-4232-8254-3C530C588252}" presName="descendantArrow" presStyleCnt="0"/>
      <dgm:spPr/>
    </dgm:pt>
    <dgm:pt modelId="{DD1C3B4F-ECDD-45D8-8545-549E4BB71BCA}" type="pres">
      <dgm:prSet presAssocID="{809C2594-9D1F-443E-9026-B1AC423E11BB}" presName="childTextArrow" presStyleLbl="fgAccFollowNode1" presStyleIdx="2" presStyleCnt="4">
        <dgm:presLayoutVars>
          <dgm:bulletEnabled val="1"/>
        </dgm:presLayoutVars>
      </dgm:prSet>
      <dgm:spPr/>
    </dgm:pt>
    <dgm:pt modelId="{1B8F9D15-C389-468A-B646-7AD1316E40B8}" type="pres">
      <dgm:prSet presAssocID="{7AC0BA22-4B85-4CA4-A81F-8D85734DA728}" presName="childTextArrow" presStyleLbl="fgAccFollowNode1" presStyleIdx="3" presStyleCnt="4">
        <dgm:presLayoutVars>
          <dgm:bulletEnabled val="1"/>
        </dgm:presLayoutVars>
      </dgm:prSet>
      <dgm:spPr/>
    </dgm:pt>
  </dgm:ptLst>
  <dgm:cxnLst>
    <dgm:cxn modelId="{7ACC4117-8B60-4160-9F9F-F76D7D1957E3}" type="presOf" srcId="{7AC0BA22-4B85-4CA4-A81F-8D85734DA728}" destId="{1B8F9D15-C389-468A-B646-7AD1316E40B8}" srcOrd="0" destOrd="0" presId="urn:microsoft.com/office/officeart/2005/8/layout/process4"/>
    <dgm:cxn modelId="{E769B725-B2EC-4925-A9A7-811A2E188B1A}" type="presOf" srcId="{6F8AF9FB-CEDB-46B0-AC76-755D1330AE4B}" destId="{FEEF3D9F-BCD9-45AA-B39C-2AF9210C6167}" srcOrd="0" destOrd="0" presId="urn:microsoft.com/office/officeart/2005/8/layout/process4"/>
    <dgm:cxn modelId="{9CAC412F-3944-4C4B-9921-2650A62B8762}" type="presOf" srcId="{420EAB5C-1B5B-4A4C-95D5-7EADAA2515F0}" destId="{66B57BCB-686D-4268-82D6-03CABEBD1558}" srcOrd="0" destOrd="0" presId="urn:microsoft.com/office/officeart/2005/8/layout/process4"/>
    <dgm:cxn modelId="{C14EBB30-31EA-4F7C-B687-33E056DB80C6}" srcId="{2FC80426-6AF3-443D-8A1B-77349E580529}" destId="{420EAB5C-1B5B-4A4C-95D5-7EADAA2515F0}" srcOrd="1" destOrd="0" parTransId="{2F2A87C3-0630-4000-A2FA-80A633670D3D}" sibTransId="{A2F47F35-43C6-49E9-89CB-FF369E10853B}"/>
    <dgm:cxn modelId="{0B521137-8286-4A65-8559-856171DFFE66}" type="presOf" srcId="{2FC80426-6AF3-443D-8A1B-77349E580529}" destId="{802C92FE-8B02-4080-954C-DDB76C01EA57}" srcOrd="0" destOrd="0" presId="urn:microsoft.com/office/officeart/2005/8/layout/process4"/>
    <dgm:cxn modelId="{77C3F168-7BC1-4221-8BB3-23213EC9A5F8}" type="presOf" srcId="{2FC80426-6AF3-443D-8A1B-77349E580529}" destId="{02B3966F-BFBC-44C0-84C8-5AD03991D5F6}" srcOrd="1" destOrd="0" presId="urn:microsoft.com/office/officeart/2005/8/layout/process4"/>
    <dgm:cxn modelId="{1E460C6B-0156-4DF8-85CC-30E26C7A3AC7}" type="presOf" srcId="{809C2594-9D1F-443E-9026-B1AC423E11BB}" destId="{DD1C3B4F-ECDD-45D8-8545-549E4BB71BCA}" srcOrd="0" destOrd="0" presId="urn:microsoft.com/office/officeart/2005/8/layout/process4"/>
    <dgm:cxn modelId="{615C014E-5285-4E88-B163-4A633F836AD1}" srcId="{F633F646-827C-4232-8254-3C530C588252}" destId="{7AC0BA22-4B85-4CA4-A81F-8D85734DA728}" srcOrd="1" destOrd="0" parTransId="{0375F6CA-EE9E-4E2D-9326-644F185C2999}" sibTransId="{DEB96A6D-4438-4C0A-B5EB-EA629F4498EC}"/>
    <dgm:cxn modelId="{FDF3F87F-9245-4748-803D-A4D41DACB614}" type="presOf" srcId="{0043DB5D-C993-4286-96CB-71A4C961F942}" destId="{E78A8068-3193-477E-9B18-6236DF6C9E2C}" srcOrd="0" destOrd="0" presId="urn:microsoft.com/office/officeart/2005/8/layout/process4"/>
    <dgm:cxn modelId="{C0D37F95-A7C4-4B01-9B5A-91D65DCFA86D}" srcId="{2FC80426-6AF3-443D-8A1B-77349E580529}" destId="{6F8AF9FB-CEDB-46B0-AC76-755D1330AE4B}" srcOrd="0" destOrd="0" parTransId="{A986A273-5657-4A77-8C23-F9D23DB6F3CB}" sibTransId="{DCB93F96-BF0D-4252-91F6-95CB6798615A}"/>
    <dgm:cxn modelId="{C05262A3-9019-4879-8EEA-5A0F5C3716C3}" srcId="{0043DB5D-C993-4286-96CB-71A4C961F942}" destId="{F633F646-827C-4232-8254-3C530C588252}" srcOrd="0" destOrd="0" parTransId="{407A2AD4-8AE8-448A-90D6-1E9A6F4AE98B}" sibTransId="{C3CB2BBA-8CA1-44AC-9310-2F538875C276}"/>
    <dgm:cxn modelId="{4AE505B7-A830-4CF5-9D72-D1F6CEE01171}" srcId="{0043DB5D-C993-4286-96CB-71A4C961F942}" destId="{2FC80426-6AF3-443D-8A1B-77349E580529}" srcOrd="1" destOrd="0" parTransId="{EBDFA2B4-4D24-43DC-808C-2A4DE9809CB7}" sibTransId="{ED26D13B-04A8-4A9B-B581-7D0A342CD01F}"/>
    <dgm:cxn modelId="{AF60F9DE-0083-4FFF-AE10-8CE6C9274376}" type="presOf" srcId="{F633F646-827C-4232-8254-3C530C588252}" destId="{480CBC71-6DCA-4A60-A23D-429702C267E0}" srcOrd="1" destOrd="0" presId="urn:microsoft.com/office/officeart/2005/8/layout/process4"/>
    <dgm:cxn modelId="{AFDEE9F5-3D11-4F45-8393-D9B7D53AFB7A}" type="presOf" srcId="{F633F646-827C-4232-8254-3C530C588252}" destId="{732BD02B-1FBD-4486-AC97-4519CC609B54}" srcOrd="0" destOrd="0" presId="urn:microsoft.com/office/officeart/2005/8/layout/process4"/>
    <dgm:cxn modelId="{CB442AFC-0100-43B5-8BF1-DD430BD062FD}" srcId="{F633F646-827C-4232-8254-3C530C588252}" destId="{809C2594-9D1F-443E-9026-B1AC423E11BB}" srcOrd="0" destOrd="0" parTransId="{A8BDEA55-B45D-49CD-AF44-DA689B485524}" sibTransId="{3D49C475-061E-4125-BF50-498A3413DA44}"/>
    <dgm:cxn modelId="{6552F7A4-530B-4471-B200-3489C7613BB1}" type="presParOf" srcId="{E78A8068-3193-477E-9B18-6236DF6C9E2C}" destId="{02FBABC9-27A9-40C8-AEBB-8527F59A7BE4}" srcOrd="0" destOrd="0" presId="urn:microsoft.com/office/officeart/2005/8/layout/process4"/>
    <dgm:cxn modelId="{C2ABAF77-C5CA-445D-A04E-20909F5E6B98}" type="presParOf" srcId="{02FBABC9-27A9-40C8-AEBB-8527F59A7BE4}" destId="{802C92FE-8B02-4080-954C-DDB76C01EA57}" srcOrd="0" destOrd="0" presId="urn:microsoft.com/office/officeart/2005/8/layout/process4"/>
    <dgm:cxn modelId="{E809D0A7-D89E-4FB2-BC47-ABD973D55534}" type="presParOf" srcId="{02FBABC9-27A9-40C8-AEBB-8527F59A7BE4}" destId="{02B3966F-BFBC-44C0-84C8-5AD03991D5F6}" srcOrd="1" destOrd="0" presId="urn:microsoft.com/office/officeart/2005/8/layout/process4"/>
    <dgm:cxn modelId="{E9481A24-5C19-4E13-A692-F2014AE600E1}" type="presParOf" srcId="{02FBABC9-27A9-40C8-AEBB-8527F59A7BE4}" destId="{1AF0BEB6-5F67-45C6-81CD-0229E5E5A25F}" srcOrd="2" destOrd="0" presId="urn:microsoft.com/office/officeart/2005/8/layout/process4"/>
    <dgm:cxn modelId="{CD0ED694-CC47-4EF7-9465-BCA9210150B4}" type="presParOf" srcId="{1AF0BEB6-5F67-45C6-81CD-0229E5E5A25F}" destId="{FEEF3D9F-BCD9-45AA-B39C-2AF9210C6167}" srcOrd="0" destOrd="0" presId="urn:microsoft.com/office/officeart/2005/8/layout/process4"/>
    <dgm:cxn modelId="{23E16269-DAA6-4D36-A536-41EFAE57AC2A}" type="presParOf" srcId="{1AF0BEB6-5F67-45C6-81CD-0229E5E5A25F}" destId="{66B57BCB-686D-4268-82D6-03CABEBD1558}" srcOrd="1" destOrd="0" presId="urn:microsoft.com/office/officeart/2005/8/layout/process4"/>
    <dgm:cxn modelId="{3D8CDA64-6AE9-47D1-8437-1F64E495D119}" type="presParOf" srcId="{E78A8068-3193-477E-9B18-6236DF6C9E2C}" destId="{0A1027CF-98B3-4713-BF61-601145417F87}" srcOrd="1" destOrd="0" presId="urn:microsoft.com/office/officeart/2005/8/layout/process4"/>
    <dgm:cxn modelId="{A3927EE2-8ED3-4A2E-B4F9-08D582B77B19}" type="presParOf" srcId="{E78A8068-3193-477E-9B18-6236DF6C9E2C}" destId="{388D0B08-69BF-4947-9A0A-F041AF70ED2E}" srcOrd="2" destOrd="0" presId="urn:microsoft.com/office/officeart/2005/8/layout/process4"/>
    <dgm:cxn modelId="{FB7B60EC-EDAD-4ABB-9C1A-D407DF3FD22B}" type="presParOf" srcId="{388D0B08-69BF-4947-9A0A-F041AF70ED2E}" destId="{732BD02B-1FBD-4486-AC97-4519CC609B54}" srcOrd="0" destOrd="0" presId="urn:microsoft.com/office/officeart/2005/8/layout/process4"/>
    <dgm:cxn modelId="{E2405EDB-C853-4B57-8D54-3C8140EFCF91}" type="presParOf" srcId="{388D0B08-69BF-4947-9A0A-F041AF70ED2E}" destId="{480CBC71-6DCA-4A60-A23D-429702C267E0}" srcOrd="1" destOrd="0" presId="urn:microsoft.com/office/officeart/2005/8/layout/process4"/>
    <dgm:cxn modelId="{FCA6AE66-B769-43A9-82D0-67782D4299D7}" type="presParOf" srcId="{388D0B08-69BF-4947-9A0A-F041AF70ED2E}" destId="{D5F349D8-9976-423D-AE27-27CA8AF58417}" srcOrd="2" destOrd="0" presId="urn:microsoft.com/office/officeart/2005/8/layout/process4"/>
    <dgm:cxn modelId="{795EC551-D729-4A29-B14E-EF67FDD3E5A2}" type="presParOf" srcId="{D5F349D8-9976-423D-AE27-27CA8AF58417}" destId="{DD1C3B4F-ECDD-45D8-8545-549E4BB71BCA}" srcOrd="0" destOrd="0" presId="urn:microsoft.com/office/officeart/2005/8/layout/process4"/>
    <dgm:cxn modelId="{ACD2F17A-5B40-4B85-9C76-8B82983DF34A}" type="presParOf" srcId="{D5F349D8-9976-423D-AE27-27CA8AF58417}" destId="{1B8F9D15-C389-468A-B646-7AD1316E40B8}"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7BD6F0-ACBD-4176-9304-150B6AA0176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C"/>
        </a:p>
      </dgm:t>
    </dgm:pt>
    <dgm:pt modelId="{8A9513E2-1565-4507-898C-9ED85E4399BC}">
      <dgm:prSet phldrT="[Text]"/>
      <dgm:spPr/>
      <dgm:t>
        <a:bodyPr/>
        <a:lstStyle/>
        <a:p>
          <a:r>
            <a:rPr lang="en-GB" dirty="0" err="1"/>
            <a:t>Análisis</a:t>
          </a:r>
          <a:r>
            <a:rPr lang="en-GB" dirty="0"/>
            <a:t> </a:t>
          </a:r>
          <a:r>
            <a:rPr lang="en-GB" dirty="0" err="1"/>
            <a:t>coyuntural</a:t>
          </a:r>
          <a:endParaRPr lang="es-EC" dirty="0"/>
        </a:p>
      </dgm:t>
    </dgm:pt>
    <dgm:pt modelId="{42F031D1-084C-4C85-911D-2E743CD7A120}" type="parTrans" cxnId="{D4433B83-82F5-44A8-9C0B-FA39E86FA05E}">
      <dgm:prSet/>
      <dgm:spPr/>
      <dgm:t>
        <a:bodyPr/>
        <a:lstStyle/>
        <a:p>
          <a:endParaRPr lang="es-EC"/>
        </a:p>
      </dgm:t>
    </dgm:pt>
    <dgm:pt modelId="{CF9AC3A5-F5F2-4063-956D-8FCB194DFC87}" type="sibTrans" cxnId="{D4433B83-82F5-44A8-9C0B-FA39E86FA05E}">
      <dgm:prSet/>
      <dgm:spPr/>
      <dgm:t>
        <a:bodyPr/>
        <a:lstStyle/>
        <a:p>
          <a:endParaRPr lang="es-EC"/>
        </a:p>
      </dgm:t>
    </dgm:pt>
    <dgm:pt modelId="{E5F9CBB8-89B0-40BE-B951-41CB37B1F872}">
      <dgm:prSet phldrT="[Text]"/>
      <dgm:spPr/>
      <dgm:t>
        <a:bodyPr/>
        <a:lstStyle/>
        <a:p>
          <a:r>
            <a:rPr lang="en-GB" dirty="0" err="1"/>
            <a:t>Hipótesis</a:t>
          </a:r>
          <a:r>
            <a:rPr lang="en-GB" dirty="0"/>
            <a:t> de </a:t>
          </a:r>
          <a:r>
            <a:rPr lang="en-GB" dirty="0" err="1"/>
            <a:t>impacto</a:t>
          </a:r>
          <a:endParaRPr lang="es-EC" dirty="0"/>
        </a:p>
      </dgm:t>
    </dgm:pt>
    <dgm:pt modelId="{B514D589-3851-4D5B-A06F-08574BA4DFD3}" type="parTrans" cxnId="{BBB4384F-8A37-462B-AF1A-7385EB2B6F78}">
      <dgm:prSet/>
      <dgm:spPr/>
      <dgm:t>
        <a:bodyPr/>
        <a:lstStyle/>
        <a:p>
          <a:endParaRPr lang="es-EC"/>
        </a:p>
      </dgm:t>
    </dgm:pt>
    <dgm:pt modelId="{E2BAFC29-DEC3-4658-B050-57A5438680F1}" type="sibTrans" cxnId="{BBB4384F-8A37-462B-AF1A-7385EB2B6F78}">
      <dgm:prSet/>
      <dgm:spPr/>
      <dgm:t>
        <a:bodyPr/>
        <a:lstStyle/>
        <a:p>
          <a:endParaRPr lang="es-EC"/>
        </a:p>
      </dgm:t>
    </dgm:pt>
    <dgm:pt modelId="{1012AE88-A239-4F80-85A9-7CE42D418A0B}">
      <dgm:prSet phldrT="[Text]"/>
      <dgm:spPr/>
      <dgm:t>
        <a:bodyPr/>
        <a:lstStyle/>
        <a:p>
          <a:r>
            <a:rPr lang="en-GB" noProof="0" dirty="0" err="1"/>
            <a:t>Verificación</a:t>
          </a:r>
          <a:r>
            <a:rPr lang="en-GB" noProof="0" dirty="0"/>
            <a:t> Final</a:t>
          </a:r>
          <a:endParaRPr lang="es-EC" noProof="0" dirty="0"/>
        </a:p>
      </dgm:t>
    </dgm:pt>
    <dgm:pt modelId="{7A312647-E204-46AB-B746-49F58266305B}" type="parTrans" cxnId="{96E67F83-0BA8-45F6-BF22-EA69552504EB}">
      <dgm:prSet/>
      <dgm:spPr/>
      <dgm:t>
        <a:bodyPr/>
        <a:lstStyle/>
        <a:p>
          <a:endParaRPr lang="es-EC"/>
        </a:p>
      </dgm:t>
    </dgm:pt>
    <dgm:pt modelId="{E95FF303-4B70-4C9D-8C93-64EC10DD157C}" type="sibTrans" cxnId="{96E67F83-0BA8-45F6-BF22-EA69552504EB}">
      <dgm:prSet/>
      <dgm:spPr/>
      <dgm:t>
        <a:bodyPr/>
        <a:lstStyle/>
        <a:p>
          <a:endParaRPr lang="es-EC"/>
        </a:p>
      </dgm:t>
    </dgm:pt>
    <dgm:pt modelId="{598B234C-074E-4D1B-9B71-A035A4D364B7}">
      <dgm:prSet phldrT="[Text]"/>
      <dgm:spPr/>
      <dgm:t>
        <a:bodyPr/>
        <a:lstStyle/>
        <a:p>
          <a:r>
            <a:rPr lang="en-GB" dirty="0" err="1"/>
            <a:t>Pertinencia</a:t>
          </a:r>
          <a:endParaRPr lang="es-EC" dirty="0"/>
        </a:p>
      </dgm:t>
    </dgm:pt>
    <dgm:pt modelId="{28FAA432-FFBF-4A76-AE6C-0DDAAB5583E5}" type="parTrans" cxnId="{205B43D4-BB9C-4455-B3CE-6F369768C7FA}">
      <dgm:prSet/>
      <dgm:spPr/>
      <dgm:t>
        <a:bodyPr/>
        <a:lstStyle/>
        <a:p>
          <a:endParaRPr lang="es-EC"/>
        </a:p>
      </dgm:t>
    </dgm:pt>
    <dgm:pt modelId="{5FB36A81-1C21-4B3B-A05A-49E433FC4067}" type="sibTrans" cxnId="{205B43D4-BB9C-4455-B3CE-6F369768C7FA}">
      <dgm:prSet/>
      <dgm:spPr/>
      <dgm:t>
        <a:bodyPr/>
        <a:lstStyle/>
        <a:p>
          <a:endParaRPr lang="es-EC"/>
        </a:p>
      </dgm:t>
    </dgm:pt>
    <dgm:pt modelId="{37174DC9-12A6-4959-88EF-C4FB2454DFC9}">
      <dgm:prSet phldrT="[Text]"/>
      <dgm:spPr/>
      <dgm:t>
        <a:bodyPr/>
        <a:lstStyle/>
        <a:p>
          <a:r>
            <a:rPr lang="en-GB" dirty="0" err="1"/>
            <a:t>Priorización</a:t>
          </a:r>
          <a:endParaRPr lang="es-EC" dirty="0"/>
        </a:p>
      </dgm:t>
    </dgm:pt>
    <dgm:pt modelId="{B95695E4-E85E-42AD-BB1D-2291F1CF147D}" type="parTrans" cxnId="{F39304A3-FAD8-4CC8-8380-CEE8CDB48F72}">
      <dgm:prSet/>
      <dgm:spPr/>
      <dgm:t>
        <a:bodyPr/>
        <a:lstStyle/>
        <a:p>
          <a:endParaRPr lang="es-EC"/>
        </a:p>
      </dgm:t>
    </dgm:pt>
    <dgm:pt modelId="{864D88EE-AD02-42F2-95C2-5B69A3CD1086}" type="sibTrans" cxnId="{F39304A3-FAD8-4CC8-8380-CEE8CDB48F72}">
      <dgm:prSet/>
      <dgm:spPr/>
      <dgm:t>
        <a:bodyPr/>
        <a:lstStyle/>
        <a:p>
          <a:endParaRPr lang="es-EC"/>
        </a:p>
      </dgm:t>
    </dgm:pt>
    <dgm:pt modelId="{B8A28B54-79A3-4D84-ACE9-51875A336FF3}">
      <dgm:prSet phldrT="[Text]"/>
      <dgm:spPr/>
      <dgm:t>
        <a:bodyPr/>
        <a:lstStyle/>
        <a:p>
          <a:r>
            <a:rPr lang="en-GB" dirty="0" err="1"/>
            <a:t>Credibilidad</a:t>
          </a:r>
          <a:endParaRPr lang="es-EC" dirty="0"/>
        </a:p>
      </dgm:t>
    </dgm:pt>
    <dgm:pt modelId="{A5FFE83E-07C4-4747-AA34-9032A7D1E2C3}" type="parTrans" cxnId="{4D4B2587-A8FE-482A-A861-6041E5ADE4B2}">
      <dgm:prSet/>
      <dgm:spPr/>
      <dgm:t>
        <a:bodyPr/>
        <a:lstStyle/>
        <a:p>
          <a:endParaRPr lang="es-EC"/>
        </a:p>
      </dgm:t>
    </dgm:pt>
    <dgm:pt modelId="{531364DA-FA8F-4D9F-90C1-7AD0DE5FE84A}" type="sibTrans" cxnId="{4D4B2587-A8FE-482A-A861-6041E5ADE4B2}">
      <dgm:prSet/>
      <dgm:spPr/>
      <dgm:t>
        <a:bodyPr/>
        <a:lstStyle/>
        <a:p>
          <a:endParaRPr lang="es-EC"/>
        </a:p>
      </dgm:t>
    </dgm:pt>
    <dgm:pt modelId="{FE40FACE-F13E-4571-BD0D-485B8D7593D7}">
      <dgm:prSet phldrT="[Text]"/>
      <dgm:spPr/>
      <dgm:t>
        <a:bodyPr/>
        <a:lstStyle/>
        <a:p>
          <a:r>
            <a:rPr lang="en-GB" dirty="0" err="1"/>
            <a:t>Capacidad</a:t>
          </a:r>
          <a:r>
            <a:rPr lang="en-GB" dirty="0"/>
            <a:t> Op</a:t>
          </a:r>
          <a:endParaRPr lang="es-EC" dirty="0"/>
        </a:p>
      </dgm:t>
    </dgm:pt>
    <dgm:pt modelId="{9279E8DC-0C5F-477A-A630-4EDFCA89EB22}" type="parTrans" cxnId="{89BAECA3-F3EE-41E6-8015-8F2ADA874D6A}">
      <dgm:prSet/>
      <dgm:spPr/>
    </dgm:pt>
    <dgm:pt modelId="{5A6BB4A0-BE62-4E77-8173-FA9E778135CC}" type="sibTrans" cxnId="{89BAECA3-F3EE-41E6-8015-8F2ADA874D6A}">
      <dgm:prSet/>
      <dgm:spPr/>
    </dgm:pt>
    <dgm:pt modelId="{A3FBC867-6853-46DD-A58C-60E741D8D8EC}">
      <dgm:prSet phldrT="[Text]"/>
      <dgm:spPr/>
      <dgm:t>
        <a:bodyPr/>
        <a:lstStyle/>
        <a:p>
          <a:r>
            <a:rPr lang="en-GB" dirty="0"/>
            <a:t>Sociedad</a:t>
          </a:r>
          <a:endParaRPr lang="es-EC" dirty="0"/>
        </a:p>
      </dgm:t>
    </dgm:pt>
    <dgm:pt modelId="{FA6312CE-3119-46C1-B1BC-078CA997F9C6}" type="parTrans" cxnId="{F184D163-4D6D-4144-85B7-27C8DE3C8A18}">
      <dgm:prSet/>
      <dgm:spPr/>
    </dgm:pt>
    <dgm:pt modelId="{DB8BE80B-F463-4850-9239-C188ECC9F53D}" type="sibTrans" cxnId="{F184D163-4D6D-4144-85B7-27C8DE3C8A18}">
      <dgm:prSet/>
      <dgm:spPr/>
    </dgm:pt>
    <dgm:pt modelId="{BB6E2A24-8F1B-41B8-8D14-C20CF11C5760}">
      <dgm:prSet phldrT="[Text]"/>
      <dgm:spPr/>
      <dgm:t>
        <a:bodyPr/>
        <a:lstStyle/>
        <a:p>
          <a:r>
            <a:rPr lang="en-GB" dirty="0" err="1"/>
            <a:t>Definir</a:t>
          </a:r>
          <a:r>
            <a:rPr lang="en-GB" dirty="0"/>
            <a:t> </a:t>
          </a:r>
          <a:r>
            <a:rPr lang="en-GB" dirty="0" err="1"/>
            <a:t>impacto</a:t>
          </a:r>
          <a:endParaRPr lang="es-EC" dirty="0"/>
        </a:p>
      </dgm:t>
    </dgm:pt>
    <dgm:pt modelId="{89411740-9FDE-4E1F-9734-F35BF81F5692}" type="parTrans" cxnId="{4F26011C-BEE2-4CA1-A28B-F718B8E1DC8F}">
      <dgm:prSet/>
      <dgm:spPr/>
    </dgm:pt>
    <dgm:pt modelId="{34F48EAB-3D91-4C22-B42D-12CD562FCAEE}" type="sibTrans" cxnId="{4F26011C-BEE2-4CA1-A28B-F718B8E1DC8F}">
      <dgm:prSet/>
      <dgm:spPr/>
    </dgm:pt>
    <dgm:pt modelId="{B1443FF0-B407-4468-8A10-CF639AE65520}">
      <dgm:prSet phldrT="[Text]"/>
      <dgm:spPr/>
      <dgm:t>
        <a:bodyPr/>
        <a:lstStyle/>
        <a:p>
          <a:r>
            <a:rPr lang="en-GB" dirty="0"/>
            <a:t>Nivel </a:t>
          </a:r>
          <a:r>
            <a:rPr lang="en-GB" dirty="0" err="1"/>
            <a:t>aceptación</a:t>
          </a:r>
          <a:endParaRPr lang="es-EC" dirty="0"/>
        </a:p>
      </dgm:t>
    </dgm:pt>
    <dgm:pt modelId="{CE660322-4F86-4270-8D6A-2187DB300E24}" type="parTrans" cxnId="{257C8E36-C1F8-4B60-9DA3-5D726B90BCEE}">
      <dgm:prSet/>
      <dgm:spPr/>
    </dgm:pt>
    <dgm:pt modelId="{6C17D455-415F-4A0C-97B8-1935023468A3}" type="sibTrans" cxnId="{257C8E36-C1F8-4B60-9DA3-5D726B90BCEE}">
      <dgm:prSet/>
      <dgm:spPr/>
    </dgm:pt>
    <dgm:pt modelId="{2CD4B761-A69E-4623-8BFC-4F6619E423E0}">
      <dgm:prSet phldrT="[Text]"/>
      <dgm:spPr/>
      <dgm:t>
        <a:bodyPr/>
        <a:lstStyle/>
        <a:p>
          <a:r>
            <a:rPr lang="en-GB" dirty="0" err="1"/>
            <a:t>Relevancia</a:t>
          </a:r>
          <a:endParaRPr lang="es-EC" dirty="0"/>
        </a:p>
      </dgm:t>
    </dgm:pt>
    <dgm:pt modelId="{6276E3C1-3DAD-4B3B-B55C-23BC9E34E4CE}" type="parTrans" cxnId="{CEBA5400-7F02-4E16-A4EA-AE040D446218}">
      <dgm:prSet/>
      <dgm:spPr/>
    </dgm:pt>
    <dgm:pt modelId="{908C99DD-54DE-4A1A-B0B7-426A920199B4}" type="sibTrans" cxnId="{CEBA5400-7F02-4E16-A4EA-AE040D446218}">
      <dgm:prSet/>
      <dgm:spPr/>
    </dgm:pt>
    <dgm:pt modelId="{05DB23E7-F018-4058-B338-6B43E9E954E3}">
      <dgm:prSet phldrT="[Text]"/>
      <dgm:spPr/>
      <dgm:t>
        <a:bodyPr/>
        <a:lstStyle/>
        <a:p>
          <a:r>
            <a:rPr lang="en-GB" dirty="0"/>
            <a:t>V. </a:t>
          </a:r>
          <a:r>
            <a:rPr lang="en-GB" dirty="0" err="1"/>
            <a:t>Ventaja</a:t>
          </a:r>
          <a:endParaRPr lang="es-EC" dirty="0"/>
        </a:p>
      </dgm:t>
    </dgm:pt>
    <dgm:pt modelId="{C099113C-C901-482E-8F2E-5E085586B327}" type="parTrans" cxnId="{78E1BDDE-9C4E-4166-B9E7-35B7C32FB8A4}">
      <dgm:prSet/>
      <dgm:spPr/>
    </dgm:pt>
    <dgm:pt modelId="{522E6893-786F-4E5C-A23B-45B9BD8708EF}" type="sibTrans" cxnId="{78E1BDDE-9C4E-4166-B9E7-35B7C32FB8A4}">
      <dgm:prSet/>
      <dgm:spPr/>
    </dgm:pt>
    <dgm:pt modelId="{2DA54F54-10C5-4BD7-A2F4-5C38CFAA254A}">
      <dgm:prSet phldrT="[Text]"/>
      <dgm:spPr/>
      <dgm:t>
        <a:bodyPr/>
        <a:lstStyle/>
        <a:p>
          <a:r>
            <a:rPr lang="en-GB" dirty="0" err="1"/>
            <a:t>Resultados</a:t>
          </a:r>
          <a:r>
            <a:rPr lang="en-GB" dirty="0"/>
            <a:t> </a:t>
          </a:r>
          <a:r>
            <a:rPr lang="en-GB" dirty="0" err="1"/>
            <a:t>estratégicos</a:t>
          </a:r>
          <a:endParaRPr lang="es-EC" dirty="0"/>
        </a:p>
      </dgm:t>
    </dgm:pt>
    <dgm:pt modelId="{7BCDEC4C-1C5B-4F46-AFB9-8A6D90125D37}" type="parTrans" cxnId="{BEA768CC-7977-4D41-BD00-7E9F5328721C}">
      <dgm:prSet/>
      <dgm:spPr/>
    </dgm:pt>
    <dgm:pt modelId="{4CE21EBB-EE37-4EF7-BFB1-5C7C7494B4F3}" type="sibTrans" cxnId="{BEA768CC-7977-4D41-BD00-7E9F5328721C}">
      <dgm:prSet/>
      <dgm:spPr/>
    </dgm:pt>
    <dgm:pt modelId="{6ACADDB4-9776-4E58-BD92-B413E24FA4F2}">
      <dgm:prSet phldrT="[Text]"/>
      <dgm:spPr/>
      <dgm:t>
        <a:bodyPr/>
        <a:lstStyle/>
        <a:p>
          <a:r>
            <a:rPr lang="en-GB" dirty="0" err="1"/>
            <a:t>Beneficios</a:t>
          </a:r>
          <a:r>
            <a:rPr lang="en-GB" dirty="0"/>
            <a:t> </a:t>
          </a:r>
          <a:endParaRPr lang="es-EC" dirty="0"/>
        </a:p>
      </dgm:t>
    </dgm:pt>
    <dgm:pt modelId="{62303A6F-00E6-4B16-9CFE-02781A97E8F8}" type="parTrans" cxnId="{DF686BE4-ECB2-4FCF-8280-C5B84FD71485}">
      <dgm:prSet/>
      <dgm:spPr/>
    </dgm:pt>
    <dgm:pt modelId="{411093D9-D7E4-4384-B102-70015C778550}" type="sibTrans" cxnId="{DF686BE4-ECB2-4FCF-8280-C5B84FD71485}">
      <dgm:prSet/>
      <dgm:spPr/>
    </dgm:pt>
    <dgm:pt modelId="{63E2C2A5-6112-48AF-94F6-8B56994A5926}">
      <dgm:prSet phldrT="[Text]"/>
      <dgm:spPr/>
      <dgm:t>
        <a:bodyPr/>
        <a:lstStyle/>
        <a:p>
          <a:r>
            <a:rPr lang="en-GB" dirty="0"/>
            <a:t>Grado de </a:t>
          </a:r>
          <a:r>
            <a:rPr lang="en-GB" dirty="0" err="1"/>
            <a:t>sostenimiento</a:t>
          </a:r>
          <a:endParaRPr lang="es-EC" dirty="0"/>
        </a:p>
      </dgm:t>
    </dgm:pt>
    <dgm:pt modelId="{949C6D64-05E8-4BF2-9A3D-5B5160FF3E69}" type="parTrans" cxnId="{CD231C36-6FB3-43D1-B21A-DA653A6EAB03}">
      <dgm:prSet/>
      <dgm:spPr/>
    </dgm:pt>
    <dgm:pt modelId="{B2719097-1C3F-4DBB-80B5-260E49CB5EA1}" type="sibTrans" cxnId="{CD231C36-6FB3-43D1-B21A-DA653A6EAB03}">
      <dgm:prSet/>
      <dgm:spPr/>
    </dgm:pt>
    <dgm:pt modelId="{5B5E1F6F-395A-4EB2-824B-F1C9F8EF6727}">
      <dgm:prSet phldrT="[Text]"/>
      <dgm:spPr/>
      <dgm:t>
        <a:bodyPr/>
        <a:lstStyle/>
        <a:p>
          <a:r>
            <a:rPr lang="en-GB" dirty="0" err="1"/>
            <a:t>Repercución</a:t>
          </a:r>
          <a:r>
            <a:rPr lang="en-GB" dirty="0"/>
            <a:t> </a:t>
          </a:r>
          <a:r>
            <a:rPr lang="en-GB" dirty="0" err="1"/>
            <a:t>Estratégica</a:t>
          </a:r>
          <a:endParaRPr lang="es-EC" dirty="0"/>
        </a:p>
      </dgm:t>
    </dgm:pt>
    <dgm:pt modelId="{9C316051-EB60-48EC-B283-07034F6B330C}" type="parTrans" cxnId="{4EA4237C-E28E-47B5-A617-22FB1321A4FF}">
      <dgm:prSet/>
      <dgm:spPr/>
    </dgm:pt>
    <dgm:pt modelId="{CD058991-1588-47C1-8207-7ABD96D603B3}" type="sibTrans" cxnId="{4EA4237C-E28E-47B5-A617-22FB1321A4FF}">
      <dgm:prSet/>
      <dgm:spPr/>
    </dgm:pt>
    <dgm:pt modelId="{77A03406-60A1-4E43-857F-DCD1C48EBDC8}" type="pres">
      <dgm:prSet presAssocID="{407BD6F0-ACBD-4176-9304-150B6AA01767}" presName="Name0" presStyleCnt="0">
        <dgm:presLayoutVars>
          <dgm:dir/>
          <dgm:animLvl val="lvl"/>
          <dgm:resizeHandles val="exact"/>
        </dgm:presLayoutVars>
      </dgm:prSet>
      <dgm:spPr/>
    </dgm:pt>
    <dgm:pt modelId="{8BB32038-ABBE-49CD-8590-9DD14F4F1AAC}" type="pres">
      <dgm:prSet presAssocID="{8A9513E2-1565-4507-898C-9ED85E4399BC}" presName="composite" presStyleCnt="0"/>
      <dgm:spPr/>
    </dgm:pt>
    <dgm:pt modelId="{66D8C419-C481-4869-ABF3-19AB14B8ABB0}" type="pres">
      <dgm:prSet presAssocID="{8A9513E2-1565-4507-898C-9ED85E4399BC}" presName="parTx" presStyleLbl="alignNode1" presStyleIdx="0" presStyleCnt="3">
        <dgm:presLayoutVars>
          <dgm:chMax val="0"/>
          <dgm:chPref val="0"/>
          <dgm:bulletEnabled val="1"/>
        </dgm:presLayoutVars>
      </dgm:prSet>
      <dgm:spPr/>
    </dgm:pt>
    <dgm:pt modelId="{35921F2C-7A74-4300-96DA-9B1F9192CCFC}" type="pres">
      <dgm:prSet presAssocID="{8A9513E2-1565-4507-898C-9ED85E4399BC}" presName="desTx" presStyleLbl="alignAccFollowNode1" presStyleIdx="0" presStyleCnt="3">
        <dgm:presLayoutVars>
          <dgm:bulletEnabled val="1"/>
        </dgm:presLayoutVars>
      </dgm:prSet>
      <dgm:spPr/>
    </dgm:pt>
    <dgm:pt modelId="{FBEE5C1F-7313-4D74-8555-13283B31A742}" type="pres">
      <dgm:prSet presAssocID="{CF9AC3A5-F5F2-4063-956D-8FCB194DFC87}" presName="space" presStyleCnt="0"/>
      <dgm:spPr/>
    </dgm:pt>
    <dgm:pt modelId="{40464D42-9453-4A12-A993-D74CAEBDED71}" type="pres">
      <dgm:prSet presAssocID="{1012AE88-A239-4F80-85A9-7CE42D418A0B}" presName="composite" presStyleCnt="0"/>
      <dgm:spPr/>
    </dgm:pt>
    <dgm:pt modelId="{A763732C-51D7-437D-8A44-9EE712420B0C}" type="pres">
      <dgm:prSet presAssocID="{1012AE88-A239-4F80-85A9-7CE42D418A0B}" presName="parTx" presStyleLbl="alignNode1" presStyleIdx="1" presStyleCnt="3">
        <dgm:presLayoutVars>
          <dgm:chMax val="0"/>
          <dgm:chPref val="0"/>
          <dgm:bulletEnabled val="1"/>
        </dgm:presLayoutVars>
      </dgm:prSet>
      <dgm:spPr/>
    </dgm:pt>
    <dgm:pt modelId="{B03D176E-8A5E-4C73-840D-544AF2C49BDE}" type="pres">
      <dgm:prSet presAssocID="{1012AE88-A239-4F80-85A9-7CE42D418A0B}" presName="desTx" presStyleLbl="alignAccFollowNode1" presStyleIdx="1" presStyleCnt="3">
        <dgm:presLayoutVars>
          <dgm:bulletEnabled val="1"/>
        </dgm:presLayoutVars>
      </dgm:prSet>
      <dgm:spPr/>
    </dgm:pt>
    <dgm:pt modelId="{30ACA72B-C5AA-44E6-BC74-82C2C41A0944}" type="pres">
      <dgm:prSet presAssocID="{E95FF303-4B70-4C9D-8C93-64EC10DD157C}" presName="space" presStyleCnt="0"/>
      <dgm:spPr/>
    </dgm:pt>
    <dgm:pt modelId="{934CCE59-FF90-480C-B992-2593DCB6C1D2}" type="pres">
      <dgm:prSet presAssocID="{37174DC9-12A6-4959-88EF-C4FB2454DFC9}" presName="composite" presStyleCnt="0"/>
      <dgm:spPr/>
    </dgm:pt>
    <dgm:pt modelId="{8B4465A5-5FA0-472F-B9DC-808EE15BA22B}" type="pres">
      <dgm:prSet presAssocID="{37174DC9-12A6-4959-88EF-C4FB2454DFC9}" presName="parTx" presStyleLbl="alignNode1" presStyleIdx="2" presStyleCnt="3">
        <dgm:presLayoutVars>
          <dgm:chMax val="0"/>
          <dgm:chPref val="0"/>
          <dgm:bulletEnabled val="1"/>
        </dgm:presLayoutVars>
      </dgm:prSet>
      <dgm:spPr/>
    </dgm:pt>
    <dgm:pt modelId="{143E4CDE-6E25-4EB8-8D6F-5AB32C03665A}" type="pres">
      <dgm:prSet presAssocID="{37174DC9-12A6-4959-88EF-C4FB2454DFC9}" presName="desTx" presStyleLbl="alignAccFollowNode1" presStyleIdx="2" presStyleCnt="3">
        <dgm:presLayoutVars>
          <dgm:bulletEnabled val="1"/>
        </dgm:presLayoutVars>
      </dgm:prSet>
      <dgm:spPr/>
    </dgm:pt>
  </dgm:ptLst>
  <dgm:cxnLst>
    <dgm:cxn modelId="{CEBA5400-7F02-4E16-A4EA-AE040D446218}" srcId="{1012AE88-A239-4F80-85A9-7CE42D418A0B}" destId="{2CD4B761-A69E-4623-8BFC-4F6619E423E0}" srcOrd="1" destOrd="0" parTransId="{6276E3C1-3DAD-4B3B-B55C-23BC9E34E4CE}" sibTransId="{908C99DD-54DE-4A1A-B0B7-426A920199B4}"/>
    <dgm:cxn modelId="{33830509-6669-4593-AF0E-4764C33772A8}" type="presOf" srcId="{37174DC9-12A6-4959-88EF-C4FB2454DFC9}" destId="{8B4465A5-5FA0-472F-B9DC-808EE15BA22B}" srcOrd="0" destOrd="0" presId="urn:microsoft.com/office/officeart/2005/8/layout/hList1"/>
    <dgm:cxn modelId="{4F26011C-BEE2-4CA1-A28B-F718B8E1DC8F}" srcId="{E5F9CBB8-89B0-40BE-B951-41CB37B1F872}" destId="{BB6E2A24-8F1B-41B8-8D14-C20CF11C5760}" srcOrd="2" destOrd="0" parTransId="{89411740-9FDE-4E1F-9734-F35BF81F5692}" sibTransId="{34F48EAB-3D91-4C22-B42D-12CD562FCAEE}"/>
    <dgm:cxn modelId="{7B564024-BBD2-46C8-BB44-0CCFF7067354}" type="presOf" srcId="{FE40FACE-F13E-4571-BD0D-485B8D7593D7}" destId="{35921F2C-7A74-4300-96DA-9B1F9192CCFC}" srcOrd="0" destOrd="1" presId="urn:microsoft.com/office/officeart/2005/8/layout/hList1"/>
    <dgm:cxn modelId="{64A84B2F-A126-4D28-AAE9-3CE2DCFFCCE5}" type="presOf" srcId="{1012AE88-A239-4F80-85A9-7CE42D418A0B}" destId="{A763732C-51D7-437D-8A44-9EE712420B0C}" srcOrd="0" destOrd="0" presId="urn:microsoft.com/office/officeart/2005/8/layout/hList1"/>
    <dgm:cxn modelId="{CD231C36-6FB3-43D1-B21A-DA653A6EAB03}" srcId="{1012AE88-A239-4F80-85A9-7CE42D418A0B}" destId="{63E2C2A5-6112-48AF-94F6-8B56994A5926}" srcOrd="5" destOrd="0" parTransId="{949C6D64-05E8-4BF2-9A3D-5B5160FF3E69}" sibTransId="{B2719097-1C3F-4DBB-80B5-260E49CB5EA1}"/>
    <dgm:cxn modelId="{257C8E36-C1F8-4B60-9DA3-5D726B90BCEE}" srcId="{E5F9CBB8-89B0-40BE-B951-41CB37B1F872}" destId="{B1443FF0-B407-4468-8A10-CF639AE65520}" srcOrd="3" destOrd="0" parTransId="{CE660322-4F86-4270-8D6A-2187DB300E24}" sibTransId="{6C17D455-415F-4A0C-97B8-1935023468A3}"/>
    <dgm:cxn modelId="{2180945E-355A-40C2-8683-C5F4964CCA2D}" type="presOf" srcId="{6ACADDB4-9776-4E58-BD92-B413E24FA4F2}" destId="{B03D176E-8A5E-4C73-840D-544AF2C49BDE}" srcOrd="0" destOrd="4" presId="urn:microsoft.com/office/officeart/2005/8/layout/hList1"/>
    <dgm:cxn modelId="{F184D163-4D6D-4144-85B7-27C8DE3C8A18}" srcId="{E5F9CBB8-89B0-40BE-B951-41CB37B1F872}" destId="{A3FBC867-6853-46DD-A58C-60E741D8D8EC}" srcOrd="1" destOrd="0" parTransId="{FA6312CE-3119-46C1-B1BC-078CA997F9C6}" sibTransId="{DB8BE80B-F463-4850-9239-C188ECC9F53D}"/>
    <dgm:cxn modelId="{6D13BB4A-1444-46AB-9C8F-50DDEA602758}" type="presOf" srcId="{2CD4B761-A69E-4623-8BFC-4F6619E423E0}" destId="{B03D176E-8A5E-4C73-840D-544AF2C49BDE}" srcOrd="0" destOrd="1" presId="urn:microsoft.com/office/officeart/2005/8/layout/hList1"/>
    <dgm:cxn modelId="{BBB4384F-8A37-462B-AF1A-7385EB2B6F78}" srcId="{8A9513E2-1565-4507-898C-9ED85E4399BC}" destId="{E5F9CBB8-89B0-40BE-B951-41CB37B1F872}" srcOrd="0" destOrd="0" parTransId="{B514D589-3851-4D5B-A06F-08574BA4DFD3}" sibTransId="{E2BAFC29-DEC3-4658-B050-57A5438680F1}"/>
    <dgm:cxn modelId="{F561D959-8CE0-4C1F-9750-B008C4E3ACD6}" type="presOf" srcId="{63E2C2A5-6112-48AF-94F6-8B56994A5926}" destId="{B03D176E-8A5E-4C73-840D-544AF2C49BDE}" srcOrd="0" destOrd="5" presId="urn:microsoft.com/office/officeart/2005/8/layout/hList1"/>
    <dgm:cxn modelId="{4EA4237C-E28E-47B5-A617-22FB1321A4FF}" srcId="{37174DC9-12A6-4959-88EF-C4FB2454DFC9}" destId="{5B5E1F6F-395A-4EB2-824B-F1C9F8EF6727}" srcOrd="1" destOrd="0" parTransId="{9C316051-EB60-48EC-B283-07034F6B330C}" sibTransId="{CD058991-1588-47C1-8207-7ABD96D603B3}"/>
    <dgm:cxn modelId="{D4433B83-82F5-44A8-9C0B-FA39E86FA05E}" srcId="{407BD6F0-ACBD-4176-9304-150B6AA01767}" destId="{8A9513E2-1565-4507-898C-9ED85E4399BC}" srcOrd="0" destOrd="0" parTransId="{42F031D1-084C-4C85-911D-2E743CD7A120}" sibTransId="{CF9AC3A5-F5F2-4063-956D-8FCB194DFC87}"/>
    <dgm:cxn modelId="{96E67F83-0BA8-45F6-BF22-EA69552504EB}" srcId="{407BD6F0-ACBD-4176-9304-150B6AA01767}" destId="{1012AE88-A239-4F80-85A9-7CE42D418A0B}" srcOrd="1" destOrd="0" parTransId="{7A312647-E204-46AB-B746-49F58266305B}" sibTransId="{E95FF303-4B70-4C9D-8C93-64EC10DD157C}"/>
    <dgm:cxn modelId="{D693E384-323A-45D9-9109-E7A72BB3C55B}" type="presOf" srcId="{B8A28B54-79A3-4D84-ACE9-51875A336FF3}" destId="{143E4CDE-6E25-4EB8-8D6F-5AB32C03665A}" srcOrd="0" destOrd="0" presId="urn:microsoft.com/office/officeart/2005/8/layout/hList1"/>
    <dgm:cxn modelId="{67177B86-F637-4F47-93DD-74D76807912D}" type="presOf" srcId="{E5F9CBB8-89B0-40BE-B951-41CB37B1F872}" destId="{35921F2C-7A74-4300-96DA-9B1F9192CCFC}" srcOrd="0" destOrd="0" presId="urn:microsoft.com/office/officeart/2005/8/layout/hList1"/>
    <dgm:cxn modelId="{4D4B2587-A8FE-482A-A861-6041E5ADE4B2}" srcId="{37174DC9-12A6-4959-88EF-C4FB2454DFC9}" destId="{B8A28B54-79A3-4D84-ACE9-51875A336FF3}" srcOrd="0" destOrd="0" parTransId="{A5FFE83E-07C4-4747-AA34-9032A7D1E2C3}" sibTransId="{531364DA-FA8F-4D9F-90C1-7AD0DE5FE84A}"/>
    <dgm:cxn modelId="{8F23219C-3124-43B8-A1E4-FDC90E24CA5B}" type="presOf" srcId="{05DB23E7-F018-4058-B338-6B43E9E954E3}" destId="{B03D176E-8A5E-4C73-840D-544AF2C49BDE}" srcOrd="0" destOrd="2" presId="urn:microsoft.com/office/officeart/2005/8/layout/hList1"/>
    <dgm:cxn modelId="{9A84C09E-A07D-410B-B20C-0CC265CDC9BD}" type="presOf" srcId="{598B234C-074E-4D1B-9B71-A035A4D364B7}" destId="{B03D176E-8A5E-4C73-840D-544AF2C49BDE}" srcOrd="0" destOrd="0" presId="urn:microsoft.com/office/officeart/2005/8/layout/hList1"/>
    <dgm:cxn modelId="{FC729DA0-A113-42F4-B0FF-4553F2C60CD4}" type="presOf" srcId="{407BD6F0-ACBD-4176-9304-150B6AA01767}" destId="{77A03406-60A1-4E43-857F-DCD1C48EBDC8}" srcOrd="0" destOrd="0" presId="urn:microsoft.com/office/officeart/2005/8/layout/hList1"/>
    <dgm:cxn modelId="{F39304A3-FAD8-4CC8-8380-CEE8CDB48F72}" srcId="{407BD6F0-ACBD-4176-9304-150B6AA01767}" destId="{37174DC9-12A6-4959-88EF-C4FB2454DFC9}" srcOrd="2" destOrd="0" parTransId="{B95695E4-E85E-42AD-BB1D-2291F1CF147D}" sibTransId="{864D88EE-AD02-42F2-95C2-5B69A3CD1086}"/>
    <dgm:cxn modelId="{89BAECA3-F3EE-41E6-8015-8F2ADA874D6A}" srcId="{E5F9CBB8-89B0-40BE-B951-41CB37B1F872}" destId="{FE40FACE-F13E-4571-BD0D-485B8D7593D7}" srcOrd="0" destOrd="0" parTransId="{9279E8DC-0C5F-477A-A630-4EDFCA89EB22}" sibTransId="{5A6BB4A0-BE62-4E77-8173-FA9E778135CC}"/>
    <dgm:cxn modelId="{61F7B6C5-E17F-4642-9A20-69EBA67B904F}" type="presOf" srcId="{A3FBC867-6853-46DD-A58C-60E741D8D8EC}" destId="{35921F2C-7A74-4300-96DA-9B1F9192CCFC}" srcOrd="0" destOrd="2" presId="urn:microsoft.com/office/officeart/2005/8/layout/hList1"/>
    <dgm:cxn modelId="{BEA768CC-7977-4D41-BD00-7E9F5328721C}" srcId="{1012AE88-A239-4F80-85A9-7CE42D418A0B}" destId="{2DA54F54-10C5-4BD7-A2F4-5C38CFAA254A}" srcOrd="3" destOrd="0" parTransId="{7BCDEC4C-1C5B-4F46-AFB9-8A6D90125D37}" sibTransId="{4CE21EBB-EE37-4EF7-BFB1-5C7C7494B4F3}"/>
    <dgm:cxn modelId="{D5474ECD-52A5-4CE8-8FCF-52F35EDCBBAD}" type="presOf" srcId="{B1443FF0-B407-4468-8A10-CF639AE65520}" destId="{35921F2C-7A74-4300-96DA-9B1F9192CCFC}" srcOrd="0" destOrd="4" presId="urn:microsoft.com/office/officeart/2005/8/layout/hList1"/>
    <dgm:cxn modelId="{205B43D4-BB9C-4455-B3CE-6F369768C7FA}" srcId="{1012AE88-A239-4F80-85A9-7CE42D418A0B}" destId="{598B234C-074E-4D1B-9B71-A035A4D364B7}" srcOrd="0" destOrd="0" parTransId="{28FAA432-FFBF-4A76-AE6C-0DDAAB5583E5}" sibTransId="{5FB36A81-1C21-4B3B-A05A-49E433FC4067}"/>
    <dgm:cxn modelId="{9BB1EFD4-92CB-4AEA-A98E-3C4B27223AE3}" type="presOf" srcId="{8A9513E2-1565-4507-898C-9ED85E4399BC}" destId="{66D8C419-C481-4869-ABF3-19AB14B8ABB0}" srcOrd="0" destOrd="0" presId="urn:microsoft.com/office/officeart/2005/8/layout/hList1"/>
    <dgm:cxn modelId="{1CD0D0DC-4A43-469E-BD58-675358DF4E10}" type="presOf" srcId="{BB6E2A24-8F1B-41B8-8D14-C20CF11C5760}" destId="{35921F2C-7A74-4300-96DA-9B1F9192CCFC}" srcOrd="0" destOrd="3" presId="urn:microsoft.com/office/officeart/2005/8/layout/hList1"/>
    <dgm:cxn modelId="{78E1BDDE-9C4E-4166-B9E7-35B7C32FB8A4}" srcId="{1012AE88-A239-4F80-85A9-7CE42D418A0B}" destId="{05DB23E7-F018-4058-B338-6B43E9E954E3}" srcOrd="2" destOrd="0" parTransId="{C099113C-C901-482E-8F2E-5E085586B327}" sibTransId="{522E6893-786F-4E5C-A23B-45B9BD8708EF}"/>
    <dgm:cxn modelId="{162DA5E0-6D9F-41B7-96BB-E574EBD7B269}" type="presOf" srcId="{2DA54F54-10C5-4BD7-A2F4-5C38CFAA254A}" destId="{B03D176E-8A5E-4C73-840D-544AF2C49BDE}" srcOrd="0" destOrd="3" presId="urn:microsoft.com/office/officeart/2005/8/layout/hList1"/>
    <dgm:cxn modelId="{DF686BE4-ECB2-4FCF-8280-C5B84FD71485}" srcId="{1012AE88-A239-4F80-85A9-7CE42D418A0B}" destId="{6ACADDB4-9776-4E58-BD92-B413E24FA4F2}" srcOrd="4" destOrd="0" parTransId="{62303A6F-00E6-4B16-9CFE-02781A97E8F8}" sibTransId="{411093D9-D7E4-4384-B102-70015C778550}"/>
    <dgm:cxn modelId="{D18CE8FD-6E6A-4111-9F43-E0C13565368C}" type="presOf" srcId="{5B5E1F6F-395A-4EB2-824B-F1C9F8EF6727}" destId="{143E4CDE-6E25-4EB8-8D6F-5AB32C03665A}" srcOrd="0" destOrd="1" presId="urn:microsoft.com/office/officeart/2005/8/layout/hList1"/>
    <dgm:cxn modelId="{13632B3C-F3BE-4ABB-A8E4-891005A1FBA6}" type="presParOf" srcId="{77A03406-60A1-4E43-857F-DCD1C48EBDC8}" destId="{8BB32038-ABBE-49CD-8590-9DD14F4F1AAC}" srcOrd="0" destOrd="0" presId="urn:microsoft.com/office/officeart/2005/8/layout/hList1"/>
    <dgm:cxn modelId="{12032C94-6DCA-48D7-9CEC-F14FE2D901A9}" type="presParOf" srcId="{8BB32038-ABBE-49CD-8590-9DD14F4F1AAC}" destId="{66D8C419-C481-4869-ABF3-19AB14B8ABB0}" srcOrd="0" destOrd="0" presId="urn:microsoft.com/office/officeart/2005/8/layout/hList1"/>
    <dgm:cxn modelId="{3613D52C-DA52-4589-A305-F03B87933E2F}" type="presParOf" srcId="{8BB32038-ABBE-49CD-8590-9DD14F4F1AAC}" destId="{35921F2C-7A74-4300-96DA-9B1F9192CCFC}" srcOrd="1" destOrd="0" presId="urn:microsoft.com/office/officeart/2005/8/layout/hList1"/>
    <dgm:cxn modelId="{3091C4DB-8450-41BB-82EF-448B853B12FA}" type="presParOf" srcId="{77A03406-60A1-4E43-857F-DCD1C48EBDC8}" destId="{FBEE5C1F-7313-4D74-8555-13283B31A742}" srcOrd="1" destOrd="0" presId="urn:microsoft.com/office/officeart/2005/8/layout/hList1"/>
    <dgm:cxn modelId="{52C46C3C-5E6F-4AD3-B89D-D5B70358E6A4}" type="presParOf" srcId="{77A03406-60A1-4E43-857F-DCD1C48EBDC8}" destId="{40464D42-9453-4A12-A993-D74CAEBDED71}" srcOrd="2" destOrd="0" presId="urn:microsoft.com/office/officeart/2005/8/layout/hList1"/>
    <dgm:cxn modelId="{44514FE4-1759-417A-AC94-5C75C02DC72E}" type="presParOf" srcId="{40464D42-9453-4A12-A993-D74CAEBDED71}" destId="{A763732C-51D7-437D-8A44-9EE712420B0C}" srcOrd="0" destOrd="0" presId="urn:microsoft.com/office/officeart/2005/8/layout/hList1"/>
    <dgm:cxn modelId="{546C5441-8709-4EC7-8F50-C5C053628501}" type="presParOf" srcId="{40464D42-9453-4A12-A993-D74CAEBDED71}" destId="{B03D176E-8A5E-4C73-840D-544AF2C49BDE}" srcOrd="1" destOrd="0" presId="urn:microsoft.com/office/officeart/2005/8/layout/hList1"/>
    <dgm:cxn modelId="{2CE46854-1830-49D5-B0DA-48E77BDDBF4D}" type="presParOf" srcId="{77A03406-60A1-4E43-857F-DCD1C48EBDC8}" destId="{30ACA72B-C5AA-44E6-BC74-82C2C41A0944}" srcOrd="3" destOrd="0" presId="urn:microsoft.com/office/officeart/2005/8/layout/hList1"/>
    <dgm:cxn modelId="{9C684D4C-303C-400E-B27C-FD07E02B5A6C}" type="presParOf" srcId="{77A03406-60A1-4E43-857F-DCD1C48EBDC8}" destId="{934CCE59-FF90-480C-B992-2593DCB6C1D2}" srcOrd="4" destOrd="0" presId="urn:microsoft.com/office/officeart/2005/8/layout/hList1"/>
    <dgm:cxn modelId="{238ACC1C-5868-4F0C-A42E-908B5DA3ED2E}" type="presParOf" srcId="{934CCE59-FF90-480C-B992-2593DCB6C1D2}" destId="{8B4465A5-5FA0-472F-B9DC-808EE15BA22B}" srcOrd="0" destOrd="0" presId="urn:microsoft.com/office/officeart/2005/8/layout/hList1"/>
    <dgm:cxn modelId="{954F162B-F087-4B50-B4F0-58C30AAFA0A9}" type="presParOf" srcId="{934CCE59-FF90-480C-B992-2593DCB6C1D2}" destId="{143E4CDE-6E25-4EB8-8D6F-5AB32C0366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88FD7-9A10-49E7-98F5-50D1D8C38702}">
      <dsp:nvSpPr>
        <dsp:cNvPr id="0" name=""/>
        <dsp:cNvSpPr/>
      </dsp:nvSpPr>
      <dsp:spPr>
        <a:xfrm>
          <a:off x="0" y="174147"/>
          <a:ext cx="9199533" cy="121680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err="1"/>
            <a:t>Posicionamiento</a:t>
          </a:r>
          <a:r>
            <a:rPr lang="en-GB" sz="3600" kern="1200" dirty="0"/>
            <a:t> FF.AA. </a:t>
          </a:r>
          <a:endParaRPr lang="es-EC" sz="3600" kern="1200" dirty="0"/>
        </a:p>
      </dsp:txBody>
      <dsp:txXfrm>
        <a:off x="59399" y="233546"/>
        <a:ext cx="9080735" cy="1098002"/>
      </dsp:txXfrm>
    </dsp:sp>
    <dsp:sp modelId="{056EBA54-00BC-465D-A3D5-5D8DFF34232A}">
      <dsp:nvSpPr>
        <dsp:cNvPr id="0" name=""/>
        <dsp:cNvSpPr/>
      </dsp:nvSpPr>
      <dsp:spPr>
        <a:xfrm>
          <a:off x="0" y="1405070"/>
          <a:ext cx="919953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08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kern="1200" dirty="0" err="1"/>
            <a:t>Ciencia</a:t>
          </a:r>
          <a:r>
            <a:rPr lang="en-GB" sz="3200" kern="1200" dirty="0"/>
            <a:t> &amp; </a:t>
          </a:r>
          <a:r>
            <a:rPr lang="en-GB" sz="3200" kern="1200" dirty="0" err="1"/>
            <a:t>Tecnología</a:t>
          </a:r>
          <a:r>
            <a:rPr lang="en-GB" sz="3200" kern="1200" dirty="0"/>
            <a:t> - </a:t>
          </a:r>
          <a:r>
            <a:rPr lang="en-GB" sz="3200" kern="1200" dirty="0" err="1"/>
            <a:t>Modelos</a:t>
          </a:r>
          <a:endParaRPr lang="es-EC" sz="3200" kern="1200" dirty="0"/>
        </a:p>
      </dsp:txBody>
      <dsp:txXfrm>
        <a:off x="0" y="1405070"/>
        <a:ext cx="9199533" cy="1076400"/>
      </dsp:txXfrm>
    </dsp:sp>
    <dsp:sp modelId="{0FAF902E-6304-4C6B-9FD0-1921CC0FC6D4}">
      <dsp:nvSpPr>
        <dsp:cNvPr id="0" name=""/>
        <dsp:cNvSpPr/>
      </dsp:nvSpPr>
      <dsp:spPr>
        <a:xfrm>
          <a:off x="0" y="2481470"/>
          <a:ext cx="9199533" cy="1216800"/>
        </a:xfrm>
        <a:prstGeom prst="round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FF.AA. ecuatorianas</a:t>
          </a:r>
          <a:endParaRPr lang="es-EC" sz="3600" kern="1200" dirty="0"/>
        </a:p>
      </dsp:txBody>
      <dsp:txXfrm>
        <a:off x="59399" y="2540869"/>
        <a:ext cx="9080735" cy="1098002"/>
      </dsp:txXfrm>
    </dsp:sp>
    <dsp:sp modelId="{48EC0A35-BF25-4816-8271-346B0B211493}">
      <dsp:nvSpPr>
        <dsp:cNvPr id="0" name=""/>
        <dsp:cNvSpPr/>
      </dsp:nvSpPr>
      <dsp:spPr>
        <a:xfrm>
          <a:off x="0" y="3698270"/>
          <a:ext cx="919953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08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kern="1200" dirty="0" err="1"/>
            <a:t>Modelo</a:t>
          </a:r>
          <a:r>
            <a:rPr lang="en-GB" sz="3200" kern="1200" dirty="0"/>
            <a:t> sostenible-sustentable</a:t>
          </a:r>
          <a:endParaRPr lang="es-EC" sz="3200" kern="1200" dirty="0"/>
        </a:p>
      </dsp:txBody>
      <dsp:txXfrm>
        <a:off x="0" y="3698270"/>
        <a:ext cx="9199533" cy="1076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60BBA-43CA-4F55-ADC9-50E063BFB1B1}">
      <dsp:nvSpPr>
        <dsp:cNvPr id="0" name=""/>
        <dsp:cNvSpPr/>
      </dsp:nvSpPr>
      <dsp:spPr>
        <a:xfrm rot="5400000">
          <a:off x="4105885" y="-1530986"/>
          <a:ext cx="1024502"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t>Correlación</a:t>
          </a:r>
          <a:endParaRPr lang="es-EC" sz="1800" kern="1200" dirty="0"/>
        </a:p>
        <a:p>
          <a:pPr marL="171450" lvl="1" indent="-171450" algn="l" defTabSz="800100">
            <a:lnSpc>
              <a:spcPct val="90000"/>
            </a:lnSpc>
            <a:spcBef>
              <a:spcPct val="0"/>
            </a:spcBef>
            <a:spcAft>
              <a:spcPct val="15000"/>
            </a:spcAft>
            <a:buChar char="•"/>
          </a:pPr>
          <a:r>
            <a:rPr lang="en-GB" sz="1800" kern="1200" dirty="0" err="1"/>
            <a:t>Necesidades</a:t>
          </a:r>
          <a:r>
            <a:rPr lang="en-GB" sz="1800" kern="1200" dirty="0"/>
            <a:t> </a:t>
          </a:r>
          <a:r>
            <a:rPr lang="en-GB" sz="1800" kern="1200" dirty="0" err="1"/>
            <a:t>estratégicas</a:t>
          </a:r>
          <a:r>
            <a:rPr lang="en-GB" sz="1800" kern="1200" dirty="0"/>
            <a:t> </a:t>
          </a:r>
          <a:endParaRPr lang="es-EC" sz="1800" kern="1200" dirty="0"/>
        </a:p>
        <a:p>
          <a:pPr marL="171450" lvl="1" indent="-171450" algn="l" defTabSz="800100">
            <a:lnSpc>
              <a:spcPct val="90000"/>
            </a:lnSpc>
            <a:spcBef>
              <a:spcPct val="0"/>
            </a:spcBef>
            <a:spcAft>
              <a:spcPct val="15000"/>
            </a:spcAft>
            <a:buChar char="•"/>
          </a:pPr>
          <a:r>
            <a:rPr lang="en-GB" sz="1800" kern="1200" dirty="0" err="1"/>
            <a:t>Soluciones</a:t>
          </a:r>
          <a:r>
            <a:rPr lang="en-GB" sz="1800" kern="1200" dirty="0"/>
            <a:t> </a:t>
          </a:r>
          <a:r>
            <a:rPr lang="en-GB" sz="1800" kern="1200" dirty="0" err="1"/>
            <a:t>técnológicas</a:t>
          </a:r>
          <a:endParaRPr lang="es-EC" sz="1800" kern="1200" dirty="0"/>
        </a:p>
      </dsp:txBody>
      <dsp:txXfrm rot="-5400000">
        <a:off x="2444896" y="180015"/>
        <a:ext cx="4296469" cy="924478"/>
      </dsp:txXfrm>
    </dsp:sp>
    <dsp:sp modelId="{3F57F05C-3A03-4656-A095-C2F33604277F}">
      <dsp:nvSpPr>
        <dsp:cNvPr id="0" name=""/>
        <dsp:cNvSpPr/>
      </dsp:nvSpPr>
      <dsp:spPr>
        <a:xfrm>
          <a:off x="0" y="1940"/>
          <a:ext cx="2444895" cy="12806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err="1"/>
            <a:t>Validación</a:t>
          </a:r>
          <a:endParaRPr lang="es-EC" sz="3600" kern="1200" dirty="0"/>
        </a:p>
      </dsp:txBody>
      <dsp:txXfrm>
        <a:off x="62515" y="64455"/>
        <a:ext cx="2319865" cy="1155598"/>
      </dsp:txXfrm>
    </dsp:sp>
    <dsp:sp modelId="{DE0B396A-735F-48D0-98C3-7490F3983797}">
      <dsp:nvSpPr>
        <dsp:cNvPr id="0" name=""/>
        <dsp:cNvSpPr/>
      </dsp:nvSpPr>
      <dsp:spPr>
        <a:xfrm rot="5400000">
          <a:off x="4105885" y="-186326"/>
          <a:ext cx="1024502"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t>Clasificación</a:t>
          </a:r>
          <a:r>
            <a:rPr lang="en-GB" sz="1800" kern="1200" dirty="0"/>
            <a:t> de la </a:t>
          </a:r>
          <a:r>
            <a:rPr lang="en-GB" sz="1800" kern="1200" dirty="0" err="1"/>
            <a:t>información</a:t>
          </a:r>
          <a:r>
            <a:rPr lang="en-GB" sz="1800" kern="1200" dirty="0"/>
            <a:t> (A-1)</a:t>
          </a:r>
          <a:endParaRPr lang="es-EC" sz="1800" kern="1200" dirty="0"/>
        </a:p>
      </dsp:txBody>
      <dsp:txXfrm rot="-5400000">
        <a:off x="2444896" y="1524675"/>
        <a:ext cx="4296469" cy="924478"/>
      </dsp:txXfrm>
    </dsp:sp>
    <dsp:sp modelId="{9C75FD83-58B0-447E-857B-2286D0D8C9E6}">
      <dsp:nvSpPr>
        <dsp:cNvPr id="0" name=""/>
        <dsp:cNvSpPr/>
      </dsp:nvSpPr>
      <dsp:spPr>
        <a:xfrm>
          <a:off x="0" y="1346599"/>
          <a:ext cx="2444895" cy="12806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err="1"/>
            <a:t>Selección</a:t>
          </a:r>
          <a:r>
            <a:rPr lang="en-GB" sz="3600" kern="1200" dirty="0"/>
            <a:t> </a:t>
          </a:r>
          <a:endParaRPr lang="es-EC" sz="3600" kern="1200" dirty="0"/>
        </a:p>
      </dsp:txBody>
      <dsp:txXfrm>
        <a:off x="62515" y="1409114"/>
        <a:ext cx="2319865" cy="1155598"/>
      </dsp:txXfrm>
    </dsp:sp>
    <dsp:sp modelId="{D0D2EE56-62C4-4FED-9EA5-4A4F020FFF3C}">
      <dsp:nvSpPr>
        <dsp:cNvPr id="0" name=""/>
        <dsp:cNvSpPr/>
      </dsp:nvSpPr>
      <dsp:spPr>
        <a:xfrm rot="5400000">
          <a:off x="4105885" y="1158332"/>
          <a:ext cx="1024502"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a:t>Impacto</a:t>
          </a:r>
          <a:r>
            <a:rPr lang="en-GB" sz="1800" kern="1200" dirty="0"/>
            <a:t> y las </a:t>
          </a:r>
          <a:r>
            <a:rPr lang="en-GB" sz="1800" kern="1200" dirty="0" err="1"/>
            <a:t>fuentes</a:t>
          </a:r>
          <a:endParaRPr lang="es-EC" sz="1800" kern="1200" dirty="0"/>
        </a:p>
      </dsp:txBody>
      <dsp:txXfrm rot="-5400000">
        <a:off x="2444896" y="2869333"/>
        <a:ext cx="4296469" cy="924478"/>
      </dsp:txXfrm>
    </dsp:sp>
    <dsp:sp modelId="{B764CF1B-F634-45D4-804E-B5AF2D28850B}">
      <dsp:nvSpPr>
        <dsp:cNvPr id="0" name=""/>
        <dsp:cNvSpPr/>
      </dsp:nvSpPr>
      <dsp:spPr>
        <a:xfrm>
          <a:off x="0" y="2691259"/>
          <a:ext cx="2444895" cy="12806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Calidad y </a:t>
          </a:r>
          <a:r>
            <a:rPr lang="en-GB" sz="3600" kern="1200" dirty="0" err="1"/>
            <a:t>certeza</a:t>
          </a:r>
          <a:endParaRPr lang="es-EC" sz="3600" kern="1200" dirty="0"/>
        </a:p>
      </dsp:txBody>
      <dsp:txXfrm>
        <a:off x="62515" y="2753774"/>
        <a:ext cx="2319865" cy="11555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8C329-6DB0-42D9-9680-48616620934B}">
      <dsp:nvSpPr>
        <dsp:cNvPr id="0" name=""/>
        <dsp:cNvSpPr/>
      </dsp:nvSpPr>
      <dsp:spPr>
        <a:xfrm rot="5400000">
          <a:off x="4156906" y="-1596703"/>
          <a:ext cx="922460"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t>Deducción</a:t>
          </a:r>
          <a:r>
            <a:rPr lang="en-GB" sz="1600" kern="1200" dirty="0"/>
            <a:t> integral de </a:t>
          </a:r>
          <a:r>
            <a:rPr lang="en-GB" sz="1600" kern="1200" dirty="0" err="1"/>
            <a:t>impacto</a:t>
          </a:r>
          <a:r>
            <a:rPr lang="en-GB" sz="1600" kern="1200" dirty="0"/>
            <a:t> (</a:t>
          </a:r>
          <a:r>
            <a:rPr lang="en-GB" sz="1600" kern="1200" dirty="0" err="1"/>
            <a:t>marco</a:t>
          </a:r>
          <a:r>
            <a:rPr lang="en-GB" sz="1600" kern="1200" dirty="0"/>
            <a:t> temporal)</a:t>
          </a:r>
          <a:endParaRPr lang="es-EC" sz="1600" kern="1200" dirty="0"/>
        </a:p>
        <a:p>
          <a:pPr marL="171450" lvl="1" indent="-171450" algn="l" defTabSz="711200">
            <a:lnSpc>
              <a:spcPct val="90000"/>
            </a:lnSpc>
            <a:spcBef>
              <a:spcPct val="0"/>
            </a:spcBef>
            <a:spcAft>
              <a:spcPct val="15000"/>
            </a:spcAft>
            <a:buChar char="•"/>
          </a:pPr>
          <a:r>
            <a:rPr lang="en-GB" sz="1600" kern="1200" dirty="0" err="1"/>
            <a:t>Producción</a:t>
          </a:r>
          <a:r>
            <a:rPr lang="en-GB" sz="1600" kern="1200" dirty="0"/>
            <a:t> de </a:t>
          </a:r>
          <a:r>
            <a:rPr lang="en-GB" sz="1600" kern="1200" dirty="0" err="1"/>
            <a:t>información</a:t>
          </a:r>
          <a:r>
            <a:rPr lang="en-GB" sz="1600" kern="1200" dirty="0"/>
            <a:t> de VT</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rot="-5400000">
        <a:off x="2444896" y="160338"/>
        <a:ext cx="4301450" cy="832398"/>
      </dsp:txXfrm>
    </dsp:sp>
    <dsp:sp modelId="{0F574F99-7754-4D57-B58D-8C1E72B04C38}">
      <dsp:nvSpPr>
        <dsp:cNvPr id="0" name=""/>
        <dsp:cNvSpPr/>
      </dsp:nvSpPr>
      <dsp:spPr>
        <a:xfrm>
          <a:off x="0" y="32263"/>
          <a:ext cx="2444895" cy="1084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err="1"/>
            <a:t>Interpretación</a:t>
          </a:r>
          <a:endParaRPr lang="es-EC" sz="2800" kern="1200" dirty="0"/>
        </a:p>
      </dsp:txBody>
      <dsp:txXfrm>
        <a:off x="52964" y="85227"/>
        <a:ext cx="2338967" cy="9790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C419-C481-4869-ABF3-19AB14B8ABB0}">
      <dsp:nvSpPr>
        <dsp:cNvPr id="0" name=""/>
        <dsp:cNvSpPr/>
      </dsp:nvSpPr>
      <dsp:spPr>
        <a:xfrm>
          <a:off x="2747" y="228857"/>
          <a:ext cx="2678594" cy="76520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err="1"/>
            <a:t>Clasificación</a:t>
          </a:r>
          <a:r>
            <a:rPr lang="en-GB" sz="2100" kern="1200" dirty="0"/>
            <a:t> del </a:t>
          </a:r>
          <a:r>
            <a:rPr lang="en-GB" sz="2100" kern="1200" dirty="0" err="1"/>
            <a:t>Insumo</a:t>
          </a:r>
          <a:endParaRPr lang="es-EC" sz="2100" kern="1200" dirty="0"/>
        </a:p>
      </dsp:txBody>
      <dsp:txXfrm>
        <a:off x="2747" y="228857"/>
        <a:ext cx="2678594" cy="765206"/>
      </dsp:txXfrm>
    </dsp:sp>
    <dsp:sp modelId="{35921F2C-7A74-4300-96DA-9B1F9192CCFC}">
      <dsp:nvSpPr>
        <dsp:cNvPr id="0" name=""/>
        <dsp:cNvSpPr/>
      </dsp:nvSpPr>
      <dsp:spPr>
        <a:xfrm>
          <a:off x="2747" y="994064"/>
          <a:ext cx="2678594" cy="18446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err="1"/>
            <a:t>Dirección</a:t>
          </a:r>
          <a:r>
            <a:rPr lang="en-GB" sz="2100" kern="1200" dirty="0"/>
            <a:t> del </a:t>
          </a:r>
          <a:r>
            <a:rPr lang="en-GB" sz="2100" kern="1200" dirty="0" err="1"/>
            <a:t>aporte</a:t>
          </a:r>
          <a:r>
            <a:rPr lang="en-GB" sz="2100" kern="1200" dirty="0"/>
            <a:t>.</a:t>
          </a:r>
          <a:endParaRPr lang="es-EC" sz="2100" kern="1200" dirty="0"/>
        </a:p>
        <a:p>
          <a:pPr marL="228600" lvl="1" indent="-228600" algn="l" defTabSz="933450">
            <a:lnSpc>
              <a:spcPct val="90000"/>
            </a:lnSpc>
            <a:spcBef>
              <a:spcPct val="0"/>
            </a:spcBef>
            <a:spcAft>
              <a:spcPct val="15000"/>
            </a:spcAft>
            <a:buChar char="•"/>
          </a:pPr>
          <a:r>
            <a:rPr lang="en-GB" sz="2100" kern="1200" dirty="0"/>
            <a:t>Tipo de </a:t>
          </a:r>
          <a:r>
            <a:rPr lang="en-GB" sz="2100" kern="1200" dirty="0" err="1"/>
            <a:t>repercución</a:t>
          </a:r>
          <a:endParaRPr lang="es-EC" sz="2100" kern="1200" dirty="0"/>
        </a:p>
        <a:p>
          <a:pPr marL="228600" lvl="1" indent="-228600" algn="l" defTabSz="933450">
            <a:lnSpc>
              <a:spcPct val="90000"/>
            </a:lnSpc>
            <a:spcBef>
              <a:spcPct val="0"/>
            </a:spcBef>
            <a:spcAft>
              <a:spcPct val="15000"/>
            </a:spcAft>
            <a:buChar char="•"/>
          </a:pPr>
          <a:r>
            <a:rPr lang="en-GB" sz="2100" kern="1200" dirty="0" err="1"/>
            <a:t>Alcance</a:t>
          </a:r>
          <a:r>
            <a:rPr lang="en-GB" sz="2100" kern="1200" dirty="0"/>
            <a:t> del </a:t>
          </a:r>
          <a:r>
            <a:rPr lang="en-GB" sz="2100" kern="1200" dirty="0" err="1"/>
            <a:t>repercución</a:t>
          </a:r>
          <a:endParaRPr lang="es-EC" sz="2100" kern="1200" dirty="0"/>
        </a:p>
      </dsp:txBody>
      <dsp:txXfrm>
        <a:off x="2747" y="994064"/>
        <a:ext cx="2678594" cy="1844640"/>
      </dsp:txXfrm>
    </dsp:sp>
    <dsp:sp modelId="{A763732C-51D7-437D-8A44-9EE712420B0C}">
      <dsp:nvSpPr>
        <dsp:cNvPr id="0" name=""/>
        <dsp:cNvSpPr/>
      </dsp:nvSpPr>
      <dsp:spPr>
        <a:xfrm>
          <a:off x="3056345" y="228857"/>
          <a:ext cx="2678594" cy="765206"/>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noProof="0" dirty="0" err="1"/>
            <a:t>Categorización</a:t>
          </a:r>
          <a:endParaRPr lang="es-EC" sz="2100" kern="1200" noProof="0" dirty="0"/>
        </a:p>
      </dsp:txBody>
      <dsp:txXfrm>
        <a:off x="3056345" y="228857"/>
        <a:ext cx="2678594" cy="765206"/>
      </dsp:txXfrm>
    </dsp:sp>
    <dsp:sp modelId="{B03D176E-8A5E-4C73-840D-544AF2C49BDE}">
      <dsp:nvSpPr>
        <dsp:cNvPr id="0" name=""/>
        <dsp:cNvSpPr/>
      </dsp:nvSpPr>
      <dsp:spPr>
        <a:xfrm>
          <a:off x="3056345" y="994064"/>
          <a:ext cx="2678594" cy="1844640"/>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Nivel de </a:t>
          </a:r>
          <a:r>
            <a:rPr lang="en-GB" sz="2100" kern="1200" dirty="0" err="1"/>
            <a:t>impacto</a:t>
          </a:r>
          <a:endParaRPr lang="es-EC" sz="2100" kern="1200" dirty="0"/>
        </a:p>
        <a:p>
          <a:pPr marL="228600" lvl="1" indent="-228600" algn="l" defTabSz="933450">
            <a:lnSpc>
              <a:spcPct val="90000"/>
            </a:lnSpc>
            <a:spcBef>
              <a:spcPct val="0"/>
            </a:spcBef>
            <a:spcAft>
              <a:spcPct val="15000"/>
            </a:spcAft>
            <a:buChar char="•"/>
          </a:pPr>
          <a:r>
            <a:rPr lang="en-GB" sz="2100" kern="1200" dirty="0" err="1"/>
            <a:t>Capacidades</a:t>
          </a:r>
          <a:r>
            <a:rPr lang="en-GB" sz="2100" kern="1200" dirty="0"/>
            <a:t> </a:t>
          </a:r>
          <a:r>
            <a:rPr lang="en-GB" sz="2100" kern="1200" dirty="0" err="1"/>
            <a:t>operativas</a:t>
          </a:r>
          <a:r>
            <a:rPr lang="en-GB" sz="2100" kern="1200" dirty="0"/>
            <a:t>.</a:t>
          </a:r>
          <a:endParaRPr lang="es-EC" sz="2100" kern="1200" dirty="0"/>
        </a:p>
        <a:p>
          <a:pPr marL="228600" lvl="1" indent="-228600" algn="l" defTabSz="933450">
            <a:lnSpc>
              <a:spcPct val="90000"/>
            </a:lnSpc>
            <a:spcBef>
              <a:spcPct val="0"/>
            </a:spcBef>
            <a:spcAft>
              <a:spcPct val="15000"/>
            </a:spcAft>
            <a:buChar char="•"/>
          </a:pPr>
          <a:endParaRPr lang="es-EC" sz="2100" kern="1200" dirty="0"/>
        </a:p>
      </dsp:txBody>
      <dsp:txXfrm>
        <a:off x="3056345" y="994064"/>
        <a:ext cx="2678594" cy="1844640"/>
      </dsp:txXfrm>
    </dsp:sp>
    <dsp:sp modelId="{8B4465A5-5FA0-472F-B9DC-808EE15BA22B}">
      <dsp:nvSpPr>
        <dsp:cNvPr id="0" name=""/>
        <dsp:cNvSpPr/>
      </dsp:nvSpPr>
      <dsp:spPr>
        <a:xfrm>
          <a:off x="6109943" y="228857"/>
          <a:ext cx="2678594" cy="765206"/>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err="1"/>
            <a:t>Prioridad</a:t>
          </a:r>
          <a:endParaRPr lang="es-EC" sz="2100" kern="1200" dirty="0"/>
        </a:p>
      </dsp:txBody>
      <dsp:txXfrm>
        <a:off x="6109943" y="228857"/>
        <a:ext cx="2678594" cy="765206"/>
      </dsp:txXfrm>
    </dsp:sp>
    <dsp:sp modelId="{143E4CDE-6E25-4EB8-8D6F-5AB32C03665A}">
      <dsp:nvSpPr>
        <dsp:cNvPr id="0" name=""/>
        <dsp:cNvSpPr/>
      </dsp:nvSpPr>
      <dsp:spPr>
        <a:xfrm>
          <a:off x="6109943" y="994064"/>
          <a:ext cx="2678594" cy="184464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err="1"/>
            <a:t>Valor</a:t>
          </a:r>
          <a:endParaRPr lang="es-EC" sz="2100" kern="1200" dirty="0"/>
        </a:p>
        <a:p>
          <a:pPr marL="228600" lvl="1" indent="-228600" algn="l" defTabSz="933450">
            <a:lnSpc>
              <a:spcPct val="90000"/>
            </a:lnSpc>
            <a:spcBef>
              <a:spcPct val="0"/>
            </a:spcBef>
            <a:spcAft>
              <a:spcPct val="15000"/>
            </a:spcAft>
            <a:buChar char="•"/>
          </a:pPr>
          <a:r>
            <a:rPr lang="en-GB" sz="2100" kern="1200" dirty="0" err="1"/>
            <a:t>Relevancia</a:t>
          </a:r>
          <a:endParaRPr lang="es-EC" sz="2100" kern="1200" dirty="0"/>
        </a:p>
        <a:p>
          <a:pPr marL="228600" lvl="1" indent="-228600" algn="l" defTabSz="933450">
            <a:lnSpc>
              <a:spcPct val="90000"/>
            </a:lnSpc>
            <a:spcBef>
              <a:spcPct val="0"/>
            </a:spcBef>
            <a:spcAft>
              <a:spcPct val="15000"/>
            </a:spcAft>
            <a:buChar char="•"/>
          </a:pPr>
          <a:r>
            <a:rPr lang="en-GB" sz="2100" kern="1200" dirty="0" err="1"/>
            <a:t>Impacto</a:t>
          </a:r>
          <a:endParaRPr lang="es-EC" sz="2100" kern="1200" dirty="0"/>
        </a:p>
      </dsp:txBody>
      <dsp:txXfrm>
        <a:off x="6109943" y="994064"/>
        <a:ext cx="2678594" cy="1844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8C329-6DB0-42D9-9680-48616620934B}">
      <dsp:nvSpPr>
        <dsp:cNvPr id="0" name=""/>
        <dsp:cNvSpPr/>
      </dsp:nvSpPr>
      <dsp:spPr>
        <a:xfrm rot="5400000">
          <a:off x="6074778" y="-1331360"/>
          <a:ext cx="922460" cy="394794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t>Organismos</a:t>
          </a:r>
          <a:r>
            <a:rPr lang="en-GB" sz="1600" kern="1200" dirty="0"/>
            <a:t> de </a:t>
          </a:r>
          <a:r>
            <a:rPr lang="en-GB" sz="1600" kern="1200" dirty="0" err="1"/>
            <a:t>planificación</a:t>
          </a:r>
          <a:endParaRPr lang="es-EC" sz="1600" kern="1200" dirty="0"/>
        </a:p>
        <a:p>
          <a:pPr marL="171450" lvl="1" indent="-171450" algn="l" defTabSz="711200">
            <a:lnSpc>
              <a:spcPct val="90000"/>
            </a:lnSpc>
            <a:spcBef>
              <a:spcPct val="0"/>
            </a:spcBef>
            <a:spcAft>
              <a:spcPct val="15000"/>
            </a:spcAft>
            <a:buChar char="•"/>
          </a:pPr>
          <a:r>
            <a:rPr lang="en-GB" sz="1600" kern="1200" dirty="0" err="1"/>
            <a:t>Centros</a:t>
          </a:r>
          <a:r>
            <a:rPr lang="en-GB" sz="1600" kern="1200" dirty="0"/>
            <a:t> de </a:t>
          </a:r>
          <a:r>
            <a:rPr lang="en-GB" sz="1600" kern="1200" dirty="0" err="1"/>
            <a:t>investigación</a:t>
          </a:r>
          <a:endParaRPr lang="es-EC" sz="1600" kern="1200" dirty="0"/>
        </a:p>
        <a:p>
          <a:pPr marL="171450" lvl="1" indent="-171450" algn="l" defTabSz="711200">
            <a:lnSpc>
              <a:spcPct val="90000"/>
            </a:lnSpc>
            <a:spcBef>
              <a:spcPct val="0"/>
            </a:spcBef>
            <a:spcAft>
              <a:spcPct val="15000"/>
            </a:spcAft>
            <a:buChar char="•"/>
          </a:pPr>
          <a:r>
            <a:rPr lang="en-GB" sz="1600" kern="1200" dirty="0" err="1"/>
            <a:t>Tomadores</a:t>
          </a:r>
          <a:r>
            <a:rPr lang="en-GB" sz="1600" kern="1200" dirty="0"/>
            <a:t> de </a:t>
          </a:r>
          <a:r>
            <a:rPr lang="en-GB" sz="1600" kern="1200" dirty="0" err="1"/>
            <a:t>desición</a:t>
          </a:r>
          <a:endParaRPr lang="es-EC" sz="1600" kern="1200" dirty="0"/>
        </a:p>
      </dsp:txBody>
      <dsp:txXfrm rot="-5400000">
        <a:off x="4562035" y="226414"/>
        <a:ext cx="3902917" cy="832398"/>
      </dsp:txXfrm>
    </dsp:sp>
    <dsp:sp modelId="{0F574F99-7754-4D57-B58D-8C1E72B04C38}">
      <dsp:nvSpPr>
        <dsp:cNvPr id="0" name=""/>
        <dsp:cNvSpPr/>
      </dsp:nvSpPr>
      <dsp:spPr>
        <a:xfrm>
          <a:off x="743299" y="0"/>
          <a:ext cx="1582051" cy="1084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t>Difusión</a:t>
          </a:r>
          <a:endParaRPr lang="es-EC" sz="2000" kern="1200" dirty="0"/>
        </a:p>
      </dsp:txBody>
      <dsp:txXfrm>
        <a:off x="796263" y="52964"/>
        <a:ext cx="1476123" cy="979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1A11-2DCC-4ACB-84C5-F5AD3903F428}">
      <dsp:nvSpPr>
        <dsp:cNvPr id="0" name=""/>
        <dsp:cNvSpPr/>
      </dsp:nvSpPr>
      <dsp:spPr>
        <a:xfrm>
          <a:off x="4042" y="1732425"/>
          <a:ext cx="1767504" cy="10605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Genérico</a:t>
          </a:r>
          <a:endParaRPr lang="es-EC" sz="2000" kern="1200" dirty="0"/>
        </a:p>
      </dsp:txBody>
      <dsp:txXfrm>
        <a:off x="35103" y="1763486"/>
        <a:ext cx="1705382" cy="998380"/>
      </dsp:txXfrm>
    </dsp:sp>
    <dsp:sp modelId="{429B1750-884C-4BF9-B05D-B17E4D591C36}">
      <dsp:nvSpPr>
        <dsp:cNvPr id="0" name=""/>
        <dsp:cNvSpPr/>
      </dsp:nvSpPr>
      <dsp:spPr>
        <a:xfrm>
          <a:off x="1948297" y="2043506"/>
          <a:ext cx="374710" cy="4383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1948297" y="2131174"/>
        <a:ext cx="262297" cy="263005"/>
      </dsp:txXfrm>
    </dsp:sp>
    <dsp:sp modelId="{E5747729-A37C-4705-86DF-FCBBF8CB5EE1}">
      <dsp:nvSpPr>
        <dsp:cNvPr id="0" name=""/>
        <dsp:cNvSpPr/>
      </dsp:nvSpPr>
      <dsp:spPr>
        <a:xfrm>
          <a:off x="2478548" y="1732425"/>
          <a:ext cx="1767504" cy="1060502"/>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No </a:t>
          </a:r>
          <a:r>
            <a:rPr lang="en-GB" sz="2000" kern="1200" dirty="0" err="1"/>
            <a:t>específicos</a:t>
          </a:r>
          <a:endParaRPr lang="es-EC" sz="2000" kern="1200" dirty="0"/>
        </a:p>
      </dsp:txBody>
      <dsp:txXfrm>
        <a:off x="2509609" y="1763486"/>
        <a:ext cx="1705382" cy="998380"/>
      </dsp:txXfrm>
    </dsp:sp>
    <dsp:sp modelId="{B8F9916F-26C8-4E12-B2E8-B6B48A4B5734}">
      <dsp:nvSpPr>
        <dsp:cNvPr id="0" name=""/>
        <dsp:cNvSpPr/>
      </dsp:nvSpPr>
      <dsp:spPr>
        <a:xfrm>
          <a:off x="4422803" y="2043506"/>
          <a:ext cx="374710" cy="438341"/>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4422803" y="2131174"/>
        <a:ext cx="262297" cy="263005"/>
      </dsp:txXfrm>
    </dsp:sp>
    <dsp:sp modelId="{D62996D9-7189-4AAD-A5DF-069D46B9DB23}">
      <dsp:nvSpPr>
        <dsp:cNvPr id="0" name=""/>
        <dsp:cNvSpPr/>
      </dsp:nvSpPr>
      <dsp:spPr>
        <a:xfrm>
          <a:off x="4953054" y="1732425"/>
          <a:ext cx="1767504" cy="1060502"/>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No </a:t>
          </a:r>
          <a:r>
            <a:rPr lang="en-GB" sz="2000" kern="1200" dirty="0" err="1"/>
            <a:t>depende</a:t>
          </a:r>
          <a:r>
            <a:rPr lang="en-GB" sz="2000" kern="1200" dirty="0"/>
            <a:t> del E. </a:t>
          </a:r>
          <a:r>
            <a:rPr lang="en-GB" sz="2000" kern="1200" dirty="0" err="1"/>
            <a:t>Geográfico</a:t>
          </a:r>
          <a:endParaRPr lang="es-EC" sz="2000" kern="1200" dirty="0"/>
        </a:p>
      </dsp:txBody>
      <dsp:txXfrm>
        <a:off x="4984115" y="1763486"/>
        <a:ext cx="1705382" cy="998380"/>
      </dsp:txXfrm>
    </dsp:sp>
    <dsp:sp modelId="{4A5EEA7A-3EBC-47C0-A511-E554D4A60B0F}">
      <dsp:nvSpPr>
        <dsp:cNvPr id="0" name=""/>
        <dsp:cNvSpPr/>
      </dsp:nvSpPr>
      <dsp:spPr>
        <a:xfrm>
          <a:off x="6897309" y="2043506"/>
          <a:ext cx="374710" cy="438341"/>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6897309" y="2131174"/>
        <a:ext cx="262297" cy="263005"/>
      </dsp:txXfrm>
    </dsp:sp>
    <dsp:sp modelId="{515B75D6-B078-403E-8313-6EDCAB7792E6}">
      <dsp:nvSpPr>
        <dsp:cNvPr id="0" name=""/>
        <dsp:cNvSpPr/>
      </dsp:nvSpPr>
      <dsp:spPr>
        <a:xfrm>
          <a:off x="7427561" y="1732425"/>
          <a:ext cx="1767504" cy="106050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No </a:t>
          </a:r>
          <a:r>
            <a:rPr lang="en-GB" sz="2000" kern="1200" dirty="0" err="1"/>
            <a:t>depende</a:t>
          </a:r>
          <a:r>
            <a:rPr lang="en-GB" sz="2000" kern="1200" dirty="0"/>
            <a:t> de la </a:t>
          </a:r>
          <a:r>
            <a:rPr lang="en-GB" sz="2000" kern="1200" dirty="0" err="1"/>
            <a:t>Organización</a:t>
          </a:r>
          <a:endParaRPr lang="es-EC" sz="2000" kern="1200" dirty="0"/>
        </a:p>
      </dsp:txBody>
      <dsp:txXfrm>
        <a:off x="7458622" y="1763486"/>
        <a:ext cx="1705382" cy="998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1A11-2DCC-4ACB-84C5-F5AD3903F428}">
      <dsp:nvSpPr>
        <dsp:cNvPr id="0" name=""/>
        <dsp:cNvSpPr/>
      </dsp:nvSpPr>
      <dsp:spPr>
        <a:xfrm>
          <a:off x="4106" y="2197594"/>
          <a:ext cx="1795630" cy="11783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UNE 16006</a:t>
          </a:r>
          <a:endParaRPr lang="es-EC" sz="1800" kern="1200" dirty="0"/>
        </a:p>
      </dsp:txBody>
      <dsp:txXfrm>
        <a:off x="38620" y="2232108"/>
        <a:ext cx="1726602" cy="1109354"/>
      </dsp:txXfrm>
    </dsp:sp>
    <dsp:sp modelId="{429B1750-884C-4BF9-B05D-B17E4D591C36}">
      <dsp:nvSpPr>
        <dsp:cNvPr id="0" name=""/>
        <dsp:cNvSpPr/>
      </dsp:nvSpPr>
      <dsp:spPr>
        <a:xfrm>
          <a:off x="1979300" y="2564127"/>
          <a:ext cx="380673" cy="4453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979300" y="2653190"/>
        <a:ext cx="266471" cy="267190"/>
      </dsp:txXfrm>
    </dsp:sp>
    <dsp:sp modelId="{E5747729-A37C-4705-86DF-FCBBF8CB5EE1}">
      <dsp:nvSpPr>
        <dsp:cNvPr id="0" name=""/>
        <dsp:cNvSpPr/>
      </dsp:nvSpPr>
      <dsp:spPr>
        <a:xfrm>
          <a:off x="2517989" y="2197594"/>
          <a:ext cx="1795630" cy="1178382"/>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España</a:t>
          </a:r>
          <a:endParaRPr lang="en-GB" sz="1800" kern="1200" dirty="0"/>
        </a:p>
        <a:p>
          <a:pPr marL="0" lvl="0" indent="0" algn="ctr" defTabSz="800100">
            <a:lnSpc>
              <a:spcPct val="90000"/>
            </a:lnSpc>
            <a:spcBef>
              <a:spcPct val="0"/>
            </a:spcBef>
            <a:spcAft>
              <a:spcPct val="35000"/>
            </a:spcAft>
            <a:buNone/>
          </a:pPr>
          <a:r>
            <a:rPr lang="es-EC" sz="1800" kern="1200" dirty="0"/>
            <a:t>Colombia </a:t>
          </a:r>
        </a:p>
        <a:p>
          <a:pPr marL="0" lvl="0" indent="0" algn="ctr" defTabSz="800100">
            <a:lnSpc>
              <a:spcPct val="90000"/>
            </a:lnSpc>
            <a:spcBef>
              <a:spcPct val="0"/>
            </a:spcBef>
            <a:spcAft>
              <a:spcPct val="35000"/>
            </a:spcAft>
            <a:buNone/>
          </a:pPr>
          <a:r>
            <a:rPr lang="es-EC" sz="1800" kern="1200" dirty="0"/>
            <a:t>Argentina</a:t>
          </a:r>
        </a:p>
      </dsp:txBody>
      <dsp:txXfrm>
        <a:off x="2552503" y="2232108"/>
        <a:ext cx="1726602" cy="1109354"/>
      </dsp:txXfrm>
    </dsp:sp>
    <dsp:sp modelId="{B8F9916F-26C8-4E12-B2E8-B6B48A4B5734}">
      <dsp:nvSpPr>
        <dsp:cNvPr id="0" name=""/>
        <dsp:cNvSpPr/>
      </dsp:nvSpPr>
      <dsp:spPr>
        <a:xfrm>
          <a:off x="4538730" y="2564131"/>
          <a:ext cx="380673" cy="445316"/>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538730" y="2653194"/>
        <a:ext cx="266471" cy="267190"/>
      </dsp:txXfrm>
    </dsp:sp>
    <dsp:sp modelId="{D62996D9-7189-4AAD-A5DF-069D46B9DB23}">
      <dsp:nvSpPr>
        <dsp:cNvPr id="0" name=""/>
        <dsp:cNvSpPr/>
      </dsp:nvSpPr>
      <dsp:spPr>
        <a:xfrm>
          <a:off x="5031871" y="2197594"/>
          <a:ext cx="1795630" cy="1178382"/>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ISO 9001-14001</a:t>
          </a:r>
          <a:endParaRPr lang="es-EC" sz="1800" kern="1200" dirty="0"/>
        </a:p>
      </dsp:txBody>
      <dsp:txXfrm>
        <a:off x="5066385" y="2232108"/>
        <a:ext cx="1726602" cy="1109354"/>
      </dsp:txXfrm>
    </dsp:sp>
    <dsp:sp modelId="{4A5EEA7A-3EBC-47C0-A511-E554D4A60B0F}">
      <dsp:nvSpPr>
        <dsp:cNvPr id="0" name=""/>
        <dsp:cNvSpPr/>
      </dsp:nvSpPr>
      <dsp:spPr>
        <a:xfrm>
          <a:off x="7007064" y="2564127"/>
          <a:ext cx="380673" cy="445316"/>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7007064" y="2653190"/>
        <a:ext cx="266471" cy="267190"/>
      </dsp:txXfrm>
    </dsp:sp>
    <dsp:sp modelId="{515B75D6-B078-403E-8313-6EDCAB7792E6}">
      <dsp:nvSpPr>
        <dsp:cNvPr id="0" name=""/>
        <dsp:cNvSpPr/>
      </dsp:nvSpPr>
      <dsp:spPr>
        <a:xfrm>
          <a:off x="7545753" y="2197594"/>
          <a:ext cx="1795630" cy="117838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EE.UU</a:t>
          </a:r>
        </a:p>
        <a:p>
          <a:pPr marL="0" lvl="0" indent="0" algn="ctr" defTabSz="800100">
            <a:lnSpc>
              <a:spcPct val="90000"/>
            </a:lnSpc>
            <a:spcBef>
              <a:spcPct val="0"/>
            </a:spcBef>
            <a:spcAft>
              <a:spcPct val="35000"/>
            </a:spcAft>
            <a:buNone/>
          </a:pPr>
          <a:r>
            <a:rPr lang="en-GB" sz="1800" kern="1200" dirty="0"/>
            <a:t>CHILE</a:t>
          </a:r>
        </a:p>
        <a:p>
          <a:pPr marL="0" lvl="0" indent="0" algn="ctr" defTabSz="800100">
            <a:lnSpc>
              <a:spcPct val="90000"/>
            </a:lnSpc>
            <a:spcBef>
              <a:spcPct val="0"/>
            </a:spcBef>
            <a:spcAft>
              <a:spcPct val="35000"/>
            </a:spcAft>
            <a:buNone/>
          </a:pPr>
          <a:r>
            <a:rPr lang="en-GB" sz="1800" kern="1200" dirty="0"/>
            <a:t>PERÚ</a:t>
          </a:r>
          <a:endParaRPr lang="es-EC" sz="1800" kern="1200" dirty="0"/>
        </a:p>
      </dsp:txBody>
      <dsp:txXfrm>
        <a:off x="7580267" y="2232108"/>
        <a:ext cx="1726602" cy="1109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60BBA-43CA-4F55-ADC9-50E063BFB1B1}">
      <dsp:nvSpPr>
        <dsp:cNvPr id="0" name=""/>
        <dsp:cNvSpPr/>
      </dsp:nvSpPr>
      <dsp:spPr>
        <a:xfrm rot="5400000">
          <a:off x="4066843" y="-1482036"/>
          <a:ext cx="1102585"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t>Alcance</a:t>
          </a:r>
          <a:r>
            <a:rPr lang="en-GB" sz="1900" kern="1200" dirty="0"/>
            <a:t> </a:t>
          </a:r>
          <a:r>
            <a:rPr lang="en-GB" sz="1900" kern="1200" dirty="0" err="1"/>
            <a:t>planificación</a:t>
          </a:r>
          <a:r>
            <a:rPr lang="en-GB" sz="1900" kern="1200" dirty="0"/>
            <a:t> </a:t>
          </a:r>
          <a:r>
            <a:rPr lang="en-GB" sz="1900" kern="1200" dirty="0" err="1"/>
            <a:t>estratégica</a:t>
          </a:r>
          <a:endParaRPr lang="es-EC" sz="1900" kern="1200" dirty="0"/>
        </a:p>
        <a:p>
          <a:pPr marL="171450" lvl="1" indent="-171450" algn="l" defTabSz="844550">
            <a:lnSpc>
              <a:spcPct val="90000"/>
            </a:lnSpc>
            <a:spcBef>
              <a:spcPct val="0"/>
            </a:spcBef>
            <a:spcAft>
              <a:spcPct val="15000"/>
            </a:spcAft>
            <a:buChar char="•"/>
          </a:pPr>
          <a:r>
            <a:rPr lang="en-GB" sz="1900" kern="1200" dirty="0" err="1"/>
            <a:t>Organización</a:t>
          </a:r>
          <a:r>
            <a:rPr lang="en-GB" sz="1900" kern="1200" dirty="0"/>
            <a:t> </a:t>
          </a:r>
          <a:r>
            <a:rPr lang="en-GB" sz="1900" kern="1200" dirty="0" err="1"/>
            <a:t>estructural</a:t>
          </a:r>
          <a:r>
            <a:rPr lang="en-GB" sz="1900" kern="1200" dirty="0"/>
            <a:t> y functional</a:t>
          </a:r>
          <a:endParaRPr lang="es-EC" sz="1900" kern="1200" dirty="0"/>
        </a:p>
        <a:p>
          <a:pPr marL="171450" lvl="1" indent="-171450" algn="l" defTabSz="844550">
            <a:lnSpc>
              <a:spcPct val="90000"/>
            </a:lnSpc>
            <a:spcBef>
              <a:spcPct val="0"/>
            </a:spcBef>
            <a:spcAft>
              <a:spcPct val="15000"/>
            </a:spcAft>
            <a:buChar char="•"/>
          </a:pPr>
          <a:r>
            <a:rPr lang="en-GB" sz="1900" kern="1200" dirty="0" err="1"/>
            <a:t>Recursos</a:t>
          </a:r>
          <a:r>
            <a:rPr lang="en-GB" sz="1900" kern="1200" dirty="0"/>
            <a:t> </a:t>
          </a:r>
          <a:r>
            <a:rPr lang="en-GB" sz="1900" kern="1200" dirty="0" err="1"/>
            <a:t>actuales</a:t>
          </a:r>
          <a:r>
            <a:rPr lang="en-GB" sz="1900" kern="1200" dirty="0"/>
            <a:t> y </a:t>
          </a:r>
          <a:r>
            <a:rPr lang="en-GB" sz="1900" kern="1200" dirty="0" err="1"/>
            <a:t>futuros</a:t>
          </a:r>
          <a:endParaRPr lang="es-EC" sz="1900" kern="1200" dirty="0"/>
        </a:p>
      </dsp:txBody>
      <dsp:txXfrm rot="-5400000">
        <a:off x="2444895" y="193736"/>
        <a:ext cx="4292657" cy="994937"/>
      </dsp:txXfrm>
    </dsp:sp>
    <dsp:sp modelId="{3F57F05C-3A03-4656-A095-C2F33604277F}">
      <dsp:nvSpPr>
        <dsp:cNvPr id="0" name=""/>
        <dsp:cNvSpPr/>
      </dsp:nvSpPr>
      <dsp:spPr>
        <a:xfrm>
          <a:off x="0" y="2088"/>
          <a:ext cx="2444895" cy="1378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err="1"/>
            <a:t>Diagnóstico</a:t>
          </a:r>
          <a:endParaRPr lang="es-EC" sz="2700" kern="1200" dirty="0"/>
        </a:p>
      </dsp:txBody>
      <dsp:txXfrm>
        <a:off x="67280" y="69368"/>
        <a:ext cx="2310335" cy="1243671"/>
      </dsp:txXfrm>
    </dsp:sp>
    <dsp:sp modelId="{DE0B396A-735F-48D0-98C3-7490F3983797}">
      <dsp:nvSpPr>
        <dsp:cNvPr id="0" name=""/>
        <dsp:cNvSpPr/>
      </dsp:nvSpPr>
      <dsp:spPr>
        <a:xfrm rot="5400000">
          <a:off x="4066843" y="-34893"/>
          <a:ext cx="1102585"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Nuevo </a:t>
          </a:r>
          <a:r>
            <a:rPr lang="en-GB" sz="1900" kern="1200" dirty="0" err="1"/>
            <a:t>dimensionamiento</a:t>
          </a:r>
          <a:endParaRPr lang="es-EC" sz="1900" kern="1200" dirty="0"/>
        </a:p>
        <a:p>
          <a:pPr marL="171450" lvl="1" indent="-171450" algn="l" defTabSz="844550">
            <a:lnSpc>
              <a:spcPct val="90000"/>
            </a:lnSpc>
            <a:spcBef>
              <a:spcPct val="0"/>
            </a:spcBef>
            <a:spcAft>
              <a:spcPct val="15000"/>
            </a:spcAft>
            <a:buChar char="•"/>
          </a:pPr>
          <a:r>
            <a:rPr lang="en-GB" sz="1900" kern="1200" dirty="0" err="1"/>
            <a:t>Horizontes</a:t>
          </a:r>
          <a:r>
            <a:rPr lang="en-GB" sz="1900" kern="1200" dirty="0"/>
            <a:t> </a:t>
          </a:r>
          <a:r>
            <a:rPr lang="en-GB" sz="1900" kern="1200" dirty="0" err="1"/>
            <a:t>temporales</a:t>
          </a:r>
          <a:endParaRPr lang="es-EC" sz="1900" kern="1200" dirty="0"/>
        </a:p>
      </dsp:txBody>
      <dsp:txXfrm rot="-5400000">
        <a:off x="2444895" y="1640879"/>
        <a:ext cx="4292657" cy="994937"/>
      </dsp:txXfrm>
    </dsp:sp>
    <dsp:sp modelId="{9C75FD83-58B0-447E-857B-2286D0D8C9E6}">
      <dsp:nvSpPr>
        <dsp:cNvPr id="0" name=""/>
        <dsp:cNvSpPr/>
      </dsp:nvSpPr>
      <dsp:spPr>
        <a:xfrm>
          <a:off x="0" y="1449231"/>
          <a:ext cx="2444895" cy="1378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err="1"/>
            <a:t>Planificación</a:t>
          </a:r>
          <a:endParaRPr lang="es-EC" sz="2700" kern="1200" dirty="0"/>
        </a:p>
      </dsp:txBody>
      <dsp:txXfrm>
        <a:off x="67280" y="1516511"/>
        <a:ext cx="2310335" cy="1243671"/>
      </dsp:txXfrm>
    </dsp:sp>
    <dsp:sp modelId="{D0D2EE56-62C4-4FED-9EA5-4A4F020FFF3C}">
      <dsp:nvSpPr>
        <dsp:cNvPr id="0" name=""/>
        <dsp:cNvSpPr/>
      </dsp:nvSpPr>
      <dsp:spPr>
        <a:xfrm rot="5400000">
          <a:off x="4066843" y="1412249"/>
          <a:ext cx="1102585"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t>Escenario</a:t>
          </a:r>
          <a:r>
            <a:rPr lang="en-GB" sz="1900" kern="1200" dirty="0"/>
            <a:t> </a:t>
          </a:r>
          <a:r>
            <a:rPr lang="en-GB" sz="1900" kern="1200" dirty="0" err="1"/>
            <a:t>deseable</a:t>
          </a:r>
          <a:endParaRPr lang="es-EC" sz="1900" kern="1200" dirty="0"/>
        </a:p>
        <a:p>
          <a:pPr marL="171450" lvl="1" indent="-171450" algn="l" defTabSz="844550">
            <a:lnSpc>
              <a:spcPct val="90000"/>
            </a:lnSpc>
            <a:spcBef>
              <a:spcPct val="0"/>
            </a:spcBef>
            <a:spcAft>
              <a:spcPct val="15000"/>
            </a:spcAft>
            <a:buChar char="•"/>
          </a:pPr>
          <a:r>
            <a:rPr lang="en-GB" sz="1900" kern="1200" dirty="0" err="1"/>
            <a:t>Escenario</a:t>
          </a:r>
          <a:r>
            <a:rPr lang="en-GB" sz="1900" kern="1200" dirty="0"/>
            <a:t> </a:t>
          </a:r>
          <a:r>
            <a:rPr lang="en-GB" sz="1900" kern="1200" dirty="0" err="1"/>
            <a:t>posible</a:t>
          </a:r>
          <a:endParaRPr lang="es-EC" sz="1900" kern="1200" dirty="0"/>
        </a:p>
      </dsp:txBody>
      <dsp:txXfrm rot="-5400000">
        <a:off x="2444895" y="3088021"/>
        <a:ext cx="4292657" cy="994937"/>
      </dsp:txXfrm>
    </dsp:sp>
    <dsp:sp modelId="{B764CF1B-F634-45D4-804E-B5AF2D28850B}">
      <dsp:nvSpPr>
        <dsp:cNvPr id="0" name=""/>
        <dsp:cNvSpPr/>
      </dsp:nvSpPr>
      <dsp:spPr>
        <a:xfrm>
          <a:off x="0" y="2896374"/>
          <a:ext cx="2444895" cy="1378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err="1"/>
            <a:t>Análisis</a:t>
          </a:r>
          <a:r>
            <a:rPr lang="en-GB" sz="2700" kern="1200" dirty="0"/>
            <a:t> </a:t>
          </a:r>
          <a:r>
            <a:rPr lang="en-GB" sz="2700" kern="1200" dirty="0" err="1"/>
            <a:t>Prospectivo</a:t>
          </a:r>
          <a:r>
            <a:rPr lang="en-GB" sz="2700" kern="1200" dirty="0"/>
            <a:t> </a:t>
          </a:r>
          <a:r>
            <a:rPr lang="en-GB" sz="2700" kern="1200" dirty="0" err="1"/>
            <a:t>Tendencial</a:t>
          </a:r>
          <a:endParaRPr lang="es-EC" sz="2700" kern="1200" dirty="0"/>
        </a:p>
      </dsp:txBody>
      <dsp:txXfrm>
        <a:off x="67280" y="2963654"/>
        <a:ext cx="2310335" cy="1243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8C329-6DB0-42D9-9680-48616620934B}">
      <dsp:nvSpPr>
        <dsp:cNvPr id="0" name=""/>
        <dsp:cNvSpPr/>
      </dsp:nvSpPr>
      <dsp:spPr>
        <a:xfrm rot="5400000">
          <a:off x="4039515" y="-1449965"/>
          <a:ext cx="1157240" cy="43464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t>Compartir</a:t>
          </a:r>
          <a:r>
            <a:rPr lang="en-GB" sz="2000" kern="1200" dirty="0"/>
            <a:t> la </a:t>
          </a:r>
          <a:r>
            <a:rPr lang="en-GB" sz="2000" kern="1200" dirty="0" err="1"/>
            <a:t>información</a:t>
          </a:r>
          <a:endParaRPr lang="es-EC" sz="2000" kern="1200" dirty="0"/>
        </a:p>
        <a:p>
          <a:pPr marL="228600" lvl="1" indent="-228600" algn="l" defTabSz="889000">
            <a:lnSpc>
              <a:spcPct val="90000"/>
            </a:lnSpc>
            <a:spcBef>
              <a:spcPct val="0"/>
            </a:spcBef>
            <a:spcAft>
              <a:spcPct val="15000"/>
            </a:spcAft>
            <a:buChar char="•"/>
          </a:pPr>
          <a:r>
            <a:rPr lang="en-GB" sz="2000" kern="1200" dirty="0" err="1"/>
            <a:t>Establecer</a:t>
          </a:r>
          <a:r>
            <a:rPr lang="en-GB" sz="2000" kern="1200" dirty="0"/>
            <a:t> </a:t>
          </a:r>
          <a:r>
            <a:rPr lang="en-GB" sz="2000" kern="1200" dirty="0" err="1"/>
            <a:t>prioridades</a:t>
          </a:r>
          <a:endParaRPr lang="es-EC" sz="2000" kern="1200" dirty="0"/>
        </a:p>
        <a:p>
          <a:pPr marL="228600" lvl="1" indent="-228600" algn="l" defTabSz="889000">
            <a:lnSpc>
              <a:spcPct val="90000"/>
            </a:lnSpc>
            <a:spcBef>
              <a:spcPct val="0"/>
            </a:spcBef>
            <a:spcAft>
              <a:spcPct val="15000"/>
            </a:spcAft>
            <a:buChar char="•"/>
          </a:pPr>
          <a:endParaRPr lang="es-EC" sz="2000" kern="1200" dirty="0"/>
        </a:p>
      </dsp:txBody>
      <dsp:txXfrm rot="-5400000">
        <a:off x="2444895" y="201147"/>
        <a:ext cx="4289989" cy="1044256"/>
      </dsp:txXfrm>
    </dsp:sp>
    <dsp:sp modelId="{0F574F99-7754-4D57-B58D-8C1E72B04C38}">
      <dsp:nvSpPr>
        <dsp:cNvPr id="0" name=""/>
        <dsp:cNvSpPr/>
      </dsp:nvSpPr>
      <dsp:spPr>
        <a:xfrm>
          <a:off x="0" y="40474"/>
          <a:ext cx="2444895" cy="1361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err="1"/>
            <a:t>Sensibilización</a:t>
          </a:r>
          <a:endParaRPr lang="es-EC" sz="2800" kern="1200" dirty="0"/>
        </a:p>
      </dsp:txBody>
      <dsp:txXfrm>
        <a:off x="66444" y="106918"/>
        <a:ext cx="2312007" cy="1228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C419-C481-4869-ABF3-19AB14B8ABB0}">
      <dsp:nvSpPr>
        <dsp:cNvPr id="0" name=""/>
        <dsp:cNvSpPr/>
      </dsp:nvSpPr>
      <dsp:spPr>
        <a:xfrm>
          <a:off x="2765" y="63336"/>
          <a:ext cx="2695967" cy="105896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Tipo de </a:t>
          </a:r>
          <a:r>
            <a:rPr lang="en-GB" sz="2100" kern="1200" dirty="0" err="1"/>
            <a:t>Herramienta</a:t>
          </a:r>
          <a:endParaRPr lang="es-EC" sz="2100" kern="1200" dirty="0"/>
        </a:p>
      </dsp:txBody>
      <dsp:txXfrm>
        <a:off x="2765" y="63336"/>
        <a:ext cx="2695967" cy="1058962"/>
      </dsp:txXfrm>
    </dsp:sp>
    <dsp:sp modelId="{35921F2C-7A74-4300-96DA-9B1F9192CCFC}">
      <dsp:nvSpPr>
        <dsp:cNvPr id="0" name=""/>
        <dsp:cNvSpPr/>
      </dsp:nvSpPr>
      <dsp:spPr>
        <a:xfrm>
          <a:off x="2765" y="1122299"/>
          <a:ext cx="2695967" cy="40351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B.D </a:t>
          </a:r>
          <a:r>
            <a:rPr lang="en-GB" sz="2100" kern="1200" dirty="0" err="1"/>
            <a:t>patentes</a:t>
          </a:r>
          <a:endParaRPr lang="es-EC" sz="2100" kern="1200" dirty="0"/>
        </a:p>
        <a:p>
          <a:pPr marL="228600" lvl="1" indent="-228600" algn="l" defTabSz="933450">
            <a:lnSpc>
              <a:spcPct val="90000"/>
            </a:lnSpc>
            <a:spcBef>
              <a:spcPct val="0"/>
            </a:spcBef>
            <a:spcAft>
              <a:spcPct val="15000"/>
            </a:spcAft>
            <a:buChar char="•"/>
          </a:pPr>
          <a:r>
            <a:rPr lang="en-GB" sz="2100" kern="1200" dirty="0"/>
            <a:t>B.D </a:t>
          </a:r>
          <a:r>
            <a:rPr lang="en-GB" sz="2100" kern="1200" dirty="0" err="1"/>
            <a:t>publicaciones</a:t>
          </a:r>
          <a:r>
            <a:rPr lang="en-GB" sz="2100" kern="1200" dirty="0"/>
            <a:t> </a:t>
          </a:r>
          <a:r>
            <a:rPr lang="en-GB" sz="2100" kern="1200" dirty="0" err="1"/>
            <a:t>científicas</a:t>
          </a:r>
          <a:endParaRPr lang="es-EC" sz="2100" kern="1200" dirty="0"/>
        </a:p>
        <a:p>
          <a:pPr marL="228600" lvl="1" indent="-228600" algn="l" defTabSz="933450">
            <a:lnSpc>
              <a:spcPct val="90000"/>
            </a:lnSpc>
            <a:spcBef>
              <a:spcPct val="0"/>
            </a:spcBef>
            <a:spcAft>
              <a:spcPct val="15000"/>
            </a:spcAft>
            <a:buChar char="•"/>
          </a:pPr>
          <a:r>
            <a:rPr lang="en-GB" sz="2100" kern="1200" dirty="0" err="1"/>
            <a:t>Conferencias</a:t>
          </a:r>
          <a:r>
            <a:rPr lang="en-GB" sz="2100" kern="1200" dirty="0"/>
            <a:t> </a:t>
          </a:r>
          <a:endParaRPr lang="es-EC" sz="2100" kern="1200" dirty="0"/>
        </a:p>
        <a:p>
          <a:pPr marL="228600" lvl="1" indent="-228600" algn="l" defTabSz="933450">
            <a:lnSpc>
              <a:spcPct val="90000"/>
            </a:lnSpc>
            <a:spcBef>
              <a:spcPct val="0"/>
            </a:spcBef>
            <a:spcAft>
              <a:spcPct val="15000"/>
            </a:spcAft>
            <a:buChar char="•"/>
          </a:pPr>
          <a:r>
            <a:rPr lang="en-GB" sz="2100" kern="1200" dirty="0" err="1"/>
            <a:t>Registros</a:t>
          </a:r>
          <a:r>
            <a:rPr lang="en-GB" sz="2100" kern="1200" dirty="0"/>
            <a:t> y </a:t>
          </a:r>
          <a:r>
            <a:rPr lang="en-GB" sz="2100" kern="1200" dirty="0" err="1"/>
            <a:t>Marcas</a:t>
          </a:r>
          <a:endParaRPr lang="es-EC" sz="2100" kern="1200" dirty="0"/>
        </a:p>
        <a:p>
          <a:pPr marL="228600" lvl="1" indent="-228600" algn="l" defTabSz="933450">
            <a:lnSpc>
              <a:spcPct val="90000"/>
            </a:lnSpc>
            <a:spcBef>
              <a:spcPct val="0"/>
            </a:spcBef>
            <a:spcAft>
              <a:spcPct val="15000"/>
            </a:spcAft>
            <a:buChar char="•"/>
          </a:pPr>
          <a:r>
            <a:rPr lang="en-GB" sz="2100" kern="1200" dirty="0"/>
            <a:t>Portales </a:t>
          </a:r>
          <a:r>
            <a:rPr lang="en-GB" sz="2100" kern="1200" dirty="0" err="1"/>
            <a:t>Científicos</a:t>
          </a:r>
          <a:r>
            <a:rPr lang="en-GB" sz="2100" kern="1200" dirty="0"/>
            <a:t> </a:t>
          </a:r>
          <a:endParaRPr lang="es-EC" sz="2100" kern="1200" dirty="0"/>
        </a:p>
        <a:p>
          <a:pPr marL="228600" lvl="1" indent="-228600" algn="l" defTabSz="933450">
            <a:lnSpc>
              <a:spcPct val="90000"/>
            </a:lnSpc>
            <a:spcBef>
              <a:spcPct val="0"/>
            </a:spcBef>
            <a:spcAft>
              <a:spcPct val="15000"/>
            </a:spcAft>
            <a:buChar char="•"/>
          </a:pPr>
          <a:r>
            <a:rPr lang="en-GB" sz="2100" kern="1200" dirty="0" err="1"/>
            <a:t>Notas</a:t>
          </a:r>
          <a:r>
            <a:rPr lang="en-GB" sz="2100" kern="1200" dirty="0"/>
            <a:t> de </a:t>
          </a:r>
          <a:r>
            <a:rPr lang="en-GB" sz="2100" kern="1200" dirty="0" err="1"/>
            <a:t>prensa</a:t>
          </a:r>
          <a:endParaRPr lang="es-EC" sz="2100" kern="1200" dirty="0"/>
        </a:p>
        <a:p>
          <a:pPr marL="228600" lvl="1" indent="-228600" algn="l" defTabSz="933450">
            <a:lnSpc>
              <a:spcPct val="90000"/>
            </a:lnSpc>
            <a:spcBef>
              <a:spcPct val="0"/>
            </a:spcBef>
            <a:spcAft>
              <a:spcPct val="15000"/>
            </a:spcAft>
            <a:buChar char="•"/>
          </a:pPr>
          <a:r>
            <a:rPr lang="en-GB" sz="2100" kern="1200" dirty="0"/>
            <a:t>Redes </a:t>
          </a:r>
          <a:r>
            <a:rPr lang="en-GB" sz="2100" kern="1200" dirty="0" err="1"/>
            <a:t>sociales</a:t>
          </a:r>
          <a:r>
            <a:rPr lang="en-GB" sz="2100" kern="1200" dirty="0"/>
            <a:t> </a:t>
          </a:r>
          <a:r>
            <a:rPr lang="en-GB" sz="2100" kern="1200" dirty="0" err="1"/>
            <a:t>especilizadas</a:t>
          </a:r>
          <a:endParaRPr lang="es-EC" sz="2100" kern="1200" dirty="0"/>
        </a:p>
      </dsp:txBody>
      <dsp:txXfrm>
        <a:off x="2765" y="1122299"/>
        <a:ext cx="2695967" cy="4035150"/>
      </dsp:txXfrm>
    </dsp:sp>
    <dsp:sp modelId="{A763732C-51D7-437D-8A44-9EE712420B0C}">
      <dsp:nvSpPr>
        <dsp:cNvPr id="0" name=""/>
        <dsp:cNvSpPr/>
      </dsp:nvSpPr>
      <dsp:spPr>
        <a:xfrm>
          <a:off x="3076167" y="63336"/>
          <a:ext cx="2695967" cy="1058962"/>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Tipo de Fuentes de </a:t>
          </a:r>
          <a:r>
            <a:rPr lang="es-EC" sz="2100" kern="1200" noProof="0" dirty="0"/>
            <a:t>Información</a:t>
          </a:r>
        </a:p>
      </dsp:txBody>
      <dsp:txXfrm>
        <a:off x="3076167" y="63336"/>
        <a:ext cx="2695967" cy="1058962"/>
      </dsp:txXfrm>
    </dsp:sp>
    <dsp:sp modelId="{B03D176E-8A5E-4C73-840D-544AF2C49BDE}">
      <dsp:nvSpPr>
        <dsp:cNvPr id="0" name=""/>
        <dsp:cNvSpPr/>
      </dsp:nvSpPr>
      <dsp:spPr>
        <a:xfrm>
          <a:off x="3076167" y="1122299"/>
          <a:ext cx="2695967" cy="4035150"/>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F. </a:t>
          </a:r>
          <a:r>
            <a:rPr lang="en-GB" sz="2100" kern="1200" dirty="0" err="1"/>
            <a:t>Abiertas</a:t>
          </a:r>
          <a:r>
            <a:rPr lang="en-GB" sz="2100" kern="1200" dirty="0"/>
            <a:t> “A”</a:t>
          </a:r>
          <a:endParaRPr lang="es-EC" sz="2100" kern="1200" dirty="0"/>
        </a:p>
        <a:p>
          <a:pPr marL="228600" lvl="1" indent="-228600" algn="l" defTabSz="933450">
            <a:lnSpc>
              <a:spcPct val="90000"/>
            </a:lnSpc>
            <a:spcBef>
              <a:spcPct val="0"/>
            </a:spcBef>
            <a:spcAft>
              <a:spcPct val="15000"/>
            </a:spcAft>
            <a:buChar char="•"/>
          </a:pPr>
          <a:r>
            <a:rPr lang="en-GB" sz="2100" kern="1200" dirty="0"/>
            <a:t>F. Restring. “B”</a:t>
          </a:r>
          <a:endParaRPr lang="es-EC" sz="2100" kern="1200" dirty="0"/>
        </a:p>
        <a:p>
          <a:pPr marL="228600" lvl="1" indent="-228600" algn="l" defTabSz="933450">
            <a:lnSpc>
              <a:spcPct val="90000"/>
            </a:lnSpc>
            <a:spcBef>
              <a:spcPct val="0"/>
            </a:spcBef>
            <a:spcAft>
              <a:spcPct val="15000"/>
            </a:spcAft>
            <a:buChar char="•"/>
          </a:pPr>
          <a:r>
            <a:rPr lang="en-GB" sz="2100" kern="1200" dirty="0"/>
            <a:t> F. Op. Fund. “C”</a:t>
          </a:r>
          <a:endParaRPr lang="es-EC" sz="2100" kern="1200" dirty="0"/>
        </a:p>
        <a:p>
          <a:pPr marL="228600" lvl="1" indent="-228600" algn="l" defTabSz="933450">
            <a:lnSpc>
              <a:spcPct val="90000"/>
            </a:lnSpc>
            <a:spcBef>
              <a:spcPct val="0"/>
            </a:spcBef>
            <a:spcAft>
              <a:spcPct val="15000"/>
            </a:spcAft>
            <a:buChar char="•"/>
          </a:pPr>
          <a:r>
            <a:rPr lang="en-GB" sz="2100" kern="1200" dirty="0"/>
            <a:t>Sin </a:t>
          </a:r>
          <a:r>
            <a:rPr lang="en-GB" sz="2100" kern="1200" dirty="0" err="1"/>
            <a:t>relevancia</a:t>
          </a:r>
          <a:r>
            <a:rPr lang="en-GB" sz="2100" kern="1200" dirty="0"/>
            <a:t> “D”</a:t>
          </a:r>
          <a:endParaRPr lang="es-EC" sz="2100" kern="1200" dirty="0"/>
        </a:p>
      </dsp:txBody>
      <dsp:txXfrm>
        <a:off x="3076167" y="1122299"/>
        <a:ext cx="2695967" cy="4035150"/>
      </dsp:txXfrm>
    </dsp:sp>
    <dsp:sp modelId="{8B4465A5-5FA0-472F-B9DC-808EE15BA22B}">
      <dsp:nvSpPr>
        <dsp:cNvPr id="0" name=""/>
        <dsp:cNvSpPr/>
      </dsp:nvSpPr>
      <dsp:spPr>
        <a:xfrm>
          <a:off x="6149570" y="63336"/>
          <a:ext cx="2695967" cy="105896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err="1"/>
            <a:t>Clasificación</a:t>
          </a:r>
          <a:r>
            <a:rPr lang="en-GB" sz="2100" kern="1200" dirty="0"/>
            <a:t> de </a:t>
          </a:r>
          <a:r>
            <a:rPr lang="en-GB" sz="2100" kern="1200" dirty="0" err="1"/>
            <a:t>fuentes</a:t>
          </a:r>
          <a:r>
            <a:rPr lang="en-GB" sz="2100" kern="1200" dirty="0"/>
            <a:t> de </a:t>
          </a:r>
          <a:r>
            <a:rPr lang="en-GB" sz="2100" kern="1200" dirty="0" err="1"/>
            <a:t>información</a:t>
          </a:r>
          <a:endParaRPr lang="es-EC" sz="2100" kern="1200" dirty="0"/>
        </a:p>
      </dsp:txBody>
      <dsp:txXfrm>
        <a:off x="6149570" y="63336"/>
        <a:ext cx="2695967" cy="1058962"/>
      </dsp:txXfrm>
    </dsp:sp>
    <dsp:sp modelId="{143E4CDE-6E25-4EB8-8D6F-5AB32C03665A}">
      <dsp:nvSpPr>
        <dsp:cNvPr id="0" name=""/>
        <dsp:cNvSpPr/>
      </dsp:nvSpPr>
      <dsp:spPr>
        <a:xfrm>
          <a:off x="6149570" y="1122299"/>
          <a:ext cx="2695967" cy="403515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err="1"/>
            <a:t>Clasificación</a:t>
          </a:r>
          <a:r>
            <a:rPr lang="en-GB" sz="2100" kern="1200" dirty="0"/>
            <a:t> 1 </a:t>
          </a:r>
          <a:endParaRPr lang="es-EC" sz="2100" kern="1200" dirty="0"/>
        </a:p>
        <a:p>
          <a:pPr marL="228600" lvl="1" indent="-228600" algn="l" defTabSz="933450">
            <a:lnSpc>
              <a:spcPct val="90000"/>
            </a:lnSpc>
            <a:spcBef>
              <a:spcPct val="0"/>
            </a:spcBef>
            <a:spcAft>
              <a:spcPct val="15000"/>
            </a:spcAft>
            <a:buChar char="•"/>
          </a:pPr>
          <a:r>
            <a:rPr lang="en-GB" sz="2100" kern="1200" dirty="0" err="1"/>
            <a:t>Estratégico</a:t>
          </a:r>
          <a:r>
            <a:rPr lang="en-GB" sz="2100" kern="1200" dirty="0"/>
            <a:t>, </a:t>
          </a:r>
          <a:r>
            <a:rPr lang="en-GB" sz="2100" kern="1200" dirty="0" err="1"/>
            <a:t>Seguridad</a:t>
          </a:r>
          <a:r>
            <a:rPr lang="en-GB" sz="2100" kern="1200" dirty="0"/>
            <a:t> sist. </a:t>
          </a:r>
          <a:r>
            <a:rPr lang="en-GB" sz="2100" kern="1200" dirty="0" err="1"/>
            <a:t>polt</a:t>
          </a:r>
          <a:r>
            <a:rPr lang="en-GB" sz="2100" kern="1200" dirty="0"/>
            <a:t>.-admin, </a:t>
          </a:r>
          <a:r>
            <a:rPr lang="en-GB" sz="2100" kern="1200" dirty="0" err="1"/>
            <a:t>economía</a:t>
          </a:r>
          <a:r>
            <a:rPr lang="en-GB" sz="2100" kern="1200" dirty="0"/>
            <a:t>, </a:t>
          </a:r>
          <a:r>
            <a:rPr lang="en-GB" sz="2100" kern="1200" dirty="0" err="1"/>
            <a:t>sociedad</a:t>
          </a:r>
          <a:r>
            <a:rPr lang="en-GB" sz="2100" kern="1200" dirty="0"/>
            <a:t>, </a:t>
          </a:r>
          <a:r>
            <a:rPr lang="en-GB" sz="2100" kern="1200" dirty="0" err="1"/>
            <a:t>salud</a:t>
          </a:r>
          <a:r>
            <a:rPr lang="en-GB" sz="2100" kern="1200" dirty="0"/>
            <a:t>.</a:t>
          </a:r>
          <a:endParaRPr lang="es-EC" sz="2100" kern="1200" dirty="0"/>
        </a:p>
        <a:p>
          <a:pPr marL="228600" lvl="1" indent="-228600" algn="l" defTabSz="933450">
            <a:lnSpc>
              <a:spcPct val="90000"/>
            </a:lnSpc>
            <a:spcBef>
              <a:spcPct val="0"/>
            </a:spcBef>
            <a:spcAft>
              <a:spcPct val="15000"/>
            </a:spcAft>
            <a:buChar char="•"/>
          </a:pPr>
          <a:r>
            <a:rPr lang="en-GB" sz="2100" kern="1200" dirty="0" err="1"/>
            <a:t>Clasificación</a:t>
          </a:r>
          <a:r>
            <a:rPr lang="en-GB" sz="2100" kern="1200" dirty="0"/>
            <a:t> 2</a:t>
          </a:r>
          <a:endParaRPr lang="es-EC" sz="2100" kern="1200" dirty="0"/>
        </a:p>
        <a:p>
          <a:pPr marL="228600" lvl="1" indent="-228600" algn="l" defTabSz="933450">
            <a:lnSpc>
              <a:spcPct val="90000"/>
            </a:lnSpc>
            <a:spcBef>
              <a:spcPct val="0"/>
            </a:spcBef>
            <a:spcAft>
              <a:spcPct val="15000"/>
            </a:spcAft>
            <a:buChar char="•"/>
          </a:pPr>
          <a:r>
            <a:rPr lang="en-GB" sz="2100" kern="1200" dirty="0" err="1"/>
            <a:t>Operativo</a:t>
          </a:r>
          <a:r>
            <a:rPr lang="en-GB" sz="2100" kern="1200" dirty="0"/>
            <a:t>/</a:t>
          </a:r>
          <a:r>
            <a:rPr lang="en-GB" sz="2100" kern="1200" dirty="0" err="1"/>
            <a:t>Táctico</a:t>
          </a:r>
          <a:endParaRPr lang="es-EC" sz="2100" kern="1200" dirty="0"/>
        </a:p>
        <a:p>
          <a:pPr marL="228600" lvl="1" indent="-228600" algn="l" defTabSz="933450">
            <a:lnSpc>
              <a:spcPct val="90000"/>
            </a:lnSpc>
            <a:spcBef>
              <a:spcPct val="0"/>
            </a:spcBef>
            <a:spcAft>
              <a:spcPct val="15000"/>
            </a:spcAft>
            <a:buChar char="•"/>
          </a:pPr>
          <a:r>
            <a:rPr lang="en-GB" sz="2100" kern="1200" dirty="0" err="1"/>
            <a:t>Empleo</a:t>
          </a:r>
          <a:r>
            <a:rPr lang="en-GB" sz="2100" kern="1200" dirty="0"/>
            <a:t> </a:t>
          </a:r>
          <a:r>
            <a:rPr lang="en-GB" sz="2100" kern="1200" dirty="0" err="1"/>
            <a:t>directo</a:t>
          </a:r>
          <a:r>
            <a:rPr lang="en-GB" sz="2100" kern="1200" dirty="0"/>
            <a:t> </a:t>
          </a:r>
          <a:r>
            <a:rPr lang="en-GB" sz="2100" kern="1200" dirty="0" err="1"/>
            <a:t>en</a:t>
          </a:r>
          <a:r>
            <a:rPr lang="en-GB" sz="2100" kern="1200" dirty="0"/>
            <a:t> </a:t>
          </a:r>
          <a:r>
            <a:rPr lang="en-GB" sz="2100" kern="1200" dirty="0" err="1"/>
            <a:t>operaciones</a:t>
          </a:r>
          <a:r>
            <a:rPr lang="en-GB" sz="2100" kern="1200" dirty="0"/>
            <a:t> mil, </a:t>
          </a:r>
          <a:r>
            <a:rPr lang="en-GB" sz="2100" kern="1200" dirty="0" err="1"/>
            <a:t>multipropósito</a:t>
          </a:r>
          <a:r>
            <a:rPr lang="en-GB" sz="2100" kern="1200" dirty="0"/>
            <a:t> </a:t>
          </a:r>
          <a:r>
            <a:rPr lang="en-GB" sz="2100" kern="1200" dirty="0" err="1"/>
            <a:t>equipamiento</a:t>
          </a:r>
          <a:r>
            <a:rPr lang="en-GB" sz="2100" kern="1200" dirty="0"/>
            <a:t>, com.</a:t>
          </a:r>
          <a:endParaRPr lang="es-EC" sz="2100" kern="1200" dirty="0"/>
        </a:p>
      </dsp:txBody>
      <dsp:txXfrm>
        <a:off x="6149570" y="1122299"/>
        <a:ext cx="2695967" cy="4035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B41FE-2E7F-4140-A870-86E9227229A0}">
      <dsp:nvSpPr>
        <dsp:cNvPr id="0" name=""/>
        <dsp:cNvSpPr/>
      </dsp:nvSpPr>
      <dsp:spPr>
        <a:xfrm>
          <a:off x="0" y="2752300"/>
          <a:ext cx="8128000" cy="903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kern="1200" dirty="0">
              <a:effectLst/>
              <a:latin typeface="+mn-lt"/>
              <a:ea typeface="MS Mincho" panose="02020609040205080304" pitchFamily="49" charset="-128"/>
              <a:cs typeface="Times New Roman" panose="02020603050405020304" pitchFamily="18" charset="0"/>
            </a:rPr>
            <a:t>Definir el requerimiento</a:t>
          </a:r>
          <a:endParaRPr lang="es-EC" sz="2000" kern="1200" dirty="0">
            <a:latin typeface="+mn-lt"/>
          </a:endParaRPr>
        </a:p>
      </dsp:txBody>
      <dsp:txXfrm>
        <a:off x="0" y="2752300"/>
        <a:ext cx="8128000" cy="487817"/>
      </dsp:txXfrm>
    </dsp:sp>
    <dsp:sp modelId="{0C718B6B-7F55-4421-8E45-F8260762C30B}">
      <dsp:nvSpPr>
        <dsp:cNvPr id="0" name=""/>
        <dsp:cNvSpPr/>
      </dsp:nvSpPr>
      <dsp:spPr>
        <a:xfrm>
          <a:off x="0" y="3222050"/>
          <a:ext cx="4064000" cy="41554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Declaración</a:t>
          </a:r>
          <a:endParaRPr lang="es-EC" sz="2200" kern="1200" dirty="0"/>
        </a:p>
      </dsp:txBody>
      <dsp:txXfrm>
        <a:off x="0" y="3222050"/>
        <a:ext cx="4064000" cy="415548"/>
      </dsp:txXfrm>
    </dsp:sp>
    <dsp:sp modelId="{0AC90A11-8F7C-4570-A293-C643FD80859A}">
      <dsp:nvSpPr>
        <dsp:cNvPr id="0" name=""/>
        <dsp:cNvSpPr/>
      </dsp:nvSpPr>
      <dsp:spPr>
        <a:xfrm>
          <a:off x="4064000" y="3222050"/>
          <a:ext cx="4064000" cy="41554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Necesidad</a:t>
          </a:r>
          <a:r>
            <a:rPr lang="en-GB" sz="2200" kern="1200" dirty="0"/>
            <a:t> </a:t>
          </a:r>
          <a:r>
            <a:rPr lang="en-GB" sz="2200" kern="1200" dirty="0" err="1"/>
            <a:t>estratégica</a:t>
          </a:r>
          <a:r>
            <a:rPr lang="en-GB" sz="2200" kern="1200" dirty="0"/>
            <a:t> VT</a:t>
          </a:r>
          <a:endParaRPr lang="es-EC" sz="2200" kern="1200" dirty="0"/>
        </a:p>
      </dsp:txBody>
      <dsp:txXfrm>
        <a:off x="4064000" y="3222050"/>
        <a:ext cx="4064000" cy="415548"/>
      </dsp:txXfrm>
    </dsp:sp>
    <dsp:sp modelId="{C6300162-33E6-4DC5-99EF-B29FA10126B8}">
      <dsp:nvSpPr>
        <dsp:cNvPr id="0" name=""/>
        <dsp:cNvSpPr/>
      </dsp:nvSpPr>
      <dsp:spPr>
        <a:xfrm rot="10800000">
          <a:off x="0" y="1376473"/>
          <a:ext cx="8128000" cy="138937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kern="1200" dirty="0">
              <a:effectLst/>
              <a:latin typeface="+mn-lt"/>
              <a:ea typeface="MS Mincho" panose="02020609040205080304" pitchFamily="49" charset="-128"/>
              <a:cs typeface="Times New Roman" panose="02020603050405020304" pitchFamily="18" charset="0"/>
            </a:rPr>
            <a:t>Situación actual</a:t>
          </a:r>
          <a:endParaRPr lang="es-EC" sz="2000" kern="1200" dirty="0">
            <a:latin typeface="+mn-lt"/>
          </a:endParaRPr>
        </a:p>
      </dsp:txBody>
      <dsp:txXfrm rot="-10800000">
        <a:off x="0" y="1376473"/>
        <a:ext cx="8128000" cy="487671"/>
      </dsp:txXfrm>
    </dsp:sp>
    <dsp:sp modelId="{8A98CAF4-52A1-4BC1-BA4E-C8DA2DD1B295}">
      <dsp:nvSpPr>
        <dsp:cNvPr id="0" name=""/>
        <dsp:cNvSpPr/>
      </dsp:nvSpPr>
      <dsp:spPr>
        <a:xfrm>
          <a:off x="0" y="1863147"/>
          <a:ext cx="4064000" cy="41542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Correlación</a:t>
          </a:r>
          <a:r>
            <a:rPr lang="en-GB" sz="2200" kern="1200" dirty="0"/>
            <a:t> </a:t>
          </a:r>
          <a:r>
            <a:rPr lang="en-GB" sz="2200" kern="1200" dirty="0" err="1"/>
            <a:t>objetivo</a:t>
          </a:r>
          <a:r>
            <a:rPr lang="en-GB" sz="2200" kern="1200" dirty="0"/>
            <a:t> </a:t>
          </a:r>
          <a:r>
            <a:rPr lang="en-GB" sz="2200" kern="1200" dirty="0" err="1"/>
            <a:t>estratégico</a:t>
          </a:r>
          <a:endParaRPr lang="es-EC" sz="2200" kern="1200" dirty="0"/>
        </a:p>
      </dsp:txBody>
      <dsp:txXfrm>
        <a:off x="0" y="1863147"/>
        <a:ext cx="4064000" cy="415423"/>
      </dsp:txXfrm>
    </dsp:sp>
    <dsp:sp modelId="{60E366B4-169A-4E07-BCC0-C2D7655C9256}">
      <dsp:nvSpPr>
        <dsp:cNvPr id="0" name=""/>
        <dsp:cNvSpPr/>
      </dsp:nvSpPr>
      <dsp:spPr>
        <a:xfrm>
          <a:off x="4064000" y="1864144"/>
          <a:ext cx="4064000" cy="41542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Mejoramiento</a:t>
          </a:r>
          <a:r>
            <a:rPr lang="en-GB" sz="2200" kern="1200" dirty="0"/>
            <a:t> </a:t>
          </a:r>
          <a:r>
            <a:rPr lang="en-GB" sz="2200" kern="1200" dirty="0" err="1"/>
            <a:t>capacidades</a:t>
          </a:r>
          <a:endParaRPr lang="es-EC" sz="2200" kern="1200" dirty="0"/>
        </a:p>
      </dsp:txBody>
      <dsp:txXfrm>
        <a:off x="4064000" y="1864144"/>
        <a:ext cx="4064000" cy="415423"/>
      </dsp:txXfrm>
    </dsp:sp>
    <dsp:sp modelId="{480CBC71-6DCA-4A60-A23D-429702C267E0}">
      <dsp:nvSpPr>
        <dsp:cNvPr id="0" name=""/>
        <dsp:cNvSpPr/>
      </dsp:nvSpPr>
      <dsp:spPr>
        <a:xfrm rot="10800000">
          <a:off x="0" y="0"/>
          <a:ext cx="8128000" cy="138937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s-ES_tradnl" sz="2000" kern="1200" dirty="0">
              <a:effectLst/>
              <a:latin typeface="+mn-lt"/>
              <a:ea typeface="MS Mincho" panose="02020609040205080304" pitchFamily="49" charset="-128"/>
              <a:cs typeface="Times New Roman" panose="02020603050405020304" pitchFamily="18" charset="0"/>
            </a:rPr>
            <a:t>Identificación del usuario</a:t>
          </a:r>
          <a:endParaRPr lang="es-EC" sz="2000" kern="1200" dirty="0">
            <a:latin typeface="+mn-lt"/>
          </a:endParaRPr>
        </a:p>
      </dsp:txBody>
      <dsp:txXfrm rot="-10800000">
        <a:off x="0" y="0"/>
        <a:ext cx="8128000" cy="487671"/>
      </dsp:txXfrm>
    </dsp:sp>
    <dsp:sp modelId="{DD1C3B4F-ECDD-45D8-8545-549E4BB71BCA}">
      <dsp:nvSpPr>
        <dsp:cNvPr id="0" name=""/>
        <dsp:cNvSpPr/>
      </dsp:nvSpPr>
      <dsp:spPr>
        <a:xfrm>
          <a:off x="0" y="488317"/>
          <a:ext cx="4064000" cy="41542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Pertinencia</a:t>
          </a:r>
          <a:endParaRPr lang="es-EC" sz="2200" kern="1200" dirty="0"/>
        </a:p>
      </dsp:txBody>
      <dsp:txXfrm>
        <a:off x="0" y="488317"/>
        <a:ext cx="4064000" cy="415423"/>
      </dsp:txXfrm>
    </dsp:sp>
    <dsp:sp modelId="{1B8F9D15-C389-468A-B646-7AD1316E40B8}">
      <dsp:nvSpPr>
        <dsp:cNvPr id="0" name=""/>
        <dsp:cNvSpPr/>
      </dsp:nvSpPr>
      <dsp:spPr>
        <a:xfrm>
          <a:off x="4064000" y="488317"/>
          <a:ext cx="4064000" cy="41542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err="1"/>
            <a:t>Implicación</a:t>
          </a:r>
          <a:endParaRPr lang="es-EC" sz="2200" kern="1200" dirty="0"/>
        </a:p>
      </dsp:txBody>
      <dsp:txXfrm>
        <a:off x="4064000" y="488317"/>
        <a:ext cx="4064000" cy="415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3966F-BFBC-44C0-84C8-5AD03991D5F6}">
      <dsp:nvSpPr>
        <dsp:cNvPr id="0" name=""/>
        <dsp:cNvSpPr/>
      </dsp:nvSpPr>
      <dsp:spPr>
        <a:xfrm>
          <a:off x="0" y="1359232"/>
          <a:ext cx="8128000" cy="8918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kern="1200" dirty="0">
              <a:effectLst/>
              <a:latin typeface="+mn-lt"/>
              <a:ea typeface="MS Mincho" panose="02020609040205080304" pitchFamily="49" charset="-128"/>
              <a:cs typeface="Times New Roman" panose="02020603050405020304" pitchFamily="18" charset="0"/>
            </a:rPr>
            <a:t>Datos técnicos de búsqueda</a:t>
          </a:r>
          <a:endParaRPr lang="es-EC" sz="2000" kern="1200" dirty="0">
            <a:latin typeface="+mn-lt"/>
          </a:endParaRPr>
        </a:p>
      </dsp:txBody>
      <dsp:txXfrm>
        <a:off x="0" y="1359232"/>
        <a:ext cx="8128000" cy="481574"/>
      </dsp:txXfrm>
    </dsp:sp>
    <dsp:sp modelId="{FEEF3D9F-BCD9-45AA-B39C-2AF9210C6167}">
      <dsp:nvSpPr>
        <dsp:cNvPr id="0" name=""/>
        <dsp:cNvSpPr/>
      </dsp:nvSpPr>
      <dsp:spPr>
        <a:xfrm>
          <a:off x="0" y="1822970"/>
          <a:ext cx="4064000" cy="41022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err="1"/>
            <a:t>Proceso</a:t>
          </a:r>
          <a:r>
            <a:rPr lang="en-GB" sz="2400" kern="1200" dirty="0"/>
            <a:t> </a:t>
          </a:r>
          <a:r>
            <a:rPr lang="en-GB" sz="2400" kern="1200" dirty="0" err="1"/>
            <a:t>técnico</a:t>
          </a:r>
          <a:r>
            <a:rPr lang="en-GB" sz="2400" kern="1200" dirty="0"/>
            <a:t> </a:t>
          </a:r>
          <a:endParaRPr lang="es-EC" sz="2400" kern="1200" dirty="0"/>
        </a:p>
      </dsp:txBody>
      <dsp:txXfrm>
        <a:off x="0" y="1822970"/>
        <a:ext cx="4064000" cy="410229"/>
      </dsp:txXfrm>
    </dsp:sp>
    <dsp:sp modelId="{66B57BCB-686D-4268-82D6-03CABEBD1558}">
      <dsp:nvSpPr>
        <dsp:cNvPr id="0" name=""/>
        <dsp:cNvSpPr/>
      </dsp:nvSpPr>
      <dsp:spPr>
        <a:xfrm>
          <a:off x="4064000" y="1822970"/>
          <a:ext cx="4064000" cy="410229"/>
        </a:xfrm>
        <a:prstGeom prst="rect">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err="1"/>
            <a:t>Aspectos</a:t>
          </a:r>
          <a:r>
            <a:rPr lang="en-GB" sz="2400" kern="1200" dirty="0"/>
            <a:t> </a:t>
          </a:r>
          <a:r>
            <a:rPr lang="en-GB" sz="2400" kern="1200" dirty="0" err="1"/>
            <a:t>formales</a:t>
          </a:r>
          <a:endParaRPr lang="es-EC" sz="2400" kern="1200" dirty="0"/>
        </a:p>
      </dsp:txBody>
      <dsp:txXfrm>
        <a:off x="4064000" y="1822970"/>
        <a:ext cx="4064000" cy="410229"/>
      </dsp:txXfrm>
    </dsp:sp>
    <dsp:sp modelId="{480CBC71-6DCA-4A60-A23D-429702C267E0}">
      <dsp:nvSpPr>
        <dsp:cNvPr id="0" name=""/>
        <dsp:cNvSpPr/>
      </dsp:nvSpPr>
      <dsp:spPr>
        <a:xfrm rot="10800000">
          <a:off x="0" y="1015"/>
          <a:ext cx="8128000" cy="1371594"/>
        </a:xfrm>
        <a:prstGeom prst="upArrowCallou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s-ES_tradnl" sz="2000" kern="1200" dirty="0">
              <a:effectLst/>
              <a:latin typeface="+mn-lt"/>
              <a:ea typeface="MS Mincho" panose="02020609040205080304" pitchFamily="49" charset="-128"/>
              <a:cs typeface="Times New Roman" panose="02020603050405020304" pitchFamily="18" charset="0"/>
            </a:rPr>
            <a:t>Línea Tecnológica/Detalle de la búsqueda</a:t>
          </a:r>
          <a:endParaRPr lang="es-EC" sz="2000" kern="1200" dirty="0">
            <a:latin typeface="+mn-lt"/>
          </a:endParaRPr>
        </a:p>
      </dsp:txBody>
      <dsp:txXfrm rot="-10800000">
        <a:off x="0" y="1015"/>
        <a:ext cx="8128000" cy="481429"/>
      </dsp:txXfrm>
    </dsp:sp>
    <dsp:sp modelId="{DD1C3B4F-ECDD-45D8-8545-549E4BB71BCA}">
      <dsp:nvSpPr>
        <dsp:cNvPr id="0" name=""/>
        <dsp:cNvSpPr/>
      </dsp:nvSpPr>
      <dsp:spPr>
        <a:xfrm>
          <a:off x="0" y="482445"/>
          <a:ext cx="4064000" cy="410106"/>
        </a:xfrm>
        <a:prstGeom prst="rect">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Campo </a:t>
          </a:r>
          <a:r>
            <a:rPr lang="en-GB" sz="2400" kern="1200" dirty="0" err="1"/>
            <a:t>amplio-detallado</a:t>
          </a:r>
          <a:endParaRPr lang="es-EC" sz="2400" kern="1200" dirty="0"/>
        </a:p>
      </dsp:txBody>
      <dsp:txXfrm>
        <a:off x="0" y="482445"/>
        <a:ext cx="4064000" cy="410106"/>
      </dsp:txXfrm>
    </dsp:sp>
    <dsp:sp modelId="{1B8F9D15-C389-468A-B646-7AD1316E40B8}">
      <dsp:nvSpPr>
        <dsp:cNvPr id="0" name=""/>
        <dsp:cNvSpPr/>
      </dsp:nvSpPr>
      <dsp:spPr>
        <a:xfrm>
          <a:off x="4064000" y="482445"/>
          <a:ext cx="4064000" cy="410106"/>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err="1"/>
            <a:t>Resultados</a:t>
          </a:r>
          <a:r>
            <a:rPr lang="en-GB" sz="2400" kern="1200" dirty="0"/>
            <a:t> – </a:t>
          </a:r>
          <a:r>
            <a:rPr lang="en-GB" sz="2400" kern="1200" dirty="0" err="1"/>
            <a:t>herramienta</a:t>
          </a:r>
          <a:r>
            <a:rPr lang="en-GB" sz="2400" kern="1200" dirty="0"/>
            <a:t> </a:t>
          </a:r>
          <a:endParaRPr lang="es-EC" sz="2400" kern="1200" dirty="0"/>
        </a:p>
      </dsp:txBody>
      <dsp:txXfrm>
        <a:off x="4064000" y="482445"/>
        <a:ext cx="4064000" cy="410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C419-C481-4869-ABF3-19AB14B8ABB0}">
      <dsp:nvSpPr>
        <dsp:cNvPr id="0" name=""/>
        <dsp:cNvSpPr/>
      </dsp:nvSpPr>
      <dsp:spPr>
        <a:xfrm>
          <a:off x="2765" y="53762"/>
          <a:ext cx="2695967" cy="691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err="1"/>
            <a:t>Análisis</a:t>
          </a:r>
          <a:r>
            <a:rPr lang="en-GB" sz="2400" kern="1200" dirty="0"/>
            <a:t> </a:t>
          </a:r>
          <a:r>
            <a:rPr lang="en-GB" sz="2400" kern="1200" dirty="0" err="1"/>
            <a:t>coyuntural</a:t>
          </a:r>
          <a:endParaRPr lang="es-EC" sz="2400" kern="1200" dirty="0"/>
        </a:p>
      </dsp:txBody>
      <dsp:txXfrm>
        <a:off x="2765" y="53762"/>
        <a:ext cx="2695967" cy="691200"/>
      </dsp:txXfrm>
    </dsp:sp>
    <dsp:sp modelId="{35921F2C-7A74-4300-96DA-9B1F9192CCFC}">
      <dsp:nvSpPr>
        <dsp:cNvPr id="0" name=""/>
        <dsp:cNvSpPr/>
      </dsp:nvSpPr>
      <dsp:spPr>
        <a:xfrm>
          <a:off x="2765" y="744962"/>
          <a:ext cx="2695967" cy="335164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err="1"/>
            <a:t>Hipótesis</a:t>
          </a:r>
          <a:r>
            <a:rPr lang="en-GB" sz="2400" kern="1200" dirty="0"/>
            <a:t> de </a:t>
          </a:r>
          <a:r>
            <a:rPr lang="en-GB" sz="2400" kern="1200" dirty="0" err="1"/>
            <a:t>impacto</a:t>
          </a:r>
          <a:endParaRPr lang="es-EC" sz="2400" kern="1200" dirty="0"/>
        </a:p>
        <a:p>
          <a:pPr marL="457200" lvl="2" indent="-228600" algn="l" defTabSz="1066800">
            <a:lnSpc>
              <a:spcPct val="90000"/>
            </a:lnSpc>
            <a:spcBef>
              <a:spcPct val="0"/>
            </a:spcBef>
            <a:spcAft>
              <a:spcPct val="15000"/>
            </a:spcAft>
            <a:buChar char="•"/>
          </a:pPr>
          <a:r>
            <a:rPr lang="en-GB" sz="2400" kern="1200" dirty="0" err="1"/>
            <a:t>Capacidad</a:t>
          </a:r>
          <a:r>
            <a:rPr lang="en-GB" sz="2400" kern="1200" dirty="0"/>
            <a:t> Op</a:t>
          </a:r>
          <a:endParaRPr lang="es-EC" sz="2400" kern="1200" dirty="0"/>
        </a:p>
        <a:p>
          <a:pPr marL="457200" lvl="2" indent="-228600" algn="l" defTabSz="1066800">
            <a:lnSpc>
              <a:spcPct val="90000"/>
            </a:lnSpc>
            <a:spcBef>
              <a:spcPct val="0"/>
            </a:spcBef>
            <a:spcAft>
              <a:spcPct val="15000"/>
            </a:spcAft>
            <a:buChar char="•"/>
          </a:pPr>
          <a:r>
            <a:rPr lang="en-GB" sz="2400" kern="1200" dirty="0"/>
            <a:t>Sociedad</a:t>
          </a:r>
          <a:endParaRPr lang="es-EC" sz="2400" kern="1200" dirty="0"/>
        </a:p>
        <a:p>
          <a:pPr marL="457200" lvl="2" indent="-228600" algn="l" defTabSz="1066800">
            <a:lnSpc>
              <a:spcPct val="90000"/>
            </a:lnSpc>
            <a:spcBef>
              <a:spcPct val="0"/>
            </a:spcBef>
            <a:spcAft>
              <a:spcPct val="15000"/>
            </a:spcAft>
            <a:buChar char="•"/>
          </a:pPr>
          <a:r>
            <a:rPr lang="en-GB" sz="2400" kern="1200" dirty="0" err="1"/>
            <a:t>Definir</a:t>
          </a:r>
          <a:r>
            <a:rPr lang="en-GB" sz="2400" kern="1200" dirty="0"/>
            <a:t> </a:t>
          </a:r>
          <a:r>
            <a:rPr lang="en-GB" sz="2400" kern="1200" dirty="0" err="1"/>
            <a:t>impacto</a:t>
          </a:r>
          <a:endParaRPr lang="es-EC" sz="2400" kern="1200" dirty="0"/>
        </a:p>
        <a:p>
          <a:pPr marL="457200" lvl="2" indent="-228600" algn="l" defTabSz="1066800">
            <a:lnSpc>
              <a:spcPct val="90000"/>
            </a:lnSpc>
            <a:spcBef>
              <a:spcPct val="0"/>
            </a:spcBef>
            <a:spcAft>
              <a:spcPct val="15000"/>
            </a:spcAft>
            <a:buChar char="•"/>
          </a:pPr>
          <a:r>
            <a:rPr lang="en-GB" sz="2400" kern="1200" dirty="0"/>
            <a:t>Nivel </a:t>
          </a:r>
          <a:r>
            <a:rPr lang="en-GB" sz="2400" kern="1200" dirty="0" err="1"/>
            <a:t>aceptación</a:t>
          </a:r>
          <a:endParaRPr lang="es-EC" sz="2400" kern="1200" dirty="0"/>
        </a:p>
      </dsp:txBody>
      <dsp:txXfrm>
        <a:off x="2765" y="744962"/>
        <a:ext cx="2695967" cy="3351645"/>
      </dsp:txXfrm>
    </dsp:sp>
    <dsp:sp modelId="{A763732C-51D7-437D-8A44-9EE712420B0C}">
      <dsp:nvSpPr>
        <dsp:cNvPr id="0" name=""/>
        <dsp:cNvSpPr/>
      </dsp:nvSpPr>
      <dsp:spPr>
        <a:xfrm>
          <a:off x="3076167" y="53762"/>
          <a:ext cx="2695967" cy="6912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noProof="0" dirty="0" err="1"/>
            <a:t>Verificación</a:t>
          </a:r>
          <a:r>
            <a:rPr lang="en-GB" sz="2400" kern="1200" noProof="0" dirty="0"/>
            <a:t> Final</a:t>
          </a:r>
          <a:endParaRPr lang="es-EC" sz="2400" kern="1200" noProof="0" dirty="0"/>
        </a:p>
      </dsp:txBody>
      <dsp:txXfrm>
        <a:off x="3076167" y="53762"/>
        <a:ext cx="2695967" cy="691200"/>
      </dsp:txXfrm>
    </dsp:sp>
    <dsp:sp modelId="{B03D176E-8A5E-4C73-840D-544AF2C49BDE}">
      <dsp:nvSpPr>
        <dsp:cNvPr id="0" name=""/>
        <dsp:cNvSpPr/>
      </dsp:nvSpPr>
      <dsp:spPr>
        <a:xfrm>
          <a:off x="3076167" y="744962"/>
          <a:ext cx="2695967" cy="3351645"/>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err="1"/>
            <a:t>Pertinencia</a:t>
          </a:r>
          <a:endParaRPr lang="es-EC" sz="2400" kern="1200" dirty="0"/>
        </a:p>
        <a:p>
          <a:pPr marL="228600" lvl="1" indent="-228600" algn="l" defTabSz="1066800">
            <a:lnSpc>
              <a:spcPct val="90000"/>
            </a:lnSpc>
            <a:spcBef>
              <a:spcPct val="0"/>
            </a:spcBef>
            <a:spcAft>
              <a:spcPct val="15000"/>
            </a:spcAft>
            <a:buChar char="•"/>
          </a:pPr>
          <a:r>
            <a:rPr lang="en-GB" sz="2400" kern="1200" dirty="0" err="1"/>
            <a:t>Relevancia</a:t>
          </a:r>
          <a:endParaRPr lang="es-EC" sz="2400" kern="1200" dirty="0"/>
        </a:p>
        <a:p>
          <a:pPr marL="228600" lvl="1" indent="-228600" algn="l" defTabSz="1066800">
            <a:lnSpc>
              <a:spcPct val="90000"/>
            </a:lnSpc>
            <a:spcBef>
              <a:spcPct val="0"/>
            </a:spcBef>
            <a:spcAft>
              <a:spcPct val="15000"/>
            </a:spcAft>
            <a:buChar char="•"/>
          </a:pPr>
          <a:r>
            <a:rPr lang="en-GB" sz="2400" kern="1200" dirty="0"/>
            <a:t>V. </a:t>
          </a:r>
          <a:r>
            <a:rPr lang="en-GB" sz="2400" kern="1200" dirty="0" err="1"/>
            <a:t>Ventaja</a:t>
          </a:r>
          <a:endParaRPr lang="es-EC" sz="2400" kern="1200" dirty="0"/>
        </a:p>
        <a:p>
          <a:pPr marL="228600" lvl="1" indent="-228600" algn="l" defTabSz="1066800">
            <a:lnSpc>
              <a:spcPct val="90000"/>
            </a:lnSpc>
            <a:spcBef>
              <a:spcPct val="0"/>
            </a:spcBef>
            <a:spcAft>
              <a:spcPct val="15000"/>
            </a:spcAft>
            <a:buChar char="•"/>
          </a:pPr>
          <a:r>
            <a:rPr lang="en-GB" sz="2400" kern="1200" dirty="0" err="1"/>
            <a:t>Resultados</a:t>
          </a:r>
          <a:r>
            <a:rPr lang="en-GB" sz="2400" kern="1200" dirty="0"/>
            <a:t> </a:t>
          </a:r>
          <a:r>
            <a:rPr lang="en-GB" sz="2400" kern="1200" dirty="0" err="1"/>
            <a:t>estratégicos</a:t>
          </a:r>
          <a:endParaRPr lang="es-EC" sz="2400" kern="1200" dirty="0"/>
        </a:p>
        <a:p>
          <a:pPr marL="228600" lvl="1" indent="-228600" algn="l" defTabSz="1066800">
            <a:lnSpc>
              <a:spcPct val="90000"/>
            </a:lnSpc>
            <a:spcBef>
              <a:spcPct val="0"/>
            </a:spcBef>
            <a:spcAft>
              <a:spcPct val="15000"/>
            </a:spcAft>
            <a:buChar char="•"/>
          </a:pPr>
          <a:r>
            <a:rPr lang="en-GB" sz="2400" kern="1200" dirty="0" err="1"/>
            <a:t>Beneficios</a:t>
          </a:r>
          <a:r>
            <a:rPr lang="en-GB" sz="2400" kern="1200" dirty="0"/>
            <a:t> </a:t>
          </a:r>
          <a:endParaRPr lang="es-EC" sz="2400" kern="1200" dirty="0"/>
        </a:p>
        <a:p>
          <a:pPr marL="228600" lvl="1" indent="-228600" algn="l" defTabSz="1066800">
            <a:lnSpc>
              <a:spcPct val="90000"/>
            </a:lnSpc>
            <a:spcBef>
              <a:spcPct val="0"/>
            </a:spcBef>
            <a:spcAft>
              <a:spcPct val="15000"/>
            </a:spcAft>
            <a:buChar char="•"/>
          </a:pPr>
          <a:r>
            <a:rPr lang="en-GB" sz="2400" kern="1200" dirty="0"/>
            <a:t>Grado de </a:t>
          </a:r>
          <a:r>
            <a:rPr lang="en-GB" sz="2400" kern="1200" dirty="0" err="1"/>
            <a:t>sostenimiento</a:t>
          </a:r>
          <a:endParaRPr lang="es-EC" sz="2400" kern="1200" dirty="0"/>
        </a:p>
      </dsp:txBody>
      <dsp:txXfrm>
        <a:off x="3076167" y="744962"/>
        <a:ext cx="2695967" cy="3351645"/>
      </dsp:txXfrm>
    </dsp:sp>
    <dsp:sp modelId="{8B4465A5-5FA0-472F-B9DC-808EE15BA22B}">
      <dsp:nvSpPr>
        <dsp:cNvPr id="0" name=""/>
        <dsp:cNvSpPr/>
      </dsp:nvSpPr>
      <dsp:spPr>
        <a:xfrm>
          <a:off x="6149570" y="53762"/>
          <a:ext cx="2695967" cy="6912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err="1"/>
            <a:t>Priorización</a:t>
          </a:r>
          <a:endParaRPr lang="es-EC" sz="2400" kern="1200" dirty="0"/>
        </a:p>
      </dsp:txBody>
      <dsp:txXfrm>
        <a:off x="6149570" y="53762"/>
        <a:ext cx="2695967" cy="691200"/>
      </dsp:txXfrm>
    </dsp:sp>
    <dsp:sp modelId="{143E4CDE-6E25-4EB8-8D6F-5AB32C03665A}">
      <dsp:nvSpPr>
        <dsp:cNvPr id="0" name=""/>
        <dsp:cNvSpPr/>
      </dsp:nvSpPr>
      <dsp:spPr>
        <a:xfrm>
          <a:off x="6149570" y="744962"/>
          <a:ext cx="2695967" cy="3351645"/>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err="1"/>
            <a:t>Credibilidad</a:t>
          </a:r>
          <a:endParaRPr lang="es-EC" sz="2400" kern="1200" dirty="0"/>
        </a:p>
        <a:p>
          <a:pPr marL="228600" lvl="1" indent="-228600" algn="l" defTabSz="1066800">
            <a:lnSpc>
              <a:spcPct val="90000"/>
            </a:lnSpc>
            <a:spcBef>
              <a:spcPct val="0"/>
            </a:spcBef>
            <a:spcAft>
              <a:spcPct val="15000"/>
            </a:spcAft>
            <a:buChar char="•"/>
          </a:pPr>
          <a:r>
            <a:rPr lang="en-GB" sz="2400" kern="1200" dirty="0" err="1"/>
            <a:t>Repercución</a:t>
          </a:r>
          <a:r>
            <a:rPr lang="en-GB" sz="2400" kern="1200" dirty="0"/>
            <a:t> </a:t>
          </a:r>
          <a:r>
            <a:rPr lang="en-GB" sz="2400" kern="1200" dirty="0" err="1"/>
            <a:t>Estratégica</a:t>
          </a:r>
          <a:endParaRPr lang="es-EC" sz="2400" kern="1200" dirty="0"/>
        </a:p>
      </dsp:txBody>
      <dsp:txXfrm>
        <a:off x="6149570" y="744962"/>
        <a:ext cx="2695967" cy="33516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sz="quarter" idx="1"/>
          </p:nvPr>
        </p:nvSpPr>
        <p:spPr>
          <a:xfrm>
            <a:off x="5675851" y="0"/>
            <a:ext cx="4342131" cy="345604"/>
          </a:xfrm>
          <a:prstGeom prst="rect">
            <a:avLst/>
          </a:prstGeom>
        </p:spPr>
        <p:txBody>
          <a:bodyPr vert="horz" lIns="96616" tIns="48308" rIns="96616" bIns="48308" rtlCol="0"/>
          <a:lstStyle>
            <a:lvl1pPr algn="r">
              <a:defRPr sz="1300"/>
            </a:lvl1pPr>
          </a:lstStyle>
          <a:p>
            <a:fld id="{42C605B0-A9DB-4B9C-9704-74A7C24C34C1}" type="datetimeFigureOut">
              <a:rPr lang="es-EC" smtClean="0"/>
              <a:t>21/9/2020</a:t>
            </a:fld>
            <a:endParaRPr lang="es-EC"/>
          </a:p>
        </p:txBody>
      </p:sp>
      <p:sp>
        <p:nvSpPr>
          <p:cNvPr id="4" name="Marcador de pie de página 3"/>
          <p:cNvSpPr>
            <a:spLocks noGrp="1"/>
          </p:cNvSpPr>
          <p:nvPr>
            <p:ph type="ftr" sz="quarter" idx="2"/>
          </p:nvPr>
        </p:nvSpPr>
        <p:spPr>
          <a:xfrm>
            <a:off x="0" y="6542560"/>
            <a:ext cx="4342131" cy="345604"/>
          </a:xfrm>
          <a:prstGeom prst="rect">
            <a:avLst/>
          </a:prstGeom>
        </p:spPr>
        <p:txBody>
          <a:bodyPr vert="horz" lIns="96616" tIns="48308" rIns="96616" bIns="48308"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5675851" y="6542560"/>
            <a:ext cx="4342131" cy="345604"/>
          </a:xfrm>
          <a:prstGeom prst="rect">
            <a:avLst/>
          </a:prstGeom>
        </p:spPr>
        <p:txBody>
          <a:bodyPr vert="horz" lIns="96616" tIns="48308" rIns="96616" bIns="48308" rtlCol="0" anchor="b"/>
          <a:lstStyle>
            <a:lvl1pPr algn="r">
              <a:defRPr sz="1300"/>
            </a:lvl1pPr>
          </a:lstStyle>
          <a:p>
            <a:fld id="{13E1983C-C545-48D2-861E-C63B7EBFAD80}" type="slidenum">
              <a:rPr lang="es-EC" smtClean="0"/>
              <a:t>‹#›</a:t>
            </a:fld>
            <a:endParaRPr lang="es-EC"/>
          </a:p>
        </p:txBody>
      </p:sp>
    </p:spTree>
    <p:extLst>
      <p:ext uri="{BB962C8B-B14F-4D97-AF65-F5344CB8AC3E}">
        <p14:creationId xmlns:p14="http://schemas.microsoft.com/office/powerpoint/2010/main" val="337311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A2F72DDA-6CA2-4839-A223-EE938800606D}" type="datetimeFigureOut">
              <a:rPr lang="es-EC" smtClean="0"/>
              <a:t>21/9/2020</a:t>
            </a:fld>
            <a:endParaRPr lang="es-EC"/>
          </a:p>
        </p:txBody>
      </p:sp>
      <p:sp>
        <p:nvSpPr>
          <p:cNvPr id="4" name="Marcador de imagen de diapositiva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EE08863B-99E5-45EF-8B05-0147BE1D97B8}" type="slidenum">
              <a:rPr lang="es-EC" smtClean="0"/>
              <a:t>‹#›</a:t>
            </a:fld>
            <a:endParaRPr lang="es-EC"/>
          </a:p>
        </p:txBody>
      </p:sp>
    </p:spTree>
    <p:extLst>
      <p:ext uri="{BB962C8B-B14F-4D97-AF65-F5344CB8AC3E}">
        <p14:creationId xmlns:p14="http://schemas.microsoft.com/office/powerpoint/2010/main" val="170942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E08863B-99E5-45EF-8B05-0147BE1D97B8}" type="slidenum">
              <a:rPr lang="es-EC" smtClean="0"/>
              <a:t>1</a:t>
            </a:fld>
            <a:endParaRPr lang="es-EC"/>
          </a:p>
        </p:txBody>
      </p:sp>
    </p:spTree>
    <p:extLst>
      <p:ext uri="{BB962C8B-B14F-4D97-AF65-F5344CB8AC3E}">
        <p14:creationId xmlns:p14="http://schemas.microsoft.com/office/powerpoint/2010/main" val="165581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155">
              <a:defRPr/>
            </a:pPr>
            <a:r>
              <a:rPr lang="es-ES_tradnl" altLang="es-EC" dirty="0"/>
              <a:t>Uno de los lineamientos  es disponer tecnología propia orientada a producir bienes y servicios que genere auto sustentabilidad y reducción de la dependencia tecnológica.   </a:t>
            </a:r>
            <a:endParaRPr lang="es-EC" altLang="es-EC" dirty="0"/>
          </a:p>
          <a:p>
            <a:endParaRPr lang="es-EC" dirty="0"/>
          </a:p>
        </p:txBody>
      </p:sp>
      <p:sp>
        <p:nvSpPr>
          <p:cNvPr id="4" name="Marcador de número de diapositiva 3"/>
          <p:cNvSpPr>
            <a:spLocks noGrp="1"/>
          </p:cNvSpPr>
          <p:nvPr>
            <p:ph type="sldNum" sz="quarter" idx="10"/>
          </p:nvPr>
        </p:nvSpPr>
        <p:spPr/>
        <p:txBody>
          <a:bodyPr/>
          <a:lstStyle/>
          <a:p>
            <a:fld id="{EE08863B-99E5-45EF-8B05-0147BE1D97B8}" type="slidenum">
              <a:rPr lang="es-EC" smtClean="0"/>
              <a:t>6</a:t>
            </a:fld>
            <a:endParaRPr lang="es-EC"/>
          </a:p>
        </p:txBody>
      </p:sp>
    </p:spTree>
    <p:extLst>
      <p:ext uri="{BB962C8B-B14F-4D97-AF65-F5344CB8AC3E}">
        <p14:creationId xmlns:p14="http://schemas.microsoft.com/office/powerpoint/2010/main" val="155055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altLang="es-EC" dirty="0"/>
              <a:t>No ha generado aún metodologías de vigilancia tecnológica en el ámbito de seguridad y defensa. Es de interés prioritario para la institución militar, el disponer al menos de un modelo de vigilancia tecnológica </a:t>
            </a:r>
          </a:p>
          <a:p>
            <a:r>
              <a:rPr lang="es-ES_tradnl" altLang="es-EC" dirty="0"/>
              <a:t>siendo uno de los principales problemas, en la generación de estrategias necesarias para la planificación y ejecución de proyectos de desarrollo institucional, que permitan el cumplimiento efectivo de las misiones encomendadas.</a:t>
            </a:r>
          </a:p>
          <a:p>
            <a:r>
              <a:rPr lang="es-EC" altLang="es-EC" dirty="0"/>
              <a:t>E</a:t>
            </a:r>
            <a:r>
              <a:rPr lang="es-ES_tradnl" altLang="es-EC" dirty="0"/>
              <a:t>s de necesidad e interés prioritario para la institución militar, el disponer al menos de un modelo de vigilancia tecnológica que les permita a los organismos competentes actuar en forma coherente, guiada y planificada en post de solventar las necesidades de Investigación, Desarrollo e Innovación orientada al mejoramiento de las capacidades de las FF.AA., como un elemento transversal. </a:t>
            </a:r>
            <a:endParaRPr lang="es-EC" altLang="es-EC" dirty="0"/>
          </a:p>
          <a:p>
            <a:endParaRPr lang="en-US" altLang="es-EC" dirty="0"/>
          </a:p>
          <a:p>
            <a:endParaRPr lang="es-EC" dirty="0"/>
          </a:p>
        </p:txBody>
      </p:sp>
      <p:sp>
        <p:nvSpPr>
          <p:cNvPr id="4" name="Marcador de número de diapositiva 3"/>
          <p:cNvSpPr>
            <a:spLocks noGrp="1"/>
          </p:cNvSpPr>
          <p:nvPr>
            <p:ph type="sldNum" sz="quarter" idx="10"/>
          </p:nvPr>
        </p:nvSpPr>
        <p:spPr/>
        <p:txBody>
          <a:bodyPr/>
          <a:lstStyle/>
          <a:p>
            <a:fld id="{EE08863B-99E5-45EF-8B05-0147BE1D97B8}" type="slidenum">
              <a:rPr lang="es-EC" smtClean="0"/>
              <a:t>7</a:t>
            </a:fld>
            <a:endParaRPr lang="es-EC"/>
          </a:p>
        </p:txBody>
      </p:sp>
    </p:spTree>
    <p:extLst>
      <p:ext uri="{BB962C8B-B14F-4D97-AF65-F5344CB8AC3E}">
        <p14:creationId xmlns:p14="http://schemas.microsoft.com/office/powerpoint/2010/main" val="403707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155">
              <a:defRPr/>
            </a:pPr>
            <a:r>
              <a:rPr lang="es-ES_tradnl" altLang="es-EC" sz="1300" dirty="0"/>
              <a:t>Donde surgen los requerimientos y a quién van dirigidas las soluciones o propuestas para resolver el problema o la deficiencia. En este caso en específico el demandante de la solución y la propuesta para la mejora de los procesos de I+D+I representan las Fuerzas Armadas del Ecuador.</a:t>
            </a:r>
            <a:endParaRPr lang="es-EC" altLang="es-EC" sz="1300" dirty="0"/>
          </a:p>
          <a:p>
            <a:endParaRPr lang="es-EC" dirty="0"/>
          </a:p>
        </p:txBody>
      </p:sp>
      <p:sp>
        <p:nvSpPr>
          <p:cNvPr id="4" name="Marcador de número de diapositiva 3"/>
          <p:cNvSpPr>
            <a:spLocks noGrp="1"/>
          </p:cNvSpPr>
          <p:nvPr>
            <p:ph type="sldNum" sz="quarter" idx="10"/>
          </p:nvPr>
        </p:nvSpPr>
        <p:spPr/>
        <p:txBody>
          <a:bodyPr/>
          <a:lstStyle/>
          <a:p>
            <a:fld id="{EE08863B-99E5-45EF-8B05-0147BE1D97B8}" type="slidenum">
              <a:rPr lang="es-EC" smtClean="0"/>
              <a:t>15</a:t>
            </a:fld>
            <a:endParaRPr lang="es-EC"/>
          </a:p>
        </p:txBody>
      </p:sp>
    </p:spTree>
    <p:extLst>
      <p:ext uri="{BB962C8B-B14F-4D97-AF65-F5344CB8AC3E}">
        <p14:creationId xmlns:p14="http://schemas.microsoft.com/office/powerpoint/2010/main" val="10204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155">
              <a:defRPr/>
            </a:pPr>
            <a:r>
              <a:rPr lang="es-ES_tradnl" altLang="es-EC" dirty="0"/>
              <a:t>VT es una metodología sistematizada para la obtención de información del estado actual y ejecución del desarrollo científico-tecnológico a raíz de la recolección de datos, transformación en información de gran valor, procesamiento y análisis, que finalmente los resultados orientarán a la toma de decisiones, con un constante monitoreo de los cambios de datos a fin de actualizar la información </a:t>
            </a:r>
            <a:endParaRPr lang="en-US" altLang="es-EC" dirty="0"/>
          </a:p>
          <a:p>
            <a:endParaRPr lang="es-EC" dirty="0"/>
          </a:p>
        </p:txBody>
      </p:sp>
      <p:sp>
        <p:nvSpPr>
          <p:cNvPr id="4" name="Marcador de número de diapositiva 3"/>
          <p:cNvSpPr>
            <a:spLocks noGrp="1"/>
          </p:cNvSpPr>
          <p:nvPr>
            <p:ph type="sldNum" sz="quarter" idx="10"/>
          </p:nvPr>
        </p:nvSpPr>
        <p:spPr/>
        <p:txBody>
          <a:bodyPr/>
          <a:lstStyle/>
          <a:p>
            <a:fld id="{EE08863B-99E5-45EF-8B05-0147BE1D97B8}" type="slidenum">
              <a:rPr lang="es-EC" smtClean="0"/>
              <a:t>17</a:t>
            </a:fld>
            <a:endParaRPr lang="es-EC"/>
          </a:p>
        </p:txBody>
      </p:sp>
    </p:spTree>
    <p:extLst>
      <p:ext uri="{BB962C8B-B14F-4D97-AF65-F5344CB8AC3E}">
        <p14:creationId xmlns:p14="http://schemas.microsoft.com/office/powerpoint/2010/main" val="268463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C" b="1"/>
              <a:t>Técnicas de recolección de datos</a:t>
            </a:r>
            <a:endParaRPr lang="es-EC" altLang="es-EC" b="1"/>
          </a:p>
          <a:p>
            <a:r>
              <a:rPr lang="es-ES_tradnl" altLang="es-EC"/>
              <a:t>Análisis de documentos, los cuales aportarán información valiosa tanto para el diagnóstico como para la elaboración de la propuesta, aspectos que dan cumplimiento al objetivo de la investigación.</a:t>
            </a:r>
            <a:endParaRPr lang="es-EC" altLang="es-EC"/>
          </a:p>
          <a:p>
            <a:r>
              <a:rPr lang="es-ES_tradnl" altLang="es-EC"/>
              <a:t>Encuesta y entrevistas, aplicadas a militares y civiles expertos a través de una conversación dirigida, con el propósito específico de generar preguntas y respuestas. En este dialogo se buscará recoger informaciones que orienten al cumplimiento de los objetivos del tema propuesto.</a:t>
            </a:r>
            <a:endParaRPr lang="es-EC" altLang="es-EC"/>
          </a:p>
          <a:p>
            <a:r>
              <a:rPr lang="es-ES_tradnl" altLang="es-EC"/>
              <a:t>Valoración por el método del criterio de experto, sus criterios se emplearán para la valoración de la información, elaborar pronósticos a largo plazo, sobre posibles acontecimientos, para establecer un cuadro de la evolución estadística de las opiniones de expertos en un tema, fundamentadas en su análisis lógico y experiencia intuitiva.</a:t>
            </a:r>
            <a:endParaRPr lang="es-EC" altLang="es-EC"/>
          </a:p>
          <a:p>
            <a:r>
              <a:rPr lang="es-ES_tradnl" altLang="es-EC"/>
              <a:t>La triangulación de datos, a partir de los obtenidos de las diferentes fuentes e instrumentos para tomar posiciones en el transcurso de la investigación, lo mas importante para este método es la habilidad para encontrar, seleccionar y analizar la información disponible.</a:t>
            </a:r>
            <a:endParaRPr lang="es-EC" altLang="es-EC"/>
          </a:p>
          <a:p>
            <a:endParaRPr lang="en-US" altLang="es-EC"/>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001" indent="-301923">
              <a:defRPr>
                <a:solidFill>
                  <a:schemeClr val="tx1"/>
                </a:solidFill>
                <a:latin typeface="Calibri" panose="020F0502020204030204" pitchFamily="34" charset="0"/>
                <a:ea typeface="MS PGothic" panose="020B0600070205080204" pitchFamily="34" charset="-128"/>
              </a:defRPr>
            </a:lvl2pPr>
            <a:lvl3pPr marL="1207694" indent="-241539">
              <a:defRPr>
                <a:solidFill>
                  <a:schemeClr val="tx1"/>
                </a:solidFill>
                <a:latin typeface="Calibri" panose="020F0502020204030204" pitchFamily="34" charset="0"/>
                <a:ea typeface="MS PGothic" panose="020B0600070205080204" pitchFamily="34" charset="-128"/>
              </a:defRPr>
            </a:lvl3pPr>
            <a:lvl4pPr marL="1690771" indent="-241539">
              <a:defRPr>
                <a:solidFill>
                  <a:schemeClr val="tx1"/>
                </a:solidFill>
                <a:latin typeface="Calibri" panose="020F0502020204030204" pitchFamily="34" charset="0"/>
                <a:ea typeface="MS PGothic" panose="020B0600070205080204" pitchFamily="34" charset="-128"/>
              </a:defRPr>
            </a:lvl4pPr>
            <a:lvl5pPr marL="2173849" indent="-241539">
              <a:defRPr>
                <a:solidFill>
                  <a:schemeClr val="tx1"/>
                </a:solidFill>
                <a:latin typeface="Calibri" panose="020F0502020204030204" pitchFamily="34" charset="0"/>
                <a:ea typeface="MS PGothic" panose="020B0600070205080204" pitchFamily="34" charset="-128"/>
              </a:defRPr>
            </a:lvl5pPr>
            <a:lvl6pPr marL="2656926"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0004"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3081"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6159"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B67A51-9324-418C-9FEC-010E875FDBBA}" type="slidenum">
              <a:rPr lang="es-EC" altLang="es-EC"/>
              <a:pPr/>
              <a:t>19</a:t>
            </a:fld>
            <a:endParaRPr lang="es-EC" altLang="es-EC"/>
          </a:p>
        </p:txBody>
      </p:sp>
    </p:spTree>
    <p:extLst>
      <p:ext uri="{BB962C8B-B14F-4D97-AF65-F5344CB8AC3E}">
        <p14:creationId xmlns:p14="http://schemas.microsoft.com/office/powerpoint/2010/main" val="357620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C" altLang="es-EC" b="1" dirty="0"/>
              <a:t>Tipos de fuentes de información</a:t>
            </a:r>
          </a:p>
          <a:p>
            <a:r>
              <a:rPr lang="es-EC" altLang="es-EC" b="1" dirty="0"/>
              <a:t>Fuentes abiertas</a:t>
            </a:r>
          </a:p>
          <a:p>
            <a:r>
              <a:rPr lang="es-EC" altLang="es-EC" dirty="0"/>
              <a:t>     Son los datos e información que pueden ser obtenidos en forma libre por cualquier persona u organización, sin considerar el costo, ya que puede tener precio o no. Generalmente corresponde a un 80% de la información requerida.</a:t>
            </a:r>
          </a:p>
          <a:p>
            <a:r>
              <a:rPr lang="es-EC" altLang="es-EC" dirty="0"/>
              <a:t>     En este grupo se encuentran los datos de patentes, revistas de publicaciones científicas, datos financieros, económicos, etc. Su procesamiento de información suele ser desarrollado por inteligencia artificial, debido a la estandarización de los datos y de los procesos derivados </a:t>
            </a:r>
            <a:r>
              <a:rPr lang="es-ES_tradnl" altLang="es-EC" dirty="0"/>
              <a:t>(UCHILE, 2010).</a:t>
            </a:r>
            <a:endParaRPr lang="es-EC" altLang="es-EC" dirty="0"/>
          </a:p>
          <a:p>
            <a:r>
              <a:rPr lang="es-EC" altLang="es-EC" dirty="0"/>
              <a:t>Ejemplos:</a:t>
            </a:r>
          </a:p>
          <a:p>
            <a:r>
              <a:rPr lang="es-EC" altLang="es-EC" dirty="0"/>
              <a:t>     Revistas de investigación: </a:t>
            </a:r>
            <a:r>
              <a:rPr lang="es-EC" altLang="es-EC" dirty="0" err="1"/>
              <a:t>Science</a:t>
            </a:r>
            <a:r>
              <a:rPr lang="es-EC" altLang="es-EC" dirty="0"/>
              <a:t> Master </a:t>
            </a:r>
            <a:r>
              <a:rPr lang="es-EC" altLang="es-EC" dirty="0" err="1"/>
              <a:t>Journalist</a:t>
            </a:r>
            <a:r>
              <a:rPr lang="es-EC" altLang="es-EC" dirty="0"/>
              <a:t>, </a:t>
            </a:r>
            <a:r>
              <a:rPr lang="es-EC" altLang="es-EC" dirty="0" err="1"/>
              <a:t>Scientific</a:t>
            </a:r>
            <a:r>
              <a:rPr lang="es-EC" altLang="es-EC" dirty="0"/>
              <a:t> </a:t>
            </a:r>
            <a:r>
              <a:rPr lang="es-EC" altLang="es-EC" dirty="0" err="1"/>
              <a:t>Electronic</a:t>
            </a:r>
            <a:r>
              <a:rPr lang="es-EC" altLang="es-EC" dirty="0"/>
              <a:t> Library Online, etc. Bases de datos de patentes: Organización Mundial de la Propiedad Intelectual, Instituto Nacional de la Propiedad Industrial de Chile, Oficina Española de Patentes y Marcas, Oficina de Patentes de Corea; Oficina de Patentes de Japón, IP de Australia, Oficina de Patentes y Marcas Comerciales de Estados Unidos, Oficina Europea de Patentes, Oficina de Registros de Compañías y Propiedad Intelectual, Oficina Estatal de Propiedad Intelectual de la República Popular de China.</a:t>
            </a:r>
          </a:p>
          <a:p>
            <a:r>
              <a:rPr lang="es-EC" altLang="es-EC" dirty="0"/>
              <a:t>     Entre los buscadores de patentes disponibles en internet tenemos: </a:t>
            </a:r>
            <a:r>
              <a:rPr lang="es-EC" altLang="es-EC" dirty="0" err="1"/>
              <a:t>Patentscope</a:t>
            </a:r>
            <a:r>
              <a:rPr lang="es-EC" altLang="es-EC" dirty="0"/>
              <a:t>, </a:t>
            </a:r>
            <a:r>
              <a:rPr lang="es-EC" altLang="es-EC" dirty="0" err="1"/>
              <a:t>espacenet</a:t>
            </a:r>
            <a:r>
              <a:rPr lang="es-EC" altLang="es-EC" dirty="0"/>
              <a:t>, uspto.gov, google.cl/</a:t>
            </a:r>
            <a:r>
              <a:rPr lang="es-EC" altLang="es-EC" dirty="0" err="1"/>
              <a:t>patents</a:t>
            </a:r>
            <a:r>
              <a:rPr lang="es-EC" altLang="es-EC" dirty="0"/>
              <a:t>, inapi.cl, IPC CAT, entre otras.</a:t>
            </a:r>
          </a:p>
          <a:p>
            <a:r>
              <a:rPr lang="es-EC" altLang="es-EC" dirty="0"/>
              <a:t>     Existen también softwares pagados tales como: Rapid </a:t>
            </a:r>
            <a:r>
              <a:rPr lang="es-EC" altLang="es-EC" dirty="0" err="1"/>
              <a:t>Miner</a:t>
            </a:r>
            <a:r>
              <a:rPr lang="es-EC" altLang="es-EC" dirty="0"/>
              <a:t>, IBM SPSS </a:t>
            </a:r>
            <a:r>
              <a:rPr lang="es-EC" altLang="es-EC" dirty="0" err="1"/>
              <a:t>Modeler</a:t>
            </a:r>
            <a:r>
              <a:rPr lang="es-EC" altLang="es-EC" dirty="0"/>
              <a:t>, KXEN, SAS, </a:t>
            </a:r>
            <a:r>
              <a:rPr lang="es-EC" altLang="es-EC" dirty="0" err="1"/>
              <a:t>Statistica</a:t>
            </a:r>
            <a:r>
              <a:rPr lang="es-EC" altLang="es-EC" dirty="0"/>
              <a:t>, </a:t>
            </a:r>
            <a:r>
              <a:rPr lang="es-EC" altLang="es-EC" dirty="0" err="1"/>
              <a:t>Matlab</a:t>
            </a:r>
            <a:r>
              <a:rPr lang="es-EC" altLang="es-EC" dirty="0"/>
              <a:t>, </a:t>
            </a:r>
            <a:r>
              <a:rPr lang="es-EC" altLang="es-EC" dirty="0" err="1"/>
              <a:t>MyPIERS</a:t>
            </a:r>
            <a:r>
              <a:rPr lang="es-EC" altLang="es-EC" dirty="0"/>
              <a:t>, CREAX </a:t>
            </a:r>
            <a:r>
              <a:rPr lang="es-EC" altLang="es-EC" dirty="0" err="1"/>
              <a:t>Creation</a:t>
            </a:r>
            <a:r>
              <a:rPr lang="es-EC" altLang="es-EC" dirty="0"/>
              <a:t> Suite, entre otros y  gratuitos tales como: R-Project, KNIME, Orange, </a:t>
            </a:r>
            <a:r>
              <a:rPr lang="es-EC" altLang="es-EC" dirty="0" err="1"/>
              <a:t>Weka</a:t>
            </a:r>
            <a:r>
              <a:rPr lang="es-EC" altLang="es-EC" dirty="0"/>
              <a:t> entre otros, los cuales son verdaderos soportes para la VT.</a:t>
            </a:r>
          </a:p>
          <a:p>
            <a:r>
              <a:rPr lang="es-EC" altLang="es-EC" b="1" dirty="0"/>
              <a:t>Fuentes restringidas</a:t>
            </a:r>
          </a:p>
          <a:p>
            <a:r>
              <a:rPr lang="es-EC" altLang="es-EC" dirty="0"/>
              <a:t>     Estas fuentes de datos no son disponibles para el público en general, son reservadas a organizaciones y se considera la venta de datos a personas preferenciales o venta de datos estadísticos de la competencia.</a:t>
            </a:r>
          </a:p>
          <a:p>
            <a:r>
              <a:rPr lang="es-EC" altLang="es-EC" dirty="0"/>
              <a:t>Es tipo de procesamiento de información se realiza a través de inteligencia humana, debido a la necesidad de recopilación de datos manualmente ya no es una actividad estandarizada, corresponde al 15% de información requerida.</a:t>
            </a:r>
          </a:p>
          <a:p>
            <a:r>
              <a:rPr lang="es-EC" altLang="es-EC" b="1" dirty="0"/>
              <a:t>Fuentes basadas en el espionaje</a:t>
            </a:r>
          </a:p>
          <a:p>
            <a:r>
              <a:rPr lang="es-EC" altLang="es-EC" dirty="0"/>
              <a:t>     Estas fuentes hacen referencia a prácticas que implican la sustracción ilegal de datos o información procesada de terceros como competidores tecnológicos y productivos.</a:t>
            </a:r>
          </a:p>
          <a:p>
            <a:r>
              <a:rPr lang="es-EC" altLang="es-EC" dirty="0"/>
              <a:t>     Estos datos requieren de un procesamiento de inteligencia artificial y humana, ya que pueden carecer de estructura. El espionaje puede permitir la apropiación de la información en forma ilícita, pudiendo ser incorporada automatizada a través de la inteligencia artificial, generando nuevo conocimiento.</a:t>
            </a:r>
          </a:p>
          <a:p>
            <a:endParaRPr lang="en-US" altLang="es-EC" dirty="0"/>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001" indent="-301923">
              <a:defRPr>
                <a:solidFill>
                  <a:schemeClr val="tx1"/>
                </a:solidFill>
                <a:latin typeface="Calibri" panose="020F0502020204030204" pitchFamily="34" charset="0"/>
                <a:ea typeface="MS PGothic" panose="020B0600070205080204" pitchFamily="34" charset="-128"/>
              </a:defRPr>
            </a:lvl2pPr>
            <a:lvl3pPr marL="1207694" indent="-241539">
              <a:defRPr>
                <a:solidFill>
                  <a:schemeClr val="tx1"/>
                </a:solidFill>
                <a:latin typeface="Calibri" panose="020F0502020204030204" pitchFamily="34" charset="0"/>
                <a:ea typeface="MS PGothic" panose="020B0600070205080204" pitchFamily="34" charset="-128"/>
              </a:defRPr>
            </a:lvl3pPr>
            <a:lvl4pPr marL="1690771" indent="-241539">
              <a:defRPr>
                <a:solidFill>
                  <a:schemeClr val="tx1"/>
                </a:solidFill>
                <a:latin typeface="Calibri" panose="020F0502020204030204" pitchFamily="34" charset="0"/>
                <a:ea typeface="MS PGothic" panose="020B0600070205080204" pitchFamily="34" charset="-128"/>
              </a:defRPr>
            </a:lvl4pPr>
            <a:lvl5pPr marL="2173849" indent="-241539">
              <a:defRPr>
                <a:solidFill>
                  <a:schemeClr val="tx1"/>
                </a:solidFill>
                <a:latin typeface="Calibri" panose="020F0502020204030204" pitchFamily="34" charset="0"/>
                <a:ea typeface="MS PGothic" panose="020B0600070205080204" pitchFamily="34" charset="-128"/>
              </a:defRPr>
            </a:lvl5pPr>
            <a:lvl6pPr marL="2656926"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0004"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3081"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6159"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8C029E3-4D6A-4484-8413-113F5F4EB316}" type="slidenum">
              <a:rPr lang="es-EC" altLang="es-EC"/>
              <a:pPr/>
              <a:t>20</a:t>
            </a:fld>
            <a:endParaRPr lang="es-EC" altLang="es-EC"/>
          </a:p>
        </p:txBody>
      </p:sp>
    </p:spTree>
    <p:extLst>
      <p:ext uri="{BB962C8B-B14F-4D97-AF65-F5344CB8AC3E}">
        <p14:creationId xmlns:p14="http://schemas.microsoft.com/office/powerpoint/2010/main" val="274547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C"/>
              <a:t>El SPSS (</a:t>
            </a:r>
            <a:r>
              <a:rPr lang="en-US" altLang="es-EC"/>
              <a:t>Statistical Package for the Social Sciences) </a:t>
            </a:r>
            <a:r>
              <a:rPr lang="es-ES_tradnl" altLang="es-EC"/>
              <a:t>es un conjunto de programas orientados a la realización de análisis estadísticos aplicados a las ciencias sociales. </a:t>
            </a:r>
            <a:endParaRPr lang="en-US" altLang="es-EC"/>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001" indent="-301923">
              <a:defRPr>
                <a:solidFill>
                  <a:schemeClr val="tx1"/>
                </a:solidFill>
                <a:latin typeface="Calibri" panose="020F0502020204030204" pitchFamily="34" charset="0"/>
                <a:ea typeface="MS PGothic" panose="020B0600070205080204" pitchFamily="34" charset="-128"/>
              </a:defRPr>
            </a:lvl2pPr>
            <a:lvl3pPr marL="1207694" indent="-241539">
              <a:defRPr>
                <a:solidFill>
                  <a:schemeClr val="tx1"/>
                </a:solidFill>
                <a:latin typeface="Calibri" panose="020F0502020204030204" pitchFamily="34" charset="0"/>
                <a:ea typeface="MS PGothic" panose="020B0600070205080204" pitchFamily="34" charset="-128"/>
              </a:defRPr>
            </a:lvl3pPr>
            <a:lvl4pPr marL="1690771" indent="-241539">
              <a:defRPr>
                <a:solidFill>
                  <a:schemeClr val="tx1"/>
                </a:solidFill>
                <a:latin typeface="Calibri" panose="020F0502020204030204" pitchFamily="34" charset="0"/>
                <a:ea typeface="MS PGothic" panose="020B0600070205080204" pitchFamily="34" charset="-128"/>
              </a:defRPr>
            </a:lvl4pPr>
            <a:lvl5pPr marL="2173849" indent="-241539">
              <a:defRPr>
                <a:solidFill>
                  <a:schemeClr val="tx1"/>
                </a:solidFill>
                <a:latin typeface="Calibri" panose="020F0502020204030204" pitchFamily="34" charset="0"/>
                <a:ea typeface="MS PGothic" panose="020B0600070205080204" pitchFamily="34" charset="-128"/>
              </a:defRPr>
            </a:lvl5pPr>
            <a:lvl6pPr marL="2656926"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0004"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3081"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6159"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297F602-9A7A-43DA-BE09-A9C864FFA197}" type="slidenum">
              <a:rPr lang="es-EC" altLang="es-EC"/>
              <a:pPr/>
              <a:t>22</a:t>
            </a:fld>
            <a:endParaRPr lang="es-EC" altLang="es-EC"/>
          </a:p>
        </p:txBody>
      </p:sp>
    </p:spTree>
    <p:extLst>
      <p:ext uri="{BB962C8B-B14F-4D97-AF65-F5344CB8AC3E}">
        <p14:creationId xmlns:p14="http://schemas.microsoft.com/office/powerpoint/2010/main" val="143886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xfrm>
            <a:off x="2714625" y="515938"/>
            <a:ext cx="4591050" cy="2582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EC">
              <a:latin typeface="Arial" panose="020B0604020202020204" pitchFamily="34" charset="0"/>
              <a:cs typeface="Arial" panose="020B0604020202020204" pitchFamily="34" charset="0"/>
            </a:endParaRPr>
          </a:p>
        </p:txBody>
      </p:sp>
      <p:sp>
        <p:nvSpPr>
          <p:cNvPr id="48132"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001" indent="-301923">
              <a:defRPr>
                <a:solidFill>
                  <a:schemeClr val="tx1"/>
                </a:solidFill>
                <a:latin typeface="Calibri" panose="020F0502020204030204" pitchFamily="34" charset="0"/>
                <a:ea typeface="MS PGothic" panose="020B0600070205080204" pitchFamily="34" charset="-128"/>
              </a:defRPr>
            </a:lvl2pPr>
            <a:lvl3pPr marL="1207694" indent="-241539">
              <a:defRPr>
                <a:solidFill>
                  <a:schemeClr val="tx1"/>
                </a:solidFill>
                <a:latin typeface="Calibri" panose="020F0502020204030204" pitchFamily="34" charset="0"/>
                <a:ea typeface="MS PGothic" panose="020B0600070205080204" pitchFamily="34" charset="-128"/>
              </a:defRPr>
            </a:lvl3pPr>
            <a:lvl4pPr marL="1690771" indent="-241539">
              <a:defRPr>
                <a:solidFill>
                  <a:schemeClr val="tx1"/>
                </a:solidFill>
                <a:latin typeface="Calibri" panose="020F0502020204030204" pitchFamily="34" charset="0"/>
                <a:ea typeface="MS PGothic" panose="020B0600070205080204" pitchFamily="34" charset="-128"/>
              </a:defRPr>
            </a:lvl4pPr>
            <a:lvl5pPr marL="2173849" indent="-241539">
              <a:defRPr>
                <a:solidFill>
                  <a:schemeClr val="tx1"/>
                </a:solidFill>
                <a:latin typeface="Calibri" panose="020F0502020204030204" pitchFamily="34" charset="0"/>
                <a:ea typeface="MS PGothic" panose="020B0600070205080204" pitchFamily="34" charset="-128"/>
              </a:defRPr>
            </a:lvl5pPr>
            <a:lvl6pPr marL="2656926"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0004"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3081"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6159" indent="-24153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925A22F-6E7A-4253-905B-2A1AF17D853A}" type="slidenum">
              <a:rPr lang="es-ES" altLang="es-EC">
                <a:solidFill>
                  <a:srgbClr val="000000"/>
                </a:solidFill>
              </a:rPr>
              <a:pPr/>
              <a:t>39</a:t>
            </a:fld>
            <a:endParaRPr lang="es-ES" altLang="es-EC">
              <a:solidFill>
                <a:srgbClr val="000000"/>
              </a:solidFill>
            </a:endParaRPr>
          </a:p>
        </p:txBody>
      </p:sp>
    </p:spTree>
    <p:extLst>
      <p:ext uri="{BB962C8B-B14F-4D97-AF65-F5344CB8AC3E}">
        <p14:creationId xmlns:p14="http://schemas.microsoft.com/office/powerpoint/2010/main" val="97768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C5C8CE6-F51C-0649-93D3-8129F63B15DD}"/>
              </a:ext>
            </a:extLst>
          </p:cNvPr>
          <p:cNvSpPr/>
          <p:nvPr/>
        </p:nvSpPr>
        <p:spPr>
          <a:xfrm>
            <a:off x="1338944" y="2080205"/>
            <a:ext cx="10341980" cy="1938992"/>
          </a:xfrm>
          <a:prstGeom prst="rect">
            <a:avLst/>
          </a:prstGeom>
        </p:spPr>
        <p:txBody>
          <a:bodyPr wrap="square">
            <a:spAutoFit/>
          </a:bodyPr>
          <a:lstStyle/>
          <a:p>
            <a:pPr lvl="0" algn="ctr">
              <a:defRPr/>
            </a:pPr>
            <a:r>
              <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lang="es-ES" sz="3000" b="1" dirty="0">
                <a:latin typeface="Arial" panose="020B0604020202020204" pitchFamily="34" charset="0"/>
                <a:cs typeface="Arial" panose="020B0604020202020204" pitchFamily="34" charset="0"/>
              </a:rPr>
              <a:t>DISEÑO DE UN MODELO DE VIGILANCIA TECNOLÓGICA COMO HERRAMIENTA PARA MEJORAR LAS CAPACIDADES DE LAS FUERZAS ARMADAS DEL ECUADOR ENFOCADO A LA SEGURIDAD Y DEFENSA.</a:t>
            </a:r>
            <a:endParaRPr kumimoji="0" lang="es-EC" sz="3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id="{3818474D-A86F-C244-AA31-418253F2C546}"/>
              </a:ext>
            </a:extLst>
          </p:cNvPr>
          <p:cNvSpPr txBox="1"/>
          <p:nvPr/>
        </p:nvSpPr>
        <p:spPr>
          <a:xfrm>
            <a:off x="2635399" y="1367742"/>
            <a:ext cx="7465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p>
        </p:txBody>
      </p:sp>
      <p:sp>
        <p:nvSpPr>
          <p:cNvPr id="11" name="CuadroTexto 10">
            <a:extLst>
              <a:ext uri="{FF2B5EF4-FFF2-40B4-BE49-F238E27FC236}">
                <a16:creationId xmlns:a16="http://schemas.microsoft.com/office/drawing/2014/main" id="{4D62C163-8FCA-404B-839C-BEA41DD0379B}"/>
              </a:ext>
            </a:extLst>
          </p:cNvPr>
          <p:cNvSpPr txBox="1"/>
          <p:nvPr/>
        </p:nvSpPr>
        <p:spPr>
          <a:xfrm>
            <a:off x="2173534" y="4277918"/>
            <a:ext cx="8819787"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DE E.M </a:t>
            </a:r>
            <a:r>
              <a:rPr lang="es-EC" sz="2400" dirty="0">
                <a:solidFill>
                  <a:prstClr val="black"/>
                </a:solidFill>
                <a:latin typeface="Arial" panose="020B0604020202020204" pitchFamily="34" charset="0"/>
                <a:cs typeface="Arial" panose="020B0604020202020204" pitchFamily="34" charset="0"/>
              </a:rPr>
              <a:t> HENRY CRUZ</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s-EC" sz="2400" dirty="0">
                <a:solidFill>
                  <a:prstClr val="black"/>
                </a:solidFill>
                <a:latin typeface="Arial" panose="020B0604020202020204" pitchFamily="34" charset="0"/>
                <a:cs typeface="Arial" panose="020B0604020202020204" pitchFamily="34" charset="0"/>
              </a:rPr>
              <a:t>-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DE E.M  ANGEL NAVAS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CRNL </a:t>
            </a:r>
            <a:r>
              <a:rPr lang="es-EC" sz="2400" dirty="0">
                <a:solidFill>
                  <a:prstClr val="black"/>
                </a:solidFill>
                <a:latin typeface="Arial" panose="020B0604020202020204" pitchFamily="34" charset="0"/>
                <a:cs typeface="Arial" panose="020B0604020202020204" pitchFamily="34" charset="0"/>
              </a:rPr>
              <a:t>E.M.C</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FABRICIO VARELA</a:t>
            </a:r>
          </a:p>
        </p:txBody>
      </p:sp>
    </p:spTree>
    <p:extLst>
      <p:ext uri="{BB962C8B-B14F-4D97-AF65-F5344CB8AC3E}">
        <p14:creationId xmlns:p14="http://schemas.microsoft.com/office/powerpoint/2010/main" val="144934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7. HIPÓTESIS</a:t>
            </a:r>
            <a:endParaRPr lang="es-EC" sz="2800" dirty="0">
              <a:solidFill>
                <a:prstClr val="black"/>
              </a:solidFill>
              <a:latin typeface="Arial" panose="020B0604020202020204" pitchFamily="34" charset="0"/>
              <a:cs typeface="Arial" panose="020B0604020202020204" pitchFamily="34" charset="0"/>
            </a:endParaRPr>
          </a:p>
        </p:txBody>
      </p:sp>
      <p:graphicFrame>
        <p:nvGraphicFramePr>
          <p:cNvPr id="4" name="Diagram 2">
            <a:extLst>
              <a:ext uri="{FF2B5EF4-FFF2-40B4-BE49-F238E27FC236}">
                <a16:creationId xmlns:a16="http://schemas.microsoft.com/office/drawing/2014/main" id="{B77E9BA2-7A85-440D-80CB-8C453311071B}"/>
              </a:ext>
            </a:extLst>
          </p:cNvPr>
          <p:cNvGraphicFramePr/>
          <p:nvPr>
            <p:extLst>
              <p:ext uri="{D42A27DB-BD31-4B8C-83A1-F6EECF244321}">
                <p14:modId xmlns:p14="http://schemas.microsoft.com/office/powerpoint/2010/main" val="2663294616"/>
              </p:ext>
            </p:extLst>
          </p:nvPr>
        </p:nvGraphicFramePr>
        <p:xfrm>
          <a:off x="1985301" y="1272208"/>
          <a:ext cx="9199533" cy="496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43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8. VARIABLES INDEPENDIENTE Y DEPENDIENTES</a:t>
            </a:r>
            <a:endParaRPr lang="es-EC" sz="2800" dirty="0">
              <a:solidFill>
                <a:prstClr val="black"/>
              </a:solidFill>
              <a:latin typeface="Arial" panose="020B0604020202020204" pitchFamily="34" charset="0"/>
              <a:cs typeface="Arial" panose="020B0604020202020204" pitchFamily="34" charset="0"/>
            </a:endParaRPr>
          </a:p>
        </p:txBody>
      </p:sp>
      <p:sp>
        <p:nvSpPr>
          <p:cNvPr id="3" name="Rectángulo: esquinas redondeadas 1">
            <a:extLst>
              <a:ext uri="{FF2B5EF4-FFF2-40B4-BE49-F238E27FC236}">
                <a16:creationId xmlns:a16="http://schemas.microsoft.com/office/drawing/2014/main" id="{9571E059-7B45-4892-A03E-C7B755469C31}"/>
              </a:ext>
            </a:extLst>
          </p:cNvPr>
          <p:cNvSpPr/>
          <p:nvPr/>
        </p:nvSpPr>
        <p:spPr>
          <a:xfrm>
            <a:off x="1500186" y="1335439"/>
            <a:ext cx="3556002" cy="514892"/>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VARIABLE INDEPENDIENTE </a:t>
            </a:r>
            <a:endParaRPr lang="es-EC" sz="2400" dirty="0">
              <a:solidFill>
                <a:srgbClr val="984807"/>
              </a:solidFill>
              <a:latin typeface="Impact" panose="020B0806030902050204" pitchFamily="34" charset="0"/>
              <a:ea typeface="+mn-ea"/>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478" y="2248405"/>
            <a:ext cx="2657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953" y="2253167"/>
            <a:ext cx="25241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8691" y="2292855"/>
            <a:ext cx="23812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5891" y="3608892"/>
            <a:ext cx="19240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4691" y="3675567"/>
            <a:ext cx="2590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0553" y="3734305"/>
            <a:ext cx="2209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228" y="5170992"/>
            <a:ext cx="22177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4966" y="5170992"/>
            <a:ext cx="42449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2926" y="2513013"/>
            <a:ext cx="3243262"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2926" y="4189413"/>
            <a:ext cx="32432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0063" y="5489575"/>
            <a:ext cx="3286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39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8. VARIABLES INDEPENDIENTE Y DEPENDIENTES</a:t>
            </a:r>
            <a:endParaRPr lang="es-EC" sz="2800" dirty="0">
              <a:solidFill>
                <a:prstClr val="black"/>
              </a:solidFill>
              <a:latin typeface="Arial" panose="020B0604020202020204" pitchFamily="34" charset="0"/>
              <a:cs typeface="Arial" panose="020B0604020202020204" pitchFamily="34" charset="0"/>
            </a:endParaRPr>
          </a:p>
        </p:txBody>
      </p:sp>
      <p:sp>
        <p:nvSpPr>
          <p:cNvPr id="17" name="Rectángulo: esquinas redondeadas 1">
            <a:extLst>
              <a:ext uri="{FF2B5EF4-FFF2-40B4-BE49-F238E27FC236}">
                <a16:creationId xmlns:a16="http://schemas.microsoft.com/office/drawing/2014/main" id="{9571E059-7B45-4892-A03E-C7B755469C31}"/>
              </a:ext>
            </a:extLst>
          </p:cNvPr>
          <p:cNvSpPr/>
          <p:nvPr/>
        </p:nvSpPr>
        <p:spPr>
          <a:xfrm>
            <a:off x="1590855" y="1153392"/>
            <a:ext cx="3251202" cy="445222"/>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VARIABLE DEPENDIENTE</a:t>
            </a:r>
            <a:endParaRPr lang="es-EC" sz="2400" dirty="0">
              <a:solidFill>
                <a:srgbClr val="984807"/>
              </a:solidFill>
              <a:latin typeface="Impact" panose="020B0806030902050204" pitchFamily="34" charset="0"/>
              <a:ea typeface="+mn-ea"/>
            </a:endParaRPr>
          </a:p>
        </p:txBody>
      </p:sp>
      <p:sp>
        <p:nvSpPr>
          <p:cNvPr id="19" name="Arrow: Left-Right 19">
            <a:extLst>
              <a:ext uri="{FF2B5EF4-FFF2-40B4-BE49-F238E27FC236}">
                <a16:creationId xmlns:a16="http://schemas.microsoft.com/office/drawing/2014/main" id="{DCC6F0ED-ACA0-4BB9-AC15-F9259EE36F6C}"/>
              </a:ext>
            </a:extLst>
          </p:cNvPr>
          <p:cNvSpPr/>
          <p:nvPr/>
        </p:nvSpPr>
        <p:spPr>
          <a:xfrm>
            <a:off x="1590855" y="7262813"/>
            <a:ext cx="8628062" cy="86995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b="1" dirty="0"/>
              <a:t>TECNOLOGIA</a:t>
            </a:r>
            <a:endParaRPr lang="es-EC" sz="2400" b="1" dirty="0"/>
          </a:p>
        </p:txBody>
      </p:sp>
      <p:sp>
        <p:nvSpPr>
          <p:cNvPr id="20" name="TextBox 20"/>
          <p:cNvSpPr txBox="1">
            <a:spLocks noChangeArrowheads="1"/>
          </p:cNvSpPr>
          <p:nvPr/>
        </p:nvSpPr>
        <p:spPr bwMode="auto">
          <a:xfrm>
            <a:off x="17642" y="7947026"/>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s-EC"/>
              <a:t>Fuente: COMACO</a:t>
            </a:r>
            <a:endParaRPr lang="es-EC" altLang="es-EC"/>
          </a:p>
        </p:txBody>
      </p:sp>
      <p:pic>
        <p:nvPicPr>
          <p:cNvPr id="2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61" y="1837605"/>
            <a:ext cx="9011478" cy="49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rrow: Left-Right 19">
            <a:extLst>
              <a:ext uri="{FF2B5EF4-FFF2-40B4-BE49-F238E27FC236}">
                <a16:creationId xmlns:a16="http://schemas.microsoft.com/office/drawing/2014/main" id="{DCC6F0ED-ACA0-4BB9-AC15-F9259EE36F6C}"/>
              </a:ext>
            </a:extLst>
          </p:cNvPr>
          <p:cNvSpPr/>
          <p:nvPr/>
        </p:nvSpPr>
        <p:spPr>
          <a:xfrm>
            <a:off x="4276657" y="6135757"/>
            <a:ext cx="5805185" cy="608354"/>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b="1" dirty="0"/>
              <a:t>TECNOLOGÍA</a:t>
            </a:r>
            <a:endParaRPr lang="es-EC" sz="2400" b="1" dirty="0"/>
          </a:p>
        </p:txBody>
      </p:sp>
    </p:spTree>
    <p:extLst>
      <p:ext uri="{BB962C8B-B14F-4D97-AF65-F5344CB8AC3E}">
        <p14:creationId xmlns:p14="http://schemas.microsoft.com/office/powerpoint/2010/main" val="340762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 OPERACIONALIZACIÓN DE LAS VARIABLES</a:t>
            </a:r>
            <a:endParaRPr lang="es-EC" sz="2800" dirty="0">
              <a:solidFill>
                <a:prstClr val="black"/>
              </a:solidFill>
              <a:latin typeface="Arial" panose="020B0604020202020204" pitchFamily="34" charset="0"/>
              <a:cs typeface="Arial" panose="020B0604020202020204" pitchFamily="34" charset="0"/>
            </a:endParaRPr>
          </a:p>
        </p:txBody>
      </p:sp>
      <p:graphicFrame>
        <p:nvGraphicFramePr>
          <p:cNvPr id="12" name="Table 3">
            <a:extLst>
              <a:ext uri="{FF2B5EF4-FFF2-40B4-BE49-F238E27FC236}">
                <a16:creationId xmlns:a16="http://schemas.microsoft.com/office/drawing/2014/main" id="{8285FE55-3E08-41DA-8D8B-2F59D63F4DB8}"/>
              </a:ext>
            </a:extLst>
          </p:cNvPr>
          <p:cNvGraphicFramePr>
            <a:graphicFrameLocks noGrp="1"/>
          </p:cNvGraphicFramePr>
          <p:nvPr>
            <p:extLst>
              <p:ext uri="{D42A27DB-BD31-4B8C-83A1-F6EECF244321}">
                <p14:modId xmlns:p14="http://schemas.microsoft.com/office/powerpoint/2010/main" val="279786637"/>
              </p:ext>
            </p:extLst>
          </p:nvPr>
        </p:nvGraphicFramePr>
        <p:xfrm>
          <a:off x="4339717" y="1821571"/>
          <a:ext cx="7712763" cy="4029336"/>
        </p:xfrm>
        <a:graphic>
          <a:graphicData uri="http://schemas.openxmlformats.org/drawingml/2006/table">
            <a:tbl>
              <a:tblPr firstRow="1" firstCol="1" bandRow="1">
                <a:tableStyleId>{5C22544A-7EE6-4342-B048-85BDC9FD1C3A}</a:tableStyleId>
              </a:tblPr>
              <a:tblGrid>
                <a:gridCol w="2183876">
                  <a:extLst>
                    <a:ext uri="{9D8B030D-6E8A-4147-A177-3AD203B41FA5}">
                      <a16:colId xmlns:a16="http://schemas.microsoft.com/office/drawing/2014/main" val="3135931777"/>
                    </a:ext>
                  </a:extLst>
                </a:gridCol>
                <a:gridCol w="5528887">
                  <a:extLst>
                    <a:ext uri="{9D8B030D-6E8A-4147-A177-3AD203B41FA5}">
                      <a16:colId xmlns:a16="http://schemas.microsoft.com/office/drawing/2014/main" val="129071652"/>
                    </a:ext>
                  </a:extLst>
                </a:gridCol>
              </a:tblGrid>
              <a:tr h="284082">
                <a:tc>
                  <a:txBody>
                    <a:bodyPr/>
                    <a:lstStyle/>
                    <a:p>
                      <a:pPr algn="ctr">
                        <a:spcAft>
                          <a:spcPts val="0"/>
                        </a:spcAft>
                      </a:pPr>
                      <a:r>
                        <a:rPr lang="es-ES_tradnl" sz="1600" dirty="0">
                          <a:effectLst/>
                        </a:rPr>
                        <a:t>DIMENSIÓN</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88" marR="62888" marT="0" marB="0" anchor="ctr"/>
                </a:tc>
                <a:tc>
                  <a:txBody>
                    <a:bodyPr/>
                    <a:lstStyle/>
                    <a:p>
                      <a:pPr algn="ctr">
                        <a:spcAft>
                          <a:spcPts val="0"/>
                        </a:spcAft>
                      </a:pPr>
                      <a:r>
                        <a:rPr lang="es-ES_tradnl" sz="1600">
                          <a:effectLst/>
                        </a:rPr>
                        <a:t>INDICADORES</a:t>
                      </a:r>
                      <a:endParaRPr lang="es-EC" sz="1600">
                        <a:effectLst/>
                        <a:latin typeface="Cambria" panose="02040503050406030204" pitchFamily="18" charset="0"/>
                        <a:ea typeface="MS Mincho" panose="02020609040205080304" pitchFamily="49" charset="-128"/>
                        <a:cs typeface="Times New Roman" panose="02020603050405020304" pitchFamily="18" charset="0"/>
                      </a:endParaRPr>
                    </a:p>
                  </a:txBody>
                  <a:tcPr marL="62888" marR="62888" marT="0" marB="0" anchor="ctr"/>
                </a:tc>
                <a:extLst>
                  <a:ext uri="{0D108BD9-81ED-4DB2-BD59-A6C34878D82A}">
                    <a16:rowId xmlns:a16="http://schemas.microsoft.com/office/drawing/2014/main" val="634609531"/>
                  </a:ext>
                </a:extLst>
              </a:tr>
              <a:tr h="1955536">
                <a:tc>
                  <a:txBody>
                    <a:bodyPr/>
                    <a:lstStyle/>
                    <a:p>
                      <a:pPr algn="ctr">
                        <a:spcAft>
                          <a:spcPts val="0"/>
                        </a:spcAft>
                      </a:pPr>
                      <a:r>
                        <a:rPr lang="es-ES_tradnl" sz="1600" dirty="0">
                          <a:effectLst/>
                        </a:rPr>
                        <a:t>POLÍTICA INTERNACIONAL</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88" marR="62888" marT="0" marB="0" anchor="ctr"/>
                </a:tc>
                <a:tc>
                  <a:txBody>
                    <a:bodyPr/>
                    <a:lstStyle/>
                    <a:p>
                      <a:pPr algn="l">
                        <a:lnSpc>
                          <a:spcPct val="100000"/>
                        </a:lnSpc>
                        <a:spcAft>
                          <a:spcPts val="0"/>
                        </a:spcAft>
                      </a:pPr>
                      <a:r>
                        <a:rPr lang="es-EC" sz="1800" kern="1200" dirty="0">
                          <a:solidFill>
                            <a:schemeClr val="dk1"/>
                          </a:solidFill>
                          <a:effectLst/>
                          <a:latin typeface="+mn-lt"/>
                          <a:ea typeface="+mn-ea"/>
                          <a:cs typeface="+mn-cs"/>
                        </a:rPr>
                        <a:t>Indicadores de desarrollo de Normativa Internacional de buenas prácticas para alcanzar la vigilancia tecnológica.</a:t>
                      </a:r>
                    </a:p>
                    <a:p>
                      <a:pPr algn="l">
                        <a:lnSpc>
                          <a:spcPct val="100000"/>
                        </a:lnSpc>
                        <a:spcAft>
                          <a:spcPts val="0"/>
                        </a:spcAft>
                      </a:pPr>
                      <a:r>
                        <a:rPr lang="es-EC" sz="1800" kern="1200" dirty="0">
                          <a:solidFill>
                            <a:schemeClr val="dk1"/>
                          </a:solidFill>
                          <a:effectLst/>
                          <a:latin typeface="+mn-lt"/>
                          <a:ea typeface="+mn-ea"/>
                          <a:cs typeface="+mn-cs"/>
                        </a:rPr>
                        <a:t>Normativa Internacional para alcanzar producción de tecnología.</a:t>
                      </a:r>
                    </a:p>
                    <a:p>
                      <a:pPr algn="l">
                        <a:lnSpc>
                          <a:spcPct val="100000"/>
                        </a:lnSpc>
                        <a:spcAft>
                          <a:spcPts val="0"/>
                        </a:spcAft>
                      </a:pPr>
                      <a:r>
                        <a:rPr lang="es-EC" sz="1800" kern="1200" dirty="0">
                          <a:solidFill>
                            <a:schemeClr val="dk1"/>
                          </a:solidFill>
                          <a:effectLst/>
                          <a:latin typeface="+mn-lt"/>
                          <a:ea typeface="+mn-ea"/>
                          <a:cs typeface="+mn-cs"/>
                        </a:rPr>
                        <a:t>La ciencia y tecnología enfocadas a la seguridad y defensa</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88" marR="62888" marT="0" marB="0" anchor="ctr"/>
                </a:tc>
                <a:extLst>
                  <a:ext uri="{0D108BD9-81ED-4DB2-BD59-A6C34878D82A}">
                    <a16:rowId xmlns:a16="http://schemas.microsoft.com/office/drawing/2014/main" val="282827796"/>
                  </a:ext>
                </a:extLst>
              </a:tr>
              <a:tr h="1789718">
                <a:tc>
                  <a:txBody>
                    <a:bodyPr/>
                    <a:lstStyle/>
                    <a:p>
                      <a:pPr algn="ctr">
                        <a:spcAft>
                          <a:spcPts val="0"/>
                        </a:spcAft>
                      </a:pPr>
                      <a:r>
                        <a:rPr lang="es-ES_tradnl" sz="1600" dirty="0">
                          <a:effectLst/>
                        </a:rPr>
                        <a:t> </a:t>
                      </a:r>
                      <a:endParaRPr lang="es-EC" sz="1600" dirty="0">
                        <a:effectLst/>
                      </a:endParaRPr>
                    </a:p>
                    <a:p>
                      <a:pPr algn="ctr">
                        <a:spcAft>
                          <a:spcPts val="0"/>
                        </a:spcAft>
                      </a:pPr>
                      <a:r>
                        <a:rPr lang="es-ES_tradnl" sz="1600" dirty="0">
                          <a:effectLst/>
                        </a:rPr>
                        <a:t>SEGURIDAD Y DEFENSA </a:t>
                      </a:r>
                      <a:endParaRPr lang="es-EC"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88" marR="62888" marT="0" marB="0" anchor="ctr"/>
                </a:tc>
                <a:tc>
                  <a:txBody>
                    <a:bodyPr/>
                    <a:lstStyle/>
                    <a:p>
                      <a:pPr marL="0" indent="0" algn="l">
                        <a:spcAft>
                          <a:spcPts val="0"/>
                        </a:spcAft>
                      </a:pPr>
                      <a:r>
                        <a:rPr lang="es-EC" sz="1800" kern="1200" dirty="0">
                          <a:solidFill>
                            <a:schemeClr val="dk1"/>
                          </a:solidFill>
                          <a:effectLst/>
                          <a:latin typeface="+mn-lt"/>
                          <a:ea typeface="+mn-ea"/>
                          <a:cs typeface="+mn-cs"/>
                        </a:rPr>
                        <a:t>Ciclo </a:t>
                      </a:r>
                      <a:r>
                        <a:rPr lang="es-EC" sz="1800" kern="1200" dirty="0" err="1">
                          <a:solidFill>
                            <a:schemeClr val="dk1"/>
                          </a:solidFill>
                          <a:effectLst/>
                          <a:latin typeface="+mn-lt"/>
                          <a:ea typeface="+mn-ea"/>
                          <a:cs typeface="+mn-cs"/>
                        </a:rPr>
                        <a:t>metod</a:t>
                      </a:r>
                      <a:r>
                        <a:rPr lang="es-EC" sz="1800" kern="1200" dirty="0">
                          <a:solidFill>
                            <a:schemeClr val="dk1"/>
                          </a:solidFill>
                          <a:effectLst/>
                          <a:latin typeface="+mn-lt"/>
                          <a:ea typeface="+mn-ea"/>
                          <a:cs typeface="+mn-cs"/>
                        </a:rPr>
                        <a:t>. para producción de información para la VT .</a:t>
                      </a:r>
                    </a:p>
                    <a:p>
                      <a:pPr marL="0" indent="0" algn="l">
                        <a:spcAft>
                          <a:spcPts val="0"/>
                        </a:spcAft>
                      </a:pPr>
                      <a:r>
                        <a:rPr lang="es-EC" sz="1800" kern="1200" dirty="0">
                          <a:solidFill>
                            <a:schemeClr val="dk1"/>
                          </a:solidFill>
                          <a:effectLst/>
                          <a:latin typeface="+mn-lt"/>
                          <a:ea typeface="+mn-ea"/>
                          <a:cs typeface="+mn-cs"/>
                        </a:rPr>
                        <a:t>Publicaciones científicas internacionales como indicador de Producción científica. </a:t>
                      </a:r>
                    </a:p>
                    <a:p>
                      <a:pPr marL="0" indent="0" algn="l">
                        <a:spcAft>
                          <a:spcPts val="0"/>
                        </a:spcAft>
                      </a:pPr>
                      <a:r>
                        <a:rPr lang="es-EC" sz="1800" kern="1200" dirty="0">
                          <a:solidFill>
                            <a:schemeClr val="dk1"/>
                          </a:solidFill>
                          <a:effectLst/>
                          <a:latin typeface="+mn-lt"/>
                          <a:ea typeface="+mn-ea"/>
                          <a:cs typeface="+mn-cs"/>
                        </a:rPr>
                        <a:t>Patentes como indicador de posicionamiento tecnológico.</a:t>
                      </a:r>
                    </a:p>
                    <a:p>
                      <a:pPr marL="0" indent="0" algn="l">
                        <a:spcAft>
                          <a:spcPts val="0"/>
                        </a:spcAft>
                      </a:pPr>
                      <a:r>
                        <a:rPr lang="es-EC" sz="1800" kern="1200" dirty="0">
                          <a:solidFill>
                            <a:schemeClr val="dk1"/>
                          </a:solidFill>
                          <a:effectLst/>
                          <a:latin typeface="+mn-lt"/>
                          <a:ea typeface="+mn-ea"/>
                          <a:cs typeface="+mn-cs"/>
                        </a:rPr>
                        <a:t>Gestión de la ciencia y tecnología en FF.AA. </a:t>
                      </a:r>
                    </a:p>
                    <a:p>
                      <a:pPr marL="0" indent="0" algn="l">
                        <a:spcAft>
                          <a:spcPts val="0"/>
                        </a:spcAft>
                      </a:pPr>
                      <a:r>
                        <a:rPr lang="es-EC" sz="1800" kern="1200" dirty="0">
                          <a:solidFill>
                            <a:schemeClr val="dk1"/>
                          </a:solidFill>
                          <a:effectLst/>
                          <a:latin typeface="+mn-lt"/>
                          <a:ea typeface="+mn-ea"/>
                          <a:cs typeface="+mn-cs"/>
                        </a:rPr>
                        <a:t>Desarrollo de ciencia y tecnología para FF.AA.</a:t>
                      </a:r>
                    </a:p>
                  </a:txBody>
                  <a:tcPr marL="62888" marR="62888" marT="0" marB="0"/>
                </a:tc>
                <a:extLst>
                  <a:ext uri="{0D108BD9-81ED-4DB2-BD59-A6C34878D82A}">
                    <a16:rowId xmlns:a16="http://schemas.microsoft.com/office/drawing/2014/main" val="185396720"/>
                  </a:ext>
                </a:extLst>
              </a:tr>
            </a:tbl>
          </a:graphicData>
        </a:graphic>
      </p:graphicFrame>
      <p:sp>
        <p:nvSpPr>
          <p:cNvPr id="14" name="TextBox 5"/>
          <p:cNvSpPr txBox="1">
            <a:spLocks noChangeArrowheads="1"/>
          </p:cNvSpPr>
          <p:nvPr/>
        </p:nvSpPr>
        <p:spPr bwMode="auto">
          <a:xfrm>
            <a:off x="1563276" y="1290105"/>
            <a:ext cx="2571397" cy="369332"/>
          </a:xfrm>
          <a:prstGeom prst="rect">
            <a:avLst/>
          </a:prstGeom>
          <a:solidFill>
            <a:schemeClr val="accent2"/>
          </a:solidFill>
          <a:ln w="9525">
            <a:solidFill>
              <a:schemeClr val="accent1"/>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s-EC">
                <a:solidFill>
                  <a:schemeClr val="bg1"/>
                </a:solidFill>
              </a:rPr>
              <a:t>V INDEPENDIENTE</a:t>
            </a:r>
            <a:endParaRPr lang="es-EC" altLang="es-EC">
              <a:solidFill>
                <a:schemeClr val="bg1"/>
              </a:solidFill>
            </a:endParaRPr>
          </a:p>
        </p:txBody>
      </p:sp>
      <p:pic>
        <p:nvPicPr>
          <p:cNvPr id="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318" y="1821571"/>
            <a:ext cx="2057607" cy="14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318" y="5386329"/>
            <a:ext cx="2057607" cy="134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1"/>
          <p:cNvSpPr txBox="1">
            <a:spLocks noChangeArrowheads="1"/>
          </p:cNvSpPr>
          <p:nvPr/>
        </p:nvSpPr>
        <p:spPr bwMode="auto">
          <a:xfrm>
            <a:off x="1563276" y="3374891"/>
            <a:ext cx="257139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s-EC"/>
              <a:t>NUEVAS TECNOLOGÍAS</a:t>
            </a:r>
            <a:endParaRPr lang="es-EC" altLang="es-EC"/>
          </a:p>
        </p:txBody>
      </p:sp>
      <p:sp>
        <p:nvSpPr>
          <p:cNvPr id="18" name="TextBox 12"/>
          <p:cNvSpPr txBox="1">
            <a:spLocks noChangeArrowheads="1"/>
          </p:cNvSpPr>
          <p:nvPr/>
        </p:nvSpPr>
        <p:spPr bwMode="auto">
          <a:xfrm>
            <a:off x="1739721" y="3826612"/>
            <a:ext cx="2218508" cy="14773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s-EC" dirty="0"/>
              <a:t>INCREMENTA CAPACIDAD</a:t>
            </a:r>
          </a:p>
          <a:p>
            <a:r>
              <a:rPr lang="en-GB" altLang="es-EC" dirty="0"/>
              <a:t>DISUASIVA</a:t>
            </a:r>
          </a:p>
          <a:p>
            <a:r>
              <a:rPr lang="en-GB" altLang="es-EC" dirty="0"/>
              <a:t>OPERATIVA</a:t>
            </a:r>
          </a:p>
          <a:p>
            <a:r>
              <a:rPr lang="en-GB" altLang="es-EC" dirty="0"/>
              <a:t>CONFIANZA SOCIAL</a:t>
            </a:r>
            <a:endParaRPr lang="es-EC" altLang="es-EC" dirty="0"/>
          </a:p>
        </p:txBody>
      </p:sp>
    </p:spTree>
    <p:extLst>
      <p:ext uri="{BB962C8B-B14F-4D97-AF65-F5344CB8AC3E}">
        <p14:creationId xmlns:p14="http://schemas.microsoft.com/office/powerpoint/2010/main" val="30222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 OPERACIONALIZACIÓN DE LAS VARIABLES</a:t>
            </a:r>
            <a:endParaRPr lang="es-EC" sz="2800" dirty="0">
              <a:solidFill>
                <a:prstClr val="black"/>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8285FE55-3E08-41DA-8D8B-2F59D63F4DB8}"/>
              </a:ext>
            </a:extLst>
          </p:cNvPr>
          <p:cNvGraphicFramePr>
            <a:graphicFrameLocks noGrp="1"/>
          </p:cNvGraphicFramePr>
          <p:nvPr>
            <p:extLst>
              <p:ext uri="{D42A27DB-BD31-4B8C-83A1-F6EECF244321}">
                <p14:modId xmlns:p14="http://schemas.microsoft.com/office/powerpoint/2010/main" val="745852077"/>
              </p:ext>
            </p:extLst>
          </p:nvPr>
        </p:nvGraphicFramePr>
        <p:xfrm>
          <a:off x="3919838" y="1684355"/>
          <a:ext cx="8106138" cy="4603609"/>
        </p:xfrm>
        <a:graphic>
          <a:graphicData uri="http://schemas.openxmlformats.org/drawingml/2006/table">
            <a:tbl>
              <a:tblPr firstRow="1" firstCol="1" bandRow="1">
                <a:tableStyleId>{5C22544A-7EE6-4342-B048-85BDC9FD1C3A}</a:tableStyleId>
              </a:tblPr>
              <a:tblGrid>
                <a:gridCol w="2295261">
                  <a:extLst>
                    <a:ext uri="{9D8B030D-6E8A-4147-A177-3AD203B41FA5}">
                      <a16:colId xmlns:a16="http://schemas.microsoft.com/office/drawing/2014/main" val="3135931777"/>
                    </a:ext>
                  </a:extLst>
                </a:gridCol>
                <a:gridCol w="5810877">
                  <a:extLst>
                    <a:ext uri="{9D8B030D-6E8A-4147-A177-3AD203B41FA5}">
                      <a16:colId xmlns:a16="http://schemas.microsoft.com/office/drawing/2014/main" val="129071652"/>
                    </a:ext>
                  </a:extLst>
                </a:gridCol>
              </a:tblGrid>
              <a:tr h="179961">
                <a:tc>
                  <a:txBody>
                    <a:bodyPr/>
                    <a:lstStyle/>
                    <a:p>
                      <a:pPr algn="ctr">
                        <a:spcAft>
                          <a:spcPts val="0"/>
                        </a:spcAft>
                      </a:pPr>
                      <a:r>
                        <a:rPr lang="es-ES_tradnl" sz="2000" dirty="0">
                          <a:effectLst/>
                        </a:rPr>
                        <a:t>DIMENSIÓN</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tc>
                  <a:txBody>
                    <a:bodyPr/>
                    <a:lstStyle/>
                    <a:p>
                      <a:pPr algn="ctr">
                        <a:spcAft>
                          <a:spcPts val="0"/>
                        </a:spcAft>
                      </a:pPr>
                      <a:r>
                        <a:rPr lang="es-ES_tradnl" sz="2000" dirty="0">
                          <a:effectLst/>
                        </a:rPr>
                        <a:t>INDICADORES</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extLst>
                  <a:ext uri="{0D108BD9-81ED-4DB2-BD59-A6C34878D82A}">
                    <a16:rowId xmlns:a16="http://schemas.microsoft.com/office/drawing/2014/main" val="634609531"/>
                  </a:ext>
                </a:extLst>
              </a:tr>
              <a:tr h="1079763">
                <a:tc>
                  <a:txBody>
                    <a:bodyPr/>
                    <a:lstStyle/>
                    <a:p>
                      <a:pPr algn="ctr">
                        <a:spcAft>
                          <a:spcPts val="0"/>
                        </a:spcAft>
                      </a:pPr>
                      <a:r>
                        <a:rPr lang="es-ES_tradnl" sz="2000" dirty="0">
                          <a:effectLst/>
                        </a:rPr>
                        <a:t>POLÍTICA</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tc>
                  <a:txBody>
                    <a:bodyPr/>
                    <a:lstStyle/>
                    <a:p>
                      <a:pPr algn="l">
                        <a:lnSpc>
                          <a:spcPct val="150000"/>
                        </a:lnSpc>
                        <a:spcAft>
                          <a:spcPts val="0"/>
                        </a:spcAft>
                      </a:pPr>
                      <a:r>
                        <a:rPr lang="es-ES_tradnl" sz="2000" dirty="0">
                          <a:effectLst/>
                        </a:rPr>
                        <a:t>Constitución Política del Estado </a:t>
                      </a:r>
                      <a:endParaRPr lang="es-EC" sz="2000" dirty="0">
                        <a:effectLst/>
                      </a:endParaRPr>
                    </a:p>
                    <a:p>
                      <a:pPr algn="l">
                        <a:lnSpc>
                          <a:spcPct val="150000"/>
                        </a:lnSpc>
                        <a:spcAft>
                          <a:spcPts val="0"/>
                        </a:spcAft>
                      </a:pPr>
                      <a:r>
                        <a:rPr lang="es-ES_tradnl" sz="2000" dirty="0">
                          <a:effectLst/>
                        </a:rPr>
                        <a:t>Ley Orgánica de Educación Superior</a:t>
                      </a:r>
                      <a:endParaRPr lang="es-EC" sz="2000" dirty="0">
                        <a:effectLst/>
                      </a:endParaRPr>
                    </a:p>
                    <a:p>
                      <a:pPr algn="l">
                        <a:lnSpc>
                          <a:spcPct val="150000"/>
                        </a:lnSpc>
                        <a:spcAft>
                          <a:spcPts val="0"/>
                        </a:spcAft>
                      </a:pPr>
                      <a:r>
                        <a:rPr lang="es-ES_tradnl" sz="2000" dirty="0">
                          <a:effectLst/>
                        </a:rPr>
                        <a:t>Ley orgánica de las FF.AA. </a:t>
                      </a:r>
                      <a:endParaRPr lang="es-EC" sz="2000" dirty="0">
                        <a:effectLst/>
                      </a:endParaRPr>
                    </a:p>
                    <a:p>
                      <a:pPr algn="l">
                        <a:lnSpc>
                          <a:spcPct val="150000"/>
                        </a:lnSpc>
                        <a:spcAft>
                          <a:spcPts val="0"/>
                        </a:spcAft>
                      </a:pPr>
                      <a:r>
                        <a:rPr lang="es-ES_tradnl" sz="2000" dirty="0">
                          <a:effectLst/>
                        </a:rPr>
                        <a:t>Política de la Defensa Nacional</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extLst>
                  <a:ext uri="{0D108BD9-81ED-4DB2-BD59-A6C34878D82A}">
                    <a16:rowId xmlns:a16="http://schemas.microsoft.com/office/drawing/2014/main" val="282827796"/>
                  </a:ext>
                </a:extLst>
              </a:tr>
              <a:tr h="926323">
                <a:tc>
                  <a:txBody>
                    <a:bodyPr/>
                    <a:lstStyle/>
                    <a:p>
                      <a:pPr algn="ctr">
                        <a:spcAft>
                          <a:spcPts val="0"/>
                        </a:spcAft>
                      </a:pPr>
                      <a:r>
                        <a:rPr lang="es-ES_tradnl" sz="2000" dirty="0">
                          <a:effectLst/>
                        </a:rPr>
                        <a:t>SEGURIDAD Y DEFENSA </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tc>
                  <a:txBody>
                    <a:bodyPr/>
                    <a:lstStyle/>
                    <a:p>
                      <a:pPr algn="l">
                        <a:lnSpc>
                          <a:spcPct val="115000"/>
                        </a:lnSpc>
                        <a:spcAft>
                          <a:spcPts val="0"/>
                        </a:spcAft>
                      </a:pPr>
                      <a:r>
                        <a:rPr lang="es-ES_tradnl" sz="2000" dirty="0">
                          <a:effectLst/>
                        </a:rPr>
                        <a:t>Estructura Organizacional Estratégica.</a:t>
                      </a:r>
                      <a:endParaRPr lang="es-EC" sz="2000" dirty="0">
                        <a:effectLst/>
                      </a:endParaRPr>
                    </a:p>
                    <a:p>
                      <a:pPr algn="l">
                        <a:lnSpc>
                          <a:spcPct val="115000"/>
                        </a:lnSpc>
                        <a:spcAft>
                          <a:spcPts val="0"/>
                        </a:spcAft>
                      </a:pPr>
                      <a:r>
                        <a:rPr lang="es-ES_tradnl" sz="2000" dirty="0">
                          <a:effectLst/>
                        </a:rPr>
                        <a:t>Capacidades de las FF.AA.</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tc>
                <a:extLst>
                  <a:ext uri="{0D108BD9-81ED-4DB2-BD59-A6C34878D82A}">
                    <a16:rowId xmlns:a16="http://schemas.microsoft.com/office/drawing/2014/main" val="185396720"/>
                  </a:ext>
                </a:extLst>
              </a:tr>
              <a:tr h="559318">
                <a:tc>
                  <a:txBody>
                    <a:bodyPr/>
                    <a:lstStyle/>
                    <a:p>
                      <a:pPr algn="ctr">
                        <a:spcAft>
                          <a:spcPts val="0"/>
                        </a:spcAft>
                      </a:pPr>
                      <a:r>
                        <a:rPr lang="es-ES_tradnl" sz="2000" dirty="0">
                          <a:effectLst/>
                        </a:rPr>
                        <a:t>ECONÓMICO</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tc>
                  <a:txBody>
                    <a:bodyPr/>
                    <a:lstStyle/>
                    <a:p>
                      <a:pPr marL="178435" algn="l">
                        <a:spcAft>
                          <a:spcPts val="0"/>
                        </a:spcAft>
                      </a:pPr>
                      <a:r>
                        <a:rPr lang="es-EC" sz="2000" dirty="0">
                          <a:effectLst/>
                        </a:rPr>
                        <a:t>PIB en I+D+I. </a:t>
                      </a:r>
                    </a:p>
                    <a:p>
                      <a:pPr algn="just"/>
                      <a:r>
                        <a:rPr lang="es-EC" sz="2000" dirty="0">
                          <a:effectLst/>
                        </a:rPr>
                        <a:t>Cooperación externa en I+D+I</a:t>
                      </a:r>
                      <a:endParaRPr lang="es-EC"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2879" marR="62879" marT="0" marB="0"/>
                </a:tc>
                <a:extLst>
                  <a:ext uri="{0D108BD9-81ED-4DB2-BD59-A6C34878D82A}">
                    <a16:rowId xmlns:a16="http://schemas.microsoft.com/office/drawing/2014/main" val="943199030"/>
                  </a:ext>
                </a:extLst>
              </a:tr>
              <a:tr h="386915">
                <a:tc>
                  <a:txBody>
                    <a:bodyPr/>
                    <a:lstStyle/>
                    <a:p>
                      <a:pPr algn="ctr">
                        <a:spcAft>
                          <a:spcPts val="0"/>
                        </a:spcAft>
                      </a:pPr>
                      <a:r>
                        <a:rPr lang="es-ES_tradnl" sz="2000" dirty="0">
                          <a:effectLst/>
                        </a:rPr>
                        <a:t>MILITAR </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nchor="ctr"/>
                </a:tc>
                <a:tc>
                  <a:txBody>
                    <a:bodyPr/>
                    <a:lstStyle/>
                    <a:p>
                      <a:pPr marL="0" indent="0" algn="l">
                        <a:spcAft>
                          <a:spcPts val="0"/>
                        </a:spcAft>
                      </a:pPr>
                      <a:r>
                        <a:rPr lang="es-ES_tradnl" sz="2000" dirty="0">
                          <a:effectLst/>
                        </a:rPr>
                        <a:t>Requerimientos  mejorar las capacidades.</a:t>
                      </a:r>
                      <a:endParaRPr lang="es-EC" sz="2000" dirty="0">
                        <a:effectLst/>
                      </a:endParaRPr>
                    </a:p>
                    <a:p>
                      <a:pPr algn="just">
                        <a:lnSpc>
                          <a:spcPct val="115000"/>
                        </a:lnSpc>
                        <a:spcAft>
                          <a:spcPts val="0"/>
                        </a:spcAft>
                      </a:pPr>
                      <a:r>
                        <a:rPr lang="es-ES_tradnl" sz="2000" dirty="0">
                          <a:effectLst/>
                        </a:rPr>
                        <a:t>Niveles de operabilidad y operatividad de  FF.AA. al 2021.</a:t>
                      </a:r>
                      <a:endParaRPr lang="es-EC"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879" marR="62879" marT="0" marB="0"/>
                </a:tc>
                <a:extLst>
                  <a:ext uri="{0D108BD9-81ED-4DB2-BD59-A6C34878D82A}">
                    <a16:rowId xmlns:a16="http://schemas.microsoft.com/office/drawing/2014/main" val="2107982432"/>
                  </a:ext>
                </a:extLst>
              </a:tr>
            </a:tbl>
          </a:graphicData>
        </a:graphic>
      </p:graphicFrame>
      <p:sp>
        <p:nvSpPr>
          <p:cNvPr id="5" name="TextBox 5"/>
          <p:cNvSpPr txBox="1">
            <a:spLocks noChangeArrowheads="1"/>
          </p:cNvSpPr>
          <p:nvPr/>
        </p:nvSpPr>
        <p:spPr bwMode="auto">
          <a:xfrm>
            <a:off x="1520907" y="1210364"/>
            <a:ext cx="1766172" cy="369332"/>
          </a:xfrm>
          <a:prstGeom prst="rect">
            <a:avLst/>
          </a:prstGeom>
          <a:solidFill>
            <a:schemeClr val="accent2"/>
          </a:solidFill>
          <a:ln w="9525">
            <a:solidFill>
              <a:schemeClr val="accent1"/>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s-EC" dirty="0">
                <a:solidFill>
                  <a:schemeClr val="bg1"/>
                </a:solidFill>
              </a:rPr>
              <a:t>V DEPENDIENTE</a:t>
            </a:r>
            <a:endParaRPr lang="es-EC" altLang="es-EC" dirty="0">
              <a:solidFill>
                <a:schemeClr val="bg1"/>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965" y="1767444"/>
            <a:ext cx="1400514" cy="145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736" y="5412826"/>
            <a:ext cx="1400514" cy="12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1338079" y="3394225"/>
            <a:ext cx="2403625" cy="64633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s-EC"/>
              <a:t>CAMBIO O DEPENDENCIA</a:t>
            </a:r>
            <a:endParaRPr lang="es-EC" altLang="es-EC"/>
          </a:p>
        </p:txBody>
      </p:sp>
      <p:sp>
        <p:nvSpPr>
          <p:cNvPr id="10" name="TextBox 10"/>
          <p:cNvSpPr txBox="1">
            <a:spLocks noChangeArrowheads="1"/>
          </p:cNvSpPr>
          <p:nvPr/>
        </p:nvSpPr>
        <p:spPr bwMode="auto">
          <a:xfrm>
            <a:off x="1338078" y="4074185"/>
            <a:ext cx="2403625"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s-EC" dirty="0"/>
              <a:t>TECNOLOGÍA  CAMBIA </a:t>
            </a:r>
          </a:p>
          <a:p>
            <a:r>
              <a:rPr lang="en-GB" altLang="es-EC" dirty="0"/>
              <a:t>ORGANIZACIÓN</a:t>
            </a:r>
          </a:p>
          <a:p>
            <a:r>
              <a:rPr lang="en-GB" altLang="es-EC" dirty="0"/>
              <a:t>DOCTRINA</a:t>
            </a:r>
          </a:p>
          <a:p>
            <a:r>
              <a:rPr lang="en-GB" altLang="es-EC" dirty="0"/>
              <a:t>EMPLEO</a:t>
            </a:r>
            <a:endParaRPr lang="es-EC" altLang="es-EC" dirty="0"/>
          </a:p>
        </p:txBody>
      </p:sp>
    </p:spTree>
    <p:extLst>
      <p:ext uri="{BB962C8B-B14F-4D97-AF65-F5344CB8AC3E}">
        <p14:creationId xmlns:p14="http://schemas.microsoft.com/office/powerpoint/2010/main" val="401378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10. OBJETO DE ESTUDIO Y CAMPO DE ACCIÓN</a:t>
            </a:r>
            <a:endParaRPr lang="es-EC" sz="2800" dirty="0">
              <a:solidFill>
                <a:prstClr val="black"/>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C015AC91-C66F-4E42-B63B-2A20A48AC2A5}"/>
              </a:ext>
            </a:extLst>
          </p:cNvPr>
          <p:cNvPicPr>
            <a:picLocks noChangeAspect="1"/>
          </p:cNvPicPr>
          <p:nvPr/>
        </p:nvPicPr>
        <p:blipFill>
          <a:blip r:embed="rId3"/>
          <a:stretch>
            <a:fillRect/>
          </a:stretch>
        </p:blipFill>
        <p:spPr>
          <a:xfrm>
            <a:off x="1792597" y="1222338"/>
            <a:ext cx="9434718" cy="4956112"/>
          </a:xfrm>
          <a:prstGeom prst="rect">
            <a:avLst/>
          </a:prstGeom>
          <a:ln>
            <a:noFill/>
          </a:ln>
          <a:effectLst>
            <a:softEdge rad="112500"/>
          </a:effectLst>
        </p:spPr>
      </p:pic>
      <p:pic>
        <p:nvPicPr>
          <p:cNvPr id="8198" name="Picture 6" descr="Revista de las Fuerzas Armadas del Ecuador Mayo-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915" y="1091293"/>
            <a:ext cx="3502025" cy="490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12226" y="196529"/>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DISEÑO DE LA INVESTIGACIÓN</a:t>
            </a:r>
          </a:p>
        </p:txBody>
      </p:sp>
      <p:sp>
        <p:nvSpPr>
          <p:cNvPr id="3" name="Rectangle 2">
            <a:extLst>
              <a:ext uri="{FF2B5EF4-FFF2-40B4-BE49-F238E27FC236}">
                <a16:creationId xmlns:a16="http://schemas.microsoft.com/office/drawing/2014/main" id="{C556780D-2DB9-46F8-8B61-7F62B23C6408}"/>
              </a:ext>
            </a:extLst>
          </p:cNvPr>
          <p:cNvSpPr>
            <a:spLocks noChangeArrowheads="1"/>
          </p:cNvSpPr>
          <p:nvPr/>
        </p:nvSpPr>
        <p:spPr bwMode="auto">
          <a:xfrm>
            <a:off x="7340363" y="3613907"/>
            <a:ext cx="4463102" cy="2062103"/>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ES_tradnl" altLang="es-EC" sz="3200" dirty="0">
                <a:solidFill>
                  <a:srgbClr val="000000"/>
                </a:solidFill>
              </a:rPr>
              <a:t>Propone una metodología VT que se adapte a los procesos de desarrollo de tecnología.</a:t>
            </a:r>
            <a:endParaRPr lang="en-US" altLang="es-EC" sz="3200" dirty="0">
              <a:solidFill>
                <a:srgbClr val="000000"/>
              </a:solidFill>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293" y="2429136"/>
            <a:ext cx="54673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3187" y="1305186"/>
            <a:ext cx="3606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34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grpSp>
        <p:nvGrpSpPr>
          <p:cNvPr id="3" name="Group 8"/>
          <p:cNvGrpSpPr>
            <a:grpSpLocks/>
          </p:cNvGrpSpPr>
          <p:nvPr/>
        </p:nvGrpSpPr>
        <p:grpSpPr bwMode="auto">
          <a:xfrm>
            <a:off x="2298305" y="1825939"/>
            <a:ext cx="8228445" cy="3294062"/>
            <a:chOff x="0" y="0"/>
            <a:chExt cx="4467225" cy="1988185"/>
          </a:xfrm>
        </p:grpSpPr>
        <p:sp>
          <p:nvSpPr>
            <p:cNvPr id="4" name="Rectangle: Rounded Corners 31">
              <a:extLst>
                <a:ext uri="{FF2B5EF4-FFF2-40B4-BE49-F238E27FC236}">
                  <a16:creationId xmlns:a16="http://schemas.microsoft.com/office/drawing/2014/main" id="{60DFB696-8C9E-4AA2-86AD-1EAD17988352}"/>
                </a:ext>
              </a:extLst>
            </p:cNvPr>
            <p:cNvSpPr>
              <a:spLocks noChangeArrowheads="1"/>
            </p:cNvSpPr>
            <p:nvPr/>
          </p:nvSpPr>
          <p:spPr bwMode="auto">
            <a:xfrm>
              <a:off x="0" y="0"/>
              <a:ext cx="1257167" cy="343022"/>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808080">
                  <a:alpha val="37999"/>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s-EC">
                  <a:solidFill>
                    <a:srgbClr val="000000"/>
                  </a:solidFill>
                  <a:ea typeface="游明朝" panose="020B0400000000000000" pitchFamily="18" charset="-128"/>
                </a:rPr>
                <a:t>Planificación</a:t>
              </a:r>
              <a:endParaRPr lang="es-EC" altLang="es-EC">
                <a:solidFill>
                  <a:srgbClr val="000000"/>
                </a:solidFill>
                <a:ea typeface="游明朝" panose="020B0400000000000000" pitchFamily="18" charset="-128"/>
              </a:endParaRPr>
            </a:p>
          </p:txBody>
        </p:sp>
        <p:cxnSp>
          <p:nvCxnSpPr>
            <p:cNvPr id="5" name="Straight Arrow Connector 10">
              <a:extLst>
                <a:ext uri="{FF2B5EF4-FFF2-40B4-BE49-F238E27FC236}">
                  <a16:creationId xmlns:a16="http://schemas.microsoft.com/office/drawing/2014/main" id="{9D60E963-300D-4E8C-A95F-56AA1F635E3F}"/>
                </a:ext>
              </a:extLst>
            </p:cNvPr>
            <p:cNvCxnSpPr>
              <a:cxnSpLocks noChangeShapeType="1"/>
            </p:cNvCxnSpPr>
            <p:nvPr/>
          </p:nvCxnSpPr>
          <p:spPr bwMode="auto">
            <a:xfrm>
              <a:off x="1257167" y="180134"/>
              <a:ext cx="343483" cy="0"/>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Rectangle: Rounded Corners 32">
              <a:extLst>
                <a:ext uri="{FF2B5EF4-FFF2-40B4-BE49-F238E27FC236}">
                  <a16:creationId xmlns:a16="http://schemas.microsoft.com/office/drawing/2014/main" id="{56BEA892-B12F-4E72-846F-927F4DD0CFB8}"/>
                </a:ext>
              </a:extLst>
            </p:cNvPr>
            <p:cNvSpPr>
              <a:spLocks noChangeArrowheads="1"/>
            </p:cNvSpPr>
            <p:nvPr/>
          </p:nvSpPr>
          <p:spPr bwMode="auto">
            <a:xfrm>
              <a:off x="1590920" y="0"/>
              <a:ext cx="1257167" cy="343022"/>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808080">
                  <a:alpha val="37999"/>
                </a:srgbClr>
              </a:outerShdw>
            </a:effectLst>
          </p:spPr>
          <p:txBody>
            <a:bodyPr anchor="ctr"/>
            <a:lstStyle/>
            <a:p>
              <a:pPr algn="ctr">
                <a:spcAft>
                  <a:spcPts val="0"/>
                </a:spcAft>
                <a:defRPr/>
              </a:pPr>
              <a:r>
                <a:rPr lang="es-ES_tradnl" sz="2400">
                  <a:solidFill>
                    <a:schemeClr val="dk1"/>
                  </a:solidFill>
                  <a:latin typeface="+mn-lt"/>
                  <a:ea typeface="游明朝"/>
                  <a:cs typeface="Times New Roman"/>
                </a:rPr>
                <a:t>Datos</a:t>
              </a:r>
              <a:endParaRPr lang="es-EC" sz="2400">
                <a:solidFill>
                  <a:schemeClr val="dk1"/>
                </a:solidFill>
                <a:latin typeface="+mn-lt"/>
                <a:ea typeface="游明朝"/>
                <a:cs typeface="Times New Roman"/>
              </a:endParaRPr>
            </a:p>
          </p:txBody>
        </p:sp>
        <p:cxnSp>
          <p:nvCxnSpPr>
            <p:cNvPr id="8" name="Straight Arrow Connector 12">
              <a:extLst>
                <a:ext uri="{FF2B5EF4-FFF2-40B4-BE49-F238E27FC236}">
                  <a16:creationId xmlns:a16="http://schemas.microsoft.com/office/drawing/2014/main" id="{B81858D0-2456-4F70-B2BC-1A4A79639903}"/>
                </a:ext>
              </a:extLst>
            </p:cNvPr>
            <p:cNvCxnSpPr>
              <a:cxnSpLocks noChangeShapeType="1"/>
            </p:cNvCxnSpPr>
            <p:nvPr/>
          </p:nvCxnSpPr>
          <p:spPr bwMode="auto">
            <a:xfrm>
              <a:off x="2866575" y="163845"/>
              <a:ext cx="343483" cy="0"/>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Rectangle: Rounded Corners 34">
              <a:extLst>
                <a:ext uri="{FF2B5EF4-FFF2-40B4-BE49-F238E27FC236}">
                  <a16:creationId xmlns:a16="http://schemas.microsoft.com/office/drawing/2014/main" id="{9C7F47B5-AA77-42E3-A186-5C970227C572}"/>
                </a:ext>
              </a:extLst>
            </p:cNvPr>
            <p:cNvSpPr>
              <a:spLocks noChangeArrowheads="1"/>
            </p:cNvSpPr>
            <p:nvPr/>
          </p:nvSpPr>
          <p:spPr bwMode="auto">
            <a:xfrm>
              <a:off x="3200327" y="0"/>
              <a:ext cx="1257167" cy="343022"/>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808080">
                  <a:alpha val="37999"/>
                </a:srgbClr>
              </a:outerShdw>
            </a:effectLst>
          </p:spPr>
          <p:txBody>
            <a:bodyPr anchor="ctr"/>
            <a:lstStyle/>
            <a:p>
              <a:pPr algn="ctr">
                <a:spcAft>
                  <a:spcPts val="0"/>
                </a:spcAft>
                <a:defRPr/>
              </a:pPr>
              <a:r>
                <a:rPr lang="es-ES_tradnl" sz="2400">
                  <a:solidFill>
                    <a:schemeClr val="dk1"/>
                  </a:solidFill>
                  <a:latin typeface="+mn-lt"/>
                  <a:ea typeface="游明朝"/>
                  <a:cs typeface="Times New Roman"/>
                </a:rPr>
                <a:t>Procesamiento</a:t>
              </a:r>
              <a:endParaRPr lang="es-EC" sz="2400">
                <a:solidFill>
                  <a:schemeClr val="dk1"/>
                </a:solidFill>
                <a:latin typeface="+mn-lt"/>
                <a:ea typeface="游明朝"/>
                <a:cs typeface="Times New Roman"/>
              </a:endParaRPr>
            </a:p>
          </p:txBody>
        </p:sp>
        <p:cxnSp>
          <p:nvCxnSpPr>
            <p:cNvPr id="10" name="Straight Arrow Connector 14">
              <a:extLst>
                <a:ext uri="{FF2B5EF4-FFF2-40B4-BE49-F238E27FC236}">
                  <a16:creationId xmlns:a16="http://schemas.microsoft.com/office/drawing/2014/main" id="{B42D2CB2-CDD6-431F-918D-E88B81DB9ADC}"/>
                </a:ext>
              </a:extLst>
            </p:cNvPr>
            <p:cNvCxnSpPr>
              <a:cxnSpLocks noChangeShapeType="1"/>
            </p:cNvCxnSpPr>
            <p:nvPr/>
          </p:nvCxnSpPr>
          <p:spPr bwMode="auto">
            <a:xfrm>
              <a:off x="3771502" y="418716"/>
              <a:ext cx="0" cy="343022"/>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ectangle: Rounded Corners 22">
              <a:extLst>
                <a:ext uri="{FF2B5EF4-FFF2-40B4-BE49-F238E27FC236}">
                  <a16:creationId xmlns:a16="http://schemas.microsoft.com/office/drawing/2014/main" id="{81158B12-0510-4B4F-939D-8BB520E4D056}"/>
                </a:ext>
              </a:extLst>
            </p:cNvPr>
            <p:cNvSpPr>
              <a:spLocks noChangeArrowheads="1"/>
            </p:cNvSpPr>
            <p:nvPr/>
          </p:nvSpPr>
          <p:spPr bwMode="auto">
            <a:xfrm>
              <a:off x="3210058" y="838391"/>
              <a:ext cx="1257167" cy="343022"/>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808080">
                  <a:alpha val="37999"/>
                </a:srgbClr>
              </a:outerShdw>
            </a:effec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s-EC">
                  <a:solidFill>
                    <a:srgbClr val="000000"/>
                  </a:solidFill>
                  <a:ea typeface="游明朝" panose="020B0400000000000000" pitchFamily="18" charset="-128"/>
                </a:rPr>
                <a:t>Análisis</a:t>
              </a:r>
              <a:endParaRPr lang="es-EC" altLang="es-EC">
                <a:solidFill>
                  <a:srgbClr val="000000"/>
                </a:solidFill>
                <a:ea typeface="游明朝" panose="020B0400000000000000" pitchFamily="18" charset="-128"/>
              </a:endParaRPr>
            </a:p>
          </p:txBody>
        </p:sp>
        <p:cxnSp>
          <p:nvCxnSpPr>
            <p:cNvPr id="12" name="Straight Arrow Connector 16">
              <a:extLst>
                <a:ext uri="{FF2B5EF4-FFF2-40B4-BE49-F238E27FC236}">
                  <a16:creationId xmlns:a16="http://schemas.microsoft.com/office/drawing/2014/main" id="{EF84E5B6-E0A1-4BEC-B6EC-BDD7CFB14689}"/>
                </a:ext>
              </a:extLst>
            </p:cNvPr>
            <p:cNvCxnSpPr>
              <a:cxnSpLocks noChangeShapeType="1"/>
            </p:cNvCxnSpPr>
            <p:nvPr/>
          </p:nvCxnSpPr>
          <p:spPr bwMode="auto">
            <a:xfrm>
              <a:off x="3886321" y="1226447"/>
              <a:ext cx="0" cy="343022"/>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Rounded Corners 2">
              <a:extLst>
                <a:ext uri="{FF2B5EF4-FFF2-40B4-BE49-F238E27FC236}">
                  <a16:creationId xmlns:a16="http://schemas.microsoft.com/office/drawing/2014/main" id="{D765A980-D03E-4A04-94F6-7E5D5686F7D1}"/>
                </a:ext>
              </a:extLst>
            </p:cNvPr>
            <p:cNvSpPr>
              <a:spLocks noChangeArrowheads="1"/>
            </p:cNvSpPr>
            <p:nvPr/>
          </p:nvSpPr>
          <p:spPr bwMode="auto">
            <a:xfrm>
              <a:off x="2514335" y="1645163"/>
              <a:ext cx="1943160" cy="343022"/>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808080">
                  <a:alpha val="37999"/>
                </a:srgbClr>
              </a:outerShdw>
            </a:effectLst>
          </p:spPr>
          <p:txBody>
            <a:bodyPr anchor="ctr"/>
            <a:lstStyle/>
            <a:p>
              <a:pPr algn="ctr">
                <a:spcAft>
                  <a:spcPts val="0"/>
                </a:spcAft>
                <a:defRPr/>
              </a:pPr>
              <a:r>
                <a:rPr lang="es-ES_tradnl" sz="2400" b="1" dirty="0">
                  <a:solidFill>
                    <a:schemeClr val="dk1"/>
                  </a:solidFill>
                  <a:latin typeface="+mn-lt"/>
                  <a:ea typeface="游明朝"/>
                  <a:cs typeface="Times New Roman"/>
                </a:rPr>
                <a:t>RESULTADOS</a:t>
              </a:r>
              <a:endParaRPr lang="es-EC" sz="2400" dirty="0">
                <a:solidFill>
                  <a:schemeClr val="dk1"/>
                </a:solidFill>
                <a:latin typeface="+mn-lt"/>
                <a:ea typeface="游明朝"/>
                <a:cs typeface="Times New Roman"/>
              </a:endParaRPr>
            </a:p>
          </p:txBody>
        </p:sp>
        <p:cxnSp>
          <p:nvCxnSpPr>
            <p:cNvPr id="14" name="Straight Arrow Connector 18">
              <a:extLst>
                <a:ext uri="{FF2B5EF4-FFF2-40B4-BE49-F238E27FC236}">
                  <a16:creationId xmlns:a16="http://schemas.microsoft.com/office/drawing/2014/main" id="{20288502-D3A0-4538-B16E-7C1301F92399}"/>
                </a:ext>
              </a:extLst>
            </p:cNvPr>
            <p:cNvCxnSpPr>
              <a:cxnSpLocks noChangeShapeType="1"/>
            </p:cNvCxnSpPr>
            <p:nvPr/>
          </p:nvCxnSpPr>
          <p:spPr bwMode="auto">
            <a:xfrm flipV="1">
              <a:off x="4000166" y="418716"/>
              <a:ext cx="0" cy="305654"/>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Rounded Corners 25">
              <a:extLst>
                <a:ext uri="{FF2B5EF4-FFF2-40B4-BE49-F238E27FC236}">
                  <a16:creationId xmlns:a16="http://schemas.microsoft.com/office/drawing/2014/main" id="{24CAC069-C20C-4B3B-8A17-6F55ABB39B3D}"/>
                </a:ext>
              </a:extLst>
            </p:cNvPr>
            <p:cNvSpPr>
              <a:spLocks noChangeArrowheads="1"/>
            </p:cNvSpPr>
            <p:nvPr/>
          </p:nvSpPr>
          <p:spPr bwMode="auto">
            <a:xfrm>
              <a:off x="1631787" y="800065"/>
              <a:ext cx="1028503" cy="343022"/>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algn="ctr">
                <a:spcAft>
                  <a:spcPts val="0"/>
                </a:spcAft>
                <a:defRPr/>
              </a:pPr>
              <a:r>
                <a:rPr lang="es-ES_tradnl" sz="2400">
                  <a:solidFill>
                    <a:schemeClr val="dk1"/>
                  </a:solidFill>
                  <a:latin typeface="+mn-lt"/>
                  <a:ea typeface="游明朝"/>
                  <a:cs typeface="Times New Roman"/>
                </a:rPr>
                <a:t>VT</a:t>
              </a:r>
              <a:endParaRPr lang="es-EC" sz="2400">
                <a:solidFill>
                  <a:schemeClr val="dk1"/>
                </a:solidFill>
                <a:latin typeface="+mn-lt"/>
                <a:ea typeface="游明朝"/>
                <a:cs typeface="Times New Roman"/>
              </a:endParaRPr>
            </a:p>
          </p:txBody>
        </p:sp>
        <p:sp>
          <p:nvSpPr>
            <p:cNvPr id="16" name="Rectangle: Rounded Corners 15">
              <a:extLst>
                <a:ext uri="{FF2B5EF4-FFF2-40B4-BE49-F238E27FC236}">
                  <a16:creationId xmlns:a16="http://schemas.microsoft.com/office/drawing/2014/main" id="{ACAD8CFA-7877-449F-A240-45A0416A5B3B}"/>
                </a:ext>
              </a:extLst>
            </p:cNvPr>
            <p:cNvSpPr>
              <a:spLocks noChangeArrowheads="1"/>
            </p:cNvSpPr>
            <p:nvPr/>
          </p:nvSpPr>
          <p:spPr bwMode="auto">
            <a:xfrm>
              <a:off x="113845" y="1645163"/>
              <a:ext cx="1943161" cy="343022"/>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808080">
                  <a:alpha val="37999"/>
                </a:srgbClr>
              </a:outerShdw>
            </a:effectLst>
          </p:spPr>
          <p:txBody>
            <a:bodyPr anchor="ctr"/>
            <a:lstStyle/>
            <a:p>
              <a:pPr algn="ctr">
                <a:spcAft>
                  <a:spcPts val="0"/>
                </a:spcAft>
                <a:defRPr/>
              </a:pPr>
              <a:r>
                <a:rPr lang="es-ES_tradnl" sz="2400" b="1">
                  <a:solidFill>
                    <a:schemeClr val="dk1"/>
                  </a:solidFill>
                  <a:latin typeface="+mn-lt"/>
                  <a:ea typeface="游明朝"/>
                  <a:cs typeface="Times New Roman"/>
                </a:rPr>
                <a:t>TOMA DE DECISIONES</a:t>
              </a:r>
              <a:endParaRPr lang="es-EC" sz="2400">
                <a:solidFill>
                  <a:schemeClr val="dk1"/>
                </a:solidFill>
                <a:latin typeface="+mn-lt"/>
                <a:ea typeface="游明朝"/>
                <a:cs typeface="Times New Roman"/>
              </a:endParaRPr>
            </a:p>
          </p:txBody>
        </p:sp>
        <p:cxnSp>
          <p:nvCxnSpPr>
            <p:cNvPr id="17" name="Straight Arrow Connector 21">
              <a:extLst>
                <a:ext uri="{FF2B5EF4-FFF2-40B4-BE49-F238E27FC236}">
                  <a16:creationId xmlns:a16="http://schemas.microsoft.com/office/drawing/2014/main" id="{4FC1E4FE-8EF3-41BB-94E7-D68A48051A79}"/>
                </a:ext>
              </a:extLst>
            </p:cNvPr>
            <p:cNvCxnSpPr>
              <a:cxnSpLocks noChangeShapeType="1"/>
            </p:cNvCxnSpPr>
            <p:nvPr/>
          </p:nvCxnSpPr>
          <p:spPr bwMode="auto">
            <a:xfrm flipH="1">
              <a:off x="2057006" y="1767808"/>
              <a:ext cx="457329" cy="0"/>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22">
              <a:extLst>
                <a:ext uri="{FF2B5EF4-FFF2-40B4-BE49-F238E27FC236}">
                  <a16:creationId xmlns:a16="http://schemas.microsoft.com/office/drawing/2014/main" id="{E2B7DD3F-1290-4CC3-9493-98A414F774EB}"/>
                </a:ext>
              </a:extLst>
            </p:cNvPr>
            <p:cNvCxnSpPr>
              <a:cxnSpLocks noChangeShapeType="1"/>
            </p:cNvCxnSpPr>
            <p:nvPr/>
          </p:nvCxnSpPr>
          <p:spPr bwMode="auto">
            <a:xfrm>
              <a:off x="571174" y="838391"/>
              <a:ext cx="0" cy="343022"/>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23">
              <a:extLst>
                <a:ext uri="{FF2B5EF4-FFF2-40B4-BE49-F238E27FC236}">
                  <a16:creationId xmlns:a16="http://schemas.microsoft.com/office/drawing/2014/main" id="{04FAC5FD-370D-4901-8DB0-CFE8C27725A0}"/>
                </a:ext>
              </a:extLst>
            </p:cNvPr>
            <p:cNvCxnSpPr>
              <a:cxnSpLocks noChangeShapeType="1"/>
            </p:cNvCxnSpPr>
            <p:nvPr/>
          </p:nvCxnSpPr>
          <p:spPr bwMode="auto">
            <a:xfrm flipV="1">
              <a:off x="799839" y="838391"/>
              <a:ext cx="0" cy="305654"/>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Arrow: Curved Right 26">
              <a:extLst>
                <a:ext uri="{FF2B5EF4-FFF2-40B4-BE49-F238E27FC236}">
                  <a16:creationId xmlns:a16="http://schemas.microsoft.com/office/drawing/2014/main" id="{FC7EEEA5-AB8B-44D7-9AA2-86A80EFA9DF9}"/>
                </a:ext>
              </a:extLst>
            </p:cNvPr>
            <p:cNvSpPr>
              <a:spLocks noChangeArrowheads="1"/>
            </p:cNvSpPr>
            <p:nvPr/>
          </p:nvSpPr>
          <p:spPr bwMode="auto">
            <a:xfrm>
              <a:off x="1371986" y="654424"/>
              <a:ext cx="259801" cy="686044"/>
            </a:xfrm>
            <a:prstGeom prst="curvedRight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endParaRPr lang="en-US" sz="3600">
                <a:solidFill>
                  <a:schemeClr val="lt1"/>
                </a:solidFill>
                <a:latin typeface="+mn-lt"/>
                <a:ea typeface="+mn-ea"/>
              </a:endParaRPr>
            </a:p>
          </p:txBody>
        </p:sp>
        <p:sp>
          <p:nvSpPr>
            <p:cNvPr id="21" name="Arrow: Curved Right 27">
              <a:extLst>
                <a:ext uri="{FF2B5EF4-FFF2-40B4-BE49-F238E27FC236}">
                  <a16:creationId xmlns:a16="http://schemas.microsoft.com/office/drawing/2014/main" id="{E9E1F1E4-C9A3-4B6D-B40D-8AF8F3B05042}"/>
                </a:ext>
              </a:extLst>
            </p:cNvPr>
            <p:cNvSpPr>
              <a:spLocks noChangeArrowheads="1"/>
            </p:cNvSpPr>
            <p:nvPr/>
          </p:nvSpPr>
          <p:spPr bwMode="auto">
            <a:xfrm flipH="1">
              <a:off x="2707969" y="654424"/>
              <a:ext cx="272451" cy="686044"/>
            </a:xfrm>
            <a:prstGeom prst="curvedRight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defRPr/>
              </a:pPr>
              <a:endParaRPr lang="en-US" sz="3600">
                <a:solidFill>
                  <a:schemeClr val="lt1"/>
                </a:solidFill>
                <a:latin typeface="+mn-lt"/>
                <a:ea typeface="+mn-ea"/>
              </a:endParaRPr>
            </a:p>
          </p:txBody>
        </p:sp>
      </p:grpSp>
      <p:sp>
        <p:nvSpPr>
          <p:cNvPr id="22" name="Rectangle 26"/>
          <p:cNvSpPr>
            <a:spLocks noChangeArrowheads="1"/>
          </p:cNvSpPr>
          <p:nvPr/>
        </p:nvSpPr>
        <p:spPr bwMode="auto">
          <a:xfrm>
            <a:off x="4012818" y="5344272"/>
            <a:ext cx="4476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s-EC" sz="2000" dirty="0"/>
              <a:t>Proceso de generación de la información</a:t>
            </a:r>
            <a:r>
              <a:rPr lang="es-EC" altLang="es-EC" sz="2000" dirty="0"/>
              <a:t> </a:t>
            </a:r>
            <a:endParaRPr lang="en-US" altLang="es-EC" sz="2000" dirty="0"/>
          </a:p>
        </p:txBody>
      </p:sp>
    </p:spTree>
    <p:extLst>
      <p:ext uri="{BB962C8B-B14F-4D97-AF65-F5344CB8AC3E}">
        <p14:creationId xmlns:p14="http://schemas.microsoft.com/office/powerpoint/2010/main" val="269347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1" name="Object 2"/>
          <p:cNvGraphicFramePr>
            <a:graphicFrameLocks noChangeAspect="1"/>
          </p:cNvGraphicFramePr>
          <p:nvPr>
            <p:extLst>
              <p:ext uri="{D42A27DB-BD31-4B8C-83A1-F6EECF244321}">
                <p14:modId xmlns:p14="http://schemas.microsoft.com/office/powerpoint/2010/main" val="285958462"/>
              </p:ext>
            </p:extLst>
          </p:nvPr>
        </p:nvGraphicFramePr>
        <p:xfrm>
          <a:off x="2429301" y="2411413"/>
          <a:ext cx="8898341" cy="3873500"/>
        </p:xfrm>
        <a:graphic>
          <a:graphicData uri="http://schemas.openxmlformats.org/presentationml/2006/ole">
            <mc:AlternateContent xmlns:mc="http://schemas.openxmlformats.org/markup-compatibility/2006">
              <mc:Choice xmlns:v="urn:schemas-microsoft-com:vml" Requires="v">
                <p:oleObj spid="_x0000_s20510" name="Documento" r:id="rId3" imgW="5575095" imgH="1765235" progId="Word.Document.12">
                  <p:embed/>
                </p:oleObj>
              </mc:Choice>
              <mc:Fallback>
                <p:oleObj name="Documento" r:id="rId3" imgW="5575095" imgH="176523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301" y="2411413"/>
                        <a:ext cx="8898341" cy="3873500"/>
                      </a:xfrm>
                      <a:prstGeom prst="rect">
                        <a:avLst/>
                      </a:prstGeom>
                      <a:noFill/>
                      <a:ln>
                        <a:noFill/>
                      </a:ln>
                    </p:spPr>
                  </p:pic>
                </p:oleObj>
              </mc:Fallback>
            </mc:AlternateContent>
          </a:graphicData>
        </a:graphic>
      </p:graphicFrame>
      <p:sp>
        <p:nvSpPr>
          <p:cNvPr id="2" name="Rectángulo: esquinas redondeadas 1">
            <a:extLst>
              <a:ext uri="{FF2B5EF4-FFF2-40B4-BE49-F238E27FC236}">
                <a16:creationId xmlns:a16="http://schemas.microsoft.com/office/drawing/2014/main" id="{D5CC39E7-6A83-4303-B345-50A321789151}"/>
              </a:ext>
            </a:extLst>
          </p:cNvPr>
          <p:cNvSpPr/>
          <p:nvPr/>
        </p:nvSpPr>
        <p:spPr>
          <a:xfrm>
            <a:off x="1829613" y="1765967"/>
            <a:ext cx="1873860" cy="488284"/>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MUESTRA</a:t>
            </a:r>
            <a:endParaRPr lang="es-EC" sz="2400" dirty="0">
              <a:solidFill>
                <a:srgbClr val="984807"/>
              </a:solidFill>
              <a:latin typeface="Impact" panose="020B0806030902050204" pitchFamily="34" charset="0"/>
              <a:ea typeface="+mn-ea"/>
            </a:endParaRPr>
          </a:p>
        </p:txBody>
      </p:sp>
      <p:pic>
        <p:nvPicPr>
          <p:cNvPr id="4" name="Picture 3">
            <a:extLst>
              <a:ext uri="{FF2B5EF4-FFF2-40B4-BE49-F238E27FC236}">
                <a16:creationId xmlns:a16="http://schemas.microsoft.com/office/drawing/2014/main" id="{2E3642E8-307B-4BC3-9AE5-A8AE7A13123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00588" y="1071563"/>
            <a:ext cx="3910012" cy="1339850"/>
          </a:xfrm>
          <a:prstGeom prst="rect">
            <a:avLst/>
          </a:prstGeom>
          <a:solidFill>
            <a:schemeClr val="accent5">
              <a:lumMod val="20000"/>
              <a:lumOff val="80000"/>
            </a:schemeClr>
          </a:solidFill>
          <a:ln>
            <a:solidFill>
              <a:schemeClr val="accent1">
                <a:lumMod val="20000"/>
                <a:lumOff val="80000"/>
              </a:schemeClr>
            </a:solidFill>
          </a:ln>
        </p:spPr>
      </p:pic>
      <p:sp>
        <p:nvSpPr>
          <p:cNvPr id="5" name="Rectángulo 4">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863675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AA4104E-CF84-4918-AF26-39A5F939CBA7}"/>
              </a:ext>
            </a:extLst>
          </p:cNvPr>
          <p:cNvSpPr/>
          <p:nvPr/>
        </p:nvSpPr>
        <p:spPr>
          <a:xfrm>
            <a:off x="1420181" y="1354753"/>
            <a:ext cx="1873860" cy="488284"/>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MUESTRA</a:t>
            </a:r>
            <a:endParaRPr lang="es-EC" sz="2400" dirty="0">
              <a:solidFill>
                <a:srgbClr val="984807"/>
              </a:solidFill>
              <a:latin typeface="Impact" panose="020B0806030902050204" pitchFamily="34" charset="0"/>
              <a:ea typeface="+mn-ea"/>
            </a:endParaRPr>
          </a:p>
        </p:txBody>
      </p:sp>
      <p:graphicFrame>
        <p:nvGraphicFramePr>
          <p:cNvPr id="30725" name="Object 5"/>
          <p:cNvGraphicFramePr>
            <a:graphicFrameLocks noChangeAspect="1"/>
          </p:cNvGraphicFramePr>
          <p:nvPr>
            <p:extLst>
              <p:ext uri="{D42A27DB-BD31-4B8C-83A1-F6EECF244321}">
                <p14:modId xmlns:p14="http://schemas.microsoft.com/office/powerpoint/2010/main" val="3299343442"/>
              </p:ext>
            </p:extLst>
          </p:nvPr>
        </p:nvGraphicFramePr>
        <p:xfrm>
          <a:off x="1547031" y="2283390"/>
          <a:ext cx="9548599" cy="3740822"/>
        </p:xfrm>
        <a:graphic>
          <a:graphicData uri="http://schemas.openxmlformats.org/presentationml/2006/ole">
            <mc:AlternateContent xmlns:mc="http://schemas.openxmlformats.org/markup-compatibility/2006">
              <mc:Choice xmlns:v="urn:schemas-microsoft-com:vml" Requires="v">
                <p:oleObj spid="_x0000_s21534" name="Document" r:id="rId4" imgW="5575095" imgH="2184320" progId="Word.Document.12">
                  <p:embed/>
                </p:oleObj>
              </mc:Choice>
              <mc:Fallback>
                <p:oleObj name="Document" r:id="rId4" imgW="5575095" imgH="218432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031" y="2283390"/>
                        <a:ext cx="9548599" cy="3740822"/>
                      </a:xfrm>
                      <a:prstGeom prst="rect">
                        <a:avLst/>
                      </a:prstGeom>
                      <a:noFill/>
                      <a:ln>
                        <a:noFill/>
                      </a:ln>
                    </p:spPr>
                  </p:pic>
                </p:oleObj>
              </mc:Fallback>
            </mc:AlternateContent>
          </a:graphicData>
        </a:graphic>
      </p:graphicFrame>
      <p:pic>
        <p:nvPicPr>
          <p:cNvPr id="3072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4200" y="3296031"/>
            <a:ext cx="3341686" cy="139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20786675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id="{1AC222EB-CE0E-1D4E-BA24-831B2CB3AD74}"/>
              </a:ext>
            </a:extLst>
          </p:cNvPr>
          <p:cNvSpPr txBox="1"/>
          <p:nvPr/>
        </p:nvSpPr>
        <p:spPr>
          <a:xfrm>
            <a:off x="1781231" y="1110075"/>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OBJETIVOS</a:t>
            </a:r>
          </a:p>
          <a:p>
            <a:pPr marR="0" lvl="0" algn="l" defTabSz="914400" rtl="0" eaLnBrk="1" fontAlgn="auto" latinLnBrk="0" hangingPunct="1">
              <a:lnSpc>
                <a:spcPct val="130000"/>
              </a:lnSpc>
              <a:spcBef>
                <a:spcPts val="0"/>
              </a:spcBef>
              <a:spcAft>
                <a:spcPts val="0"/>
              </a:spcAft>
              <a:buClrTx/>
              <a:buSzTx/>
              <a:tabLst/>
              <a:defRPr/>
            </a:pPr>
            <a:r>
              <a:rPr lang="es-EC" b="1" i="1" dirty="0">
                <a:solidFill>
                  <a:prstClr val="black"/>
                </a:solidFill>
                <a:latin typeface="Arial" panose="020B0604020202020204" pitchFamily="34" charset="0"/>
                <a:cs typeface="Arial" panose="020B0604020202020204" pitchFamily="34" charset="0"/>
              </a:rPr>
              <a:t>13.   </a:t>
            </a: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
            <a:extLst>
              <a:ext uri="{FF2B5EF4-FFF2-40B4-BE49-F238E27FC236}">
                <a16:creationId xmlns:a16="http://schemas.microsoft.com/office/drawing/2014/main" id="{E6FAA5CD-9625-40D3-9D57-6F48603889D5}"/>
              </a:ext>
            </a:extLst>
          </p:cNvPr>
          <p:cNvPicPr>
            <a:picLocks noChangeAspect="1"/>
          </p:cNvPicPr>
          <p:nvPr/>
        </p:nvPicPr>
        <p:blipFill>
          <a:blip r:embed="rId2">
            <a:extLst>
              <a:ext uri="{28A0092B-C50C-407E-A947-70E740481C1C}">
                <a14:useLocalDpi xmlns:a14="http://schemas.microsoft.com/office/drawing/2010/main" val="0"/>
              </a:ext>
            </a:extLst>
          </a:blip>
          <a:srcRect l="13239" r="14815"/>
          <a:stretch>
            <a:fillRect/>
          </a:stretch>
        </p:blipFill>
        <p:spPr bwMode="auto">
          <a:xfrm>
            <a:off x="7825988" y="2175590"/>
            <a:ext cx="4226492" cy="300268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07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28050FC-DBFF-4EFE-AE8B-56F42AF0B65C}"/>
              </a:ext>
            </a:extLst>
          </p:cNvPr>
          <p:cNvSpPr/>
          <p:nvPr/>
        </p:nvSpPr>
        <p:spPr>
          <a:xfrm>
            <a:off x="1549355" y="1061211"/>
            <a:ext cx="1873860" cy="488284"/>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MUESTRA</a:t>
            </a:r>
            <a:endParaRPr lang="es-EC" sz="2400" dirty="0">
              <a:solidFill>
                <a:srgbClr val="984807"/>
              </a:solidFill>
              <a:latin typeface="Impact" panose="020B0806030902050204" pitchFamily="34" charset="0"/>
              <a:ea typeface="+mn-ea"/>
            </a:endParaRPr>
          </a:p>
        </p:txBody>
      </p:sp>
      <p:sp>
        <p:nvSpPr>
          <p:cNvPr id="32773" name="Rectangle 6"/>
          <p:cNvSpPr>
            <a:spLocks noChangeArrowheads="1"/>
          </p:cNvSpPr>
          <p:nvPr/>
        </p:nvSpPr>
        <p:spPr bwMode="auto">
          <a:xfrm>
            <a:off x="2825086" y="1884392"/>
            <a:ext cx="924320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ES_tradnl" altLang="es-EC" sz="2400" dirty="0"/>
              <a:t> Al Ing. Rubén León </a:t>
            </a:r>
            <a:r>
              <a:rPr lang="es-ES_tradnl" altLang="es-EC" sz="2400" dirty="0" err="1"/>
              <a:t>Ph.D</a:t>
            </a:r>
            <a:r>
              <a:rPr lang="es-ES_tradnl" altLang="es-EC" sz="2400" dirty="0"/>
              <a:t>. profesor investigador del Centro de Investigaciones Científicas Tecnologías del Ejército, el cual respecto a la siguiente pregunta:</a:t>
            </a:r>
          </a:p>
          <a:p>
            <a:pPr>
              <a:spcBef>
                <a:spcPct val="0"/>
              </a:spcBef>
              <a:buFontTx/>
              <a:buNone/>
            </a:pPr>
            <a:endParaRPr lang="es-EC" altLang="es-EC" sz="2400" dirty="0"/>
          </a:p>
          <a:p>
            <a:pPr>
              <a:spcBef>
                <a:spcPct val="0"/>
              </a:spcBef>
              <a:buFontTx/>
              <a:buNone/>
            </a:pPr>
            <a:endParaRPr lang="es-EC" altLang="es-EC" sz="2400" dirty="0"/>
          </a:p>
          <a:p>
            <a:pPr>
              <a:spcBef>
                <a:spcPct val="0"/>
              </a:spcBef>
              <a:buFontTx/>
              <a:buNone/>
            </a:pPr>
            <a:endParaRPr lang="es-ES_tradnl" altLang="es-EC" sz="2400" dirty="0"/>
          </a:p>
          <a:p>
            <a:pPr>
              <a:spcBef>
                <a:spcPct val="0"/>
              </a:spcBef>
              <a:buFontTx/>
              <a:buNone/>
            </a:pPr>
            <a:endParaRPr lang="es-ES_tradnl" altLang="es-EC" sz="2400" dirty="0"/>
          </a:p>
          <a:p>
            <a:pPr>
              <a:spcBef>
                <a:spcPct val="0"/>
              </a:spcBef>
              <a:buFontTx/>
              <a:buNone/>
            </a:pPr>
            <a:endParaRPr lang="es-ES_tradnl" altLang="es-EC" sz="2400" dirty="0"/>
          </a:p>
          <a:p>
            <a:pPr>
              <a:spcBef>
                <a:spcPct val="0"/>
              </a:spcBef>
              <a:buFontTx/>
              <a:buNone/>
            </a:pPr>
            <a:endParaRPr lang="es-ES_tradnl" altLang="es-EC" sz="2400" dirty="0"/>
          </a:p>
          <a:p>
            <a:pPr algn="just">
              <a:spcBef>
                <a:spcPct val="0"/>
              </a:spcBef>
              <a:buFontTx/>
              <a:buNone/>
            </a:pPr>
            <a:r>
              <a:rPr lang="es-ES_tradnl" altLang="es-EC" sz="2400" dirty="0"/>
              <a:t>Respondió: El Ecuador no dispone de recursos económicos para la adquisición de tecnología de punta que es muy costosa, sin presupuesto no es posible desarrollar investigaciones.</a:t>
            </a:r>
            <a:endParaRPr lang="en-US" altLang="es-EC" sz="2400" dirty="0"/>
          </a:p>
        </p:txBody>
      </p:sp>
      <p:sp>
        <p:nvSpPr>
          <p:cNvPr id="3" name="Rectangle 2">
            <a:extLst>
              <a:ext uri="{FF2B5EF4-FFF2-40B4-BE49-F238E27FC236}">
                <a16:creationId xmlns:a16="http://schemas.microsoft.com/office/drawing/2014/main" id="{82537C13-1773-4C2D-9CF0-DECC505C5680}"/>
              </a:ext>
            </a:extLst>
          </p:cNvPr>
          <p:cNvSpPr/>
          <p:nvPr/>
        </p:nvSpPr>
        <p:spPr>
          <a:xfrm>
            <a:off x="3225802" y="3421293"/>
            <a:ext cx="839470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EC" altLang="es-EC">
                <a:solidFill>
                  <a:srgbClr val="000000"/>
                </a:solidFill>
              </a:rPr>
              <a:t>¿CONSIDERA QUE LAS FF.AA. ECUATORIANAS DEBERÍAN DESTINAR PARTE DE SU PRESUPUESTO PARA LA INVESTIGACIÓN, EL DESARROLLO Y LA INNOVACIÓN?</a:t>
            </a:r>
          </a:p>
        </p:txBody>
      </p:sp>
      <p:pic>
        <p:nvPicPr>
          <p:cNvPr id="32775" name="Picture 8"/>
          <p:cNvPicPr>
            <a:picLocks noChangeAspect="1"/>
          </p:cNvPicPr>
          <p:nvPr/>
        </p:nvPicPr>
        <p:blipFill>
          <a:blip r:embed="rId3">
            <a:extLst>
              <a:ext uri="{28A0092B-C50C-407E-A947-70E740481C1C}">
                <a14:useLocalDpi xmlns:a14="http://schemas.microsoft.com/office/drawing/2010/main" val="0"/>
              </a:ext>
            </a:extLst>
          </a:blip>
          <a:srcRect r="45927"/>
          <a:stretch>
            <a:fillRect/>
          </a:stretch>
        </p:blipFill>
        <p:spPr bwMode="auto">
          <a:xfrm>
            <a:off x="1476186" y="3336759"/>
            <a:ext cx="1549258" cy="161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70482920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3955F05-EDC0-4DD8-AAE3-A6473F7A9A63}"/>
              </a:ext>
            </a:extLst>
          </p:cNvPr>
          <p:cNvSpPr/>
          <p:nvPr/>
        </p:nvSpPr>
        <p:spPr>
          <a:xfrm>
            <a:off x="1406533" y="1046390"/>
            <a:ext cx="1873860" cy="488284"/>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MUESTRA</a:t>
            </a:r>
            <a:endParaRPr lang="es-EC" sz="2400" dirty="0">
              <a:solidFill>
                <a:srgbClr val="984807"/>
              </a:solidFill>
              <a:latin typeface="Impact" panose="020B0806030902050204" pitchFamily="34" charset="0"/>
              <a:ea typeface="+mn-ea"/>
            </a:endParaRPr>
          </a:p>
        </p:txBody>
      </p:sp>
      <p:graphicFrame>
        <p:nvGraphicFramePr>
          <p:cNvPr id="34821" name="Object 5"/>
          <p:cNvGraphicFramePr>
            <a:graphicFrameLocks noChangeAspect="1"/>
          </p:cNvGraphicFramePr>
          <p:nvPr>
            <p:extLst>
              <p:ext uri="{D42A27DB-BD31-4B8C-83A1-F6EECF244321}">
                <p14:modId xmlns:p14="http://schemas.microsoft.com/office/powerpoint/2010/main" val="1118457232"/>
              </p:ext>
            </p:extLst>
          </p:nvPr>
        </p:nvGraphicFramePr>
        <p:xfrm>
          <a:off x="1746913" y="2015343"/>
          <a:ext cx="9741019" cy="3487737"/>
        </p:xfrm>
        <a:graphic>
          <a:graphicData uri="http://schemas.openxmlformats.org/presentationml/2006/ole">
            <mc:AlternateContent xmlns:mc="http://schemas.openxmlformats.org/markup-compatibility/2006">
              <mc:Choice xmlns:v="urn:schemas-microsoft-com:vml" Requires="v">
                <p:oleObj spid="_x0000_s22558" name="Document" r:id="rId3" imgW="5778287" imgH="1739836" progId="Word.Document.12">
                  <p:embed/>
                </p:oleObj>
              </mc:Choice>
              <mc:Fallback>
                <p:oleObj name="Document" r:id="rId3" imgW="5778287" imgH="173983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913" y="2015343"/>
                        <a:ext cx="9741019" cy="3487737"/>
                      </a:xfrm>
                      <a:prstGeom prst="rect">
                        <a:avLst/>
                      </a:prstGeom>
                      <a:noFill/>
                      <a:ln>
                        <a:noFill/>
                      </a:ln>
                    </p:spPr>
                  </p:pic>
                </p:oleObj>
              </mc:Fallback>
            </mc:AlternateContent>
          </a:graphicData>
        </a:graphic>
      </p:graphicFrame>
      <p:sp>
        <p:nvSpPr>
          <p:cNvPr id="4" name="Rectángulo 3">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1572009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4F273E9-718F-4A7E-805B-341BE8D997F0}"/>
              </a:ext>
            </a:extLst>
          </p:cNvPr>
          <p:cNvSpPr/>
          <p:nvPr/>
        </p:nvSpPr>
        <p:spPr>
          <a:xfrm>
            <a:off x="1379238" y="1133079"/>
            <a:ext cx="1873860" cy="488284"/>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r"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MUESTRA</a:t>
            </a:r>
            <a:endParaRPr lang="es-EC" sz="2400" dirty="0">
              <a:solidFill>
                <a:srgbClr val="984807"/>
              </a:solidFill>
              <a:latin typeface="Impact" panose="020B0806030902050204" pitchFamily="34" charset="0"/>
              <a:ea typeface="+mn-ea"/>
            </a:endParaRPr>
          </a:p>
        </p:txBody>
      </p:sp>
      <p:pic>
        <p:nvPicPr>
          <p:cNvPr id="35845" name="Imagen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865" y="1621363"/>
            <a:ext cx="7617300" cy="454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36506023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A69A466-B87D-4C91-9D58-A6513098BA3D}"/>
              </a:ext>
            </a:extLst>
          </p:cNvPr>
          <p:cNvSpPr/>
          <p:nvPr/>
        </p:nvSpPr>
        <p:spPr>
          <a:xfrm>
            <a:off x="1351940" y="890869"/>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1</a:t>
            </a:r>
            <a:endParaRPr lang="es-EC" sz="2400" dirty="0">
              <a:latin typeface="Impact" panose="020B0806030902050204" pitchFamily="34" charset="0"/>
              <a:ea typeface="+mn-ea"/>
            </a:endParaRPr>
          </a:p>
        </p:txBody>
      </p:sp>
      <p:sp>
        <p:nvSpPr>
          <p:cNvPr id="37893" name="Rectangle 2"/>
          <p:cNvSpPr>
            <a:spLocks noChangeArrowheads="1"/>
          </p:cNvSpPr>
          <p:nvPr/>
        </p:nvSpPr>
        <p:spPr bwMode="auto">
          <a:xfrm>
            <a:off x="1351940" y="1606956"/>
            <a:ext cx="99765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ES_tradnl" altLang="es-EC" sz="2800" dirty="0"/>
              <a:t>“Determinar y comparar los modelos de vigilancia tecnológica existentes a nivel mundial, regional y nacional”.</a:t>
            </a:r>
            <a:endParaRPr lang="es-EC" altLang="es-EC" sz="2800" dirty="0"/>
          </a:p>
        </p:txBody>
      </p:sp>
      <p:graphicFrame>
        <p:nvGraphicFramePr>
          <p:cNvPr id="4" name="Diagram 3">
            <a:extLst>
              <a:ext uri="{FF2B5EF4-FFF2-40B4-BE49-F238E27FC236}">
                <a16:creationId xmlns:a16="http://schemas.microsoft.com/office/drawing/2014/main" id="{9A1949B5-3F2B-4C0C-88E6-D571DE7732E1}"/>
              </a:ext>
            </a:extLst>
          </p:cNvPr>
          <p:cNvGraphicFramePr/>
          <p:nvPr>
            <p:extLst>
              <p:ext uri="{D42A27DB-BD31-4B8C-83A1-F6EECF244321}">
                <p14:modId xmlns:p14="http://schemas.microsoft.com/office/powerpoint/2010/main" val="1815260862"/>
              </p:ext>
            </p:extLst>
          </p:nvPr>
        </p:nvGraphicFramePr>
        <p:xfrm>
          <a:off x="1351940" y="1103313"/>
          <a:ext cx="9199108" cy="4525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6D9E376A-2B79-49ED-96D4-E2444A142ED8}"/>
              </a:ext>
            </a:extLst>
          </p:cNvPr>
          <p:cNvSpPr/>
          <p:nvPr/>
        </p:nvSpPr>
        <p:spPr>
          <a:xfrm>
            <a:off x="663485" y="3712191"/>
            <a:ext cx="11496675" cy="111857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BUENAS PRACTICAS - LINEAMIENTOS</a:t>
            </a:r>
            <a:endParaRPr lang="es-EC" dirty="0"/>
          </a:p>
        </p:txBody>
      </p:sp>
      <p:grpSp>
        <p:nvGrpSpPr>
          <p:cNvPr id="37896" name="Group 5"/>
          <p:cNvGrpSpPr>
            <a:grpSpLocks/>
          </p:cNvGrpSpPr>
          <p:nvPr/>
        </p:nvGrpSpPr>
        <p:grpSpPr bwMode="auto">
          <a:xfrm>
            <a:off x="1282894" y="4723004"/>
            <a:ext cx="1696649" cy="1322954"/>
            <a:chOff x="5003" y="2052999"/>
            <a:chExt cx="2187778" cy="1312667"/>
          </a:xfrm>
        </p:grpSpPr>
        <p:sp>
          <p:nvSpPr>
            <p:cNvPr id="7" name="Rectangle: Rounded Corners 6">
              <a:extLst>
                <a:ext uri="{FF2B5EF4-FFF2-40B4-BE49-F238E27FC236}">
                  <a16:creationId xmlns:a16="http://schemas.microsoft.com/office/drawing/2014/main" id="{CA6BBC30-1B6E-41FC-AB5B-9555533983AD}"/>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1313AA7B-1A88-44CE-8E21-F97FDEA7DF7F}"/>
                </a:ext>
              </a:extLst>
            </p:cNvPr>
            <p:cNvSpPr txBox="1"/>
            <p:nvPr/>
          </p:nvSpPr>
          <p:spPr>
            <a:xfrm>
              <a:off x="43107"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000" dirty="0"/>
                <a:t>VT EJECUCIÓN</a:t>
              </a:r>
              <a:endParaRPr lang="es-EC" sz="2000" dirty="0"/>
            </a:p>
          </p:txBody>
        </p:sp>
      </p:grpSp>
      <p:grpSp>
        <p:nvGrpSpPr>
          <p:cNvPr id="37897" name="Group 8"/>
          <p:cNvGrpSpPr>
            <a:grpSpLocks/>
          </p:cNvGrpSpPr>
          <p:nvPr/>
        </p:nvGrpSpPr>
        <p:grpSpPr bwMode="auto">
          <a:xfrm>
            <a:off x="3244906" y="5157135"/>
            <a:ext cx="359522" cy="545499"/>
            <a:chOff x="2411560" y="2438048"/>
            <a:chExt cx="463809" cy="542569"/>
          </a:xfrm>
        </p:grpSpPr>
        <p:sp>
          <p:nvSpPr>
            <p:cNvPr id="10" name="Arrow: Right 9">
              <a:extLst>
                <a:ext uri="{FF2B5EF4-FFF2-40B4-BE49-F238E27FC236}">
                  <a16:creationId xmlns:a16="http://schemas.microsoft.com/office/drawing/2014/main" id="{F38E6F30-60D1-49C0-B61F-EDE6F47BCAFC}"/>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Arrow: Right 4">
              <a:extLst>
                <a:ext uri="{FF2B5EF4-FFF2-40B4-BE49-F238E27FC236}">
                  <a16:creationId xmlns:a16="http://schemas.microsoft.com/office/drawing/2014/main" id="{4DA6FEB7-EA42-463F-B79D-8C172AA8D1CC}"/>
                </a:ext>
              </a:extLst>
            </p:cNvPr>
            <p:cNvSpPr txBox="1"/>
            <p:nvPr/>
          </p:nvSpPr>
          <p:spPr>
            <a:xfrm>
              <a:off x="2411560" y="2546243"/>
              <a:ext cx="324031" cy="3261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a:p>
          </p:txBody>
        </p:sp>
      </p:grpSp>
      <p:grpSp>
        <p:nvGrpSpPr>
          <p:cNvPr id="37898" name="Group 11"/>
          <p:cNvGrpSpPr>
            <a:grpSpLocks/>
          </p:cNvGrpSpPr>
          <p:nvPr/>
        </p:nvGrpSpPr>
        <p:grpSpPr bwMode="auto">
          <a:xfrm>
            <a:off x="4192781" y="4737291"/>
            <a:ext cx="1696649" cy="1322955"/>
            <a:chOff x="3067894" y="2052999"/>
            <a:chExt cx="2187778" cy="1312667"/>
          </a:xfrm>
        </p:grpSpPr>
        <p:sp>
          <p:nvSpPr>
            <p:cNvPr id="13" name="Rectangle: Rounded Corners 12">
              <a:extLst>
                <a:ext uri="{FF2B5EF4-FFF2-40B4-BE49-F238E27FC236}">
                  <a16:creationId xmlns:a16="http://schemas.microsoft.com/office/drawing/2014/main" id="{22E3CD72-D659-4488-A698-6A93B093EBA4}"/>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14" name="Rectangle: Rounded Corners 4">
              <a:extLst>
                <a:ext uri="{FF2B5EF4-FFF2-40B4-BE49-F238E27FC236}">
                  <a16:creationId xmlns:a16="http://schemas.microsoft.com/office/drawing/2014/main" id="{DCB9CEB8-3C3A-4666-BF47-BAF6BEF7A84A}"/>
                </a:ext>
              </a:extLst>
            </p:cNvPr>
            <p:cNvSpPr txBox="1"/>
            <p:nvPr/>
          </p:nvSpPr>
          <p:spPr>
            <a:xfrm>
              <a:off x="310599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000" dirty="0" err="1"/>
                <a:t>Operativo</a:t>
              </a:r>
              <a:endParaRPr lang="en-GB" sz="2000" dirty="0"/>
            </a:p>
            <a:p>
              <a:pPr algn="ctr" defTabSz="1066800">
                <a:lnSpc>
                  <a:spcPct val="90000"/>
                </a:lnSpc>
                <a:spcAft>
                  <a:spcPct val="35000"/>
                </a:spcAft>
                <a:defRPr/>
              </a:pPr>
              <a:r>
                <a:rPr lang="en-GB" sz="2000" dirty="0"/>
                <a:t>(USA, JAPON)</a:t>
              </a:r>
              <a:endParaRPr lang="es-EC" sz="2000" dirty="0"/>
            </a:p>
          </p:txBody>
        </p:sp>
      </p:grpSp>
      <p:grpSp>
        <p:nvGrpSpPr>
          <p:cNvPr id="37899" name="Group 14"/>
          <p:cNvGrpSpPr>
            <a:grpSpLocks/>
          </p:cNvGrpSpPr>
          <p:nvPr/>
        </p:nvGrpSpPr>
        <p:grpSpPr bwMode="auto">
          <a:xfrm>
            <a:off x="7332856" y="4775391"/>
            <a:ext cx="1696649" cy="1322955"/>
            <a:chOff x="6130784" y="2052999"/>
            <a:chExt cx="2187778" cy="1312667"/>
          </a:xfrm>
        </p:grpSpPr>
        <p:sp>
          <p:nvSpPr>
            <p:cNvPr id="16" name="Rectangle: Rounded Corners 15">
              <a:extLst>
                <a:ext uri="{FF2B5EF4-FFF2-40B4-BE49-F238E27FC236}">
                  <a16:creationId xmlns:a16="http://schemas.microsoft.com/office/drawing/2014/main" id="{43F70732-D9A9-4501-9308-2C2E38A67006}"/>
                </a:ext>
              </a:extLst>
            </p:cNvPr>
            <p:cNvSpPr/>
            <p:nvPr/>
          </p:nvSpPr>
          <p:spPr>
            <a:xfrm>
              <a:off x="6130784" y="2052999"/>
              <a:ext cx="2187778" cy="1312667"/>
            </a:xfrm>
            <a:prstGeom prst="roundRect">
              <a:avLst>
                <a:gd name="adj" fmla="val 10000"/>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17" name="Rectangle: Rounded Corners 4">
              <a:extLst>
                <a:ext uri="{FF2B5EF4-FFF2-40B4-BE49-F238E27FC236}">
                  <a16:creationId xmlns:a16="http://schemas.microsoft.com/office/drawing/2014/main" id="{1AFA99DC-70CC-4339-8DC4-3CAFE3AD2BE6}"/>
                </a:ext>
              </a:extLst>
            </p:cNvPr>
            <p:cNvSpPr txBox="1"/>
            <p:nvPr/>
          </p:nvSpPr>
          <p:spPr>
            <a:xfrm>
              <a:off x="616888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000" dirty="0"/>
                <a:t>VT NEGOCIOS</a:t>
              </a:r>
              <a:endParaRPr lang="es-EC" sz="2000" dirty="0"/>
            </a:p>
          </p:txBody>
        </p:sp>
      </p:grpSp>
      <p:grpSp>
        <p:nvGrpSpPr>
          <p:cNvPr id="37900" name="Group 17"/>
          <p:cNvGrpSpPr>
            <a:grpSpLocks/>
          </p:cNvGrpSpPr>
          <p:nvPr/>
        </p:nvGrpSpPr>
        <p:grpSpPr bwMode="auto">
          <a:xfrm>
            <a:off x="9236131" y="5239521"/>
            <a:ext cx="359522" cy="547098"/>
            <a:chOff x="8537340" y="2438048"/>
            <a:chExt cx="463809" cy="542569"/>
          </a:xfrm>
        </p:grpSpPr>
        <p:sp>
          <p:nvSpPr>
            <p:cNvPr id="19" name="Arrow: Right 18">
              <a:extLst>
                <a:ext uri="{FF2B5EF4-FFF2-40B4-BE49-F238E27FC236}">
                  <a16:creationId xmlns:a16="http://schemas.microsoft.com/office/drawing/2014/main" id="{B2BDF15B-7C96-44DD-B2FA-839883528D47}"/>
                </a:ext>
              </a:extLst>
            </p:cNvPr>
            <p:cNvSpPr/>
            <p:nvPr/>
          </p:nvSpPr>
          <p:spPr>
            <a:xfrm>
              <a:off x="853734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0" name="Arrow: Right 4">
              <a:extLst>
                <a:ext uri="{FF2B5EF4-FFF2-40B4-BE49-F238E27FC236}">
                  <a16:creationId xmlns:a16="http://schemas.microsoft.com/office/drawing/2014/main" id="{B26C8984-EF19-476C-945B-22175CAE59C7}"/>
                </a:ext>
              </a:extLst>
            </p:cNvPr>
            <p:cNvSpPr txBox="1"/>
            <p:nvPr/>
          </p:nvSpPr>
          <p:spPr>
            <a:xfrm>
              <a:off x="853734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a:p>
          </p:txBody>
        </p:sp>
      </p:grpSp>
      <p:grpSp>
        <p:nvGrpSpPr>
          <p:cNvPr id="37901" name="Group 20"/>
          <p:cNvGrpSpPr>
            <a:grpSpLocks/>
          </p:cNvGrpSpPr>
          <p:nvPr/>
        </p:nvGrpSpPr>
        <p:grpSpPr bwMode="auto">
          <a:xfrm>
            <a:off x="10118919" y="4835716"/>
            <a:ext cx="1696649" cy="1322955"/>
            <a:chOff x="9193674" y="2052999"/>
            <a:chExt cx="2187778" cy="1312667"/>
          </a:xfrm>
        </p:grpSpPr>
        <p:sp>
          <p:nvSpPr>
            <p:cNvPr id="22" name="Rectangle: Rounded Corners 21">
              <a:extLst>
                <a:ext uri="{FF2B5EF4-FFF2-40B4-BE49-F238E27FC236}">
                  <a16:creationId xmlns:a16="http://schemas.microsoft.com/office/drawing/2014/main" id="{97AF75CD-1389-4704-92A7-FBDCD4FB0413}"/>
                </a:ext>
              </a:extLst>
            </p:cNvPr>
            <p:cNvSpPr/>
            <p:nvPr/>
          </p:nvSpPr>
          <p:spPr>
            <a:xfrm>
              <a:off x="9193674" y="2052999"/>
              <a:ext cx="2187778" cy="1312667"/>
            </a:xfrm>
            <a:prstGeom prst="roundRect">
              <a:avLst>
                <a:gd name="adj" fmla="val 10000"/>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3" name="Rectangle: Rounded Corners 4">
              <a:extLst>
                <a:ext uri="{FF2B5EF4-FFF2-40B4-BE49-F238E27FC236}">
                  <a16:creationId xmlns:a16="http://schemas.microsoft.com/office/drawing/2014/main" id="{242F3C00-9FFB-4AD8-90A0-3609DC899285}"/>
                </a:ext>
              </a:extLst>
            </p:cNvPr>
            <p:cNvSpPr txBox="1"/>
            <p:nvPr/>
          </p:nvSpPr>
          <p:spPr>
            <a:xfrm>
              <a:off x="923177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000" dirty="0" err="1"/>
                <a:t>Teórico-Practico</a:t>
              </a:r>
              <a:endParaRPr lang="en-GB" sz="2000" dirty="0"/>
            </a:p>
            <a:p>
              <a:pPr algn="ctr" defTabSz="1066800">
                <a:lnSpc>
                  <a:spcPct val="90000"/>
                </a:lnSpc>
                <a:spcAft>
                  <a:spcPct val="35000"/>
                </a:spcAft>
                <a:defRPr/>
              </a:pPr>
              <a:r>
                <a:rPr lang="en-GB" sz="2000" dirty="0"/>
                <a:t>(FRANCIA)</a:t>
              </a:r>
              <a:endParaRPr lang="es-EC" sz="2000" dirty="0"/>
            </a:p>
          </p:txBody>
        </p:sp>
      </p:grpSp>
      <p:grpSp>
        <p:nvGrpSpPr>
          <p:cNvPr id="24" name="Group 17"/>
          <p:cNvGrpSpPr>
            <a:grpSpLocks/>
          </p:cNvGrpSpPr>
          <p:nvPr/>
        </p:nvGrpSpPr>
        <p:grpSpPr bwMode="auto">
          <a:xfrm>
            <a:off x="6561490" y="5185828"/>
            <a:ext cx="359522" cy="547098"/>
            <a:chOff x="8537340" y="2438048"/>
            <a:chExt cx="463809" cy="542569"/>
          </a:xfrm>
        </p:grpSpPr>
        <p:sp>
          <p:nvSpPr>
            <p:cNvPr id="25" name="Arrow: Right 18">
              <a:extLst>
                <a:ext uri="{FF2B5EF4-FFF2-40B4-BE49-F238E27FC236}">
                  <a16:creationId xmlns:a16="http://schemas.microsoft.com/office/drawing/2014/main" id="{B2BDF15B-7C96-44DD-B2FA-839883528D47}"/>
                </a:ext>
              </a:extLst>
            </p:cNvPr>
            <p:cNvSpPr/>
            <p:nvPr/>
          </p:nvSpPr>
          <p:spPr>
            <a:xfrm>
              <a:off x="853734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6" name="Arrow: Right 4">
              <a:extLst>
                <a:ext uri="{FF2B5EF4-FFF2-40B4-BE49-F238E27FC236}">
                  <a16:creationId xmlns:a16="http://schemas.microsoft.com/office/drawing/2014/main" id="{B26C8984-EF19-476C-945B-22175CAE59C7}"/>
                </a:ext>
              </a:extLst>
            </p:cNvPr>
            <p:cNvSpPr txBox="1"/>
            <p:nvPr/>
          </p:nvSpPr>
          <p:spPr>
            <a:xfrm>
              <a:off x="853734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a:p>
          </p:txBody>
        </p:sp>
      </p:grpSp>
      <p:sp>
        <p:nvSpPr>
          <p:cNvPr id="27" name="Rectángulo 26">
            <a:extLst>
              <a:ext uri="{FF2B5EF4-FFF2-40B4-BE49-F238E27FC236}">
                <a16:creationId xmlns:a16="http://schemas.microsoft.com/office/drawing/2014/main" id="{F3E3CE28-1FC8-8E46-A07E-10CC378E0146}"/>
              </a:ext>
            </a:extLst>
          </p:cNvPr>
          <p:cNvSpPr/>
          <p:nvPr/>
        </p:nvSpPr>
        <p:spPr>
          <a:xfrm>
            <a:off x="139521" y="32753"/>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419236438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A69A466-B87D-4C91-9D58-A6513098BA3D}"/>
              </a:ext>
            </a:extLst>
          </p:cNvPr>
          <p:cNvSpPr/>
          <p:nvPr/>
        </p:nvSpPr>
        <p:spPr>
          <a:xfrm>
            <a:off x="1717938" y="1059090"/>
            <a:ext cx="6334241" cy="495944"/>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1</a:t>
            </a:r>
            <a:endParaRPr lang="es-EC" sz="2400" dirty="0">
              <a:latin typeface="Impact" panose="020B0806030902050204" pitchFamily="34" charset="0"/>
              <a:ea typeface="+mn-ea"/>
            </a:endParaRPr>
          </a:p>
        </p:txBody>
      </p:sp>
      <p:graphicFrame>
        <p:nvGraphicFramePr>
          <p:cNvPr id="4" name="Diagram 3">
            <a:extLst>
              <a:ext uri="{FF2B5EF4-FFF2-40B4-BE49-F238E27FC236}">
                <a16:creationId xmlns:a16="http://schemas.microsoft.com/office/drawing/2014/main" id="{9A1949B5-3F2B-4C0C-88E6-D571DE7732E1}"/>
              </a:ext>
            </a:extLst>
          </p:cNvPr>
          <p:cNvGraphicFramePr/>
          <p:nvPr>
            <p:extLst>
              <p:ext uri="{D42A27DB-BD31-4B8C-83A1-F6EECF244321}">
                <p14:modId xmlns:p14="http://schemas.microsoft.com/office/powerpoint/2010/main" val="529916596"/>
              </p:ext>
            </p:extLst>
          </p:nvPr>
        </p:nvGraphicFramePr>
        <p:xfrm>
          <a:off x="2563480" y="210000"/>
          <a:ext cx="9345491" cy="5573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8918" name="Group 5"/>
          <p:cNvGrpSpPr>
            <a:grpSpLocks/>
          </p:cNvGrpSpPr>
          <p:nvPr/>
        </p:nvGrpSpPr>
        <p:grpSpPr bwMode="auto">
          <a:xfrm>
            <a:off x="1560512" y="4613678"/>
            <a:ext cx="1795463" cy="1350393"/>
            <a:chOff x="5003" y="2052999"/>
            <a:chExt cx="2187778" cy="1312667"/>
          </a:xfrm>
        </p:grpSpPr>
        <p:sp>
          <p:nvSpPr>
            <p:cNvPr id="7" name="Rectangle: Rounded Corners 6">
              <a:extLst>
                <a:ext uri="{FF2B5EF4-FFF2-40B4-BE49-F238E27FC236}">
                  <a16:creationId xmlns:a16="http://schemas.microsoft.com/office/drawing/2014/main" id="{CA6BBC30-1B6E-41FC-AB5B-9555533983AD}"/>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1313AA7B-1A88-44CE-8E21-F97FDEA7DF7F}"/>
                </a:ext>
              </a:extLst>
            </p:cNvPr>
            <p:cNvSpPr txBox="1"/>
            <p:nvPr/>
          </p:nvSpPr>
          <p:spPr>
            <a:xfrm>
              <a:off x="43107"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ESCUELA  FRANCESA</a:t>
              </a:r>
              <a:endParaRPr lang="es-EC" sz="2400" dirty="0"/>
            </a:p>
          </p:txBody>
        </p:sp>
      </p:grpSp>
      <p:grpSp>
        <p:nvGrpSpPr>
          <p:cNvPr id="38919" name="Group 8"/>
          <p:cNvGrpSpPr>
            <a:grpSpLocks/>
          </p:cNvGrpSpPr>
          <p:nvPr/>
        </p:nvGrpSpPr>
        <p:grpSpPr bwMode="auto">
          <a:xfrm>
            <a:off x="3597813" y="4967690"/>
            <a:ext cx="380461" cy="556813"/>
            <a:chOff x="2411560" y="2438048"/>
            <a:chExt cx="463809" cy="542569"/>
          </a:xfrm>
        </p:grpSpPr>
        <p:sp>
          <p:nvSpPr>
            <p:cNvPr id="10" name="Arrow: Right 9">
              <a:extLst>
                <a:ext uri="{FF2B5EF4-FFF2-40B4-BE49-F238E27FC236}">
                  <a16:creationId xmlns:a16="http://schemas.microsoft.com/office/drawing/2014/main" id="{F38E6F30-60D1-49C0-B61F-EDE6F47BCAFC}"/>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Arrow: Right 4">
              <a:extLst>
                <a:ext uri="{FF2B5EF4-FFF2-40B4-BE49-F238E27FC236}">
                  <a16:creationId xmlns:a16="http://schemas.microsoft.com/office/drawing/2014/main" id="{4DA6FEB7-EA42-463F-B79D-8C172AA8D1CC}"/>
                </a:ext>
              </a:extLst>
            </p:cNvPr>
            <p:cNvSpPr txBox="1"/>
            <p:nvPr/>
          </p:nvSpPr>
          <p:spPr>
            <a:xfrm>
              <a:off x="2411560" y="2546243"/>
              <a:ext cx="324031" cy="3261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38920" name="Group 11"/>
          <p:cNvGrpSpPr>
            <a:grpSpLocks/>
          </p:cNvGrpSpPr>
          <p:nvPr/>
        </p:nvGrpSpPr>
        <p:grpSpPr bwMode="auto">
          <a:xfrm>
            <a:off x="4470399" y="4627966"/>
            <a:ext cx="1795463" cy="1350394"/>
            <a:chOff x="3067894" y="2052999"/>
            <a:chExt cx="2187778" cy="1312667"/>
          </a:xfrm>
        </p:grpSpPr>
        <p:sp>
          <p:nvSpPr>
            <p:cNvPr id="13" name="Rectangle: Rounded Corners 12">
              <a:extLst>
                <a:ext uri="{FF2B5EF4-FFF2-40B4-BE49-F238E27FC236}">
                  <a16:creationId xmlns:a16="http://schemas.microsoft.com/office/drawing/2014/main" id="{22E3CD72-D659-4488-A698-6A93B093EBA4}"/>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14" name="Rectangle: Rounded Corners 4">
              <a:extLst>
                <a:ext uri="{FF2B5EF4-FFF2-40B4-BE49-F238E27FC236}">
                  <a16:creationId xmlns:a16="http://schemas.microsoft.com/office/drawing/2014/main" id="{DCB9CEB8-3C3A-4666-BF47-BAF6BEF7A84A}"/>
                </a:ext>
              </a:extLst>
            </p:cNvPr>
            <p:cNvSpPr txBox="1"/>
            <p:nvPr/>
          </p:nvSpPr>
          <p:spPr>
            <a:xfrm>
              <a:off x="310599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err="1"/>
                <a:t>Brasil</a:t>
              </a:r>
              <a:endParaRPr lang="en-GB" sz="2400" dirty="0"/>
            </a:p>
            <a:p>
              <a:pPr algn="ctr" defTabSz="1066800">
                <a:lnSpc>
                  <a:spcPct val="90000"/>
                </a:lnSpc>
                <a:spcAft>
                  <a:spcPct val="35000"/>
                </a:spcAft>
                <a:defRPr/>
              </a:pPr>
              <a:r>
                <a:rPr lang="en-GB" sz="2400" dirty="0"/>
                <a:t>Argentina</a:t>
              </a:r>
              <a:endParaRPr lang="es-EC" sz="2400" dirty="0"/>
            </a:p>
          </p:txBody>
        </p:sp>
      </p:grpSp>
      <p:grpSp>
        <p:nvGrpSpPr>
          <p:cNvPr id="38921" name="Group 14"/>
          <p:cNvGrpSpPr>
            <a:grpSpLocks/>
          </p:cNvGrpSpPr>
          <p:nvPr/>
        </p:nvGrpSpPr>
        <p:grpSpPr bwMode="auto">
          <a:xfrm>
            <a:off x="7610474" y="4666066"/>
            <a:ext cx="1795463" cy="1350394"/>
            <a:chOff x="6130784" y="2052999"/>
            <a:chExt cx="2187778" cy="1312667"/>
          </a:xfrm>
        </p:grpSpPr>
        <p:sp>
          <p:nvSpPr>
            <p:cNvPr id="16" name="Rectangle: Rounded Corners 15">
              <a:extLst>
                <a:ext uri="{FF2B5EF4-FFF2-40B4-BE49-F238E27FC236}">
                  <a16:creationId xmlns:a16="http://schemas.microsoft.com/office/drawing/2014/main" id="{43F70732-D9A9-4501-9308-2C2E38A67006}"/>
                </a:ext>
              </a:extLst>
            </p:cNvPr>
            <p:cNvSpPr/>
            <p:nvPr/>
          </p:nvSpPr>
          <p:spPr>
            <a:xfrm>
              <a:off x="6130784" y="2052999"/>
              <a:ext cx="2187778" cy="1312667"/>
            </a:xfrm>
            <a:prstGeom prst="roundRect">
              <a:avLst>
                <a:gd name="adj" fmla="val 10000"/>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17" name="Rectangle: Rounded Corners 4">
              <a:extLst>
                <a:ext uri="{FF2B5EF4-FFF2-40B4-BE49-F238E27FC236}">
                  <a16:creationId xmlns:a16="http://schemas.microsoft.com/office/drawing/2014/main" id="{1AFA99DC-70CC-4339-8DC4-3CAFE3AD2BE6}"/>
                </a:ext>
              </a:extLst>
            </p:cNvPr>
            <p:cNvSpPr txBox="1"/>
            <p:nvPr/>
          </p:nvSpPr>
          <p:spPr>
            <a:xfrm>
              <a:off x="616888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IRAM</a:t>
              </a:r>
              <a:endParaRPr lang="es-EC" sz="2400" dirty="0"/>
            </a:p>
          </p:txBody>
        </p:sp>
      </p:grpSp>
      <p:grpSp>
        <p:nvGrpSpPr>
          <p:cNvPr id="38922" name="Group 17"/>
          <p:cNvGrpSpPr>
            <a:grpSpLocks/>
          </p:cNvGrpSpPr>
          <p:nvPr/>
        </p:nvGrpSpPr>
        <p:grpSpPr bwMode="auto">
          <a:xfrm>
            <a:off x="9589038" y="5050241"/>
            <a:ext cx="380461" cy="558446"/>
            <a:chOff x="8537340" y="2438048"/>
            <a:chExt cx="463809" cy="542569"/>
          </a:xfrm>
        </p:grpSpPr>
        <p:sp>
          <p:nvSpPr>
            <p:cNvPr id="19" name="Arrow: Right 18">
              <a:extLst>
                <a:ext uri="{FF2B5EF4-FFF2-40B4-BE49-F238E27FC236}">
                  <a16:creationId xmlns:a16="http://schemas.microsoft.com/office/drawing/2014/main" id="{B2BDF15B-7C96-44DD-B2FA-839883528D47}"/>
                </a:ext>
              </a:extLst>
            </p:cNvPr>
            <p:cNvSpPr/>
            <p:nvPr/>
          </p:nvSpPr>
          <p:spPr>
            <a:xfrm>
              <a:off x="853734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0" name="Arrow: Right 4">
              <a:extLst>
                <a:ext uri="{FF2B5EF4-FFF2-40B4-BE49-F238E27FC236}">
                  <a16:creationId xmlns:a16="http://schemas.microsoft.com/office/drawing/2014/main" id="{B26C8984-EF19-476C-945B-22175CAE59C7}"/>
                </a:ext>
              </a:extLst>
            </p:cNvPr>
            <p:cNvSpPr txBox="1"/>
            <p:nvPr/>
          </p:nvSpPr>
          <p:spPr>
            <a:xfrm>
              <a:off x="853734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38923" name="Group 20"/>
          <p:cNvGrpSpPr>
            <a:grpSpLocks/>
          </p:cNvGrpSpPr>
          <p:nvPr/>
        </p:nvGrpSpPr>
        <p:grpSpPr bwMode="auto">
          <a:xfrm>
            <a:off x="10396537" y="4726391"/>
            <a:ext cx="1795463" cy="1350394"/>
            <a:chOff x="9193674" y="2052999"/>
            <a:chExt cx="2187778" cy="1312667"/>
          </a:xfrm>
        </p:grpSpPr>
        <p:sp>
          <p:nvSpPr>
            <p:cNvPr id="22" name="Rectangle: Rounded Corners 21">
              <a:extLst>
                <a:ext uri="{FF2B5EF4-FFF2-40B4-BE49-F238E27FC236}">
                  <a16:creationId xmlns:a16="http://schemas.microsoft.com/office/drawing/2014/main" id="{97AF75CD-1389-4704-92A7-FBDCD4FB0413}"/>
                </a:ext>
              </a:extLst>
            </p:cNvPr>
            <p:cNvSpPr/>
            <p:nvPr/>
          </p:nvSpPr>
          <p:spPr>
            <a:xfrm>
              <a:off x="9193674" y="2052999"/>
              <a:ext cx="2187778" cy="1312667"/>
            </a:xfrm>
            <a:prstGeom prst="roundRect">
              <a:avLst>
                <a:gd name="adj" fmla="val 10000"/>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3" name="Rectangle: Rounded Corners 4">
              <a:extLst>
                <a:ext uri="{FF2B5EF4-FFF2-40B4-BE49-F238E27FC236}">
                  <a16:creationId xmlns:a16="http://schemas.microsoft.com/office/drawing/2014/main" id="{242F3C00-9FFB-4AD8-90A0-3609DC899285}"/>
                </a:ext>
              </a:extLst>
            </p:cNvPr>
            <p:cNvSpPr txBox="1"/>
            <p:nvPr/>
          </p:nvSpPr>
          <p:spPr>
            <a:xfrm>
              <a:off x="923177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ASIA</a:t>
              </a:r>
              <a:endParaRPr lang="es-EC" sz="2400" dirty="0"/>
            </a:p>
          </p:txBody>
        </p:sp>
      </p:grpSp>
      <p:grpSp>
        <p:nvGrpSpPr>
          <p:cNvPr id="38924" name="Group 23"/>
          <p:cNvGrpSpPr>
            <a:grpSpLocks/>
          </p:cNvGrpSpPr>
          <p:nvPr/>
        </p:nvGrpSpPr>
        <p:grpSpPr bwMode="auto">
          <a:xfrm>
            <a:off x="6593425" y="5093104"/>
            <a:ext cx="380461" cy="558446"/>
            <a:chOff x="5529945" y="2438054"/>
            <a:chExt cx="463809" cy="542569"/>
          </a:xfrm>
        </p:grpSpPr>
        <p:sp>
          <p:nvSpPr>
            <p:cNvPr id="25" name="Arrow: Right 24">
              <a:extLst>
                <a:ext uri="{FF2B5EF4-FFF2-40B4-BE49-F238E27FC236}">
                  <a16:creationId xmlns:a16="http://schemas.microsoft.com/office/drawing/2014/main" id="{CCF6F2D3-8F83-4BDB-A9BC-4B6CCA28460A}"/>
                </a:ext>
              </a:extLst>
            </p:cNvPr>
            <p:cNvSpPr/>
            <p:nvPr/>
          </p:nvSpPr>
          <p:spPr>
            <a:xfrm>
              <a:off x="5529945" y="2438054"/>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6" name="Arrow: Right 4">
              <a:extLst>
                <a:ext uri="{FF2B5EF4-FFF2-40B4-BE49-F238E27FC236}">
                  <a16:creationId xmlns:a16="http://schemas.microsoft.com/office/drawing/2014/main" id="{D581AE29-6872-4249-8167-24E8D4C3FB03}"/>
                </a:ext>
              </a:extLst>
            </p:cNvPr>
            <p:cNvSpPr txBox="1"/>
            <p:nvPr/>
          </p:nvSpPr>
          <p:spPr>
            <a:xfrm>
              <a:off x="5529945" y="2545933"/>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s-EC" sz="1600"/>
            </a:p>
          </p:txBody>
        </p:sp>
      </p:grpSp>
      <p:sp>
        <p:nvSpPr>
          <p:cNvPr id="27" name="Rectángulo 26">
            <a:extLst>
              <a:ext uri="{FF2B5EF4-FFF2-40B4-BE49-F238E27FC236}">
                <a16:creationId xmlns:a16="http://schemas.microsoft.com/office/drawing/2014/main" id="{F3E3CE28-1FC8-8E46-A07E-10CC378E0146}"/>
              </a:ext>
            </a:extLst>
          </p:cNvPr>
          <p:cNvSpPr/>
          <p:nvPr/>
        </p:nvSpPr>
        <p:spPr>
          <a:xfrm>
            <a:off x="139521" y="32753"/>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199036033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A69A466-B87D-4C91-9D58-A6513098BA3D}"/>
              </a:ext>
            </a:extLst>
          </p:cNvPr>
          <p:cNvSpPr/>
          <p:nvPr/>
        </p:nvSpPr>
        <p:spPr>
          <a:xfrm>
            <a:off x="2056785" y="1212118"/>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rgbClr val="984807"/>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1</a:t>
            </a:r>
            <a:endParaRPr lang="es-EC" sz="2400" dirty="0">
              <a:latin typeface="Impact" panose="020B0806030902050204" pitchFamily="34" charset="0"/>
              <a:ea typeface="+mn-ea"/>
            </a:endParaRPr>
          </a:p>
        </p:txBody>
      </p:sp>
      <p:pic>
        <p:nvPicPr>
          <p:cNvPr id="39941"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785" y="1795474"/>
            <a:ext cx="9052494" cy="459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2"/>
          <p:cNvSpPr>
            <a:spLocks noChangeArrowheads="1"/>
          </p:cNvSpPr>
          <p:nvPr/>
        </p:nvSpPr>
        <p:spPr bwMode="auto">
          <a:xfrm>
            <a:off x="3042575" y="6462120"/>
            <a:ext cx="2300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ES_tradnl" altLang="es-EC" dirty="0">
                <a:latin typeface="Times New Roman" panose="02020603050405020304" pitchFamily="18" charset="0"/>
                <a:ea typeface="MS Mincho" panose="02020609040205080304" pitchFamily="49" charset="-128"/>
              </a:rPr>
              <a:t>Fuente: Montes (2014)</a:t>
            </a:r>
            <a:endParaRPr lang="es-EC" altLang="es-EC" dirty="0"/>
          </a:p>
        </p:txBody>
      </p:sp>
      <p:sp>
        <p:nvSpPr>
          <p:cNvPr id="5" name="Rectángulo 4">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343441750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62B36A9-161F-4697-94BD-728F37773128}"/>
              </a:ext>
            </a:extLst>
          </p:cNvPr>
          <p:cNvSpPr/>
          <p:nvPr/>
        </p:nvSpPr>
        <p:spPr>
          <a:xfrm>
            <a:off x="919378" y="787876"/>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rgbClr val="800000"/>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2</a:t>
            </a:r>
            <a:endParaRPr lang="es-EC" sz="2400" dirty="0">
              <a:latin typeface="Impact" panose="020B0806030902050204" pitchFamily="34" charset="0"/>
              <a:ea typeface="+mn-ea"/>
            </a:endParaRPr>
          </a:p>
        </p:txBody>
      </p:sp>
      <p:sp>
        <p:nvSpPr>
          <p:cNvPr id="40965" name="Rectangle 2"/>
          <p:cNvSpPr>
            <a:spLocks noChangeArrowheads="1"/>
          </p:cNvSpPr>
          <p:nvPr/>
        </p:nvSpPr>
        <p:spPr bwMode="auto">
          <a:xfrm>
            <a:off x="1542105" y="1280863"/>
            <a:ext cx="10107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ES_tradnl" altLang="es-EC" sz="2400" dirty="0"/>
              <a:t>“Establecer y analizar las capacidades de las Fuerzas Armadas ecuatorianas con un horizonte temporal”.</a:t>
            </a:r>
            <a:endParaRPr lang="es-EC" altLang="es-EC" sz="2400" dirty="0"/>
          </a:p>
        </p:txBody>
      </p:sp>
      <p:grpSp>
        <p:nvGrpSpPr>
          <p:cNvPr id="40966" name="Group 3"/>
          <p:cNvGrpSpPr>
            <a:grpSpLocks/>
          </p:cNvGrpSpPr>
          <p:nvPr/>
        </p:nvGrpSpPr>
        <p:grpSpPr bwMode="auto">
          <a:xfrm>
            <a:off x="6112326" y="2296804"/>
            <a:ext cx="2187575" cy="1312863"/>
            <a:chOff x="5003" y="2052999"/>
            <a:chExt cx="2187778" cy="1312667"/>
          </a:xfrm>
        </p:grpSpPr>
        <p:sp>
          <p:nvSpPr>
            <p:cNvPr id="5" name="Rectangle: Rounded Corners 4">
              <a:extLst>
                <a:ext uri="{FF2B5EF4-FFF2-40B4-BE49-F238E27FC236}">
                  <a16:creationId xmlns:a16="http://schemas.microsoft.com/office/drawing/2014/main" id="{9883D60A-D41F-46F5-B3D6-DED2BE801670}"/>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DBD3D793-831A-47EA-9424-3862F7A0CA12}"/>
                </a:ext>
              </a:extLst>
            </p:cNvPr>
            <p:cNvSpPr txBox="1"/>
            <p:nvPr/>
          </p:nvSpPr>
          <p:spPr>
            <a:xfrm>
              <a:off x="43107"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sz="2400" dirty="0"/>
            </a:p>
            <a:p>
              <a:pPr algn="ctr" defTabSz="1066800">
                <a:lnSpc>
                  <a:spcPct val="90000"/>
                </a:lnSpc>
                <a:spcAft>
                  <a:spcPct val="35000"/>
                </a:spcAft>
                <a:defRPr/>
              </a:pPr>
              <a:r>
                <a:rPr lang="en-GB" sz="2400" dirty="0"/>
                <a:t>CAPACIDADES</a:t>
              </a:r>
            </a:p>
            <a:p>
              <a:pPr algn="ctr" defTabSz="1066800">
                <a:lnSpc>
                  <a:spcPct val="90000"/>
                </a:lnSpc>
                <a:spcAft>
                  <a:spcPct val="35000"/>
                </a:spcAft>
                <a:defRPr/>
              </a:pPr>
              <a:endParaRPr lang="es-EC" sz="2400" dirty="0"/>
            </a:p>
          </p:txBody>
        </p:sp>
      </p:grpSp>
      <p:grpSp>
        <p:nvGrpSpPr>
          <p:cNvPr id="40967" name="Group 6"/>
          <p:cNvGrpSpPr>
            <a:grpSpLocks/>
          </p:cNvGrpSpPr>
          <p:nvPr/>
        </p:nvGrpSpPr>
        <p:grpSpPr bwMode="auto">
          <a:xfrm>
            <a:off x="5451926" y="2674629"/>
            <a:ext cx="463550" cy="542925"/>
            <a:chOff x="2411560" y="2438048"/>
            <a:chExt cx="463809" cy="542569"/>
          </a:xfrm>
        </p:grpSpPr>
        <p:sp>
          <p:nvSpPr>
            <p:cNvPr id="8" name="Arrow: Right 7">
              <a:extLst>
                <a:ext uri="{FF2B5EF4-FFF2-40B4-BE49-F238E27FC236}">
                  <a16:creationId xmlns:a16="http://schemas.microsoft.com/office/drawing/2014/main" id="{F2F047DF-F3D8-4C51-A317-88FFF0932D9D}"/>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Arrow: Right 4">
              <a:extLst>
                <a:ext uri="{FF2B5EF4-FFF2-40B4-BE49-F238E27FC236}">
                  <a16:creationId xmlns:a16="http://schemas.microsoft.com/office/drawing/2014/main" id="{2E219792-49C5-4619-8A25-4BA663FBDC28}"/>
                </a:ext>
              </a:extLst>
            </p:cNvPr>
            <p:cNvSpPr txBox="1"/>
            <p:nvPr/>
          </p:nvSpPr>
          <p:spPr>
            <a:xfrm>
              <a:off x="241156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0968" name="Group 9"/>
          <p:cNvGrpSpPr>
            <a:grpSpLocks/>
          </p:cNvGrpSpPr>
          <p:nvPr/>
        </p:nvGrpSpPr>
        <p:grpSpPr bwMode="auto">
          <a:xfrm>
            <a:off x="2859538" y="2260292"/>
            <a:ext cx="2189163" cy="1312862"/>
            <a:chOff x="3067894" y="2052999"/>
            <a:chExt cx="2187778" cy="1312667"/>
          </a:xfrm>
        </p:grpSpPr>
        <p:sp>
          <p:nvSpPr>
            <p:cNvPr id="11" name="Rectangle: Rounded Corners 10">
              <a:extLst>
                <a:ext uri="{FF2B5EF4-FFF2-40B4-BE49-F238E27FC236}">
                  <a16:creationId xmlns:a16="http://schemas.microsoft.com/office/drawing/2014/main" id="{6A5F7185-A124-4BD6-ACF3-54B56428C1C3}"/>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12" name="Rectangle: Rounded Corners 4">
              <a:extLst>
                <a:ext uri="{FF2B5EF4-FFF2-40B4-BE49-F238E27FC236}">
                  <a16:creationId xmlns:a16="http://schemas.microsoft.com/office/drawing/2014/main" id="{FEEF9C8F-053E-46EC-BA5F-BEAE24DF3888}"/>
                </a:ext>
              </a:extLst>
            </p:cNvPr>
            <p:cNvSpPr txBox="1"/>
            <p:nvPr/>
          </p:nvSpPr>
          <p:spPr>
            <a:xfrm>
              <a:off x="3105970" y="2091093"/>
              <a:ext cx="2111626"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MISIONES</a:t>
              </a:r>
              <a:endParaRPr lang="es-EC" sz="2400" dirty="0"/>
            </a:p>
          </p:txBody>
        </p:sp>
      </p:grpSp>
      <p:grpSp>
        <p:nvGrpSpPr>
          <p:cNvPr id="40969" name="Group 12"/>
          <p:cNvGrpSpPr>
            <a:grpSpLocks/>
          </p:cNvGrpSpPr>
          <p:nvPr/>
        </p:nvGrpSpPr>
        <p:grpSpPr bwMode="auto">
          <a:xfrm>
            <a:off x="9461951" y="4173229"/>
            <a:ext cx="2187575" cy="1312863"/>
            <a:chOff x="6130784" y="2052999"/>
            <a:chExt cx="2187778" cy="1312667"/>
          </a:xfrm>
        </p:grpSpPr>
        <p:sp>
          <p:nvSpPr>
            <p:cNvPr id="14" name="Rectangle: Rounded Corners 13">
              <a:extLst>
                <a:ext uri="{FF2B5EF4-FFF2-40B4-BE49-F238E27FC236}">
                  <a16:creationId xmlns:a16="http://schemas.microsoft.com/office/drawing/2014/main" id="{08B3579A-858B-4E07-8F9D-5D79702226A5}"/>
                </a:ext>
              </a:extLst>
            </p:cNvPr>
            <p:cNvSpPr/>
            <p:nvPr/>
          </p:nvSpPr>
          <p:spPr>
            <a:xfrm>
              <a:off x="6130784" y="2052999"/>
              <a:ext cx="2187778" cy="1312667"/>
            </a:xfrm>
            <a:prstGeom prst="roundRect">
              <a:avLst>
                <a:gd name="adj" fmla="val 10000"/>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15" name="Rectangle: Rounded Corners 4">
              <a:extLst>
                <a:ext uri="{FF2B5EF4-FFF2-40B4-BE49-F238E27FC236}">
                  <a16:creationId xmlns:a16="http://schemas.microsoft.com/office/drawing/2014/main" id="{C5A4629A-2B61-487D-9ABE-355E99F1FC76}"/>
                </a:ext>
              </a:extLst>
            </p:cNvPr>
            <p:cNvSpPr txBox="1"/>
            <p:nvPr/>
          </p:nvSpPr>
          <p:spPr>
            <a:xfrm>
              <a:off x="616888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ESTADO</a:t>
              </a:r>
              <a:endParaRPr lang="es-EC" sz="2400" dirty="0"/>
            </a:p>
          </p:txBody>
        </p:sp>
      </p:grpSp>
      <p:grpSp>
        <p:nvGrpSpPr>
          <p:cNvPr id="40970" name="Group 15"/>
          <p:cNvGrpSpPr>
            <a:grpSpLocks/>
          </p:cNvGrpSpPr>
          <p:nvPr/>
        </p:nvGrpSpPr>
        <p:grpSpPr bwMode="auto">
          <a:xfrm>
            <a:off x="8571363" y="2566679"/>
            <a:ext cx="463550" cy="542925"/>
            <a:chOff x="5529945" y="2438054"/>
            <a:chExt cx="463809" cy="542569"/>
          </a:xfrm>
        </p:grpSpPr>
        <p:sp>
          <p:nvSpPr>
            <p:cNvPr id="17" name="Arrow: Right 16">
              <a:extLst>
                <a:ext uri="{FF2B5EF4-FFF2-40B4-BE49-F238E27FC236}">
                  <a16:creationId xmlns:a16="http://schemas.microsoft.com/office/drawing/2014/main" id="{6646F3F6-9E52-45D2-AB72-D4078E89E44B}"/>
                </a:ext>
              </a:extLst>
            </p:cNvPr>
            <p:cNvSpPr/>
            <p:nvPr/>
          </p:nvSpPr>
          <p:spPr>
            <a:xfrm>
              <a:off x="5529945" y="2438054"/>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8" name="Arrow: Right 4">
              <a:extLst>
                <a:ext uri="{FF2B5EF4-FFF2-40B4-BE49-F238E27FC236}">
                  <a16:creationId xmlns:a16="http://schemas.microsoft.com/office/drawing/2014/main" id="{55B9F61A-6795-4CA9-B766-C7B4382C0D5B}"/>
                </a:ext>
              </a:extLst>
            </p:cNvPr>
            <p:cNvSpPr txBox="1"/>
            <p:nvPr/>
          </p:nvSpPr>
          <p:spPr>
            <a:xfrm>
              <a:off x="5529945" y="2545933"/>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s-EC" sz="1600"/>
            </a:p>
          </p:txBody>
        </p:sp>
      </p:grpSp>
      <p:grpSp>
        <p:nvGrpSpPr>
          <p:cNvPr id="40971" name="Group 18"/>
          <p:cNvGrpSpPr>
            <a:grpSpLocks/>
          </p:cNvGrpSpPr>
          <p:nvPr/>
        </p:nvGrpSpPr>
        <p:grpSpPr bwMode="auto">
          <a:xfrm>
            <a:off x="5978976" y="3244542"/>
            <a:ext cx="2505075" cy="3451225"/>
            <a:chOff x="-33444" y="1818670"/>
            <a:chExt cx="2226225" cy="1546996"/>
          </a:xfrm>
        </p:grpSpPr>
        <p:sp>
          <p:nvSpPr>
            <p:cNvPr id="20" name="Rectangle: Rounded Corners 19">
              <a:extLst>
                <a:ext uri="{FF2B5EF4-FFF2-40B4-BE49-F238E27FC236}">
                  <a16:creationId xmlns:a16="http://schemas.microsoft.com/office/drawing/2014/main" id="{FCC87622-FB35-4335-9757-FB4A9059AE03}"/>
                </a:ext>
              </a:extLst>
            </p:cNvPr>
            <p:cNvSpPr/>
            <p:nvPr/>
          </p:nvSpPr>
          <p:spPr>
            <a:xfrm>
              <a:off x="4647" y="2052783"/>
              <a:ext cx="2188134" cy="1312883"/>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5EB2D8CF-D459-4F7E-B311-71C2423B9096}"/>
                </a:ext>
              </a:extLst>
            </p:cNvPr>
            <p:cNvSpPr txBox="1"/>
            <p:nvPr/>
          </p:nvSpPr>
          <p:spPr>
            <a:xfrm>
              <a:off x="-33444" y="1818670"/>
              <a:ext cx="2110540" cy="1453066"/>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dirty="0"/>
            </a:p>
            <a:p>
              <a:pPr algn="ctr" defTabSz="1066800">
                <a:lnSpc>
                  <a:spcPct val="90000"/>
                </a:lnSpc>
                <a:spcAft>
                  <a:spcPct val="35000"/>
                </a:spcAft>
                <a:defRPr/>
              </a:pPr>
              <a:endParaRPr lang="en-GB" dirty="0"/>
            </a:p>
            <a:p>
              <a:pPr algn="ctr" defTabSz="1066800">
                <a:lnSpc>
                  <a:spcPct val="90000"/>
                </a:lnSpc>
                <a:spcAft>
                  <a:spcPct val="35000"/>
                </a:spcAft>
                <a:defRPr/>
              </a:pPr>
              <a:endParaRPr lang="en-GB" dirty="0"/>
            </a:p>
            <a:p>
              <a:pPr algn="ctr" defTabSz="1066800">
                <a:lnSpc>
                  <a:spcPct val="90000"/>
                </a:lnSpc>
                <a:spcAft>
                  <a:spcPct val="35000"/>
                </a:spcAft>
                <a:defRPr/>
              </a:pPr>
              <a:endParaRPr lang="en-GB" dirty="0"/>
            </a:p>
            <a:p>
              <a:pPr algn="ctr" defTabSz="1066800">
                <a:lnSpc>
                  <a:spcPct val="90000"/>
                </a:lnSpc>
                <a:spcAft>
                  <a:spcPct val="35000"/>
                </a:spcAft>
                <a:defRPr/>
              </a:pPr>
              <a:endParaRPr lang="en-GB" dirty="0"/>
            </a:p>
            <a:p>
              <a:pPr algn="ctr" defTabSz="1066800">
                <a:lnSpc>
                  <a:spcPct val="90000"/>
                </a:lnSpc>
                <a:spcAft>
                  <a:spcPct val="35000"/>
                </a:spcAft>
                <a:defRPr/>
              </a:pPr>
              <a:r>
                <a:rPr lang="en-GB" dirty="0"/>
                <a:t>COMANDO Y CONTROL</a:t>
              </a:r>
            </a:p>
            <a:p>
              <a:pPr algn="ctr" defTabSz="1066800">
                <a:lnSpc>
                  <a:spcPct val="90000"/>
                </a:lnSpc>
                <a:spcAft>
                  <a:spcPct val="35000"/>
                </a:spcAft>
                <a:defRPr/>
              </a:pPr>
              <a:r>
                <a:rPr lang="en-GB" dirty="0"/>
                <a:t>VIGILANCIA Y RECONOCIMIENTO</a:t>
              </a:r>
            </a:p>
            <a:p>
              <a:pPr algn="ctr" defTabSz="1066800">
                <a:lnSpc>
                  <a:spcPct val="90000"/>
                </a:lnSpc>
                <a:spcAft>
                  <a:spcPct val="35000"/>
                </a:spcAft>
                <a:defRPr/>
              </a:pPr>
              <a:r>
                <a:rPr lang="en-GB" dirty="0"/>
                <a:t>DESPLIEGUE Y MOV</a:t>
              </a:r>
            </a:p>
            <a:p>
              <a:pPr algn="ctr" defTabSz="1066800">
                <a:lnSpc>
                  <a:spcPct val="90000"/>
                </a:lnSpc>
                <a:spcAft>
                  <a:spcPct val="35000"/>
                </a:spcAft>
                <a:defRPr/>
              </a:pPr>
              <a:r>
                <a:rPr lang="en-GB" dirty="0"/>
                <a:t>SUPERVIVENCIA Y PROTECCIÓN</a:t>
              </a:r>
            </a:p>
            <a:p>
              <a:pPr algn="ctr" defTabSz="1066800">
                <a:lnSpc>
                  <a:spcPct val="90000"/>
                </a:lnSpc>
                <a:spcAft>
                  <a:spcPct val="35000"/>
                </a:spcAft>
                <a:defRPr/>
              </a:pPr>
              <a:r>
                <a:rPr lang="en-GB" dirty="0"/>
                <a:t>SOSTENIMIENTO LOGISTICO</a:t>
              </a:r>
            </a:p>
            <a:p>
              <a:pPr algn="ctr" defTabSz="1066800">
                <a:lnSpc>
                  <a:spcPct val="90000"/>
                </a:lnSpc>
                <a:spcAft>
                  <a:spcPct val="35000"/>
                </a:spcAft>
                <a:defRPr/>
              </a:pPr>
              <a:r>
                <a:rPr lang="en-GB" dirty="0"/>
                <a:t>APY A LA SEG, INT, E</a:t>
              </a:r>
            </a:p>
            <a:p>
              <a:pPr algn="ctr" defTabSz="1066800">
                <a:lnSpc>
                  <a:spcPct val="90000"/>
                </a:lnSpc>
                <a:spcAft>
                  <a:spcPct val="35000"/>
                </a:spcAft>
                <a:defRPr/>
              </a:pPr>
              <a:endParaRPr lang="en-GB" sz="2400" dirty="0"/>
            </a:p>
            <a:p>
              <a:pPr algn="ctr" defTabSz="1066800">
                <a:lnSpc>
                  <a:spcPct val="90000"/>
                </a:lnSpc>
                <a:spcAft>
                  <a:spcPct val="35000"/>
                </a:spcAft>
                <a:defRPr/>
              </a:pPr>
              <a:endParaRPr lang="es-EC" sz="2400" dirty="0"/>
            </a:p>
          </p:txBody>
        </p:sp>
      </p:grpSp>
      <p:grpSp>
        <p:nvGrpSpPr>
          <p:cNvPr id="40972" name="Group 21"/>
          <p:cNvGrpSpPr>
            <a:grpSpLocks/>
          </p:cNvGrpSpPr>
          <p:nvPr/>
        </p:nvGrpSpPr>
        <p:grpSpPr bwMode="auto">
          <a:xfrm>
            <a:off x="2794451" y="3741429"/>
            <a:ext cx="2432050" cy="2905125"/>
            <a:chOff x="3067894" y="2052999"/>
            <a:chExt cx="2187778" cy="1312667"/>
          </a:xfrm>
        </p:grpSpPr>
        <p:sp>
          <p:nvSpPr>
            <p:cNvPr id="23" name="Rectangle: Rounded Corners 22">
              <a:extLst>
                <a:ext uri="{FF2B5EF4-FFF2-40B4-BE49-F238E27FC236}">
                  <a16:creationId xmlns:a16="http://schemas.microsoft.com/office/drawing/2014/main" id="{374676D0-2803-41A6-8453-E36E37BACCD2}"/>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4" name="Rectangle: Rounded Corners 4">
              <a:extLst>
                <a:ext uri="{FF2B5EF4-FFF2-40B4-BE49-F238E27FC236}">
                  <a16:creationId xmlns:a16="http://schemas.microsoft.com/office/drawing/2014/main" id="{CB28AD3C-8408-445F-A73C-BB295E3935CE}"/>
                </a:ext>
              </a:extLst>
            </p:cNvPr>
            <p:cNvSpPr txBox="1"/>
            <p:nvPr/>
          </p:nvSpPr>
          <p:spPr>
            <a:xfrm>
              <a:off x="3106451" y="2091733"/>
              <a:ext cx="2110663" cy="123519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Op. </a:t>
              </a:r>
              <a:r>
                <a:rPr lang="en-GB" sz="2400" dirty="0" err="1"/>
                <a:t>Vigilancia</a:t>
              </a:r>
              <a:r>
                <a:rPr lang="en-GB" sz="2400" dirty="0"/>
                <a:t> y Control T.A.A</a:t>
              </a:r>
            </a:p>
            <a:p>
              <a:pPr algn="ctr" defTabSz="1066800">
                <a:lnSpc>
                  <a:spcPct val="90000"/>
                </a:lnSpc>
                <a:spcAft>
                  <a:spcPct val="35000"/>
                </a:spcAft>
                <a:defRPr/>
              </a:pPr>
              <a:r>
                <a:rPr lang="en-GB" sz="2400" dirty="0"/>
                <a:t>Op. </a:t>
              </a:r>
              <a:r>
                <a:rPr lang="en-GB" sz="2400" dirty="0" err="1"/>
                <a:t>Convencionales</a:t>
              </a:r>
              <a:endParaRPr lang="en-GB" sz="2400" dirty="0"/>
            </a:p>
            <a:p>
              <a:pPr algn="ctr" defTabSz="1066800">
                <a:lnSpc>
                  <a:spcPct val="90000"/>
                </a:lnSpc>
                <a:spcAft>
                  <a:spcPct val="35000"/>
                </a:spcAft>
                <a:defRPr/>
              </a:pPr>
              <a:r>
                <a:rPr lang="en-GB" sz="2400" dirty="0"/>
                <a:t>Op. </a:t>
              </a:r>
              <a:r>
                <a:rPr lang="en-GB" sz="2400" dirty="0" err="1"/>
                <a:t>Ámbito</a:t>
              </a:r>
              <a:r>
                <a:rPr lang="en-GB" sz="2400" dirty="0"/>
                <a:t> </a:t>
              </a:r>
              <a:r>
                <a:rPr lang="en-GB" sz="2400" dirty="0" err="1"/>
                <a:t>Interno</a:t>
              </a:r>
              <a:endParaRPr lang="es-EC" sz="2400" dirty="0"/>
            </a:p>
          </p:txBody>
        </p:sp>
      </p:grpSp>
      <p:grpSp>
        <p:nvGrpSpPr>
          <p:cNvPr id="40973" name="Group 24"/>
          <p:cNvGrpSpPr>
            <a:grpSpLocks/>
          </p:cNvGrpSpPr>
          <p:nvPr/>
        </p:nvGrpSpPr>
        <p:grpSpPr bwMode="auto">
          <a:xfrm>
            <a:off x="9393688" y="2325379"/>
            <a:ext cx="2187575" cy="1312863"/>
            <a:chOff x="6130784" y="2052999"/>
            <a:chExt cx="2187778" cy="1312667"/>
          </a:xfrm>
        </p:grpSpPr>
        <p:sp>
          <p:nvSpPr>
            <p:cNvPr id="26" name="Rectangle: Rounded Corners 25">
              <a:extLst>
                <a:ext uri="{FF2B5EF4-FFF2-40B4-BE49-F238E27FC236}">
                  <a16:creationId xmlns:a16="http://schemas.microsoft.com/office/drawing/2014/main" id="{13BFE1E5-5B04-43AD-865C-33C88285CF9C}"/>
                </a:ext>
              </a:extLst>
            </p:cNvPr>
            <p:cNvSpPr/>
            <p:nvPr/>
          </p:nvSpPr>
          <p:spPr>
            <a:xfrm>
              <a:off x="6130784" y="2052999"/>
              <a:ext cx="2187778" cy="1312667"/>
            </a:xfrm>
            <a:prstGeom prst="roundRect">
              <a:avLst>
                <a:gd name="adj" fmla="val 10000"/>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27" name="Rectangle: Rounded Corners 4">
              <a:extLst>
                <a:ext uri="{FF2B5EF4-FFF2-40B4-BE49-F238E27FC236}">
                  <a16:creationId xmlns:a16="http://schemas.microsoft.com/office/drawing/2014/main" id="{55F2D178-47C3-4570-A000-42928C45232B}"/>
                </a:ext>
              </a:extLst>
            </p:cNvPr>
            <p:cNvSpPr txBox="1"/>
            <p:nvPr/>
          </p:nvSpPr>
          <p:spPr>
            <a:xfrm>
              <a:off x="6168888" y="2091093"/>
              <a:ext cx="2111571" cy="12364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PRESUPUESTO</a:t>
              </a:r>
              <a:endParaRPr lang="es-EC" sz="2400" dirty="0"/>
            </a:p>
          </p:txBody>
        </p:sp>
      </p:grpSp>
      <p:sp>
        <p:nvSpPr>
          <p:cNvPr id="28" name="Rectángulo 27">
            <a:extLst>
              <a:ext uri="{FF2B5EF4-FFF2-40B4-BE49-F238E27FC236}">
                <a16:creationId xmlns:a16="http://schemas.microsoft.com/office/drawing/2014/main" id="{F3E3CE28-1FC8-8E46-A07E-10CC378E0146}"/>
              </a:ext>
            </a:extLst>
          </p:cNvPr>
          <p:cNvSpPr/>
          <p:nvPr/>
        </p:nvSpPr>
        <p:spPr>
          <a:xfrm>
            <a:off x="139521" y="182881"/>
            <a:ext cx="11912959" cy="52335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339642903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62B36A9-161F-4697-94BD-728F37773128}"/>
              </a:ext>
            </a:extLst>
          </p:cNvPr>
          <p:cNvSpPr/>
          <p:nvPr/>
        </p:nvSpPr>
        <p:spPr>
          <a:xfrm>
            <a:off x="1256406" y="1044399"/>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rgbClr val="800000"/>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2</a:t>
            </a:r>
            <a:endParaRPr lang="es-EC" sz="2400" dirty="0">
              <a:latin typeface="Impact" panose="020B0806030902050204" pitchFamily="34" charset="0"/>
              <a:ea typeface="+mn-ea"/>
            </a:endParaRPr>
          </a:p>
        </p:txBody>
      </p:sp>
      <p:graphicFrame>
        <p:nvGraphicFramePr>
          <p:cNvPr id="28" name="Chart 27">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4230618789"/>
              </p:ext>
            </p:extLst>
          </p:nvPr>
        </p:nvGraphicFramePr>
        <p:xfrm>
          <a:off x="1785257" y="2132320"/>
          <a:ext cx="10020056" cy="4688999"/>
        </p:xfrm>
        <a:graphic>
          <a:graphicData uri="http://schemas.openxmlformats.org/drawingml/2006/chart">
            <c:chart xmlns:c="http://schemas.openxmlformats.org/drawingml/2006/chart" xmlns:r="http://schemas.openxmlformats.org/officeDocument/2006/relationships" r:id="rId2"/>
          </a:graphicData>
        </a:graphic>
      </p:graphicFrame>
      <p:sp>
        <p:nvSpPr>
          <p:cNvPr id="41990" name="Rectangle 28"/>
          <p:cNvSpPr>
            <a:spLocks noChangeArrowheads="1"/>
          </p:cNvSpPr>
          <p:nvPr/>
        </p:nvSpPr>
        <p:spPr bwMode="auto">
          <a:xfrm>
            <a:off x="3780430" y="1500732"/>
            <a:ext cx="81204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50000"/>
              </a:lnSpc>
              <a:spcBef>
                <a:spcPts val="600"/>
              </a:spcBef>
              <a:spcAft>
                <a:spcPts val="1200"/>
              </a:spcAft>
            </a:pPr>
            <a:r>
              <a:rPr lang="es-ES_tradnl" altLang="es-EC" sz="2800" dirty="0"/>
              <a:t>Relación entre el requerimiento y la asignación a la F.T</a:t>
            </a:r>
            <a:r>
              <a:rPr lang="es-ES_tradnl" altLang="es-EC" dirty="0"/>
              <a:t> </a:t>
            </a:r>
            <a:endParaRPr lang="es-EC" altLang="es-EC"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Rectángulo 4">
            <a:extLst>
              <a:ext uri="{FF2B5EF4-FFF2-40B4-BE49-F238E27FC236}">
                <a16:creationId xmlns:a16="http://schemas.microsoft.com/office/drawing/2014/main" id="{F3E3CE28-1FC8-8E46-A07E-10CC378E0146}"/>
              </a:ext>
            </a:extLst>
          </p:cNvPr>
          <p:cNvSpPr/>
          <p:nvPr/>
        </p:nvSpPr>
        <p:spPr>
          <a:xfrm>
            <a:off x="139521" y="32753"/>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
        <p:nvSpPr>
          <p:cNvPr id="3" name="Flecha abajo 2"/>
          <p:cNvSpPr/>
          <p:nvPr/>
        </p:nvSpPr>
        <p:spPr>
          <a:xfrm>
            <a:off x="11238642" y="5718220"/>
            <a:ext cx="247167" cy="95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Flecha arriba 3"/>
          <p:cNvSpPr/>
          <p:nvPr/>
        </p:nvSpPr>
        <p:spPr>
          <a:xfrm>
            <a:off x="11087843" y="2239396"/>
            <a:ext cx="245565" cy="959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47937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55F5CC1-FBE8-44E4-9952-62F5431154E7}"/>
              </a:ext>
            </a:extLst>
          </p:cNvPr>
          <p:cNvSpPr/>
          <p:nvPr/>
        </p:nvSpPr>
        <p:spPr>
          <a:xfrm>
            <a:off x="1744222" y="1175933"/>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chemeClr val="accent2"/>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3</a:t>
            </a:r>
            <a:endParaRPr lang="es-EC" sz="2400" dirty="0">
              <a:latin typeface="Impact" panose="020B0806030902050204" pitchFamily="34" charset="0"/>
              <a:ea typeface="+mn-ea"/>
            </a:endParaRPr>
          </a:p>
        </p:txBody>
      </p:sp>
      <p:sp>
        <p:nvSpPr>
          <p:cNvPr id="43013" name="Rectangle 2"/>
          <p:cNvSpPr>
            <a:spLocks noChangeArrowheads="1"/>
          </p:cNvSpPr>
          <p:nvPr/>
        </p:nvSpPr>
        <p:spPr bwMode="auto">
          <a:xfrm>
            <a:off x="1744222" y="1861434"/>
            <a:ext cx="1008670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ES_tradnl" altLang="es-EC" sz="2800" dirty="0"/>
              <a:t>“El modelo de vigilancia tecnológica existentes en la actualidad de las Fuerzas Armadas ecuatorianas”</a:t>
            </a:r>
            <a:endParaRPr lang="es-EC" altLang="es-EC" sz="2800" dirty="0"/>
          </a:p>
        </p:txBody>
      </p:sp>
      <p:grpSp>
        <p:nvGrpSpPr>
          <p:cNvPr id="43014" name="Group 3"/>
          <p:cNvGrpSpPr>
            <a:grpSpLocks/>
          </p:cNvGrpSpPr>
          <p:nvPr/>
        </p:nvGrpSpPr>
        <p:grpSpPr bwMode="auto">
          <a:xfrm>
            <a:off x="2882460" y="3009196"/>
            <a:ext cx="1644650" cy="631825"/>
            <a:chOff x="3067894" y="2052999"/>
            <a:chExt cx="2187778" cy="1312667"/>
          </a:xfrm>
        </p:grpSpPr>
        <p:sp>
          <p:nvSpPr>
            <p:cNvPr id="5" name="Rectangle: Rounded Corners 4">
              <a:extLst>
                <a:ext uri="{FF2B5EF4-FFF2-40B4-BE49-F238E27FC236}">
                  <a16:creationId xmlns:a16="http://schemas.microsoft.com/office/drawing/2014/main" id="{ED8CAF5F-6363-4A07-95C2-4031AE4AD143}"/>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6" name="Rectangle: Rounded Corners 4">
              <a:extLst>
                <a:ext uri="{FF2B5EF4-FFF2-40B4-BE49-F238E27FC236}">
                  <a16:creationId xmlns:a16="http://schemas.microsoft.com/office/drawing/2014/main" id="{6EDBB5EF-BD45-4D8E-B4B0-4230BF306A0D}"/>
                </a:ext>
              </a:extLst>
            </p:cNvPr>
            <p:cNvSpPr txBox="1"/>
            <p:nvPr/>
          </p:nvSpPr>
          <p:spPr>
            <a:xfrm>
              <a:off x="3105906" y="2092577"/>
              <a:ext cx="2111755" cy="123351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Oct 2018</a:t>
              </a:r>
              <a:endParaRPr lang="es-EC" sz="2400" dirty="0"/>
            </a:p>
          </p:txBody>
        </p:sp>
      </p:grpSp>
      <p:grpSp>
        <p:nvGrpSpPr>
          <p:cNvPr id="43015" name="Group 6"/>
          <p:cNvGrpSpPr>
            <a:grpSpLocks/>
          </p:cNvGrpSpPr>
          <p:nvPr/>
        </p:nvGrpSpPr>
        <p:grpSpPr bwMode="auto">
          <a:xfrm>
            <a:off x="4555685" y="3013959"/>
            <a:ext cx="463550" cy="541337"/>
            <a:chOff x="2411560" y="2438048"/>
            <a:chExt cx="463809" cy="542569"/>
          </a:xfrm>
        </p:grpSpPr>
        <p:sp>
          <p:nvSpPr>
            <p:cNvPr id="8" name="Arrow: Right 7">
              <a:extLst>
                <a:ext uri="{FF2B5EF4-FFF2-40B4-BE49-F238E27FC236}">
                  <a16:creationId xmlns:a16="http://schemas.microsoft.com/office/drawing/2014/main" id="{1742171A-1FC6-4E17-8122-7A62727D86D6}"/>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Arrow: Right 4">
              <a:extLst>
                <a:ext uri="{FF2B5EF4-FFF2-40B4-BE49-F238E27FC236}">
                  <a16:creationId xmlns:a16="http://schemas.microsoft.com/office/drawing/2014/main" id="{637FFFD5-13E2-49D4-A2BF-271B62985240}"/>
                </a:ext>
              </a:extLst>
            </p:cNvPr>
            <p:cNvSpPr txBox="1"/>
            <p:nvPr/>
          </p:nvSpPr>
          <p:spPr>
            <a:xfrm>
              <a:off x="2411560" y="2546244"/>
              <a:ext cx="324031" cy="3261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3016" name="Group 9"/>
          <p:cNvGrpSpPr>
            <a:grpSpLocks/>
          </p:cNvGrpSpPr>
          <p:nvPr/>
        </p:nvGrpSpPr>
        <p:grpSpPr bwMode="auto">
          <a:xfrm>
            <a:off x="5047810" y="2994909"/>
            <a:ext cx="1555750" cy="698500"/>
            <a:chOff x="5003" y="2052999"/>
            <a:chExt cx="2187778" cy="1312667"/>
          </a:xfrm>
        </p:grpSpPr>
        <p:sp>
          <p:nvSpPr>
            <p:cNvPr id="11" name="Rectangle: Rounded Corners 10">
              <a:extLst>
                <a:ext uri="{FF2B5EF4-FFF2-40B4-BE49-F238E27FC236}">
                  <a16:creationId xmlns:a16="http://schemas.microsoft.com/office/drawing/2014/main" id="{5B3A2A49-4C9F-4EB6-A7E5-111861985374}"/>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B240C7E8-F946-4D53-81C5-4E515BB66E3E}"/>
                </a:ext>
              </a:extLst>
            </p:cNvPr>
            <p:cNvSpPr txBox="1"/>
            <p:nvPr/>
          </p:nvSpPr>
          <p:spPr>
            <a:xfrm>
              <a:off x="42954" y="2091781"/>
              <a:ext cx="2111875" cy="12351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sz="2400" dirty="0"/>
            </a:p>
            <a:p>
              <a:pPr algn="ctr" defTabSz="1066800">
                <a:lnSpc>
                  <a:spcPct val="90000"/>
                </a:lnSpc>
                <a:spcAft>
                  <a:spcPct val="35000"/>
                </a:spcAft>
                <a:defRPr/>
              </a:pPr>
              <a:r>
                <a:rPr lang="en-GB" sz="2400" dirty="0"/>
                <a:t>D.I.D</a:t>
              </a:r>
            </a:p>
            <a:p>
              <a:pPr algn="ctr" defTabSz="1066800">
                <a:lnSpc>
                  <a:spcPct val="90000"/>
                </a:lnSpc>
                <a:spcAft>
                  <a:spcPct val="35000"/>
                </a:spcAft>
                <a:defRPr/>
              </a:pPr>
              <a:endParaRPr lang="es-EC" sz="2400" dirty="0"/>
            </a:p>
          </p:txBody>
        </p:sp>
      </p:grpSp>
      <p:grpSp>
        <p:nvGrpSpPr>
          <p:cNvPr id="43017" name="Group 12"/>
          <p:cNvGrpSpPr>
            <a:grpSpLocks/>
          </p:cNvGrpSpPr>
          <p:nvPr/>
        </p:nvGrpSpPr>
        <p:grpSpPr bwMode="auto">
          <a:xfrm>
            <a:off x="6736910" y="3053646"/>
            <a:ext cx="463550" cy="542925"/>
            <a:chOff x="2411560" y="2438048"/>
            <a:chExt cx="463809" cy="542569"/>
          </a:xfrm>
        </p:grpSpPr>
        <p:sp>
          <p:nvSpPr>
            <p:cNvPr id="14" name="Arrow: Right 13">
              <a:extLst>
                <a:ext uri="{FF2B5EF4-FFF2-40B4-BE49-F238E27FC236}">
                  <a16:creationId xmlns:a16="http://schemas.microsoft.com/office/drawing/2014/main" id="{F8A5F26C-593D-44F3-9E42-3375372C2F9C}"/>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Arrow: Right 4">
              <a:extLst>
                <a:ext uri="{FF2B5EF4-FFF2-40B4-BE49-F238E27FC236}">
                  <a16:creationId xmlns:a16="http://schemas.microsoft.com/office/drawing/2014/main" id="{2615EF51-A3A8-4EE2-BAC8-EBC4B592FEF2}"/>
                </a:ext>
              </a:extLst>
            </p:cNvPr>
            <p:cNvSpPr txBox="1"/>
            <p:nvPr/>
          </p:nvSpPr>
          <p:spPr>
            <a:xfrm>
              <a:off x="241156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3018" name="Group 15"/>
          <p:cNvGrpSpPr>
            <a:grpSpLocks/>
          </p:cNvGrpSpPr>
          <p:nvPr/>
        </p:nvGrpSpPr>
        <p:grpSpPr bwMode="auto">
          <a:xfrm>
            <a:off x="7265547" y="3028246"/>
            <a:ext cx="1644650" cy="631825"/>
            <a:chOff x="3067894" y="2052999"/>
            <a:chExt cx="2187778" cy="1312667"/>
          </a:xfrm>
        </p:grpSpPr>
        <p:sp>
          <p:nvSpPr>
            <p:cNvPr id="17" name="Rectangle: Rounded Corners 16">
              <a:extLst>
                <a:ext uri="{FF2B5EF4-FFF2-40B4-BE49-F238E27FC236}">
                  <a16:creationId xmlns:a16="http://schemas.microsoft.com/office/drawing/2014/main" id="{747228E0-9E6F-4FC5-A786-FABA9CB1E2C6}"/>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18" name="Rectangle: Rounded Corners 4">
              <a:extLst>
                <a:ext uri="{FF2B5EF4-FFF2-40B4-BE49-F238E27FC236}">
                  <a16:creationId xmlns:a16="http://schemas.microsoft.com/office/drawing/2014/main" id="{560D1C66-6E2B-4C1B-AD31-FDFBA219F448}"/>
                </a:ext>
              </a:extLst>
            </p:cNvPr>
            <p:cNvSpPr txBox="1"/>
            <p:nvPr/>
          </p:nvSpPr>
          <p:spPr>
            <a:xfrm>
              <a:off x="3105906" y="2092577"/>
              <a:ext cx="2111755" cy="123351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D.D.M</a:t>
              </a:r>
              <a:endParaRPr lang="es-EC" sz="2400" dirty="0"/>
            </a:p>
          </p:txBody>
        </p:sp>
      </p:grpSp>
      <p:grpSp>
        <p:nvGrpSpPr>
          <p:cNvPr id="43019" name="Group 18"/>
          <p:cNvGrpSpPr>
            <a:grpSpLocks/>
          </p:cNvGrpSpPr>
          <p:nvPr/>
        </p:nvGrpSpPr>
        <p:grpSpPr bwMode="auto">
          <a:xfrm>
            <a:off x="8978460" y="3047296"/>
            <a:ext cx="463550" cy="541338"/>
            <a:chOff x="2411560" y="2438048"/>
            <a:chExt cx="463809" cy="542569"/>
          </a:xfrm>
        </p:grpSpPr>
        <p:sp>
          <p:nvSpPr>
            <p:cNvPr id="20" name="Arrow: Right 19">
              <a:extLst>
                <a:ext uri="{FF2B5EF4-FFF2-40B4-BE49-F238E27FC236}">
                  <a16:creationId xmlns:a16="http://schemas.microsoft.com/office/drawing/2014/main" id="{2CC38E20-B5E4-4D08-8BDA-1B8481CDE142}"/>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Arrow: Right 4">
              <a:extLst>
                <a:ext uri="{FF2B5EF4-FFF2-40B4-BE49-F238E27FC236}">
                  <a16:creationId xmlns:a16="http://schemas.microsoft.com/office/drawing/2014/main" id="{ED7BF97F-2E8C-4940-A248-C54A353AC9FB}"/>
                </a:ext>
              </a:extLst>
            </p:cNvPr>
            <p:cNvSpPr txBox="1"/>
            <p:nvPr/>
          </p:nvSpPr>
          <p:spPr>
            <a:xfrm>
              <a:off x="2411560" y="2546243"/>
              <a:ext cx="324031" cy="3261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3020" name="Group 21"/>
          <p:cNvGrpSpPr>
            <a:grpSpLocks/>
          </p:cNvGrpSpPr>
          <p:nvPr/>
        </p:nvGrpSpPr>
        <p:grpSpPr bwMode="auto">
          <a:xfrm>
            <a:off x="9508685" y="2953634"/>
            <a:ext cx="1898650" cy="698500"/>
            <a:chOff x="5003" y="2052999"/>
            <a:chExt cx="2187778" cy="1312667"/>
          </a:xfrm>
        </p:grpSpPr>
        <p:sp>
          <p:nvSpPr>
            <p:cNvPr id="23" name="Rectangle: Rounded Corners 22">
              <a:extLst>
                <a:ext uri="{FF2B5EF4-FFF2-40B4-BE49-F238E27FC236}">
                  <a16:creationId xmlns:a16="http://schemas.microsoft.com/office/drawing/2014/main" id="{EA95A27E-5F92-4F37-BAFD-997CCBE81BD5}"/>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535EA074-3626-45CA-93AE-2C04CD672004}"/>
                </a:ext>
              </a:extLst>
            </p:cNvPr>
            <p:cNvSpPr txBox="1"/>
            <p:nvPr/>
          </p:nvSpPr>
          <p:spPr>
            <a:xfrm>
              <a:off x="43417" y="2091781"/>
              <a:ext cx="2110950" cy="12351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sz="2000" dirty="0"/>
            </a:p>
            <a:p>
              <a:pPr algn="ctr" defTabSz="1066800">
                <a:lnSpc>
                  <a:spcPct val="90000"/>
                </a:lnSpc>
                <a:spcAft>
                  <a:spcPct val="35000"/>
                </a:spcAft>
                <a:defRPr/>
              </a:pPr>
              <a:r>
                <a:rPr lang="en-GB" dirty="0"/>
                <a:t>LINEAMIENTOS</a:t>
              </a:r>
            </a:p>
            <a:p>
              <a:pPr algn="ctr" defTabSz="1066800">
                <a:lnSpc>
                  <a:spcPct val="90000"/>
                </a:lnSpc>
                <a:spcAft>
                  <a:spcPct val="35000"/>
                </a:spcAft>
                <a:defRPr/>
              </a:pPr>
              <a:r>
                <a:rPr lang="en-GB" dirty="0"/>
                <a:t>NO POLÍTICAS</a:t>
              </a:r>
            </a:p>
            <a:p>
              <a:pPr algn="ctr" defTabSz="1066800">
                <a:lnSpc>
                  <a:spcPct val="90000"/>
                </a:lnSpc>
                <a:spcAft>
                  <a:spcPct val="35000"/>
                </a:spcAft>
                <a:defRPr/>
              </a:pPr>
              <a:endParaRPr lang="es-EC" sz="2400" dirty="0"/>
            </a:p>
          </p:txBody>
        </p:sp>
      </p:grpSp>
      <p:grpSp>
        <p:nvGrpSpPr>
          <p:cNvPr id="43021" name="Group 24"/>
          <p:cNvGrpSpPr>
            <a:grpSpLocks/>
          </p:cNvGrpSpPr>
          <p:nvPr/>
        </p:nvGrpSpPr>
        <p:grpSpPr bwMode="auto">
          <a:xfrm>
            <a:off x="2882460" y="4176009"/>
            <a:ext cx="1644650" cy="631825"/>
            <a:chOff x="3067894" y="2052999"/>
            <a:chExt cx="2187778" cy="1312667"/>
          </a:xfrm>
        </p:grpSpPr>
        <p:sp>
          <p:nvSpPr>
            <p:cNvPr id="26" name="Rectangle: Rounded Corners 25">
              <a:extLst>
                <a:ext uri="{FF2B5EF4-FFF2-40B4-BE49-F238E27FC236}">
                  <a16:creationId xmlns:a16="http://schemas.microsoft.com/office/drawing/2014/main" id="{D167E073-3A34-4C0E-ABBF-77A1AB9C3D73}"/>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7" name="Rectangle: Rounded Corners 4">
              <a:extLst>
                <a:ext uri="{FF2B5EF4-FFF2-40B4-BE49-F238E27FC236}">
                  <a16:creationId xmlns:a16="http://schemas.microsoft.com/office/drawing/2014/main" id="{E0887A66-F0EC-420B-BB62-7D73D1735949}"/>
                </a:ext>
              </a:extLst>
            </p:cNvPr>
            <p:cNvSpPr txBox="1"/>
            <p:nvPr/>
          </p:nvSpPr>
          <p:spPr>
            <a:xfrm>
              <a:off x="3105906" y="2092577"/>
              <a:ext cx="2111755" cy="123351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000" dirty="0"/>
                <a:t>70% no </a:t>
              </a:r>
              <a:r>
                <a:rPr lang="en-GB" sz="2000" dirty="0" err="1"/>
                <a:t>lineamientos</a:t>
              </a:r>
              <a:endParaRPr lang="es-EC" sz="2000" dirty="0"/>
            </a:p>
          </p:txBody>
        </p:sp>
      </p:grpSp>
      <p:grpSp>
        <p:nvGrpSpPr>
          <p:cNvPr id="43022" name="Group 27"/>
          <p:cNvGrpSpPr>
            <a:grpSpLocks/>
          </p:cNvGrpSpPr>
          <p:nvPr/>
        </p:nvGrpSpPr>
        <p:grpSpPr bwMode="auto">
          <a:xfrm>
            <a:off x="4555685" y="4180771"/>
            <a:ext cx="463550" cy="541338"/>
            <a:chOff x="2411560" y="2438048"/>
            <a:chExt cx="463809" cy="542569"/>
          </a:xfrm>
        </p:grpSpPr>
        <p:sp>
          <p:nvSpPr>
            <p:cNvPr id="29" name="Arrow: Right 28">
              <a:extLst>
                <a:ext uri="{FF2B5EF4-FFF2-40B4-BE49-F238E27FC236}">
                  <a16:creationId xmlns:a16="http://schemas.microsoft.com/office/drawing/2014/main" id="{F3A13CD7-6EB5-4F8C-A62A-094AFE427BA9}"/>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Arrow: Right 4">
              <a:extLst>
                <a:ext uri="{FF2B5EF4-FFF2-40B4-BE49-F238E27FC236}">
                  <a16:creationId xmlns:a16="http://schemas.microsoft.com/office/drawing/2014/main" id="{B5A0250C-FD8D-4111-AD6E-3A11391E8D96}"/>
                </a:ext>
              </a:extLst>
            </p:cNvPr>
            <p:cNvSpPr txBox="1"/>
            <p:nvPr/>
          </p:nvSpPr>
          <p:spPr>
            <a:xfrm>
              <a:off x="2411560" y="2546243"/>
              <a:ext cx="324031" cy="3261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3023" name="Group 30"/>
          <p:cNvGrpSpPr>
            <a:grpSpLocks/>
          </p:cNvGrpSpPr>
          <p:nvPr/>
        </p:nvGrpSpPr>
        <p:grpSpPr bwMode="auto">
          <a:xfrm>
            <a:off x="5047810" y="4161721"/>
            <a:ext cx="1555750" cy="698500"/>
            <a:chOff x="5003" y="2052999"/>
            <a:chExt cx="2187778" cy="1312667"/>
          </a:xfrm>
        </p:grpSpPr>
        <p:sp>
          <p:nvSpPr>
            <p:cNvPr id="32" name="Rectangle: Rounded Corners 31">
              <a:extLst>
                <a:ext uri="{FF2B5EF4-FFF2-40B4-BE49-F238E27FC236}">
                  <a16:creationId xmlns:a16="http://schemas.microsoft.com/office/drawing/2014/main" id="{7FE1B553-D3D7-4754-B74C-F083A7D678C5}"/>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id="{085492E2-4EA8-4F6C-859A-8D021B4C51CE}"/>
                </a:ext>
              </a:extLst>
            </p:cNvPr>
            <p:cNvSpPr txBox="1"/>
            <p:nvPr/>
          </p:nvSpPr>
          <p:spPr>
            <a:xfrm>
              <a:off x="42954" y="2091783"/>
              <a:ext cx="2111875" cy="12351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sz="2400" dirty="0"/>
            </a:p>
            <a:p>
              <a:pPr algn="ctr" defTabSz="1066800">
                <a:lnSpc>
                  <a:spcPct val="90000"/>
                </a:lnSpc>
                <a:spcAft>
                  <a:spcPct val="35000"/>
                </a:spcAft>
                <a:defRPr/>
              </a:pPr>
              <a:r>
                <a:rPr lang="en-GB" sz="2400" dirty="0"/>
                <a:t>86% no </a:t>
              </a:r>
              <a:r>
                <a:rPr lang="en-GB" sz="2400" dirty="0" err="1"/>
                <a:t>modelos</a:t>
              </a:r>
              <a:endParaRPr lang="en-GB" sz="2400" dirty="0"/>
            </a:p>
            <a:p>
              <a:pPr algn="ctr" defTabSz="1066800">
                <a:lnSpc>
                  <a:spcPct val="90000"/>
                </a:lnSpc>
                <a:spcAft>
                  <a:spcPct val="35000"/>
                </a:spcAft>
                <a:defRPr/>
              </a:pPr>
              <a:endParaRPr lang="es-EC" sz="2400" dirty="0"/>
            </a:p>
          </p:txBody>
        </p:sp>
      </p:grpSp>
      <p:grpSp>
        <p:nvGrpSpPr>
          <p:cNvPr id="43024" name="Group 33"/>
          <p:cNvGrpSpPr>
            <a:grpSpLocks/>
          </p:cNvGrpSpPr>
          <p:nvPr/>
        </p:nvGrpSpPr>
        <p:grpSpPr bwMode="auto">
          <a:xfrm>
            <a:off x="6736910" y="4220459"/>
            <a:ext cx="463550" cy="542925"/>
            <a:chOff x="2411560" y="2438048"/>
            <a:chExt cx="463809" cy="542569"/>
          </a:xfrm>
        </p:grpSpPr>
        <p:sp>
          <p:nvSpPr>
            <p:cNvPr id="35" name="Arrow: Right 34">
              <a:extLst>
                <a:ext uri="{FF2B5EF4-FFF2-40B4-BE49-F238E27FC236}">
                  <a16:creationId xmlns:a16="http://schemas.microsoft.com/office/drawing/2014/main" id="{3AFDBDAC-E28F-4F2D-AFFC-356734B08B5A}"/>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Arrow: Right 4">
              <a:extLst>
                <a:ext uri="{FF2B5EF4-FFF2-40B4-BE49-F238E27FC236}">
                  <a16:creationId xmlns:a16="http://schemas.microsoft.com/office/drawing/2014/main" id="{123A3853-6DF0-4C14-AAF0-B585A216DD07}"/>
                </a:ext>
              </a:extLst>
            </p:cNvPr>
            <p:cNvSpPr txBox="1"/>
            <p:nvPr/>
          </p:nvSpPr>
          <p:spPr>
            <a:xfrm>
              <a:off x="241156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3025" name="Group 36"/>
          <p:cNvGrpSpPr>
            <a:grpSpLocks/>
          </p:cNvGrpSpPr>
          <p:nvPr/>
        </p:nvGrpSpPr>
        <p:grpSpPr bwMode="auto">
          <a:xfrm>
            <a:off x="7265547" y="4195059"/>
            <a:ext cx="1644650" cy="631825"/>
            <a:chOff x="3067894" y="2052999"/>
            <a:chExt cx="2187778" cy="1312667"/>
          </a:xfrm>
        </p:grpSpPr>
        <p:sp>
          <p:nvSpPr>
            <p:cNvPr id="38" name="Rectangle: Rounded Corners 37">
              <a:extLst>
                <a:ext uri="{FF2B5EF4-FFF2-40B4-BE49-F238E27FC236}">
                  <a16:creationId xmlns:a16="http://schemas.microsoft.com/office/drawing/2014/main" id="{E69254F7-65F8-429E-9E6E-B71A0FDCDD33}"/>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39" name="Rectangle: Rounded Corners 4">
              <a:extLst>
                <a:ext uri="{FF2B5EF4-FFF2-40B4-BE49-F238E27FC236}">
                  <a16:creationId xmlns:a16="http://schemas.microsoft.com/office/drawing/2014/main" id="{73B92794-1179-4A9B-9DBB-41AFD5015843}"/>
                </a:ext>
              </a:extLst>
            </p:cNvPr>
            <p:cNvSpPr txBox="1"/>
            <p:nvPr/>
          </p:nvSpPr>
          <p:spPr>
            <a:xfrm>
              <a:off x="3105906" y="2092577"/>
              <a:ext cx="2111755" cy="123351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9,68% </a:t>
              </a:r>
              <a:r>
                <a:rPr lang="en-GB" sz="2400" dirty="0" err="1"/>
                <a:t>Tecnología</a:t>
              </a:r>
              <a:r>
                <a:rPr lang="en-GB" sz="2400" dirty="0"/>
                <a:t> </a:t>
              </a:r>
              <a:endParaRPr lang="es-EC" sz="2400" dirty="0"/>
            </a:p>
          </p:txBody>
        </p:sp>
      </p:grpSp>
      <p:grpSp>
        <p:nvGrpSpPr>
          <p:cNvPr id="43026" name="Group 39"/>
          <p:cNvGrpSpPr>
            <a:grpSpLocks/>
          </p:cNvGrpSpPr>
          <p:nvPr/>
        </p:nvGrpSpPr>
        <p:grpSpPr bwMode="auto">
          <a:xfrm>
            <a:off x="8978460" y="4214109"/>
            <a:ext cx="463550" cy="541337"/>
            <a:chOff x="2411560" y="2438048"/>
            <a:chExt cx="463809" cy="542569"/>
          </a:xfrm>
        </p:grpSpPr>
        <p:sp>
          <p:nvSpPr>
            <p:cNvPr id="41" name="Arrow: Right 40">
              <a:extLst>
                <a:ext uri="{FF2B5EF4-FFF2-40B4-BE49-F238E27FC236}">
                  <a16:creationId xmlns:a16="http://schemas.microsoft.com/office/drawing/2014/main" id="{EA6BE812-9B6F-42BF-8349-80C2355AC5F0}"/>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2" name="Arrow: Right 4">
              <a:extLst>
                <a:ext uri="{FF2B5EF4-FFF2-40B4-BE49-F238E27FC236}">
                  <a16:creationId xmlns:a16="http://schemas.microsoft.com/office/drawing/2014/main" id="{D8D05F43-D65B-4971-9605-6F2322D0FD65}"/>
                </a:ext>
              </a:extLst>
            </p:cNvPr>
            <p:cNvSpPr txBox="1"/>
            <p:nvPr/>
          </p:nvSpPr>
          <p:spPr>
            <a:xfrm>
              <a:off x="2411560" y="2546244"/>
              <a:ext cx="324031" cy="32617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3027" name="Group 42"/>
          <p:cNvGrpSpPr>
            <a:grpSpLocks/>
          </p:cNvGrpSpPr>
          <p:nvPr/>
        </p:nvGrpSpPr>
        <p:grpSpPr bwMode="auto">
          <a:xfrm>
            <a:off x="9508685" y="4120446"/>
            <a:ext cx="2212975" cy="700088"/>
            <a:chOff x="5003" y="2052999"/>
            <a:chExt cx="2187778" cy="1312667"/>
          </a:xfrm>
        </p:grpSpPr>
        <p:sp>
          <p:nvSpPr>
            <p:cNvPr id="44" name="Rectangle: Rounded Corners 43">
              <a:extLst>
                <a:ext uri="{FF2B5EF4-FFF2-40B4-BE49-F238E27FC236}">
                  <a16:creationId xmlns:a16="http://schemas.microsoft.com/office/drawing/2014/main" id="{C4FFAB57-6E3A-4872-9E84-22A6E4F8D34F}"/>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5" name="Rectangle: Rounded Corners 4">
              <a:extLst>
                <a:ext uri="{FF2B5EF4-FFF2-40B4-BE49-F238E27FC236}">
                  <a16:creationId xmlns:a16="http://schemas.microsoft.com/office/drawing/2014/main" id="{47F25148-020F-48CA-A2A0-E41DA8BBB220}"/>
                </a:ext>
              </a:extLst>
            </p:cNvPr>
            <p:cNvSpPr txBox="1"/>
            <p:nvPr/>
          </p:nvSpPr>
          <p:spPr>
            <a:xfrm>
              <a:off x="42669" y="2091695"/>
              <a:ext cx="2112446" cy="1235274"/>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sz="2000" dirty="0"/>
            </a:p>
            <a:p>
              <a:pPr algn="ctr" defTabSz="1066800">
                <a:lnSpc>
                  <a:spcPct val="90000"/>
                </a:lnSpc>
                <a:spcAft>
                  <a:spcPct val="35000"/>
                </a:spcAft>
                <a:defRPr/>
              </a:pPr>
              <a:r>
                <a:rPr lang="en-GB" dirty="0"/>
                <a:t>96,88% </a:t>
              </a:r>
              <a:r>
                <a:rPr lang="en-GB" dirty="0" err="1"/>
                <a:t>Presupuesto</a:t>
              </a:r>
              <a:r>
                <a:rPr lang="en-GB" dirty="0"/>
                <a:t> I+D+I</a:t>
              </a:r>
            </a:p>
            <a:p>
              <a:pPr algn="ctr" defTabSz="1066800">
                <a:lnSpc>
                  <a:spcPct val="90000"/>
                </a:lnSpc>
                <a:spcAft>
                  <a:spcPct val="35000"/>
                </a:spcAft>
                <a:defRPr/>
              </a:pPr>
              <a:endParaRPr lang="es-EC" sz="2400" dirty="0"/>
            </a:p>
          </p:txBody>
        </p:sp>
      </p:grpSp>
      <p:sp>
        <p:nvSpPr>
          <p:cNvPr id="46" name="Rectangle 45">
            <a:extLst>
              <a:ext uri="{FF2B5EF4-FFF2-40B4-BE49-F238E27FC236}">
                <a16:creationId xmlns:a16="http://schemas.microsoft.com/office/drawing/2014/main" id="{65A2F3BD-EAF0-4161-8451-6E72DBEF8CB3}"/>
              </a:ext>
            </a:extLst>
          </p:cNvPr>
          <p:cNvSpPr/>
          <p:nvPr/>
        </p:nvSpPr>
        <p:spPr>
          <a:xfrm>
            <a:off x="5516122" y="5277734"/>
            <a:ext cx="2068513" cy="342900"/>
          </a:xfrm>
          <a:prstGeom prst="rect">
            <a:avLst/>
          </a:prstGeom>
          <a:ln w="3175" cmpd="sng"/>
        </p:spPr>
        <p:style>
          <a:lnRef idx="2">
            <a:schemeClr val="dk1"/>
          </a:lnRef>
          <a:fillRef idx="1">
            <a:schemeClr val="lt1"/>
          </a:fillRef>
          <a:effectRef idx="0">
            <a:schemeClr val="dk1"/>
          </a:effectRef>
          <a:fontRef idx="minor">
            <a:schemeClr val="dk1"/>
          </a:fontRef>
        </p:style>
        <p:txBody>
          <a:bodyPr anchor="ctr"/>
          <a:lstStyle/>
          <a:p>
            <a:pPr algn="ctr">
              <a:spcAft>
                <a:spcPts val="0"/>
              </a:spcAft>
              <a:defRPr/>
            </a:pPr>
            <a:r>
              <a:rPr lang="es-ES_tradnl" sz="2800" dirty="0">
                <a:latin typeface="Times New Roman" panose="02020603050405020304" pitchFamily="18" charset="0"/>
                <a:ea typeface="MS Mincho" panose="02020609040205080304" pitchFamily="49" charset="-128"/>
                <a:cs typeface="Times New Roman" panose="02020603050405020304" pitchFamily="18" charset="0"/>
              </a:rPr>
              <a:t>CT = DT*t</a:t>
            </a:r>
            <a:endParaRPr lang="es-EC" sz="2800" dirty="0">
              <a:ea typeface="MS Mincho" panose="02020609040205080304" pitchFamily="49" charset="-128"/>
              <a:cs typeface="Times New Roman" panose="02020603050405020304" pitchFamily="18" charset="0"/>
            </a:endParaRPr>
          </a:p>
        </p:txBody>
      </p:sp>
      <p:sp>
        <p:nvSpPr>
          <p:cNvPr id="47" name="Rectangle 46">
            <a:extLst>
              <a:ext uri="{FF2B5EF4-FFF2-40B4-BE49-F238E27FC236}">
                <a16:creationId xmlns:a16="http://schemas.microsoft.com/office/drawing/2014/main" id="{7D55739A-D2FB-4770-A652-F90B7994651D}"/>
              </a:ext>
            </a:extLst>
          </p:cNvPr>
          <p:cNvSpPr/>
          <p:nvPr/>
        </p:nvSpPr>
        <p:spPr>
          <a:xfrm>
            <a:off x="2911035" y="5798434"/>
            <a:ext cx="8919894" cy="923330"/>
          </a:xfrm>
          <a:prstGeom prst="rect">
            <a:avLst/>
          </a:prstGeom>
        </p:spPr>
        <p:txBody>
          <a:bodyPr wrap="square">
            <a:spAutoFit/>
          </a:bodyPr>
          <a:lstStyle/>
          <a:p>
            <a:pPr algn="just">
              <a:lnSpc>
                <a:spcPct val="150000"/>
              </a:lnSpc>
              <a:spcBef>
                <a:spcPts val="600"/>
              </a:spcBef>
              <a:spcAft>
                <a:spcPts val="1200"/>
              </a:spcAft>
              <a:defRPr/>
            </a:pPr>
            <a:r>
              <a:rPr lang="es-ES_tradnl" dirty="0">
                <a:latin typeface="+mn-lt"/>
                <a:ea typeface="MS Mincho" panose="02020609040205080304" pitchFamily="49" charset="-128"/>
                <a:cs typeface="Times New Roman" panose="02020603050405020304" pitchFamily="18" charset="0"/>
              </a:rPr>
              <a:t>La </a:t>
            </a:r>
            <a:r>
              <a:rPr lang="es-ES_tradnl" b="1" dirty="0">
                <a:latin typeface="+mn-lt"/>
                <a:ea typeface="MS Mincho" panose="02020609040205080304" pitchFamily="49" charset="-128"/>
                <a:cs typeface="Times New Roman" panose="02020603050405020304" pitchFamily="18" charset="0"/>
              </a:rPr>
              <a:t>Capacidad tecnológica (CT) </a:t>
            </a:r>
            <a:r>
              <a:rPr lang="es-ES_tradnl" dirty="0">
                <a:latin typeface="+mn-lt"/>
                <a:ea typeface="MS Mincho" panose="02020609040205080304" pitchFamily="49" charset="-128"/>
                <a:cs typeface="Times New Roman" panose="02020603050405020304" pitchFamily="18" charset="0"/>
              </a:rPr>
              <a:t>dependerá de la </a:t>
            </a:r>
            <a:r>
              <a:rPr lang="es-ES_tradnl" b="1" dirty="0">
                <a:latin typeface="+mn-lt"/>
                <a:ea typeface="MS Mincho" panose="02020609040205080304" pitchFamily="49" charset="-128"/>
                <a:cs typeface="Times New Roman" panose="02020603050405020304" pitchFamily="18" charset="0"/>
              </a:rPr>
              <a:t>masificación</a:t>
            </a:r>
            <a:r>
              <a:rPr lang="es-ES_tradnl" dirty="0">
                <a:latin typeface="+mn-lt"/>
                <a:ea typeface="MS Mincho" panose="02020609040205080304" pitchFamily="49" charset="-128"/>
                <a:cs typeface="Times New Roman" panose="02020603050405020304" pitchFamily="18" charset="0"/>
              </a:rPr>
              <a:t> del </a:t>
            </a:r>
            <a:r>
              <a:rPr lang="es-ES_tradnl" b="1" dirty="0">
                <a:latin typeface="+mn-lt"/>
                <a:ea typeface="MS Mincho" panose="02020609040205080304" pitchFamily="49" charset="-128"/>
                <a:cs typeface="Times New Roman" panose="02020603050405020304" pitchFamily="18" charset="0"/>
              </a:rPr>
              <a:t>desarrollo y producción tecnológica </a:t>
            </a:r>
            <a:r>
              <a:rPr lang="es-ES_tradnl" dirty="0">
                <a:latin typeface="+mn-lt"/>
                <a:ea typeface="MS Mincho" panose="02020609040205080304" pitchFamily="49" charset="-128"/>
                <a:cs typeface="Times New Roman" panose="02020603050405020304" pitchFamily="18" charset="0"/>
              </a:rPr>
              <a:t>(</a:t>
            </a:r>
            <a:r>
              <a:rPr lang="es-ES_tradnl" dirty="0" err="1">
                <a:latin typeface="+mn-lt"/>
                <a:ea typeface="MS Mincho" panose="02020609040205080304" pitchFamily="49" charset="-128"/>
                <a:cs typeface="Times New Roman" panose="02020603050405020304" pitchFamily="18" charset="0"/>
              </a:rPr>
              <a:t>I+D+I+Producción</a:t>
            </a:r>
            <a:r>
              <a:rPr lang="es-ES_tradnl" dirty="0">
                <a:latin typeface="+mn-lt"/>
                <a:ea typeface="MS Mincho" panose="02020609040205080304" pitchFamily="49" charset="-128"/>
                <a:cs typeface="Times New Roman" panose="02020603050405020304" pitchFamily="18" charset="0"/>
              </a:rPr>
              <a:t>) </a:t>
            </a:r>
            <a:r>
              <a:rPr lang="es-ES_tradnl" b="1" dirty="0">
                <a:latin typeface="+mn-lt"/>
                <a:ea typeface="MS Mincho" panose="02020609040205080304" pitchFamily="49" charset="-128"/>
                <a:cs typeface="Times New Roman" panose="02020603050405020304" pitchFamily="18" charset="0"/>
              </a:rPr>
              <a:t>en un </a:t>
            </a:r>
            <a:r>
              <a:rPr lang="es-ES_tradnl" dirty="0">
                <a:latin typeface="+mn-lt"/>
                <a:ea typeface="MS Mincho" panose="02020609040205080304" pitchFamily="49" charset="-128"/>
                <a:cs typeface="Times New Roman" panose="02020603050405020304" pitchFamily="18" charset="0"/>
              </a:rPr>
              <a:t>determinado </a:t>
            </a:r>
            <a:r>
              <a:rPr lang="es-ES_tradnl" b="1" dirty="0">
                <a:latin typeface="+mn-lt"/>
                <a:ea typeface="MS Mincho" panose="02020609040205080304" pitchFamily="49" charset="-128"/>
                <a:cs typeface="Times New Roman" panose="02020603050405020304" pitchFamily="18" charset="0"/>
              </a:rPr>
              <a:t>tiempo (t)</a:t>
            </a:r>
            <a:r>
              <a:rPr lang="es-ES_tradnl" dirty="0">
                <a:latin typeface="+mn-lt"/>
                <a:ea typeface="MS Mincho" panose="02020609040205080304" pitchFamily="49" charset="-128"/>
                <a:cs typeface="Times New Roman" panose="02020603050405020304" pitchFamily="18" charset="0"/>
              </a:rPr>
              <a:t>.</a:t>
            </a:r>
            <a:endParaRPr lang="es-EC" dirty="0">
              <a:latin typeface="+mn-lt"/>
              <a:ea typeface="MS Mincho" panose="02020609040205080304" pitchFamily="49" charset="-128"/>
              <a:cs typeface="Times New Roman" panose="02020603050405020304" pitchFamily="18" charset="0"/>
            </a:endParaRPr>
          </a:p>
        </p:txBody>
      </p:sp>
      <p:sp>
        <p:nvSpPr>
          <p:cNvPr id="48" name="Rectángulo 47">
            <a:extLst>
              <a:ext uri="{FF2B5EF4-FFF2-40B4-BE49-F238E27FC236}">
                <a16:creationId xmlns:a16="http://schemas.microsoft.com/office/drawing/2014/main" id="{F3E3CE28-1FC8-8E46-A07E-10CC378E0146}"/>
              </a:ext>
            </a:extLst>
          </p:cNvPr>
          <p:cNvSpPr/>
          <p:nvPr/>
        </p:nvSpPr>
        <p:spPr>
          <a:xfrm>
            <a:off x="139521" y="32753"/>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67178446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55F5CC1-FBE8-44E4-9952-62F5431154E7}"/>
              </a:ext>
            </a:extLst>
          </p:cNvPr>
          <p:cNvSpPr/>
          <p:nvPr/>
        </p:nvSpPr>
        <p:spPr>
          <a:xfrm>
            <a:off x="1571052" y="1253694"/>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chemeClr val="accent2"/>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4</a:t>
            </a:r>
            <a:endParaRPr lang="es-EC" sz="2400" dirty="0">
              <a:latin typeface="Impact" panose="020B0806030902050204" pitchFamily="34" charset="0"/>
              <a:ea typeface="+mn-ea"/>
            </a:endParaRPr>
          </a:p>
        </p:txBody>
      </p:sp>
      <p:sp>
        <p:nvSpPr>
          <p:cNvPr id="48" name="Rectangle 47">
            <a:extLst>
              <a:ext uri="{FF2B5EF4-FFF2-40B4-BE49-F238E27FC236}">
                <a16:creationId xmlns:a16="http://schemas.microsoft.com/office/drawing/2014/main" id="{BF79CD52-07CE-47A4-AF02-DB4D708BEE39}"/>
              </a:ext>
            </a:extLst>
          </p:cNvPr>
          <p:cNvSpPr/>
          <p:nvPr/>
        </p:nvSpPr>
        <p:spPr>
          <a:xfrm>
            <a:off x="1411306" y="3136646"/>
            <a:ext cx="4438075" cy="1569660"/>
          </a:xfrm>
          <a:prstGeom prst="rect">
            <a:avLst/>
          </a:prstGeom>
        </p:spPr>
        <p:txBody>
          <a:bodyPr wrap="square">
            <a:spAutoFit/>
          </a:bodyPr>
          <a:lstStyle/>
          <a:p>
            <a:pPr algn="just">
              <a:defRPr/>
            </a:pPr>
            <a:r>
              <a:rPr lang="es-ES_tradnl" sz="2400" dirty="0">
                <a:latin typeface="+mj-lt"/>
                <a:ea typeface="MS Mincho" panose="02020609040205080304" pitchFamily="49" charset="-128"/>
              </a:rPr>
              <a:t>“Presentar y/o adaptar un modelo de vigilancia tecnológica para incrementar las capacidades de Fuerzas Armadas ecuatorianas”.</a:t>
            </a:r>
            <a:endParaRPr lang="es-EC" sz="2400" dirty="0">
              <a:latin typeface="+mj-lt"/>
            </a:endParaRPr>
          </a:p>
        </p:txBody>
      </p:sp>
      <p:grpSp>
        <p:nvGrpSpPr>
          <p:cNvPr id="44038" name="Group 48"/>
          <p:cNvGrpSpPr>
            <a:grpSpLocks/>
          </p:cNvGrpSpPr>
          <p:nvPr/>
        </p:nvGrpSpPr>
        <p:grpSpPr bwMode="auto">
          <a:xfrm>
            <a:off x="4457432" y="2084884"/>
            <a:ext cx="1846262" cy="631825"/>
            <a:chOff x="3067894" y="2052999"/>
            <a:chExt cx="2187778" cy="1312667"/>
          </a:xfrm>
        </p:grpSpPr>
        <p:sp>
          <p:nvSpPr>
            <p:cNvPr id="50" name="Rectangle: Rounded Corners 49">
              <a:extLst>
                <a:ext uri="{FF2B5EF4-FFF2-40B4-BE49-F238E27FC236}">
                  <a16:creationId xmlns:a16="http://schemas.microsoft.com/office/drawing/2014/main" id="{F3FD26A3-27AD-44A8-9353-B6466EF96E7F}"/>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51" name="Rectangle: Rounded Corners 4">
              <a:extLst>
                <a:ext uri="{FF2B5EF4-FFF2-40B4-BE49-F238E27FC236}">
                  <a16:creationId xmlns:a16="http://schemas.microsoft.com/office/drawing/2014/main" id="{4C71AD71-AB4D-4743-881C-5C158545D705}"/>
                </a:ext>
              </a:extLst>
            </p:cNvPr>
            <p:cNvSpPr txBox="1"/>
            <p:nvPr/>
          </p:nvSpPr>
          <p:spPr>
            <a:xfrm>
              <a:off x="3105517" y="2092577"/>
              <a:ext cx="2112532" cy="123351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E. </a:t>
              </a:r>
              <a:r>
                <a:rPr lang="en-GB" sz="2400" dirty="0" err="1"/>
                <a:t>Operativa</a:t>
              </a:r>
              <a:endParaRPr lang="es-EC" sz="2400" dirty="0"/>
            </a:p>
          </p:txBody>
        </p:sp>
      </p:grpSp>
      <p:grpSp>
        <p:nvGrpSpPr>
          <p:cNvPr id="44039" name="Group 51"/>
          <p:cNvGrpSpPr>
            <a:grpSpLocks/>
          </p:cNvGrpSpPr>
          <p:nvPr/>
        </p:nvGrpSpPr>
        <p:grpSpPr bwMode="auto">
          <a:xfrm>
            <a:off x="6332269" y="2088059"/>
            <a:ext cx="463550" cy="542925"/>
            <a:chOff x="2411560" y="2438048"/>
            <a:chExt cx="463809" cy="542569"/>
          </a:xfrm>
        </p:grpSpPr>
        <p:sp>
          <p:nvSpPr>
            <p:cNvPr id="53" name="Arrow: Right 52">
              <a:extLst>
                <a:ext uri="{FF2B5EF4-FFF2-40B4-BE49-F238E27FC236}">
                  <a16:creationId xmlns:a16="http://schemas.microsoft.com/office/drawing/2014/main" id="{1C3B8AB3-321B-4B4C-A759-9E623D1528AA}"/>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4" name="Arrow: Right 4">
              <a:extLst>
                <a:ext uri="{FF2B5EF4-FFF2-40B4-BE49-F238E27FC236}">
                  <a16:creationId xmlns:a16="http://schemas.microsoft.com/office/drawing/2014/main" id="{FFE5247B-C2FE-4877-9131-BE25CE89E18F}"/>
                </a:ext>
              </a:extLst>
            </p:cNvPr>
            <p:cNvSpPr txBox="1"/>
            <p:nvPr/>
          </p:nvSpPr>
          <p:spPr>
            <a:xfrm>
              <a:off x="241156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4040" name="Group 54"/>
          <p:cNvGrpSpPr>
            <a:grpSpLocks/>
          </p:cNvGrpSpPr>
          <p:nvPr/>
        </p:nvGrpSpPr>
        <p:grpSpPr bwMode="auto">
          <a:xfrm>
            <a:off x="6824394" y="2069009"/>
            <a:ext cx="1846263" cy="700087"/>
            <a:chOff x="5003" y="2052999"/>
            <a:chExt cx="2187778" cy="1312667"/>
          </a:xfrm>
        </p:grpSpPr>
        <p:sp>
          <p:nvSpPr>
            <p:cNvPr id="56" name="Rectangle: Rounded Corners 55">
              <a:extLst>
                <a:ext uri="{FF2B5EF4-FFF2-40B4-BE49-F238E27FC236}">
                  <a16:creationId xmlns:a16="http://schemas.microsoft.com/office/drawing/2014/main" id="{5CFCB242-129B-4067-AB69-A620DB4C79ED}"/>
                </a:ext>
              </a:extLst>
            </p:cNvPr>
            <p:cNvSpPr/>
            <p:nvPr/>
          </p:nvSpPr>
          <p:spPr>
            <a:xfrm>
              <a:off x="5003" y="2052999"/>
              <a:ext cx="2187778" cy="131266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7" name="Rectangle: Rounded Corners 4">
              <a:extLst>
                <a:ext uri="{FF2B5EF4-FFF2-40B4-BE49-F238E27FC236}">
                  <a16:creationId xmlns:a16="http://schemas.microsoft.com/office/drawing/2014/main" id="{EE58789E-F67B-4525-8E14-17666CB50342}"/>
                </a:ext>
              </a:extLst>
            </p:cNvPr>
            <p:cNvSpPr txBox="1"/>
            <p:nvPr/>
          </p:nvSpPr>
          <p:spPr>
            <a:xfrm>
              <a:off x="42626" y="2091693"/>
              <a:ext cx="2112532" cy="123527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endParaRPr lang="en-GB" sz="2400" dirty="0"/>
            </a:p>
            <a:p>
              <a:pPr algn="ctr" defTabSz="1066800">
                <a:lnSpc>
                  <a:spcPct val="90000"/>
                </a:lnSpc>
                <a:spcAft>
                  <a:spcPct val="35000"/>
                </a:spcAft>
                <a:defRPr/>
              </a:pPr>
              <a:r>
                <a:rPr lang="en-GB" sz="2400" dirty="0" err="1"/>
                <a:t>Pragmática</a:t>
              </a:r>
              <a:endParaRPr lang="en-GB" sz="2400" dirty="0"/>
            </a:p>
            <a:p>
              <a:pPr algn="ctr" defTabSz="1066800">
                <a:lnSpc>
                  <a:spcPct val="90000"/>
                </a:lnSpc>
                <a:spcAft>
                  <a:spcPct val="35000"/>
                </a:spcAft>
                <a:defRPr/>
              </a:pPr>
              <a:endParaRPr lang="es-EC" sz="2400" dirty="0"/>
            </a:p>
          </p:txBody>
        </p:sp>
      </p:grpSp>
      <p:grpSp>
        <p:nvGrpSpPr>
          <p:cNvPr id="44041" name="Group 57"/>
          <p:cNvGrpSpPr>
            <a:grpSpLocks/>
          </p:cNvGrpSpPr>
          <p:nvPr/>
        </p:nvGrpSpPr>
        <p:grpSpPr bwMode="auto">
          <a:xfrm>
            <a:off x="8769082" y="2129334"/>
            <a:ext cx="463550" cy="542925"/>
            <a:chOff x="2411560" y="2438048"/>
            <a:chExt cx="463809" cy="542569"/>
          </a:xfrm>
        </p:grpSpPr>
        <p:sp>
          <p:nvSpPr>
            <p:cNvPr id="59" name="Arrow: Right 58">
              <a:extLst>
                <a:ext uri="{FF2B5EF4-FFF2-40B4-BE49-F238E27FC236}">
                  <a16:creationId xmlns:a16="http://schemas.microsoft.com/office/drawing/2014/main" id="{785E490D-20CD-4D41-9E4F-35A8478DBD28}"/>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0" name="Arrow: Right 4">
              <a:extLst>
                <a:ext uri="{FF2B5EF4-FFF2-40B4-BE49-F238E27FC236}">
                  <a16:creationId xmlns:a16="http://schemas.microsoft.com/office/drawing/2014/main" id="{43F0C9C4-89F1-444B-95B3-9AD08B6F2EAC}"/>
                </a:ext>
              </a:extLst>
            </p:cNvPr>
            <p:cNvSpPr txBox="1"/>
            <p:nvPr/>
          </p:nvSpPr>
          <p:spPr>
            <a:xfrm>
              <a:off x="241156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4042" name="Group 60"/>
          <p:cNvGrpSpPr>
            <a:grpSpLocks/>
          </p:cNvGrpSpPr>
          <p:nvPr/>
        </p:nvGrpSpPr>
        <p:grpSpPr bwMode="auto">
          <a:xfrm>
            <a:off x="9262794" y="1821359"/>
            <a:ext cx="2011363" cy="1157287"/>
            <a:chOff x="3067894" y="2052999"/>
            <a:chExt cx="2187778" cy="1312667"/>
          </a:xfrm>
        </p:grpSpPr>
        <p:sp>
          <p:nvSpPr>
            <p:cNvPr id="62" name="Rectangle: Rounded Corners 61">
              <a:extLst>
                <a:ext uri="{FF2B5EF4-FFF2-40B4-BE49-F238E27FC236}">
                  <a16:creationId xmlns:a16="http://schemas.microsoft.com/office/drawing/2014/main" id="{5BA64A3E-EF7C-4FAD-8348-02CE24903410}"/>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63" name="Rectangle: Rounded Corners 4">
              <a:extLst>
                <a:ext uri="{FF2B5EF4-FFF2-40B4-BE49-F238E27FC236}">
                  <a16:creationId xmlns:a16="http://schemas.microsoft.com/office/drawing/2014/main" id="{30F08CFC-3134-4E25-8B4A-2EA7B85378D2}"/>
                </a:ext>
              </a:extLst>
            </p:cNvPr>
            <p:cNvSpPr txBox="1"/>
            <p:nvPr/>
          </p:nvSpPr>
          <p:spPr>
            <a:xfrm>
              <a:off x="3105882" y="2090812"/>
              <a:ext cx="2111802" cy="123704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a:t>EE.UU., </a:t>
              </a:r>
              <a:r>
                <a:rPr lang="en-GB" sz="2400" dirty="0" err="1"/>
                <a:t>España</a:t>
              </a:r>
              <a:r>
                <a:rPr lang="en-GB" sz="2400" dirty="0"/>
                <a:t> , Colombia</a:t>
              </a:r>
              <a:endParaRPr lang="es-EC" sz="2400" dirty="0"/>
            </a:p>
          </p:txBody>
        </p:sp>
      </p:grpSp>
      <p:grpSp>
        <p:nvGrpSpPr>
          <p:cNvPr id="44043" name="Group 63"/>
          <p:cNvGrpSpPr>
            <a:grpSpLocks/>
          </p:cNvGrpSpPr>
          <p:nvPr/>
        </p:nvGrpSpPr>
        <p:grpSpPr bwMode="auto">
          <a:xfrm rot="5240692">
            <a:off x="7516545" y="2854821"/>
            <a:ext cx="463550" cy="542925"/>
            <a:chOff x="2411560" y="2438048"/>
            <a:chExt cx="463809" cy="542569"/>
          </a:xfrm>
        </p:grpSpPr>
        <p:sp>
          <p:nvSpPr>
            <p:cNvPr id="65" name="Arrow: Right 64">
              <a:extLst>
                <a:ext uri="{FF2B5EF4-FFF2-40B4-BE49-F238E27FC236}">
                  <a16:creationId xmlns:a16="http://schemas.microsoft.com/office/drawing/2014/main" id="{58C74F60-B8F8-466B-B9DE-081D7D847680}"/>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6" name="Arrow: Right 4">
              <a:extLst>
                <a:ext uri="{FF2B5EF4-FFF2-40B4-BE49-F238E27FC236}">
                  <a16:creationId xmlns:a16="http://schemas.microsoft.com/office/drawing/2014/main" id="{FC990A1D-9FAA-417E-B6FA-8DC4699747F5}"/>
                </a:ext>
              </a:extLst>
            </p:cNvPr>
            <p:cNvSpPr txBox="1"/>
            <p:nvPr/>
          </p:nvSpPr>
          <p:spPr>
            <a:xfrm>
              <a:off x="2411414" y="2547448"/>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4044" name="Group 66"/>
          <p:cNvGrpSpPr>
            <a:grpSpLocks/>
          </p:cNvGrpSpPr>
          <p:nvPr/>
        </p:nvGrpSpPr>
        <p:grpSpPr bwMode="auto">
          <a:xfrm>
            <a:off x="6757719" y="3523159"/>
            <a:ext cx="2011363" cy="1157287"/>
            <a:chOff x="3067894" y="2052999"/>
            <a:chExt cx="2187778" cy="1312667"/>
          </a:xfrm>
        </p:grpSpPr>
        <p:sp>
          <p:nvSpPr>
            <p:cNvPr id="68" name="Rectangle: Rounded Corners 67">
              <a:extLst>
                <a:ext uri="{FF2B5EF4-FFF2-40B4-BE49-F238E27FC236}">
                  <a16:creationId xmlns:a16="http://schemas.microsoft.com/office/drawing/2014/main" id="{184E06FF-926F-428F-95B3-E701D3C0F5D6}"/>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69" name="Rectangle: Rounded Corners 4">
              <a:extLst>
                <a:ext uri="{FF2B5EF4-FFF2-40B4-BE49-F238E27FC236}">
                  <a16:creationId xmlns:a16="http://schemas.microsoft.com/office/drawing/2014/main" id="{0F10426C-CCAD-414E-8852-A5A53DA146F5}"/>
                </a:ext>
              </a:extLst>
            </p:cNvPr>
            <p:cNvSpPr txBox="1"/>
            <p:nvPr/>
          </p:nvSpPr>
          <p:spPr>
            <a:xfrm>
              <a:off x="3105882" y="2090812"/>
              <a:ext cx="2111802" cy="1237041"/>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err="1"/>
                <a:t>Propuesta</a:t>
              </a:r>
              <a:r>
                <a:rPr lang="en-GB" sz="2400" dirty="0"/>
                <a:t> de </a:t>
              </a:r>
              <a:r>
                <a:rPr lang="en-GB" sz="2400" dirty="0" err="1"/>
                <a:t>uso</a:t>
              </a:r>
              <a:r>
                <a:rPr lang="en-GB" sz="2400" dirty="0"/>
                <a:t> C.P.I</a:t>
              </a:r>
              <a:endParaRPr lang="es-EC" sz="2400" dirty="0"/>
            </a:p>
          </p:txBody>
        </p:sp>
      </p:grpSp>
      <p:grpSp>
        <p:nvGrpSpPr>
          <p:cNvPr id="44045" name="Group 69"/>
          <p:cNvGrpSpPr>
            <a:grpSpLocks/>
          </p:cNvGrpSpPr>
          <p:nvPr/>
        </p:nvGrpSpPr>
        <p:grpSpPr bwMode="auto">
          <a:xfrm rot="5240692">
            <a:off x="7530832" y="4809033"/>
            <a:ext cx="463550" cy="542925"/>
            <a:chOff x="2411560" y="2438048"/>
            <a:chExt cx="463809" cy="542569"/>
          </a:xfrm>
        </p:grpSpPr>
        <p:sp>
          <p:nvSpPr>
            <p:cNvPr id="71" name="Arrow: Right 70">
              <a:extLst>
                <a:ext uri="{FF2B5EF4-FFF2-40B4-BE49-F238E27FC236}">
                  <a16:creationId xmlns:a16="http://schemas.microsoft.com/office/drawing/2014/main" id="{08CE9EA7-2AA7-445A-9011-ACEFAB237BD3}"/>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2" name="Arrow: Right 4">
              <a:extLst>
                <a:ext uri="{FF2B5EF4-FFF2-40B4-BE49-F238E27FC236}">
                  <a16:creationId xmlns:a16="http://schemas.microsoft.com/office/drawing/2014/main" id="{AD547BA4-DC4C-4C25-BE36-4425D16CCCAC}"/>
                </a:ext>
              </a:extLst>
            </p:cNvPr>
            <p:cNvSpPr txBox="1"/>
            <p:nvPr/>
          </p:nvSpPr>
          <p:spPr>
            <a:xfrm>
              <a:off x="2411414" y="254744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4046" name="Group 72"/>
          <p:cNvGrpSpPr>
            <a:grpSpLocks/>
          </p:cNvGrpSpPr>
          <p:nvPr/>
        </p:nvGrpSpPr>
        <p:grpSpPr bwMode="auto">
          <a:xfrm>
            <a:off x="6764069" y="5374184"/>
            <a:ext cx="2011363" cy="1158875"/>
            <a:chOff x="3067894" y="2052999"/>
            <a:chExt cx="2187778" cy="1312667"/>
          </a:xfrm>
        </p:grpSpPr>
        <p:sp>
          <p:nvSpPr>
            <p:cNvPr id="74" name="Rectangle: Rounded Corners 73">
              <a:extLst>
                <a:ext uri="{FF2B5EF4-FFF2-40B4-BE49-F238E27FC236}">
                  <a16:creationId xmlns:a16="http://schemas.microsoft.com/office/drawing/2014/main" id="{C208EA0E-479A-4B3A-8AFF-B34D503E687D}"/>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75" name="Rectangle: Rounded Corners 4">
              <a:extLst>
                <a:ext uri="{FF2B5EF4-FFF2-40B4-BE49-F238E27FC236}">
                  <a16:creationId xmlns:a16="http://schemas.microsoft.com/office/drawing/2014/main" id="{328F88B7-CE87-419F-9852-26DD5538033E}"/>
                </a:ext>
              </a:extLst>
            </p:cNvPr>
            <p:cNvSpPr txBox="1"/>
            <p:nvPr/>
          </p:nvSpPr>
          <p:spPr>
            <a:xfrm>
              <a:off x="3105882" y="2090760"/>
              <a:ext cx="2111802" cy="1237144"/>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err="1"/>
                <a:t>Facilita</a:t>
              </a:r>
              <a:r>
                <a:rPr lang="en-GB" sz="2400" dirty="0"/>
                <a:t> </a:t>
              </a:r>
              <a:r>
                <a:rPr lang="en-GB" sz="2400" dirty="0" err="1"/>
                <a:t>Comprensión</a:t>
              </a:r>
              <a:endParaRPr lang="es-EC" sz="2400" dirty="0"/>
            </a:p>
          </p:txBody>
        </p:sp>
      </p:grpSp>
      <p:grpSp>
        <p:nvGrpSpPr>
          <p:cNvPr id="44047" name="Group 75"/>
          <p:cNvGrpSpPr>
            <a:grpSpLocks/>
          </p:cNvGrpSpPr>
          <p:nvPr/>
        </p:nvGrpSpPr>
        <p:grpSpPr bwMode="auto">
          <a:xfrm>
            <a:off x="8931007" y="5694859"/>
            <a:ext cx="463550" cy="542925"/>
            <a:chOff x="2411560" y="2438048"/>
            <a:chExt cx="463809" cy="542569"/>
          </a:xfrm>
        </p:grpSpPr>
        <p:sp>
          <p:nvSpPr>
            <p:cNvPr id="77" name="Arrow: Right 76">
              <a:extLst>
                <a:ext uri="{FF2B5EF4-FFF2-40B4-BE49-F238E27FC236}">
                  <a16:creationId xmlns:a16="http://schemas.microsoft.com/office/drawing/2014/main" id="{113EFA2C-CC57-44FF-9D3B-0F09D52207D8}"/>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132D9B6B-3974-4C21-9570-8D151C245601}"/>
                </a:ext>
              </a:extLst>
            </p:cNvPr>
            <p:cNvSpPr txBox="1"/>
            <p:nvPr/>
          </p:nvSpPr>
          <p:spPr>
            <a:xfrm>
              <a:off x="2411560"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4048" name="Group 78"/>
          <p:cNvGrpSpPr>
            <a:grpSpLocks/>
          </p:cNvGrpSpPr>
          <p:nvPr/>
        </p:nvGrpSpPr>
        <p:grpSpPr bwMode="auto">
          <a:xfrm>
            <a:off x="9489807" y="5344021"/>
            <a:ext cx="2447925" cy="1319213"/>
            <a:chOff x="3067894" y="2052999"/>
            <a:chExt cx="2187778" cy="1312667"/>
          </a:xfrm>
        </p:grpSpPr>
        <p:sp>
          <p:nvSpPr>
            <p:cNvPr id="80" name="Rectangle: Rounded Corners 79">
              <a:extLst>
                <a:ext uri="{FF2B5EF4-FFF2-40B4-BE49-F238E27FC236}">
                  <a16:creationId xmlns:a16="http://schemas.microsoft.com/office/drawing/2014/main" id="{A68F8AFB-25C0-4DFB-9508-13E87B7BA30E}"/>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81" name="Rectangle: Rounded Corners 4">
              <a:extLst>
                <a:ext uri="{FF2B5EF4-FFF2-40B4-BE49-F238E27FC236}">
                  <a16:creationId xmlns:a16="http://schemas.microsoft.com/office/drawing/2014/main" id="{2EA92942-F36C-4D22-B5D2-CDF89C7938E9}"/>
                </a:ext>
              </a:extLst>
            </p:cNvPr>
            <p:cNvSpPr txBox="1"/>
            <p:nvPr/>
          </p:nvSpPr>
          <p:spPr>
            <a:xfrm>
              <a:off x="3106201" y="2090910"/>
              <a:ext cx="2111163" cy="1236845"/>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err="1"/>
                <a:t>Menor</a:t>
              </a:r>
              <a:r>
                <a:rPr lang="en-GB" sz="2400" dirty="0"/>
                <a:t> </a:t>
              </a:r>
              <a:r>
                <a:rPr lang="en-GB" sz="2400" dirty="0" err="1"/>
                <a:t>tiempo</a:t>
              </a:r>
              <a:r>
                <a:rPr lang="en-GB" sz="2400" dirty="0"/>
                <a:t> de </a:t>
              </a:r>
              <a:r>
                <a:rPr lang="en-GB" sz="2400" dirty="0" err="1"/>
                <a:t>implementación</a:t>
              </a:r>
              <a:endParaRPr lang="es-EC" sz="2400" dirty="0"/>
            </a:p>
          </p:txBody>
        </p:sp>
      </p:grpSp>
      <p:grpSp>
        <p:nvGrpSpPr>
          <p:cNvPr id="44049" name="Group 81"/>
          <p:cNvGrpSpPr>
            <a:grpSpLocks/>
          </p:cNvGrpSpPr>
          <p:nvPr/>
        </p:nvGrpSpPr>
        <p:grpSpPr bwMode="auto">
          <a:xfrm rot="10800000">
            <a:off x="6113194" y="5682159"/>
            <a:ext cx="463550" cy="542925"/>
            <a:chOff x="2411560" y="2438048"/>
            <a:chExt cx="463809" cy="542569"/>
          </a:xfrm>
        </p:grpSpPr>
        <p:sp>
          <p:nvSpPr>
            <p:cNvPr id="83" name="Arrow: Right 82">
              <a:extLst>
                <a:ext uri="{FF2B5EF4-FFF2-40B4-BE49-F238E27FC236}">
                  <a16:creationId xmlns:a16="http://schemas.microsoft.com/office/drawing/2014/main" id="{BF021E6E-BD3A-4AC6-80A2-474B6EC26822}"/>
                </a:ext>
              </a:extLst>
            </p:cNvPr>
            <p:cNvSpPr/>
            <p:nvPr/>
          </p:nvSpPr>
          <p:spPr>
            <a:xfrm>
              <a:off x="2411560" y="2438048"/>
              <a:ext cx="463809" cy="542569"/>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4" name="Arrow: Right 4">
              <a:extLst>
                <a:ext uri="{FF2B5EF4-FFF2-40B4-BE49-F238E27FC236}">
                  <a16:creationId xmlns:a16="http://schemas.microsoft.com/office/drawing/2014/main" id="{3AA548D6-792F-468C-869C-5E247AE8C57F}"/>
                </a:ext>
              </a:extLst>
            </p:cNvPr>
            <p:cNvSpPr txBox="1"/>
            <p:nvPr/>
          </p:nvSpPr>
          <p:spPr>
            <a:xfrm>
              <a:off x="2413148" y="2545927"/>
              <a:ext cx="324031" cy="3268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es-EC" sz="1900"/>
            </a:p>
          </p:txBody>
        </p:sp>
      </p:grpSp>
      <p:grpSp>
        <p:nvGrpSpPr>
          <p:cNvPr id="44050" name="Group 84"/>
          <p:cNvGrpSpPr>
            <a:grpSpLocks/>
          </p:cNvGrpSpPr>
          <p:nvPr/>
        </p:nvGrpSpPr>
        <p:grpSpPr bwMode="auto">
          <a:xfrm>
            <a:off x="3630344" y="5382121"/>
            <a:ext cx="2447925" cy="1320800"/>
            <a:chOff x="3067894" y="2052999"/>
            <a:chExt cx="2187778" cy="1312667"/>
          </a:xfrm>
        </p:grpSpPr>
        <p:sp>
          <p:nvSpPr>
            <p:cNvPr id="86" name="Rectangle: Rounded Corners 85">
              <a:extLst>
                <a:ext uri="{FF2B5EF4-FFF2-40B4-BE49-F238E27FC236}">
                  <a16:creationId xmlns:a16="http://schemas.microsoft.com/office/drawing/2014/main" id="{FDC52FBF-5C50-47D9-AD00-0211865EA824}"/>
                </a:ext>
              </a:extLst>
            </p:cNvPr>
            <p:cNvSpPr/>
            <p:nvPr/>
          </p:nvSpPr>
          <p:spPr>
            <a:xfrm>
              <a:off x="3067894" y="2052999"/>
              <a:ext cx="2187778" cy="1312667"/>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87" name="Rectangle: Rounded Corners 4">
              <a:extLst>
                <a:ext uri="{FF2B5EF4-FFF2-40B4-BE49-F238E27FC236}">
                  <a16:creationId xmlns:a16="http://schemas.microsoft.com/office/drawing/2014/main" id="{2C3AA0DF-6111-4EC5-A634-064E10F05B79}"/>
                </a:ext>
              </a:extLst>
            </p:cNvPr>
            <p:cNvSpPr txBox="1"/>
            <p:nvPr/>
          </p:nvSpPr>
          <p:spPr>
            <a:xfrm>
              <a:off x="3106202" y="2090864"/>
              <a:ext cx="2111163" cy="1236936"/>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GB" sz="2400" dirty="0" err="1"/>
                <a:t>Actualización</a:t>
              </a:r>
              <a:r>
                <a:rPr lang="en-GB" sz="2400" dirty="0"/>
                <a:t> </a:t>
              </a:r>
            </a:p>
            <a:p>
              <a:pPr algn="ctr" defTabSz="1066800">
                <a:lnSpc>
                  <a:spcPct val="90000"/>
                </a:lnSpc>
                <a:spcAft>
                  <a:spcPct val="35000"/>
                </a:spcAft>
                <a:defRPr/>
              </a:pPr>
              <a:r>
                <a:rPr lang="en-GB" sz="2400" dirty="0" err="1"/>
                <a:t>Normativa</a:t>
              </a:r>
              <a:endParaRPr lang="es-EC" sz="2400" dirty="0"/>
            </a:p>
          </p:txBody>
        </p:sp>
      </p:grpSp>
      <p:sp>
        <p:nvSpPr>
          <p:cNvPr id="43" name="Rectángulo 42">
            <a:extLst>
              <a:ext uri="{FF2B5EF4-FFF2-40B4-BE49-F238E27FC236}">
                <a16:creationId xmlns:a16="http://schemas.microsoft.com/office/drawing/2014/main" id="{F3E3CE28-1FC8-8E46-A07E-10CC378E0146}"/>
              </a:ext>
            </a:extLst>
          </p:cNvPr>
          <p:cNvSpPr/>
          <p:nvPr/>
        </p:nvSpPr>
        <p:spPr>
          <a:xfrm>
            <a:off x="139521" y="32753"/>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a:t>
            </a:r>
          </a:p>
        </p:txBody>
      </p:sp>
    </p:spTree>
    <p:extLst>
      <p:ext uri="{BB962C8B-B14F-4D97-AF65-F5344CB8AC3E}">
        <p14:creationId xmlns:p14="http://schemas.microsoft.com/office/powerpoint/2010/main" val="33919772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a:solidFill>
                  <a:prstClr val="black"/>
                </a:solidFill>
                <a:latin typeface="Arial" panose="020B0604020202020204" pitchFamily="34" charset="0"/>
                <a:cs typeface="Arial" panose="020B0604020202020204" pitchFamily="34" charset="0"/>
              </a:rPr>
              <a:t>PLANTEAMIENTO DEL PROBLEMA</a:t>
            </a:r>
          </a:p>
        </p:txBody>
      </p:sp>
      <p:sp>
        <p:nvSpPr>
          <p:cNvPr id="8" name="Rectangle 1">
            <a:extLst>
              <a:ext uri="{FF2B5EF4-FFF2-40B4-BE49-F238E27FC236}">
                <a16:creationId xmlns:a16="http://schemas.microsoft.com/office/drawing/2014/main" id="{B96FFEFF-9804-42DF-AA02-372C274DE115}"/>
              </a:ext>
            </a:extLst>
          </p:cNvPr>
          <p:cNvSpPr>
            <a:spLocks noChangeArrowheads="1"/>
          </p:cNvSpPr>
          <p:nvPr/>
        </p:nvSpPr>
        <p:spPr bwMode="auto">
          <a:xfrm>
            <a:off x="1315844" y="968279"/>
            <a:ext cx="5277044" cy="46166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s-EC" dirty="0">
                <a:solidFill>
                  <a:srgbClr val="000000"/>
                </a:solidFill>
              </a:rPr>
              <a:t>El componente tecnológico</a:t>
            </a:r>
            <a:endParaRPr lang="en-US" altLang="es-EC" dirty="0">
              <a:solidFill>
                <a:srgbClr val="000000"/>
              </a:solidFill>
            </a:endParaRPr>
          </a:p>
        </p:txBody>
      </p:sp>
      <p:sp>
        <p:nvSpPr>
          <p:cNvPr id="9" name="Rectangle 2">
            <a:extLst>
              <a:ext uri="{FF2B5EF4-FFF2-40B4-BE49-F238E27FC236}">
                <a16:creationId xmlns:a16="http://schemas.microsoft.com/office/drawing/2014/main" id="{E3732FCA-63E5-4DDA-9AFF-D83ABD056085}"/>
              </a:ext>
            </a:extLst>
          </p:cNvPr>
          <p:cNvSpPr>
            <a:spLocks noChangeArrowheads="1"/>
          </p:cNvSpPr>
          <p:nvPr/>
        </p:nvSpPr>
        <p:spPr bwMode="auto">
          <a:xfrm>
            <a:off x="7404410" y="957504"/>
            <a:ext cx="4635190" cy="472440"/>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s-EC" dirty="0">
                <a:solidFill>
                  <a:srgbClr val="000000"/>
                </a:solidFill>
              </a:rPr>
              <a:t>La Vigilancia Tecnológica</a:t>
            </a:r>
            <a:endParaRPr lang="en-US" altLang="es-EC" dirty="0">
              <a:solidFill>
                <a:srgbClr val="000000"/>
              </a:solidFill>
            </a:endParaRPr>
          </a:p>
        </p:txBody>
      </p:sp>
      <p:sp>
        <p:nvSpPr>
          <p:cNvPr id="10" name="Rectangle 3">
            <a:extLst>
              <a:ext uri="{FF2B5EF4-FFF2-40B4-BE49-F238E27FC236}">
                <a16:creationId xmlns:a16="http://schemas.microsoft.com/office/drawing/2014/main" id="{6835DABC-56C4-4EFB-8C9A-825F0E0CF08E}"/>
              </a:ext>
            </a:extLst>
          </p:cNvPr>
          <p:cNvSpPr>
            <a:spLocks noChangeArrowheads="1"/>
          </p:cNvSpPr>
          <p:nvPr/>
        </p:nvSpPr>
        <p:spPr bwMode="auto">
          <a:xfrm>
            <a:off x="7404410" y="3401958"/>
            <a:ext cx="4635190" cy="46166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wrap="square">
            <a:spAutoFit/>
          </a:bodyPr>
          <a:lstStyle/>
          <a:p>
            <a:pPr algn="ctr">
              <a:defRPr/>
            </a:pPr>
            <a:r>
              <a:rPr lang="es-ES_tradnl" sz="2400" dirty="0">
                <a:solidFill>
                  <a:schemeClr val="dk1"/>
                </a:solidFill>
                <a:latin typeface="+mn-lt"/>
                <a:ea typeface="+mn-ea"/>
              </a:rPr>
              <a:t>(I+D+I)</a:t>
            </a:r>
            <a:endParaRPr lang="en-US" sz="2400" dirty="0">
              <a:solidFill>
                <a:schemeClr val="dk1"/>
              </a:solidFill>
              <a:latin typeface="+mn-lt"/>
              <a:ea typeface="+mn-ea"/>
            </a:endParaRPr>
          </a:p>
        </p:txBody>
      </p:sp>
      <p:pic>
        <p:nvPicPr>
          <p:cNvPr id="1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1250" y="1550597"/>
            <a:ext cx="3345366" cy="167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750" y="4559366"/>
            <a:ext cx="2262143" cy="194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a:extLst>
              <a:ext uri="{FF2B5EF4-FFF2-40B4-BE49-F238E27FC236}">
                <a16:creationId xmlns:a16="http://schemas.microsoft.com/office/drawing/2014/main" id="{6E653815-BCA3-4ED6-ACF5-B36CA73FD527}"/>
              </a:ext>
            </a:extLst>
          </p:cNvPr>
          <p:cNvSpPr>
            <a:spLocks noChangeArrowheads="1"/>
          </p:cNvSpPr>
          <p:nvPr/>
        </p:nvSpPr>
        <p:spPr bwMode="auto">
          <a:xfrm>
            <a:off x="1003610" y="3419185"/>
            <a:ext cx="6200078" cy="46166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s-EC" dirty="0">
                <a:solidFill>
                  <a:srgbClr val="000000"/>
                </a:solidFill>
              </a:rPr>
              <a:t>Limitada disponibilidad de sistemas tecnológicos</a:t>
            </a:r>
            <a:endParaRPr lang="en-US" altLang="es-EC" dirty="0">
              <a:solidFill>
                <a:srgbClr val="000000"/>
              </a:solidFill>
            </a:endParaRPr>
          </a:p>
        </p:txBody>
      </p:sp>
      <p:pic>
        <p:nvPicPr>
          <p:cNvPr id="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33645" y="1538948"/>
            <a:ext cx="3002734" cy="168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a:blip r:embed="rId5">
            <a:extLst>
              <a:ext uri="{28A0092B-C50C-407E-A947-70E740481C1C}">
                <a14:useLocalDpi xmlns:a14="http://schemas.microsoft.com/office/drawing/2010/main" val="0"/>
              </a:ext>
            </a:extLst>
          </a:blip>
          <a:srcRect b="45335"/>
          <a:stretch>
            <a:fillRect/>
          </a:stretch>
        </p:blipFill>
        <p:spPr bwMode="auto">
          <a:xfrm>
            <a:off x="9218341" y="4516151"/>
            <a:ext cx="2573845" cy="194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a:extLst>
              <a:ext uri="{FF2B5EF4-FFF2-40B4-BE49-F238E27FC236}">
                <a16:creationId xmlns:a16="http://schemas.microsoft.com/office/drawing/2014/main" id="{61B54E63-7613-4022-AADC-AF6EC590603D}"/>
              </a:ext>
            </a:extLst>
          </p:cNvPr>
          <p:cNvSpPr>
            <a:spLocks noChangeArrowheads="1"/>
          </p:cNvSpPr>
          <p:nvPr/>
        </p:nvSpPr>
        <p:spPr bwMode="auto">
          <a:xfrm>
            <a:off x="1315844" y="6230001"/>
            <a:ext cx="5277044" cy="46166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s-ES_tradnl" altLang="es-EC" dirty="0">
                <a:solidFill>
                  <a:srgbClr val="000000"/>
                </a:solidFill>
              </a:rPr>
              <a:t>La investigación científica</a:t>
            </a:r>
            <a:endParaRPr lang="en-US" altLang="es-EC" dirty="0">
              <a:solidFill>
                <a:srgbClr val="000000"/>
              </a:solidFill>
            </a:endParaRPr>
          </a:p>
        </p:txBody>
      </p:sp>
      <p:pic>
        <p:nvPicPr>
          <p:cNvPr id="18" name="Picture 6"/>
          <p:cNvPicPr>
            <a:picLocks noChangeAspect="1"/>
          </p:cNvPicPr>
          <p:nvPr/>
        </p:nvPicPr>
        <p:blipFill rotWithShape="1">
          <a:blip r:embed="rId6">
            <a:extLst>
              <a:ext uri="{28A0092B-C50C-407E-A947-70E740481C1C}">
                <a14:useLocalDpi xmlns:a14="http://schemas.microsoft.com/office/drawing/2010/main" val="0"/>
              </a:ext>
            </a:extLst>
          </a:blip>
          <a:srcRect r="1695" b="11369"/>
          <a:stretch/>
        </p:blipFill>
        <p:spPr bwMode="auto">
          <a:xfrm>
            <a:off x="2533645" y="3960818"/>
            <a:ext cx="3002734" cy="21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652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55F5CC1-FBE8-44E4-9952-62F5431154E7}"/>
              </a:ext>
            </a:extLst>
          </p:cNvPr>
          <p:cNvSpPr/>
          <p:nvPr/>
        </p:nvSpPr>
        <p:spPr>
          <a:xfrm>
            <a:off x="1681519" y="1082100"/>
            <a:ext cx="5772760" cy="482160"/>
          </a:xfrm>
          <a:prstGeom prst="roundRect">
            <a:avLst>
              <a:gd name="adj" fmla="val 36595"/>
            </a:avLst>
          </a:prstGeom>
          <a:solidFill>
            <a:srgbClr val="DCE6F2"/>
          </a:solidFill>
          <a:ln w="28575" cap="flat" cmpd="sng" algn="ctr">
            <a:solidFill>
              <a:srgbClr val="C8A843"/>
            </a:solidFill>
            <a:prstDash val="solid"/>
          </a:ln>
          <a:effectLst>
            <a:glow rad="101600">
              <a:schemeClr val="tx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just" eaLnBrk="1" fontAlgn="auto" hangingPunct="1">
              <a:spcBef>
                <a:spcPts val="0"/>
              </a:spcBef>
              <a:spcAft>
                <a:spcPts val="0"/>
              </a:spcAft>
              <a:defRPr/>
            </a:pPr>
            <a:r>
              <a:rPr lang="es-ES_tradnl" sz="2400" dirty="0">
                <a:solidFill>
                  <a:schemeClr val="accent2"/>
                </a:solidFill>
                <a:latin typeface="Impact" panose="020B0806030902050204" pitchFamily="34" charset="0"/>
                <a:ea typeface="+mn-ea"/>
              </a:rPr>
              <a:t>DESARROLLO DE LOS OBJETIVOS      </a:t>
            </a:r>
            <a:r>
              <a:rPr lang="es-ES_tradnl" sz="2400" dirty="0">
                <a:latin typeface="Impact" panose="020B0806030902050204" pitchFamily="34" charset="0"/>
                <a:ea typeface="+mn-ea"/>
              </a:rPr>
              <a:t>OBJETIVO 4</a:t>
            </a:r>
            <a:endParaRPr lang="es-EC" sz="2400" dirty="0">
              <a:latin typeface="Impact" panose="020B0806030902050204" pitchFamily="34" charset="0"/>
              <a:ea typeface="+mn-ea"/>
            </a:endParaRPr>
          </a:p>
        </p:txBody>
      </p:sp>
      <p:sp>
        <p:nvSpPr>
          <p:cNvPr id="23" name="Rectángulo 22">
            <a:extLst>
              <a:ext uri="{FF2B5EF4-FFF2-40B4-BE49-F238E27FC236}">
                <a16:creationId xmlns:a16="http://schemas.microsoft.com/office/drawing/2014/main" id="{F3E3CE28-1FC8-8E46-A07E-10CC378E0146}"/>
              </a:ext>
            </a:extLst>
          </p:cNvPr>
          <p:cNvSpPr/>
          <p:nvPr/>
        </p:nvSpPr>
        <p:spPr>
          <a:xfrm>
            <a:off x="169091" y="52989"/>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12.  DESARROLLO DE LOS OBJETIVOS - PROPUESTA</a:t>
            </a:r>
          </a:p>
        </p:txBody>
      </p:sp>
      <p:pic>
        <p:nvPicPr>
          <p:cNvPr id="4" name="Imagen 3"/>
          <p:cNvPicPr>
            <a:picLocks noChangeAspect="1"/>
          </p:cNvPicPr>
          <p:nvPr/>
        </p:nvPicPr>
        <p:blipFill>
          <a:blip r:embed="rId2"/>
          <a:stretch>
            <a:fillRect/>
          </a:stretch>
        </p:blipFill>
        <p:spPr>
          <a:xfrm>
            <a:off x="2930614" y="1707304"/>
            <a:ext cx="6483841" cy="5043163"/>
          </a:xfrm>
          <a:prstGeom prst="rect">
            <a:avLst/>
          </a:prstGeom>
        </p:spPr>
      </p:pic>
    </p:spTree>
    <p:extLst>
      <p:ext uri="{BB962C8B-B14F-4D97-AF65-F5344CB8AC3E}">
        <p14:creationId xmlns:p14="http://schemas.microsoft.com/office/powerpoint/2010/main" val="91376720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13. DESARROLLO PROPUESTA - ANÁLISIS PREVIO</a:t>
            </a:r>
          </a:p>
        </p:txBody>
      </p:sp>
      <p:graphicFrame>
        <p:nvGraphicFramePr>
          <p:cNvPr id="2" name="Diagram 1">
            <a:extLst>
              <a:ext uri="{FF2B5EF4-FFF2-40B4-BE49-F238E27FC236}">
                <a16:creationId xmlns:a16="http://schemas.microsoft.com/office/drawing/2014/main" id="{59C3DF29-8012-427E-9801-02222ADF2C36}"/>
              </a:ext>
            </a:extLst>
          </p:cNvPr>
          <p:cNvGraphicFramePr/>
          <p:nvPr>
            <p:extLst>
              <p:ext uri="{D42A27DB-BD31-4B8C-83A1-F6EECF244321}">
                <p14:modId xmlns:p14="http://schemas.microsoft.com/office/powerpoint/2010/main" val="373824294"/>
              </p:ext>
            </p:extLst>
          </p:nvPr>
        </p:nvGraphicFramePr>
        <p:xfrm>
          <a:off x="1962884" y="1014835"/>
          <a:ext cx="6791377" cy="4276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14BF3128-F87F-468F-97E0-F2B4D8872906}"/>
              </a:ext>
            </a:extLst>
          </p:cNvPr>
          <p:cNvGraphicFramePr/>
          <p:nvPr>
            <p:extLst>
              <p:ext uri="{D42A27DB-BD31-4B8C-83A1-F6EECF244321}">
                <p14:modId xmlns:p14="http://schemas.microsoft.com/office/powerpoint/2010/main" val="1672173790"/>
              </p:ext>
            </p:extLst>
          </p:nvPr>
        </p:nvGraphicFramePr>
        <p:xfrm>
          <a:off x="1962884" y="5291529"/>
          <a:ext cx="6791377" cy="14465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17A3B5F3-BE03-48CF-8376-FF414C519743}"/>
              </a:ext>
            </a:extLst>
          </p:cNvPr>
          <p:cNvSpPr txBox="1"/>
          <p:nvPr/>
        </p:nvSpPr>
        <p:spPr>
          <a:xfrm>
            <a:off x="1285527" y="1014835"/>
            <a:ext cx="553998" cy="5723245"/>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400" dirty="0"/>
              <a:t>CONDICIONES INICIALES</a:t>
            </a:r>
            <a:endParaRPr lang="es-EC" sz="2400" dirty="0"/>
          </a:p>
        </p:txBody>
      </p:sp>
      <p:sp>
        <p:nvSpPr>
          <p:cNvPr id="7" name="TextBox 6">
            <a:extLst>
              <a:ext uri="{FF2B5EF4-FFF2-40B4-BE49-F238E27FC236}">
                <a16:creationId xmlns:a16="http://schemas.microsoft.com/office/drawing/2014/main" id="{62CE7C70-8654-4813-AD5B-1B18F23665E9}"/>
              </a:ext>
            </a:extLst>
          </p:cNvPr>
          <p:cNvSpPr txBox="1"/>
          <p:nvPr/>
        </p:nvSpPr>
        <p:spPr>
          <a:xfrm>
            <a:off x="9779412" y="1903751"/>
            <a:ext cx="1738859" cy="923330"/>
          </a:xfrm>
          <a:prstGeom prst="rect">
            <a:avLst/>
          </a:prstGeom>
          <a:solidFill>
            <a:schemeClr val="accent4">
              <a:lumMod val="60000"/>
              <a:lumOff val="40000"/>
            </a:schemeClr>
          </a:solidFill>
        </p:spPr>
        <p:txBody>
          <a:bodyPr wrap="square" rtlCol="0">
            <a:spAutoFit/>
          </a:bodyPr>
          <a:lstStyle/>
          <a:p>
            <a:pPr algn="ctr"/>
            <a:r>
              <a:rPr lang="en-GB" dirty="0" err="1"/>
              <a:t>Capacidad</a:t>
            </a:r>
            <a:r>
              <a:rPr lang="en-GB" dirty="0"/>
              <a:t> de FF.OO. Para I+D+I+P</a:t>
            </a:r>
            <a:endParaRPr lang="es-EC" dirty="0"/>
          </a:p>
        </p:txBody>
      </p:sp>
      <p:sp>
        <p:nvSpPr>
          <p:cNvPr id="9" name="TextBox 8">
            <a:extLst>
              <a:ext uri="{FF2B5EF4-FFF2-40B4-BE49-F238E27FC236}">
                <a16:creationId xmlns:a16="http://schemas.microsoft.com/office/drawing/2014/main" id="{937BEDBE-5977-4EE1-93BF-2ECB3CB6B817}"/>
              </a:ext>
            </a:extLst>
          </p:cNvPr>
          <p:cNvSpPr txBox="1"/>
          <p:nvPr/>
        </p:nvSpPr>
        <p:spPr>
          <a:xfrm>
            <a:off x="8937690" y="1014835"/>
            <a:ext cx="492443" cy="5723245"/>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000" dirty="0"/>
              <a:t>DIAGNOSTICO, REQUERIMIENTOS, HOJA DE RUTA </a:t>
            </a:r>
            <a:endParaRPr lang="es-EC" sz="2000" dirty="0"/>
          </a:p>
        </p:txBody>
      </p:sp>
      <p:sp>
        <p:nvSpPr>
          <p:cNvPr id="11" name="TextBox 10">
            <a:extLst>
              <a:ext uri="{FF2B5EF4-FFF2-40B4-BE49-F238E27FC236}">
                <a16:creationId xmlns:a16="http://schemas.microsoft.com/office/drawing/2014/main" id="{B2E79667-4E11-4AB6-B7B1-3B09D5F13C60}"/>
              </a:ext>
            </a:extLst>
          </p:cNvPr>
          <p:cNvSpPr txBox="1"/>
          <p:nvPr/>
        </p:nvSpPr>
        <p:spPr>
          <a:xfrm>
            <a:off x="9743063" y="5299024"/>
            <a:ext cx="1738859" cy="646331"/>
          </a:xfrm>
          <a:prstGeom prst="rect">
            <a:avLst/>
          </a:prstGeom>
          <a:solidFill>
            <a:schemeClr val="accent4">
              <a:lumMod val="60000"/>
              <a:lumOff val="40000"/>
            </a:schemeClr>
          </a:solidFill>
        </p:spPr>
        <p:txBody>
          <a:bodyPr wrap="square" rtlCol="0">
            <a:spAutoFit/>
          </a:bodyPr>
          <a:lstStyle/>
          <a:p>
            <a:pPr algn="ctr"/>
            <a:r>
              <a:rPr lang="es-EC" dirty="0"/>
              <a:t>¿Cuándo iniciará el proceso?</a:t>
            </a:r>
          </a:p>
        </p:txBody>
      </p:sp>
      <p:sp>
        <p:nvSpPr>
          <p:cNvPr id="13" name="TextBox 12">
            <a:extLst>
              <a:ext uri="{FF2B5EF4-FFF2-40B4-BE49-F238E27FC236}">
                <a16:creationId xmlns:a16="http://schemas.microsoft.com/office/drawing/2014/main" id="{4358D345-CB7B-426D-B78F-46FAFDBEB29E}"/>
              </a:ext>
            </a:extLst>
          </p:cNvPr>
          <p:cNvSpPr txBox="1"/>
          <p:nvPr/>
        </p:nvSpPr>
        <p:spPr>
          <a:xfrm>
            <a:off x="9743063" y="4352498"/>
            <a:ext cx="1738859" cy="646331"/>
          </a:xfrm>
          <a:prstGeom prst="rect">
            <a:avLst/>
          </a:prstGeom>
          <a:solidFill>
            <a:schemeClr val="accent4">
              <a:lumMod val="60000"/>
              <a:lumOff val="40000"/>
            </a:schemeClr>
          </a:solidFill>
        </p:spPr>
        <p:txBody>
          <a:bodyPr wrap="square" rtlCol="0">
            <a:spAutoFit/>
          </a:bodyPr>
          <a:lstStyle/>
          <a:p>
            <a:pPr algn="ctr"/>
            <a:r>
              <a:rPr lang="en-GB" dirty="0"/>
              <a:t>¿</a:t>
            </a:r>
            <a:r>
              <a:rPr lang="en-GB" dirty="0" err="1"/>
              <a:t>Dónde</a:t>
            </a:r>
            <a:r>
              <a:rPr lang="en-GB" dirty="0"/>
              <a:t> se </a:t>
            </a:r>
            <a:r>
              <a:rPr lang="en-GB" dirty="0" err="1"/>
              <a:t>efectuará</a:t>
            </a:r>
            <a:r>
              <a:rPr lang="en-GB" dirty="0"/>
              <a:t>? </a:t>
            </a:r>
            <a:endParaRPr lang="es-EC" dirty="0"/>
          </a:p>
        </p:txBody>
      </p:sp>
      <p:sp>
        <p:nvSpPr>
          <p:cNvPr id="15" name="TextBox 14">
            <a:extLst>
              <a:ext uri="{FF2B5EF4-FFF2-40B4-BE49-F238E27FC236}">
                <a16:creationId xmlns:a16="http://schemas.microsoft.com/office/drawing/2014/main" id="{0CDB5604-EC50-48C9-B690-33883D993103}"/>
              </a:ext>
            </a:extLst>
          </p:cNvPr>
          <p:cNvSpPr txBox="1"/>
          <p:nvPr/>
        </p:nvSpPr>
        <p:spPr>
          <a:xfrm>
            <a:off x="9779412" y="3128973"/>
            <a:ext cx="1738859" cy="923330"/>
          </a:xfrm>
          <a:prstGeom prst="rect">
            <a:avLst/>
          </a:prstGeom>
          <a:solidFill>
            <a:schemeClr val="accent4">
              <a:lumMod val="60000"/>
              <a:lumOff val="40000"/>
            </a:schemeClr>
          </a:solidFill>
        </p:spPr>
        <p:txBody>
          <a:bodyPr wrap="square" rtlCol="0">
            <a:spAutoFit/>
          </a:bodyPr>
          <a:lstStyle/>
          <a:p>
            <a:pPr algn="ctr"/>
            <a:r>
              <a:rPr lang="en-GB" dirty="0"/>
              <a:t>¿</a:t>
            </a:r>
            <a:r>
              <a:rPr lang="en-GB" dirty="0" err="1"/>
              <a:t>Quién</a:t>
            </a:r>
            <a:r>
              <a:rPr lang="en-GB" dirty="0"/>
              <a:t> </a:t>
            </a:r>
            <a:r>
              <a:rPr lang="en-GB" dirty="0" err="1"/>
              <a:t>efectuará</a:t>
            </a:r>
            <a:r>
              <a:rPr lang="en-GB" dirty="0"/>
              <a:t> el </a:t>
            </a:r>
            <a:r>
              <a:rPr lang="en-GB" dirty="0" err="1"/>
              <a:t>proceso</a:t>
            </a:r>
            <a:r>
              <a:rPr lang="en-GB" dirty="0"/>
              <a:t>?</a:t>
            </a:r>
            <a:endParaRPr lang="es-EC" dirty="0"/>
          </a:p>
        </p:txBody>
      </p:sp>
      <p:sp>
        <p:nvSpPr>
          <p:cNvPr id="16" name="TextBox 15">
            <a:extLst>
              <a:ext uri="{FF2B5EF4-FFF2-40B4-BE49-F238E27FC236}">
                <a16:creationId xmlns:a16="http://schemas.microsoft.com/office/drawing/2014/main" id="{FE2EF225-2CC0-4F57-91F6-26435BF3D38D}"/>
              </a:ext>
            </a:extLst>
          </p:cNvPr>
          <p:cNvSpPr txBox="1"/>
          <p:nvPr/>
        </p:nvSpPr>
        <p:spPr>
          <a:xfrm>
            <a:off x="9743063" y="1334123"/>
            <a:ext cx="1775208" cy="369332"/>
          </a:xfrm>
          <a:prstGeom prst="rect">
            <a:avLst/>
          </a:prstGeom>
          <a:solidFill>
            <a:srgbClr val="FF0000"/>
          </a:solidFill>
        </p:spPr>
        <p:txBody>
          <a:bodyPr wrap="square" rtlCol="0">
            <a:spAutoFit/>
          </a:bodyPr>
          <a:lstStyle/>
          <a:p>
            <a:pPr algn="ctr"/>
            <a:r>
              <a:rPr lang="en-GB" dirty="0">
                <a:solidFill>
                  <a:schemeClr val="bg1"/>
                </a:solidFill>
              </a:rPr>
              <a:t>FF.OO</a:t>
            </a:r>
            <a:endParaRPr lang="es-EC" dirty="0">
              <a:solidFill>
                <a:schemeClr val="bg1"/>
              </a:solidFill>
            </a:endParaRPr>
          </a:p>
        </p:txBody>
      </p:sp>
    </p:spTree>
    <p:extLst>
      <p:ext uri="{BB962C8B-B14F-4D97-AF65-F5344CB8AC3E}">
        <p14:creationId xmlns:p14="http://schemas.microsoft.com/office/powerpoint/2010/main" val="3774057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n-GB" sz="2800" b="1" i="1" dirty="0">
                <a:solidFill>
                  <a:prstClr val="black"/>
                </a:solidFill>
                <a:latin typeface="Arial" panose="020B0604020202020204" pitchFamily="34" charset="0"/>
                <a:cs typeface="Arial" panose="020B0604020202020204" pitchFamily="34" charset="0"/>
              </a:rPr>
              <a:t>BÚSQUEDA DE LA INFORMACIÓN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A3B5F3-BE03-48CF-8376-FF414C519743}"/>
              </a:ext>
            </a:extLst>
          </p:cNvPr>
          <p:cNvSpPr txBox="1"/>
          <p:nvPr/>
        </p:nvSpPr>
        <p:spPr>
          <a:xfrm rot="5400000">
            <a:off x="3591467" y="-1638847"/>
            <a:ext cx="553998" cy="5723245"/>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400" dirty="0"/>
              <a:t>CÓMO SE OBTENDRA LA INFORMACIÓN</a:t>
            </a:r>
            <a:endParaRPr lang="es-EC" sz="2400" dirty="0"/>
          </a:p>
        </p:txBody>
      </p:sp>
      <p:sp>
        <p:nvSpPr>
          <p:cNvPr id="7" name="TextBox 6">
            <a:extLst>
              <a:ext uri="{FF2B5EF4-FFF2-40B4-BE49-F238E27FC236}">
                <a16:creationId xmlns:a16="http://schemas.microsoft.com/office/drawing/2014/main" id="{62CE7C70-8654-4813-AD5B-1B18F23665E9}"/>
              </a:ext>
            </a:extLst>
          </p:cNvPr>
          <p:cNvSpPr txBox="1"/>
          <p:nvPr/>
        </p:nvSpPr>
        <p:spPr>
          <a:xfrm>
            <a:off x="1036824" y="1742022"/>
            <a:ext cx="2057813" cy="923330"/>
          </a:xfrm>
          <a:prstGeom prst="rect">
            <a:avLst/>
          </a:prstGeom>
          <a:solidFill>
            <a:schemeClr val="accent4">
              <a:lumMod val="60000"/>
              <a:lumOff val="40000"/>
            </a:schemeClr>
          </a:solidFill>
        </p:spPr>
        <p:txBody>
          <a:bodyPr wrap="square" rtlCol="0">
            <a:spAutoFit/>
          </a:bodyPr>
          <a:lstStyle/>
          <a:p>
            <a:pPr algn="ctr"/>
            <a:r>
              <a:rPr lang="en-GB" dirty="0"/>
              <a:t>REQUERIMIENTOS</a:t>
            </a:r>
          </a:p>
          <a:p>
            <a:pPr algn="ctr"/>
            <a:r>
              <a:rPr lang="en-GB" dirty="0"/>
              <a:t> + </a:t>
            </a:r>
          </a:p>
          <a:p>
            <a:pPr algn="ctr"/>
            <a:r>
              <a:rPr lang="en-GB" dirty="0"/>
              <a:t>PRIORIDADES</a:t>
            </a:r>
            <a:endParaRPr lang="es-EC" dirty="0"/>
          </a:p>
        </p:txBody>
      </p:sp>
      <p:sp>
        <p:nvSpPr>
          <p:cNvPr id="11" name="TextBox 10">
            <a:extLst>
              <a:ext uri="{FF2B5EF4-FFF2-40B4-BE49-F238E27FC236}">
                <a16:creationId xmlns:a16="http://schemas.microsoft.com/office/drawing/2014/main" id="{B2E79667-4E11-4AB6-B7B1-3B09D5F13C60}"/>
              </a:ext>
            </a:extLst>
          </p:cNvPr>
          <p:cNvSpPr txBox="1"/>
          <p:nvPr/>
        </p:nvSpPr>
        <p:spPr>
          <a:xfrm>
            <a:off x="1166321" y="5429274"/>
            <a:ext cx="1738859" cy="369332"/>
          </a:xfrm>
          <a:prstGeom prst="rect">
            <a:avLst/>
          </a:prstGeom>
          <a:solidFill>
            <a:schemeClr val="accent4">
              <a:lumMod val="60000"/>
              <a:lumOff val="40000"/>
            </a:schemeClr>
          </a:solidFill>
        </p:spPr>
        <p:txBody>
          <a:bodyPr wrap="square" rtlCol="0">
            <a:spAutoFit/>
          </a:bodyPr>
          <a:lstStyle/>
          <a:p>
            <a:pPr algn="ctr"/>
            <a:r>
              <a:rPr lang="es-EC" dirty="0"/>
              <a:t>Amenazas</a:t>
            </a:r>
          </a:p>
        </p:txBody>
      </p:sp>
      <p:sp>
        <p:nvSpPr>
          <p:cNvPr id="13" name="TextBox 12">
            <a:extLst>
              <a:ext uri="{FF2B5EF4-FFF2-40B4-BE49-F238E27FC236}">
                <a16:creationId xmlns:a16="http://schemas.microsoft.com/office/drawing/2014/main" id="{4358D345-CB7B-426D-B78F-46FAFDBEB29E}"/>
              </a:ext>
            </a:extLst>
          </p:cNvPr>
          <p:cNvSpPr txBox="1"/>
          <p:nvPr/>
        </p:nvSpPr>
        <p:spPr>
          <a:xfrm>
            <a:off x="1166321" y="4399846"/>
            <a:ext cx="1738859" cy="369332"/>
          </a:xfrm>
          <a:prstGeom prst="rect">
            <a:avLst/>
          </a:prstGeom>
          <a:solidFill>
            <a:schemeClr val="accent1">
              <a:lumMod val="60000"/>
              <a:lumOff val="40000"/>
            </a:schemeClr>
          </a:solidFill>
        </p:spPr>
        <p:txBody>
          <a:bodyPr wrap="square" rtlCol="0">
            <a:spAutoFit/>
          </a:bodyPr>
          <a:lstStyle/>
          <a:p>
            <a:pPr algn="ctr"/>
            <a:r>
              <a:rPr lang="en-GB" dirty="0" err="1"/>
              <a:t>Oportunidades</a:t>
            </a:r>
            <a:endParaRPr lang="es-EC" dirty="0"/>
          </a:p>
        </p:txBody>
      </p:sp>
      <p:sp>
        <p:nvSpPr>
          <p:cNvPr id="15" name="TextBox 14">
            <a:extLst>
              <a:ext uri="{FF2B5EF4-FFF2-40B4-BE49-F238E27FC236}">
                <a16:creationId xmlns:a16="http://schemas.microsoft.com/office/drawing/2014/main" id="{0CDB5604-EC50-48C9-B690-33883D993103}"/>
              </a:ext>
            </a:extLst>
          </p:cNvPr>
          <p:cNvSpPr txBox="1"/>
          <p:nvPr/>
        </p:nvSpPr>
        <p:spPr>
          <a:xfrm>
            <a:off x="1166321" y="3370418"/>
            <a:ext cx="1738859" cy="369332"/>
          </a:xfrm>
          <a:prstGeom prst="rect">
            <a:avLst/>
          </a:prstGeom>
          <a:solidFill>
            <a:schemeClr val="accent6">
              <a:lumMod val="60000"/>
              <a:lumOff val="40000"/>
            </a:schemeClr>
          </a:solidFill>
        </p:spPr>
        <p:txBody>
          <a:bodyPr wrap="square" rtlCol="0">
            <a:spAutoFit/>
          </a:bodyPr>
          <a:lstStyle/>
          <a:p>
            <a:pPr algn="ctr"/>
            <a:r>
              <a:rPr lang="en-GB" dirty="0" err="1"/>
              <a:t>Cambios</a:t>
            </a:r>
            <a:endParaRPr lang="es-EC" dirty="0"/>
          </a:p>
        </p:txBody>
      </p:sp>
      <p:graphicFrame>
        <p:nvGraphicFramePr>
          <p:cNvPr id="8" name="Diagram 7">
            <a:extLst>
              <a:ext uri="{FF2B5EF4-FFF2-40B4-BE49-F238E27FC236}">
                <a16:creationId xmlns:a16="http://schemas.microsoft.com/office/drawing/2014/main" id="{C623915B-7EDF-4637-AC0B-99F98257E5C3}"/>
              </a:ext>
            </a:extLst>
          </p:cNvPr>
          <p:cNvGraphicFramePr/>
          <p:nvPr>
            <p:extLst>
              <p:ext uri="{D42A27DB-BD31-4B8C-83A1-F6EECF244321}">
                <p14:modId xmlns:p14="http://schemas.microsoft.com/office/powerpoint/2010/main" val="3632001650"/>
              </p:ext>
            </p:extLst>
          </p:nvPr>
        </p:nvGraphicFramePr>
        <p:xfrm>
          <a:off x="3204177" y="1612823"/>
          <a:ext cx="8848303" cy="5220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85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n-GB" sz="2800" b="1" i="1" dirty="0">
                <a:solidFill>
                  <a:prstClr val="black"/>
                </a:solidFill>
                <a:latin typeface="Arial" panose="020B0604020202020204" pitchFamily="34" charset="0"/>
                <a:cs typeface="Arial" panose="020B0604020202020204" pitchFamily="34" charset="0"/>
              </a:rPr>
              <a:t>REGISTRO DE LA INFORMACIÓN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A3B5F3-BE03-48CF-8376-FF414C519743}"/>
              </a:ext>
            </a:extLst>
          </p:cNvPr>
          <p:cNvSpPr txBox="1"/>
          <p:nvPr/>
        </p:nvSpPr>
        <p:spPr>
          <a:xfrm rot="5400000">
            <a:off x="1890339" y="357983"/>
            <a:ext cx="1292662" cy="2590795"/>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400" dirty="0"/>
              <a:t>ANOTACIÓN Y CLASIFICACIÓN  LA INFORMACIÓN</a:t>
            </a:r>
            <a:endParaRPr lang="es-EC" sz="2400" dirty="0"/>
          </a:p>
        </p:txBody>
      </p:sp>
      <p:sp>
        <p:nvSpPr>
          <p:cNvPr id="11" name="TextBox 10">
            <a:extLst>
              <a:ext uri="{FF2B5EF4-FFF2-40B4-BE49-F238E27FC236}">
                <a16:creationId xmlns:a16="http://schemas.microsoft.com/office/drawing/2014/main" id="{B2E79667-4E11-4AB6-B7B1-3B09D5F13C60}"/>
              </a:ext>
            </a:extLst>
          </p:cNvPr>
          <p:cNvSpPr txBox="1"/>
          <p:nvPr/>
        </p:nvSpPr>
        <p:spPr>
          <a:xfrm>
            <a:off x="1106362" y="4499884"/>
            <a:ext cx="1738859" cy="369332"/>
          </a:xfrm>
          <a:prstGeom prst="rect">
            <a:avLst/>
          </a:prstGeom>
          <a:solidFill>
            <a:schemeClr val="accent4">
              <a:lumMod val="60000"/>
              <a:lumOff val="40000"/>
            </a:schemeClr>
          </a:solidFill>
        </p:spPr>
        <p:txBody>
          <a:bodyPr wrap="square" rtlCol="0">
            <a:spAutoFit/>
          </a:bodyPr>
          <a:lstStyle/>
          <a:p>
            <a:pPr algn="ctr"/>
            <a:r>
              <a:rPr lang="en-GB" dirty="0"/>
              <a:t>C</a:t>
            </a:r>
            <a:r>
              <a:rPr lang="es-EC" dirty="0" err="1"/>
              <a:t>omplementar</a:t>
            </a:r>
            <a:endParaRPr lang="es-EC" dirty="0"/>
          </a:p>
        </p:txBody>
      </p:sp>
      <p:sp>
        <p:nvSpPr>
          <p:cNvPr id="13" name="TextBox 12">
            <a:extLst>
              <a:ext uri="{FF2B5EF4-FFF2-40B4-BE49-F238E27FC236}">
                <a16:creationId xmlns:a16="http://schemas.microsoft.com/office/drawing/2014/main" id="{4358D345-CB7B-426D-B78F-46FAFDBEB29E}"/>
              </a:ext>
            </a:extLst>
          </p:cNvPr>
          <p:cNvSpPr txBox="1"/>
          <p:nvPr/>
        </p:nvSpPr>
        <p:spPr>
          <a:xfrm>
            <a:off x="1106362" y="3470456"/>
            <a:ext cx="1738859" cy="369332"/>
          </a:xfrm>
          <a:prstGeom prst="rect">
            <a:avLst/>
          </a:prstGeom>
          <a:solidFill>
            <a:schemeClr val="accent4">
              <a:lumMod val="60000"/>
              <a:lumOff val="40000"/>
            </a:schemeClr>
          </a:solidFill>
        </p:spPr>
        <p:txBody>
          <a:bodyPr wrap="square" rtlCol="0">
            <a:spAutoFit/>
          </a:bodyPr>
          <a:lstStyle/>
          <a:p>
            <a:pPr algn="ctr"/>
            <a:r>
              <a:rPr lang="en-GB" dirty="0" err="1"/>
              <a:t>Clarificar</a:t>
            </a:r>
            <a:endParaRPr lang="es-EC" dirty="0"/>
          </a:p>
        </p:txBody>
      </p:sp>
      <p:sp>
        <p:nvSpPr>
          <p:cNvPr id="15" name="TextBox 14">
            <a:extLst>
              <a:ext uri="{FF2B5EF4-FFF2-40B4-BE49-F238E27FC236}">
                <a16:creationId xmlns:a16="http://schemas.microsoft.com/office/drawing/2014/main" id="{0CDB5604-EC50-48C9-B690-33883D993103}"/>
              </a:ext>
            </a:extLst>
          </p:cNvPr>
          <p:cNvSpPr txBox="1"/>
          <p:nvPr/>
        </p:nvSpPr>
        <p:spPr>
          <a:xfrm>
            <a:off x="1106362" y="2441028"/>
            <a:ext cx="1738859" cy="369332"/>
          </a:xfrm>
          <a:prstGeom prst="rect">
            <a:avLst/>
          </a:prstGeom>
          <a:solidFill>
            <a:schemeClr val="accent4">
              <a:lumMod val="60000"/>
              <a:lumOff val="40000"/>
            </a:schemeClr>
          </a:solidFill>
        </p:spPr>
        <p:txBody>
          <a:bodyPr wrap="square" rtlCol="0">
            <a:spAutoFit/>
          </a:bodyPr>
          <a:lstStyle/>
          <a:p>
            <a:pPr algn="ctr"/>
            <a:r>
              <a:rPr lang="en-GB" dirty="0" err="1"/>
              <a:t>Organizar</a:t>
            </a:r>
            <a:endParaRPr lang="es-EC" dirty="0"/>
          </a:p>
        </p:txBody>
      </p:sp>
      <p:sp>
        <p:nvSpPr>
          <p:cNvPr id="4" name="Arrow: Right 3">
            <a:extLst>
              <a:ext uri="{FF2B5EF4-FFF2-40B4-BE49-F238E27FC236}">
                <a16:creationId xmlns:a16="http://schemas.microsoft.com/office/drawing/2014/main" id="{8BD0FF37-816B-469B-AF3C-30B45969E213}"/>
              </a:ext>
            </a:extLst>
          </p:cNvPr>
          <p:cNvSpPr/>
          <p:nvPr/>
        </p:nvSpPr>
        <p:spPr>
          <a:xfrm>
            <a:off x="2905149" y="3092991"/>
            <a:ext cx="974361" cy="1124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9" name="Diagram 8">
            <a:extLst>
              <a:ext uri="{FF2B5EF4-FFF2-40B4-BE49-F238E27FC236}">
                <a16:creationId xmlns:a16="http://schemas.microsoft.com/office/drawing/2014/main" id="{727D7DD9-7E1E-4E9A-B16E-A06913235275}"/>
              </a:ext>
            </a:extLst>
          </p:cNvPr>
          <p:cNvGraphicFramePr/>
          <p:nvPr>
            <p:extLst>
              <p:ext uri="{D42A27DB-BD31-4B8C-83A1-F6EECF244321}">
                <p14:modId xmlns:p14="http://schemas.microsoft.com/office/powerpoint/2010/main" val="1345727810"/>
              </p:ext>
            </p:extLst>
          </p:nvPr>
        </p:nvGraphicFramePr>
        <p:xfrm>
          <a:off x="3924480" y="922243"/>
          <a:ext cx="8128000" cy="365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52E5C931-37EF-428E-AE91-5D01404E8B41}"/>
              </a:ext>
            </a:extLst>
          </p:cNvPr>
          <p:cNvGraphicFramePr/>
          <p:nvPr>
            <p:extLst>
              <p:ext uri="{D42A27DB-BD31-4B8C-83A1-F6EECF244321}">
                <p14:modId xmlns:p14="http://schemas.microsoft.com/office/powerpoint/2010/main" val="2662851928"/>
              </p:ext>
            </p:extLst>
          </p:nvPr>
        </p:nvGraphicFramePr>
        <p:xfrm>
          <a:off x="3924480" y="4605949"/>
          <a:ext cx="8128000" cy="22520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5284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n-GB" sz="2800" b="1" i="1" dirty="0">
                <a:solidFill>
                  <a:prstClr val="black"/>
                </a:solidFill>
                <a:latin typeface="Arial" panose="020B0604020202020204" pitchFamily="34" charset="0"/>
                <a:cs typeface="Arial" panose="020B0604020202020204" pitchFamily="34" charset="0"/>
              </a:rPr>
              <a:t>VALIDACIÓN DE LA INFORMACIÓN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A3B5F3-BE03-48CF-8376-FF414C519743}"/>
              </a:ext>
            </a:extLst>
          </p:cNvPr>
          <p:cNvSpPr txBox="1"/>
          <p:nvPr/>
        </p:nvSpPr>
        <p:spPr>
          <a:xfrm rot="5400000">
            <a:off x="5642661" y="-3380890"/>
            <a:ext cx="553998" cy="9356776"/>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400" dirty="0"/>
              <a:t>VERIFICACIÓN DE PERTINENCIA Y NECESIDAD</a:t>
            </a:r>
            <a:endParaRPr lang="es-EC" sz="2400" dirty="0"/>
          </a:p>
        </p:txBody>
      </p:sp>
      <p:sp>
        <p:nvSpPr>
          <p:cNvPr id="11" name="TextBox 10">
            <a:extLst>
              <a:ext uri="{FF2B5EF4-FFF2-40B4-BE49-F238E27FC236}">
                <a16:creationId xmlns:a16="http://schemas.microsoft.com/office/drawing/2014/main" id="{B2E79667-4E11-4AB6-B7B1-3B09D5F13C60}"/>
              </a:ext>
            </a:extLst>
          </p:cNvPr>
          <p:cNvSpPr txBox="1"/>
          <p:nvPr/>
        </p:nvSpPr>
        <p:spPr>
          <a:xfrm>
            <a:off x="7120328" y="1702066"/>
            <a:ext cx="1738859" cy="369332"/>
          </a:xfrm>
          <a:prstGeom prst="rect">
            <a:avLst/>
          </a:prstGeom>
          <a:solidFill>
            <a:schemeClr val="accent4">
              <a:lumMod val="60000"/>
              <a:lumOff val="40000"/>
            </a:schemeClr>
          </a:solidFill>
        </p:spPr>
        <p:txBody>
          <a:bodyPr wrap="square" rtlCol="0">
            <a:spAutoFit/>
          </a:bodyPr>
          <a:lstStyle/>
          <a:p>
            <a:pPr algn="ctr"/>
            <a:r>
              <a:rPr lang="en-GB" dirty="0"/>
              <a:t>Feedback </a:t>
            </a:r>
            <a:endParaRPr lang="es-EC" dirty="0"/>
          </a:p>
        </p:txBody>
      </p:sp>
      <p:sp>
        <p:nvSpPr>
          <p:cNvPr id="13" name="TextBox 12">
            <a:extLst>
              <a:ext uri="{FF2B5EF4-FFF2-40B4-BE49-F238E27FC236}">
                <a16:creationId xmlns:a16="http://schemas.microsoft.com/office/drawing/2014/main" id="{4358D345-CB7B-426D-B78F-46FAFDBEB29E}"/>
              </a:ext>
            </a:extLst>
          </p:cNvPr>
          <p:cNvSpPr txBox="1"/>
          <p:nvPr/>
        </p:nvSpPr>
        <p:spPr>
          <a:xfrm>
            <a:off x="5050230" y="1742518"/>
            <a:ext cx="1738859" cy="369332"/>
          </a:xfrm>
          <a:prstGeom prst="rect">
            <a:avLst/>
          </a:prstGeom>
          <a:solidFill>
            <a:schemeClr val="accent4">
              <a:lumMod val="60000"/>
              <a:lumOff val="40000"/>
            </a:schemeClr>
          </a:solidFill>
        </p:spPr>
        <p:txBody>
          <a:bodyPr wrap="square" rtlCol="0">
            <a:spAutoFit/>
          </a:bodyPr>
          <a:lstStyle/>
          <a:p>
            <a:pPr algn="ctr"/>
            <a:r>
              <a:rPr lang="en-GB" dirty="0" err="1"/>
              <a:t>Análisis</a:t>
            </a:r>
            <a:endParaRPr lang="es-EC" dirty="0"/>
          </a:p>
        </p:txBody>
      </p:sp>
      <p:sp>
        <p:nvSpPr>
          <p:cNvPr id="15" name="TextBox 14">
            <a:extLst>
              <a:ext uri="{FF2B5EF4-FFF2-40B4-BE49-F238E27FC236}">
                <a16:creationId xmlns:a16="http://schemas.microsoft.com/office/drawing/2014/main" id="{0CDB5604-EC50-48C9-B690-33883D993103}"/>
              </a:ext>
            </a:extLst>
          </p:cNvPr>
          <p:cNvSpPr txBox="1"/>
          <p:nvPr/>
        </p:nvSpPr>
        <p:spPr>
          <a:xfrm>
            <a:off x="2980132" y="1751027"/>
            <a:ext cx="1738859" cy="369332"/>
          </a:xfrm>
          <a:prstGeom prst="rect">
            <a:avLst/>
          </a:prstGeom>
          <a:solidFill>
            <a:schemeClr val="accent4">
              <a:lumMod val="60000"/>
              <a:lumOff val="40000"/>
            </a:schemeClr>
          </a:solidFill>
        </p:spPr>
        <p:txBody>
          <a:bodyPr wrap="square" rtlCol="0">
            <a:spAutoFit/>
          </a:bodyPr>
          <a:lstStyle/>
          <a:p>
            <a:pPr algn="ctr"/>
            <a:r>
              <a:rPr lang="en-GB" dirty="0" err="1"/>
              <a:t>Revisión</a:t>
            </a:r>
            <a:endParaRPr lang="es-EC" dirty="0"/>
          </a:p>
        </p:txBody>
      </p:sp>
      <p:graphicFrame>
        <p:nvGraphicFramePr>
          <p:cNvPr id="2" name="Diagram 1">
            <a:extLst>
              <a:ext uri="{FF2B5EF4-FFF2-40B4-BE49-F238E27FC236}">
                <a16:creationId xmlns:a16="http://schemas.microsoft.com/office/drawing/2014/main" id="{1AB08D33-3CAD-46CA-9F9F-F49D1C6C8AEA}"/>
              </a:ext>
            </a:extLst>
          </p:cNvPr>
          <p:cNvGraphicFramePr/>
          <p:nvPr>
            <p:extLst>
              <p:ext uri="{D42A27DB-BD31-4B8C-83A1-F6EECF244321}">
                <p14:modId xmlns:p14="http://schemas.microsoft.com/office/powerpoint/2010/main" val="3404136305"/>
              </p:ext>
            </p:extLst>
          </p:nvPr>
        </p:nvGraphicFramePr>
        <p:xfrm>
          <a:off x="1671848" y="2313907"/>
          <a:ext cx="8848303" cy="4150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04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23141" y="36855"/>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n-GB" sz="2800" b="1" i="1" dirty="0">
                <a:solidFill>
                  <a:prstClr val="black"/>
                </a:solidFill>
                <a:latin typeface="Arial" panose="020B0604020202020204" pitchFamily="34" charset="0"/>
                <a:cs typeface="Arial" panose="020B0604020202020204" pitchFamily="34" charset="0"/>
              </a:rPr>
              <a:t>ANÁLISIS FINAL </a:t>
            </a:r>
            <a:endParaRPr lang="es-EC" sz="2800" b="1" i="1"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A3B5F3-BE03-48CF-8376-FF414C519743}"/>
              </a:ext>
            </a:extLst>
          </p:cNvPr>
          <p:cNvSpPr txBox="1"/>
          <p:nvPr/>
        </p:nvSpPr>
        <p:spPr>
          <a:xfrm rot="5400000">
            <a:off x="5702622" y="-3664140"/>
            <a:ext cx="553998" cy="9356776"/>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400" dirty="0"/>
              <a:t>PROCESO DE RAZONAMIENTO CORRELACIONAL </a:t>
            </a:r>
            <a:endParaRPr lang="es-EC" sz="2400" dirty="0"/>
          </a:p>
        </p:txBody>
      </p:sp>
      <p:sp>
        <p:nvSpPr>
          <p:cNvPr id="13" name="TextBox 12">
            <a:extLst>
              <a:ext uri="{FF2B5EF4-FFF2-40B4-BE49-F238E27FC236}">
                <a16:creationId xmlns:a16="http://schemas.microsoft.com/office/drawing/2014/main" id="{4358D345-CB7B-426D-B78F-46FAFDBEB29E}"/>
              </a:ext>
            </a:extLst>
          </p:cNvPr>
          <p:cNvSpPr txBox="1"/>
          <p:nvPr/>
        </p:nvSpPr>
        <p:spPr>
          <a:xfrm>
            <a:off x="6241731" y="1325221"/>
            <a:ext cx="1738859" cy="369332"/>
          </a:xfrm>
          <a:prstGeom prst="rect">
            <a:avLst/>
          </a:prstGeom>
          <a:solidFill>
            <a:schemeClr val="accent4">
              <a:lumMod val="60000"/>
              <a:lumOff val="40000"/>
            </a:schemeClr>
          </a:solidFill>
        </p:spPr>
        <p:txBody>
          <a:bodyPr wrap="square" rtlCol="0">
            <a:spAutoFit/>
          </a:bodyPr>
          <a:lstStyle/>
          <a:p>
            <a:pPr algn="ctr"/>
            <a:r>
              <a:rPr lang="en-GB" dirty="0" err="1"/>
              <a:t>Certificación</a:t>
            </a:r>
            <a:endParaRPr lang="es-EC" dirty="0"/>
          </a:p>
        </p:txBody>
      </p:sp>
      <p:sp>
        <p:nvSpPr>
          <p:cNvPr id="15" name="TextBox 14">
            <a:extLst>
              <a:ext uri="{FF2B5EF4-FFF2-40B4-BE49-F238E27FC236}">
                <a16:creationId xmlns:a16="http://schemas.microsoft.com/office/drawing/2014/main" id="{0CDB5604-EC50-48C9-B690-33883D993103}"/>
              </a:ext>
            </a:extLst>
          </p:cNvPr>
          <p:cNvSpPr txBox="1"/>
          <p:nvPr/>
        </p:nvSpPr>
        <p:spPr>
          <a:xfrm>
            <a:off x="3018846" y="1325221"/>
            <a:ext cx="1738859" cy="369332"/>
          </a:xfrm>
          <a:prstGeom prst="rect">
            <a:avLst/>
          </a:prstGeom>
          <a:solidFill>
            <a:schemeClr val="accent4">
              <a:lumMod val="60000"/>
              <a:lumOff val="40000"/>
            </a:schemeClr>
          </a:solidFill>
        </p:spPr>
        <p:txBody>
          <a:bodyPr wrap="square" rtlCol="0">
            <a:spAutoFit/>
          </a:bodyPr>
          <a:lstStyle/>
          <a:p>
            <a:pPr algn="ctr"/>
            <a:r>
              <a:rPr lang="en-GB" dirty="0" err="1"/>
              <a:t>Integración</a:t>
            </a:r>
            <a:endParaRPr lang="es-EC" dirty="0"/>
          </a:p>
        </p:txBody>
      </p:sp>
      <p:graphicFrame>
        <p:nvGraphicFramePr>
          <p:cNvPr id="3" name="Diagram 2">
            <a:extLst>
              <a:ext uri="{FF2B5EF4-FFF2-40B4-BE49-F238E27FC236}">
                <a16:creationId xmlns:a16="http://schemas.microsoft.com/office/drawing/2014/main" id="{4C50182A-B2F5-40AE-8307-8A1F875FC378}"/>
              </a:ext>
            </a:extLst>
          </p:cNvPr>
          <p:cNvGraphicFramePr/>
          <p:nvPr>
            <p:extLst>
              <p:ext uri="{D42A27DB-BD31-4B8C-83A1-F6EECF244321}">
                <p14:modId xmlns:p14="http://schemas.microsoft.com/office/powerpoint/2010/main" val="1806288685"/>
              </p:ext>
            </p:extLst>
          </p:nvPr>
        </p:nvGraphicFramePr>
        <p:xfrm>
          <a:off x="2172746" y="1730830"/>
          <a:ext cx="6791377" cy="397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C523B05D-42FB-4C95-9875-D0EC7E31FFC2}"/>
              </a:ext>
            </a:extLst>
          </p:cNvPr>
          <p:cNvGraphicFramePr/>
          <p:nvPr>
            <p:extLst>
              <p:ext uri="{D42A27DB-BD31-4B8C-83A1-F6EECF244321}">
                <p14:modId xmlns:p14="http://schemas.microsoft.com/office/powerpoint/2010/main" val="757288244"/>
              </p:ext>
            </p:extLst>
          </p:nvPr>
        </p:nvGraphicFramePr>
        <p:xfrm>
          <a:off x="2172746" y="5704658"/>
          <a:ext cx="6791377" cy="1153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0911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n-GB" sz="2800" b="1" i="1" dirty="0">
                <a:solidFill>
                  <a:prstClr val="black"/>
                </a:solidFill>
                <a:latin typeface="Arial" panose="020B0604020202020204" pitchFamily="34" charset="0"/>
                <a:cs typeface="Arial" panose="020B0604020202020204" pitchFamily="34" charset="0"/>
              </a:rPr>
              <a:t>PRODUCCIÓN DE INTELIGENCIA Y DIFUSIÓN</a:t>
            </a:r>
            <a:endParaRPr lang="es-EC" sz="2800" b="1" i="1"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A3B5F3-BE03-48CF-8376-FF414C519743}"/>
              </a:ext>
            </a:extLst>
          </p:cNvPr>
          <p:cNvSpPr txBox="1"/>
          <p:nvPr/>
        </p:nvSpPr>
        <p:spPr>
          <a:xfrm rot="5400000">
            <a:off x="5642661" y="-3380890"/>
            <a:ext cx="553998" cy="9356776"/>
          </a:xfrm>
          <a:prstGeom prst="rect">
            <a:avLst/>
          </a:prstGeom>
        </p:spPr>
        <p:style>
          <a:lnRef idx="3">
            <a:schemeClr val="lt1"/>
          </a:lnRef>
          <a:fillRef idx="1">
            <a:schemeClr val="accent2"/>
          </a:fillRef>
          <a:effectRef idx="1">
            <a:schemeClr val="accent2"/>
          </a:effectRef>
          <a:fontRef idx="minor">
            <a:schemeClr val="lt1"/>
          </a:fontRef>
        </p:style>
        <p:txBody>
          <a:bodyPr vert="vert270" wrap="square" rtlCol="0">
            <a:spAutoFit/>
          </a:bodyPr>
          <a:lstStyle/>
          <a:p>
            <a:pPr algn="ctr"/>
            <a:r>
              <a:rPr lang="en-GB" sz="2400" dirty="0"/>
              <a:t>INFORMACIÓN PROCESADA</a:t>
            </a:r>
            <a:endParaRPr lang="es-EC" sz="2400" dirty="0"/>
          </a:p>
        </p:txBody>
      </p:sp>
      <p:sp>
        <p:nvSpPr>
          <p:cNvPr id="11" name="TextBox 10">
            <a:extLst>
              <a:ext uri="{FF2B5EF4-FFF2-40B4-BE49-F238E27FC236}">
                <a16:creationId xmlns:a16="http://schemas.microsoft.com/office/drawing/2014/main" id="{B2E79667-4E11-4AB6-B7B1-3B09D5F13C60}"/>
              </a:ext>
            </a:extLst>
          </p:cNvPr>
          <p:cNvSpPr txBox="1"/>
          <p:nvPr/>
        </p:nvSpPr>
        <p:spPr>
          <a:xfrm>
            <a:off x="5364389" y="1763195"/>
            <a:ext cx="1738859" cy="369332"/>
          </a:xfrm>
          <a:prstGeom prst="rect">
            <a:avLst/>
          </a:prstGeom>
          <a:solidFill>
            <a:schemeClr val="accent4">
              <a:lumMod val="60000"/>
              <a:lumOff val="40000"/>
            </a:schemeClr>
          </a:solidFill>
        </p:spPr>
        <p:txBody>
          <a:bodyPr wrap="square" rtlCol="0">
            <a:spAutoFit/>
          </a:bodyPr>
          <a:lstStyle/>
          <a:p>
            <a:pPr algn="ctr"/>
            <a:r>
              <a:rPr lang="en-GB" dirty="0" err="1"/>
              <a:t>Validez</a:t>
            </a:r>
            <a:r>
              <a:rPr lang="en-GB" dirty="0"/>
              <a:t> </a:t>
            </a:r>
            <a:endParaRPr lang="es-EC" dirty="0"/>
          </a:p>
        </p:txBody>
      </p:sp>
      <p:sp>
        <p:nvSpPr>
          <p:cNvPr id="13" name="TextBox 12">
            <a:extLst>
              <a:ext uri="{FF2B5EF4-FFF2-40B4-BE49-F238E27FC236}">
                <a16:creationId xmlns:a16="http://schemas.microsoft.com/office/drawing/2014/main" id="{4358D345-CB7B-426D-B78F-46FAFDBEB29E}"/>
              </a:ext>
            </a:extLst>
          </p:cNvPr>
          <p:cNvSpPr txBox="1"/>
          <p:nvPr/>
        </p:nvSpPr>
        <p:spPr>
          <a:xfrm>
            <a:off x="3332814" y="1751027"/>
            <a:ext cx="1738859" cy="369332"/>
          </a:xfrm>
          <a:prstGeom prst="rect">
            <a:avLst/>
          </a:prstGeom>
          <a:solidFill>
            <a:schemeClr val="accent4">
              <a:lumMod val="60000"/>
              <a:lumOff val="40000"/>
            </a:schemeClr>
          </a:solidFill>
        </p:spPr>
        <p:txBody>
          <a:bodyPr wrap="square" rtlCol="0">
            <a:spAutoFit/>
          </a:bodyPr>
          <a:lstStyle/>
          <a:p>
            <a:pPr algn="ctr"/>
            <a:r>
              <a:rPr lang="en-GB" dirty="0" err="1"/>
              <a:t>Oportunidad</a:t>
            </a:r>
            <a:endParaRPr lang="es-EC" dirty="0"/>
          </a:p>
        </p:txBody>
      </p:sp>
      <p:sp>
        <p:nvSpPr>
          <p:cNvPr id="15" name="TextBox 14">
            <a:extLst>
              <a:ext uri="{FF2B5EF4-FFF2-40B4-BE49-F238E27FC236}">
                <a16:creationId xmlns:a16="http://schemas.microsoft.com/office/drawing/2014/main" id="{0CDB5604-EC50-48C9-B690-33883D993103}"/>
              </a:ext>
            </a:extLst>
          </p:cNvPr>
          <p:cNvSpPr txBox="1"/>
          <p:nvPr/>
        </p:nvSpPr>
        <p:spPr>
          <a:xfrm>
            <a:off x="1301239" y="1751027"/>
            <a:ext cx="1738859" cy="369332"/>
          </a:xfrm>
          <a:prstGeom prst="rect">
            <a:avLst/>
          </a:prstGeom>
          <a:solidFill>
            <a:schemeClr val="accent4">
              <a:lumMod val="60000"/>
              <a:lumOff val="40000"/>
            </a:schemeClr>
          </a:solidFill>
        </p:spPr>
        <p:txBody>
          <a:bodyPr wrap="square" rtlCol="0">
            <a:spAutoFit/>
          </a:bodyPr>
          <a:lstStyle/>
          <a:p>
            <a:pPr algn="ctr"/>
            <a:r>
              <a:rPr lang="en-GB" dirty="0" err="1"/>
              <a:t>Utilidad</a:t>
            </a:r>
            <a:endParaRPr lang="es-EC" dirty="0"/>
          </a:p>
        </p:txBody>
      </p:sp>
      <p:graphicFrame>
        <p:nvGraphicFramePr>
          <p:cNvPr id="2" name="Diagram 1">
            <a:extLst>
              <a:ext uri="{FF2B5EF4-FFF2-40B4-BE49-F238E27FC236}">
                <a16:creationId xmlns:a16="http://schemas.microsoft.com/office/drawing/2014/main" id="{1AB08D33-3CAD-46CA-9F9F-F49D1C6C8AEA}"/>
              </a:ext>
            </a:extLst>
          </p:cNvPr>
          <p:cNvGraphicFramePr/>
          <p:nvPr>
            <p:extLst>
              <p:ext uri="{D42A27DB-BD31-4B8C-83A1-F6EECF244321}">
                <p14:modId xmlns:p14="http://schemas.microsoft.com/office/powerpoint/2010/main" val="491735527"/>
              </p:ext>
            </p:extLst>
          </p:nvPr>
        </p:nvGraphicFramePr>
        <p:xfrm>
          <a:off x="1671849" y="2313907"/>
          <a:ext cx="8791286" cy="306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17631F6-D5D1-4C4A-A427-FB0C95859590}"/>
              </a:ext>
            </a:extLst>
          </p:cNvPr>
          <p:cNvSpPr txBox="1"/>
          <p:nvPr/>
        </p:nvSpPr>
        <p:spPr>
          <a:xfrm>
            <a:off x="7395964" y="1750167"/>
            <a:ext cx="1738859" cy="369332"/>
          </a:xfrm>
          <a:prstGeom prst="rect">
            <a:avLst/>
          </a:prstGeom>
          <a:solidFill>
            <a:schemeClr val="accent4">
              <a:lumMod val="60000"/>
              <a:lumOff val="40000"/>
            </a:schemeClr>
          </a:solidFill>
        </p:spPr>
        <p:txBody>
          <a:bodyPr wrap="square" rtlCol="0">
            <a:spAutoFit/>
          </a:bodyPr>
          <a:lstStyle/>
          <a:p>
            <a:pPr algn="ctr"/>
            <a:r>
              <a:rPr lang="en-GB" dirty="0" err="1"/>
              <a:t>Pertinencia</a:t>
            </a:r>
            <a:r>
              <a:rPr lang="en-GB" dirty="0"/>
              <a:t> </a:t>
            </a:r>
            <a:endParaRPr lang="es-EC" dirty="0"/>
          </a:p>
        </p:txBody>
      </p:sp>
      <p:sp>
        <p:nvSpPr>
          <p:cNvPr id="4" name="TextBox 3">
            <a:extLst>
              <a:ext uri="{FF2B5EF4-FFF2-40B4-BE49-F238E27FC236}">
                <a16:creationId xmlns:a16="http://schemas.microsoft.com/office/drawing/2014/main" id="{BBE817EF-3D47-44F7-BFAA-E497A63253F8}"/>
              </a:ext>
            </a:extLst>
          </p:cNvPr>
          <p:cNvSpPr txBox="1"/>
          <p:nvPr/>
        </p:nvSpPr>
        <p:spPr>
          <a:xfrm>
            <a:off x="9427539" y="1751269"/>
            <a:ext cx="1738859" cy="369332"/>
          </a:xfrm>
          <a:prstGeom prst="rect">
            <a:avLst/>
          </a:prstGeom>
          <a:solidFill>
            <a:schemeClr val="accent4">
              <a:lumMod val="60000"/>
              <a:lumOff val="40000"/>
            </a:schemeClr>
          </a:solidFill>
        </p:spPr>
        <p:txBody>
          <a:bodyPr wrap="square" rtlCol="0">
            <a:spAutoFit/>
          </a:bodyPr>
          <a:lstStyle/>
          <a:p>
            <a:pPr algn="ctr"/>
            <a:r>
              <a:rPr lang="en-GB" dirty="0" err="1"/>
              <a:t>Seguridad</a:t>
            </a:r>
            <a:r>
              <a:rPr lang="en-GB" dirty="0"/>
              <a:t> </a:t>
            </a:r>
            <a:endParaRPr lang="es-EC" dirty="0"/>
          </a:p>
        </p:txBody>
      </p:sp>
      <p:graphicFrame>
        <p:nvGraphicFramePr>
          <p:cNvPr id="7" name="Diagram 6">
            <a:extLst>
              <a:ext uri="{FF2B5EF4-FFF2-40B4-BE49-F238E27FC236}">
                <a16:creationId xmlns:a16="http://schemas.microsoft.com/office/drawing/2014/main" id="{EF1AE56A-C79F-460D-80BF-006C681F44FD}"/>
              </a:ext>
            </a:extLst>
          </p:cNvPr>
          <p:cNvGraphicFramePr/>
          <p:nvPr>
            <p:extLst>
              <p:ext uri="{D42A27DB-BD31-4B8C-83A1-F6EECF244321}">
                <p14:modId xmlns:p14="http://schemas.microsoft.com/office/powerpoint/2010/main" val="3786308750"/>
              </p:ext>
            </p:extLst>
          </p:nvPr>
        </p:nvGraphicFramePr>
        <p:xfrm>
          <a:off x="1301239" y="5381469"/>
          <a:ext cx="8791286" cy="1153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D718CE4C-74A2-491D-B939-DE395E4B1560}"/>
              </a:ext>
            </a:extLst>
          </p:cNvPr>
          <p:cNvSpPr txBox="1"/>
          <p:nvPr/>
        </p:nvSpPr>
        <p:spPr>
          <a:xfrm>
            <a:off x="3887445" y="5251609"/>
            <a:ext cx="1738859" cy="646331"/>
          </a:xfrm>
          <a:prstGeom prst="rect">
            <a:avLst/>
          </a:prstGeom>
          <a:solidFill>
            <a:schemeClr val="accent4">
              <a:lumMod val="60000"/>
              <a:lumOff val="40000"/>
            </a:schemeClr>
          </a:solidFill>
        </p:spPr>
        <p:txBody>
          <a:bodyPr wrap="square" rtlCol="0">
            <a:spAutoFit/>
          </a:bodyPr>
          <a:lstStyle/>
          <a:p>
            <a:pPr lvl="0" algn="ctr"/>
            <a:r>
              <a:rPr lang="en-GB" dirty="0" err="1"/>
              <a:t>Información</a:t>
            </a:r>
            <a:endParaRPr lang="en-GB" dirty="0"/>
          </a:p>
          <a:p>
            <a:pPr lvl="0" algn="ctr"/>
            <a:r>
              <a:rPr lang="en-GB" dirty="0"/>
              <a:t> </a:t>
            </a:r>
            <a:r>
              <a:rPr lang="en-GB" dirty="0" err="1"/>
              <a:t>procesada</a:t>
            </a:r>
            <a:endParaRPr lang="es-EC" dirty="0"/>
          </a:p>
        </p:txBody>
      </p:sp>
      <p:sp>
        <p:nvSpPr>
          <p:cNvPr id="22" name="TextBox 21">
            <a:extLst>
              <a:ext uri="{FF2B5EF4-FFF2-40B4-BE49-F238E27FC236}">
                <a16:creationId xmlns:a16="http://schemas.microsoft.com/office/drawing/2014/main" id="{C4B37F50-5E9E-4EC2-9DA1-BD5669B6E2BE}"/>
              </a:ext>
            </a:extLst>
          </p:cNvPr>
          <p:cNvSpPr txBox="1"/>
          <p:nvPr/>
        </p:nvSpPr>
        <p:spPr>
          <a:xfrm>
            <a:off x="3887446" y="5958006"/>
            <a:ext cx="1738859" cy="369332"/>
          </a:xfrm>
          <a:prstGeom prst="rect">
            <a:avLst/>
          </a:prstGeom>
          <a:solidFill>
            <a:schemeClr val="accent4">
              <a:lumMod val="60000"/>
              <a:lumOff val="40000"/>
            </a:schemeClr>
          </a:solidFill>
        </p:spPr>
        <p:txBody>
          <a:bodyPr wrap="square" rtlCol="0">
            <a:spAutoFit/>
          </a:bodyPr>
          <a:lstStyle/>
          <a:p>
            <a:pPr algn="ctr"/>
            <a:r>
              <a:rPr lang="en-GB" dirty="0" err="1"/>
              <a:t>Clasificada</a:t>
            </a:r>
            <a:endParaRPr lang="es-EC" dirty="0"/>
          </a:p>
        </p:txBody>
      </p:sp>
      <p:sp>
        <p:nvSpPr>
          <p:cNvPr id="24" name="TextBox 23">
            <a:extLst>
              <a:ext uri="{FF2B5EF4-FFF2-40B4-BE49-F238E27FC236}">
                <a16:creationId xmlns:a16="http://schemas.microsoft.com/office/drawing/2014/main" id="{C5CB6F44-E621-4B47-B5C3-67032181B0DB}"/>
              </a:ext>
            </a:extLst>
          </p:cNvPr>
          <p:cNvSpPr txBox="1"/>
          <p:nvPr/>
        </p:nvSpPr>
        <p:spPr>
          <a:xfrm>
            <a:off x="3857463" y="6387404"/>
            <a:ext cx="1768841" cy="369332"/>
          </a:xfrm>
          <a:prstGeom prst="rect">
            <a:avLst/>
          </a:prstGeom>
          <a:solidFill>
            <a:schemeClr val="accent4">
              <a:lumMod val="60000"/>
              <a:lumOff val="40000"/>
            </a:schemeClr>
          </a:solidFill>
        </p:spPr>
        <p:txBody>
          <a:bodyPr wrap="square" rtlCol="0">
            <a:spAutoFit/>
          </a:bodyPr>
          <a:lstStyle/>
          <a:p>
            <a:pPr algn="ctr"/>
            <a:r>
              <a:rPr lang="en-GB" dirty="0" err="1"/>
              <a:t>Categorizada</a:t>
            </a:r>
            <a:endParaRPr lang="es-EC" dirty="0"/>
          </a:p>
        </p:txBody>
      </p:sp>
    </p:spTree>
    <p:extLst>
      <p:ext uri="{BB962C8B-B14F-4D97-AF65-F5344CB8AC3E}">
        <p14:creationId xmlns:p14="http://schemas.microsoft.com/office/powerpoint/2010/main" val="410040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14. CONCLUSIONES </a:t>
            </a:r>
          </a:p>
        </p:txBody>
      </p:sp>
      <p:sp>
        <p:nvSpPr>
          <p:cNvPr id="3" name="TextBox 2">
            <a:extLst>
              <a:ext uri="{FF2B5EF4-FFF2-40B4-BE49-F238E27FC236}">
                <a16:creationId xmlns:a16="http://schemas.microsoft.com/office/drawing/2014/main" id="{3A87F8C5-EF89-4F4C-8128-5B6CBCF05F9A}"/>
              </a:ext>
            </a:extLst>
          </p:cNvPr>
          <p:cNvSpPr txBox="1"/>
          <p:nvPr/>
        </p:nvSpPr>
        <p:spPr>
          <a:xfrm>
            <a:off x="1444332" y="914401"/>
            <a:ext cx="10331355" cy="6463308"/>
          </a:xfrm>
          <a:prstGeom prst="rect">
            <a:avLst/>
          </a:prstGeom>
          <a:noFill/>
        </p:spPr>
        <p:txBody>
          <a:bodyPr wrap="square">
            <a:spAutoFit/>
          </a:bodyPr>
          <a:lstStyle/>
          <a:p>
            <a:pPr marL="342900" indent="-342900" algn="just">
              <a:lnSpc>
                <a:spcPct val="150000"/>
              </a:lnSpc>
              <a:buFont typeface="Arial" panose="020B0604020202020204" pitchFamily="34" charset="0"/>
              <a:buChar char="•"/>
              <a:defRPr/>
            </a:pPr>
            <a:r>
              <a:rPr lang="en-GB" sz="2400" dirty="0"/>
              <a:t>La  I+D+I require de un </a:t>
            </a:r>
            <a:r>
              <a:rPr lang="en-GB" sz="2400" dirty="0" err="1"/>
              <a:t>proceso</a:t>
            </a:r>
            <a:r>
              <a:rPr lang="en-GB" sz="2400" dirty="0"/>
              <a:t> </a:t>
            </a:r>
            <a:r>
              <a:rPr lang="en-GB" sz="2400" dirty="0" err="1"/>
              <a:t>metodológico</a:t>
            </a:r>
            <a:r>
              <a:rPr lang="en-GB" sz="2400" dirty="0"/>
              <a:t> de VT.</a:t>
            </a:r>
          </a:p>
          <a:p>
            <a:pPr marL="342900" indent="-342900" algn="just">
              <a:lnSpc>
                <a:spcPct val="150000"/>
              </a:lnSpc>
              <a:buFont typeface="Arial" panose="020B0604020202020204" pitchFamily="34" charset="0"/>
              <a:buChar char="•"/>
              <a:defRPr/>
            </a:pPr>
            <a:r>
              <a:rPr lang="en-GB" sz="2400" dirty="0"/>
              <a:t>Las FF.AA., </a:t>
            </a:r>
            <a:r>
              <a:rPr lang="en-GB" sz="2400" dirty="0" err="1"/>
              <a:t>cada</a:t>
            </a:r>
            <a:r>
              <a:rPr lang="en-GB" sz="2400" dirty="0"/>
              <a:t> </a:t>
            </a:r>
            <a:r>
              <a:rPr lang="en-GB" sz="2400" dirty="0" err="1"/>
              <a:t>vez</a:t>
            </a:r>
            <a:r>
              <a:rPr lang="en-GB" sz="2400" dirty="0"/>
              <a:t> </a:t>
            </a:r>
            <a:r>
              <a:rPr lang="en-GB" sz="2400" dirty="0" err="1"/>
              <a:t>cumplen</a:t>
            </a:r>
            <a:r>
              <a:rPr lang="en-GB" sz="2400" dirty="0"/>
              <a:t> </a:t>
            </a:r>
            <a:r>
              <a:rPr lang="en-GB" sz="2400" dirty="0" err="1"/>
              <a:t>más</a:t>
            </a:r>
            <a:r>
              <a:rPr lang="en-GB" sz="2400" dirty="0"/>
              <a:t> </a:t>
            </a:r>
            <a:r>
              <a:rPr lang="en-GB" sz="2400" dirty="0" err="1"/>
              <a:t>misiones</a:t>
            </a:r>
            <a:r>
              <a:rPr lang="en-GB" sz="2400" dirty="0"/>
              <a:t> con </a:t>
            </a:r>
            <a:r>
              <a:rPr lang="en-GB" sz="2400" dirty="0" err="1"/>
              <a:t>menos</a:t>
            </a:r>
            <a:r>
              <a:rPr lang="en-GB" sz="2400" dirty="0"/>
              <a:t> </a:t>
            </a:r>
            <a:r>
              <a:rPr lang="en-GB" sz="2400" dirty="0" err="1"/>
              <a:t>presupuesto</a:t>
            </a:r>
            <a:r>
              <a:rPr lang="en-GB" sz="2400" dirty="0"/>
              <a:t> , es </a:t>
            </a:r>
            <a:r>
              <a:rPr lang="en-GB" sz="2400" dirty="0" err="1"/>
              <a:t>necesario</a:t>
            </a:r>
            <a:r>
              <a:rPr lang="en-GB" sz="2400" dirty="0"/>
              <a:t> una </a:t>
            </a:r>
            <a:r>
              <a:rPr lang="en-GB" sz="2400" dirty="0" err="1"/>
              <a:t>opción</a:t>
            </a:r>
            <a:r>
              <a:rPr lang="en-GB" sz="2400" dirty="0"/>
              <a:t> para </a:t>
            </a:r>
            <a:r>
              <a:rPr lang="en-GB" sz="2400" dirty="0" err="1"/>
              <a:t>conseguir</a:t>
            </a:r>
            <a:r>
              <a:rPr lang="en-GB" sz="2400" dirty="0"/>
              <a:t> </a:t>
            </a:r>
            <a:r>
              <a:rPr lang="en-GB" sz="2400" dirty="0" err="1"/>
              <a:t>sustentación</a:t>
            </a:r>
            <a:r>
              <a:rPr lang="en-GB" sz="2400" dirty="0"/>
              <a:t> </a:t>
            </a:r>
            <a:r>
              <a:rPr lang="en-GB" sz="2400" dirty="0" err="1"/>
              <a:t>institucional</a:t>
            </a:r>
            <a:r>
              <a:rPr lang="en-GB" sz="2400" dirty="0"/>
              <a:t> en el </a:t>
            </a:r>
            <a:r>
              <a:rPr lang="en-GB" sz="2400" dirty="0" err="1"/>
              <a:t>tiempo</a:t>
            </a:r>
            <a:r>
              <a:rPr lang="en-GB" sz="2400" dirty="0"/>
              <a:t>.</a:t>
            </a:r>
          </a:p>
          <a:p>
            <a:pPr marL="342900" indent="-342900" algn="just">
              <a:lnSpc>
                <a:spcPct val="150000"/>
              </a:lnSpc>
              <a:buFont typeface="Arial" panose="020B0604020202020204" pitchFamily="34" charset="0"/>
              <a:buChar char="•"/>
              <a:defRPr/>
            </a:pPr>
            <a:r>
              <a:rPr lang="en-GB" sz="2400" dirty="0"/>
              <a:t>De la </a:t>
            </a:r>
            <a:r>
              <a:rPr lang="en-GB" sz="2400" dirty="0" err="1"/>
              <a:t>muestra</a:t>
            </a:r>
            <a:r>
              <a:rPr lang="en-GB" sz="2400" dirty="0"/>
              <a:t> </a:t>
            </a:r>
            <a:r>
              <a:rPr lang="en-GB" sz="2400" dirty="0" err="1"/>
              <a:t>encuestada</a:t>
            </a:r>
            <a:r>
              <a:rPr lang="en-GB" sz="2400" dirty="0"/>
              <a:t> se </a:t>
            </a:r>
            <a:r>
              <a:rPr lang="en-GB" sz="2400" dirty="0" err="1"/>
              <a:t>obtiene</a:t>
            </a:r>
            <a:r>
              <a:rPr lang="en-GB" sz="2400" dirty="0"/>
              <a:t> que un 98% </a:t>
            </a:r>
            <a:r>
              <a:rPr lang="en-GB" sz="2400" dirty="0" err="1"/>
              <a:t>establece</a:t>
            </a:r>
            <a:r>
              <a:rPr lang="en-GB" sz="2400" dirty="0"/>
              <a:t> que las FF.AA., </a:t>
            </a:r>
            <a:r>
              <a:rPr lang="en-GB" sz="2400" dirty="0" err="1"/>
              <a:t>deben</a:t>
            </a:r>
            <a:r>
              <a:rPr lang="en-GB" sz="2400" dirty="0"/>
              <a:t>  </a:t>
            </a:r>
            <a:r>
              <a:rPr lang="en-GB" sz="2400" dirty="0" err="1"/>
              <a:t>masificar</a:t>
            </a:r>
            <a:r>
              <a:rPr lang="en-GB" sz="2400" dirty="0"/>
              <a:t> sus </a:t>
            </a:r>
            <a:r>
              <a:rPr lang="en-GB" sz="2400" dirty="0" err="1"/>
              <a:t>procesos</a:t>
            </a:r>
            <a:r>
              <a:rPr lang="en-GB" sz="2400" dirty="0"/>
              <a:t> I+D+I, para </a:t>
            </a:r>
            <a:r>
              <a:rPr lang="en-GB" sz="2400" dirty="0" err="1"/>
              <a:t>alcanzar</a:t>
            </a:r>
            <a:r>
              <a:rPr lang="en-GB" sz="2400" dirty="0"/>
              <a:t> a sus pares.</a:t>
            </a:r>
          </a:p>
          <a:p>
            <a:pPr marL="342900" indent="-342900" algn="just">
              <a:lnSpc>
                <a:spcPct val="150000"/>
              </a:lnSpc>
              <a:buFont typeface="Arial" panose="020B0604020202020204" pitchFamily="34" charset="0"/>
              <a:buChar char="•"/>
              <a:defRPr/>
            </a:pPr>
            <a:r>
              <a:rPr lang="en-GB" sz="2400" dirty="0"/>
              <a:t>No se dispone de una </a:t>
            </a:r>
            <a:r>
              <a:rPr lang="en-GB" sz="2400" dirty="0" err="1"/>
              <a:t>metodología</a:t>
            </a:r>
            <a:r>
              <a:rPr lang="en-GB" sz="2400" dirty="0"/>
              <a:t> de VT para FF.AA., </a:t>
            </a:r>
            <a:r>
              <a:rPr lang="en-GB" sz="2400" dirty="0" err="1"/>
              <a:t>únicamente</a:t>
            </a:r>
            <a:r>
              <a:rPr lang="en-GB" sz="2400" dirty="0"/>
              <a:t> </a:t>
            </a:r>
            <a:r>
              <a:rPr lang="en-GB" sz="2400" dirty="0" err="1"/>
              <a:t>lineamientos</a:t>
            </a:r>
            <a:r>
              <a:rPr lang="en-GB" sz="2400" dirty="0"/>
              <a:t> y </a:t>
            </a:r>
            <a:r>
              <a:rPr lang="en-GB" sz="2400" dirty="0" err="1"/>
              <a:t>políticas</a:t>
            </a:r>
            <a:r>
              <a:rPr lang="en-GB" sz="2400" dirty="0"/>
              <a:t> </a:t>
            </a:r>
            <a:r>
              <a:rPr lang="en-GB" sz="2400" dirty="0" err="1"/>
              <a:t>más</a:t>
            </a:r>
            <a:r>
              <a:rPr lang="en-GB" sz="2400" dirty="0"/>
              <a:t> bien </a:t>
            </a:r>
            <a:r>
              <a:rPr lang="en-GB" sz="2400" dirty="0" err="1"/>
              <a:t>genéricas</a:t>
            </a:r>
            <a:r>
              <a:rPr lang="en-GB" sz="2400" dirty="0"/>
              <a:t> sin </a:t>
            </a:r>
            <a:r>
              <a:rPr lang="en-GB" sz="2400" dirty="0" err="1"/>
              <a:t>presentar</a:t>
            </a:r>
            <a:r>
              <a:rPr lang="en-GB" sz="2400" dirty="0"/>
              <a:t> </a:t>
            </a:r>
            <a:r>
              <a:rPr lang="en-GB" sz="2400" dirty="0" err="1"/>
              <a:t>indicadores</a:t>
            </a:r>
            <a:r>
              <a:rPr lang="en-GB" sz="2400" dirty="0"/>
              <a:t> de </a:t>
            </a:r>
            <a:r>
              <a:rPr lang="en-GB" sz="2400" dirty="0" err="1"/>
              <a:t>puesta</a:t>
            </a:r>
            <a:r>
              <a:rPr lang="en-GB" sz="2400" dirty="0"/>
              <a:t> </a:t>
            </a:r>
            <a:r>
              <a:rPr lang="en-GB" sz="2400" dirty="0" err="1"/>
              <a:t>en</a:t>
            </a:r>
            <a:r>
              <a:rPr lang="en-GB" sz="2400" dirty="0"/>
              <a:t> </a:t>
            </a:r>
            <a:r>
              <a:rPr lang="en-GB" sz="2400" dirty="0" err="1"/>
              <a:t>marcha</a:t>
            </a:r>
            <a:r>
              <a:rPr lang="en-GB" sz="2400" dirty="0"/>
              <a:t>.</a:t>
            </a:r>
          </a:p>
          <a:p>
            <a:pPr marL="342900" indent="-342900" algn="just">
              <a:lnSpc>
                <a:spcPct val="150000"/>
              </a:lnSpc>
              <a:buFont typeface="Arial" panose="020B0604020202020204" pitchFamily="34" charset="0"/>
              <a:buChar char="•"/>
              <a:defRPr/>
            </a:pPr>
            <a:r>
              <a:rPr lang="en-GB" sz="2400" dirty="0"/>
              <a:t>La </a:t>
            </a:r>
            <a:r>
              <a:rPr lang="en-GB" sz="2400" dirty="0" err="1"/>
              <a:t>propuesta</a:t>
            </a:r>
            <a:r>
              <a:rPr lang="en-GB" sz="2400" dirty="0"/>
              <a:t> de un </a:t>
            </a:r>
            <a:r>
              <a:rPr lang="en-GB" sz="2400" dirty="0" err="1"/>
              <a:t>modelo</a:t>
            </a:r>
            <a:r>
              <a:rPr lang="en-GB" sz="2400" dirty="0"/>
              <a:t> de VT para FF.AA. ecuatorianas </a:t>
            </a:r>
            <a:r>
              <a:rPr lang="en-GB" sz="2400" dirty="0" err="1"/>
              <a:t>tiene</a:t>
            </a:r>
            <a:r>
              <a:rPr lang="en-GB" sz="2400" dirty="0"/>
              <a:t> </a:t>
            </a:r>
            <a:r>
              <a:rPr lang="en-GB" sz="2400" dirty="0" err="1"/>
              <a:t>soporte</a:t>
            </a:r>
            <a:r>
              <a:rPr lang="en-GB" sz="2400" dirty="0"/>
              <a:t> en el </a:t>
            </a:r>
            <a:r>
              <a:rPr lang="en-GB" sz="2400" dirty="0" err="1"/>
              <a:t>concepto</a:t>
            </a:r>
            <a:r>
              <a:rPr lang="en-GB" sz="2400" dirty="0"/>
              <a:t> de “</a:t>
            </a:r>
            <a:r>
              <a:rPr lang="en-GB" sz="2400" dirty="0" err="1"/>
              <a:t>Operatividad</a:t>
            </a:r>
            <a:r>
              <a:rPr lang="en-GB" sz="2400" dirty="0"/>
              <a:t>” </a:t>
            </a:r>
            <a:r>
              <a:rPr lang="en-GB" sz="2400" dirty="0" err="1"/>
              <a:t>acogido</a:t>
            </a:r>
            <a:r>
              <a:rPr lang="en-GB" sz="2400" dirty="0"/>
              <a:t> por </a:t>
            </a:r>
            <a:r>
              <a:rPr lang="en-GB" sz="2400" dirty="0" err="1"/>
              <a:t>países</a:t>
            </a:r>
            <a:r>
              <a:rPr lang="en-GB" sz="2400" dirty="0"/>
              <a:t> </a:t>
            </a:r>
            <a:r>
              <a:rPr lang="en-GB" sz="2400" dirty="0" err="1"/>
              <a:t>como</a:t>
            </a:r>
            <a:r>
              <a:rPr lang="en-GB" sz="2400" dirty="0"/>
              <a:t> EE.UU., </a:t>
            </a:r>
            <a:r>
              <a:rPr lang="en-GB" sz="2400" dirty="0" err="1"/>
              <a:t>España</a:t>
            </a:r>
            <a:r>
              <a:rPr lang="en-GB" sz="2400" dirty="0"/>
              <a:t> y Colombia en la región. </a:t>
            </a:r>
          </a:p>
          <a:p>
            <a:pPr algn="just">
              <a:lnSpc>
                <a:spcPct val="150000"/>
              </a:lnSpc>
              <a:defRPr/>
            </a:pPr>
            <a:endParaRPr lang="en-GB" dirty="0"/>
          </a:p>
          <a:p>
            <a:pPr algn="just">
              <a:lnSpc>
                <a:spcPct val="150000"/>
              </a:lnSpc>
              <a:defRPr/>
            </a:pPr>
            <a:endParaRPr lang="es-EC" dirty="0"/>
          </a:p>
        </p:txBody>
      </p:sp>
    </p:spTree>
    <p:extLst>
      <p:ext uri="{BB962C8B-B14F-4D97-AF65-F5344CB8AC3E}">
        <p14:creationId xmlns:p14="http://schemas.microsoft.com/office/powerpoint/2010/main" val="2312386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14. CONCLUSIONES </a:t>
            </a:r>
          </a:p>
        </p:txBody>
      </p:sp>
      <p:sp>
        <p:nvSpPr>
          <p:cNvPr id="3" name="TextBox 2">
            <a:extLst>
              <a:ext uri="{FF2B5EF4-FFF2-40B4-BE49-F238E27FC236}">
                <a16:creationId xmlns:a16="http://schemas.microsoft.com/office/drawing/2014/main" id="{3A87F8C5-EF89-4F4C-8128-5B6CBCF05F9A}"/>
              </a:ext>
            </a:extLst>
          </p:cNvPr>
          <p:cNvSpPr txBox="1"/>
          <p:nvPr/>
        </p:nvSpPr>
        <p:spPr>
          <a:xfrm>
            <a:off x="1184224" y="914401"/>
            <a:ext cx="10868256" cy="6663363"/>
          </a:xfrm>
          <a:prstGeom prst="rect">
            <a:avLst/>
          </a:prstGeom>
          <a:noFill/>
        </p:spPr>
        <p:txBody>
          <a:bodyPr wrap="square">
            <a:spAutoFit/>
          </a:bodyPr>
          <a:lstStyle/>
          <a:p>
            <a:pPr marL="285750" indent="-285750" algn="just">
              <a:lnSpc>
                <a:spcPct val="150000"/>
              </a:lnSpc>
              <a:spcBef>
                <a:spcPts val="600"/>
              </a:spcBef>
              <a:spcAft>
                <a:spcPts val="600"/>
              </a:spcAft>
              <a:buFont typeface="Arial" panose="020B0604020202020204" pitchFamily="34" charset="0"/>
              <a:buChar char="•"/>
            </a:pPr>
            <a:r>
              <a:rPr lang="es-ES_tradnl" sz="2000" dirty="0">
                <a:effectLst/>
                <a:ea typeface="MS Mincho" panose="02020609040205080304" pitchFamily="49" charset="-128"/>
                <a:cs typeface="Times New Roman" panose="02020603050405020304" pitchFamily="18" charset="0"/>
              </a:rPr>
              <a:t> </a:t>
            </a:r>
            <a:r>
              <a:rPr lang="es-ES_tradnl" sz="2400" dirty="0">
                <a:effectLst/>
                <a:ea typeface="MS Mincho" panose="02020609040205080304" pitchFamily="49" charset="-128"/>
                <a:cs typeface="Times New Roman" panose="02020603050405020304" pitchFamily="18" charset="0"/>
              </a:rPr>
              <a:t>Se ha propuesto una metodología de VT acorde a la realidad ecuatoriana y de sus FF.AA.</a:t>
            </a:r>
          </a:p>
          <a:p>
            <a:pPr marL="285750" indent="-285750" algn="just">
              <a:lnSpc>
                <a:spcPct val="150000"/>
              </a:lnSpc>
              <a:spcBef>
                <a:spcPts val="600"/>
              </a:spcBef>
              <a:spcAft>
                <a:spcPts val="600"/>
              </a:spcAft>
              <a:buFont typeface="Arial" panose="020B0604020202020204" pitchFamily="34" charset="0"/>
              <a:buChar char="•"/>
            </a:pPr>
            <a:r>
              <a:rPr lang="es-ES_tradnl" sz="2400" dirty="0">
                <a:effectLst/>
                <a:ea typeface="MS Mincho" panose="02020609040205080304" pitchFamily="49" charset="-128"/>
                <a:cs typeface="Times New Roman" panose="02020603050405020304" pitchFamily="18" charset="0"/>
              </a:rPr>
              <a:t>La metodología propuesta está diseñada para el ámbito de la seguridad y la defensa en donde la fase del “Análisis” y “Producción de Inteligencia”, tienen un especial interés. Sin embargo, la metodología puede ser empleada para obtener información de alto valor para cualquier tipo de organización en donde se requiera de toma de decisiones estratégicas.   </a:t>
            </a:r>
            <a:endParaRPr lang="es-EC" sz="2400" dirty="0">
              <a:effectLst/>
              <a:ea typeface="MS Mincho" panose="02020609040205080304" pitchFamily="49" charset="-128"/>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s-ES_tradnl" sz="2400" dirty="0">
                <a:effectLst/>
                <a:ea typeface="MS Mincho" panose="02020609040205080304" pitchFamily="49" charset="-128"/>
                <a:cs typeface="Times New Roman" panose="02020603050405020304" pitchFamily="18" charset="0"/>
              </a:rPr>
              <a:t>La presente metodología </a:t>
            </a:r>
            <a:r>
              <a:rPr lang="en-GB" sz="2400" dirty="0" err="1">
                <a:effectLst/>
                <a:ea typeface="MS Mincho" panose="02020609040205080304" pitchFamily="49" charset="-128"/>
                <a:cs typeface="Times New Roman" panose="02020603050405020304" pitchFamily="18" charset="0"/>
              </a:rPr>
              <a:t>sirve</a:t>
            </a:r>
            <a:r>
              <a:rPr lang="en-GB" sz="2400" dirty="0">
                <a:effectLst/>
                <a:ea typeface="MS Mincho" panose="02020609040205080304" pitchFamily="49" charset="-128"/>
                <a:cs typeface="Times New Roman" panose="02020603050405020304" pitchFamily="18" charset="0"/>
              </a:rPr>
              <a:t> de </a:t>
            </a:r>
            <a:r>
              <a:rPr lang="en-GB" sz="2400" dirty="0" err="1">
                <a:effectLst/>
                <a:ea typeface="MS Mincho" panose="02020609040205080304" pitchFamily="49" charset="-128"/>
                <a:cs typeface="Times New Roman" panose="02020603050405020304" pitchFamily="18" charset="0"/>
              </a:rPr>
              <a:t>apoyo</a:t>
            </a:r>
            <a:r>
              <a:rPr lang="en-GB" sz="2400" dirty="0">
                <a:effectLst/>
                <a:ea typeface="MS Mincho" panose="02020609040205080304" pitchFamily="49" charset="-128"/>
                <a:cs typeface="Times New Roman" panose="02020603050405020304" pitchFamily="18" charset="0"/>
              </a:rPr>
              <a:t> a </a:t>
            </a:r>
            <a:r>
              <a:rPr lang="es-ES_tradnl" sz="2400" dirty="0">
                <a:effectLst/>
                <a:ea typeface="MS Mincho" panose="02020609040205080304" pitchFamily="49" charset="-128"/>
                <a:cs typeface="Times New Roman" panose="02020603050405020304" pitchFamily="18" charset="0"/>
              </a:rPr>
              <a:t>la toma de decisiones, con menor riesgo e incertidumbre y que permitirá anticiparse a las futuras demandas de la institución militar</a:t>
            </a:r>
            <a:r>
              <a:rPr lang="es-ES_tradnl" sz="2000" dirty="0">
                <a:effectLst/>
                <a:ea typeface="MS Mincho" panose="02020609040205080304" pitchFamily="49" charset="-128"/>
                <a:cs typeface="Times New Roman" panose="02020603050405020304" pitchFamily="18" charset="0"/>
              </a:rPr>
              <a:t>.   </a:t>
            </a:r>
            <a:r>
              <a:rPr lang="en-GB" sz="2800" dirty="0"/>
              <a:t> </a:t>
            </a:r>
          </a:p>
          <a:p>
            <a:pPr algn="just">
              <a:defRPr/>
            </a:pPr>
            <a:endParaRPr lang="en-GB" dirty="0"/>
          </a:p>
          <a:p>
            <a:pPr algn="just">
              <a:defRPr/>
            </a:pPr>
            <a:endParaRPr lang="es-EC" dirty="0"/>
          </a:p>
        </p:txBody>
      </p:sp>
    </p:spTree>
    <p:extLst>
      <p:ext uri="{BB962C8B-B14F-4D97-AF65-F5344CB8AC3E}">
        <p14:creationId xmlns:p14="http://schemas.microsoft.com/office/powerpoint/2010/main" val="185818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274409"/>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2. ENUNCIADO DEL PROBLEMA</a:t>
            </a:r>
            <a:endParaRPr lang="es-EC" sz="2800" dirty="0">
              <a:solidFill>
                <a:prstClr val="black"/>
              </a:solidFill>
              <a:latin typeface="Arial" panose="020B0604020202020204" pitchFamily="34" charset="0"/>
              <a:cs typeface="Arial" panose="020B0604020202020204" pitchFamily="34" charset="0"/>
            </a:endParaRPr>
          </a:p>
        </p:txBody>
      </p:sp>
      <p:sp>
        <p:nvSpPr>
          <p:cNvPr id="19" name="Pentagon 42">
            <a:extLst>
              <a:ext uri="{FF2B5EF4-FFF2-40B4-BE49-F238E27FC236}">
                <a16:creationId xmlns:a16="http://schemas.microsoft.com/office/drawing/2014/main" id="{577ECEC4-7A0D-4531-9D8A-75080B3BB3F4}"/>
              </a:ext>
            </a:extLst>
          </p:cNvPr>
          <p:cNvSpPr/>
          <p:nvPr/>
        </p:nvSpPr>
        <p:spPr>
          <a:xfrm flipH="1">
            <a:off x="6663527" y="4820720"/>
            <a:ext cx="2303830" cy="684213"/>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4">
            <a:extLst>
              <a:ext uri="{FF2B5EF4-FFF2-40B4-BE49-F238E27FC236}">
                <a16:creationId xmlns:a16="http://schemas.microsoft.com/office/drawing/2014/main" id="{9C89A76E-D2A7-4CFF-B153-450C3D00DBF1}"/>
              </a:ext>
            </a:extLst>
          </p:cNvPr>
          <p:cNvSpPr>
            <a:spLocks noChangeArrowheads="1"/>
          </p:cNvSpPr>
          <p:nvPr/>
        </p:nvSpPr>
        <p:spPr bwMode="auto">
          <a:xfrm>
            <a:off x="1560691" y="4884041"/>
            <a:ext cx="4754565" cy="107721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wrap="square">
            <a:spAutoFit/>
          </a:bodyPr>
          <a:lstStyle/>
          <a:p>
            <a:pPr>
              <a:defRPr/>
            </a:pPr>
            <a:r>
              <a:rPr lang="es-ES_tradnl" sz="3200" dirty="0">
                <a:solidFill>
                  <a:schemeClr val="dk1"/>
                </a:solidFill>
                <a:latin typeface="+mn-lt"/>
                <a:ea typeface="+mn-ea"/>
              </a:rPr>
              <a:t>Mejorar las capacidades institucionales.</a:t>
            </a:r>
            <a:endParaRPr lang="es-EC" sz="3200" dirty="0">
              <a:solidFill>
                <a:schemeClr val="dk1"/>
              </a:solidFill>
              <a:latin typeface="+mn-lt"/>
              <a:ea typeface="+mn-ea"/>
            </a:endParaRPr>
          </a:p>
        </p:txBody>
      </p:sp>
      <p:sp>
        <p:nvSpPr>
          <p:cNvPr id="21" name="Pentagon 40">
            <a:extLst>
              <a:ext uri="{FF2B5EF4-FFF2-40B4-BE49-F238E27FC236}">
                <a16:creationId xmlns:a16="http://schemas.microsoft.com/office/drawing/2014/main" id="{95F5832F-307F-4667-B784-D981EB615025}"/>
              </a:ext>
            </a:extLst>
          </p:cNvPr>
          <p:cNvSpPr/>
          <p:nvPr/>
        </p:nvSpPr>
        <p:spPr>
          <a:xfrm flipH="1">
            <a:off x="7679640" y="2147461"/>
            <a:ext cx="2084476" cy="725488"/>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2" name="Pentagon 41">
            <a:extLst>
              <a:ext uri="{FF2B5EF4-FFF2-40B4-BE49-F238E27FC236}">
                <a16:creationId xmlns:a16="http://schemas.microsoft.com/office/drawing/2014/main" id="{5D418C60-4D39-4428-8FB4-4409C147B907}"/>
              </a:ext>
            </a:extLst>
          </p:cNvPr>
          <p:cNvSpPr/>
          <p:nvPr/>
        </p:nvSpPr>
        <p:spPr>
          <a:xfrm flipH="1">
            <a:off x="7100952" y="3336094"/>
            <a:ext cx="2305069" cy="766762"/>
          </a:xfrm>
          <a:prstGeom prst="homePlat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3" name="Group 58">
            <a:extLst>
              <a:ext uri="{FF2B5EF4-FFF2-40B4-BE49-F238E27FC236}">
                <a16:creationId xmlns:a16="http://schemas.microsoft.com/office/drawing/2014/main" id="{3AF38840-E9C0-4945-9970-BF8008787E9E}"/>
              </a:ext>
            </a:extLst>
          </p:cNvPr>
          <p:cNvGrpSpPr/>
          <p:nvPr/>
        </p:nvGrpSpPr>
        <p:grpSpPr>
          <a:xfrm>
            <a:off x="9217145" y="4127054"/>
            <a:ext cx="2722406" cy="1975328"/>
            <a:chOff x="5329238" y="2790825"/>
            <a:chExt cx="2651125" cy="1271588"/>
          </a:xfrm>
          <a:solidFill>
            <a:srgbClr val="FF0000"/>
          </a:solidFill>
        </p:grpSpPr>
        <p:sp>
          <p:nvSpPr>
            <p:cNvPr id="24" name="Freeform 6">
              <a:extLst>
                <a:ext uri="{FF2B5EF4-FFF2-40B4-BE49-F238E27FC236}">
                  <a16:creationId xmlns:a16="http://schemas.microsoft.com/office/drawing/2014/main" id="{0598D775-923B-42ED-BE81-F09BB7BE0D3B}"/>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grpFill/>
            <a:ln w="9525">
              <a:solidFill>
                <a:schemeClr val="tx1"/>
              </a:solidFill>
              <a:round/>
              <a:headEnd/>
              <a:tailEnd/>
            </a:ln>
          </p:spPr>
          <p:txBody>
            <a:bodyPr/>
            <a:lstStyle/>
            <a:p>
              <a:pPr>
                <a:defRPr/>
              </a:pPr>
              <a:endParaRPr lang="en-US">
                <a:latin typeface="Calibri" charset="0"/>
                <a:ea typeface="ＭＳ Ｐゴシック" charset="0"/>
                <a:cs typeface="ＭＳ Ｐゴシック" charset="0"/>
              </a:endParaRPr>
            </a:p>
          </p:txBody>
        </p:sp>
        <p:sp>
          <p:nvSpPr>
            <p:cNvPr id="25" name="Freeform 11">
              <a:extLst>
                <a:ext uri="{FF2B5EF4-FFF2-40B4-BE49-F238E27FC236}">
                  <a16:creationId xmlns:a16="http://schemas.microsoft.com/office/drawing/2014/main" id="{A039017B-7F7B-4AF7-9E28-9C07471307C7}"/>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grpFill/>
            <a:ln w="9525">
              <a:solidFill>
                <a:schemeClr val="tx1"/>
              </a:solidFill>
              <a:round/>
              <a:headEnd/>
              <a:tailEnd/>
            </a:ln>
          </p:spPr>
          <p:txBody>
            <a:bodyPr/>
            <a:lstStyle/>
            <a:p>
              <a:pPr>
                <a:defRPr/>
              </a:pPr>
              <a:endParaRPr lang="en-US">
                <a:latin typeface="Calibri" charset="0"/>
                <a:ea typeface="ＭＳ Ｐゴシック" charset="0"/>
                <a:cs typeface="ＭＳ Ｐゴシック" charset="0"/>
              </a:endParaRPr>
            </a:p>
          </p:txBody>
        </p:sp>
        <p:sp>
          <p:nvSpPr>
            <p:cNvPr id="26" name="Freeform 12">
              <a:extLst>
                <a:ext uri="{FF2B5EF4-FFF2-40B4-BE49-F238E27FC236}">
                  <a16:creationId xmlns:a16="http://schemas.microsoft.com/office/drawing/2014/main" id="{26EB69EA-EFCB-4F51-92E1-9DF2730CAC8C}"/>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grpFill/>
            <a:ln w="9525">
              <a:solidFill>
                <a:schemeClr val="tx1"/>
              </a:solidFill>
              <a:round/>
              <a:headEnd/>
              <a:tailEnd/>
            </a:ln>
          </p:spPr>
          <p:txBody>
            <a:bodyPr/>
            <a:lstStyle/>
            <a:p>
              <a:pPr>
                <a:defRPr/>
              </a:pPr>
              <a:endParaRPr lang="en-US">
                <a:latin typeface="Calibri" charset="0"/>
                <a:ea typeface="ＭＳ Ｐゴシック" charset="0"/>
                <a:cs typeface="ＭＳ Ｐゴシック" charset="0"/>
              </a:endParaRPr>
            </a:p>
          </p:txBody>
        </p:sp>
      </p:grpSp>
      <p:grpSp>
        <p:nvGrpSpPr>
          <p:cNvPr id="27" name="Group 57">
            <a:extLst>
              <a:ext uri="{FF2B5EF4-FFF2-40B4-BE49-F238E27FC236}">
                <a16:creationId xmlns:a16="http://schemas.microsoft.com/office/drawing/2014/main" id="{0164F64F-888C-4A58-A4B2-5AF4E607C6D7}"/>
              </a:ext>
            </a:extLst>
          </p:cNvPr>
          <p:cNvGrpSpPr/>
          <p:nvPr/>
        </p:nvGrpSpPr>
        <p:grpSpPr>
          <a:xfrm>
            <a:off x="9640768" y="3411971"/>
            <a:ext cx="1830696" cy="1218397"/>
            <a:chOff x="5761038" y="2298700"/>
            <a:chExt cx="1782762" cy="881063"/>
          </a:xfrm>
          <a:solidFill>
            <a:schemeClr val="accent1">
              <a:lumMod val="50000"/>
            </a:schemeClr>
          </a:solidFill>
        </p:grpSpPr>
        <p:sp>
          <p:nvSpPr>
            <p:cNvPr id="28" name="Freeform 5">
              <a:extLst>
                <a:ext uri="{FF2B5EF4-FFF2-40B4-BE49-F238E27FC236}">
                  <a16:creationId xmlns:a16="http://schemas.microsoft.com/office/drawing/2014/main" id="{83613515-9BF3-49AA-BBCA-8F2313424F03}"/>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grpFill/>
            <a:ln w="9525">
              <a:solidFill>
                <a:schemeClr val="bg1"/>
              </a:solidFill>
              <a:round/>
              <a:headEnd/>
              <a:tailEnd/>
            </a:ln>
          </p:spPr>
          <p:txBody>
            <a:bodyPr/>
            <a:lstStyle/>
            <a:p>
              <a:pPr>
                <a:defRPr/>
              </a:pPr>
              <a:endParaRPr lang="en-US">
                <a:latin typeface="Calibri" charset="0"/>
                <a:ea typeface="ＭＳ Ｐゴシック" charset="0"/>
                <a:cs typeface="ＭＳ Ｐゴシック" charset="0"/>
              </a:endParaRPr>
            </a:p>
          </p:txBody>
        </p:sp>
        <p:sp>
          <p:nvSpPr>
            <p:cNvPr id="29" name="Freeform 9">
              <a:extLst>
                <a:ext uri="{FF2B5EF4-FFF2-40B4-BE49-F238E27FC236}">
                  <a16:creationId xmlns:a16="http://schemas.microsoft.com/office/drawing/2014/main" id="{43BBF444-FF19-46FB-9E12-0798B921F588}"/>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grpFill/>
            <a:ln w="9525">
              <a:solidFill>
                <a:schemeClr val="bg1"/>
              </a:solidFill>
              <a:round/>
              <a:headEnd/>
              <a:tailEnd/>
            </a:ln>
          </p:spPr>
          <p:txBody>
            <a:bodyPr/>
            <a:lstStyle/>
            <a:p>
              <a:pPr>
                <a:defRPr/>
              </a:pPr>
              <a:endParaRPr lang="en-US">
                <a:latin typeface="Calibri" charset="0"/>
                <a:ea typeface="ＭＳ Ｐゴシック" charset="0"/>
                <a:cs typeface="ＭＳ Ｐゴシック" charset="0"/>
              </a:endParaRPr>
            </a:p>
          </p:txBody>
        </p:sp>
        <p:sp>
          <p:nvSpPr>
            <p:cNvPr id="30" name="Freeform 10">
              <a:extLst>
                <a:ext uri="{FF2B5EF4-FFF2-40B4-BE49-F238E27FC236}">
                  <a16:creationId xmlns:a16="http://schemas.microsoft.com/office/drawing/2014/main" id="{5E88EBF1-4527-44E8-8EB6-075421CEFE9D}"/>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grpFill/>
            <a:ln w="9525">
              <a:solidFill>
                <a:schemeClr val="bg1"/>
              </a:solidFill>
              <a:round/>
              <a:headEnd/>
              <a:tailEnd/>
            </a:ln>
          </p:spPr>
          <p:txBody>
            <a:bodyPr/>
            <a:lstStyle/>
            <a:p>
              <a:pPr>
                <a:defRPr/>
              </a:pPr>
              <a:endParaRPr lang="en-US">
                <a:latin typeface="Calibri" charset="0"/>
                <a:ea typeface="ＭＳ Ｐゴシック" charset="0"/>
                <a:cs typeface="ＭＳ Ｐゴシック" charset="0"/>
              </a:endParaRPr>
            </a:p>
          </p:txBody>
        </p:sp>
      </p:grpSp>
      <p:grpSp>
        <p:nvGrpSpPr>
          <p:cNvPr id="31" name="Group 56">
            <a:extLst>
              <a:ext uri="{FF2B5EF4-FFF2-40B4-BE49-F238E27FC236}">
                <a16:creationId xmlns:a16="http://schemas.microsoft.com/office/drawing/2014/main" id="{D3381573-0F0A-4FEB-A72A-E086AEC2166C}"/>
              </a:ext>
            </a:extLst>
          </p:cNvPr>
          <p:cNvGrpSpPr/>
          <p:nvPr/>
        </p:nvGrpSpPr>
        <p:grpSpPr>
          <a:xfrm>
            <a:off x="10183619" y="2640319"/>
            <a:ext cx="836285" cy="818851"/>
            <a:chOff x="6235700" y="1787525"/>
            <a:chExt cx="814388" cy="592138"/>
          </a:xfrm>
          <a:solidFill>
            <a:srgbClr val="FFFF00"/>
          </a:solidFill>
        </p:grpSpPr>
        <p:sp>
          <p:nvSpPr>
            <p:cNvPr id="32" name="Freeform 7">
              <a:extLst>
                <a:ext uri="{FF2B5EF4-FFF2-40B4-BE49-F238E27FC236}">
                  <a16:creationId xmlns:a16="http://schemas.microsoft.com/office/drawing/2014/main" id="{56870EC9-DBCC-40CC-8C02-8900F1F61CF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grpFill/>
            <a:ln w="9525">
              <a:solidFill>
                <a:schemeClr val="tx1"/>
              </a:solidFill>
              <a:round/>
              <a:headEnd/>
              <a:tailEnd/>
            </a:ln>
          </p:spPr>
          <p:txBody>
            <a:bodyPr/>
            <a:lstStyle/>
            <a:p>
              <a:pPr>
                <a:defRPr/>
              </a:pPr>
              <a:endParaRPr lang="en-US">
                <a:solidFill>
                  <a:schemeClr val="bg1"/>
                </a:solidFill>
                <a:latin typeface="Calibri" charset="0"/>
                <a:ea typeface="ＭＳ Ｐゴシック" charset="0"/>
                <a:cs typeface="ＭＳ Ｐゴシック" charset="0"/>
              </a:endParaRPr>
            </a:p>
          </p:txBody>
        </p:sp>
        <p:sp>
          <p:nvSpPr>
            <p:cNvPr id="33" name="Freeform 8">
              <a:extLst>
                <a:ext uri="{FF2B5EF4-FFF2-40B4-BE49-F238E27FC236}">
                  <a16:creationId xmlns:a16="http://schemas.microsoft.com/office/drawing/2014/main" id="{3FD250D8-54A3-4060-BA28-2EEF628F334C}"/>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grpFill/>
            <a:ln w="9525">
              <a:solidFill>
                <a:schemeClr val="tx1"/>
              </a:solidFill>
              <a:round/>
              <a:headEnd/>
              <a:tailEnd/>
            </a:ln>
          </p:spPr>
          <p:txBody>
            <a:bodyPr/>
            <a:lstStyle/>
            <a:p>
              <a:pPr>
                <a:defRPr/>
              </a:pPr>
              <a:endParaRPr lang="en-US">
                <a:solidFill>
                  <a:schemeClr val="bg1"/>
                </a:solidFill>
                <a:latin typeface="Calibri" charset="0"/>
                <a:ea typeface="ＭＳ Ｐゴシック" charset="0"/>
                <a:cs typeface="ＭＳ Ｐゴシック" charset="0"/>
              </a:endParaRPr>
            </a:p>
          </p:txBody>
        </p:sp>
      </p:grpSp>
      <p:sp>
        <p:nvSpPr>
          <p:cNvPr id="34" name="Rectangle 1436">
            <a:extLst>
              <a:ext uri="{FF2B5EF4-FFF2-40B4-BE49-F238E27FC236}">
                <a16:creationId xmlns:a16="http://schemas.microsoft.com/office/drawing/2014/main" id="{C5578DE3-1393-4F8B-B256-8C1BF444F3E9}"/>
              </a:ext>
            </a:extLst>
          </p:cNvPr>
          <p:cNvSpPr>
            <a:spLocks noChangeArrowheads="1"/>
          </p:cNvSpPr>
          <p:nvPr/>
        </p:nvSpPr>
        <p:spPr bwMode="auto">
          <a:xfrm>
            <a:off x="1502129" y="1799600"/>
            <a:ext cx="5758008" cy="1077218"/>
          </a:xfrm>
          <a:prstGeom prst="rect">
            <a:avLst/>
          </a:prstGeom>
          <a:solidFill>
            <a:srgbClr val="FFFF00">
              <a:alpha val="45097"/>
            </a:srgbClr>
          </a:soli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ES_tradnl" altLang="es-EC" sz="3200" dirty="0">
                <a:solidFill>
                  <a:srgbClr val="000000"/>
                </a:solidFill>
              </a:rPr>
              <a:t>Requerimiento de tecnología propia</a:t>
            </a:r>
            <a:endParaRPr lang="en-US" altLang="es-EC" sz="3200" dirty="0">
              <a:solidFill>
                <a:srgbClr val="000000"/>
              </a:solidFill>
            </a:endParaRPr>
          </a:p>
        </p:txBody>
      </p:sp>
      <p:sp>
        <p:nvSpPr>
          <p:cNvPr id="35" name="Rectángulo 3">
            <a:extLst>
              <a:ext uri="{FF2B5EF4-FFF2-40B4-BE49-F238E27FC236}">
                <a16:creationId xmlns:a16="http://schemas.microsoft.com/office/drawing/2014/main" id="{FB68FE8D-7981-4796-84C5-06F10F76622D}"/>
              </a:ext>
            </a:extLst>
          </p:cNvPr>
          <p:cNvSpPr>
            <a:spLocks noChangeArrowheads="1"/>
          </p:cNvSpPr>
          <p:nvPr/>
        </p:nvSpPr>
        <p:spPr bwMode="auto">
          <a:xfrm>
            <a:off x="1516087" y="3336094"/>
            <a:ext cx="5110482" cy="107721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ES_tradnl" altLang="es-EC" sz="3200" dirty="0">
                <a:solidFill>
                  <a:srgbClr val="000000"/>
                </a:solidFill>
              </a:rPr>
              <a:t>No existe una modelo que permita la I+D+I</a:t>
            </a:r>
            <a:endParaRPr lang="es-EC" altLang="es-EC" sz="3200" b="1" dirty="0">
              <a:solidFill>
                <a:srgbClr val="000000"/>
              </a:solidFill>
            </a:endParaRPr>
          </a:p>
        </p:txBody>
      </p:sp>
    </p:spTree>
    <p:extLst>
      <p:ext uri="{BB962C8B-B14F-4D97-AF65-F5344CB8AC3E}">
        <p14:creationId xmlns:p14="http://schemas.microsoft.com/office/powerpoint/2010/main" val="34870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3. PREGUNTAS DE INVESTIGACIÓN</a:t>
            </a:r>
            <a:endParaRPr lang="es-EC" sz="2800" dirty="0">
              <a:solidFill>
                <a:prstClr val="black"/>
              </a:solidFill>
              <a:latin typeface="Arial" panose="020B0604020202020204" pitchFamily="34" charset="0"/>
              <a:cs typeface="Arial" panose="020B0604020202020204" pitchFamily="34" charset="0"/>
            </a:endParaRPr>
          </a:p>
        </p:txBody>
      </p:sp>
      <p:sp>
        <p:nvSpPr>
          <p:cNvPr id="3" name="Rectangle 58">
            <a:extLst>
              <a:ext uri="{FF2B5EF4-FFF2-40B4-BE49-F238E27FC236}">
                <a16:creationId xmlns:a16="http://schemas.microsoft.com/office/drawing/2014/main" id="{8C4F6CDA-BAE3-4E5B-84F2-F1D4666E95C9}"/>
              </a:ext>
            </a:extLst>
          </p:cNvPr>
          <p:cNvSpPr/>
          <p:nvPr/>
        </p:nvSpPr>
        <p:spPr>
          <a:xfrm>
            <a:off x="2456462" y="4008979"/>
            <a:ext cx="9167812" cy="785812"/>
          </a:xfrm>
          <a:prstGeom prst="rect">
            <a:avLst/>
          </a:prstGeom>
          <a:solidFill>
            <a:srgbClr val="48C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endParaRPr lang="es-ES_tradnl" altLang="es-EC" dirty="0">
              <a:solidFill>
                <a:srgbClr val="000000"/>
              </a:solidFill>
            </a:endParaRPr>
          </a:p>
          <a:p>
            <a:pPr algn="just">
              <a:defRPr/>
            </a:pPr>
            <a:r>
              <a:rPr lang="es-ES_tradnl" altLang="es-EC" dirty="0">
                <a:solidFill>
                  <a:srgbClr val="000000"/>
                </a:solidFill>
              </a:rPr>
              <a:t>¿Se ha realizado estudios de vigilancia tecnológica para la seguridad y la defensa en el Ecuador?</a:t>
            </a:r>
            <a:endParaRPr lang="es-EC" altLang="es-EC" dirty="0">
              <a:solidFill>
                <a:srgbClr val="000000"/>
              </a:solidFill>
            </a:endParaRPr>
          </a:p>
          <a:p>
            <a:pPr algn="just">
              <a:defRPr/>
            </a:pPr>
            <a:endParaRPr lang="en-US" altLang="es-EC" b="1" dirty="0">
              <a:solidFill>
                <a:srgbClr val="000000"/>
              </a:solidFill>
            </a:endParaRPr>
          </a:p>
        </p:txBody>
      </p:sp>
      <p:sp>
        <p:nvSpPr>
          <p:cNvPr id="4" name="Rectangle 59">
            <a:extLst>
              <a:ext uri="{FF2B5EF4-FFF2-40B4-BE49-F238E27FC236}">
                <a16:creationId xmlns:a16="http://schemas.microsoft.com/office/drawing/2014/main" id="{B3735FC2-11CC-4BD0-8090-63857935CF08}"/>
              </a:ext>
            </a:extLst>
          </p:cNvPr>
          <p:cNvSpPr/>
          <p:nvPr/>
        </p:nvSpPr>
        <p:spPr>
          <a:xfrm>
            <a:off x="3499449" y="2937924"/>
            <a:ext cx="8124825" cy="785812"/>
          </a:xfrm>
          <a:prstGeom prst="rect">
            <a:avLst/>
          </a:prstGeom>
          <a:solidFill>
            <a:srgbClr val="F7B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endParaRPr lang="es-ES_tradnl" altLang="es-EC">
              <a:solidFill>
                <a:srgbClr val="000000"/>
              </a:solidFill>
            </a:endParaRPr>
          </a:p>
          <a:p>
            <a:pPr algn="just">
              <a:defRPr/>
            </a:pPr>
            <a:r>
              <a:rPr lang="es-ES_tradnl" altLang="es-EC">
                <a:solidFill>
                  <a:srgbClr val="000000"/>
                </a:solidFill>
              </a:rPr>
              <a:t>¿Qué nivel de importancia tiene la tecnología, para incrementar las capacidades en FF.AA., ecuatorianas?</a:t>
            </a:r>
          </a:p>
          <a:p>
            <a:pPr algn="just">
              <a:defRPr/>
            </a:pPr>
            <a:endParaRPr lang="en-US" altLang="es-EC" b="1">
              <a:solidFill>
                <a:srgbClr val="000000"/>
              </a:solidFill>
            </a:endParaRPr>
          </a:p>
        </p:txBody>
      </p:sp>
      <p:sp>
        <p:nvSpPr>
          <p:cNvPr id="5" name="Rectangle 60">
            <a:extLst>
              <a:ext uri="{FF2B5EF4-FFF2-40B4-BE49-F238E27FC236}">
                <a16:creationId xmlns:a16="http://schemas.microsoft.com/office/drawing/2014/main" id="{37C2BE59-66BE-46B7-A1EC-43EA58ACD7CD}"/>
              </a:ext>
            </a:extLst>
          </p:cNvPr>
          <p:cNvSpPr/>
          <p:nvPr/>
        </p:nvSpPr>
        <p:spPr>
          <a:xfrm>
            <a:off x="4470999" y="1817656"/>
            <a:ext cx="7153275" cy="855663"/>
          </a:xfrm>
          <a:prstGeom prst="rect">
            <a:avLst/>
          </a:prstGeom>
          <a:solidFill>
            <a:srgbClr val="B6E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endParaRPr lang="es-ES_tradnl" altLang="es-EC" dirty="0">
              <a:solidFill>
                <a:srgbClr val="000000"/>
              </a:solidFill>
            </a:endParaRPr>
          </a:p>
          <a:p>
            <a:pPr algn="just">
              <a:defRPr/>
            </a:pPr>
            <a:r>
              <a:rPr lang="es-ES_tradnl" altLang="es-EC" dirty="0">
                <a:solidFill>
                  <a:srgbClr val="000000"/>
                </a:solidFill>
              </a:rPr>
              <a:t>¿La tecnología es un requerimiento para incrementar las capacidades de las FF.AA. ecuatorianas?</a:t>
            </a:r>
            <a:endParaRPr lang="es-EC" altLang="es-EC" dirty="0">
              <a:solidFill>
                <a:srgbClr val="000000"/>
              </a:solidFill>
            </a:endParaRPr>
          </a:p>
          <a:p>
            <a:pPr algn="just">
              <a:defRPr/>
            </a:pPr>
            <a:endParaRPr lang="en-US" altLang="es-EC" b="1" dirty="0">
              <a:solidFill>
                <a:srgbClr val="000000"/>
              </a:solidFill>
            </a:endParaRPr>
          </a:p>
        </p:txBody>
      </p:sp>
      <p:sp>
        <p:nvSpPr>
          <p:cNvPr id="7" name="Rectangle 57">
            <a:extLst>
              <a:ext uri="{FF2B5EF4-FFF2-40B4-BE49-F238E27FC236}">
                <a16:creationId xmlns:a16="http://schemas.microsoft.com/office/drawing/2014/main" id="{83787B51-1D55-4981-8A79-4256225472F0}"/>
              </a:ext>
            </a:extLst>
          </p:cNvPr>
          <p:cNvSpPr/>
          <p:nvPr/>
        </p:nvSpPr>
        <p:spPr>
          <a:xfrm>
            <a:off x="1651599" y="5099084"/>
            <a:ext cx="9991725" cy="785812"/>
          </a:xfrm>
          <a:prstGeom prst="rect">
            <a:avLst/>
          </a:prstGeom>
          <a:solidFill>
            <a:srgbClr val="BA8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ES_tradnl" altLang="es-EC">
                <a:solidFill>
                  <a:srgbClr val="000000"/>
                </a:solidFill>
              </a:rPr>
              <a:t>¿Las FF.AA. ecuatorianas, en la actualidad disponen de un modelo sostenido y sustentable de desarrollo tecnológico?</a:t>
            </a:r>
            <a:endParaRPr lang="es-EC" altLang="es-EC">
              <a:solidFill>
                <a:srgbClr val="000000"/>
              </a:solidFill>
            </a:endParaRPr>
          </a:p>
        </p:txBody>
      </p:sp>
      <p:pic>
        <p:nvPicPr>
          <p:cNvPr id="2" name="Imagen 1"/>
          <p:cNvPicPr>
            <a:picLocks noChangeAspect="1"/>
          </p:cNvPicPr>
          <p:nvPr/>
        </p:nvPicPr>
        <p:blipFill>
          <a:blip r:embed="rId2"/>
          <a:stretch>
            <a:fillRect/>
          </a:stretch>
        </p:blipFill>
        <p:spPr>
          <a:xfrm>
            <a:off x="1052535" y="1218694"/>
            <a:ext cx="2807854" cy="1600200"/>
          </a:xfrm>
          <a:prstGeom prst="rect">
            <a:avLst/>
          </a:prstGeom>
        </p:spPr>
      </p:pic>
    </p:spTree>
    <p:extLst>
      <p:ext uri="{BB962C8B-B14F-4D97-AF65-F5344CB8AC3E}">
        <p14:creationId xmlns:p14="http://schemas.microsoft.com/office/powerpoint/2010/main" val="100156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es-EC" sz="2800" b="1" i="1" dirty="0">
                <a:solidFill>
                  <a:prstClr val="black"/>
                </a:solidFill>
                <a:latin typeface="Arial" panose="020B0604020202020204" pitchFamily="34" charset="0"/>
                <a:cs typeface="Arial" panose="020B0604020202020204" pitchFamily="34" charset="0"/>
              </a:rPr>
              <a:t>4. JUSTIFICACIÓN DE LA INVESTIGACIÓN</a:t>
            </a:r>
            <a:endParaRPr lang="es-EC" sz="2800" dirty="0">
              <a:solidFill>
                <a:prstClr val="black"/>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46AD128-4470-4123-BEF4-54D5682568EF}"/>
              </a:ext>
            </a:extLst>
          </p:cNvPr>
          <p:cNvSpPr>
            <a:spLocks noChangeArrowheads="1"/>
          </p:cNvSpPr>
          <p:nvPr/>
        </p:nvSpPr>
        <p:spPr bwMode="auto">
          <a:xfrm>
            <a:off x="5035730" y="4176541"/>
            <a:ext cx="6931025" cy="156966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ES_tradnl" altLang="es-EC" sz="3200" dirty="0">
                <a:solidFill>
                  <a:srgbClr val="000000"/>
                </a:solidFill>
              </a:rPr>
              <a:t>Es conocer el estado actual de la tecnología tanto propia como de terceros.</a:t>
            </a:r>
            <a:endParaRPr lang="es-EC" altLang="es-EC" sz="3200" dirty="0">
              <a:solidFill>
                <a:srgbClr val="000000"/>
              </a:solidFill>
            </a:endParaRPr>
          </a:p>
        </p:txBody>
      </p:sp>
      <p:sp>
        <p:nvSpPr>
          <p:cNvPr id="4" name="Rectangle 3">
            <a:extLst>
              <a:ext uri="{FF2B5EF4-FFF2-40B4-BE49-F238E27FC236}">
                <a16:creationId xmlns:a16="http://schemas.microsoft.com/office/drawing/2014/main" id="{BBC67D76-460C-4FA6-8931-68955F444C50}"/>
              </a:ext>
            </a:extLst>
          </p:cNvPr>
          <p:cNvSpPr>
            <a:spLocks noChangeArrowheads="1"/>
          </p:cNvSpPr>
          <p:nvPr/>
        </p:nvSpPr>
        <p:spPr bwMode="auto">
          <a:xfrm>
            <a:off x="5091292" y="1741817"/>
            <a:ext cx="6875463" cy="107721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a:defRPr/>
            </a:pPr>
            <a:r>
              <a:rPr lang="es-ES_tradnl" altLang="es-EC" sz="3200" dirty="0">
                <a:solidFill>
                  <a:srgbClr val="000000"/>
                </a:solidFill>
              </a:rPr>
              <a:t>Las FF.AA., incrementar sus capacidades conjuntas</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776" y="1945407"/>
            <a:ext cx="3055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rotWithShape="1">
          <a:blip r:embed="rId4">
            <a:extLst>
              <a:ext uri="{28A0092B-C50C-407E-A947-70E740481C1C}">
                <a14:useLocalDpi xmlns:a14="http://schemas.microsoft.com/office/drawing/2010/main" val="0"/>
              </a:ext>
            </a:extLst>
          </a:blip>
          <a:srcRect r="4268" b="16852"/>
          <a:stretch/>
        </p:blipFill>
        <p:spPr bwMode="auto">
          <a:xfrm rot="21031746">
            <a:off x="1479602" y="4168899"/>
            <a:ext cx="3100285" cy="158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83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es-EC" sz="2800" b="1" i="1" dirty="0">
                <a:solidFill>
                  <a:prstClr val="black"/>
                </a:solidFill>
                <a:latin typeface="Arial" panose="020B0604020202020204" pitchFamily="34" charset="0"/>
                <a:cs typeface="Arial" panose="020B0604020202020204" pitchFamily="34" charset="0"/>
              </a:rPr>
              <a:t>4. JUSTIFICACIÓN DE LA INVESTIGACIÓN</a:t>
            </a:r>
            <a:endParaRPr lang="es-EC" sz="2800" dirty="0">
              <a:solidFill>
                <a:prstClr val="black"/>
              </a:solidFill>
              <a:latin typeface="Arial" panose="020B0604020202020204" pitchFamily="34" charset="0"/>
              <a:cs typeface="Arial" panose="020B0604020202020204" pitchFamily="34" charset="0"/>
            </a:endParaRPr>
          </a:p>
        </p:txBody>
      </p:sp>
      <p:sp>
        <p:nvSpPr>
          <p:cNvPr id="8" name="Rectángulo: esquinas redondeadas 1">
            <a:extLst>
              <a:ext uri="{FF2B5EF4-FFF2-40B4-BE49-F238E27FC236}">
                <a16:creationId xmlns:a16="http://schemas.microsoft.com/office/drawing/2014/main" id="{5A53353F-9979-4F98-A1E6-429AD69CB6E3}"/>
              </a:ext>
            </a:extLst>
          </p:cNvPr>
          <p:cNvSpPr/>
          <p:nvPr/>
        </p:nvSpPr>
        <p:spPr>
          <a:xfrm>
            <a:off x="2692345" y="1491880"/>
            <a:ext cx="2267561" cy="488284"/>
          </a:xfrm>
          <a:prstGeom prst="roundRect">
            <a:avLst>
              <a:gd name="adj" fmla="val 36595"/>
            </a:avLst>
          </a:prstGeom>
          <a:solidFill>
            <a:srgbClr val="DCE6F2"/>
          </a:solidFill>
          <a:ln w="28575" cap="flat" cmpd="sng" algn="ctr">
            <a:solidFill>
              <a:srgbClr val="C8A843"/>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s-ES_tradnl" altLang="es-EC" dirty="0">
                <a:solidFill>
                  <a:srgbClr val="984807"/>
                </a:solidFill>
                <a:latin typeface="Impact" panose="020B0806030902050204" pitchFamily="34" charset="0"/>
              </a:rPr>
              <a:t>INTERÉS  </a:t>
            </a:r>
            <a:endParaRPr lang="es-EC" altLang="es-EC" dirty="0">
              <a:solidFill>
                <a:srgbClr val="984807"/>
              </a:solidFill>
              <a:latin typeface="Impact" panose="020B0806030902050204" pitchFamily="34" charset="0"/>
            </a:endParaRPr>
          </a:p>
        </p:txBody>
      </p:sp>
      <p:sp>
        <p:nvSpPr>
          <p:cNvPr id="9" name="Rectángulo: esquinas redondeadas 1">
            <a:extLst>
              <a:ext uri="{FF2B5EF4-FFF2-40B4-BE49-F238E27FC236}">
                <a16:creationId xmlns:a16="http://schemas.microsoft.com/office/drawing/2014/main" id="{DB53C793-4989-4DFC-8644-490EAA511882}"/>
              </a:ext>
            </a:extLst>
          </p:cNvPr>
          <p:cNvSpPr/>
          <p:nvPr/>
        </p:nvSpPr>
        <p:spPr>
          <a:xfrm>
            <a:off x="6955519" y="2336097"/>
            <a:ext cx="2267561" cy="488284"/>
          </a:xfrm>
          <a:prstGeom prst="roundRect">
            <a:avLst>
              <a:gd name="adj" fmla="val 36595"/>
            </a:avLst>
          </a:prstGeom>
          <a:solidFill>
            <a:srgbClr val="DCE6F2"/>
          </a:solidFill>
          <a:ln w="28575" cap="flat" cmpd="sng" algn="ctr">
            <a:solidFill>
              <a:srgbClr val="C8A843"/>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r>
              <a:rPr lang="es-ES_tradnl" sz="2400" kern="0" dirty="0">
                <a:solidFill>
                  <a:srgbClr val="984807"/>
                </a:solidFill>
                <a:latin typeface="Impact" panose="020B0806030902050204" pitchFamily="34" charset="0"/>
                <a:ea typeface="+mn-ea"/>
              </a:rPr>
              <a:t>FACTIBILIDAD</a:t>
            </a:r>
            <a:endParaRPr lang="es-EC" sz="2400" kern="0" dirty="0">
              <a:solidFill>
                <a:srgbClr val="984807"/>
              </a:solidFill>
              <a:latin typeface="Impact" panose="020B0806030902050204" pitchFamily="34" charset="0"/>
              <a:ea typeface="+mn-ea"/>
            </a:endParaRP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9145" y="3723479"/>
            <a:ext cx="44862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0120" y="2320923"/>
            <a:ext cx="5078412"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a:extLst>
              <a:ext uri="{FF2B5EF4-FFF2-40B4-BE49-F238E27FC236}">
                <a16:creationId xmlns:a16="http://schemas.microsoft.com/office/drawing/2014/main" id="{1A0B3620-B6A7-462B-BB15-F01A8F336EB5}"/>
              </a:ext>
            </a:extLst>
          </p:cNvPr>
          <p:cNvSpPr/>
          <p:nvPr/>
        </p:nvSpPr>
        <p:spPr>
          <a:xfrm>
            <a:off x="9419345" y="1980164"/>
            <a:ext cx="2309812"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ES_tradnl" altLang="es-EC" dirty="0">
                <a:solidFill>
                  <a:srgbClr val="000000"/>
                </a:solidFill>
              </a:rPr>
              <a:t>Humanos</a:t>
            </a:r>
          </a:p>
          <a:p>
            <a:pPr>
              <a:defRPr/>
            </a:pPr>
            <a:r>
              <a:rPr lang="es-ES_tradnl" altLang="es-EC" dirty="0">
                <a:solidFill>
                  <a:srgbClr val="000000"/>
                </a:solidFill>
              </a:rPr>
              <a:t>Tecnológicos</a:t>
            </a:r>
          </a:p>
          <a:p>
            <a:pPr>
              <a:defRPr/>
            </a:pPr>
            <a:r>
              <a:rPr lang="es-ES_tradnl" altLang="es-EC" dirty="0">
                <a:solidFill>
                  <a:srgbClr val="000000"/>
                </a:solidFill>
              </a:rPr>
              <a:t>Metodológicos</a:t>
            </a:r>
            <a:r>
              <a:rPr lang="es-EC" altLang="es-EC" dirty="0">
                <a:solidFill>
                  <a:srgbClr val="000000"/>
                </a:solidFill>
              </a:rPr>
              <a:t>  </a:t>
            </a:r>
            <a:endParaRPr lang="es-ES_tradnl" altLang="es-EC" dirty="0">
              <a:solidFill>
                <a:srgbClr val="000000"/>
              </a:solidFill>
            </a:endParaRPr>
          </a:p>
        </p:txBody>
      </p:sp>
      <p:sp>
        <p:nvSpPr>
          <p:cNvPr id="14" name="Rectangle 9">
            <a:extLst>
              <a:ext uri="{FF2B5EF4-FFF2-40B4-BE49-F238E27FC236}">
                <a16:creationId xmlns:a16="http://schemas.microsoft.com/office/drawing/2014/main" id="{1A0B3620-B6A7-462B-BB15-F01A8F336EB5}"/>
              </a:ext>
            </a:extLst>
          </p:cNvPr>
          <p:cNvSpPr/>
          <p:nvPr/>
        </p:nvSpPr>
        <p:spPr>
          <a:xfrm>
            <a:off x="2650094" y="5409644"/>
            <a:ext cx="230981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defRPr/>
            </a:pPr>
            <a:r>
              <a:rPr lang="es-EC" altLang="es-EC" dirty="0">
                <a:solidFill>
                  <a:srgbClr val="000000"/>
                </a:solidFill>
              </a:rPr>
              <a:t>Es prioritario</a:t>
            </a:r>
            <a:endParaRPr lang="es-ES_tradnl" altLang="es-EC" dirty="0">
              <a:solidFill>
                <a:srgbClr val="000000"/>
              </a:solidFill>
            </a:endParaRPr>
          </a:p>
        </p:txBody>
      </p:sp>
    </p:spTree>
    <p:extLst>
      <p:ext uri="{BB962C8B-B14F-4D97-AF65-F5344CB8AC3E}">
        <p14:creationId xmlns:p14="http://schemas.microsoft.com/office/powerpoint/2010/main" val="326523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8">
            <a:extLst>
              <a:ext uri="{FF2B5EF4-FFF2-40B4-BE49-F238E27FC236}">
                <a16:creationId xmlns:a16="http://schemas.microsoft.com/office/drawing/2014/main" id="{B3047B50-C26D-4218-8836-20DCE74D7967}"/>
              </a:ext>
            </a:extLst>
          </p:cNvPr>
          <p:cNvSpPr/>
          <p:nvPr/>
        </p:nvSpPr>
        <p:spPr>
          <a:xfrm>
            <a:off x="5168970" y="3496999"/>
            <a:ext cx="3211289" cy="3558207"/>
          </a:xfrm>
          <a:prstGeom prst="rect">
            <a:avLst/>
          </a:prstGeom>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defRPr/>
            </a:pPr>
            <a:endParaRPr lang="en-US" noProof="1"/>
          </a:p>
        </p:txBody>
      </p:sp>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5. OBJETIVO GENERAL Y ESPECÍFICOS</a:t>
            </a:r>
          </a:p>
        </p:txBody>
      </p:sp>
      <p:sp>
        <p:nvSpPr>
          <p:cNvPr id="4" name="TextBox 73">
            <a:extLst>
              <a:ext uri="{FF2B5EF4-FFF2-40B4-BE49-F238E27FC236}">
                <a16:creationId xmlns:a16="http://schemas.microsoft.com/office/drawing/2014/main" id="{3EB7109D-99AD-4CF0-BCAD-FB7836CC14CF}"/>
              </a:ext>
            </a:extLst>
          </p:cNvPr>
          <p:cNvSpPr txBox="1"/>
          <p:nvPr/>
        </p:nvSpPr>
        <p:spPr>
          <a:xfrm>
            <a:off x="4802930" y="5627178"/>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defRPr/>
            </a:pPr>
            <a:r>
              <a:rPr lang="en-US" sz="3200" b="1" dirty="0">
                <a:solidFill>
                  <a:schemeClr val="tx1"/>
                </a:solidFill>
              </a:rPr>
              <a:t>04</a:t>
            </a:r>
          </a:p>
        </p:txBody>
      </p:sp>
      <p:sp>
        <p:nvSpPr>
          <p:cNvPr id="5" name="Rectangle 20">
            <a:extLst>
              <a:ext uri="{FF2B5EF4-FFF2-40B4-BE49-F238E27FC236}">
                <a16:creationId xmlns:a16="http://schemas.microsoft.com/office/drawing/2014/main" id="{1C217133-9D91-4A04-B6FF-AB58BEF89BAE}"/>
              </a:ext>
            </a:extLst>
          </p:cNvPr>
          <p:cNvSpPr/>
          <p:nvPr/>
        </p:nvSpPr>
        <p:spPr>
          <a:xfrm>
            <a:off x="5168970" y="2514789"/>
            <a:ext cx="3211289" cy="3558207"/>
          </a:xfrm>
          <a:prstGeom prst="rect">
            <a:avLst/>
          </a:prstGeom>
          <a:solidFill>
            <a:schemeClr val="accent2"/>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defRPr/>
            </a:pPr>
            <a:endParaRPr lang="en-US" noProof="1"/>
          </a:p>
        </p:txBody>
      </p:sp>
      <p:sp>
        <p:nvSpPr>
          <p:cNvPr id="7" name="TextBox 71">
            <a:extLst>
              <a:ext uri="{FF2B5EF4-FFF2-40B4-BE49-F238E27FC236}">
                <a16:creationId xmlns:a16="http://schemas.microsoft.com/office/drawing/2014/main" id="{947C67E6-D642-42C3-9B22-03034B9F0431}"/>
              </a:ext>
            </a:extLst>
          </p:cNvPr>
          <p:cNvSpPr txBox="1"/>
          <p:nvPr/>
        </p:nvSpPr>
        <p:spPr>
          <a:xfrm>
            <a:off x="4802930" y="4646419"/>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defRPr/>
            </a:pPr>
            <a:r>
              <a:rPr lang="en-US" sz="3200" b="1" dirty="0">
                <a:solidFill>
                  <a:schemeClr val="tx1"/>
                </a:solidFill>
              </a:rPr>
              <a:t>03</a:t>
            </a:r>
          </a:p>
        </p:txBody>
      </p:sp>
      <p:sp>
        <p:nvSpPr>
          <p:cNvPr id="8" name="Rectangle 21">
            <a:extLst>
              <a:ext uri="{FF2B5EF4-FFF2-40B4-BE49-F238E27FC236}">
                <a16:creationId xmlns:a16="http://schemas.microsoft.com/office/drawing/2014/main" id="{AC4C0310-5059-4029-9083-DC34EA0BBC16}"/>
              </a:ext>
            </a:extLst>
          </p:cNvPr>
          <p:cNvSpPr/>
          <p:nvPr/>
        </p:nvSpPr>
        <p:spPr>
          <a:xfrm>
            <a:off x="5168970" y="1532578"/>
            <a:ext cx="3211289" cy="3558207"/>
          </a:xfrm>
          <a:prstGeom prst="rect">
            <a:avLst/>
          </a:prstGeom>
          <a:solidFill>
            <a:schemeClr val="accent3"/>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defRPr/>
            </a:pPr>
            <a:endParaRPr lang="en-US" noProof="1"/>
          </a:p>
        </p:txBody>
      </p:sp>
      <p:sp>
        <p:nvSpPr>
          <p:cNvPr id="9" name="TextBox 69">
            <a:extLst>
              <a:ext uri="{FF2B5EF4-FFF2-40B4-BE49-F238E27FC236}">
                <a16:creationId xmlns:a16="http://schemas.microsoft.com/office/drawing/2014/main" id="{3E77728E-EB10-4DC9-AEE5-E1CC656293F2}"/>
              </a:ext>
            </a:extLst>
          </p:cNvPr>
          <p:cNvSpPr txBox="1"/>
          <p:nvPr/>
        </p:nvSpPr>
        <p:spPr>
          <a:xfrm>
            <a:off x="4802930" y="3665660"/>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defRPr/>
            </a:pPr>
            <a:r>
              <a:rPr lang="en-US" sz="3200" b="1" dirty="0">
                <a:solidFill>
                  <a:schemeClr val="tx1"/>
                </a:solidFill>
              </a:rPr>
              <a:t>02</a:t>
            </a:r>
          </a:p>
        </p:txBody>
      </p:sp>
      <p:sp>
        <p:nvSpPr>
          <p:cNvPr id="10" name="Rectangle 37">
            <a:extLst>
              <a:ext uri="{FF2B5EF4-FFF2-40B4-BE49-F238E27FC236}">
                <a16:creationId xmlns:a16="http://schemas.microsoft.com/office/drawing/2014/main" id="{AA5BDCFE-E0D6-45D6-9BA3-E70F3322119C}"/>
              </a:ext>
            </a:extLst>
          </p:cNvPr>
          <p:cNvSpPr/>
          <p:nvPr/>
        </p:nvSpPr>
        <p:spPr>
          <a:xfrm>
            <a:off x="5237982" y="625063"/>
            <a:ext cx="3211289" cy="3558207"/>
          </a:xfrm>
          <a:prstGeom prst="rect">
            <a:avLst/>
          </a:prstGeom>
          <a:solidFill>
            <a:schemeClr val="accent4"/>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defRPr/>
            </a:pPr>
            <a:endParaRPr lang="en-US" noProof="1"/>
          </a:p>
        </p:txBody>
      </p:sp>
      <p:grpSp>
        <p:nvGrpSpPr>
          <p:cNvPr id="13" name="Group 42"/>
          <p:cNvGrpSpPr>
            <a:grpSpLocks/>
          </p:cNvGrpSpPr>
          <p:nvPr/>
        </p:nvGrpSpPr>
        <p:grpSpPr bwMode="auto">
          <a:xfrm>
            <a:off x="1565761" y="1384675"/>
            <a:ext cx="2742375" cy="2087563"/>
            <a:chOff x="9466099" y="1390157"/>
            <a:chExt cx="2372257" cy="2087346"/>
          </a:xfrm>
        </p:grpSpPr>
        <p:sp>
          <p:nvSpPr>
            <p:cNvPr id="14" name="Rectangle 43">
              <a:extLst>
                <a:ext uri="{FF2B5EF4-FFF2-40B4-BE49-F238E27FC236}">
                  <a16:creationId xmlns:a16="http://schemas.microsoft.com/office/drawing/2014/main" id="{FC03DB48-AAE7-4D36-B5F8-C877B2C5B454}"/>
                </a:ext>
              </a:extLst>
            </p:cNvPr>
            <p:cNvSpPr/>
            <p:nvPr/>
          </p:nvSpPr>
          <p:spPr>
            <a:xfrm>
              <a:off x="9466099" y="2153666"/>
              <a:ext cx="2372256" cy="1323837"/>
            </a:xfrm>
            <a:prstGeom prst="rect">
              <a:avLst/>
            </a:prstGeom>
            <a:ln>
              <a:solidFill>
                <a:schemeClr val="tx1">
                  <a:lumMod val="40000"/>
                  <a:lumOff val="60000"/>
                </a:schemeClr>
              </a:solidFill>
            </a:ln>
          </p:spPr>
          <p:txBody>
            <a:bodyPr wrap="square" anchor="ctr">
              <a:spAutoFit/>
            </a:bodyPr>
            <a:lstStyle>
              <a:lvl1pPr defTabSz="912813">
                <a:defRPr sz="2400">
                  <a:solidFill>
                    <a:schemeClr val="tx1"/>
                  </a:solidFill>
                  <a:latin typeface="Calibri" panose="020F0502020204030204" pitchFamily="34" charset="0"/>
                  <a:ea typeface="MS PGothic" panose="020B0600070205080204" pitchFamily="34" charset="-128"/>
                </a:defRPr>
              </a:lvl1pPr>
              <a:lvl2pPr marL="742950" indent="-285750" defTabSz="912813">
                <a:defRPr sz="2400">
                  <a:solidFill>
                    <a:schemeClr val="tx1"/>
                  </a:solidFill>
                  <a:latin typeface="Calibri" panose="020F0502020204030204" pitchFamily="34" charset="0"/>
                  <a:ea typeface="MS PGothic" panose="020B0600070205080204" pitchFamily="34" charset="-128"/>
                </a:defRPr>
              </a:lvl2pPr>
              <a:lvl3pPr marL="1143000" indent="-228600" defTabSz="912813">
                <a:defRPr sz="2400">
                  <a:solidFill>
                    <a:schemeClr val="tx1"/>
                  </a:solidFill>
                  <a:latin typeface="Calibri" panose="020F0502020204030204" pitchFamily="34" charset="0"/>
                  <a:ea typeface="MS PGothic" panose="020B0600070205080204" pitchFamily="34" charset="-128"/>
                </a:defRPr>
              </a:lvl3pPr>
              <a:lvl4pPr marL="1600200" indent="-228600" defTabSz="912813">
                <a:defRPr sz="2400">
                  <a:solidFill>
                    <a:schemeClr val="tx1"/>
                  </a:solidFill>
                  <a:latin typeface="Calibri" panose="020F0502020204030204" pitchFamily="34" charset="0"/>
                  <a:ea typeface="MS PGothic" panose="020B0600070205080204" pitchFamily="34" charset="-128"/>
                </a:defRPr>
              </a:lvl4pPr>
              <a:lvl5pPr marL="2057400" indent="-228600" defTabSz="912813">
                <a:defRPr sz="24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s-ES_tradnl" altLang="es-EC" sz="2000" dirty="0"/>
                <a:t>Modelos de vigilancia tecnológica existentes a nivel mundial, regional y nacional.</a:t>
              </a:r>
              <a:endParaRPr lang="es-EC" altLang="es-EC" sz="2000" dirty="0"/>
            </a:p>
          </p:txBody>
        </p:sp>
        <p:sp>
          <p:nvSpPr>
            <p:cNvPr id="15" name="TextBox 44">
              <a:extLst>
                <a:ext uri="{FF2B5EF4-FFF2-40B4-BE49-F238E27FC236}">
                  <a16:creationId xmlns:a16="http://schemas.microsoft.com/office/drawing/2014/main" id="{9C69A679-1C70-4881-B34C-C1150EC99035}"/>
                </a:ext>
              </a:extLst>
            </p:cNvPr>
            <p:cNvSpPr txBox="1"/>
            <p:nvPr/>
          </p:nvSpPr>
          <p:spPr>
            <a:xfrm>
              <a:off x="9466099" y="1390157"/>
              <a:ext cx="2372257" cy="831764"/>
            </a:xfrm>
            <a:prstGeom prst="rect">
              <a:avLst/>
            </a:prstGeom>
            <a:solidFill>
              <a:schemeClr val="tx1">
                <a:lumMod val="20000"/>
                <a:lumOff val="80000"/>
              </a:schemeClr>
            </a:solidFill>
            <a:ln>
              <a:solidFill>
                <a:schemeClr val="tx1">
                  <a:lumMod val="40000"/>
                  <a:lumOff val="60000"/>
                </a:schemeClr>
              </a:solidFill>
            </a:ln>
          </p:spPr>
          <p:txBody>
            <a:bodyPr anchor="b">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s-ES_tradnl" sz="2400" b="1" dirty="0"/>
                <a:t>DETERMINAR Y COMPARAR </a:t>
              </a:r>
              <a:endParaRPr lang="en-US" sz="2400" b="1" noProof="1">
                <a:solidFill>
                  <a:schemeClr val="tx1">
                    <a:lumMod val="75000"/>
                  </a:schemeClr>
                </a:solidFill>
              </a:endParaRPr>
            </a:p>
          </p:txBody>
        </p:sp>
      </p:grpSp>
      <p:grpSp>
        <p:nvGrpSpPr>
          <p:cNvPr id="17" name="Group 41"/>
          <p:cNvGrpSpPr>
            <a:grpSpLocks/>
          </p:cNvGrpSpPr>
          <p:nvPr/>
        </p:nvGrpSpPr>
        <p:grpSpPr bwMode="auto">
          <a:xfrm>
            <a:off x="1634772" y="3896620"/>
            <a:ext cx="2672651" cy="2315333"/>
            <a:chOff x="9213160" y="935058"/>
            <a:chExt cx="2727634" cy="1866384"/>
          </a:xfrm>
        </p:grpSpPr>
        <p:sp>
          <p:nvSpPr>
            <p:cNvPr id="19" name="Rectangle 24">
              <a:extLst>
                <a:ext uri="{FF2B5EF4-FFF2-40B4-BE49-F238E27FC236}">
                  <a16:creationId xmlns:a16="http://schemas.microsoft.com/office/drawing/2014/main" id="{8D11BB98-E295-4B74-A19C-F5D6DA041F50}"/>
                </a:ext>
              </a:extLst>
            </p:cNvPr>
            <p:cNvSpPr/>
            <p:nvPr/>
          </p:nvSpPr>
          <p:spPr>
            <a:xfrm>
              <a:off x="9222326" y="1734621"/>
              <a:ext cx="2718468" cy="1066821"/>
            </a:xfrm>
            <a:prstGeom prst="rect">
              <a:avLst/>
            </a:prstGeom>
            <a:ln>
              <a:solidFill>
                <a:schemeClr val="tx1">
                  <a:lumMod val="40000"/>
                  <a:lumOff val="60000"/>
                </a:schemeClr>
              </a:solidFill>
            </a:ln>
          </p:spPr>
          <p:txBody>
            <a:bodyPr wrap="square"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s-ES_tradnl" sz="2000" dirty="0"/>
                <a:t>Capacidades de las Fuerzas Armadas ecuatorianas con un horizonte temporal.</a:t>
              </a:r>
              <a:endParaRPr lang="es-EC" sz="2000" dirty="0"/>
            </a:p>
          </p:txBody>
        </p:sp>
        <p:sp>
          <p:nvSpPr>
            <p:cNvPr id="20" name="TextBox 40">
              <a:extLst>
                <a:ext uri="{FF2B5EF4-FFF2-40B4-BE49-F238E27FC236}">
                  <a16:creationId xmlns:a16="http://schemas.microsoft.com/office/drawing/2014/main" id="{3268C5AE-B7DD-4582-949B-E52F8B0A8F62}"/>
                </a:ext>
              </a:extLst>
            </p:cNvPr>
            <p:cNvSpPr txBox="1"/>
            <p:nvPr/>
          </p:nvSpPr>
          <p:spPr>
            <a:xfrm>
              <a:off x="9213160" y="935058"/>
              <a:ext cx="2727634" cy="830315"/>
            </a:xfrm>
            <a:prstGeom prst="rect">
              <a:avLst/>
            </a:prstGeom>
            <a:solidFill>
              <a:schemeClr val="tx1">
                <a:lumMod val="20000"/>
                <a:lumOff val="80000"/>
              </a:schemeClr>
            </a:solidFill>
            <a:ln>
              <a:solidFill>
                <a:schemeClr val="tx1">
                  <a:lumMod val="40000"/>
                  <a:lumOff val="60000"/>
                </a:schemeClr>
              </a:solidFill>
            </a:ln>
          </p:spPr>
          <p:txBody>
            <a:bodyPr anchor="b">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s-ES_tradnl" sz="2400" b="1" dirty="0"/>
                <a:t>ESTABLECER Y ANALIZAR </a:t>
              </a:r>
              <a:endParaRPr lang="en-US" sz="2400" b="1" noProof="1">
                <a:solidFill>
                  <a:schemeClr val="tx1">
                    <a:lumMod val="75000"/>
                  </a:schemeClr>
                </a:solidFill>
              </a:endParaRPr>
            </a:p>
          </p:txBody>
        </p:sp>
      </p:grpSp>
      <p:grpSp>
        <p:nvGrpSpPr>
          <p:cNvPr id="22" name="Group 49"/>
          <p:cNvGrpSpPr>
            <a:grpSpLocks/>
          </p:cNvGrpSpPr>
          <p:nvPr/>
        </p:nvGrpSpPr>
        <p:grpSpPr bwMode="auto">
          <a:xfrm>
            <a:off x="9310816" y="1378522"/>
            <a:ext cx="2654351" cy="2165301"/>
            <a:chOff x="9152946" y="1601614"/>
            <a:chExt cx="2680068" cy="1789188"/>
          </a:xfrm>
        </p:grpSpPr>
        <p:sp>
          <p:nvSpPr>
            <p:cNvPr id="24" name="Rectangle 51">
              <a:extLst>
                <a:ext uri="{FF2B5EF4-FFF2-40B4-BE49-F238E27FC236}">
                  <a16:creationId xmlns:a16="http://schemas.microsoft.com/office/drawing/2014/main" id="{6ABB9F4B-D5B0-4B2F-A006-9353E1F6A27E}"/>
                </a:ext>
              </a:extLst>
            </p:cNvPr>
            <p:cNvSpPr/>
            <p:nvPr/>
          </p:nvSpPr>
          <p:spPr>
            <a:xfrm>
              <a:off x="9152946" y="1992066"/>
              <a:ext cx="2672078" cy="1398736"/>
            </a:xfrm>
            <a:prstGeom prst="rect">
              <a:avLst/>
            </a:prstGeom>
            <a:ln>
              <a:solidFill>
                <a:schemeClr val="tx1">
                  <a:lumMod val="40000"/>
                  <a:lumOff val="60000"/>
                </a:schemeClr>
              </a:solidFill>
            </a:ln>
          </p:spPr>
          <p:txBody>
            <a:bodyPr wrap="square"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s-ES_tradnl" sz="2000" dirty="0"/>
                <a:t>Un modelo de VT para incrementar </a:t>
              </a:r>
              <a:r>
                <a:rPr lang="es-ES_tradnl" sz="2400" dirty="0"/>
                <a:t>las</a:t>
              </a:r>
              <a:r>
                <a:rPr lang="es-ES_tradnl" sz="2000" dirty="0"/>
                <a:t> capacidades de FF.AA. ecuatorianas.</a:t>
              </a:r>
            </a:p>
            <a:p>
              <a:pPr>
                <a:defRPr/>
              </a:pPr>
              <a:endParaRPr lang="es-EC" sz="2000" dirty="0"/>
            </a:p>
          </p:txBody>
        </p:sp>
        <p:sp>
          <p:nvSpPr>
            <p:cNvPr id="25" name="TextBox 52">
              <a:extLst>
                <a:ext uri="{FF2B5EF4-FFF2-40B4-BE49-F238E27FC236}">
                  <a16:creationId xmlns:a16="http://schemas.microsoft.com/office/drawing/2014/main" id="{F438617C-5023-48DB-8937-B1B0FD71E2A4}"/>
                </a:ext>
              </a:extLst>
            </p:cNvPr>
            <p:cNvSpPr txBox="1"/>
            <p:nvPr/>
          </p:nvSpPr>
          <p:spPr>
            <a:xfrm>
              <a:off x="9152946" y="1601614"/>
              <a:ext cx="2680068" cy="381474"/>
            </a:xfrm>
            <a:prstGeom prst="rect">
              <a:avLst/>
            </a:prstGeom>
            <a:solidFill>
              <a:schemeClr val="tx1">
                <a:lumMod val="20000"/>
                <a:lumOff val="80000"/>
              </a:schemeClr>
            </a:solidFill>
            <a:ln>
              <a:solidFill>
                <a:schemeClr val="tx1">
                  <a:lumMod val="40000"/>
                  <a:lumOff val="60000"/>
                </a:schemeClr>
              </a:solidFill>
            </a:ln>
          </p:spPr>
          <p:txBody>
            <a:bodyPr wrap="square" anchor="b">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n-US" sz="2400" b="1" noProof="1">
                  <a:solidFill>
                    <a:schemeClr val="tx1">
                      <a:lumMod val="75000"/>
                    </a:schemeClr>
                  </a:solidFill>
                </a:rPr>
                <a:t>PRESENTAR</a:t>
              </a:r>
            </a:p>
          </p:txBody>
        </p:sp>
      </p:grpSp>
      <p:grpSp>
        <p:nvGrpSpPr>
          <p:cNvPr id="28" name="Group 60"/>
          <p:cNvGrpSpPr>
            <a:grpSpLocks/>
          </p:cNvGrpSpPr>
          <p:nvPr/>
        </p:nvGrpSpPr>
        <p:grpSpPr bwMode="auto">
          <a:xfrm>
            <a:off x="9310816" y="3725435"/>
            <a:ext cx="2671400" cy="2730699"/>
            <a:chOff x="9466098" y="1390157"/>
            <a:chExt cx="2399928" cy="2162044"/>
          </a:xfrm>
        </p:grpSpPr>
        <p:sp>
          <p:nvSpPr>
            <p:cNvPr id="29" name="Rectangle 61">
              <a:extLst>
                <a:ext uri="{FF2B5EF4-FFF2-40B4-BE49-F238E27FC236}">
                  <a16:creationId xmlns:a16="http://schemas.microsoft.com/office/drawing/2014/main" id="{365379B9-C8B4-4E31-943C-992562055322}"/>
                </a:ext>
              </a:extLst>
            </p:cNvPr>
            <p:cNvSpPr/>
            <p:nvPr/>
          </p:nvSpPr>
          <p:spPr>
            <a:xfrm>
              <a:off x="9466098" y="2228306"/>
              <a:ext cx="2400395" cy="1323895"/>
            </a:xfrm>
            <a:prstGeom prst="rect">
              <a:avLst/>
            </a:prstGeom>
            <a:ln>
              <a:solidFill>
                <a:schemeClr val="tx1">
                  <a:lumMod val="40000"/>
                  <a:lumOff val="60000"/>
                </a:schemeClr>
              </a:solidFill>
            </a:ln>
          </p:spPr>
          <p:txBody>
            <a:bodyPr anchor="ctr">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s-ES_tradnl" sz="2000" dirty="0"/>
                <a:t>VT existentes en la actualidad de las Fuerzas Armadas ecuatorianas.</a:t>
              </a:r>
              <a:endParaRPr lang="es-EC" sz="2000" dirty="0"/>
            </a:p>
            <a:p>
              <a:pPr>
                <a:defRPr/>
              </a:pPr>
              <a:endParaRPr lang="es-EC" sz="2000" dirty="0"/>
            </a:p>
          </p:txBody>
        </p:sp>
        <p:sp>
          <p:nvSpPr>
            <p:cNvPr id="30" name="TextBox 62">
              <a:extLst>
                <a:ext uri="{FF2B5EF4-FFF2-40B4-BE49-F238E27FC236}">
                  <a16:creationId xmlns:a16="http://schemas.microsoft.com/office/drawing/2014/main" id="{93928ED3-6097-4356-B5E1-0D69C643BB4A}"/>
                </a:ext>
              </a:extLst>
            </p:cNvPr>
            <p:cNvSpPr txBox="1"/>
            <p:nvPr/>
          </p:nvSpPr>
          <p:spPr>
            <a:xfrm>
              <a:off x="9466098" y="1390157"/>
              <a:ext cx="2400395" cy="830212"/>
            </a:xfrm>
            <a:prstGeom prst="rect">
              <a:avLst/>
            </a:prstGeom>
            <a:solidFill>
              <a:schemeClr val="tx1">
                <a:lumMod val="20000"/>
                <a:lumOff val="80000"/>
              </a:schemeClr>
            </a:solidFill>
            <a:ln>
              <a:solidFill>
                <a:schemeClr val="tx1">
                  <a:lumMod val="40000"/>
                  <a:lumOff val="60000"/>
                </a:schemeClr>
              </a:solidFill>
            </a:ln>
          </p:spPr>
          <p:txBody>
            <a:bodyPr anchor="b">
              <a:spAutoFit/>
            </a:bodyP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a:pPr>
              <a:r>
                <a:rPr lang="en-US" sz="2400" b="1" cap="all" noProof="1">
                  <a:solidFill>
                    <a:schemeClr val="tx1">
                      <a:lumMod val="75000"/>
                    </a:schemeClr>
                  </a:solidFill>
                </a:rPr>
                <a:t>Establecer el modelo</a:t>
              </a:r>
            </a:p>
          </p:txBody>
        </p:sp>
      </p:grpSp>
      <p:sp>
        <p:nvSpPr>
          <p:cNvPr id="31" name="TextBox 68">
            <a:extLst>
              <a:ext uri="{FF2B5EF4-FFF2-40B4-BE49-F238E27FC236}">
                <a16:creationId xmlns:a16="http://schemas.microsoft.com/office/drawing/2014/main" id="{B390DC1D-2C5D-4E2B-B44E-13B72AFB4620}"/>
              </a:ext>
            </a:extLst>
          </p:cNvPr>
          <p:cNvSpPr txBox="1"/>
          <p:nvPr/>
        </p:nvSpPr>
        <p:spPr>
          <a:xfrm>
            <a:off x="4831705" y="2619116"/>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defRPr/>
            </a:pPr>
            <a:r>
              <a:rPr lang="en-US" sz="3200" b="1" dirty="0">
                <a:solidFill>
                  <a:schemeClr val="tx1"/>
                </a:solidFill>
              </a:rPr>
              <a:t>01</a:t>
            </a:r>
          </a:p>
        </p:txBody>
      </p:sp>
      <p:pic>
        <p:nvPicPr>
          <p:cNvPr id="32" name="Picture 2" descr="Resultado de imagen para ORGANIZAC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4493">
            <a:off x="5229919" y="1577975"/>
            <a:ext cx="2722562"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04"/>
          <p:cNvGrpSpPr>
            <a:grpSpLocks/>
          </p:cNvGrpSpPr>
          <p:nvPr/>
        </p:nvGrpSpPr>
        <p:grpSpPr bwMode="auto">
          <a:xfrm>
            <a:off x="1443695" y="945170"/>
            <a:ext cx="10661838" cy="6025754"/>
            <a:chOff x="3565262" y="2695594"/>
            <a:chExt cx="12169955" cy="5552680"/>
          </a:xfrm>
        </p:grpSpPr>
        <p:pic>
          <p:nvPicPr>
            <p:cNvPr id="34" name="Imagen 4">
              <a:extLst>
                <a:ext uri="{FF2B5EF4-FFF2-40B4-BE49-F238E27FC236}">
                  <a16:creationId xmlns:a16="http://schemas.microsoft.com/office/drawing/2014/main" id="{41E71D04-51C6-4F26-A423-74AE1110F4F1}"/>
                </a:ext>
              </a:extLst>
            </p:cNvPr>
            <p:cNvPicPr>
              <a:picLocks noChangeAspect="1"/>
            </p:cNvPicPr>
            <p:nvPr/>
          </p:nvPicPr>
          <p:blipFill>
            <a:blip r:embed="rId3"/>
            <a:stretch>
              <a:fillRect/>
            </a:stretch>
          </p:blipFill>
          <p:spPr>
            <a:xfrm>
              <a:off x="3565262" y="2695594"/>
              <a:ext cx="12169955" cy="5552680"/>
            </a:xfrm>
            <a:prstGeom prst="rect">
              <a:avLst/>
            </a:prstGeom>
            <a:ln>
              <a:noFill/>
            </a:ln>
            <a:effectLst>
              <a:softEdge rad="112500"/>
            </a:effectLst>
          </p:spPr>
        </p:pic>
        <p:sp>
          <p:nvSpPr>
            <p:cNvPr id="35" name="Rectangle 103"/>
            <p:cNvSpPr>
              <a:spLocks noChangeArrowheads="1"/>
            </p:cNvSpPr>
            <p:nvPr/>
          </p:nvSpPr>
          <p:spPr bwMode="auto">
            <a:xfrm>
              <a:off x="5903487" y="4013937"/>
              <a:ext cx="7651051" cy="260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ES_tradnl" altLang="es-EC" dirty="0"/>
                <a:t>Desarrollar una metodología para VT en FF.AA. del Ecuador, así como disponer de un marco de referencia, como insumo para la toma de decisiones, con menor riesgo e incertidumbre y anticipándose a los cambios futuros.   </a:t>
              </a:r>
              <a:endParaRPr lang="es-EC" altLang="es-EC" dirty="0"/>
            </a:p>
          </p:txBody>
        </p:sp>
      </p:grpSp>
    </p:spTree>
    <p:extLst>
      <p:ext uri="{BB962C8B-B14F-4D97-AF65-F5344CB8AC3E}">
        <p14:creationId xmlns:p14="http://schemas.microsoft.com/office/powerpoint/2010/main" val="16159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Toma De Decisiones: Definición, Proceso, Tipos Y Que La Puede Preven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674" y="3089641"/>
            <a:ext cx="3268270" cy="1957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6. FUNDAMENTACIÓN TEÓRICA</a:t>
            </a:r>
            <a:endParaRPr lang="es-EC" sz="2800" dirty="0">
              <a:solidFill>
                <a:prstClr val="black"/>
              </a:solidFill>
              <a:latin typeface="Arial" panose="020B0604020202020204" pitchFamily="34" charset="0"/>
              <a:cs typeface="Arial" panose="020B0604020202020204" pitchFamily="34" charset="0"/>
            </a:endParaRPr>
          </a:p>
        </p:txBody>
      </p:sp>
      <p:sp>
        <p:nvSpPr>
          <p:cNvPr id="4" name="Rectángulo 3"/>
          <p:cNvSpPr/>
          <p:nvPr/>
        </p:nvSpPr>
        <p:spPr>
          <a:xfrm>
            <a:off x="3438672" y="5750033"/>
            <a:ext cx="733818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spcAft>
                <a:spcPts val="1200"/>
              </a:spcAft>
            </a:pPr>
            <a:r>
              <a:rPr lang="es-ES_tradnl" dirty="0">
                <a:ea typeface="MS Mincho" panose="02020609040205080304" pitchFamily="49" charset="-128"/>
                <a:cs typeface="Times New Roman" panose="02020603050405020304" pitchFamily="18" charset="0"/>
              </a:rPr>
              <a:t>Etapas: planeación, búsqueda y captación, análisis y organización, vigilancia y comunicación.</a:t>
            </a:r>
            <a:endParaRPr lang="es-EC" dirty="0">
              <a:effectLst/>
              <a:ea typeface="MS Mincho" panose="02020609040205080304" pitchFamily="49" charset="-128"/>
              <a:cs typeface="Times New Roman" panose="02020603050405020304" pitchFamily="18" charset="0"/>
            </a:endParaRPr>
          </a:p>
        </p:txBody>
      </p:sp>
      <p:pic>
        <p:nvPicPr>
          <p:cNvPr id="1026" name="Picture 2" descr="ESTUDIO DE LA SITUACION ACTUAL - Proyecto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389" y="1088990"/>
            <a:ext cx="2522311" cy="1893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é metodología aplicar? | Eduardo Pedra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478" y="1152867"/>
            <a:ext cx="3438525" cy="1323975"/>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4800737" y="1443992"/>
            <a:ext cx="1658983" cy="664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sistematizada</a:t>
            </a:r>
          </a:p>
        </p:txBody>
      </p:sp>
      <p:pic>
        <p:nvPicPr>
          <p:cNvPr id="1030" name="Picture 6" descr="La Gente Con Los Megáfonos Proporciona La Información Stock de ilustración  - Ilustración de proporciona, información: 354664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8334" y="3506189"/>
            <a:ext cx="23622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6 Implicaciones Éticas en Desarrollo y Aplicación de Tecnología - Life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1638" y="1212394"/>
            <a:ext cx="2528896" cy="1264448"/>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bajo 6"/>
          <p:cNvSpPr/>
          <p:nvPr/>
        </p:nvSpPr>
        <p:spPr>
          <a:xfrm>
            <a:off x="9452493" y="2689063"/>
            <a:ext cx="2368041"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obtención</a:t>
            </a:r>
          </a:p>
        </p:txBody>
      </p:sp>
      <p:sp>
        <p:nvSpPr>
          <p:cNvPr id="12" name="Flecha derecha 11"/>
          <p:cNvSpPr/>
          <p:nvPr/>
        </p:nvSpPr>
        <p:spPr>
          <a:xfrm flipH="1">
            <a:off x="8031765" y="4160037"/>
            <a:ext cx="1259873" cy="664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facilita</a:t>
            </a:r>
          </a:p>
        </p:txBody>
      </p:sp>
      <p:sp>
        <p:nvSpPr>
          <p:cNvPr id="8" name="AutoShape 10" descr="Toma de Decisiones | sinba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Flecha derecha 17"/>
          <p:cNvSpPr/>
          <p:nvPr/>
        </p:nvSpPr>
        <p:spPr>
          <a:xfrm flipH="1">
            <a:off x="4170800" y="4160037"/>
            <a:ext cx="1259873" cy="664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actualiza</a:t>
            </a:r>
          </a:p>
        </p:txBody>
      </p:sp>
      <p:pic>
        <p:nvPicPr>
          <p:cNvPr id="11" name="Imagen 10"/>
          <p:cNvPicPr>
            <a:picLocks noChangeAspect="1"/>
          </p:cNvPicPr>
          <p:nvPr/>
        </p:nvPicPr>
        <p:blipFill>
          <a:blip r:embed="rId7"/>
          <a:stretch>
            <a:fillRect/>
          </a:stretch>
        </p:blipFill>
        <p:spPr>
          <a:xfrm>
            <a:off x="1375630" y="3209152"/>
            <a:ext cx="2594274" cy="1940209"/>
          </a:xfrm>
          <a:prstGeom prst="rect">
            <a:avLst/>
          </a:prstGeom>
        </p:spPr>
      </p:pic>
    </p:spTree>
    <p:extLst>
      <p:ext uri="{BB962C8B-B14F-4D97-AF65-F5344CB8AC3E}">
        <p14:creationId xmlns:p14="http://schemas.microsoft.com/office/powerpoint/2010/main" val="230552243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2774</Words>
  <Application>Microsoft Office PowerPoint</Application>
  <PresentationFormat>Widescreen</PresentationFormat>
  <Paragraphs>419</Paragraphs>
  <Slides>39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Calibri Light</vt:lpstr>
      <vt:lpstr>Cambria</vt:lpstr>
      <vt:lpstr>Impact</vt:lpstr>
      <vt:lpstr>Times New Roman</vt:lpstr>
      <vt:lpstr>1_Tema de Office</vt:lpstr>
      <vt:lpstr>Documento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HENRY CRUZ</cp:lastModifiedBy>
  <cp:revision>67</cp:revision>
  <cp:lastPrinted>2020-09-21T19:07:41Z</cp:lastPrinted>
  <dcterms:created xsi:type="dcterms:W3CDTF">2020-09-15T21:54:46Z</dcterms:created>
  <dcterms:modified xsi:type="dcterms:W3CDTF">2020-09-21T20:32:57Z</dcterms:modified>
</cp:coreProperties>
</file>