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5" r:id="rId1"/>
  </p:sldMasterIdLst>
  <p:sldIdLst>
    <p:sldId id="257" r:id="rId2"/>
    <p:sldId id="294" r:id="rId3"/>
    <p:sldId id="296" r:id="rId4"/>
    <p:sldId id="299" r:id="rId5"/>
    <p:sldId id="302" r:id="rId6"/>
    <p:sldId id="265" r:id="rId7"/>
    <p:sldId id="385" r:id="rId8"/>
    <p:sldId id="359" r:id="rId9"/>
    <p:sldId id="320" r:id="rId10"/>
    <p:sldId id="303" r:id="rId11"/>
    <p:sldId id="316" r:id="rId12"/>
    <p:sldId id="317" r:id="rId13"/>
    <p:sldId id="310" r:id="rId14"/>
    <p:sldId id="321" r:id="rId15"/>
    <p:sldId id="362" r:id="rId16"/>
    <p:sldId id="371" r:id="rId17"/>
    <p:sldId id="372" r:id="rId18"/>
    <p:sldId id="373" r:id="rId19"/>
    <p:sldId id="374" r:id="rId20"/>
    <p:sldId id="326" r:id="rId21"/>
    <p:sldId id="375" r:id="rId22"/>
    <p:sldId id="376" r:id="rId23"/>
    <p:sldId id="377" r:id="rId24"/>
    <p:sldId id="378" r:id="rId25"/>
    <p:sldId id="379" r:id="rId26"/>
    <p:sldId id="327" r:id="rId27"/>
    <p:sldId id="380" r:id="rId28"/>
    <p:sldId id="381" r:id="rId29"/>
    <p:sldId id="382" r:id="rId30"/>
    <p:sldId id="383" r:id="rId31"/>
    <p:sldId id="384" r:id="rId32"/>
    <p:sldId id="364" r:id="rId33"/>
    <p:sldId id="368" r:id="rId34"/>
    <p:sldId id="370" r:id="rId35"/>
    <p:sldId id="369" r:id="rId36"/>
    <p:sldId id="367" r:id="rId37"/>
    <p:sldId id="345" r:id="rId38"/>
    <p:sldId id="289" r:id="rId39"/>
    <p:sldId id="346" r:id="rId40"/>
    <p:sldId id="25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ción" id="{A041A065-21E8-45C8-BC41-F2D714941599}">
          <p14:sldIdLst>
            <p14:sldId id="257"/>
          </p14:sldIdLst>
        </p14:section>
        <p14:section name="Capítulo 1" id="{0F0A9941-E03A-44E3-B7B9-4183043B4BF9}">
          <p14:sldIdLst>
            <p14:sldId id="294"/>
            <p14:sldId id="296"/>
            <p14:sldId id="299"/>
            <p14:sldId id="302"/>
            <p14:sldId id="265"/>
            <p14:sldId id="385"/>
            <p14:sldId id="359"/>
            <p14:sldId id="320"/>
          </p14:sldIdLst>
        </p14:section>
        <p14:section name="Capítulo 2" id="{23F41B73-18B0-4D7F-8DB8-699BC13F3F75}">
          <p14:sldIdLst>
            <p14:sldId id="303"/>
            <p14:sldId id="316"/>
          </p14:sldIdLst>
        </p14:section>
        <p14:section name="Capítulo 3" id="{43266C38-4418-4F3A-9F9C-38B2262F076A}">
          <p14:sldIdLst>
            <p14:sldId id="317"/>
            <p14:sldId id="310"/>
            <p14:sldId id="321"/>
            <p14:sldId id="362"/>
            <p14:sldId id="371"/>
            <p14:sldId id="372"/>
            <p14:sldId id="373"/>
            <p14:sldId id="374"/>
            <p14:sldId id="326"/>
            <p14:sldId id="375"/>
            <p14:sldId id="376"/>
            <p14:sldId id="377"/>
            <p14:sldId id="378"/>
            <p14:sldId id="379"/>
            <p14:sldId id="327"/>
            <p14:sldId id="380"/>
            <p14:sldId id="381"/>
            <p14:sldId id="382"/>
            <p14:sldId id="383"/>
            <p14:sldId id="384"/>
            <p14:sldId id="364"/>
            <p14:sldId id="368"/>
            <p14:sldId id="370"/>
            <p14:sldId id="369"/>
            <p14:sldId id="367"/>
          </p14:sldIdLst>
        </p14:section>
        <p14:section name="Capítulo 4" id="{67FAF044-74E8-463B-AEDE-F7359027C537}">
          <p14:sldIdLst>
            <p14:sldId id="345"/>
            <p14:sldId id="289"/>
            <p14:sldId id="346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Afroecuatoriana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Mestiza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Empleado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62124547919436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Desempleado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Hogares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Comercio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Manufacturero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aplica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 planta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62124547919436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Comercio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Comercio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Emprendedor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40991572053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501.05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Asalariado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03820903739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376.83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Emprendedor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900715858303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703.13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Asalariado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44307630109117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466.05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Empleados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Desempleados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Afroecuatoriano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62124547919436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Mestizo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Empleados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Desempleados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Afroecuatoriana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40991572053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Mestiza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03820903739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Mestizo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900715858303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Afroecuatoriano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819942842093968E-2"/>
                  <c:y val="7.49292969077889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44307630109117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Soltera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Casada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Casado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Soltero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Básica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40991572053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Superior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03820903739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Básica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900715858303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Superior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819942842093968E-2"/>
                  <c:y val="7.49292969077889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44307630109117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IESS General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IESS General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Alimentación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40991572053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Hospedaje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03820903739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Soltera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Casada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Hospedaje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900715858303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Alimentación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772977770841664E-3"/>
                  <c:y val="0.23893464322380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9478848648595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Contrato verbal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40991572053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Trabajo familiar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03820903739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Contrato firmado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900715858303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Trabajo familiar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819942842093968E-2"/>
                  <c:y val="7.49292969077889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44307630109117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Empleador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Cuenta propia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Empleador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Cuenta propia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Emprendedor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40991572053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833.75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Asalariado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03820903739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278.45999999999998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Emprendedor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900715858303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Asalariado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819942842093968E-2"/>
                  <c:y val="0.398839888540969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44307630109117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466.66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Soltero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Casado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Afroecuatoriana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40991572053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Mestiza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03820903739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Afroecuatoriano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900715858303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Mestizo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819942842093968E-2"/>
                  <c:y val="7.49292969077889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44307630109117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Soltera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Unión libre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738069081011394E-2"/>
                  <c:y val="1.38790887303620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1B-47DB-9464-0999262CAD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Soltero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Casado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Bachillerato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40991572053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Superior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03820903739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Básica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900715858303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Superior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819942842093968E-2"/>
                  <c:y val="7.49292969077889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44307630109117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IESS General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IESS General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Danza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40991572053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Guianza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03820903739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Artesanal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938048886143237"/>
                  <c:y val="-4.62636291012069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2-438D-81C6-044DDFE99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2-438D-81C6-044DDFE992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Básica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Superior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Disco-Bar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900715858303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Transporte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772977770841664E-3"/>
                  <c:y val="0.23893464322380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9478848648595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Artesanal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9099714210469838E-3"/>
                  <c:y val="0.164005346316013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B-46E8-812D-455CADD4E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B-46E8-812D-455CADD4E1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Trabajo familiar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03820903739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Contratista dependiente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41667600259912368"/>
                  <c:y val="-8.622264043597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B3-425A-A4B1-372659F2D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3-425A-A4B1-372659F2DBC9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Contrato ocasional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B3-425A-A4B1-372659F2DB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Contrato ocasional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900715858303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Trabajo familiar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864957131570477E-2"/>
                  <c:y val="0.289523027058410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44307630109117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Contratista dependiente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549857105234919E-3"/>
                  <c:y val="0.15127092786612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B5-4F77-B04D-07092F538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5-4F77-B04D-07092F538D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Empleador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Cuenta propia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Empleador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Cuenta propia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Emprendedor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40991572053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98.05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Asalariado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0382090373962"/>
                      <c:h val="0.228773645905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AA-411B-80D2-8C760F114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Emprendedor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900715858303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Asalariado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819942842093968E-2"/>
                  <c:y val="5.6895470193167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4430420491012"/>
                      <c:h val="0.202751543925815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Básica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62124547919436"/>
                      <c:h val="0.18368598787393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C-4A6E-94BC-0B0DBCB89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Superior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12-4022-AA84-3D653246C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C-4A6E-94BC-0B0DBCB89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1-429D-89CB-987E799F8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IESS Campesino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1-429D-89CB-987E799F8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725504154959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2-449E-86D7-CE86F7EF5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IESS General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98693086185"/>
                      <c:h val="0.20275160938317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AB-46E2-86D5-35938E7A6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2-449E-86D7-CE86F7EF5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Empleada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0-4D40-B421-B6543CDFF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Desempleada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0-4D40-B421-B6543CDFFA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573776"/>
        <c:axId val="468575024"/>
      </c:barChart>
      <c:catAx>
        <c:axId val="4685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5024"/>
        <c:crosses val="autoZero"/>
        <c:auto val="1"/>
        <c:lblAlgn val="ctr"/>
        <c:lblOffset val="100"/>
        <c:noMultiLvlLbl val="0"/>
      </c:catAx>
      <c:valAx>
        <c:axId val="4685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5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61E0F-33D1-4588-A2EE-DA6FFBFC07B9}" type="doc">
      <dgm:prSet loTypeId="urn:microsoft.com/office/officeart/2005/8/layout/bProcess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DE5869B0-1281-4B6A-AA35-683A2C6B004C}">
      <dgm:prSet phldrT="[Texto]"/>
      <dgm:spPr/>
      <dgm:t>
        <a:bodyPr/>
        <a:lstStyle/>
        <a:p>
          <a:r>
            <a:rPr lang="es-MX" b="1" dirty="0"/>
            <a:t>Empleo</a:t>
          </a:r>
        </a:p>
      </dgm:t>
    </dgm:pt>
    <dgm:pt modelId="{FF157AE6-A173-4498-83B4-7C73E1D70E27}" type="parTrans" cxnId="{6812020C-0C7B-40B2-BC16-8A1CA1A79A14}">
      <dgm:prSet/>
      <dgm:spPr/>
      <dgm:t>
        <a:bodyPr/>
        <a:lstStyle/>
        <a:p>
          <a:endParaRPr lang="es-MX"/>
        </a:p>
      </dgm:t>
    </dgm:pt>
    <dgm:pt modelId="{4233E87E-E667-45A9-A12A-14BF304455D4}" type="sibTrans" cxnId="{6812020C-0C7B-40B2-BC16-8A1CA1A79A14}">
      <dgm:prSet/>
      <dgm:spPr/>
      <dgm:t>
        <a:bodyPr/>
        <a:lstStyle/>
        <a:p>
          <a:endParaRPr lang="es-MX"/>
        </a:p>
      </dgm:t>
    </dgm:pt>
    <dgm:pt modelId="{913CD28B-344B-488A-B310-22D0A58886F2}">
      <dgm:prSet phldrT="[Texto]"/>
      <dgm:spPr/>
      <dgm:t>
        <a:bodyPr/>
        <a:lstStyle/>
        <a:p>
          <a:r>
            <a:rPr lang="es-MX" b="1" dirty="0"/>
            <a:t>Emprendimiento</a:t>
          </a:r>
        </a:p>
      </dgm:t>
    </dgm:pt>
    <dgm:pt modelId="{07161465-E21F-4FF6-BCE1-27C907C6D0D9}" type="parTrans" cxnId="{50FC45A9-87CF-4A66-AB1C-83D1CC3F848D}">
      <dgm:prSet/>
      <dgm:spPr/>
      <dgm:t>
        <a:bodyPr/>
        <a:lstStyle/>
        <a:p>
          <a:endParaRPr lang="es-MX"/>
        </a:p>
      </dgm:t>
    </dgm:pt>
    <dgm:pt modelId="{51ACEA34-79BF-4616-B011-B9F28B9CBBAD}" type="sibTrans" cxnId="{50FC45A9-87CF-4A66-AB1C-83D1CC3F848D}">
      <dgm:prSet/>
      <dgm:spPr/>
      <dgm:t>
        <a:bodyPr/>
        <a:lstStyle/>
        <a:p>
          <a:endParaRPr lang="es-MX"/>
        </a:p>
      </dgm:t>
    </dgm:pt>
    <dgm:pt modelId="{A484C81A-DDB2-4463-A291-4B6F2DACA8CE}">
      <dgm:prSet phldrT="[Texto]"/>
      <dgm:spPr/>
      <dgm:t>
        <a:bodyPr/>
        <a:lstStyle/>
        <a:p>
          <a:r>
            <a:rPr lang="es-MX" b="1" dirty="0"/>
            <a:t>Liderazgo</a:t>
          </a:r>
        </a:p>
      </dgm:t>
    </dgm:pt>
    <dgm:pt modelId="{945C09E3-59D5-47D9-8FBF-D79A84460557}" type="parTrans" cxnId="{BD572821-8A79-4DE8-BD20-C58EF390A895}">
      <dgm:prSet/>
      <dgm:spPr/>
      <dgm:t>
        <a:bodyPr/>
        <a:lstStyle/>
        <a:p>
          <a:endParaRPr lang="es-MX"/>
        </a:p>
      </dgm:t>
    </dgm:pt>
    <dgm:pt modelId="{9530CDAB-2579-4208-9747-5786A0B02F28}" type="sibTrans" cxnId="{BD572821-8A79-4DE8-BD20-C58EF390A895}">
      <dgm:prSet/>
      <dgm:spPr/>
      <dgm:t>
        <a:bodyPr/>
        <a:lstStyle/>
        <a:p>
          <a:endParaRPr lang="es-MX"/>
        </a:p>
      </dgm:t>
    </dgm:pt>
    <dgm:pt modelId="{76643BBD-ECE2-4005-BE5D-DDCF4991AC8B}">
      <dgm:prSet phldrT="[Texto]"/>
      <dgm:spPr/>
      <dgm:t>
        <a:bodyPr/>
        <a:lstStyle/>
        <a:p>
          <a:r>
            <a:rPr lang="es-MX" b="1" dirty="0"/>
            <a:t>Educación</a:t>
          </a:r>
        </a:p>
      </dgm:t>
    </dgm:pt>
    <dgm:pt modelId="{06FAA5E7-7101-42CD-B49E-3885096FBFEF}" type="parTrans" cxnId="{80ED9AEA-6CC7-4C4A-BE2D-0CF444EF218D}">
      <dgm:prSet/>
      <dgm:spPr/>
      <dgm:t>
        <a:bodyPr/>
        <a:lstStyle/>
        <a:p>
          <a:endParaRPr lang="es-MX"/>
        </a:p>
      </dgm:t>
    </dgm:pt>
    <dgm:pt modelId="{CD545B47-83B7-41F3-A182-3021B3163A98}" type="sibTrans" cxnId="{80ED9AEA-6CC7-4C4A-BE2D-0CF444EF218D}">
      <dgm:prSet/>
      <dgm:spPr/>
      <dgm:t>
        <a:bodyPr/>
        <a:lstStyle/>
        <a:p>
          <a:endParaRPr lang="es-MX"/>
        </a:p>
      </dgm:t>
    </dgm:pt>
    <dgm:pt modelId="{F15943CC-7472-4328-8036-DEC0B4995898}">
      <dgm:prSet phldrT="[Texto]"/>
      <dgm:spPr/>
      <dgm:t>
        <a:bodyPr/>
        <a:lstStyle/>
        <a:p>
          <a:r>
            <a:rPr lang="es-MX" b="1" dirty="0"/>
            <a:t>Comunidad</a:t>
          </a:r>
        </a:p>
      </dgm:t>
    </dgm:pt>
    <dgm:pt modelId="{47A8C530-8FFF-450F-A404-F014D484758A}" type="parTrans" cxnId="{479A91E3-16F3-474B-9C70-C7397786F253}">
      <dgm:prSet/>
      <dgm:spPr/>
      <dgm:t>
        <a:bodyPr/>
        <a:lstStyle/>
        <a:p>
          <a:endParaRPr lang="es-MX"/>
        </a:p>
      </dgm:t>
    </dgm:pt>
    <dgm:pt modelId="{DA6FA296-EF47-43C9-9220-7E03C1B7878F}" type="sibTrans" cxnId="{479A91E3-16F3-474B-9C70-C7397786F253}">
      <dgm:prSet/>
      <dgm:spPr/>
      <dgm:t>
        <a:bodyPr/>
        <a:lstStyle/>
        <a:p>
          <a:endParaRPr lang="es-MX"/>
        </a:p>
      </dgm:t>
    </dgm:pt>
    <dgm:pt modelId="{51F98FBF-086E-4AF3-9F5A-002DB36302E3}" type="pres">
      <dgm:prSet presAssocID="{1F361E0F-33D1-4588-A2EE-DA6FFBFC07B9}" presName="Name0" presStyleCnt="0">
        <dgm:presLayoutVars>
          <dgm:dir/>
          <dgm:resizeHandles val="exact"/>
        </dgm:presLayoutVars>
      </dgm:prSet>
      <dgm:spPr/>
    </dgm:pt>
    <dgm:pt modelId="{2E32AF96-8F21-4DAB-AD02-529C94A630F6}" type="pres">
      <dgm:prSet presAssocID="{DE5869B0-1281-4B6A-AA35-683A2C6B004C}" presName="node" presStyleLbl="node1" presStyleIdx="0" presStyleCnt="5">
        <dgm:presLayoutVars>
          <dgm:bulletEnabled val="1"/>
        </dgm:presLayoutVars>
      </dgm:prSet>
      <dgm:spPr/>
    </dgm:pt>
    <dgm:pt modelId="{16CBD170-4486-419F-B95A-2F1CF2C7BF62}" type="pres">
      <dgm:prSet presAssocID="{4233E87E-E667-45A9-A12A-14BF304455D4}" presName="sibTrans" presStyleLbl="sibTrans1D1" presStyleIdx="0" presStyleCnt="4"/>
      <dgm:spPr/>
    </dgm:pt>
    <dgm:pt modelId="{8B790EA1-6B63-419F-99B8-80EED353B512}" type="pres">
      <dgm:prSet presAssocID="{4233E87E-E667-45A9-A12A-14BF304455D4}" presName="connectorText" presStyleLbl="sibTrans1D1" presStyleIdx="0" presStyleCnt="4"/>
      <dgm:spPr/>
    </dgm:pt>
    <dgm:pt modelId="{13AB5605-AA34-45D3-AB76-E922FEAA1046}" type="pres">
      <dgm:prSet presAssocID="{913CD28B-344B-488A-B310-22D0A58886F2}" presName="node" presStyleLbl="node1" presStyleIdx="1" presStyleCnt="5">
        <dgm:presLayoutVars>
          <dgm:bulletEnabled val="1"/>
        </dgm:presLayoutVars>
      </dgm:prSet>
      <dgm:spPr/>
    </dgm:pt>
    <dgm:pt modelId="{13E0EA6D-6E8D-401A-B176-B9B62339D555}" type="pres">
      <dgm:prSet presAssocID="{51ACEA34-79BF-4616-B011-B9F28B9CBBAD}" presName="sibTrans" presStyleLbl="sibTrans1D1" presStyleIdx="1" presStyleCnt="4"/>
      <dgm:spPr/>
    </dgm:pt>
    <dgm:pt modelId="{CD3113EF-5D76-448C-A0D2-7B446AA03931}" type="pres">
      <dgm:prSet presAssocID="{51ACEA34-79BF-4616-B011-B9F28B9CBBAD}" presName="connectorText" presStyleLbl="sibTrans1D1" presStyleIdx="1" presStyleCnt="4"/>
      <dgm:spPr/>
    </dgm:pt>
    <dgm:pt modelId="{89731CB0-80AF-476E-80D0-78A08475BF0E}" type="pres">
      <dgm:prSet presAssocID="{A484C81A-DDB2-4463-A291-4B6F2DACA8CE}" presName="node" presStyleLbl="node1" presStyleIdx="2" presStyleCnt="5">
        <dgm:presLayoutVars>
          <dgm:bulletEnabled val="1"/>
        </dgm:presLayoutVars>
      </dgm:prSet>
      <dgm:spPr/>
    </dgm:pt>
    <dgm:pt modelId="{9B1F17CA-8774-4BBC-A0EA-430A4F9E210D}" type="pres">
      <dgm:prSet presAssocID="{9530CDAB-2579-4208-9747-5786A0B02F28}" presName="sibTrans" presStyleLbl="sibTrans1D1" presStyleIdx="2" presStyleCnt="4"/>
      <dgm:spPr/>
    </dgm:pt>
    <dgm:pt modelId="{76B5DA63-A61E-4BA4-8407-7DF416A77F88}" type="pres">
      <dgm:prSet presAssocID="{9530CDAB-2579-4208-9747-5786A0B02F28}" presName="connectorText" presStyleLbl="sibTrans1D1" presStyleIdx="2" presStyleCnt="4"/>
      <dgm:spPr/>
    </dgm:pt>
    <dgm:pt modelId="{F737C3BB-ECCB-4E43-8327-8AAF082D529D}" type="pres">
      <dgm:prSet presAssocID="{76643BBD-ECE2-4005-BE5D-DDCF4991AC8B}" presName="node" presStyleLbl="node1" presStyleIdx="3" presStyleCnt="5">
        <dgm:presLayoutVars>
          <dgm:bulletEnabled val="1"/>
        </dgm:presLayoutVars>
      </dgm:prSet>
      <dgm:spPr/>
    </dgm:pt>
    <dgm:pt modelId="{B810AE87-56D0-4208-9967-09702D24A799}" type="pres">
      <dgm:prSet presAssocID="{CD545B47-83B7-41F3-A182-3021B3163A98}" presName="sibTrans" presStyleLbl="sibTrans1D1" presStyleIdx="3" presStyleCnt="4"/>
      <dgm:spPr/>
    </dgm:pt>
    <dgm:pt modelId="{0BBF947D-24BE-4978-B73C-1B8AC58D2365}" type="pres">
      <dgm:prSet presAssocID="{CD545B47-83B7-41F3-A182-3021B3163A98}" presName="connectorText" presStyleLbl="sibTrans1D1" presStyleIdx="3" presStyleCnt="4"/>
      <dgm:spPr/>
    </dgm:pt>
    <dgm:pt modelId="{281020F3-57E8-4EE7-A3E1-F3D4606A27A1}" type="pres">
      <dgm:prSet presAssocID="{F15943CC-7472-4328-8036-DEC0B4995898}" presName="node" presStyleLbl="node1" presStyleIdx="4" presStyleCnt="5">
        <dgm:presLayoutVars>
          <dgm:bulletEnabled val="1"/>
        </dgm:presLayoutVars>
      </dgm:prSet>
      <dgm:spPr/>
    </dgm:pt>
  </dgm:ptLst>
  <dgm:cxnLst>
    <dgm:cxn modelId="{11A99005-5A2E-4661-9018-77C80EBD70BB}" type="presOf" srcId="{A484C81A-DDB2-4463-A291-4B6F2DACA8CE}" destId="{89731CB0-80AF-476E-80D0-78A08475BF0E}" srcOrd="0" destOrd="0" presId="urn:microsoft.com/office/officeart/2005/8/layout/bProcess3"/>
    <dgm:cxn modelId="{6812020C-0C7B-40B2-BC16-8A1CA1A79A14}" srcId="{1F361E0F-33D1-4588-A2EE-DA6FFBFC07B9}" destId="{DE5869B0-1281-4B6A-AA35-683A2C6B004C}" srcOrd="0" destOrd="0" parTransId="{FF157AE6-A173-4498-83B4-7C73E1D70E27}" sibTransId="{4233E87E-E667-45A9-A12A-14BF304455D4}"/>
    <dgm:cxn modelId="{346E0E10-BE31-4562-A620-BA06D7F23013}" type="presOf" srcId="{4233E87E-E667-45A9-A12A-14BF304455D4}" destId="{16CBD170-4486-419F-B95A-2F1CF2C7BF62}" srcOrd="0" destOrd="0" presId="urn:microsoft.com/office/officeart/2005/8/layout/bProcess3"/>
    <dgm:cxn modelId="{AC9C2D1E-60E0-4E27-880C-7864D75B1C1F}" type="presOf" srcId="{9530CDAB-2579-4208-9747-5786A0B02F28}" destId="{9B1F17CA-8774-4BBC-A0EA-430A4F9E210D}" srcOrd="0" destOrd="0" presId="urn:microsoft.com/office/officeart/2005/8/layout/bProcess3"/>
    <dgm:cxn modelId="{BD572821-8A79-4DE8-BD20-C58EF390A895}" srcId="{1F361E0F-33D1-4588-A2EE-DA6FFBFC07B9}" destId="{A484C81A-DDB2-4463-A291-4B6F2DACA8CE}" srcOrd="2" destOrd="0" parTransId="{945C09E3-59D5-47D9-8FBF-D79A84460557}" sibTransId="{9530CDAB-2579-4208-9747-5786A0B02F28}"/>
    <dgm:cxn modelId="{780C2733-7503-48AE-A65E-45AA2FD5E43C}" type="presOf" srcId="{1F361E0F-33D1-4588-A2EE-DA6FFBFC07B9}" destId="{51F98FBF-086E-4AF3-9F5A-002DB36302E3}" srcOrd="0" destOrd="0" presId="urn:microsoft.com/office/officeart/2005/8/layout/bProcess3"/>
    <dgm:cxn modelId="{5756B93E-98FD-412D-A92B-CD319C5F12A7}" type="presOf" srcId="{76643BBD-ECE2-4005-BE5D-DDCF4991AC8B}" destId="{F737C3BB-ECCB-4E43-8327-8AAF082D529D}" srcOrd="0" destOrd="0" presId="urn:microsoft.com/office/officeart/2005/8/layout/bProcess3"/>
    <dgm:cxn modelId="{CBF9E43F-6EA6-411E-A1D4-9A78ADECF039}" type="presOf" srcId="{51ACEA34-79BF-4616-B011-B9F28B9CBBAD}" destId="{13E0EA6D-6E8D-401A-B176-B9B62339D555}" srcOrd="0" destOrd="0" presId="urn:microsoft.com/office/officeart/2005/8/layout/bProcess3"/>
    <dgm:cxn modelId="{448F0763-EA69-44B1-89DF-BD997059E9D1}" type="presOf" srcId="{F15943CC-7472-4328-8036-DEC0B4995898}" destId="{281020F3-57E8-4EE7-A3E1-F3D4606A27A1}" srcOrd="0" destOrd="0" presId="urn:microsoft.com/office/officeart/2005/8/layout/bProcess3"/>
    <dgm:cxn modelId="{D655F447-B1BD-4D7F-ACFB-F034AFC4BFC1}" type="presOf" srcId="{DE5869B0-1281-4B6A-AA35-683A2C6B004C}" destId="{2E32AF96-8F21-4DAB-AD02-529C94A630F6}" srcOrd="0" destOrd="0" presId="urn:microsoft.com/office/officeart/2005/8/layout/bProcess3"/>
    <dgm:cxn modelId="{8114A387-46A0-4738-AA60-CE343BD7420C}" type="presOf" srcId="{913CD28B-344B-488A-B310-22D0A58886F2}" destId="{13AB5605-AA34-45D3-AB76-E922FEAA1046}" srcOrd="0" destOrd="0" presId="urn:microsoft.com/office/officeart/2005/8/layout/bProcess3"/>
    <dgm:cxn modelId="{09B8DF96-F4E3-41BF-B0BF-A2207513EE49}" type="presOf" srcId="{51ACEA34-79BF-4616-B011-B9F28B9CBBAD}" destId="{CD3113EF-5D76-448C-A0D2-7B446AA03931}" srcOrd="1" destOrd="0" presId="urn:microsoft.com/office/officeart/2005/8/layout/bProcess3"/>
    <dgm:cxn modelId="{449FAE99-94B6-494F-A6DF-10D917904D75}" type="presOf" srcId="{9530CDAB-2579-4208-9747-5786A0B02F28}" destId="{76B5DA63-A61E-4BA4-8407-7DF416A77F88}" srcOrd="1" destOrd="0" presId="urn:microsoft.com/office/officeart/2005/8/layout/bProcess3"/>
    <dgm:cxn modelId="{66F96CA1-95EF-4EC4-B529-A48C93F68B40}" type="presOf" srcId="{4233E87E-E667-45A9-A12A-14BF304455D4}" destId="{8B790EA1-6B63-419F-99B8-80EED353B512}" srcOrd="1" destOrd="0" presId="urn:microsoft.com/office/officeart/2005/8/layout/bProcess3"/>
    <dgm:cxn modelId="{010539A9-BCF1-4777-AE3B-792F7181BB8F}" type="presOf" srcId="{CD545B47-83B7-41F3-A182-3021B3163A98}" destId="{B810AE87-56D0-4208-9967-09702D24A799}" srcOrd="0" destOrd="0" presId="urn:microsoft.com/office/officeart/2005/8/layout/bProcess3"/>
    <dgm:cxn modelId="{50FC45A9-87CF-4A66-AB1C-83D1CC3F848D}" srcId="{1F361E0F-33D1-4588-A2EE-DA6FFBFC07B9}" destId="{913CD28B-344B-488A-B310-22D0A58886F2}" srcOrd="1" destOrd="0" parTransId="{07161465-E21F-4FF6-BCE1-27C907C6D0D9}" sibTransId="{51ACEA34-79BF-4616-B011-B9F28B9CBBAD}"/>
    <dgm:cxn modelId="{D12569BA-1089-46A0-990A-7FD5715D2163}" type="presOf" srcId="{CD545B47-83B7-41F3-A182-3021B3163A98}" destId="{0BBF947D-24BE-4978-B73C-1B8AC58D2365}" srcOrd="1" destOrd="0" presId="urn:microsoft.com/office/officeart/2005/8/layout/bProcess3"/>
    <dgm:cxn modelId="{479A91E3-16F3-474B-9C70-C7397786F253}" srcId="{1F361E0F-33D1-4588-A2EE-DA6FFBFC07B9}" destId="{F15943CC-7472-4328-8036-DEC0B4995898}" srcOrd="4" destOrd="0" parTransId="{47A8C530-8FFF-450F-A404-F014D484758A}" sibTransId="{DA6FA296-EF47-43C9-9220-7E03C1B7878F}"/>
    <dgm:cxn modelId="{80ED9AEA-6CC7-4C4A-BE2D-0CF444EF218D}" srcId="{1F361E0F-33D1-4588-A2EE-DA6FFBFC07B9}" destId="{76643BBD-ECE2-4005-BE5D-DDCF4991AC8B}" srcOrd="3" destOrd="0" parTransId="{06FAA5E7-7101-42CD-B49E-3885096FBFEF}" sibTransId="{CD545B47-83B7-41F3-A182-3021B3163A98}"/>
    <dgm:cxn modelId="{537C631F-5AF3-4802-A6C5-6720A6D4227A}" type="presParOf" srcId="{51F98FBF-086E-4AF3-9F5A-002DB36302E3}" destId="{2E32AF96-8F21-4DAB-AD02-529C94A630F6}" srcOrd="0" destOrd="0" presId="urn:microsoft.com/office/officeart/2005/8/layout/bProcess3"/>
    <dgm:cxn modelId="{24F111AC-EA97-4B6C-8C42-23B18979396A}" type="presParOf" srcId="{51F98FBF-086E-4AF3-9F5A-002DB36302E3}" destId="{16CBD170-4486-419F-B95A-2F1CF2C7BF62}" srcOrd="1" destOrd="0" presId="urn:microsoft.com/office/officeart/2005/8/layout/bProcess3"/>
    <dgm:cxn modelId="{7E619B1C-D695-4B2B-9211-565488B1CC5F}" type="presParOf" srcId="{16CBD170-4486-419F-B95A-2F1CF2C7BF62}" destId="{8B790EA1-6B63-419F-99B8-80EED353B512}" srcOrd="0" destOrd="0" presId="urn:microsoft.com/office/officeart/2005/8/layout/bProcess3"/>
    <dgm:cxn modelId="{E747D57C-E5F1-4BD4-BB69-CB70F2E58153}" type="presParOf" srcId="{51F98FBF-086E-4AF3-9F5A-002DB36302E3}" destId="{13AB5605-AA34-45D3-AB76-E922FEAA1046}" srcOrd="2" destOrd="0" presId="urn:microsoft.com/office/officeart/2005/8/layout/bProcess3"/>
    <dgm:cxn modelId="{343D3AD0-0C71-4B52-9231-51262D57518E}" type="presParOf" srcId="{51F98FBF-086E-4AF3-9F5A-002DB36302E3}" destId="{13E0EA6D-6E8D-401A-B176-B9B62339D555}" srcOrd="3" destOrd="0" presId="urn:microsoft.com/office/officeart/2005/8/layout/bProcess3"/>
    <dgm:cxn modelId="{8402BDC7-C2E4-42B0-B87F-385628F58C89}" type="presParOf" srcId="{13E0EA6D-6E8D-401A-B176-B9B62339D555}" destId="{CD3113EF-5D76-448C-A0D2-7B446AA03931}" srcOrd="0" destOrd="0" presId="urn:microsoft.com/office/officeart/2005/8/layout/bProcess3"/>
    <dgm:cxn modelId="{D189355F-1644-436F-A58A-7CF43A0D75EC}" type="presParOf" srcId="{51F98FBF-086E-4AF3-9F5A-002DB36302E3}" destId="{89731CB0-80AF-476E-80D0-78A08475BF0E}" srcOrd="4" destOrd="0" presId="urn:microsoft.com/office/officeart/2005/8/layout/bProcess3"/>
    <dgm:cxn modelId="{2A85B1D6-B10A-4968-B9D0-DB164DAF4F2E}" type="presParOf" srcId="{51F98FBF-086E-4AF3-9F5A-002DB36302E3}" destId="{9B1F17CA-8774-4BBC-A0EA-430A4F9E210D}" srcOrd="5" destOrd="0" presId="urn:microsoft.com/office/officeart/2005/8/layout/bProcess3"/>
    <dgm:cxn modelId="{244DF1DB-30E7-4792-AFE6-9E25E88DB11F}" type="presParOf" srcId="{9B1F17CA-8774-4BBC-A0EA-430A4F9E210D}" destId="{76B5DA63-A61E-4BA4-8407-7DF416A77F88}" srcOrd="0" destOrd="0" presId="urn:microsoft.com/office/officeart/2005/8/layout/bProcess3"/>
    <dgm:cxn modelId="{ABA60CE4-26F2-4D1E-A0FD-F334570CF89A}" type="presParOf" srcId="{51F98FBF-086E-4AF3-9F5A-002DB36302E3}" destId="{F737C3BB-ECCB-4E43-8327-8AAF082D529D}" srcOrd="6" destOrd="0" presId="urn:microsoft.com/office/officeart/2005/8/layout/bProcess3"/>
    <dgm:cxn modelId="{63B66F61-52F6-4040-9D2A-E481A511BD1E}" type="presParOf" srcId="{51F98FBF-086E-4AF3-9F5A-002DB36302E3}" destId="{B810AE87-56D0-4208-9967-09702D24A799}" srcOrd="7" destOrd="0" presId="urn:microsoft.com/office/officeart/2005/8/layout/bProcess3"/>
    <dgm:cxn modelId="{E548D480-932F-4DC7-8BF9-2F98FE0670B5}" type="presParOf" srcId="{B810AE87-56D0-4208-9967-09702D24A799}" destId="{0BBF947D-24BE-4978-B73C-1B8AC58D2365}" srcOrd="0" destOrd="0" presId="urn:microsoft.com/office/officeart/2005/8/layout/bProcess3"/>
    <dgm:cxn modelId="{B6F69BFD-4435-4C85-A303-B1621B409CD0}" type="presParOf" srcId="{51F98FBF-086E-4AF3-9F5A-002DB36302E3}" destId="{281020F3-57E8-4EE7-A3E1-F3D4606A27A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BD170-4486-419F-B95A-2F1CF2C7BF62}">
      <dsp:nvSpPr>
        <dsp:cNvPr id="0" name=""/>
        <dsp:cNvSpPr/>
      </dsp:nvSpPr>
      <dsp:spPr>
        <a:xfrm>
          <a:off x="2566798" y="488118"/>
          <a:ext cx="378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639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745887" y="531791"/>
        <a:ext cx="20461" cy="4092"/>
      </dsp:txXfrm>
    </dsp:sp>
    <dsp:sp modelId="{2E32AF96-8F21-4DAB-AD02-529C94A630F6}">
      <dsp:nvSpPr>
        <dsp:cNvPr id="0" name=""/>
        <dsp:cNvSpPr/>
      </dsp:nvSpPr>
      <dsp:spPr>
        <a:xfrm>
          <a:off x="789297" y="47"/>
          <a:ext cx="1779301" cy="106758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Empleo</a:t>
          </a:r>
        </a:p>
      </dsp:txBody>
      <dsp:txXfrm>
        <a:off x="789297" y="47"/>
        <a:ext cx="1779301" cy="1067580"/>
      </dsp:txXfrm>
    </dsp:sp>
    <dsp:sp modelId="{13E0EA6D-6E8D-401A-B176-B9B62339D555}">
      <dsp:nvSpPr>
        <dsp:cNvPr id="0" name=""/>
        <dsp:cNvSpPr/>
      </dsp:nvSpPr>
      <dsp:spPr>
        <a:xfrm>
          <a:off x="1678947" y="1065828"/>
          <a:ext cx="2188540" cy="378639"/>
        </a:xfrm>
        <a:custGeom>
          <a:avLst/>
          <a:gdLst/>
          <a:ahLst/>
          <a:cxnLst/>
          <a:rect l="0" t="0" r="0" b="0"/>
          <a:pathLst>
            <a:path>
              <a:moveTo>
                <a:pt x="2188540" y="0"/>
              </a:moveTo>
              <a:lnTo>
                <a:pt x="2188540" y="206419"/>
              </a:lnTo>
              <a:lnTo>
                <a:pt x="0" y="206419"/>
              </a:lnTo>
              <a:lnTo>
                <a:pt x="0" y="378639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-280276"/>
              <a:satOff val="-4289"/>
              <a:lumOff val="129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717556" y="1253101"/>
        <a:ext cx="111323" cy="4092"/>
      </dsp:txXfrm>
    </dsp:sp>
    <dsp:sp modelId="{13AB5605-AA34-45D3-AB76-E922FEAA1046}">
      <dsp:nvSpPr>
        <dsp:cNvPr id="0" name=""/>
        <dsp:cNvSpPr/>
      </dsp:nvSpPr>
      <dsp:spPr>
        <a:xfrm>
          <a:off x="2977837" y="47"/>
          <a:ext cx="1779301" cy="106758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Emprendimiento</a:t>
          </a:r>
        </a:p>
      </dsp:txBody>
      <dsp:txXfrm>
        <a:off x="2977837" y="47"/>
        <a:ext cx="1779301" cy="1067580"/>
      </dsp:txXfrm>
    </dsp:sp>
    <dsp:sp modelId="{9B1F17CA-8774-4BBC-A0EA-430A4F9E210D}">
      <dsp:nvSpPr>
        <dsp:cNvPr id="0" name=""/>
        <dsp:cNvSpPr/>
      </dsp:nvSpPr>
      <dsp:spPr>
        <a:xfrm>
          <a:off x="2566798" y="1964938"/>
          <a:ext cx="378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639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-560551"/>
              <a:satOff val="-8578"/>
              <a:lumOff val="259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745887" y="2008611"/>
        <a:ext cx="20461" cy="4092"/>
      </dsp:txXfrm>
    </dsp:sp>
    <dsp:sp modelId="{89731CB0-80AF-476E-80D0-78A08475BF0E}">
      <dsp:nvSpPr>
        <dsp:cNvPr id="0" name=""/>
        <dsp:cNvSpPr/>
      </dsp:nvSpPr>
      <dsp:spPr>
        <a:xfrm>
          <a:off x="789297" y="1476867"/>
          <a:ext cx="1779301" cy="106758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Liderazgo</a:t>
          </a:r>
        </a:p>
      </dsp:txBody>
      <dsp:txXfrm>
        <a:off x="789297" y="1476867"/>
        <a:ext cx="1779301" cy="1067580"/>
      </dsp:txXfrm>
    </dsp:sp>
    <dsp:sp modelId="{B810AE87-56D0-4208-9967-09702D24A799}">
      <dsp:nvSpPr>
        <dsp:cNvPr id="0" name=""/>
        <dsp:cNvSpPr/>
      </dsp:nvSpPr>
      <dsp:spPr>
        <a:xfrm>
          <a:off x="1678947" y="2542648"/>
          <a:ext cx="2188540" cy="378639"/>
        </a:xfrm>
        <a:custGeom>
          <a:avLst/>
          <a:gdLst/>
          <a:ahLst/>
          <a:cxnLst/>
          <a:rect l="0" t="0" r="0" b="0"/>
          <a:pathLst>
            <a:path>
              <a:moveTo>
                <a:pt x="2188540" y="0"/>
              </a:moveTo>
              <a:lnTo>
                <a:pt x="2188540" y="206419"/>
              </a:lnTo>
              <a:lnTo>
                <a:pt x="0" y="206419"/>
              </a:lnTo>
              <a:lnTo>
                <a:pt x="0" y="378639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-840827"/>
              <a:satOff val="-12867"/>
              <a:lumOff val="3886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717556" y="2729921"/>
        <a:ext cx="111323" cy="4092"/>
      </dsp:txXfrm>
    </dsp:sp>
    <dsp:sp modelId="{F737C3BB-ECCB-4E43-8327-8AAF082D529D}">
      <dsp:nvSpPr>
        <dsp:cNvPr id="0" name=""/>
        <dsp:cNvSpPr/>
      </dsp:nvSpPr>
      <dsp:spPr>
        <a:xfrm>
          <a:off x="2977837" y="1476867"/>
          <a:ext cx="1779301" cy="106758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Educación</a:t>
          </a:r>
        </a:p>
      </dsp:txBody>
      <dsp:txXfrm>
        <a:off x="2977837" y="1476867"/>
        <a:ext cx="1779301" cy="1067580"/>
      </dsp:txXfrm>
    </dsp:sp>
    <dsp:sp modelId="{281020F3-57E8-4EE7-A3E1-F3D4606A27A1}">
      <dsp:nvSpPr>
        <dsp:cNvPr id="0" name=""/>
        <dsp:cNvSpPr/>
      </dsp:nvSpPr>
      <dsp:spPr>
        <a:xfrm>
          <a:off x="789297" y="2953687"/>
          <a:ext cx="1779301" cy="106758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Comunidad</a:t>
          </a:r>
        </a:p>
      </dsp:txBody>
      <dsp:txXfrm>
        <a:off x="789297" y="2953687"/>
        <a:ext cx="1779301" cy="1067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412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437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5172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092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541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60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41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87DA83-5663-4C9C-B9AA-0B40A3DAFF81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3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cons - 4 Columns -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5867" spc="2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750633" y="6424248"/>
            <a:ext cx="490583" cy="365125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19410" y="2036845"/>
            <a:ext cx="2976060" cy="431767"/>
          </a:xfrm>
        </p:spPr>
        <p:txBody>
          <a:bodyPr anchor="ctr">
            <a:noAutofit/>
          </a:bodyPr>
          <a:lstStyle>
            <a:lvl1pPr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19410" y="2468893"/>
            <a:ext cx="2976060" cy="1152128"/>
          </a:xfrm>
        </p:spPr>
        <p:txBody>
          <a:bodyPr anchor="t"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20601" y="4293096"/>
            <a:ext cx="2976060" cy="431767"/>
          </a:xfrm>
        </p:spPr>
        <p:txBody>
          <a:bodyPr anchor="ctr">
            <a:noAutofit/>
          </a:bodyPr>
          <a:lstStyle>
            <a:lvl1pPr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20601" y="4725144"/>
            <a:ext cx="2976060" cy="1152128"/>
          </a:xfrm>
        </p:spPr>
        <p:txBody>
          <a:bodyPr anchor="t"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03487" y="6425223"/>
            <a:ext cx="518502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4907" y="1028733"/>
            <a:ext cx="10994175" cy="384043"/>
          </a:xfrm>
        </p:spPr>
        <p:txBody>
          <a:bodyPr anchor="t">
            <a:noAutofit/>
          </a:bodyPr>
          <a:lstStyle>
            <a:lvl1pPr algn="ctr">
              <a:defRPr sz="1867" baseline="0">
                <a:solidFill>
                  <a:schemeClr val="bg1">
                    <a:alpha val="80000"/>
                  </a:schemeClr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dirty="0"/>
              <a:t>Slide Subtitle Here</a:t>
            </a:r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590773" y="2036845"/>
            <a:ext cx="2976060" cy="431767"/>
          </a:xfrm>
        </p:spPr>
        <p:txBody>
          <a:bodyPr anchor="ctr">
            <a:noAutofit/>
          </a:bodyPr>
          <a:lstStyle>
            <a:lvl1pPr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590773" y="2468893"/>
            <a:ext cx="2976060" cy="1152128"/>
          </a:xfrm>
        </p:spPr>
        <p:txBody>
          <a:bodyPr anchor="t"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591963" y="4293095"/>
            <a:ext cx="2976060" cy="431767"/>
          </a:xfrm>
        </p:spPr>
        <p:txBody>
          <a:bodyPr anchor="ctr">
            <a:noAutofit/>
          </a:bodyPr>
          <a:lstStyle>
            <a:lvl1pPr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591963" y="4725143"/>
            <a:ext cx="2976060" cy="1152128"/>
          </a:xfrm>
        </p:spPr>
        <p:txBody>
          <a:bodyPr anchor="t"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" name="円/楕円 3"/>
          <p:cNvSpPr/>
          <p:nvPr userDrawn="1"/>
        </p:nvSpPr>
        <p:spPr>
          <a:xfrm>
            <a:off x="958983" y="1748813"/>
            <a:ext cx="1872370" cy="1872208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5" name="図プレースホルダー 5"/>
          <p:cNvSpPr>
            <a:spLocks noGrp="1"/>
          </p:cNvSpPr>
          <p:nvPr>
            <p:ph type="pic" sz="quarter" idx="38" hasCustomPrompt="1"/>
          </p:nvPr>
        </p:nvSpPr>
        <p:spPr>
          <a:xfrm>
            <a:off x="1559102" y="2348880"/>
            <a:ext cx="672133" cy="672075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円/楕円 25"/>
          <p:cNvSpPr/>
          <p:nvPr userDrawn="1"/>
        </p:nvSpPr>
        <p:spPr>
          <a:xfrm>
            <a:off x="958983" y="4149080"/>
            <a:ext cx="1872370" cy="1872208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7" name="図プレースホルダー 5"/>
          <p:cNvSpPr>
            <a:spLocks noGrp="1"/>
          </p:cNvSpPr>
          <p:nvPr>
            <p:ph type="pic" sz="quarter" idx="39" hasCustomPrompt="1"/>
          </p:nvPr>
        </p:nvSpPr>
        <p:spPr>
          <a:xfrm>
            <a:off x="1559102" y="4749147"/>
            <a:ext cx="672133" cy="672075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円/楕円 27"/>
          <p:cNvSpPr/>
          <p:nvPr userDrawn="1"/>
        </p:nvSpPr>
        <p:spPr>
          <a:xfrm>
            <a:off x="6432066" y="1748813"/>
            <a:ext cx="1872370" cy="1872208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9" name="図プレースホルダー 5"/>
          <p:cNvSpPr>
            <a:spLocks noGrp="1"/>
          </p:cNvSpPr>
          <p:nvPr>
            <p:ph type="pic" sz="quarter" idx="40" hasCustomPrompt="1"/>
          </p:nvPr>
        </p:nvSpPr>
        <p:spPr>
          <a:xfrm>
            <a:off x="7032185" y="2348880"/>
            <a:ext cx="672133" cy="672075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円/楕円 29"/>
          <p:cNvSpPr/>
          <p:nvPr userDrawn="1"/>
        </p:nvSpPr>
        <p:spPr>
          <a:xfrm>
            <a:off x="6432066" y="4134246"/>
            <a:ext cx="1872370" cy="1872208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31" name="図プレースホルダー 5"/>
          <p:cNvSpPr>
            <a:spLocks noGrp="1"/>
          </p:cNvSpPr>
          <p:nvPr>
            <p:ph type="pic" sz="quarter" idx="41" hasCustomPrompt="1"/>
          </p:nvPr>
        </p:nvSpPr>
        <p:spPr>
          <a:xfrm>
            <a:off x="7032185" y="4734313"/>
            <a:ext cx="672133" cy="672075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9615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con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5867" spc="2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750633" y="6424248"/>
            <a:ext cx="490583" cy="365125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2917" y="4293096"/>
            <a:ext cx="2640522" cy="431767"/>
          </a:xfrm>
        </p:spPr>
        <p:txBody>
          <a:bodyPr anchor="ctr">
            <a:noAutofit/>
          </a:bodyPr>
          <a:lstStyle>
            <a:lvl1pPr algn="ctr"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2917" y="4725144"/>
            <a:ext cx="2640522" cy="139215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03487" y="6425223"/>
            <a:ext cx="518502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4907" y="1028733"/>
            <a:ext cx="10994175" cy="384043"/>
          </a:xfrm>
        </p:spPr>
        <p:txBody>
          <a:bodyPr anchor="t">
            <a:noAutofit/>
          </a:bodyPr>
          <a:lstStyle>
            <a:lvl1pPr algn="ctr">
              <a:defRPr sz="1867" baseline="0">
                <a:solidFill>
                  <a:schemeClr val="bg1">
                    <a:alpha val="80000"/>
                  </a:schemeClr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dirty="0"/>
              <a:t>Slide Subtitle Here</a:t>
            </a:r>
          </a:p>
        </p:txBody>
      </p:sp>
      <p:sp>
        <p:nvSpPr>
          <p:cNvPr id="20" name="円/楕円 19"/>
          <p:cNvSpPr/>
          <p:nvPr userDrawn="1"/>
        </p:nvSpPr>
        <p:spPr>
          <a:xfrm>
            <a:off x="1055002" y="2036845"/>
            <a:ext cx="1872370" cy="1872208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38" hasCustomPrompt="1"/>
          </p:nvPr>
        </p:nvSpPr>
        <p:spPr>
          <a:xfrm>
            <a:off x="1655121" y="2636912"/>
            <a:ext cx="672133" cy="672075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862964" y="4149080"/>
            <a:ext cx="2208437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359458" y="4293096"/>
            <a:ext cx="2640522" cy="431767"/>
          </a:xfrm>
        </p:spPr>
        <p:txBody>
          <a:bodyPr anchor="ctr">
            <a:noAutofit/>
          </a:bodyPr>
          <a:lstStyle>
            <a:lvl1pPr algn="ctr"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359458" y="4725144"/>
            <a:ext cx="2640522" cy="139215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3791544" y="2036845"/>
            <a:ext cx="1872370" cy="1872208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37" name="図プレースホルダー 5"/>
          <p:cNvSpPr>
            <a:spLocks noGrp="1"/>
          </p:cNvSpPr>
          <p:nvPr>
            <p:ph type="pic" sz="quarter" idx="41" hasCustomPrompt="1"/>
          </p:nvPr>
        </p:nvSpPr>
        <p:spPr>
          <a:xfrm>
            <a:off x="4391662" y="2636912"/>
            <a:ext cx="672133" cy="672075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38" name="直線コネクタ 37"/>
          <p:cNvCxnSpPr/>
          <p:nvPr userDrawn="1"/>
        </p:nvCxnSpPr>
        <p:spPr>
          <a:xfrm>
            <a:off x="3599506" y="4149080"/>
            <a:ext cx="2208437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4293096"/>
            <a:ext cx="2640522" cy="431767"/>
          </a:xfrm>
        </p:spPr>
        <p:txBody>
          <a:bodyPr anchor="ctr">
            <a:noAutofit/>
          </a:bodyPr>
          <a:lstStyle>
            <a:lvl1pPr algn="ctr"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96000" y="4725144"/>
            <a:ext cx="2640522" cy="139215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円/楕円 40"/>
          <p:cNvSpPr/>
          <p:nvPr userDrawn="1"/>
        </p:nvSpPr>
        <p:spPr>
          <a:xfrm>
            <a:off x="6528085" y="2036845"/>
            <a:ext cx="1872370" cy="1872208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42" name="図プレースホルダー 5"/>
          <p:cNvSpPr>
            <a:spLocks noGrp="1"/>
          </p:cNvSpPr>
          <p:nvPr>
            <p:ph type="pic" sz="quarter" idx="44" hasCustomPrompt="1"/>
          </p:nvPr>
        </p:nvSpPr>
        <p:spPr>
          <a:xfrm>
            <a:off x="7128204" y="2636912"/>
            <a:ext cx="672133" cy="672075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43" name="直線コネクタ 42"/>
          <p:cNvCxnSpPr/>
          <p:nvPr userDrawn="1"/>
        </p:nvCxnSpPr>
        <p:spPr>
          <a:xfrm>
            <a:off x="6336047" y="4149080"/>
            <a:ext cx="2208437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8832541" y="4293096"/>
            <a:ext cx="2640522" cy="431767"/>
          </a:xfrm>
        </p:spPr>
        <p:txBody>
          <a:bodyPr anchor="ctr">
            <a:noAutofit/>
          </a:bodyPr>
          <a:lstStyle>
            <a:lvl1pPr algn="ctr"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8832541" y="4725144"/>
            <a:ext cx="2640522" cy="139215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円/楕円 45"/>
          <p:cNvSpPr/>
          <p:nvPr userDrawn="1"/>
        </p:nvSpPr>
        <p:spPr>
          <a:xfrm>
            <a:off x="9264627" y="2036845"/>
            <a:ext cx="1872370" cy="1872208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47" name="図プレースホルダー 5"/>
          <p:cNvSpPr>
            <a:spLocks noGrp="1"/>
          </p:cNvSpPr>
          <p:nvPr>
            <p:ph type="pic" sz="quarter" idx="47" hasCustomPrompt="1"/>
          </p:nvPr>
        </p:nvSpPr>
        <p:spPr>
          <a:xfrm>
            <a:off x="9864745" y="2636912"/>
            <a:ext cx="672133" cy="672075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48" name="直線コネクタ 47"/>
          <p:cNvCxnSpPr/>
          <p:nvPr userDrawn="1"/>
        </p:nvCxnSpPr>
        <p:spPr>
          <a:xfrm>
            <a:off x="9072589" y="4149080"/>
            <a:ext cx="2208437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/>
      <p:bldP spid="3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/>
      <p:bldP spid="4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/>
    </p:bld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0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5867" spc="2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750633" y="6424248"/>
            <a:ext cx="490583" cy="365125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03487" y="6425223"/>
            <a:ext cx="518502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4907" y="1028733"/>
            <a:ext cx="10994175" cy="384043"/>
          </a:xfrm>
        </p:spPr>
        <p:txBody>
          <a:bodyPr anchor="t">
            <a:noAutofit/>
          </a:bodyPr>
          <a:lstStyle>
            <a:lvl1pPr algn="ctr">
              <a:defRPr sz="1867" baseline="0">
                <a:solidFill>
                  <a:schemeClr val="bg1">
                    <a:alpha val="80000"/>
                  </a:schemeClr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dirty="0"/>
              <a:t>Slide Subtitle Here</a:t>
            </a:r>
          </a:p>
        </p:txBody>
      </p:sp>
      <p:sp>
        <p:nvSpPr>
          <p:cNvPr id="8" name="円/楕円 7"/>
          <p:cNvSpPr/>
          <p:nvPr userDrawn="1"/>
        </p:nvSpPr>
        <p:spPr>
          <a:xfrm>
            <a:off x="5159286" y="1988840"/>
            <a:ext cx="1872370" cy="1872208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38" hasCustomPrompt="1"/>
          </p:nvPr>
        </p:nvSpPr>
        <p:spPr>
          <a:xfrm>
            <a:off x="5759404" y="2588907"/>
            <a:ext cx="672133" cy="672075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円/楕円 9"/>
          <p:cNvSpPr/>
          <p:nvPr userDrawn="1"/>
        </p:nvSpPr>
        <p:spPr>
          <a:xfrm>
            <a:off x="3935572" y="3957059"/>
            <a:ext cx="1872370" cy="1872208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39" hasCustomPrompt="1"/>
          </p:nvPr>
        </p:nvSpPr>
        <p:spPr>
          <a:xfrm>
            <a:off x="4535691" y="4557125"/>
            <a:ext cx="672133" cy="672075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円/楕円 13"/>
          <p:cNvSpPr/>
          <p:nvPr userDrawn="1"/>
        </p:nvSpPr>
        <p:spPr>
          <a:xfrm>
            <a:off x="6336047" y="3957059"/>
            <a:ext cx="1872370" cy="1872208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2540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40" hasCustomPrompt="1"/>
          </p:nvPr>
        </p:nvSpPr>
        <p:spPr>
          <a:xfrm>
            <a:off x="6936166" y="4557125"/>
            <a:ext cx="672133" cy="672075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392256" y="1556792"/>
            <a:ext cx="2880570" cy="431767"/>
          </a:xfrm>
        </p:spPr>
        <p:txBody>
          <a:bodyPr anchor="ctr">
            <a:noAutofit/>
          </a:bodyPr>
          <a:lstStyle>
            <a:lvl1pPr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92256" y="1988840"/>
            <a:ext cx="2880570" cy="1247585"/>
          </a:xfrm>
        </p:spPr>
        <p:txBody>
          <a:bodyPr anchor="t"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8736522" y="4139871"/>
            <a:ext cx="2880570" cy="431767"/>
          </a:xfrm>
        </p:spPr>
        <p:txBody>
          <a:bodyPr anchor="ctr">
            <a:noAutofit/>
          </a:bodyPr>
          <a:lstStyle>
            <a:lvl1pPr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8736522" y="4571919"/>
            <a:ext cx="2880570" cy="1247585"/>
          </a:xfrm>
        </p:spPr>
        <p:txBody>
          <a:bodyPr anchor="t"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70926" y="3285538"/>
            <a:ext cx="2880570" cy="431767"/>
          </a:xfrm>
        </p:spPr>
        <p:txBody>
          <a:bodyPr anchor="ctr">
            <a:noAutofit/>
          </a:bodyPr>
          <a:lstStyle>
            <a:lvl1pPr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70926" y="3717586"/>
            <a:ext cx="2880570" cy="1247585"/>
          </a:xfrm>
        </p:spPr>
        <p:txBody>
          <a:bodyPr anchor="t"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>
            <a:off x="478888" y="3717032"/>
            <a:ext cx="3072608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10" idx="1"/>
          </p:cNvCxnSpPr>
          <p:nvPr userDrawn="1"/>
        </p:nvCxnSpPr>
        <p:spPr>
          <a:xfrm flipH="1" flipV="1">
            <a:off x="3551496" y="3717032"/>
            <a:ext cx="658278" cy="514205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 userDrawn="1"/>
        </p:nvCxnSpPr>
        <p:spPr>
          <a:xfrm flipH="1">
            <a:off x="7392256" y="1988840"/>
            <a:ext cx="3245980" cy="3286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8" idx="7"/>
          </p:cNvCxnSpPr>
          <p:nvPr userDrawn="1"/>
        </p:nvCxnSpPr>
        <p:spPr>
          <a:xfrm flipV="1">
            <a:off x="6757454" y="1992126"/>
            <a:ext cx="634802" cy="270893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14" idx="6"/>
          </p:cNvCxnSpPr>
          <p:nvPr userDrawn="1"/>
        </p:nvCxnSpPr>
        <p:spPr>
          <a:xfrm flipV="1">
            <a:off x="8208418" y="4576088"/>
            <a:ext cx="528104" cy="317075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 userDrawn="1"/>
        </p:nvCxnSpPr>
        <p:spPr>
          <a:xfrm flipH="1">
            <a:off x="8736523" y="4576088"/>
            <a:ext cx="3168626" cy="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9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0" grpId="0" animBg="1"/>
      <p:bldP spid="12" grpId="0"/>
      <p:bldP spid="14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4 Columns -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5867" spc="2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750633" y="6424248"/>
            <a:ext cx="490583" cy="365125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958983" y="1748814"/>
            <a:ext cx="1872370" cy="1872209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19410" y="2036845"/>
            <a:ext cx="2976060" cy="431767"/>
          </a:xfrm>
        </p:spPr>
        <p:txBody>
          <a:bodyPr anchor="ctr">
            <a:noAutofit/>
          </a:bodyPr>
          <a:lstStyle>
            <a:lvl1pPr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19410" y="2468893"/>
            <a:ext cx="2976060" cy="1152128"/>
          </a:xfrm>
        </p:spPr>
        <p:txBody>
          <a:bodyPr anchor="t"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20601" y="4293096"/>
            <a:ext cx="2976060" cy="431767"/>
          </a:xfrm>
        </p:spPr>
        <p:txBody>
          <a:bodyPr anchor="ctr">
            <a:noAutofit/>
          </a:bodyPr>
          <a:lstStyle>
            <a:lvl1pPr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20601" y="4725144"/>
            <a:ext cx="2976060" cy="1152128"/>
          </a:xfrm>
        </p:spPr>
        <p:txBody>
          <a:bodyPr anchor="t"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03487" y="6425223"/>
            <a:ext cx="518502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4907" y="1028733"/>
            <a:ext cx="10994175" cy="384043"/>
          </a:xfrm>
        </p:spPr>
        <p:txBody>
          <a:bodyPr anchor="t">
            <a:noAutofit/>
          </a:bodyPr>
          <a:lstStyle>
            <a:lvl1pPr algn="ctr">
              <a:defRPr sz="1867" baseline="0">
                <a:solidFill>
                  <a:schemeClr val="bg1">
                    <a:alpha val="80000"/>
                  </a:schemeClr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dirty="0"/>
              <a:t>Slide Subtitle Here</a:t>
            </a:r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9" hasCustomPrompt="1"/>
          </p:nvPr>
        </p:nvSpPr>
        <p:spPr>
          <a:xfrm>
            <a:off x="958983" y="4149080"/>
            <a:ext cx="1872370" cy="1872209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8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>
            <a:off x="6432066" y="1748813"/>
            <a:ext cx="1872370" cy="1872209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590773" y="2036845"/>
            <a:ext cx="2976060" cy="431767"/>
          </a:xfrm>
        </p:spPr>
        <p:txBody>
          <a:bodyPr anchor="ctr">
            <a:noAutofit/>
          </a:bodyPr>
          <a:lstStyle>
            <a:lvl1pPr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590773" y="2468893"/>
            <a:ext cx="2976060" cy="1152128"/>
          </a:xfrm>
        </p:spPr>
        <p:txBody>
          <a:bodyPr anchor="t"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591963" y="4293095"/>
            <a:ext cx="2976060" cy="431767"/>
          </a:xfrm>
        </p:spPr>
        <p:txBody>
          <a:bodyPr anchor="ctr">
            <a:noAutofit/>
          </a:bodyPr>
          <a:lstStyle>
            <a:lvl1pPr>
              <a:defRPr sz="29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591963" y="4725143"/>
            <a:ext cx="2976060" cy="1152128"/>
          </a:xfrm>
        </p:spPr>
        <p:txBody>
          <a:bodyPr anchor="t"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6432066" y="4149080"/>
            <a:ext cx="1872370" cy="1872209"/>
          </a:xfrm>
          <a:prstGeom prst="ellipse">
            <a:avLst/>
          </a:prstGeom>
          <a:solidFill>
            <a:srgbClr val="F8F8F8">
              <a:alpha val="10196"/>
            </a:srgbClr>
          </a:solidFill>
          <a:ln w="254000" cmpd="thinThick">
            <a:solidFill>
              <a:schemeClr val="bg1">
                <a:lumMod val="85000"/>
                <a:alpha val="50000"/>
              </a:schemeClr>
            </a:solidFill>
            <a:prstDash val="solid"/>
            <a:round/>
          </a:ln>
          <a:effectLst>
            <a:innerShdw blurRad="215900" dist="203200" dir="27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6073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8" grpId="0" animBg="1"/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oints -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5867" spc="2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750633" y="6424248"/>
            <a:ext cx="490583" cy="365125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03487" y="6425223"/>
            <a:ext cx="518502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4907" y="1028733"/>
            <a:ext cx="10994175" cy="384043"/>
          </a:xfrm>
        </p:spPr>
        <p:txBody>
          <a:bodyPr anchor="t">
            <a:noAutofit/>
          </a:bodyPr>
          <a:lstStyle>
            <a:lvl1pPr algn="ctr">
              <a:defRPr sz="1867" baseline="0">
                <a:solidFill>
                  <a:schemeClr val="bg1">
                    <a:alpha val="80000"/>
                  </a:schemeClr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dirty="0"/>
              <a:t>Slide Subtitle Here</a:t>
            </a:r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51021" y="1845105"/>
            <a:ext cx="2880570" cy="431767"/>
          </a:xfrm>
        </p:spPr>
        <p:txBody>
          <a:bodyPr anchor="ctr">
            <a:noAutofit/>
          </a:bodyPr>
          <a:lstStyle>
            <a:lvl1pPr>
              <a:defRPr sz="21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51021" y="2276873"/>
            <a:ext cx="2880570" cy="1440160"/>
          </a:xfrm>
        </p:spPr>
        <p:txBody>
          <a:bodyPr anchor="t">
            <a:noAutofit/>
          </a:bodyPr>
          <a:lstStyle>
            <a:lvl1pPr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図プレースホルダー 5"/>
          <p:cNvSpPr>
            <a:spLocks noGrp="1"/>
          </p:cNvSpPr>
          <p:nvPr>
            <p:ph type="pic" sz="quarter" idx="39" hasCustomPrompt="1"/>
          </p:nvPr>
        </p:nvSpPr>
        <p:spPr>
          <a:xfrm>
            <a:off x="622917" y="1796819"/>
            <a:ext cx="541231" cy="541184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4847753" y="1845105"/>
            <a:ext cx="2880570" cy="431767"/>
          </a:xfrm>
        </p:spPr>
        <p:txBody>
          <a:bodyPr anchor="ctr">
            <a:noAutofit/>
          </a:bodyPr>
          <a:lstStyle>
            <a:lvl1pPr>
              <a:defRPr sz="21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4847753" y="2276872"/>
            <a:ext cx="2880570" cy="1440160"/>
          </a:xfrm>
        </p:spPr>
        <p:txBody>
          <a:bodyPr anchor="t">
            <a:noAutofit/>
          </a:bodyPr>
          <a:lstStyle>
            <a:lvl1pPr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図プレースホルダー 5"/>
          <p:cNvSpPr>
            <a:spLocks noGrp="1"/>
          </p:cNvSpPr>
          <p:nvPr>
            <p:ph type="pic" sz="quarter" idx="42" hasCustomPrompt="1"/>
          </p:nvPr>
        </p:nvSpPr>
        <p:spPr>
          <a:xfrm>
            <a:off x="4319648" y="1796818"/>
            <a:ext cx="541231" cy="541184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8544484" y="1845105"/>
            <a:ext cx="2880570" cy="431767"/>
          </a:xfrm>
        </p:spPr>
        <p:txBody>
          <a:bodyPr anchor="ctr">
            <a:noAutofit/>
          </a:bodyPr>
          <a:lstStyle>
            <a:lvl1pPr>
              <a:defRPr sz="21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8544484" y="2276872"/>
            <a:ext cx="2880570" cy="1440160"/>
          </a:xfrm>
        </p:spPr>
        <p:txBody>
          <a:bodyPr anchor="t">
            <a:noAutofit/>
          </a:bodyPr>
          <a:lstStyle>
            <a:lvl1pPr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図プレースホルダー 5"/>
          <p:cNvSpPr>
            <a:spLocks noGrp="1"/>
          </p:cNvSpPr>
          <p:nvPr>
            <p:ph type="pic" sz="quarter" idx="45" hasCustomPrompt="1"/>
          </p:nvPr>
        </p:nvSpPr>
        <p:spPr>
          <a:xfrm>
            <a:off x="8016380" y="1796818"/>
            <a:ext cx="541231" cy="541184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1151021" y="4053350"/>
            <a:ext cx="2880570" cy="431767"/>
          </a:xfrm>
        </p:spPr>
        <p:txBody>
          <a:bodyPr anchor="ctr">
            <a:noAutofit/>
          </a:bodyPr>
          <a:lstStyle>
            <a:lvl1pPr>
              <a:defRPr sz="21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1151021" y="4485117"/>
            <a:ext cx="2880570" cy="1440160"/>
          </a:xfrm>
        </p:spPr>
        <p:txBody>
          <a:bodyPr anchor="t">
            <a:noAutofit/>
          </a:bodyPr>
          <a:lstStyle>
            <a:lvl1pPr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図プレースホルダー 5"/>
          <p:cNvSpPr>
            <a:spLocks noGrp="1"/>
          </p:cNvSpPr>
          <p:nvPr>
            <p:ph type="pic" sz="quarter" idx="48" hasCustomPrompt="1"/>
          </p:nvPr>
        </p:nvSpPr>
        <p:spPr>
          <a:xfrm>
            <a:off x="622917" y="4005063"/>
            <a:ext cx="541231" cy="541184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47753" y="4053349"/>
            <a:ext cx="2880570" cy="431767"/>
          </a:xfrm>
        </p:spPr>
        <p:txBody>
          <a:bodyPr anchor="ctr">
            <a:noAutofit/>
          </a:bodyPr>
          <a:lstStyle>
            <a:lvl1pPr>
              <a:defRPr sz="21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47753" y="4485117"/>
            <a:ext cx="2880570" cy="1440160"/>
          </a:xfrm>
        </p:spPr>
        <p:txBody>
          <a:bodyPr anchor="t">
            <a:noAutofit/>
          </a:bodyPr>
          <a:lstStyle>
            <a:lvl1pPr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図プレースホルダー 5"/>
          <p:cNvSpPr>
            <a:spLocks noGrp="1"/>
          </p:cNvSpPr>
          <p:nvPr>
            <p:ph type="pic" sz="quarter" idx="51" hasCustomPrompt="1"/>
          </p:nvPr>
        </p:nvSpPr>
        <p:spPr>
          <a:xfrm>
            <a:off x="4319648" y="4005063"/>
            <a:ext cx="541231" cy="541184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8544484" y="4053349"/>
            <a:ext cx="2880570" cy="431767"/>
          </a:xfrm>
        </p:spPr>
        <p:txBody>
          <a:bodyPr anchor="ctr">
            <a:noAutofit/>
          </a:bodyPr>
          <a:lstStyle>
            <a:lvl1pPr>
              <a:defRPr sz="2133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8544484" y="4485117"/>
            <a:ext cx="2880570" cy="1440160"/>
          </a:xfrm>
        </p:spPr>
        <p:txBody>
          <a:bodyPr anchor="t">
            <a:noAutofit/>
          </a:bodyPr>
          <a:lstStyle>
            <a:lvl1pPr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図プレースホルダー 5"/>
          <p:cNvSpPr>
            <a:spLocks noGrp="1"/>
          </p:cNvSpPr>
          <p:nvPr>
            <p:ph type="pic" sz="quarter" idx="54" hasCustomPrompt="1"/>
          </p:nvPr>
        </p:nvSpPr>
        <p:spPr>
          <a:xfrm>
            <a:off x="8016380" y="4005063"/>
            <a:ext cx="541231" cy="541184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8110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/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/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/>
      <p:bldP spid="6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/>
    </p:bld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5867" spc="2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750633" y="6424248"/>
            <a:ext cx="490583" cy="365125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03487" y="6425223"/>
            <a:ext cx="518502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4907" y="1028733"/>
            <a:ext cx="10994175" cy="384043"/>
          </a:xfrm>
        </p:spPr>
        <p:txBody>
          <a:bodyPr anchor="t">
            <a:noAutofit/>
          </a:bodyPr>
          <a:lstStyle>
            <a:lvl1pPr algn="ctr">
              <a:defRPr sz="1867" baseline="0">
                <a:solidFill>
                  <a:schemeClr val="bg1">
                    <a:alpha val="80000"/>
                  </a:schemeClr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dirty="0"/>
              <a:t>Slide Subtitle Here</a:t>
            </a:r>
          </a:p>
        </p:txBody>
      </p:sp>
      <p:sp>
        <p:nvSpPr>
          <p:cNvPr id="14" name="円/楕円 13"/>
          <p:cNvSpPr/>
          <p:nvPr userDrawn="1"/>
        </p:nvSpPr>
        <p:spPr>
          <a:xfrm>
            <a:off x="5687919" y="1604798"/>
            <a:ext cx="840166" cy="840093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45" hasCustomPrompt="1"/>
          </p:nvPr>
        </p:nvSpPr>
        <p:spPr>
          <a:xfrm>
            <a:off x="5905086" y="1808821"/>
            <a:ext cx="420083" cy="420047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円/楕円 15"/>
          <p:cNvSpPr/>
          <p:nvPr userDrawn="1"/>
        </p:nvSpPr>
        <p:spPr>
          <a:xfrm>
            <a:off x="5687919" y="5373216"/>
            <a:ext cx="840166" cy="840093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46" hasCustomPrompt="1"/>
          </p:nvPr>
        </p:nvSpPr>
        <p:spPr>
          <a:xfrm>
            <a:off x="5905086" y="5577239"/>
            <a:ext cx="420083" cy="420047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19" name="直線コネクタ 18"/>
          <p:cNvCxnSpPr>
            <a:stCxn id="16" idx="0"/>
            <a:endCxn id="14" idx="4"/>
          </p:cNvCxnSpPr>
          <p:nvPr userDrawn="1"/>
        </p:nvCxnSpPr>
        <p:spPr>
          <a:xfrm flipV="1">
            <a:off x="6108002" y="2444891"/>
            <a:ext cx="0" cy="2928325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 userDrawn="1"/>
        </p:nvSpPr>
        <p:spPr>
          <a:xfrm>
            <a:off x="4007587" y="2588907"/>
            <a:ext cx="840166" cy="840093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31" name="図プレースホルダー 5"/>
          <p:cNvSpPr>
            <a:spLocks noGrp="1"/>
          </p:cNvSpPr>
          <p:nvPr>
            <p:ph type="pic" sz="quarter" idx="47" hasCustomPrompt="1"/>
          </p:nvPr>
        </p:nvSpPr>
        <p:spPr>
          <a:xfrm>
            <a:off x="4224753" y="2792930"/>
            <a:ext cx="420083" cy="420047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円/楕円 34"/>
          <p:cNvSpPr/>
          <p:nvPr userDrawn="1"/>
        </p:nvSpPr>
        <p:spPr>
          <a:xfrm>
            <a:off x="4007587" y="4389107"/>
            <a:ext cx="840166" cy="840093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36" name="図プレースホルダー 5"/>
          <p:cNvSpPr>
            <a:spLocks noGrp="1"/>
          </p:cNvSpPr>
          <p:nvPr>
            <p:ph type="pic" sz="quarter" idx="48" hasCustomPrompt="1"/>
          </p:nvPr>
        </p:nvSpPr>
        <p:spPr>
          <a:xfrm>
            <a:off x="4224753" y="4593130"/>
            <a:ext cx="420083" cy="420047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円/楕円 36"/>
          <p:cNvSpPr/>
          <p:nvPr userDrawn="1"/>
        </p:nvSpPr>
        <p:spPr>
          <a:xfrm>
            <a:off x="7392256" y="2597176"/>
            <a:ext cx="840166" cy="840093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49" hasCustomPrompt="1"/>
          </p:nvPr>
        </p:nvSpPr>
        <p:spPr>
          <a:xfrm>
            <a:off x="7609423" y="2801199"/>
            <a:ext cx="420083" cy="420047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9" name="円/楕円 38"/>
          <p:cNvSpPr/>
          <p:nvPr userDrawn="1"/>
        </p:nvSpPr>
        <p:spPr>
          <a:xfrm>
            <a:off x="7392256" y="4397376"/>
            <a:ext cx="840166" cy="840093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40" name="図プレースホルダー 5"/>
          <p:cNvSpPr>
            <a:spLocks noGrp="1"/>
          </p:cNvSpPr>
          <p:nvPr>
            <p:ph type="pic" sz="quarter" idx="50" hasCustomPrompt="1"/>
          </p:nvPr>
        </p:nvSpPr>
        <p:spPr>
          <a:xfrm>
            <a:off x="7609423" y="4601399"/>
            <a:ext cx="420083" cy="420047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4847753" y="3188973"/>
            <a:ext cx="2544503" cy="144016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 flipH="1">
            <a:off x="4847753" y="3188973"/>
            <a:ext cx="2544503" cy="144016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920296" y="2709449"/>
            <a:ext cx="2399946" cy="2399738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015786" y="3525738"/>
            <a:ext cx="2208437" cy="864096"/>
          </a:xfrm>
        </p:spPr>
        <p:txBody>
          <a:bodyPr anchor="ctr">
            <a:noAutofit/>
          </a:bodyPr>
          <a:lstStyle>
            <a:lvl1pPr algn="ctr">
              <a:lnSpc>
                <a:spcPts val="3000"/>
              </a:lnSpc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</a:t>
            </a:r>
            <a:br>
              <a:rPr lang="en-US" altLang="ja-JP" dirty="0"/>
            </a:br>
            <a:r>
              <a:rPr lang="en-US" altLang="ja-JP" dirty="0"/>
              <a:t>TEXT</a:t>
            </a: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6888156" y="1508787"/>
            <a:ext cx="3288651" cy="43176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6888156" y="1892829"/>
            <a:ext cx="3288651" cy="584303"/>
          </a:xfrm>
        </p:spPr>
        <p:txBody>
          <a:bodyPr anchor="t">
            <a:noAutofit/>
          </a:bodyPr>
          <a:lstStyle>
            <a:lvl1pPr algn="l"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8568489" y="2512779"/>
            <a:ext cx="3288651" cy="43176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8568489" y="2896822"/>
            <a:ext cx="3288651" cy="584303"/>
          </a:xfrm>
        </p:spPr>
        <p:txBody>
          <a:bodyPr anchor="t">
            <a:noAutofit/>
          </a:bodyPr>
          <a:lstStyle>
            <a:lvl1pPr algn="l"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8568489" y="4341101"/>
            <a:ext cx="3288651" cy="43176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8568489" y="4725144"/>
            <a:ext cx="3288651" cy="584303"/>
          </a:xfrm>
        </p:spPr>
        <p:txBody>
          <a:bodyPr anchor="t">
            <a:noAutofit/>
          </a:bodyPr>
          <a:lstStyle>
            <a:lvl1pPr algn="l"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430879" y="2512779"/>
            <a:ext cx="3288651" cy="43176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430879" y="2896822"/>
            <a:ext cx="3288651" cy="584303"/>
          </a:xfrm>
        </p:spPr>
        <p:txBody>
          <a:bodyPr anchor="t">
            <a:noAutofit/>
          </a:bodyPr>
          <a:lstStyle>
            <a:lvl1pPr algn="l"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430879" y="4044831"/>
            <a:ext cx="3288651" cy="43176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430879" y="4428873"/>
            <a:ext cx="3288651" cy="584303"/>
          </a:xfrm>
        </p:spPr>
        <p:txBody>
          <a:bodyPr anchor="t">
            <a:noAutofit/>
          </a:bodyPr>
          <a:lstStyle>
            <a:lvl1pPr algn="l"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2159221" y="5339438"/>
            <a:ext cx="3288651" cy="43176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2159221" y="5723481"/>
            <a:ext cx="3288651" cy="584303"/>
          </a:xfrm>
        </p:spPr>
        <p:txBody>
          <a:bodyPr anchor="t">
            <a:noAutofit/>
          </a:bodyPr>
          <a:lstStyle>
            <a:lvl1pPr algn="l"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7" name="直線コネクタ 66"/>
          <p:cNvCxnSpPr>
            <a:stCxn id="14" idx="6"/>
            <a:endCxn id="54" idx="1"/>
          </p:cNvCxnSpPr>
          <p:nvPr userDrawn="1"/>
        </p:nvCxnSpPr>
        <p:spPr>
          <a:xfrm flipV="1">
            <a:off x="6528085" y="1724670"/>
            <a:ext cx="360071" cy="300174"/>
          </a:xfrm>
          <a:prstGeom prst="bentConnector3">
            <a:avLst>
              <a:gd name="adj1" fmla="val 50000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6"/>
          <p:cNvCxnSpPr>
            <a:stCxn id="37" idx="6"/>
            <a:endCxn id="56" idx="1"/>
          </p:cNvCxnSpPr>
          <p:nvPr userDrawn="1"/>
        </p:nvCxnSpPr>
        <p:spPr>
          <a:xfrm flipV="1">
            <a:off x="8232423" y="2728663"/>
            <a:ext cx="336066" cy="288560"/>
          </a:xfrm>
          <a:prstGeom prst="bentConnector3">
            <a:avLst>
              <a:gd name="adj1" fmla="val 50000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66"/>
          <p:cNvCxnSpPr>
            <a:stCxn id="30" idx="0"/>
            <a:endCxn id="60" idx="1"/>
          </p:cNvCxnSpPr>
          <p:nvPr userDrawn="1"/>
        </p:nvCxnSpPr>
        <p:spPr>
          <a:xfrm rot="16200000" flipH="1" flipV="1">
            <a:off x="2359396" y="660389"/>
            <a:ext cx="139756" cy="3996791"/>
          </a:xfrm>
          <a:prstGeom prst="bentConnector4">
            <a:avLst>
              <a:gd name="adj1" fmla="val -163519"/>
              <a:gd name="adj2" fmla="val 103813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66"/>
          <p:cNvCxnSpPr>
            <a:stCxn id="39" idx="6"/>
            <a:endCxn id="58" idx="1"/>
          </p:cNvCxnSpPr>
          <p:nvPr userDrawn="1"/>
        </p:nvCxnSpPr>
        <p:spPr>
          <a:xfrm flipV="1">
            <a:off x="8232423" y="4556985"/>
            <a:ext cx="336066" cy="260438"/>
          </a:xfrm>
          <a:prstGeom prst="bentConnector3">
            <a:avLst>
              <a:gd name="adj1" fmla="val 50000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66"/>
          <p:cNvCxnSpPr>
            <a:stCxn id="35" idx="0"/>
            <a:endCxn id="62" idx="1"/>
          </p:cNvCxnSpPr>
          <p:nvPr userDrawn="1"/>
        </p:nvCxnSpPr>
        <p:spPr>
          <a:xfrm rot="16200000" flipV="1">
            <a:off x="2365078" y="2326515"/>
            <a:ext cx="128393" cy="3996791"/>
          </a:xfrm>
          <a:prstGeom prst="bentConnector4">
            <a:avLst>
              <a:gd name="adj1" fmla="val 386841"/>
              <a:gd name="adj2" fmla="val 103813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66"/>
          <p:cNvCxnSpPr>
            <a:stCxn id="16" idx="1"/>
            <a:endCxn id="64" idx="1"/>
          </p:cNvCxnSpPr>
          <p:nvPr userDrawn="1"/>
        </p:nvCxnSpPr>
        <p:spPr>
          <a:xfrm rot="16200000" flipH="1" flipV="1">
            <a:off x="3955551" y="3699914"/>
            <a:ext cx="59077" cy="3651738"/>
          </a:xfrm>
          <a:prstGeom prst="bentConnector4">
            <a:avLst>
              <a:gd name="adj1" fmla="val -292087"/>
              <a:gd name="adj2" fmla="val 104174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03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75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7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250"/>
                            </p:stCondLst>
                            <p:childTnLst>
                              <p:par>
                                <p:cTn id="158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  <p:bldP spid="16" grpId="0" animBg="1"/>
      <p:bldP spid="18" grpId="0"/>
      <p:bldP spid="30" grpId="0" animBg="1"/>
      <p:bldP spid="31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10" grpId="0" animBg="1"/>
      <p:bldP spid="1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5867" spc="2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750633" y="6424248"/>
            <a:ext cx="490583" cy="365125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03487" y="6425223"/>
            <a:ext cx="518502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4907" y="1028733"/>
            <a:ext cx="10994175" cy="384043"/>
          </a:xfrm>
        </p:spPr>
        <p:txBody>
          <a:bodyPr anchor="t">
            <a:noAutofit/>
          </a:bodyPr>
          <a:lstStyle>
            <a:lvl1pPr algn="ctr">
              <a:defRPr sz="1867" baseline="0">
                <a:solidFill>
                  <a:schemeClr val="bg1">
                    <a:alpha val="80000"/>
                  </a:schemeClr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dirty="0"/>
              <a:t>Slide Subtitle Here</a:t>
            </a:r>
          </a:p>
        </p:txBody>
      </p:sp>
      <p:sp>
        <p:nvSpPr>
          <p:cNvPr id="4" name="山形 3"/>
          <p:cNvSpPr/>
          <p:nvPr userDrawn="1"/>
        </p:nvSpPr>
        <p:spPr>
          <a:xfrm>
            <a:off x="670926" y="3669027"/>
            <a:ext cx="2736541" cy="288032"/>
          </a:xfrm>
          <a:prstGeom prst="chevron">
            <a:avLst/>
          </a:prstGeom>
          <a:solidFill>
            <a:srgbClr val="FFFFFF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3374286" y="3669027"/>
            <a:ext cx="2736541" cy="288032"/>
          </a:xfrm>
          <a:prstGeom prst="chevron">
            <a:avLst/>
          </a:prstGeom>
          <a:solidFill>
            <a:srgbClr val="FFFFFF">
              <a:alpha val="2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山形 11"/>
          <p:cNvSpPr/>
          <p:nvPr userDrawn="1"/>
        </p:nvSpPr>
        <p:spPr>
          <a:xfrm>
            <a:off x="6081172" y="3669027"/>
            <a:ext cx="2736541" cy="288032"/>
          </a:xfrm>
          <a:prstGeom prst="chevron">
            <a:avLst/>
          </a:prstGeom>
          <a:solidFill>
            <a:srgbClr val="FFFFFF">
              <a:alpha val="3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3" name="山形 12"/>
          <p:cNvSpPr/>
          <p:nvPr userDrawn="1"/>
        </p:nvSpPr>
        <p:spPr>
          <a:xfrm>
            <a:off x="8784532" y="3669027"/>
            <a:ext cx="2736541" cy="288032"/>
          </a:xfrm>
          <a:prstGeom prst="chevron">
            <a:avLst/>
          </a:prstGeom>
          <a:solidFill>
            <a:srgbClr val="FFFFFF">
              <a:alpha val="4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46" hasCustomPrompt="1"/>
          </p:nvPr>
        </p:nvSpPr>
        <p:spPr>
          <a:xfrm>
            <a:off x="7800337" y="4389107"/>
            <a:ext cx="574897" cy="574847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8376451" y="4485117"/>
            <a:ext cx="3288651" cy="43176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8376451" y="4869160"/>
            <a:ext cx="3288651" cy="1008112"/>
          </a:xfrm>
        </p:spPr>
        <p:txBody>
          <a:bodyPr anchor="t">
            <a:noAutofit/>
          </a:bodyPr>
          <a:lstStyle>
            <a:lvl1pPr algn="l"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49" hasCustomPrompt="1"/>
          </p:nvPr>
        </p:nvSpPr>
        <p:spPr>
          <a:xfrm>
            <a:off x="5879957" y="1844824"/>
            <a:ext cx="574897" cy="574847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6456071" y="1940835"/>
            <a:ext cx="3288651" cy="43176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6456071" y="2324877"/>
            <a:ext cx="3288651" cy="1008112"/>
          </a:xfrm>
        </p:spPr>
        <p:txBody>
          <a:bodyPr anchor="t">
            <a:noAutofit/>
          </a:bodyPr>
          <a:lstStyle>
            <a:lvl1pPr algn="l"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5"/>
          <p:cNvSpPr>
            <a:spLocks noGrp="1"/>
          </p:cNvSpPr>
          <p:nvPr>
            <p:ph type="pic" sz="quarter" idx="52" hasCustomPrompt="1"/>
          </p:nvPr>
        </p:nvSpPr>
        <p:spPr>
          <a:xfrm>
            <a:off x="2831353" y="4389107"/>
            <a:ext cx="574897" cy="574847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3407468" y="4485117"/>
            <a:ext cx="3288651" cy="43176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3407468" y="4869160"/>
            <a:ext cx="3288651" cy="1008112"/>
          </a:xfrm>
        </p:spPr>
        <p:txBody>
          <a:bodyPr anchor="t">
            <a:noAutofit/>
          </a:bodyPr>
          <a:lstStyle>
            <a:lvl1pPr algn="l"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図プレースホルダー 5"/>
          <p:cNvSpPr>
            <a:spLocks noGrp="1"/>
          </p:cNvSpPr>
          <p:nvPr>
            <p:ph type="pic" sz="quarter" idx="55" hasCustomPrompt="1"/>
          </p:nvPr>
        </p:nvSpPr>
        <p:spPr>
          <a:xfrm>
            <a:off x="1367064" y="1844824"/>
            <a:ext cx="574897" cy="574847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1943178" y="1940835"/>
            <a:ext cx="3288651" cy="43176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943178" y="2324877"/>
            <a:ext cx="3288651" cy="1008112"/>
          </a:xfrm>
        </p:spPr>
        <p:txBody>
          <a:bodyPr anchor="t">
            <a:noAutofit/>
          </a:bodyPr>
          <a:lstStyle>
            <a:lvl1pPr algn="l"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" name="カギ線コネクタ 6"/>
          <p:cNvCxnSpPr>
            <a:stCxn id="4" idx="0"/>
            <a:endCxn id="43" idx="1"/>
          </p:cNvCxnSpPr>
          <p:nvPr userDrawn="1"/>
        </p:nvCxnSpPr>
        <p:spPr>
          <a:xfrm rot="16200000" flipV="1">
            <a:off x="862727" y="2564571"/>
            <a:ext cx="1536779" cy="672133"/>
          </a:xfrm>
          <a:prstGeom prst="bentConnector4">
            <a:avLst>
              <a:gd name="adj1" fmla="val 11875"/>
              <a:gd name="adj2" fmla="val 215533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カギ線コネクタ 29"/>
          <p:cNvCxnSpPr>
            <a:stCxn id="12" idx="0"/>
            <a:endCxn id="48" idx="1"/>
          </p:cNvCxnSpPr>
          <p:nvPr userDrawn="1"/>
        </p:nvCxnSpPr>
        <p:spPr>
          <a:xfrm rot="16200000" flipV="1">
            <a:off x="5824448" y="2116047"/>
            <a:ext cx="1539269" cy="1566691"/>
          </a:xfrm>
          <a:prstGeom prst="bentConnector4">
            <a:avLst>
              <a:gd name="adj1" fmla="val 12600"/>
              <a:gd name="adj2" fmla="val 109728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カギ線コネクタ 32"/>
          <p:cNvCxnSpPr>
            <a:stCxn id="10" idx="2"/>
            <a:endCxn id="50" idx="1"/>
          </p:cNvCxnSpPr>
          <p:nvPr userDrawn="1"/>
        </p:nvCxnSpPr>
        <p:spPr>
          <a:xfrm rot="5400000">
            <a:off x="3368606" y="3374592"/>
            <a:ext cx="719471" cy="1884404"/>
          </a:xfrm>
          <a:prstGeom prst="bentConnector4">
            <a:avLst>
              <a:gd name="adj1" fmla="val 43501"/>
              <a:gd name="adj2" fmla="val 108088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>
            <a:stCxn id="13" idx="2"/>
            <a:endCxn id="52" idx="1"/>
          </p:cNvCxnSpPr>
          <p:nvPr userDrawn="1"/>
        </p:nvCxnSpPr>
        <p:spPr>
          <a:xfrm rot="5400000">
            <a:off x="8546218" y="3141959"/>
            <a:ext cx="719471" cy="2349671"/>
          </a:xfrm>
          <a:prstGeom prst="bentConnector4">
            <a:avLst>
              <a:gd name="adj1" fmla="val 43501"/>
              <a:gd name="adj2" fmla="val 106487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 userDrawn="1"/>
        </p:nvSpPr>
        <p:spPr>
          <a:xfrm>
            <a:off x="1295050" y="2036237"/>
            <a:ext cx="192038" cy="192021"/>
          </a:xfrm>
          <a:prstGeom prst="rect">
            <a:avLst/>
          </a:prstGeom>
          <a:noFill/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5810738" y="2036237"/>
            <a:ext cx="189243" cy="187041"/>
          </a:xfrm>
          <a:prstGeom prst="rect">
            <a:avLst/>
          </a:prstGeom>
          <a:noFill/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2786139" y="4583010"/>
            <a:ext cx="189243" cy="187041"/>
          </a:xfrm>
          <a:prstGeom prst="rect">
            <a:avLst/>
          </a:prstGeom>
          <a:noFill/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7731118" y="4583010"/>
            <a:ext cx="189243" cy="187041"/>
          </a:xfrm>
          <a:prstGeom prst="rect">
            <a:avLst/>
          </a:prstGeom>
          <a:noFill/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89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10" grpId="0" animBg="1"/>
      <p:bldP spid="12" grpId="0" animBg="1"/>
      <p:bldP spid="13" grpId="0" animBg="1"/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9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23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78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2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4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02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8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50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  <p:sldLayoutId id="2147483934" r:id="rId19"/>
    <p:sldLayoutId id="2147483935" r:id="rId20"/>
    <p:sldLayoutId id="2147483936" r:id="rId21"/>
    <p:sldLayoutId id="2147483937" r:id="rId22"/>
    <p:sldLayoutId id="2147483939" r:id="rId23"/>
    <p:sldLayoutId id="2147483940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11" Type="http://schemas.microsoft.com/office/2007/relationships/hdphoto" Target="../media/hdphoto7.wdp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diagramDrawing" Target="../diagrams/drawing1.xml"/><Relationship Id="rId3" Type="http://schemas.openxmlformats.org/officeDocument/2006/relationships/image" Target="../media/image33.png"/><Relationship Id="rId7" Type="http://schemas.microsoft.com/office/2007/relationships/hdphoto" Target="../media/hdphoto8.wdp"/><Relationship Id="rId12" Type="http://schemas.openxmlformats.org/officeDocument/2006/relationships/diagramColors" Target="../diagrams/colors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5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4.png"/><Relationship Id="rId9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microsoft.com/office/2007/relationships/hdphoto" Target="../media/hdphoto10.wdp"/><Relationship Id="rId7" Type="http://schemas.openxmlformats.org/officeDocument/2006/relationships/chart" Target="../charts/chart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microsoft.com/office/2007/relationships/hdphoto" Target="../media/hdphoto10.wdp"/><Relationship Id="rId7" Type="http://schemas.openxmlformats.org/officeDocument/2006/relationships/chart" Target="../charts/chart7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microsoft.com/office/2007/relationships/hdphoto" Target="../media/hdphoto10.wdp"/><Relationship Id="rId7" Type="http://schemas.openxmlformats.org/officeDocument/2006/relationships/chart" Target="../charts/chart1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microsoft.com/office/2007/relationships/hdphoto" Target="../media/hdphoto10.wdp"/><Relationship Id="rId7" Type="http://schemas.openxmlformats.org/officeDocument/2006/relationships/chart" Target="../charts/chart1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microsoft.com/office/2007/relationships/hdphoto" Target="../media/hdphoto10.wdp"/><Relationship Id="rId7" Type="http://schemas.openxmlformats.org/officeDocument/2006/relationships/chart" Target="../charts/chart1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hart" Target="../charts/chart2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hart" Target="../charts/chart2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3.png"/><Relationship Id="rId7" Type="http://schemas.openxmlformats.org/officeDocument/2006/relationships/chart" Target="../charts/chart3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hart" Target="../charts/chart3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hart" Target="../charts/chart4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hart" Target="../charts/chart4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hart" Target="../charts/chart4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47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3.png"/><Relationship Id="rId7" Type="http://schemas.openxmlformats.org/officeDocument/2006/relationships/chart" Target="../charts/chart5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hart" Target="../charts/chart5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55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hart" Target="../charts/chart6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59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microsoft.com/office/2007/relationships/hdphoto" Target="../media/hdphoto12.wdp"/><Relationship Id="rId21" Type="http://schemas.openxmlformats.org/officeDocument/2006/relationships/image" Target="../media/image61.png"/><Relationship Id="rId34" Type="http://schemas.microsoft.com/office/2007/relationships/hdphoto" Target="../media/hdphoto21.wdp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2" Type="http://schemas.openxmlformats.org/officeDocument/2006/relationships/image" Target="../media/image45.png"/><Relationship Id="rId16" Type="http://schemas.openxmlformats.org/officeDocument/2006/relationships/image" Target="../media/image58.png"/><Relationship Id="rId20" Type="http://schemas.microsoft.com/office/2007/relationships/hdphoto" Target="../media/hdphoto14.wdp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microsoft.com/office/2007/relationships/hdphoto" Target="../media/hdphoto16.wdp"/><Relationship Id="rId32" Type="http://schemas.microsoft.com/office/2007/relationships/hdphoto" Target="../media/hdphoto20.wdp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23" Type="http://schemas.openxmlformats.org/officeDocument/2006/relationships/image" Target="../media/image62.png"/><Relationship Id="rId28" Type="http://schemas.microsoft.com/office/2007/relationships/hdphoto" Target="../media/hdphoto18.wdp"/><Relationship Id="rId36" Type="http://schemas.microsoft.com/office/2007/relationships/hdphoto" Target="../media/hdphoto22.wdp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31" Type="http://schemas.openxmlformats.org/officeDocument/2006/relationships/image" Target="../media/image66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56.png"/><Relationship Id="rId22" Type="http://schemas.microsoft.com/office/2007/relationships/hdphoto" Target="../media/hdphoto15.wdp"/><Relationship Id="rId27" Type="http://schemas.openxmlformats.org/officeDocument/2006/relationships/image" Target="../media/image64.png"/><Relationship Id="rId30" Type="http://schemas.microsoft.com/office/2007/relationships/hdphoto" Target="../media/hdphoto19.wdp"/><Relationship Id="rId35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microsoft.com/office/2007/relationships/hdphoto" Target="../media/hdphoto12.wdp"/><Relationship Id="rId21" Type="http://schemas.openxmlformats.org/officeDocument/2006/relationships/image" Target="../media/image61.png"/><Relationship Id="rId34" Type="http://schemas.microsoft.com/office/2007/relationships/hdphoto" Target="../media/hdphoto21.wdp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2" Type="http://schemas.openxmlformats.org/officeDocument/2006/relationships/image" Target="../media/image69.png"/><Relationship Id="rId16" Type="http://schemas.openxmlformats.org/officeDocument/2006/relationships/image" Target="../media/image58.png"/><Relationship Id="rId20" Type="http://schemas.microsoft.com/office/2007/relationships/hdphoto" Target="../media/hdphoto14.wdp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microsoft.com/office/2007/relationships/hdphoto" Target="../media/hdphoto16.wdp"/><Relationship Id="rId32" Type="http://schemas.microsoft.com/office/2007/relationships/hdphoto" Target="../media/hdphoto20.wdp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23" Type="http://schemas.openxmlformats.org/officeDocument/2006/relationships/image" Target="../media/image62.png"/><Relationship Id="rId28" Type="http://schemas.microsoft.com/office/2007/relationships/hdphoto" Target="../media/hdphoto18.wdp"/><Relationship Id="rId36" Type="http://schemas.microsoft.com/office/2007/relationships/hdphoto" Target="../media/hdphoto22.wdp"/><Relationship Id="rId10" Type="http://schemas.openxmlformats.org/officeDocument/2006/relationships/image" Target="../media/image52.png"/><Relationship Id="rId19" Type="http://schemas.openxmlformats.org/officeDocument/2006/relationships/image" Target="../media/image70.png"/><Relationship Id="rId31" Type="http://schemas.openxmlformats.org/officeDocument/2006/relationships/image" Target="../media/image71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56.png"/><Relationship Id="rId22" Type="http://schemas.microsoft.com/office/2007/relationships/hdphoto" Target="../media/hdphoto15.wdp"/><Relationship Id="rId27" Type="http://schemas.openxmlformats.org/officeDocument/2006/relationships/image" Target="../media/image64.png"/><Relationship Id="rId30" Type="http://schemas.microsoft.com/office/2007/relationships/hdphoto" Target="../media/hdphoto19.wdp"/><Relationship Id="rId35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microsoft.com/office/2007/relationships/hdphoto" Target="../media/hdphoto12.wdp"/><Relationship Id="rId21" Type="http://schemas.openxmlformats.org/officeDocument/2006/relationships/image" Target="../media/image73.png"/><Relationship Id="rId34" Type="http://schemas.openxmlformats.org/officeDocument/2006/relationships/image" Target="../media/image74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microsoft.com/office/2007/relationships/hdphoto" Target="../media/hdphoto20.wdp"/><Relationship Id="rId2" Type="http://schemas.openxmlformats.org/officeDocument/2006/relationships/image" Target="../media/image69.png"/><Relationship Id="rId16" Type="http://schemas.openxmlformats.org/officeDocument/2006/relationships/image" Target="../media/image58.png"/><Relationship Id="rId20" Type="http://schemas.microsoft.com/office/2007/relationships/hdphoto" Target="../media/hdphoto14.wdp"/><Relationship Id="rId29" Type="http://schemas.microsoft.com/office/2007/relationships/hdphoto" Target="../media/hdphoto18.wdp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microsoft.com/office/2007/relationships/hdphoto" Target="../media/hdphoto16.wdp"/><Relationship Id="rId32" Type="http://schemas.openxmlformats.org/officeDocument/2006/relationships/image" Target="../media/image71.png"/><Relationship Id="rId37" Type="http://schemas.microsoft.com/office/2007/relationships/hdphoto" Target="../media/hdphoto22.wdp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23" Type="http://schemas.openxmlformats.org/officeDocument/2006/relationships/image" Target="../media/image62.png"/><Relationship Id="rId28" Type="http://schemas.openxmlformats.org/officeDocument/2006/relationships/image" Target="../media/image64.png"/><Relationship Id="rId36" Type="http://schemas.openxmlformats.org/officeDocument/2006/relationships/image" Target="../media/image68.png"/><Relationship Id="rId10" Type="http://schemas.openxmlformats.org/officeDocument/2006/relationships/image" Target="../media/image52.png"/><Relationship Id="rId19" Type="http://schemas.openxmlformats.org/officeDocument/2006/relationships/image" Target="../media/image72.png"/><Relationship Id="rId31" Type="http://schemas.microsoft.com/office/2007/relationships/hdphoto" Target="../media/hdphoto19.wdp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56.png"/><Relationship Id="rId22" Type="http://schemas.microsoft.com/office/2007/relationships/hdphoto" Target="../media/hdphoto15.wdp"/><Relationship Id="rId27" Type="http://schemas.openxmlformats.org/officeDocument/2006/relationships/image" Target="../media/image61.png"/><Relationship Id="rId30" Type="http://schemas.openxmlformats.org/officeDocument/2006/relationships/image" Target="../media/image65.png"/><Relationship Id="rId35" Type="http://schemas.microsoft.com/office/2007/relationships/hdphoto" Target="../media/hdphoto21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23.wdp"/><Relationship Id="rId18" Type="http://schemas.openxmlformats.org/officeDocument/2006/relationships/image" Target="../media/image79.png"/><Relationship Id="rId26" Type="http://schemas.openxmlformats.org/officeDocument/2006/relationships/image" Target="../media/image63.png"/><Relationship Id="rId3" Type="http://schemas.microsoft.com/office/2007/relationships/hdphoto" Target="../media/hdphoto12.wdp"/><Relationship Id="rId21" Type="http://schemas.microsoft.com/office/2007/relationships/hdphoto" Target="../media/hdphoto14.wdp"/><Relationship Id="rId34" Type="http://schemas.openxmlformats.org/officeDocument/2006/relationships/image" Target="../media/image67.png"/><Relationship Id="rId7" Type="http://schemas.openxmlformats.org/officeDocument/2006/relationships/image" Target="../media/image77.jpg"/><Relationship Id="rId12" Type="http://schemas.openxmlformats.org/officeDocument/2006/relationships/image" Target="../media/image78.png"/><Relationship Id="rId17" Type="http://schemas.openxmlformats.org/officeDocument/2006/relationships/image" Target="../media/image58.png"/><Relationship Id="rId25" Type="http://schemas.microsoft.com/office/2007/relationships/hdphoto" Target="../media/hdphoto16.wdp"/><Relationship Id="rId33" Type="http://schemas.microsoft.com/office/2007/relationships/hdphoto" Target="../media/hdphoto20.wdp"/><Relationship Id="rId2" Type="http://schemas.openxmlformats.org/officeDocument/2006/relationships/image" Target="../media/image75.png"/><Relationship Id="rId16" Type="http://schemas.openxmlformats.org/officeDocument/2006/relationships/image" Target="../media/image57.png"/><Relationship Id="rId20" Type="http://schemas.openxmlformats.org/officeDocument/2006/relationships/image" Target="../media/image80.png"/><Relationship Id="rId29" Type="http://schemas.microsoft.com/office/2007/relationships/hdphoto" Target="../media/hdphoto18.wdp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6.png"/><Relationship Id="rId11" Type="http://schemas.openxmlformats.org/officeDocument/2006/relationships/image" Target="../media/image53.png"/><Relationship Id="rId24" Type="http://schemas.openxmlformats.org/officeDocument/2006/relationships/image" Target="../media/image81.png"/><Relationship Id="rId32" Type="http://schemas.openxmlformats.org/officeDocument/2006/relationships/image" Target="../media/image71.png"/><Relationship Id="rId37" Type="http://schemas.microsoft.com/office/2007/relationships/hdphoto" Target="../media/hdphoto22.wdp"/><Relationship Id="rId5" Type="http://schemas.openxmlformats.org/officeDocument/2006/relationships/image" Target="../media/image47.jpeg"/><Relationship Id="rId15" Type="http://schemas.openxmlformats.org/officeDocument/2006/relationships/image" Target="../media/image56.png"/><Relationship Id="rId23" Type="http://schemas.microsoft.com/office/2007/relationships/hdphoto" Target="../media/hdphoto15.wdp"/><Relationship Id="rId28" Type="http://schemas.openxmlformats.org/officeDocument/2006/relationships/image" Target="../media/image82.png"/><Relationship Id="rId36" Type="http://schemas.openxmlformats.org/officeDocument/2006/relationships/image" Target="../media/image84.png"/><Relationship Id="rId10" Type="http://schemas.openxmlformats.org/officeDocument/2006/relationships/image" Target="../media/image52.png"/><Relationship Id="rId19" Type="http://schemas.microsoft.com/office/2007/relationships/hdphoto" Target="../media/hdphoto13.wdp"/><Relationship Id="rId31" Type="http://schemas.microsoft.com/office/2007/relationships/hdphoto" Target="../media/hdphoto19.wdp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55.png"/><Relationship Id="rId22" Type="http://schemas.openxmlformats.org/officeDocument/2006/relationships/image" Target="../media/image61.png"/><Relationship Id="rId27" Type="http://schemas.microsoft.com/office/2007/relationships/hdphoto" Target="../media/hdphoto17.wdp"/><Relationship Id="rId30" Type="http://schemas.openxmlformats.org/officeDocument/2006/relationships/image" Target="../media/image83.png"/><Relationship Id="rId35" Type="http://schemas.microsoft.com/office/2007/relationships/hdphoto" Target="../media/hdphoto21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7" Type="http://schemas.microsoft.com/office/2007/relationships/hdphoto" Target="../media/hdphoto26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7.png"/><Relationship Id="rId5" Type="http://schemas.microsoft.com/office/2007/relationships/hdphoto" Target="../media/hdphoto25.wdp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408" y="1919175"/>
            <a:ext cx="6253317" cy="3686015"/>
          </a:xfrm>
        </p:spPr>
        <p:txBody>
          <a:bodyPr>
            <a:noAutofit/>
          </a:bodyPr>
          <a:lstStyle/>
          <a:p>
            <a:pPr algn="l"/>
            <a:r>
              <a:rPr lang="en-US" sz="4400" dirty="0" err="1">
                <a:solidFill>
                  <a:schemeClr val="bg1"/>
                </a:solidFill>
              </a:rPr>
              <a:t>Participación</a:t>
            </a:r>
            <a:r>
              <a:rPr lang="en-US" sz="4400" dirty="0">
                <a:solidFill>
                  <a:schemeClr val="bg1"/>
                </a:solidFill>
              </a:rPr>
              <a:t> de la </a:t>
            </a:r>
            <a:r>
              <a:rPr lang="en-US" sz="4400" dirty="0" err="1"/>
              <a:t>mujer</a:t>
            </a:r>
            <a:r>
              <a:rPr lang="en-US" sz="4400" dirty="0"/>
              <a:t> </a:t>
            </a:r>
            <a:r>
              <a:rPr lang="en-US" sz="4400" dirty="0" err="1"/>
              <a:t>afroecuatoriana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el </a:t>
            </a:r>
            <a:r>
              <a:rPr lang="en-US" sz="4400" dirty="0" err="1"/>
              <a:t>desarrollo</a:t>
            </a:r>
            <a:r>
              <a:rPr lang="en-US" sz="4400" dirty="0"/>
              <a:t> </a:t>
            </a:r>
            <a:r>
              <a:rPr lang="es-MX" sz="4400" dirty="0"/>
              <a:t>turístico</a:t>
            </a:r>
            <a:r>
              <a:rPr lang="en-US" sz="4400" dirty="0"/>
              <a:t> de la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parroquia</a:t>
            </a:r>
            <a:r>
              <a:rPr lang="en-US" sz="4400" dirty="0">
                <a:solidFill>
                  <a:schemeClr val="bg1"/>
                </a:solidFill>
              </a:rPr>
              <a:t> Salinas de Ibarra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408" y="5678760"/>
            <a:ext cx="6269347" cy="1021498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Expositor: 	Wilson Vera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Tutor:		Ing. Byron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Avilés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56647-CA96-420C-A8ED-31FEFB040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97" y="349083"/>
            <a:ext cx="4762500" cy="1314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20C56A-6B87-4D9F-9D03-FBE4C3368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7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0" y="368791"/>
            <a:ext cx="5289752" cy="6140126"/>
          </a:xfrm>
          <a:prstGeom prst="rect">
            <a:avLst/>
          </a:prstGeom>
        </p:spPr>
      </p:pic>
      <p:pic>
        <p:nvPicPr>
          <p:cNvPr id="10" name="Picture 2" descr="Resultado de imagen para turismo espe">
            <a:extLst>
              <a:ext uri="{FF2B5EF4-FFF2-40B4-BE49-F238E27FC236}">
                <a16:creationId xmlns:a16="http://schemas.microsoft.com/office/drawing/2014/main" id="{138B5B58-FF1D-48B4-A767-7CB265AC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12" y="349081"/>
            <a:ext cx="13440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5906-ED2B-4E12-AD1A-48B5872D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Capítulo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C76B3-3B45-44A4-8307-2D176E846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8492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562946" y="423204"/>
            <a:ext cx="9613861" cy="1080938"/>
          </a:xfrm>
        </p:spPr>
        <p:txBody>
          <a:bodyPr/>
          <a:lstStyle/>
          <a:p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Metodología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/>
              </a:solidFill>
              <a:latin typeface="Bebas Neue Regular" pitchFamily="50" charset="0"/>
            </a:endParaRPr>
          </a:p>
        </p:txBody>
      </p:sp>
      <p:pic>
        <p:nvPicPr>
          <p:cNvPr id="39" name="図プレースホルダー 38"/>
          <p:cNvPicPr>
            <a:picLocks noGrp="1" noChangeAspect="1"/>
          </p:cNvPicPr>
          <p:nvPr>
            <p:ph type="pic" sz="quarter" idx="4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  <p:pic>
        <p:nvPicPr>
          <p:cNvPr id="35" name="図プレースホルダー 34"/>
          <p:cNvPicPr>
            <a:picLocks noGrp="1" noChangeAspect="1"/>
          </p:cNvPicPr>
          <p:nvPr>
            <p:ph type="pic" sz="quarter" idx="4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b="189"/>
          <a:stretch>
            <a:fillRect/>
          </a:stretch>
        </p:blipFill>
        <p:spPr>
          <a:xfrm>
            <a:off x="7607120" y="4597916"/>
            <a:ext cx="420083" cy="420047"/>
          </a:xfrm>
        </p:spPr>
      </p:pic>
      <p:pic>
        <p:nvPicPr>
          <p:cNvPr id="36" name="図プレースホルダー 35"/>
          <p:cNvPicPr>
            <a:picLocks noGrp="1" noChangeAspect="1"/>
          </p:cNvPicPr>
          <p:nvPr>
            <p:ph type="pic" sz="quarter" idx="5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b="189"/>
          <a:stretch>
            <a:fillRect/>
          </a:stretch>
        </p:blipFill>
        <p:spPr>
          <a:xfrm>
            <a:off x="5905086" y="1798437"/>
            <a:ext cx="420083" cy="420047"/>
          </a:xfrm>
        </p:spPr>
      </p:pic>
      <p:sp>
        <p:nvSpPr>
          <p:cNvPr id="23" name="テキスト プレースホルダー 22"/>
          <p:cNvSpPr>
            <a:spLocks noGrp="1"/>
          </p:cNvSpPr>
          <p:nvPr>
            <p:ph type="body" sz="quarter" idx="33"/>
          </p:nvPr>
        </p:nvSpPr>
        <p:spPr>
          <a:xfrm>
            <a:off x="6888156" y="1892830"/>
            <a:ext cx="5165299" cy="431768"/>
          </a:xfrm>
        </p:spPr>
        <p:txBody>
          <a:bodyPr/>
          <a:lstStyle/>
          <a:p>
            <a:pPr marL="0" indent="0" algn="l">
              <a:buNone/>
            </a:pPr>
            <a:r>
              <a:rPr lang="en-US" sz="1700" dirty="0">
                <a:solidFill>
                  <a:schemeClr val="tx1"/>
                </a:solidFill>
              </a:rPr>
              <a:t>31 </a:t>
            </a:r>
            <a:r>
              <a:rPr lang="en-US" sz="1700" dirty="0" err="1">
                <a:solidFill>
                  <a:schemeClr val="tx1"/>
                </a:solidFill>
              </a:rPr>
              <a:t>establecimientos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turísticos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directos</a:t>
            </a:r>
            <a:r>
              <a:rPr lang="en-US" sz="1700" dirty="0">
                <a:solidFill>
                  <a:schemeClr val="tx1"/>
                </a:solidFill>
              </a:rPr>
              <a:t> e </a:t>
            </a:r>
            <a:r>
              <a:rPr lang="en-US" sz="1700" dirty="0" err="1">
                <a:solidFill>
                  <a:schemeClr val="tx1"/>
                </a:solidFill>
              </a:rPr>
              <a:t>indirectos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Censo</a:t>
            </a:r>
            <a:r>
              <a:rPr lang="en-US" dirty="0"/>
              <a:t> </a:t>
            </a:r>
            <a:r>
              <a:rPr lang="en-US" dirty="0" err="1"/>
              <a:t>turístico</a:t>
            </a:r>
            <a:endParaRPr 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57"/>
          </p:nvPr>
        </p:nvSpPr>
        <p:spPr>
          <a:xfrm>
            <a:off x="8624464" y="2844697"/>
            <a:ext cx="3288651" cy="584303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138 hombres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139 </a:t>
            </a:r>
            <a:r>
              <a:rPr lang="en-US" sz="1800" dirty="0" err="1">
                <a:solidFill>
                  <a:schemeClr val="tx1"/>
                </a:solidFill>
              </a:rPr>
              <a:t>mujeres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Muestra</a:t>
            </a:r>
            <a:r>
              <a:rPr lang="en-US" dirty="0"/>
              <a:t> PEA</a:t>
            </a: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59"/>
          </p:nvPr>
        </p:nvSpPr>
        <p:spPr>
          <a:xfrm>
            <a:off x="8568489" y="4725144"/>
            <a:ext cx="3288651" cy="85209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1. GAD Ibarra; </a:t>
            </a:r>
          </a:p>
          <a:p>
            <a:r>
              <a:rPr lang="en-US" sz="1600" dirty="0">
                <a:solidFill>
                  <a:schemeClr val="tx1"/>
                </a:solidFill>
              </a:rPr>
              <a:t>2. GAD Salinas de Ibarra; </a:t>
            </a:r>
          </a:p>
          <a:p>
            <a:r>
              <a:rPr lang="en-US" sz="1600" dirty="0">
                <a:solidFill>
                  <a:schemeClr val="tx1"/>
                </a:solidFill>
              </a:rPr>
              <a:t>3. </a:t>
            </a:r>
            <a:r>
              <a:rPr lang="en-US" sz="1600" dirty="0" err="1">
                <a:solidFill>
                  <a:schemeClr val="tx1"/>
                </a:solidFill>
              </a:rPr>
              <a:t>Ministerio</a:t>
            </a:r>
            <a:r>
              <a:rPr lang="en-US" sz="1600" dirty="0">
                <a:solidFill>
                  <a:schemeClr val="tx1"/>
                </a:solidFill>
              </a:rPr>
              <a:t> de Turismo; </a:t>
            </a:r>
          </a:p>
          <a:p>
            <a:r>
              <a:rPr lang="en-US" sz="1600" dirty="0">
                <a:solidFill>
                  <a:schemeClr val="tx1"/>
                </a:solidFill>
              </a:rPr>
              <a:t>4. </a:t>
            </a:r>
            <a:r>
              <a:rPr lang="en-US" sz="1600" dirty="0" err="1">
                <a:solidFill>
                  <a:schemeClr val="tx1"/>
                </a:solidFill>
              </a:rPr>
              <a:t>Ministerio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Trabajo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</a:p>
          <a:p>
            <a:r>
              <a:rPr lang="en-US" sz="1600" dirty="0">
                <a:solidFill>
                  <a:schemeClr val="tx1"/>
                </a:solidFill>
              </a:rPr>
              <a:t>5. FECONIC; </a:t>
            </a:r>
          </a:p>
          <a:p>
            <a:r>
              <a:rPr lang="en-US" sz="1600" dirty="0">
                <a:solidFill>
                  <a:schemeClr val="tx1"/>
                </a:solidFill>
              </a:rPr>
              <a:t>6. </a:t>
            </a:r>
            <a:r>
              <a:rPr lang="en-US" sz="1600" dirty="0" err="1">
                <a:solidFill>
                  <a:schemeClr val="tx1"/>
                </a:solidFill>
              </a:rPr>
              <a:t>Cooperativa</a:t>
            </a:r>
            <a:r>
              <a:rPr lang="en-US" sz="1600" dirty="0">
                <a:solidFill>
                  <a:schemeClr val="tx1"/>
                </a:solidFill>
              </a:rPr>
              <a:t> “</a:t>
            </a:r>
            <a:r>
              <a:rPr lang="en-US" sz="1600" dirty="0" err="1">
                <a:solidFill>
                  <a:schemeClr val="tx1"/>
                </a:solidFill>
              </a:rPr>
              <a:t>Salinerita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Entrevista</a:t>
            </a:r>
            <a:endParaRPr lang="en-US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Finalidad</a:t>
            </a:r>
            <a:endParaRPr 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Aplicada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Alcance</a:t>
            </a:r>
            <a:endParaRPr lang="en-US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Explorativo</a:t>
            </a:r>
            <a:r>
              <a:rPr lang="en-US" sz="1800" dirty="0">
                <a:solidFill>
                  <a:schemeClr val="tx1"/>
                </a:solidFill>
              </a:rPr>
              <a:t> - </a:t>
            </a:r>
            <a:r>
              <a:rPr lang="en-US" sz="1800" dirty="0" err="1">
                <a:solidFill>
                  <a:schemeClr val="tx1"/>
                </a:solidFill>
              </a:rPr>
              <a:t>descriptivo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テキスト プレースホルダー 29">
            <a:extLst>
              <a:ext uri="{FF2B5EF4-FFF2-40B4-BE49-F238E27FC236}">
                <a16:creationId xmlns:a16="http://schemas.microsoft.com/office/drawing/2014/main" id="{B0075504-3BD0-426E-A315-3E76251E0EB9}"/>
              </a:ext>
            </a:extLst>
          </p:cNvPr>
          <p:cNvSpPr txBox="1">
            <a:spLocks/>
          </p:cNvSpPr>
          <p:nvPr/>
        </p:nvSpPr>
        <p:spPr>
          <a:xfrm>
            <a:off x="2204261" y="5363588"/>
            <a:ext cx="3288651" cy="431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Bebas Neue Regular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Enfoque</a:t>
            </a:r>
            <a:endParaRPr lang="en-US" dirty="0"/>
          </a:p>
        </p:txBody>
      </p:sp>
      <p:sp>
        <p:nvSpPr>
          <p:cNvPr id="41" name="テキスト プレースホルダー 32">
            <a:extLst>
              <a:ext uri="{FF2B5EF4-FFF2-40B4-BE49-F238E27FC236}">
                <a16:creationId xmlns:a16="http://schemas.microsoft.com/office/drawing/2014/main" id="{D068DA54-3121-42CF-99AB-91E01A342006}"/>
              </a:ext>
            </a:extLst>
          </p:cNvPr>
          <p:cNvSpPr txBox="1">
            <a:spLocks/>
          </p:cNvSpPr>
          <p:nvPr/>
        </p:nvSpPr>
        <p:spPr>
          <a:xfrm>
            <a:off x="2204261" y="5705134"/>
            <a:ext cx="3288651" cy="584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chemeClr val="tx1"/>
                </a:solidFill>
              </a:rPr>
              <a:t>Mixto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E8860-0B53-44DC-BD02-42FA0BEA8A5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973" y="2962938"/>
            <a:ext cx="1920492" cy="1920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9CF7AD-EB0A-4957-AC1E-CBB858B1768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6" b="90542" l="4556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67" y="2744949"/>
            <a:ext cx="558844" cy="5843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52A959-89C9-4E46-B8FA-0C24D1933E2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78" b="96000" l="1778" r="99556">
                        <a14:foregroundMark x1="11111" y1="60000" x2="11111" y2="60000"/>
                        <a14:foregroundMark x1="13778" y1="75556" x2="13778" y2="75556"/>
                        <a14:foregroundMark x1="32000" y1="60889" x2="32000" y2="60889"/>
                        <a14:foregroundMark x1="28889" y1="72889" x2="28889" y2="72889"/>
                        <a14:foregroundMark x1="49333" y1="60889" x2="49333" y2="60889"/>
                        <a14:foregroundMark x1="90222" y1="59556" x2="90222" y2="5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27" y="2768687"/>
            <a:ext cx="468475" cy="468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AE08EC-CB38-4F41-B415-6F2632E9F05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24" l="10000" r="90000">
                        <a14:foregroundMark x1="49333" y1="32222" x2="49333" y2="32222"/>
                        <a14:foregroundMark x1="56417" y1="13492" x2="56417" y2="1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2" r="26701"/>
          <a:stretch/>
        </p:blipFill>
        <p:spPr>
          <a:xfrm>
            <a:off x="4181548" y="4566888"/>
            <a:ext cx="501409" cy="5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1129"/>
      </p:ext>
    </p:extLst>
  </p:cSld>
  <p:clrMapOvr>
    <a:masterClrMapping/>
  </p:clrMapOvr>
  <p:transition spd="slow" advTm="11935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DEEE-E679-4F03-81B1-24620A1D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Capítulo III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8BF86-B4D5-4C6A-ADE4-A39284087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50082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353701" y="408717"/>
            <a:ext cx="9613861" cy="1080938"/>
          </a:xfrm>
        </p:spPr>
        <p:txBody>
          <a:bodyPr/>
          <a:lstStyle/>
          <a:p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ebas Neue Regular" pitchFamily="50" charset="0"/>
              </a:rPr>
              <a:t>Entrevista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/>
              </a:solidFill>
              <a:latin typeface="Bebas Neue Regular" pitchFamily="50" charset="0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5803714" y="624601"/>
            <a:ext cx="2880570" cy="14401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Mayor </a:t>
            </a:r>
            <a:r>
              <a:rPr lang="en-US" sz="2400" dirty="0" err="1">
                <a:solidFill>
                  <a:schemeClr val="tx1"/>
                </a:solidFill>
              </a:rPr>
              <a:t>participación</a:t>
            </a:r>
            <a:r>
              <a:rPr lang="en-US" sz="2400" dirty="0">
                <a:solidFill>
                  <a:schemeClr val="tx1"/>
                </a:solidFill>
              </a:rPr>
              <a:t> de la </a:t>
            </a:r>
            <a:r>
              <a:rPr lang="en-US" sz="2400" dirty="0" err="1">
                <a:solidFill>
                  <a:schemeClr val="tx1"/>
                </a:solidFill>
              </a:rPr>
              <a:t>mujer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afroecuatoriana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9" name="図プレースホルダー 28"/>
          <p:cNvPicPr>
            <a:picLocks noGrp="1" noChangeAspect="1"/>
          </p:cNvPicPr>
          <p:nvPr>
            <p:ph type="pic" sz="quarter" idx="3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2376" y="4574298"/>
            <a:ext cx="600984" cy="600932"/>
          </a:xfrm>
        </p:spPr>
      </p:pic>
      <p:sp>
        <p:nvSpPr>
          <p:cNvPr id="15" name="テキスト プレースホルダー 14"/>
          <p:cNvSpPr>
            <a:spLocks noGrp="1"/>
          </p:cNvSpPr>
          <p:nvPr>
            <p:ph type="body" sz="quarter" idx="40"/>
          </p:nvPr>
        </p:nvSpPr>
        <p:spPr>
          <a:xfrm>
            <a:off x="5829355" y="2399163"/>
            <a:ext cx="2880570" cy="431767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41"/>
          </p:nvPr>
        </p:nvSpPr>
        <p:spPr>
          <a:xfrm>
            <a:off x="5829355" y="2830930"/>
            <a:ext cx="2880570" cy="1440160"/>
          </a:xfrm>
        </p:spPr>
        <p:txBody>
          <a:bodyPr/>
          <a:lstStyle/>
          <a:p>
            <a:pPr marL="0" indent="0">
              <a:buNone/>
            </a:pPr>
            <a:r>
              <a:rPr lang="es-MX" sz="2400" dirty="0">
                <a:solidFill>
                  <a:schemeClr val="tx1"/>
                </a:solidFill>
              </a:rPr>
              <a:t>Solicitud de préstamo y financiamiento a la mujer afroecuatoriana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43"/>
          </p:nvPr>
        </p:nvSpPr>
        <p:spPr>
          <a:xfrm>
            <a:off x="9526086" y="2399163"/>
            <a:ext cx="2880570" cy="431767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44"/>
          </p:nvPr>
        </p:nvSpPr>
        <p:spPr>
          <a:xfrm>
            <a:off x="9526086" y="2830930"/>
            <a:ext cx="2880570" cy="14401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</a:rPr>
              <a:t>Negocios</a:t>
            </a:r>
            <a:r>
              <a:rPr lang="en-US" sz="2400" dirty="0">
                <a:solidFill>
                  <a:schemeClr val="tx1"/>
                </a:solidFill>
              </a:rPr>
              <a:t> de comida </a:t>
            </a:r>
            <a:r>
              <a:rPr lang="en-US" sz="2400" dirty="0" err="1">
                <a:solidFill>
                  <a:schemeClr val="tx1"/>
                </a:solidFill>
              </a:rPr>
              <a:t>como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emprendimientos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1" name="図プレースホルダー 30"/>
          <p:cNvPicPr>
            <a:picLocks noGrp="1" noChangeAspect="1"/>
          </p:cNvPicPr>
          <p:nvPr>
            <p:ph type="pic" sz="quarter" idx="4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7982" y="2350876"/>
            <a:ext cx="541231" cy="541184"/>
          </a:xfrm>
        </p:spPr>
      </p:pic>
      <p:sp>
        <p:nvSpPr>
          <p:cNvPr id="21" name="テキスト プレースホルダー 20"/>
          <p:cNvSpPr>
            <a:spLocks noGrp="1"/>
          </p:cNvSpPr>
          <p:nvPr>
            <p:ph type="body" sz="quarter" idx="46"/>
          </p:nvPr>
        </p:nvSpPr>
        <p:spPr>
          <a:xfrm>
            <a:off x="9489221" y="224028"/>
            <a:ext cx="2880570" cy="431767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47"/>
          </p:nvPr>
        </p:nvSpPr>
        <p:spPr>
          <a:xfrm>
            <a:off x="9489221" y="655795"/>
            <a:ext cx="2880570" cy="14401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</a:rPr>
              <a:t>Apoyo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público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2" name="図プレースホルダー 31"/>
          <p:cNvPicPr>
            <a:picLocks noGrp="1" noChangeAspect="1"/>
          </p:cNvPicPr>
          <p:nvPr>
            <p:ph type="pic" sz="quarter" idx="4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r="255"/>
          <a:stretch>
            <a:fillRect/>
          </a:stretch>
        </p:blipFill>
        <p:spPr>
          <a:xfrm>
            <a:off x="8961117" y="175741"/>
            <a:ext cx="541231" cy="541184"/>
          </a:xfrm>
        </p:spPr>
      </p:pic>
      <p:sp>
        <p:nvSpPr>
          <p:cNvPr id="24" name="テキスト プレースホルダー 23"/>
          <p:cNvSpPr>
            <a:spLocks noGrp="1"/>
          </p:cNvSpPr>
          <p:nvPr>
            <p:ph type="body" sz="quarter" idx="49"/>
          </p:nvPr>
        </p:nvSpPr>
        <p:spPr>
          <a:xfrm>
            <a:off x="5853360" y="4605633"/>
            <a:ext cx="2880570" cy="431767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50"/>
          </p:nvPr>
        </p:nvSpPr>
        <p:spPr>
          <a:xfrm>
            <a:off x="5829355" y="5089656"/>
            <a:ext cx="2880570" cy="1440160"/>
          </a:xfrm>
        </p:spPr>
        <p:txBody>
          <a:bodyPr/>
          <a:lstStyle/>
          <a:p>
            <a:pPr marL="0" indent="0">
              <a:buNone/>
            </a:pPr>
            <a:r>
              <a:rPr lang="es-MX" sz="2400" dirty="0">
                <a:solidFill>
                  <a:schemeClr val="tx1"/>
                </a:solidFill>
              </a:rPr>
              <a:t>Menor desigualdad en tema laboral</a:t>
            </a:r>
          </a:p>
        </p:txBody>
      </p:sp>
      <p:pic>
        <p:nvPicPr>
          <p:cNvPr id="33" name="図プレースホルダー 32"/>
          <p:cNvPicPr>
            <a:picLocks noGrp="1" noChangeAspect="1"/>
          </p:cNvPicPr>
          <p:nvPr>
            <p:ph type="pic" sz="quarter" idx="5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2866" y="4574298"/>
            <a:ext cx="541231" cy="541184"/>
          </a:xfrm>
        </p:spPr>
      </p:pic>
      <p:sp>
        <p:nvSpPr>
          <p:cNvPr id="27" name="テキスト プレースホルダー 26"/>
          <p:cNvSpPr>
            <a:spLocks noGrp="1"/>
          </p:cNvSpPr>
          <p:nvPr>
            <p:ph type="body" sz="quarter" idx="52"/>
          </p:nvPr>
        </p:nvSpPr>
        <p:spPr>
          <a:xfrm>
            <a:off x="9526086" y="4607407"/>
            <a:ext cx="2880570" cy="431767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35" name="テキスト プレースホルダー 25">
            <a:extLst>
              <a:ext uri="{FF2B5EF4-FFF2-40B4-BE49-F238E27FC236}">
                <a16:creationId xmlns:a16="http://schemas.microsoft.com/office/drawing/2014/main" id="{2F0F4D2A-DB7F-404B-BBD6-8CD7908123D5}"/>
              </a:ext>
            </a:extLst>
          </p:cNvPr>
          <p:cNvSpPr txBox="1">
            <a:spLocks/>
          </p:cNvSpPr>
          <p:nvPr/>
        </p:nvSpPr>
        <p:spPr>
          <a:xfrm>
            <a:off x="9539213" y="5096415"/>
            <a:ext cx="2880570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>
                <a:solidFill>
                  <a:schemeClr val="tx1"/>
                </a:solidFill>
              </a:rPr>
              <a:t>Desigualdad ocupacional y salarial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38A83C-22A3-4C8A-97C5-B8F07B8BA08A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804" y1="33962" x2="33804" y2="33962"/>
                        <a14:foregroundMark x1="64565" y1="18396" x2="64565" y2="18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04" b="6604"/>
          <a:stretch>
            <a:fillRect/>
          </a:stretch>
        </p:blipFill>
        <p:spPr>
          <a:xfrm>
            <a:off x="5301250" y="2350876"/>
            <a:ext cx="541231" cy="54118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5FA435-E94D-4489-B482-7DB93B2F1EC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56" y="138124"/>
            <a:ext cx="541184" cy="54118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7EEA01B-286E-4434-9A2F-17280991D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412503"/>
              </p:ext>
            </p:extLst>
          </p:nvPr>
        </p:nvGraphicFramePr>
        <p:xfrm>
          <a:off x="-101156" y="2062033"/>
          <a:ext cx="5546436" cy="402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76640011"/>
      </p:ext>
    </p:extLst>
  </p:cSld>
  <p:clrMapOvr>
    <a:masterClrMapping/>
  </p:clrMapOvr>
  <p:transition spd="slow" advTm="10432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1FFD41F9-B72A-4DE5-BDAA-BB9C35E8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9" y="4711615"/>
            <a:ext cx="9870450" cy="588535"/>
          </a:xfrm>
        </p:spPr>
        <p:txBody>
          <a:bodyPr>
            <a:normAutofit/>
          </a:bodyPr>
          <a:lstStyle/>
          <a:p>
            <a:r>
              <a:rPr lang="es-MX" dirty="0"/>
              <a:t>Población Económicamente Activa – Salinas de Ibarra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524BA-1F05-4367-A83D-2C2B216A6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34111" y1="30294" x2="34111" y2="30294"/>
                        <a14:foregroundMark x1="33556" y1="9706" x2="33556" y2="9706"/>
                        <a14:foregroundMark x1="68111" y1="8529" x2="68111" y2="8529"/>
                        <a14:foregroundMark x1="70333" y1="28529" x2="70333" y2="2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00" y="235527"/>
            <a:ext cx="3845656" cy="2905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ED33C-1401-477C-81ED-066344B6C2CB}"/>
              </a:ext>
            </a:extLst>
          </p:cNvPr>
          <p:cNvSpPr txBox="1"/>
          <p:nvPr/>
        </p:nvSpPr>
        <p:spPr>
          <a:xfrm>
            <a:off x="9369270" y="3193647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139		138</a:t>
            </a:r>
          </a:p>
        </p:txBody>
      </p:sp>
    </p:spTree>
    <p:extLst>
      <p:ext uri="{BB962C8B-B14F-4D97-AF65-F5344CB8AC3E}">
        <p14:creationId xmlns:p14="http://schemas.microsoft.com/office/powerpoint/2010/main" val="240813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4634BF-EA02-4C51-BC5E-C8813E16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100000" l="222" r="100000">
                        <a14:foregroundMark x1="49111" y1="13750" x2="49111" y2="13750"/>
                        <a14:foregroundMark x1="50667" y1="69479" x2="50667" y2="69479"/>
                        <a14:foregroundMark x1="15556" y1="77604" x2="15556" y2="77604"/>
                        <a14:foregroundMark x1="76667" y1="79792" x2="76667" y2="7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14" y="185972"/>
            <a:ext cx="3501178" cy="37345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C0AE7-D733-440D-8E6E-451948F6F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6" y="1537394"/>
            <a:ext cx="3143250" cy="4876800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273059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22956"/>
              </p:ext>
            </p:extLst>
          </p:nvPr>
        </p:nvGraphicFramePr>
        <p:xfrm>
          <a:off x="7024270" y="2056431"/>
          <a:ext cx="2275590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Etnia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cultura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Etnia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cultura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514580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471748"/>
              </p:ext>
            </p:extLst>
          </p:nvPr>
        </p:nvGraphicFramePr>
        <p:xfrm>
          <a:off x="9798624" y="2056431"/>
          <a:ext cx="2275590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Estado civil</a:t>
            </a: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Estado civil</a:t>
            </a:r>
          </a:p>
        </p:txBody>
      </p:sp>
    </p:spTree>
    <p:extLst>
      <p:ext uri="{BB962C8B-B14F-4D97-AF65-F5344CB8AC3E}">
        <p14:creationId xmlns:p14="http://schemas.microsoft.com/office/powerpoint/2010/main" val="16330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4634BF-EA02-4C51-BC5E-C8813E16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100000" l="222" r="100000">
                        <a14:foregroundMark x1="49111" y1="13750" x2="49111" y2="13750"/>
                        <a14:foregroundMark x1="50667" y1="69479" x2="50667" y2="69479"/>
                        <a14:foregroundMark x1="15556" y1="77604" x2="15556" y2="77604"/>
                        <a14:foregroundMark x1="76667" y1="79792" x2="76667" y2="7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14" y="185972"/>
            <a:ext cx="3501178" cy="37345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C0AE7-D733-440D-8E6E-451948F6F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6" y="1537394"/>
            <a:ext cx="3143250" cy="4876800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594968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211301"/>
              </p:ext>
            </p:extLst>
          </p:nvPr>
        </p:nvGraphicFramePr>
        <p:xfrm>
          <a:off x="7024270" y="2056431"/>
          <a:ext cx="2275590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Educación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Educación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827478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841854"/>
              </p:ext>
            </p:extLst>
          </p:nvPr>
        </p:nvGraphicFramePr>
        <p:xfrm>
          <a:off x="9798624" y="2056431"/>
          <a:ext cx="2275590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Seguridad</a:t>
            </a:r>
            <a:r>
              <a:rPr lang="en-US" b="1" dirty="0">
                <a:solidFill>
                  <a:schemeClr val="bg1"/>
                </a:solidFill>
              </a:rPr>
              <a:t> social</a:t>
            </a: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Seguridad</a:t>
            </a:r>
            <a:r>
              <a:rPr lang="en-US" b="1" dirty="0">
                <a:solidFill>
                  <a:schemeClr val="bg1"/>
                </a:solidFill>
              </a:rPr>
              <a:t> Social</a:t>
            </a:r>
          </a:p>
        </p:txBody>
      </p:sp>
    </p:spTree>
    <p:extLst>
      <p:ext uri="{BB962C8B-B14F-4D97-AF65-F5344CB8AC3E}">
        <p14:creationId xmlns:p14="http://schemas.microsoft.com/office/powerpoint/2010/main" val="34279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4634BF-EA02-4C51-BC5E-C8813E16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100000" l="222" r="100000">
                        <a14:foregroundMark x1="49111" y1="13750" x2="49111" y2="13750"/>
                        <a14:foregroundMark x1="50667" y1="69479" x2="50667" y2="69479"/>
                        <a14:foregroundMark x1="15556" y1="77604" x2="15556" y2="77604"/>
                        <a14:foregroundMark x1="76667" y1="79792" x2="76667" y2="7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14" y="185972"/>
            <a:ext cx="3501178" cy="37345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C0AE7-D733-440D-8E6E-451948F6F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6" y="1537394"/>
            <a:ext cx="3143250" cy="4876800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058667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375020"/>
              </p:ext>
            </p:extLst>
          </p:nvPr>
        </p:nvGraphicFramePr>
        <p:xfrm>
          <a:off x="7024270" y="2056431"/>
          <a:ext cx="2275590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Empleo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Empleo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452975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703019"/>
              </p:ext>
            </p:extLst>
          </p:nvPr>
        </p:nvGraphicFramePr>
        <p:xfrm>
          <a:off x="9798624" y="2056431"/>
          <a:ext cx="2275590" cy="324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Actividad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económica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Actividad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económica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6DA265-D7ED-47DC-834B-7B13B81EE19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98" y="0"/>
            <a:ext cx="2139837" cy="21184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3A68B5-9407-4065-9F2E-E1C9A0AA065B}"/>
              </a:ext>
            </a:extLst>
          </p:cNvPr>
          <p:cNvSpPr txBox="1"/>
          <p:nvPr/>
        </p:nvSpPr>
        <p:spPr>
          <a:xfrm>
            <a:off x="10572755" y="722634"/>
            <a:ext cx="1281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/>
              <a:t>Jornada</a:t>
            </a:r>
          </a:p>
          <a:p>
            <a:pPr algn="ctr"/>
            <a:r>
              <a:rPr lang="es-MX" sz="2400" dirty="0"/>
              <a:t>42 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DE37F2-B106-4419-9A5A-820A31A46B1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35" y="4739562"/>
            <a:ext cx="2139837" cy="21184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7B1645-4A84-4BB3-9FE0-D2033888936D}"/>
              </a:ext>
            </a:extLst>
          </p:cNvPr>
          <p:cNvSpPr txBox="1"/>
          <p:nvPr/>
        </p:nvSpPr>
        <p:spPr>
          <a:xfrm>
            <a:off x="338122" y="5462196"/>
            <a:ext cx="1281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/>
              <a:t>Jornada</a:t>
            </a:r>
          </a:p>
          <a:p>
            <a:pPr algn="ctr"/>
            <a:r>
              <a:rPr lang="es-MX" sz="2400" dirty="0"/>
              <a:t>37 H</a:t>
            </a:r>
          </a:p>
        </p:txBody>
      </p:sp>
    </p:spTree>
    <p:extLst>
      <p:ext uri="{BB962C8B-B14F-4D97-AF65-F5344CB8AC3E}">
        <p14:creationId xmlns:p14="http://schemas.microsoft.com/office/powerpoint/2010/main" val="19676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4634BF-EA02-4C51-BC5E-C8813E16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100000" l="222" r="100000">
                        <a14:foregroundMark x1="49111" y1="13750" x2="49111" y2="13750"/>
                        <a14:foregroundMark x1="50667" y1="69479" x2="50667" y2="69479"/>
                        <a14:foregroundMark x1="15556" y1="77604" x2="15556" y2="77604"/>
                        <a14:foregroundMark x1="76667" y1="79792" x2="76667" y2="7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14" y="185972"/>
            <a:ext cx="3501178" cy="37345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C0AE7-D733-440D-8E6E-451948F6F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6" y="1537394"/>
            <a:ext cx="3143250" cy="4876800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081256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593240"/>
              </p:ext>
            </p:extLst>
          </p:nvPr>
        </p:nvGraphicFramePr>
        <p:xfrm>
          <a:off x="7024270" y="2056431"/>
          <a:ext cx="2275590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Contrato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laboral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Contrato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laboral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52184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564835"/>
              </p:ext>
            </p:extLst>
          </p:nvPr>
        </p:nvGraphicFramePr>
        <p:xfrm>
          <a:off x="9798624" y="2056431"/>
          <a:ext cx="2275590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Emprendimiento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Emprendimiento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4634BF-EA02-4C51-BC5E-C8813E16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100000" l="222" r="100000">
                        <a14:foregroundMark x1="49111" y1="13750" x2="49111" y2="13750"/>
                        <a14:foregroundMark x1="50667" y1="69479" x2="50667" y2="69479"/>
                        <a14:foregroundMark x1="15556" y1="77604" x2="15556" y2="77604"/>
                        <a14:foregroundMark x1="76667" y1="79792" x2="76667" y2="7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14" y="185972"/>
            <a:ext cx="3501178" cy="37345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C0AE7-D733-440D-8E6E-451948F6F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6" y="1537394"/>
            <a:ext cx="3143250" cy="4876800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700192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466485"/>
              </p:ext>
            </p:extLst>
          </p:nvPr>
        </p:nvGraphicFramePr>
        <p:xfrm>
          <a:off x="7024270" y="2056431"/>
          <a:ext cx="2275590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Ingresos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Ingresos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22593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835754"/>
              </p:ext>
            </p:extLst>
          </p:nvPr>
        </p:nvGraphicFramePr>
        <p:xfrm>
          <a:off x="9798624" y="2056431"/>
          <a:ext cx="2275590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Edad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Edad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E6DF-203A-4AB3-BB9F-1B204836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6841D-D941-4CDD-B865-6779D5031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947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191B0CB-580B-4D20-8D7B-000F7319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Sector turístico directo – Salinas de Ibarra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DCE39-DC62-4A32-825D-FF83CB4DB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34111" y1="30294" x2="34111" y2="30294"/>
                        <a14:foregroundMark x1="33556" y1="9706" x2="33556" y2="9706"/>
                        <a14:foregroundMark x1="68111" y1="8529" x2="68111" y2="8529"/>
                        <a14:foregroundMark x1="70333" y1="28529" x2="70333" y2="2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00" y="235527"/>
            <a:ext cx="3845656" cy="2905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BD9759-2556-42E8-8E0A-DE5E316CEA1A}"/>
              </a:ext>
            </a:extLst>
          </p:cNvPr>
          <p:cNvSpPr txBox="1"/>
          <p:nvPr/>
        </p:nvSpPr>
        <p:spPr>
          <a:xfrm>
            <a:off x="9556822" y="3141134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24			 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D8A976-0EB4-4AD2-9386-D0BC32918401}"/>
              </a:ext>
            </a:extLst>
          </p:cNvPr>
          <p:cNvSpPr txBox="1"/>
          <p:nvPr/>
        </p:nvSpPr>
        <p:spPr>
          <a:xfrm>
            <a:off x="309489" y="3141134"/>
            <a:ext cx="2250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Alojamiento</a:t>
            </a:r>
          </a:p>
          <a:p>
            <a:endParaRPr lang="es-MX" dirty="0"/>
          </a:p>
          <a:p>
            <a:r>
              <a:rPr lang="es-MX" dirty="0"/>
              <a:t>Alimentos y bebidas</a:t>
            </a:r>
          </a:p>
        </p:txBody>
      </p:sp>
    </p:spTree>
    <p:extLst>
      <p:ext uri="{BB962C8B-B14F-4D97-AF65-F5344CB8AC3E}">
        <p14:creationId xmlns:p14="http://schemas.microsoft.com/office/powerpoint/2010/main" val="403088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0D583-D86D-41E1-8874-5141F916F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734" y="1169173"/>
            <a:ext cx="5205689" cy="520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1821D-FC0E-4475-803F-4C32A380E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2" b="9468"/>
          <a:stretch/>
        </p:blipFill>
        <p:spPr>
          <a:xfrm>
            <a:off x="7366004" y="166228"/>
            <a:ext cx="4188909" cy="4267225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585138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084824"/>
              </p:ext>
            </p:extLst>
          </p:nvPr>
        </p:nvGraphicFramePr>
        <p:xfrm>
          <a:off x="7024269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Etnia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cultura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Etnia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cultura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126361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975418"/>
              </p:ext>
            </p:extLst>
          </p:nvPr>
        </p:nvGraphicFramePr>
        <p:xfrm>
          <a:off x="9628925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Estado civil</a:t>
            </a: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Estado civil</a:t>
            </a:r>
          </a:p>
        </p:txBody>
      </p:sp>
    </p:spTree>
    <p:extLst>
      <p:ext uri="{BB962C8B-B14F-4D97-AF65-F5344CB8AC3E}">
        <p14:creationId xmlns:p14="http://schemas.microsoft.com/office/powerpoint/2010/main" val="41377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0D583-D86D-41E1-8874-5141F916F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734" y="1169173"/>
            <a:ext cx="5205689" cy="520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1821D-FC0E-4475-803F-4C32A380E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2" b="9468"/>
          <a:stretch/>
        </p:blipFill>
        <p:spPr>
          <a:xfrm>
            <a:off x="7366004" y="166228"/>
            <a:ext cx="4188909" cy="4267225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672457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911750"/>
              </p:ext>
            </p:extLst>
          </p:nvPr>
        </p:nvGraphicFramePr>
        <p:xfrm>
          <a:off x="7024269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Educación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Educación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971201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289865"/>
              </p:ext>
            </p:extLst>
          </p:nvPr>
        </p:nvGraphicFramePr>
        <p:xfrm>
          <a:off x="9628925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Protección</a:t>
            </a:r>
            <a:r>
              <a:rPr lang="en-US" b="1" dirty="0">
                <a:solidFill>
                  <a:schemeClr val="bg1"/>
                </a:solidFill>
              </a:rPr>
              <a:t> social</a:t>
            </a: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Protección</a:t>
            </a:r>
            <a:r>
              <a:rPr lang="en-US" b="1" dirty="0">
                <a:solidFill>
                  <a:schemeClr val="bg1"/>
                </a:solidFill>
              </a:rPr>
              <a:t> social</a:t>
            </a:r>
          </a:p>
        </p:txBody>
      </p:sp>
    </p:spTree>
    <p:extLst>
      <p:ext uri="{BB962C8B-B14F-4D97-AF65-F5344CB8AC3E}">
        <p14:creationId xmlns:p14="http://schemas.microsoft.com/office/powerpoint/2010/main" val="14630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0D583-D86D-41E1-8874-5141F916F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734" y="1169173"/>
            <a:ext cx="5205689" cy="520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1821D-FC0E-4475-803F-4C32A380E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2" b="9468"/>
          <a:stretch/>
        </p:blipFill>
        <p:spPr>
          <a:xfrm>
            <a:off x="7366004" y="166228"/>
            <a:ext cx="4188909" cy="4267225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074773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945059"/>
              </p:ext>
            </p:extLst>
          </p:nvPr>
        </p:nvGraphicFramePr>
        <p:xfrm>
          <a:off x="7024269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Empleo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Empleo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104457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326410"/>
              </p:ext>
            </p:extLst>
          </p:nvPr>
        </p:nvGraphicFramePr>
        <p:xfrm>
          <a:off x="9628925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RUC-RISE</a:t>
            </a: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RUC-RISE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F59533-BC6D-406D-B096-985AF69E08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77" y="-102840"/>
            <a:ext cx="2060086" cy="2039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922C5B-A745-4B74-808D-5A8C758BF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4" y="4663449"/>
            <a:ext cx="2060086" cy="20394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6D1582-543D-416D-A11C-8C63E5843F45}"/>
              </a:ext>
            </a:extLst>
          </p:cNvPr>
          <p:cNvSpPr txBox="1"/>
          <p:nvPr/>
        </p:nvSpPr>
        <p:spPr>
          <a:xfrm>
            <a:off x="359955" y="707508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/>
              <a:t>41 años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CE6179-6699-4C82-9C60-CEAEB11FF238}"/>
              </a:ext>
            </a:extLst>
          </p:cNvPr>
          <p:cNvSpPr txBox="1"/>
          <p:nvPr/>
        </p:nvSpPr>
        <p:spPr>
          <a:xfrm>
            <a:off x="744182" y="5467661"/>
            <a:ext cx="90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/>
              <a:t>32 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46FBE4-C3B7-48BE-8CDE-1D478B1DA20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59" y="-4805"/>
            <a:ext cx="2060086" cy="20394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B3AA4C-217A-4152-9C50-D795462C6AC0}"/>
              </a:ext>
            </a:extLst>
          </p:cNvPr>
          <p:cNvSpPr txBox="1"/>
          <p:nvPr/>
        </p:nvSpPr>
        <p:spPr>
          <a:xfrm>
            <a:off x="7155791" y="805543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/>
              <a:t>52 años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BFE7EC-3AF5-4504-997A-3EC7ABC334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34" y="-4805"/>
            <a:ext cx="2060086" cy="20394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317ED9-2C97-408B-AC44-0AEAB1FF7143}"/>
              </a:ext>
            </a:extLst>
          </p:cNvPr>
          <p:cNvSpPr txBox="1"/>
          <p:nvPr/>
        </p:nvSpPr>
        <p:spPr>
          <a:xfrm>
            <a:off x="10844183" y="7994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/>
              <a:t>25 H</a:t>
            </a:r>
          </a:p>
        </p:txBody>
      </p:sp>
    </p:spTree>
    <p:extLst>
      <p:ext uri="{BB962C8B-B14F-4D97-AF65-F5344CB8AC3E}">
        <p14:creationId xmlns:p14="http://schemas.microsoft.com/office/powerpoint/2010/main" val="6584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0D583-D86D-41E1-8874-5141F916F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734" y="1169173"/>
            <a:ext cx="5205689" cy="520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1821D-FC0E-4475-803F-4C32A380E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2" b="9468"/>
          <a:stretch/>
        </p:blipFill>
        <p:spPr>
          <a:xfrm>
            <a:off x="7366004" y="166228"/>
            <a:ext cx="4188909" cy="4267225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2416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045574"/>
              </p:ext>
            </p:extLst>
          </p:nvPr>
        </p:nvGraphicFramePr>
        <p:xfrm>
          <a:off x="7024269" y="2056430"/>
          <a:ext cx="2563075" cy="327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Contrato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laboral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Contrato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laboral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641081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090591"/>
              </p:ext>
            </p:extLst>
          </p:nvPr>
        </p:nvGraphicFramePr>
        <p:xfrm>
          <a:off x="9628925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Emprendimiento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Emprendimiento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0D583-D86D-41E1-8874-5141F916F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734" y="1169173"/>
            <a:ext cx="5205689" cy="520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1821D-FC0E-4475-803F-4C32A380E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2" b="9468"/>
          <a:stretch/>
        </p:blipFill>
        <p:spPr>
          <a:xfrm>
            <a:off x="7366004" y="166228"/>
            <a:ext cx="4188909" cy="4267225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785361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586093"/>
              </p:ext>
            </p:extLst>
          </p:nvPr>
        </p:nvGraphicFramePr>
        <p:xfrm>
          <a:off x="7024269" y="2056430"/>
          <a:ext cx="2563075" cy="3097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Ingresos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Ingresos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236234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56803"/>
              </p:ext>
            </p:extLst>
          </p:nvPr>
        </p:nvGraphicFramePr>
        <p:xfrm>
          <a:off x="9628925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Principal </a:t>
            </a:r>
            <a:r>
              <a:rPr lang="en-US" b="1" dirty="0" err="1">
                <a:solidFill>
                  <a:schemeClr val="bg1"/>
                </a:solidFill>
              </a:rPr>
              <a:t>actividad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Principal </a:t>
            </a:r>
            <a:r>
              <a:rPr lang="en-US" b="1" dirty="0" err="1">
                <a:solidFill>
                  <a:schemeClr val="bg1"/>
                </a:solidFill>
              </a:rPr>
              <a:t>actividad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1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9D097D11-CB30-46C6-ACF3-EF198CFF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Sector turístico indirecto – Salinas de Ibarra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F005E-4730-4D08-8CF0-699A22FF4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34111" y1="30294" x2="34111" y2="30294"/>
                        <a14:foregroundMark x1="33556" y1="9706" x2="33556" y2="9706"/>
                        <a14:foregroundMark x1="68111" y1="8529" x2="68111" y2="8529"/>
                        <a14:foregroundMark x1="70333" y1="28529" x2="70333" y2="2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00" y="235527"/>
            <a:ext cx="3845656" cy="2905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86A296-3A32-4727-A8A1-75A91E2A69CB}"/>
              </a:ext>
            </a:extLst>
          </p:cNvPr>
          <p:cNvSpPr txBox="1"/>
          <p:nvPr/>
        </p:nvSpPr>
        <p:spPr>
          <a:xfrm>
            <a:off x="9556822" y="3141134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42			10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0DBE69-EB0B-467E-B675-DB55465CBD44}"/>
              </a:ext>
            </a:extLst>
          </p:cNvPr>
          <p:cNvSpPr txBox="1"/>
          <p:nvPr/>
        </p:nvSpPr>
        <p:spPr>
          <a:xfrm>
            <a:off x="351692" y="494665"/>
            <a:ext cx="209865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Complejo turístico</a:t>
            </a:r>
          </a:p>
          <a:p>
            <a:endParaRPr lang="es-MX" dirty="0"/>
          </a:p>
          <a:p>
            <a:r>
              <a:rPr lang="es-MX" dirty="0"/>
              <a:t>Museo</a:t>
            </a:r>
          </a:p>
          <a:p>
            <a:endParaRPr lang="es-MX" dirty="0"/>
          </a:p>
          <a:p>
            <a:r>
              <a:rPr lang="es-MX" dirty="0"/>
              <a:t>Transporte</a:t>
            </a:r>
          </a:p>
          <a:p>
            <a:endParaRPr lang="es-MX" dirty="0"/>
          </a:p>
          <a:p>
            <a:r>
              <a:rPr lang="es-MX" dirty="0"/>
              <a:t>Infocentro</a:t>
            </a:r>
          </a:p>
          <a:p>
            <a:endParaRPr lang="es-MX" dirty="0"/>
          </a:p>
          <a:p>
            <a:r>
              <a:rPr lang="es-MX" dirty="0"/>
              <a:t>Agroindustria</a:t>
            </a:r>
          </a:p>
          <a:p>
            <a:endParaRPr lang="es-MX" dirty="0"/>
          </a:p>
          <a:p>
            <a:r>
              <a:rPr lang="es-MX" dirty="0"/>
              <a:t>Artesanía</a:t>
            </a:r>
          </a:p>
          <a:p>
            <a:endParaRPr lang="es-MX" dirty="0"/>
          </a:p>
          <a:p>
            <a:r>
              <a:rPr lang="es-MX" dirty="0"/>
              <a:t>Grupos de danza</a:t>
            </a:r>
          </a:p>
        </p:txBody>
      </p:sp>
    </p:spTree>
    <p:extLst>
      <p:ext uri="{BB962C8B-B14F-4D97-AF65-F5344CB8AC3E}">
        <p14:creationId xmlns:p14="http://schemas.microsoft.com/office/powerpoint/2010/main" val="3800737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0D583-D86D-41E1-8874-5141F916F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734" y="1169173"/>
            <a:ext cx="5205689" cy="520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1821D-FC0E-4475-803F-4C32A380E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2" b="9468"/>
          <a:stretch/>
        </p:blipFill>
        <p:spPr>
          <a:xfrm>
            <a:off x="7366004" y="166228"/>
            <a:ext cx="4188909" cy="4267225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713341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697695"/>
              </p:ext>
            </p:extLst>
          </p:nvPr>
        </p:nvGraphicFramePr>
        <p:xfrm>
          <a:off x="7024269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Etnia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cultura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Etnia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cultura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271959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167924"/>
              </p:ext>
            </p:extLst>
          </p:nvPr>
        </p:nvGraphicFramePr>
        <p:xfrm>
          <a:off x="9628925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Estado civil</a:t>
            </a: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Estado civil</a:t>
            </a:r>
          </a:p>
        </p:txBody>
      </p:sp>
    </p:spTree>
    <p:extLst>
      <p:ext uri="{BB962C8B-B14F-4D97-AF65-F5344CB8AC3E}">
        <p14:creationId xmlns:p14="http://schemas.microsoft.com/office/powerpoint/2010/main" val="19366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0D583-D86D-41E1-8874-5141F916F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734" y="1169173"/>
            <a:ext cx="5205689" cy="520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1821D-FC0E-4475-803F-4C32A380E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2" b="9468"/>
          <a:stretch/>
        </p:blipFill>
        <p:spPr>
          <a:xfrm>
            <a:off x="7366004" y="166228"/>
            <a:ext cx="4188909" cy="4267225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896664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820410"/>
              </p:ext>
            </p:extLst>
          </p:nvPr>
        </p:nvGraphicFramePr>
        <p:xfrm>
          <a:off x="7024269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Educación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Educación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376316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/>
        </p:nvGraphicFramePr>
        <p:xfrm>
          <a:off x="9628925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Protección</a:t>
            </a:r>
            <a:r>
              <a:rPr lang="en-US" b="1" dirty="0">
                <a:solidFill>
                  <a:schemeClr val="bg1"/>
                </a:solidFill>
              </a:rPr>
              <a:t> social</a:t>
            </a: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Protección</a:t>
            </a:r>
            <a:r>
              <a:rPr lang="en-US" b="1" dirty="0">
                <a:solidFill>
                  <a:schemeClr val="bg1"/>
                </a:solidFill>
              </a:rPr>
              <a:t> social</a:t>
            </a:r>
          </a:p>
        </p:txBody>
      </p:sp>
    </p:spTree>
    <p:extLst>
      <p:ext uri="{BB962C8B-B14F-4D97-AF65-F5344CB8AC3E}">
        <p14:creationId xmlns:p14="http://schemas.microsoft.com/office/powerpoint/2010/main" val="12427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0D583-D86D-41E1-8874-5141F916F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734" y="1169173"/>
            <a:ext cx="5205689" cy="520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1821D-FC0E-4475-803F-4C32A380E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2" b="9468"/>
          <a:stretch/>
        </p:blipFill>
        <p:spPr>
          <a:xfrm>
            <a:off x="7366004" y="166228"/>
            <a:ext cx="4188909" cy="4267225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6025638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772134"/>
              </p:ext>
            </p:extLst>
          </p:nvPr>
        </p:nvGraphicFramePr>
        <p:xfrm>
          <a:off x="7024269" y="2056431"/>
          <a:ext cx="2563075" cy="330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Empleo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Empleo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625097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306856"/>
              </p:ext>
            </p:extLst>
          </p:nvPr>
        </p:nvGraphicFramePr>
        <p:xfrm>
          <a:off x="9628925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RUC-RISE</a:t>
            </a: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RUC-RISE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F59533-BC6D-406D-B096-985AF69E08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77" y="-102840"/>
            <a:ext cx="2060086" cy="2039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922C5B-A745-4B74-808D-5A8C758BF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4" y="4663449"/>
            <a:ext cx="2060086" cy="20394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6D1582-543D-416D-A11C-8C63E5843F45}"/>
              </a:ext>
            </a:extLst>
          </p:cNvPr>
          <p:cNvSpPr txBox="1"/>
          <p:nvPr/>
        </p:nvSpPr>
        <p:spPr>
          <a:xfrm>
            <a:off x="359955" y="707508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/>
              <a:t>27 años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CE6179-6699-4C82-9C60-CEAEB11FF238}"/>
              </a:ext>
            </a:extLst>
          </p:cNvPr>
          <p:cNvSpPr txBox="1"/>
          <p:nvPr/>
        </p:nvSpPr>
        <p:spPr>
          <a:xfrm>
            <a:off x="744183" y="546766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/>
              <a:t>18 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46FBE4-C3B7-48BE-8CDE-1D478B1DA20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59" y="-4805"/>
            <a:ext cx="2060086" cy="20394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B3AA4C-217A-4152-9C50-D795462C6AC0}"/>
              </a:ext>
            </a:extLst>
          </p:cNvPr>
          <p:cNvSpPr txBox="1"/>
          <p:nvPr/>
        </p:nvSpPr>
        <p:spPr>
          <a:xfrm>
            <a:off x="7155791" y="805543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/>
              <a:t>39 años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BFE7EC-3AF5-4504-997A-3EC7ABC334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34" y="-4805"/>
            <a:ext cx="2060086" cy="20394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317ED9-2C97-408B-AC44-0AEAB1FF7143}"/>
              </a:ext>
            </a:extLst>
          </p:cNvPr>
          <p:cNvSpPr txBox="1"/>
          <p:nvPr/>
        </p:nvSpPr>
        <p:spPr>
          <a:xfrm>
            <a:off x="10844183" y="7994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/>
              <a:t>20 H</a:t>
            </a:r>
          </a:p>
        </p:txBody>
      </p:sp>
    </p:spTree>
    <p:extLst>
      <p:ext uri="{BB962C8B-B14F-4D97-AF65-F5344CB8AC3E}">
        <p14:creationId xmlns:p14="http://schemas.microsoft.com/office/powerpoint/2010/main" val="13063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708030" y="369120"/>
            <a:ext cx="9613861" cy="1080938"/>
          </a:xfrm>
        </p:spPr>
        <p:txBody>
          <a:bodyPr/>
          <a:lstStyle/>
          <a:p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ebas Neue Regular" pitchFamily="50" charset="0"/>
              </a:rPr>
              <a:t>Reseña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ebas Neue Regular" pitchFamily="50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ebas Neue Regular" pitchFamily="50" charset="0"/>
              </a:rPr>
              <a:t>histórica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/>
              </a:solidFill>
              <a:latin typeface="Bebas Neue Regular" pitchFamily="50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Movimiento</a:t>
            </a:r>
            <a:br>
              <a:rPr lang="en-US" dirty="0"/>
            </a:br>
            <a:r>
              <a:rPr lang="en-US" dirty="0" err="1"/>
              <a:t>Feminista</a:t>
            </a:r>
            <a:endParaRPr 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Siglo</a:t>
            </a:r>
            <a:r>
              <a:rPr lang="en-US" sz="2000" dirty="0">
                <a:solidFill>
                  <a:schemeClr val="tx1"/>
                </a:solidFill>
              </a:rPr>
              <a:t> XIX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Estados</a:t>
            </a:r>
            <a:r>
              <a:rPr lang="en-US" sz="2000" dirty="0">
                <a:solidFill>
                  <a:schemeClr val="tx1"/>
                </a:solidFill>
              </a:rPr>
              <a:t> Unidos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Ecuador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Matilde </a:t>
            </a:r>
            <a:r>
              <a:rPr lang="en-US" sz="2000" dirty="0" err="1">
                <a:solidFill>
                  <a:schemeClr val="tx1"/>
                </a:solidFill>
              </a:rPr>
              <a:t>Higaldo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Procel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María </a:t>
            </a:r>
            <a:r>
              <a:rPr lang="en-US" sz="2000" dirty="0" err="1">
                <a:solidFill>
                  <a:schemeClr val="tx1"/>
                </a:solidFill>
              </a:rPr>
              <a:t>Chiquinquirá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Derechos de la </a:t>
            </a:r>
            <a:r>
              <a:rPr lang="en-US" dirty="0" err="1"/>
              <a:t>mujer</a:t>
            </a:r>
            <a:r>
              <a:rPr lang="en-US" dirty="0"/>
              <a:t> </a:t>
            </a:r>
            <a:r>
              <a:rPr lang="en-US" dirty="0" err="1"/>
              <a:t>blanca</a:t>
            </a:r>
            <a:endParaRPr 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No </a:t>
            </a:r>
            <a:r>
              <a:rPr lang="en-US" sz="2000" dirty="0" err="1">
                <a:solidFill>
                  <a:schemeClr val="tx1"/>
                </a:solidFill>
              </a:rPr>
              <a:t>serian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igual</a:t>
            </a:r>
            <a:r>
              <a:rPr lang="en-US" sz="2000" dirty="0">
                <a:solidFill>
                  <a:schemeClr val="tx1"/>
                </a:solidFill>
              </a:rPr>
              <a:t> al de la </a:t>
            </a:r>
            <a:r>
              <a:rPr lang="en-US" sz="2000" dirty="0" err="1">
                <a:solidFill>
                  <a:schemeClr val="tx1"/>
                </a:solidFill>
              </a:rPr>
              <a:t>mujer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negra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Turismo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0BFDF3B-DB04-431B-8986-0EEC222022B5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b="118"/>
          <a:stretch>
            <a:fillRect/>
          </a:stretch>
        </p:blipFill>
        <p:spPr>
          <a:xfrm>
            <a:off x="1398934" y="2188726"/>
            <a:ext cx="970193" cy="970109"/>
          </a:xfr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B64F16D-6B18-40E1-8C7E-3D93C6D3BBBB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163" l="9677" r="82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6" r="8976"/>
          <a:stretch>
            <a:fillRect/>
          </a:stretch>
        </p:blipFill>
        <p:spPr>
          <a:xfrm>
            <a:off x="1398934" y="4588993"/>
            <a:ext cx="1081030" cy="1080937"/>
          </a:xfrm>
        </p:spPr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58C33946-67D7-4555-9371-0791EDCD0C11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 b="1765"/>
          <a:stretch>
            <a:fillRect/>
          </a:stretch>
        </p:blipFill>
        <p:spPr>
          <a:xfrm>
            <a:off x="6872017" y="2188726"/>
            <a:ext cx="970193" cy="970109"/>
          </a:xfr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47FFE501-CDF3-4213-98D2-9B8B0CF55A48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r="118"/>
          <a:stretch>
            <a:fillRect/>
          </a:stretch>
        </p:blipFill>
        <p:spPr>
          <a:xfrm>
            <a:off x="6872017" y="4574159"/>
            <a:ext cx="1081031" cy="1080937"/>
          </a:xfrm>
        </p:spPr>
      </p:pic>
      <p:sp>
        <p:nvSpPr>
          <p:cNvPr id="40" name="テキスト プレースホルダー 15">
            <a:extLst>
              <a:ext uri="{FF2B5EF4-FFF2-40B4-BE49-F238E27FC236}">
                <a16:creationId xmlns:a16="http://schemas.microsoft.com/office/drawing/2014/main" id="{FD42F9E6-6406-49C6-8348-019DDBC2D159}"/>
              </a:ext>
            </a:extLst>
          </p:cNvPr>
          <p:cNvSpPr txBox="1">
            <a:spLocks/>
          </p:cNvSpPr>
          <p:nvPr/>
        </p:nvSpPr>
        <p:spPr>
          <a:xfrm>
            <a:off x="8688513" y="4720752"/>
            <a:ext cx="2976060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Desarrollo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Oportunidad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Igualdad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género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97572"/>
      </p:ext>
    </p:extLst>
  </p:cSld>
  <p:clrMapOvr>
    <a:masterClrMapping/>
  </p:clrMapOvr>
  <p:transition spd="slow" advTm="8591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0D583-D86D-41E1-8874-5141F916F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734" y="1169173"/>
            <a:ext cx="5205689" cy="520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1821D-FC0E-4475-803F-4C32A380E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2" b="9468"/>
          <a:stretch/>
        </p:blipFill>
        <p:spPr>
          <a:xfrm>
            <a:off x="7366004" y="166228"/>
            <a:ext cx="4188909" cy="4267225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953356"/>
              </p:ext>
            </p:extLst>
          </p:nvPr>
        </p:nvGraphicFramePr>
        <p:xfrm>
          <a:off x="2350949" y="683863"/>
          <a:ext cx="3748956" cy="323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871063"/>
              </p:ext>
            </p:extLst>
          </p:nvPr>
        </p:nvGraphicFramePr>
        <p:xfrm>
          <a:off x="7024269" y="2056430"/>
          <a:ext cx="2563075" cy="361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74476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Contrato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laboral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813567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Contrato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laboral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259749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939301"/>
              </p:ext>
            </p:extLst>
          </p:nvPr>
        </p:nvGraphicFramePr>
        <p:xfrm>
          <a:off x="9628925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Emprendimiento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Emprendimiento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0D583-D86D-41E1-8874-5141F916F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734" y="1169173"/>
            <a:ext cx="5205689" cy="520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1821D-FC0E-4475-803F-4C32A380E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2" b="9468"/>
          <a:stretch/>
        </p:blipFill>
        <p:spPr>
          <a:xfrm>
            <a:off x="7366004" y="166228"/>
            <a:ext cx="4188909" cy="4267225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F5A3AA7-CF17-4B26-9C3C-6BC2890AB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428937"/>
              </p:ext>
            </p:extLst>
          </p:nvPr>
        </p:nvGraphicFramePr>
        <p:xfrm>
          <a:off x="2350949" y="683863"/>
          <a:ext cx="3748956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FC9D2DC-E378-448D-BF46-6683FF575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719103"/>
              </p:ext>
            </p:extLst>
          </p:nvPr>
        </p:nvGraphicFramePr>
        <p:xfrm>
          <a:off x="7024269" y="2056430"/>
          <a:ext cx="2563075" cy="3097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ular Callout 21">
            <a:extLst>
              <a:ext uri="{FF2B5EF4-FFF2-40B4-BE49-F238E27FC236}">
                <a16:creationId xmlns:a16="http://schemas.microsoft.com/office/drawing/2014/main" id="{05837A17-1626-4C2E-A5B2-2381CED3743F}"/>
              </a:ext>
            </a:extLst>
          </p:cNvPr>
          <p:cNvSpPr/>
          <p:nvPr/>
        </p:nvSpPr>
        <p:spPr>
          <a:xfrm>
            <a:off x="5374856" y="552567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Ingresos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ular Callout 22">
            <a:extLst>
              <a:ext uri="{FF2B5EF4-FFF2-40B4-BE49-F238E27FC236}">
                <a16:creationId xmlns:a16="http://schemas.microsoft.com/office/drawing/2014/main" id="{CB0BFECE-37AE-46CB-B601-7212E3D4D0EF}"/>
              </a:ext>
            </a:extLst>
          </p:cNvPr>
          <p:cNvSpPr/>
          <p:nvPr/>
        </p:nvSpPr>
        <p:spPr>
          <a:xfrm>
            <a:off x="7440921" y="5547784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Ingresos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A45E9C-502F-4863-8C50-A03401116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166393"/>
              </p:ext>
            </p:extLst>
          </p:nvPr>
        </p:nvGraphicFramePr>
        <p:xfrm>
          <a:off x="2364233" y="3920562"/>
          <a:ext cx="3735672" cy="27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544D28-1671-4591-9035-F63E6D09DC16}"/>
              </a:ext>
            </a:extLst>
          </p:cNvPr>
          <p:cNvGraphicFramePr/>
          <p:nvPr/>
        </p:nvGraphicFramePr>
        <p:xfrm>
          <a:off x="9628925" y="2056431"/>
          <a:ext cx="2563075" cy="3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ular Callout 21">
            <a:extLst>
              <a:ext uri="{FF2B5EF4-FFF2-40B4-BE49-F238E27FC236}">
                <a16:creationId xmlns:a16="http://schemas.microsoft.com/office/drawing/2014/main" id="{E605262D-34C3-4928-8A44-09C18F0AFD17}"/>
              </a:ext>
            </a:extLst>
          </p:cNvPr>
          <p:cNvSpPr/>
          <p:nvPr/>
        </p:nvSpPr>
        <p:spPr>
          <a:xfrm>
            <a:off x="5374856" y="3739112"/>
            <a:ext cx="1442288" cy="870333"/>
          </a:xfrm>
          <a:prstGeom prst="wedgeRectCallout">
            <a:avLst>
              <a:gd name="adj1" fmla="val -63759"/>
              <a:gd name="adj2" fmla="val 331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Principal </a:t>
            </a:r>
            <a:r>
              <a:rPr lang="en-US" b="1" dirty="0" err="1">
                <a:solidFill>
                  <a:schemeClr val="bg1"/>
                </a:solidFill>
              </a:rPr>
              <a:t>actividad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79B41050-DE11-4EE2-89F4-2332038908C6}"/>
              </a:ext>
            </a:extLst>
          </p:cNvPr>
          <p:cNvSpPr/>
          <p:nvPr/>
        </p:nvSpPr>
        <p:spPr>
          <a:xfrm>
            <a:off x="10224225" y="5543861"/>
            <a:ext cx="1442288" cy="870333"/>
          </a:xfrm>
          <a:prstGeom prst="wedgeRectCallout">
            <a:avLst>
              <a:gd name="adj1" fmla="val 19813"/>
              <a:gd name="adj2" fmla="val -7346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Principal </a:t>
            </a:r>
            <a:r>
              <a:rPr lang="en-US" b="1" dirty="0" err="1">
                <a:solidFill>
                  <a:schemeClr val="bg1"/>
                </a:solidFill>
              </a:rPr>
              <a:t>actividad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7" grpId="0" animBg="1"/>
      <p:bldP spid="28" grpId="0" animBg="1"/>
      <p:bldGraphic spid="9" grpId="0">
        <p:bldAsOne/>
      </p:bldGraphic>
      <p:bldGraphic spid="10" grpId="0">
        <p:bldAsOne/>
      </p:bldGraphic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0AEF-9B4C-4734-88B3-2A3880C4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Perfil ocupacional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99C47-764C-4A02-AEC9-7E4F5A1AF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2F955C-8F18-48F2-8BEF-5DD145853A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02" y="450273"/>
            <a:ext cx="3759088" cy="37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47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05E05C1-1CE0-4B48-A553-98FDF836ECF9}"/>
              </a:ext>
            </a:extLst>
          </p:cNvPr>
          <p:cNvSpPr/>
          <p:nvPr/>
        </p:nvSpPr>
        <p:spPr>
          <a:xfrm>
            <a:off x="139210" y="135781"/>
            <a:ext cx="40591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Mujer</a:t>
            </a:r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comida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CB5B1C-B72D-4852-8A23-F10AAD8BF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9" b="100000" l="0" r="100000">
                        <a14:foregroundMark x1="82902" y1="44706" x2="82902" y2="4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312" flipH="1">
            <a:off x="4679348" y="3699072"/>
            <a:ext cx="1606550" cy="35401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C076E205-EE6D-4DA2-AC0E-A4FEBD2D0190}"/>
              </a:ext>
            </a:extLst>
          </p:cNvPr>
          <p:cNvSpPr/>
          <p:nvPr/>
        </p:nvSpPr>
        <p:spPr>
          <a:xfrm>
            <a:off x="3826860" y="1600397"/>
            <a:ext cx="647700" cy="647700"/>
          </a:xfrm>
          <a:prstGeom prst="ellipse">
            <a:avLst/>
          </a:prstGeom>
          <a:blipFill dpi="0"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E99E1B-04B7-414E-B47D-5CBE5210AB10}"/>
              </a:ext>
            </a:extLst>
          </p:cNvPr>
          <p:cNvSpPr/>
          <p:nvPr/>
        </p:nvSpPr>
        <p:spPr>
          <a:xfrm>
            <a:off x="8916385" y="1589284"/>
            <a:ext cx="647700" cy="647700"/>
          </a:xfrm>
          <a:prstGeom prst="ellipse">
            <a:avLst/>
          </a:prstGeom>
          <a:blipFill dpi="0"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F8C149-F6F8-4490-82A4-C1E182F9ACE8}"/>
              </a:ext>
            </a:extLst>
          </p:cNvPr>
          <p:cNvSpPr/>
          <p:nvPr/>
        </p:nvSpPr>
        <p:spPr>
          <a:xfrm>
            <a:off x="8897335" y="3484759"/>
            <a:ext cx="647700" cy="647700"/>
          </a:xfrm>
          <a:prstGeom prst="ellipse">
            <a:avLst/>
          </a:prstGeom>
          <a:blipFill dpi="0"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4268B4-1DB0-41DD-839B-0092AFB4AD4E}"/>
              </a:ext>
            </a:extLst>
          </p:cNvPr>
          <p:cNvSpPr/>
          <p:nvPr/>
        </p:nvSpPr>
        <p:spPr>
          <a:xfrm flipH="1">
            <a:off x="6374798" y="3495872"/>
            <a:ext cx="627062" cy="647700"/>
          </a:xfrm>
          <a:prstGeom prst="ellipse">
            <a:avLst/>
          </a:prstGeom>
          <a:blipFill dpi="0" rotWithShape="1"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4E91AC0-E78A-464D-B1B5-22EB9C806943}"/>
              </a:ext>
            </a:extLst>
          </p:cNvPr>
          <p:cNvSpPr/>
          <p:nvPr/>
        </p:nvSpPr>
        <p:spPr>
          <a:xfrm>
            <a:off x="8916385" y="2552897"/>
            <a:ext cx="647700" cy="647700"/>
          </a:xfrm>
          <a:prstGeom prst="ellipse">
            <a:avLst/>
          </a:prstGeom>
          <a:blipFill dpi="0"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9476EED-A266-4200-B06C-B2192695F044}"/>
              </a:ext>
            </a:extLst>
          </p:cNvPr>
          <p:cNvSpPr/>
          <p:nvPr/>
        </p:nvSpPr>
        <p:spPr>
          <a:xfrm>
            <a:off x="3826860" y="4446784"/>
            <a:ext cx="647700" cy="647700"/>
          </a:xfrm>
          <a:prstGeom prst="ellipse">
            <a:avLst/>
          </a:prstGeom>
          <a:blipFill dpi="0"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82A6B21-677F-4985-9F90-1AF454EEB2D7}"/>
              </a:ext>
            </a:extLst>
          </p:cNvPr>
          <p:cNvSpPr/>
          <p:nvPr/>
        </p:nvSpPr>
        <p:spPr>
          <a:xfrm>
            <a:off x="8897335" y="4437259"/>
            <a:ext cx="638175" cy="647700"/>
          </a:xfrm>
          <a:prstGeom prst="ellipse">
            <a:avLst/>
          </a:prstGeom>
          <a:blipFill dpi="0"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FD449D6-0481-496F-8A92-236F1F67EBF7}"/>
              </a:ext>
            </a:extLst>
          </p:cNvPr>
          <p:cNvSpPr/>
          <p:nvPr/>
        </p:nvSpPr>
        <p:spPr>
          <a:xfrm>
            <a:off x="6354160" y="5610422"/>
            <a:ext cx="644525" cy="647700"/>
          </a:xfrm>
          <a:prstGeom prst="ellipse">
            <a:avLst/>
          </a:prstGeom>
          <a:blipFill dpi="0" rotWithShape="1"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2254B9-2FD0-41E3-BE63-76CE492BC351}"/>
              </a:ext>
            </a:extLst>
          </p:cNvPr>
          <p:cNvSpPr/>
          <p:nvPr/>
        </p:nvSpPr>
        <p:spPr>
          <a:xfrm>
            <a:off x="6355748" y="1579759"/>
            <a:ext cx="644525" cy="647700"/>
          </a:xfrm>
          <a:prstGeom prst="ellipse">
            <a:avLst/>
          </a:prstGeom>
          <a:blipFill dpi="0" rotWithShape="1"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62C3B89-0941-4818-98DF-A09DF73910F4}"/>
              </a:ext>
            </a:extLst>
          </p:cNvPr>
          <p:cNvSpPr/>
          <p:nvPr/>
        </p:nvSpPr>
        <p:spPr>
          <a:xfrm>
            <a:off x="3845910" y="5400872"/>
            <a:ext cx="647700" cy="647700"/>
          </a:xfrm>
          <a:prstGeom prst="ellipse">
            <a:avLst/>
          </a:prstGeom>
          <a:blipFill dpi="0" rotWithShape="1"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BFC536-D20F-4D5D-8990-CD7277401E0E}"/>
              </a:ext>
            </a:extLst>
          </p:cNvPr>
          <p:cNvSpPr/>
          <p:nvPr/>
        </p:nvSpPr>
        <p:spPr>
          <a:xfrm>
            <a:off x="3836385" y="2532259"/>
            <a:ext cx="647700" cy="647700"/>
          </a:xfrm>
          <a:prstGeom prst="ellipse">
            <a:avLst/>
          </a:prstGeom>
          <a:blipFill dpi="0" rotWithShape="1"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081C6AE-222A-4D4F-A9ED-D87007615FF7}"/>
              </a:ext>
            </a:extLst>
          </p:cNvPr>
          <p:cNvSpPr/>
          <p:nvPr/>
        </p:nvSpPr>
        <p:spPr>
          <a:xfrm>
            <a:off x="8905273" y="5397697"/>
            <a:ext cx="644525" cy="647700"/>
          </a:xfrm>
          <a:prstGeom prst="ellipse">
            <a:avLst/>
          </a:prstGeom>
          <a:blipFill dpi="0" rotWithShape="1"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349553-267B-47BB-A9FD-1FA189E06369}"/>
              </a:ext>
            </a:extLst>
          </p:cNvPr>
          <p:cNvSpPr/>
          <p:nvPr/>
        </p:nvSpPr>
        <p:spPr>
          <a:xfrm>
            <a:off x="3826860" y="3494284"/>
            <a:ext cx="647700" cy="647700"/>
          </a:xfrm>
          <a:prstGeom prst="ellipse">
            <a:avLst/>
          </a:prstGeom>
          <a:blipFill dpi="0" rotWithShape="1"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7C30D5-FC2A-4C05-9735-AF21C3B43824}"/>
              </a:ext>
            </a:extLst>
          </p:cNvPr>
          <p:cNvSpPr/>
          <p:nvPr/>
        </p:nvSpPr>
        <p:spPr>
          <a:xfrm>
            <a:off x="3812231" y="2268734"/>
            <a:ext cx="69442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BC46D3-3564-424F-AA14-F8DD70656484}"/>
              </a:ext>
            </a:extLst>
          </p:cNvPr>
          <p:cNvSpPr/>
          <p:nvPr/>
        </p:nvSpPr>
        <p:spPr>
          <a:xfrm>
            <a:off x="8318375" y="3221234"/>
            <a:ext cx="186435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NIVEL DE EMPLEO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F07E2F3-7458-4DC0-9806-1B31B747802B}"/>
              </a:ext>
            </a:extLst>
          </p:cNvPr>
          <p:cNvSpPr/>
          <p:nvPr/>
        </p:nvSpPr>
        <p:spPr>
          <a:xfrm>
            <a:off x="8250860" y="2259209"/>
            <a:ext cx="20184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HORAS DE TRABAJO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51035E-AADD-4495-8BE3-4FE9EF21E283}"/>
              </a:ext>
            </a:extLst>
          </p:cNvPr>
          <p:cNvSpPr/>
          <p:nvPr/>
        </p:nvSpPr>
        <p:spPr>
          <a:xfrm>
            <a:off x="6615013" y="3221234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0CE9FC-9CD5-46B6-94C2-942C92F954B2}"/>
              </a:ext>
            </a:extLst>
          </p:cNvPr>
          <p:cNvSpPr/>
          <p:nvPr/>
        </p:nvSpPr>
        <p:spPr>
          <a:xfrm>
            <a:off x="3451517" y="5126234"/>
            <a:ext cx="147617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ESTADO CIVIL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344A51-D7F2-43BF-9E06-94DD8DDB0FFD}"/>
              </a:ext>
            </a:extLst>
          </p:cNvPr>
          <p:cNvSpPr/>
          <p:nvPr/>
        </p:nvSpPr>
        <p:spPr>
          <a:xfrm>
            <a:off x="3205642" y="4183259"/>
            <a:ext cx="19298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NIVEL ACADÉMICO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0FD414-21CB-4C22-B7EF-4D7689806EB1}"/>
              </a:ext>
            </a:extLst>
          </p:cNvPr>
          <p:cNvSpPr/>
          <p:nvPr/>
        </p:nvSpPr>
        <p:spPr>
          <a:xfrm>
            <a:off x="3293312" y="6078734"/>
            <a:ext cx="18100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ASEGURAMIENTO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D62461-607E-45E9-89D1-BB1C2692D52E}"/>
              </a:ext>
            </a:extLst>
          </p:cNvPr>
          <p:cNvSpPr/>
          <p:nvPr/>
        </p:nvSpPr>
        <p:spPr>
          <a:xfrm>
            <a:off x="3783362" y="3211709"/>
            <a:ext cx="75533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ÉTNIA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07D5717-1932-479E-AF7D-14C576489D5A}"/>
              </a:ext>
            </a:extLst>
          </p:cNvPr>
          <p:cNvSpPr/>
          <p:nvPr/>
        </p:nvSpPr>
        <p:spPr>
          <a:xfrm>
            <a:off x="8602788" y="4164209"/>
            <a:ext cx="129394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BENEFICIOS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BD9B4A-547C-4397-BA5B-58E9CADA6B28}"/>
              </a:ext>
            </a:extLst>
          </p:cNvPr>
          <p:cNvSpPr/>
          <p:nvPr/>
        </p:nvSpPr>
        <p:spPr>
          <a:xfrm>
            <a:off x="8443179" y="5116709"/>
            <a:ext cx="157665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728F478-B1EA-41A6-BCB3-E720D47AF8D7}"/>
              </a:ext>
            </a:extLst>
          </p:cNvPr>
          <p:cNvSpPr/>
          <p:nvPr/>
        </p:nvSpPr>
        <p:spPr>
          <a:xfrm>
            <a:off x="8259854" y="6077147"/>
            <a:ext cx="195758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INGRESO MENSUAL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CF7BDCA-227F-4372-A5EC-4CA98C334C13}"/>
              </a:ext>
            </a:extLst>
          </p:cNvPr>
          <p:cNvSpPr/>
          <p:nvPr/>
        </p:nvSpPr>
        <p:spPr>
          <a:xfrm>
            <a:off x="5706509" y="5346897"/>
            <a:ext cx="198586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TIPO DE CONTRATO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2C2DE5B-9A8C-4264-A95C-75DEE10214EE}"/>
              </a:ext>
            </a:extLst>
          </p:cNvPr>
          <p:cNvSpPr/>
          <p:nvPr/>
        </p:nvSpPr>
        <p:spPr>
          <a:xfrm>
            <a:off x="6260774" y="2268734"/>
            <a:ext cx="8947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IDIOMA</a:t>
            </a:r>
          </a:p>
        </p:txBody>
      </p:sp>
      <p:sp>
        <p:nvSpPr>
          <p:cNvPr id="54" name="Arrow: Chevron 53">
            <a:extLst>
              <a:ext uri="{FF2B5EF4-FFF2-40B4-BE49-F238E27FC236}">
                <a16:creationId xmlns:a16="http://schemas.microsoft.com/office/drawing/2014/main" id="{4ECC1AE6-EFD4-4E8D-998C-F6AF5E4E0A59}"/>
              </a:ext>
            </a:extLst>
          </p:cNvPr>
          <p:cNvSpPr/>
          <p:nvPr/>
        </p:nvSpPr>
        <p:spPr>
          <a:xfrm rot="16200000">
            <a:off x="6584348" y="1260672"/>
            <a:ext cx="209550" cy="288925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5" name="Arrow: Chevron 54">
            <a:extLst>
              <a:ext uri="{FF2B5EF4-FFF2-40B4-BE49-F238E27FC236}">
                <a16:creationId xmlns:a16="http://schemas.microsoft.com/office/drawing/2014/main" id="{E40D54BC-629E-4E1D-9325-4AC68E302035}"/>
              </a:ext>
            </a:extLst>
          </p:cNvPr>
          <p:cNvSpPr/>
          <p:nvPr/>
        </p:nvSpPr>
        <p:spPr>
          <a:xfrm flipH="1">
            <a:off x="3556985" y="2730697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C106222D-824A-4BC0-BBDA-FF26BC97827D}"/>
              </a:ext>
            </a:extLst>
          </p:cNvPr>
          <p:cNvSpPr/>
          <p:nvPr/>
        </p:nvSpPr>
        <p:spPr>
          <a:xfrm flipH="1">
            <a:off x="3556985" y="3694309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7" name="Arrow: Chevron 56">
            <a:extLst>
              <a:ext uri="{FF2B5EF4-FFF2-40B4-BE49-F238E27FC236}">
                <a16:creationId xmlns:a16="http://schemas.microsoft.com/office/drawing/2014/main" id="{74832315-5B53-439A-9ABC-89FB5288ADA0}"/>
              </a:ext>
            </a:extLst>
          </p:cNvPr>
          <p:cNvSpPr/>
          <p:nvPr/>
        </p:nvSpPr>
        <p:spPr>
          <a:xfrm flipH="1">
            <a:off x="3556985" y="4645222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08F9A4CA-E8B2-4725-BB3C-1051A60EC25E}"/>
              </a:ext>
            </a:extLst>
          </p:cNvPr>
          <p:cNvSpPr/>
          <p:nvPr/>
        </p:nvSpPr>
        <p:spPr>
          <a:xfrm flipH="1">
            <a:off x="3566510" y="5591372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B65DFE84-9C93-4FD2-AC7B-B4906A05961E}"/>
              </a:ext>
            </a:extLst>
          </p:cNvPr>
          <p:cNvSpPr/>
          <p:nvPr/>
        </p:nvSpPr>
        <p:spPr>
          <a:xfrm flipH="1">
            <a:off x="3556985" y="1778197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06152A02-497C-4CFE-ABF8-8C0D9723358A}"/>
              </a:ext>
            </a:extLst>
          </p:cNvPr>
          <p:cNvSpPr/>
          <p:nvPr/>
        </p:nvSpPr>
        <p:spPr>
          <a:xfrm>
            <a:off x="9599010" y="1789309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7D3DB76B-3CFB-4BC1-A0EA-85CA42326397}"/>
              </a:ext>
            </a:extLst>
          </p:cNvPr>
          <p:cNvSpPr/>
          <p:nvPr/>
        </p:nvSpPr>
        <p:spPr>
          <a:xfrm>
            <a:off x="9589485" y="2752922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E5DBD8E3-5BD7-44CA-9F4A-C17B7E098726}"/>
              </a:ext>
            </a:extLst>
          </p:cNvPr>
          <p:cNvSpPr/>
          <p:nvPr/>
        </p:nvSpPr>
        <p:spPr>
          <a:xfrm rot="5400000">
            <a:off x="6582760" y="6264472"/>
            <a:ext cx="209550" cy="288925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2CCB8FD1-246F-42AC-9DA8-E9B13A96103E}"/>
              </a:ext>
            </a:extLst>
          </p:cNvPr>
          <p:cNvSpPr/>
          <p:nvPr/>
        </p:nvSpPr>
        <p:spPr>
          <a:xfrm>
            <a:off x="9579960" y="3684784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4428468C-E3AF-4BB7-AF55-A9940113BAA9}"/>
              </a:ext>
            </a:extLst>
          </p:cNvPr>
          <p:cNvSpPr/>
          <p:nvPr/>
        </p:nvSpPr>
        <p:spPr>
          <a:xfrm>
            <a:off x="9597423" y="5616772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D4864C37-A04E-4FB7-91CA-D7574FAE0C02}"/>
              </a:ext>
            </a:extLst>
          </p:cNvPr>
          <p:cNvSpPr/>
          <p:nvPr/>
        </p:nvSpPr>
        <p:spPr>
          <a:xfrm>
            <a:off x="9579960" y="4637284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FFAC56-E5B4-4B6F-82E6-1A222869A5EC}"/>
              </a:ext>
            </a:extLst>
          </p:cNvPr>
          <p:cNvSpPr/>
          <p:nvPr/>
        </p:nvSpPr>
        <p:spPr>
          <a:xfrm>
            <a:off x="3144696" y="1781372"/>
            <a:ext cx="36420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1C4A0AC-3F5A-4573-B6F3-C1653A447A2B}"/>
              </a:ext>
            </a:extLst>
          </p:cNvPr>
          <p:cNvSpPr/>
          <p:nvPr/>
        </p:nvSpPr>
        <p:spPr>
          <a:xfrm>
            <a:off x="2068474" y="2710059"/>
            <a:ext cx="14583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AFRO</a:t>
            </a:r>
          </a:p>
          <a:p>
            <a:pPr algn="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ECUATORIANA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D72DE08-DBA2-4C8C-A85F-4C51F96B0F9F}"/>
              </a:ext>
            </a:extLst>
          </p:cNvPr>
          <p:cNvSpPr/>
          <p:nvPr/>
        </p:nvSpPr>
        <p:spPr>
          <a:xfrm>
            <a:off x="2285762" y="3597472"/>
            <a:ext cx="12426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</a:p>
          <a:p>
            <a:pPr algn="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BÁSICA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A1818F8-FBD9-4400-B9E4-1C3672E71AB6}"/>
              </a:ext>
            </a:extLst>
          </p:cNvPr>
          <p:cNvSpPr/>
          <p:nvPr/>
        </p:nvSpPr>
        <p:spPr>
          <a:xfrm>
            <a:off x="2544387" y="4645222"/>
            <a:ext cx="97449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SOLTERA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02C3277-3DBD-4F74-87BC-07CF9D42D557}"/>
              </a:ext>
            </a:extLst>
          </p:cNvPr>
          <p:cNvSpPr/>
          <p:nvPr/>
        </p:nvSpPr>
        <p:spPr>
          <a:xfrm>
            <a:off x="2522836" y="5600897"/>
            <a:ext cx="10230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NINGUNO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23680C8-57D4-49F5-8BC7-7EE3116DDC9B}"/>
              </a:ext>
            </a:extLst>
          </p:cNvPr>
          <p:cNvSpPr/>
          <p:nvPr/>
        </p:nvSpPr>
        <p:spPr>
          <a:xfrm>
            <a:off x="6298598" y="1017784"/>
            <a:ext cx="97449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ESPAÑOL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1AFE347-924D-4B00-8751-495795513574}"/>
              </a:ext>
            </a:extLst>
          </p:cNvPr>
          <p:cNvSpPr/>
          <p:nvPr/>
        </p:nvSpPr>
        <p:spPr>
          <a:xfrm>
            <a:off x="9875235" y="1779784"/>
            <a:ext cx="36420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AED3698-4272-4995-B0C5-57BBB13BC2FC}"/>
              </a:ext>
            </a:extLst>
          </p:cNvPr>
          <p:cNvSpPr/>
          <p:nvPr/>
        </p:nvSpPr>
        <p:spPr>
          <a:xfrm>
            <a:off x="9865710" y="2667197"/>
            <a:ext cx="11810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SERVICIO -</a:t>
            </a:r>
          </a:p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OPERATIVO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6CA01DD-A79E-4A6D-9073-88388E2C146B}"/>
              </a:ext>
            </a:extLst>
          </p:cNvPr>
          <p:cNvSpPr/>
          <p:nvPr/>
        </p:nvSpPr>
        <p:spPr>
          <a:xfrm>
            <a:off x="6246210" y="6550222"/>
            <a:ext cx="10230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NINGUNO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62C987A-B8F6-4603-833C-F3593AA01638}"/>
              </a:ext>
            </a:extLst>
          </p:cNvPr>
          <p:cNvSpPr/>
          <p:nvPr/>
        </p:nvSpPr>
        <p:spPr>
          <a:xfrm>
            <a:off x="9837135" y="3522859"/>
            <a:ext cx="154568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ALIMENTACIÓN</a:t>
            </a:r>
          </a:p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VACACIONES</a:t>
            </a:r>
          </a:p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8662657-A657-4FED-BC0F-D43FD6E10A7C}"/>
              </a:ext>
            </a:extLst>
          </p:cNvPr>
          <p:cNvSpPr/>
          <p:nvPr/>
        </p:nvSpPr>
        <p:spPr>
          <a:xfrm>
            <a:off x="9837135" y="4465834"/>
            <a:ext cx="151195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GASTRONOMÍA</a:t>
            </a:r>
          </a:p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SERVICIO</a:t>
            </a:r>
          </a:p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TURISMO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219E17-A2FC-4B12-BEAF-960AAB4A19B0}"/>
              </a:ext>
            </a:extLst>
          </p:cNvPr>
          <p:cNvSpPr/>
          <p:nvPr/>
        </p:nvSpPr>
        <p:spPr>
          <a:xfrm>
            <a:off x="9883173" y="5521522"/>
            <a:ext cx="20743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$278.46</a:t>
            </a:r>
            <a:r>
              <a:rPr lang="en-US" sz="1400" b="0" cap="none" spc="0" baseline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ASALARIADA</a:t>
            </a:r>
          </a:p>
          <a:p>
            <a:pPr algn="l"/>
            <a:r>
              <a:rPr lang="en-US" sz="1400" b="0" cap="none" spc="0" baseline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$833.75 - PROPIETARIA</a:t>
            </a:r>
            <a:endParaRPr lang="en-US" sz="14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3FEC65A-BA2E-48AF-8D06-AA912B0071A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1496" y1="71765" x2="81496" y2="7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675">
            <a:off x="6117623" y="4611884"/>
            <a:ext cx="1055687" cy="36036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BB523F7-D6C8-4927-86B1-EF204CBC283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85096" y1="32911" x2="85096" y2="32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5325" flipV="1">
            <a:off x="6244623" y="2818009"/>
            <a:ext cx="865187" cy="33655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8855644-F263-4539-B798-672B47CBD90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81731" y1="61176" x2="81731" y2="6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2590">
            <a:off x="6706585" y="2608459"/>
            <a:ext cx="2160588" cy="35401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BBB29E5-323B-4A28-9394-0ACB1E7356D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81500" y1="51765" x2="81500" y2="5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3589">
            <a:off x="7006623" y="3152972"/>
            <a:ext cx="1663700" cy="35401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BCFAEB2-D01C-44ED-9498-791B02964EA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83005" y1="63529" x2="83005" y2="6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082" flipV="1">
            <a:off x="7001860" y="4159447"/>
            <a:ext cx="1689100" cy="35401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924C316-5BCB-4485-B483-9146CB3E436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81731" y1="67059" x2="81731" y2="6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51">
            <a:off x="6651023" y="4799209"/>
            <a:ext cx="2168525" cy="35401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3C998D3-1775-4D45-9E01-93FF0BC4323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82495" y1="57647" x2="82495" y2="5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6756" flipH="1">
            <a:off x="4353910" y="2610047"/>
            <a:ext cx="2230438" cy="35401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37CFDA7-8022-4AA8-969A-156DB3B364F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82000" y1="68919" x2="82000" y2="6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7918" flipH="1" flipV="1">
            <a:off x="4566635" y="4183259"/>
            <a:ext cx="1830388" cy="35401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6C09F88-3DCB-4F64-B510-719A015AE3B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8784" b="89865" l="0" r="100000">
                        <a14:foregroundMark x1="81500" y1="58108" x2="81500" y2="5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645" flipH="1">
            <a:off x="4592035" y="3154559"/>
            <a:ext cx="1757363" cy="35401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F1B88FE-FE1D-4140-95F3-58101F9A604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83029" y1="48235" x2="83029" y2="4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2269" flipH="1">
            <a:off x="4458685" y="4843659"/>
            <a:ext cx="2289175" cy="35401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9360E6A-B866-4E0C-85B8-2500D1DB981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8784" b="89865" l="0" r="100000">
                        <a14:foregroundMark x1="82667" y1="40541" x2="82667" y2="40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688">
            <a:off x="7112985" y="3718122"/>
            <a:ext cx="1476375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71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549A01B-5D6D-4A90-B106-52A7AAA3F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2124" y1="52941" x2="82124" y2="5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312" flipH="1">
            <a:off x="4640526" y="3493155"/>
            <a:ext cx="1606550" cy="35401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3584DBF3-3A2E-4CDC-B9F2-7CF4610428FE}"/>
              </a:ext>
            </a:extLst>
          </p:cNvPr>
          <p:cNvSpPr/>
          <p:nvPr/>
        </p:nvSpPr>
        <p:spPr>
          <a:xfrm>
            <a:off x="3788038" y="1394480"/>
            <a:ext cx="647700" cy="647700"/>
          </a:xfrm>
          <a:prstGeom prst="ellipse">
            <a:avLst/>
          </a:prstGeom>
          <a:blipFill dpi="0"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E80EB5C-FEE8-47C0-87F4-3B9964132DD8}"/>
              </a:ext>
            </a:extLst>
          </p:cNvPr>
          <p:cNvSpPr/>
          <p:nvPr/>
        </p:nvSpPr>
        <p:spPr>
          <a:xfrm>
            <a:off x="8877563" y="1383368"/>
            <a:ext cx="647700" cy="647700"/>
          </a:xfrm>
          <a:prstGeom prst="ellipse">
            <a:avLst/>
          </a:prstGeom>
          <a:blipFill dpi="0"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65FED6-248F-489A-948A-5D96D2A0DB2B}"/>
              </a:ext>
            </a:extLst>
          </p:cNvPr>
          <p:cNvSpPr/>
          <p:nvPr/>
        </p:nvSpPr>
        <p:spPr>
          <a:xfrm>
            <a:off x="8858513" y="3278843"/>
            <a:ext cx="647700" cy="647700"/>
          </a:xfrm>
          <a:prstGeom prst="ellipse">
            <a:avLst/>
          </a:prstGeom>
          <a:blipFill dpi="0"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16089B2-2E75-4943-93D1-1B8E72A6A437}"/>
              </a:ext>
            </a:extLst>
          </p:cNvPr>
          <p:cNvSpPr/>
          <p:nvPr/>
        </p:nvSpPr>
        <p:spPr>
          <a:xfrm flipH="1">
            <a:off x="6335976" y="3289955"/>
            <a:ext cx="627062" cy="647700"/>
          </a:xfrm>
          <a:prstGeom prst="ellipse">
            <a:avLst/>
          </a:prstGeom>
          <a:blipFill dpi="0" rotWithShape="1"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AF85D46-48A9-4F02-8D49-9C04D295A542}"/>
              </a:ext>
            </a:extLst>
          </p:cNvPr>
          <p:cNvSpPr/>
          <p:nvPr/>
        </p:nvSpPr>
        <p:spPr>
          <a:xfrm>
            <a:off x="8877563" y="2346980"/>
            <a:ext cx="647700" cy="647700"/>
          </a:xfrm>
          <a:prstGeom prst="ellipse">
            <a:avLst/>
          </a:prstGeom>
          <a:blipFill dpi="0"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1EBBDC-4C6A-46C2-B90C-9300531D1ABF}"/>
              </a:ext>
            </a:extLst>
          </p:cNvPr>
          <p:cNvSpPr/>
          <p:nvPr/>
        </p:nvSpPr>
        <p:spPr>
          <a:xfrm>
            <a:off x="3788038" y="4240868"/>
            <a:ext cx="647700" cy="647700"/>
          </a:xfrm>
          <a:prstGeom prst="ellipse">
            <a:avLst/>
          </a:prstGeom>
          <a:blipFill dpi="0"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909E31B-4336-4841-9714-DEDC6A19581F}"/>
              </a:ext>
            </a:extLst>
          </p:cNvPr>
          <p:cNvSpPr/>
          <p:nvPr/>
        </p:nvSpPr>
        <p:spPr>
          <a:xfrm>
            <a:off x="8858513" y="4231343"/>
            <a:ext cx="638175" cy="647700"/>
          </a:xfrm>
          <a:prstGeom prst="ellipse">
            <a:avLst/>
          </a:prstGeom>
          <a:blipFill dpi="0"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4EE88D-0865-43BB-BB6C-AA04494CC565}"/>
              </a:ext>
            </a:extLst>
          </p:cNvPr>
          <p:cNvSpPr/>
          <p:nvPr/>
        </p:nvSpPr>
        <p:spPr>
          <a:xfrm>
            <a:off x="6315338" y="5404505"/>
            <a:ext cx="644525" cy="647700"/>
          </a:xfrm>
          <a:prstGeom prst="ellipse">
            <a:avLst/>
          </a:prstGeom>
          <a:blipFill dpi="0" rotWithShape="1"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0C5FDF-23F4-4970-AAEC-168B13B21A18}"/>
              </a:ext>
            </a:extLst>
          </p:cNvPr>
          <p:cNvSpPr/>
          <p:nvPr/>
        </p:nvSpPr>
        <p:spPr>
          <a:xfrm>
            <a:off x="6316926" y="1373843"/>
            <a:ext cx="644525" cy="647700"/>
          </a:xfrm>
          <a:prstGeom prst="ellipse">
            <a:avLst/>
          </a:prstGeom>
          <a:blipFill dpi="0" rotWithShape="1"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56BC539-D9BB-48B3-8FA8-215428106F2D}"/>
              </a:ext>
            </a:extLst>
          </p:cNvPr>
          <p:cNvSpPr/>
          <p:nvPr/>
        </p:nvSpPr>
        <p:spPr>
          <a:xfrm>
            <a:off x="3807088" y="5194955"/>
            <a:ext cx="647700" cy="647700"/>
          </a:xfrm>
          <a:prstGeom prst="ellipse">
            <a:avLst/>
          </a:prstGeom>
          <a:blipFill dpi="0" rotWithShape="1"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A9A9914-9EAF-4C29-982E-EB54172B8EBC}"/>
              </a:ext>
            </a:extLst>
          </p:cNvPr>
          <p:cNvSpPr/>
          <p:nvPr/>
        </p:nvSpPr>
        <p:spPr>
          <a:xfrm>
            <a:off x="3797563" y="2326343"/>
            <a:ext cx="647700" cy="647700"/>
          </a:xfrm>
          <a:prstGeom prst="ellipse">
            <a:avLst/>
          </a:prstGeom>
          <a:blipFill dpi="0" rotWithShape="1"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4978DBB-E9F5-4B7B-8757-A2ED615D4305}"/>
              </a:ext>
            </a:extLst>
          </p:cNvPr>
          <p:cNvSpPr/>
          <p:nvPr/>
        </p:nvSpPr>
        <p:spPr>
          <a:xfrm>
            <a:off x="8866451" y="5191780"/>
            <a:ext cx="644525" cy="647700"/>
          </a:xfrm>
          <a:prstGeom prst="ellipse">
            <a:avLst/>
          </a:prstGeom>
          <a:blipFill dpi="0" rotWithShape="1"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3E7B62D-E683-4EB3-A8DD-5DA8E036A05F}"/>
              </a:ext>
            </a:extLst>
          </p:cNvPr>
          <p:cNvSpPr/>
          <p:nvPr/>
        </p:nvSpPr>
        <p:spPr>
          <a:xfrm>
            <a:off x="3788038" y="3288368"/>
            <a:ext cx="647700" cy="647700"/>
          </a:xfrm>
          <a:prstGeom prst="ellipse">
            <a:avLst/>
          </a:prstGeom>
          <a:blipFill dpi="0" rotWithShape="1"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0C779D-7D1E-426A-AE6D-FCA57D39193B}"/>
              </a:ext>
            </a:extLst>
          </p:cNvPr>
          <p:cNvSpPr/>
          <p:nvPr/>
        </p:nvSpPr>
        <p:spPr>
          <a:xfrm>
            <a:off x="3773409" y="2062818"/>
            <a:ext cx="6944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759396E-269B-4A99-88F2-B1B57C812F9A}"/>
              </a:ext>
            </a:extLst>
          </p:cNvPr>
          <p:cNvSpPr/>
          <p:nvPr/>
        </p:nvSpPr>
        <p:spPr>
          <a:xfrm>
            <a:off x="8279554" y="3015318"/>
            <a:ext cx="1864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NIVEL DE EMPLEO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1A67FAF-C6EC-4D3F-87BC-A714F1EB855C}"/>
              </a:ext>
            </a:extLst>
          </p:cNvPr>
          <p:cNvSpPr/>
          <p:nvPr/>
        </p:nvSpPr>
        <p:spPr>
          <a:xfrm>
            <a:off x="8212038" y="2053293"/>
            <a:ext cx="20184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HORAS DE TRABAJO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CAA5B7-AC68-460C-9E08-A050104FCFFA}"/>
              </a:ext>
            </a:extLst>
          </p:cNvPr>
          <p:cNvSpPr/>
          <p:nvPr/>
        </p:nvSpPr>
        <p:spPr>
          <a:xfrm>
            <a:off x="6576191" y="3015318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EF6A2B2-90E2-498C-9E6C-DDA119B204A9}"/>
              </a:ext>
            </a:extLst>
          </p:cNvPr>
          <p:cNvSpPr/>
          <p:nvPr/>
        </p:nvSpPr>
        <p:spPr>
          <a:xfrm>
            <a:off x="3412695" y="4920318"/>
            <a:ext cx="147617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ESTADO CIVIL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774F14-95BB-4F6D-8C7C-7391422620FC}"/>
              </a:ext>
            </a:extLst>
          </p:cNvPr>
          <p:cNvSpPr/>
          <p:nvPr/>
        </p:nvSpPr>
        <p:spPr>
          <a:xfrm>
            <a:off x="3166820" y="3977343"/>
            <a:ext cx="19298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NIVEL ACADÉMICO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71BE081-A449-4E8A-9741-DDE16B2A8BBE}"/>
              </a:ext>
            </a:extLst>
          </p:cNvPr>
          <p:cNvSpPr/>
          <p:nvPr/>
        </p:nvSpPr>
        <p:spPr>
          <a:xfrm>
            <a:off x="3254490" y="5872818"/>
            <a:ext cx="18100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ASEGURAMIENTO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09F77DB-A11F-4790-8BB5-0EFBA4DFE002}"/>
              </a:ext>
            </a:extLst>
          </p:cNvPr>
          <p:cNvSpPr/>
          <p:nvPr/>
        </p:nvSpPr>
        <p:spPr>
          <a:xfrm>
            <a:off x="3744540" y="3005793"/>
            <a:ext cx="75533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ÉTNIA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B816EB5-5A8A-4010-94B4-D7D9A0DBA9AD}"/>
              </a:ext>
            </a:extLst>
          </p:cNvPr>
          <p:cNvSpPr/>
          <p:nvPr/>
        </p:nvSpPr>
        <p:spPr>
          <a:xfrm>
            <a:off x="8563966" y="3958293"/>
            <a:ext cx="129394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BENEFICIOS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1D12B3-F94F-4390-AF04-987A0402927C}"/>
              </a:ext>
            </a:extLst>
          </p:cNvPr>
          <p:cNvSpPr/>
          <p:nvPr/>
        </p:nvSpPr>
        <p:spPr>
          <a:xfrm>
            <a:off x="8404357" y="4910793"/>
            <a:ext cx="157665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4719D4-396D-4DA8-BF69-AD869CCBE7D2}"/>
              </a:ext>
            </a:extLst>
          </p:cNvPr>
          <p:cNvSpPr/>
          <p:nvPr/>
        </p:nvSpPr>
        <p:spPr>
          <a:xfrm>
            <a:off x="8221032" y="5871230"/>
            <a:ext cx="195758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INGRESO MENSUAL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4E4345E-3C54-4A42-9DA3-BAEC84A1FF3C}"/>
              </a:ext>
            </a:extLst>
          </p:cNvPr>
          <p:cNvSpPr/>
          <p:nvPr/>
        </p:nvSpPr>
        <p:spPr>
          <a:xfrm>
            <a:off x="5667687" y="5140980"/>
            <a:ext cx="198586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TIPO DE CONTRATO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471067-A4D7-4448-A2D8-3990BB50E563}"/>
              </a:ext>
            </a:extLst>
          </p:cNvPr>
          <p:cNvSpPr/>
          <p:nvPr/>
        </p:nvSpPr>
        <p:spPr>
          <a:xfrm>
            <a:off x="6221952" y="2062818"/>
            <a:ext cx="8947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IDIOMA</a:t>
            </a:r>
          </a:p>
        </p:txBody>
      </p: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68E53A67-8E36-4F4C-948E-812190F5054A}"/>
              </a:ext>
            </a:extLst>
          </p:cNvPr>
          <p:cNvSpPr/>
          <p:nvPr/>
        </p:nvSpPr>
        <p:spPr>
          <a:xfrm rot="16200000">
            <a:off x="6545526" y="1054755"/>
            <a:ext cx="209550" cy="288925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4" name="Arrow: Chevron 53">
            <a:extLst>
              <a:ext uri="{FF2B5EF4-FFF2-40B4-BE49-F238E27FC236}">
                <a16:creationId xmlns:a16="http://schemas.microsoft.com/office/drawing/2014/main" id="{4F1CB89B-6026-457C-A1A9-8E6DCDDE3042}"/>
              </a:ext>
            </a:extLst>
          </p:cNvPr>
          <p:cNvSpPr/>
          <p:nvPr/>
        </p:nvSpPr>
        <p:spPr>
          <a:xfrm flipH="1">
            <a:off x="3518163" y="2524780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5" name="Arrow: Chevron 54">
            <a:extLst>
              <a:ext uri="{FF2B5EF4-FFF2-40B4-BE49-F238E27FC236}">
                <a16:creationId xmlns:a16="http://schemas.microsoft.com/office/drawing/2014/main" id="{8AEAF25D-1DCC-4821-8229-AD04B0A4B93B}"/>
              </a:ext>
            </a:extLst>
          </p:cNvPr>
          <p:cNvSpPr/>
          <p:nvPr/>
        </p:nvSpPr>
        <p:spPr>
          <a:xfrm flipH="1">
            <a:off x="3518163" y="3488393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7143D790-0635-4586-BE31-8CB58C3E07FB}"/>
              </a:ext>
            </a:extLst>
          </p:cNvPr>
          <p:cNvSpPr/>
          <p:nvPr/>
        </p:nvSpPr>
        <p:spPr>
          <a:xfrm flipH="1">
            <a:off x="3518163" y="4439305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7" name="Arrow: Chevron 56">
            <a:extLst>
              <a:ext uri="{FF2B5EF4-FFF2-40B4-BE49-F238E27FC236}">
                <a16:creationId xmlns:a16="http://schemas.microsoft.com/office/drawing/2014/main" id="{47B29954-F4B4-49D4-B0B6-FE5F8B0B07AB}"/>
              </a:ext>
            </a:extLst>
          </p:cNvPr>
          <p:cNvSpPr/>
          <p:nvPr/>
        </p:nvSpPr>
        <p:spPr>
          <a:xfrm flipH="1">
            <a:off x="3527688" y="5385455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2976FBEF-6DD2-46CD-978D-B453FAF29DD6}"/>
              </a:ext>
            </a:extLst>
          </p:cNvPr>
          <p:cNvSpPr/>
          <p:nvPr/>
        </p:nvSpPr>
        <p:spPr>
          <a:xfrm flipH="1">
            <a:off x="3518163" y="1572280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45433AC6-9874-4E85-9C23-B18CBC488CC8}"/>
              </a:ext>
            </a:extLst>
          </p:cNvPr>
          <p:cNvSpPr/>
          <p:nvPr/>
        </p:nvSpPr>
        <p:spPr>
          <a:xfrm>
            <a:off x="9560188" y="1583393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15E1504C-4CCE-42A0-879C-A38E401EF0F0}"/>
              </a:ext>
            </a:extLst>
          </p:cNvPr>
          <p:cNvSpPr/>
          <p:nvPr/>
        </p:nvSpPr>
        <p:spPr>
          <a:xfrm>
            <a:off x="9550663" y="2547005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387E7949-AF99-4B5B-A5EA-2CD357D38910}"/>
              </a:ext>
            </a:extLst>
          </p:cNvPr>
          <p:cNvSpPr/>
          <p:nvPr/>
        </p:nvSpPr>
        <p:spPr>
          <a:xfrm rot="5400000">
            <a:off x="6543938" y="6058555"/>
            <a:ext cx="209550" cy="288925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598DC7B7-0D63-4988-8D13-AB71EE8165AC}"/>
              </a:ext>
            </a:extLst>
          </p:cNvPr>
          <p:cNvSpPr/>
          <p:nvPr/>
        </p:nvSpPr>
        <p:spPr>
          <a:xfrm>
            <a:off x="9541138" y="3478868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6301CAE5-39C3-44CD-B96C-0D19024E9AC7}"/>
              </a:ext>
            </a:extLst>
          </p:cNvPr>
          <p:cNvSpPr/>
          <p:nvPr/>
        </p:nvSpPr>
        <p:spPr>
          <a:xfrm>
            <a:off x="9558601" y="5410855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5BE19CCB-329D-4A4D-AD43-FFF57166BC4C}"/>
              </a:ext>
            </a:extLst>
          </p:cNvPr>
          <p:cNvSpPr/>
          <p:nvPr/>
        </p:nvSpPr>
        <p:spPr>
          <a:xfrm>
            <a:off x="9541138" y="4431368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6E7AAC6-8CBC-4A76-8184-1B664D0032DC}"/>
              </a:ext>
            </a:extLst>
          </p:cNvPr>
          <p:cNvSpPr/>
          <p:nvPr/>
        </p:nvSpPr>
        <p:spPr>
          <a:xfrm>
            <a:off x="3105874" y="1575455"/>
            <a:ext cx="36420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3F64531-A078-4396-A99D-9F2D27A8A051}"/>
              </a:ext>
            </a:extLst>
          </p:cNvPr>
          <p:cNvSpPr/>
          <p:nvPr/>
        </p:nvSpPr>
        <p:spPr>
          <a:xfrm>
            <a:off x="2029653" y="2504143"/>
            <a:ext cx="1458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AFRO</a:t>
            </a:r>
          </a:p>
          <a:p>
            <a:pPr algn="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ECUATORIANA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F5DDA71-6493-43D7-8F6D-9E3E8967109E}"/>
              </a:ext>
            </a:extLst>
          </p:cNvPr>
          <p:cNvSpPr/>
          <p:nvPr/>
        </p:nvSpPr>
        <p:spPr>
          <a:xfrm>
            <a:off x="1962217" y="3286780"/>
            <a:ext cx="153689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</a:p>
          <a:p>
            <a:pPr algn="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</a:p>
          <a:p>
            <a:pPr algn="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BACHILLERATO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1E4BFE8-7362-4BD7-84F4-4E0EE963D094}"/>
              </a:ext>
            </a:extLst>
          </p:cNvPr>
          <p:cNvSpPr/>
          <p:nvPr/>
        </p:nvSpPr>
        <p:spPr>
          <a:xfrm>
            <a:off x="2505565" y="4439305"/>
            <a:ext cx="97449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SOLTERA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2E52224-E0D1-4B99-9FDD-AF8F9852EFCF}"/>
              </a:ext>
            </a:extLst>
          </p:cNvPr>
          <p:cNvSpPr/>
          <p:nvPr/>
        </p:nvSpPr>
        <p:spPr>
          <a:xfrm>
            <a:off x="2484014" y="5394980"/>
            <a:ext cx="10230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NINGUNO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0BF51EA-10B7-42DA-9C5F-5C94318B126D}"/>
              </a:ext>
            </a:extLst>
          </p:cNvPr>
          <p:cNvSpPr/>
          <p:nvPr/>
        </p:nvSpPr>
        <p:spPr>
          <a:xfrm>
            <a:off x="6259776" y="811868"/>
            <a:ext cx="97449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ESPAÑOL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EF110FB-EE4A-43E2-97BC-6474A51EE871}"/>
              </a:ext>
            </a:extLst>
          </p:cNvPr>
          <p:cNvSpPr/>
          <p:nvPr/>
        </p:nvSpPr>
        <p:spPr>
          <a:xfrm>
            <a:off x="9836413" y="1573868"/>
            <a:ext cx="27443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F3EC2D0-A9BA-4071-93DE-FF3417B254E0}"/>
              </a:ext>
            </a:extLst>
          </p:cNvPr>
          <p:cNvSpPr/>
          <p:nvPr/>
        </p:nvSpPr>
        <p:spPr>
          <a:xfrm>
            <a:off x="9807838" y="2537480"/>
            <a:ext cx="139974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707837-E7BD-46AF-9DCD-217FC2ACEBC3}"/>
              </a:ext>
            </a:extLst>
          </p:cNvPr>
          <p:cNvSpPr/>
          <p:nvPr/>
        </p:nvSpPr>
        <p:spPr>
          <a:xfrm>
            <a:off x="6035938" y="6334780"/>
            <a:ext cx="14077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CONTRATISTA</a:t>
            </a:r>
          </a:p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DEPENDIENTE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B9807D2-AF38-490E-8484-AE38B9F0A6E1}"/>
              </a:ext>
            </a:extLst>
          </p:cNvPr>
          <p:cNvSpPr/>
          <p:nvPr/>
        </p:nvSpPr>
        <p:spPr>
          <a:xfrm>
            <a:off x="9779263" y="3488393"/>
            <a:ext cx="10230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NINGUNO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F5C81FB-4E8C-4AD9-8765-FC5AF034EEE6}"/>
              </a:ext>
            </a:extLst>
          </p:cNvPr>
          <p:cNvSpPr/>
          <p:nvPr/>
        </p:nvSpPr>
        <p:spPr>
          <a:xfrm>
            <a:off x="9798313" y="4259918"/>
            <a:ext cx="100219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TURISMO</a:t>
            </a:r>
          </a:p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SERVICIO</a:t>
            </a:r>
          </a:p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GUIANZA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70A39A-77CA-4F81-8197-D8A4E636700E}"/>
              </a:ext>
            </a:extLst>
          </p:cNvPr>
          <p:cNvSpPr/>
          <p:nvPr/>
        </p:nvSpPr>
        <p:spPr>
          <a:xfrm>
            <a:off x="9815776" y="5391805"/>
            <a:ext cx="4539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$51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7073522-9871-4617-B24D-19839A135B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1496" y1="84706" x2="81496" y2="8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675">
            <a:off x="6078801" y="4405968"/>
            <a:ext cx="1055687" cy="36036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A7371EA-EB88-44F3-A8C0-15C295A8057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87500" y1="37975" x2="87500" y2="37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5325" flipV="1">
            <a:off x="6205801" y="2612093"/>
            <a:ext cx="865187" cy="33655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0317A15-82B3-4627-A5E3-492FFB5F124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81731" y1="64706" x2="81731" y2="6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2590">
            <a:off x="6667763" y="2402543"/>
            <a:ext cx="2160588" cy="35401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B37689D-EC7B-49F4-9587-5559844911E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82500" y1="54118" x2="82500" y2="5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3589">
            <a:off x="6967801" y="2947055"/>
            <a:ext cx="1663700" cy="35401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DAB9299-7F6C-4770-9694-F9693A20B15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82020" y1="54118" x2="82020" y2="5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082" flipV="1">
            <a:off x="6963038" y="3953530"/>
            <a:ext cx="1689100" cy="354013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F4DAE0F-A202-4EC3-AE0E-3731F0984B2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82692" y1="63529" x2="82692" y2="6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51">
            <a:off x="6612201" y="4593293"/>
            <a:ext cx="2168525" cy="35401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460F9F6-C064-4605-B831-D6A13109016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82495" y1="44706" x2="82495" y2="4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6756" flipH="1">
            <a:off x="4315088" y="2404130"/>
            <a:ext cx="2230438" cy="35401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0B665F2-1977-4C8F-9B9A-B1B0CC8559D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82000" y1="68919" x2="82000" y2="6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7918" flipH="1" flipV="1">
            <a:off x="4527813" y="3977343"/>
            <a:ext cx="1830388" cy="35401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8F34897-5B87-466F-BE43-3787444C775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8784" b="89865" l="0" r="100000">
                        <a14:foregroundMark x1="81500" y1="58108" x2="81500" y2="5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645" flipH="1">
            <a:off x="4553213" y="2948643"/>
            <a:ext cx="1757363" cy="35401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A8E2ED9-506A-4CC0-9D6C-141022F2652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82664" y1="64706" x2="82664" y2="6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2269" flipH="1">
            <a:off x="4419863" y="4637743"/>
            <a:ext cx="2289175" cy="35401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D9B368C-1563-40FF-8002-E6B9A4515A3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8784" b="89865" l="0" r="100000">
                        <a14:foregroundMark x1="82667" y1="40541" x2="82667" y2="40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688">
            <a:off x="7074163" y="3512205"/>
            <a:ext cx="1476375" cy="35560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9EC47FF2-5B61-4A52-987C-EA1ECD990A33}"/>
              </a:ext>
            </a:extLst>
          </p:cNvPr>
          <p:cNvSpPr/>
          <p:nvPr/>
        </p:nvSpPr>
        <p:spPr>
          <a:xfrm>
            <a:off x="139210" y="135781"/>
            <a:ext cx="37240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Mujer</a:t>
            </a:r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danza</a:t>
            </a:r>
          </a:p>
        </p:txBody>
      </p:sp>
    </p:spTree>
    <p:extLst>
      <p:ext uri="{BB962C8B-B14F-4D97-AF65-F5344CB8AC3E}">
        <p14:creationId xmlns:p14="http://schemas.microsoft.com/office/powerpoint/2010/main" val="312249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5230A83-5E2A-485D-A73F-4E02CFB27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2642" y1="60000" x2="82642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312" flipH="1">
            <a:off x="4605081" y="3448495"/>
            <a:ext cx="1606550" cy="35401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0710947A-FAC3-4A68-B045-5FCB5E8DD220}"/>
              </a:ext>
            </a:extLst>
          </p:cNvPr>
          <p:cNvSpPr/>
          <p:nvPr/>
        </p:nvSpPr>
        <p:spPr>
          <a:xfrm>
            <a:off x="3752593" y="1349820"/>
            <a:ext cx="647700" cy="647700"/>
          </a:xfrm>
          <a:prstGeom prst="ellipse">
            <a:avLst/>
          </a:prstGeom>
          <a:blipFill dpi="0"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7CA774-A536-4998-A5ED-D90368F3B624}"/>
              </a:ext>
            </a:extLst>
          </p:cNvPr>
          <p:cNvSpPr/>
          <p:nvPr/>
        </p:nvSpPr>
        <p:spPr>
          <a:xfrm>
            <a:off x="8842118" y="1338707"/>
            <a:ext cx="647700" cy="647700"/>
          </a:xfrm>
          <a:prstGeom prst="ellipse">
            <a:avLst/>
          </a:prstGeom>
          <a:blipFill dpi="0"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16E3A99-CD48-4B96-9B49-CCFFDB3E7D49}"/>
              </a:ext>
            </a:extLst>
          </p:cNvPr>
          <p:cNvSpPr/>
          <p:nvPr/>
        </p:nvSpPr>
        <p:spPr>
          <a:xfrm>
            <a:off x="8823068" y="3234182"/>
            <a:ext cx="647700" cy="647700"/>
          </a:xfrm>
          <a:prstGeom prst="ellipse">
            <a:avLst/>
          </a:prstGeom>
          <a:blipFill dpi="0"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345DE3-9749-4BF3-9620-B89CED41C93E}"/>
              </a:ext>
            </a:extLst>
          </p:cNvPr>
          <p:cNvSpPr/>
          <p:nvPr/>
        </p:nvSpPr>
        <p:spPr>
          <a:xfrm flipH="1">
            <a:off x="6300531" y="3245295"/>
            <a:ext cx="627062" cy="647700"/>
          </a:xfrm>
          <a:prstGeom prst="ellipse">
            <a:avLst/>
          </a:prstGeom>
          <a:blipFill dpi="0" rotWithShape="1"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E39635-2B7C-4659-8A29-E39C40D84B6B}"/>
              </a:ext>
            </a:extLst>
          </p:cNvPr>
          <p:cNvSpPr/>
          <p:nvPr/>
        </p:nvSpPr>
        <p:spPr>
          <a:xfrm>
            <a:off x="8842118" y="2302320"/>
            <a:ext cx="647700" cy="647700"/>
          </a:xfrm>
          <a:prstGeom prst="ellipse">
            <a:avLst/>
          </a:prstGeom>
          <a:blipFill dpi="0"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B02A77C-F1E6-414B-8F31-7B6457186D77}"/>
              </a:ext>
            </a:extLst>
          </p:cNvPr>
          <p:cNvSpPr/>
          <p:nvPr/>
        </p:nvSpPr>
        <p:spPr>
          <a:xfrm>
            <a:off x="3752593" y="4196207"/>
            <a:ext cx="647700" cy="647700"/>
          </a:xfrm>
          <a:prstGeom prst="ellipse">
            <a:avLst/>
          </a:prstGeom>
          <a:blipFill dpi="0"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1795BD-C41A-45F3-8436-D4E6D92FC65E}"/>
              </a:ext>
            </a:extLst>
          </p:cNvPr>
          <p:cNvSpPr/>
          <p:nvPr/>
        </p:nvSpPr>
        <p:spPr>
          <a:xfrm>
            <a:off x="8823068" y="4186682"/>
            <a:ext cx="638175" cy="647700"/>
          </a:xfrm>
          <a:prstGeom prst="ellipse">
            <a:avLst/>
          </a:prstGeom>
          <a:blipFill dpi="0"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F903DB7-B5D4-4C2E-8AB4-39F54391A573}"/>
              </a:ext>
            </a:extLst>
          </p:cNvPr>
          <p:cNvSpPr/>
          <p:nvPr/>
        </p:nvSpPr>
        <p:spPr>
          <a:xfrm>
            <a:off x="6279893" y="5359845"/>
            <a:ext cx="644525" cy="647700"/>
          </a:xfrm>
          <a:prstGeom prst="ellipse">
            <a:avLst/>
          </a:prstGeom>
          <a:blipFill dpi="0" rotWithShape="1"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3B409F8-4608-4300-A24C-7A749550AE1E}"/>
              </a:ext>
            </a:extLst>
          </p:cNvPr>
          <p:cNvSpPr/>
          <p:nvPr/>
        </p:nvSpPr>
        <p:spPr>
          <a:xfrm>
            <a:off x="6281481" y="1329182"/>
            <a:ext cx="644525" cy="647700"/>
          </a:xfrm>
          <a:prstGeom prst="ellipse">
            <a:avLst/>
          </a:prstGeom>
          <a:blipFill dpi="0" rotWithShape="1"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6D51B6A-A228-42C3-A50B-AB8D71301377}"/>
              </a:ext>
            </a:extLst>
          </p:cNvPr>
          <p:cNvSpPr/>
          <p:nvPr/>
        </p:nvSpPr>
        <p:spPr>
          <a:xfrm>
            <a:off x="3771643" y="5150295"/>
            <a:ext cx="647700" cy="647700"/>
          </a:xfrm>
          <a:prstGeom prst="ellipse">
            <a:avLst/>
          </a:prstGeom>
          <a:blipFill dpi="0" rotWithShape="1"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0956B78-AA6B-4052-9337-2BACD2A85362}"/>
              </a:ext>
            </a:extLst>
          </p:cNvPr>
          <p:cNvSpPr/>
          <p:nvPr/>
        </p:nvSpPr>
        <p:spPr>
          <a:xfrm>
            <a:off x="3762118" y="2281682"/>
            <a:ext cx="647700" cy="647700"/>
          </a:xfrm>
          <a:prstGeom prst="ellipse">
            <a:avLst/>
          </a:prstGeom>
          <a:blipFill dpi="0" rotWithShape="1"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8D2B8AA-1BAD-45C2-AD10-8E78212B82B6}"/>
              </a:ext>
            </a:extLst>
          </p:cNvPr>
          <p:cNvSpPr/>
          <p:nvPr/>
        </p:nvSpPr>
        <p:spPr>
          <a:xfrm>
            <a:off x="8831006" y="5147120"/>
            <a:ext cx="644525" cy="647700"/>
          </a:xfrm>
          <a:prstGeom prst="ellipse">
            <a:avLst/>
          </a:prstGeom>
          <a:blipFill dpi="0" rotWithShape="1"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881C83F-ECAF-46D1-A9CC-72C1C48373E5}"/>
              </a:ext>
            </a:extLst>
          </p:cNvPr>
          <p:cNvSpPr/>
          <p:nvPr/>
        </p:nvSpPr>
        <p:spPr>
          <a:xfrm>
            <a:off x="3752593" y="3243707"/>
            <a:ext cx="647700" cy="647700"/>
          </a:xfrm>
          <a:prstGeom prst="ellipse">
            <a:avLst/>
          </a:prstGeom>
          <a:blipFill dpi="0" rotWithShape="1"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C27238-FCDE-447F-8BC0-BE39B73D8210}"/>
              </a:ext>
            </a:extLst>
          </p:cNvPr>
          <p:cNvSpPr/>
          <p:nvPr/>
        </p:nvSpPr>
        <p:spPr>
          <a:xfrm>
            <a:off x="3737964" y="2018157"/>
            <a:ext cx="6944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5F758C-E887-41A7-A617-3CDCF70C88BC}"/>
              </a:ext>
            </a:extLst>
          </p:cNvPr>
          <p:cNvSpPr/>
          <p:nvPr/>
        </p:nvSpPr>
        <p:spPr>
          <a:xfrm>
            <a:off x="8244109" y="2970657"/>
            <a:ext cx="1864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NIVEL DE EMPLEO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46010D-1B9C-420B-ACD5-732D33E5B10A}"/>
              </a:ext>
            </a:extLst>
          </p:cNvPr>
          <p:cNvSpPr/>
          <p:nvPr/>
        </p:nvSpPr>
        <p:spPr>
          <a:xfrm>
            <a:off x="8176593" y="2008632"/>
            <a:ext cx="20184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HORAS DE TRABAJO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27C6F0-EFCC-400C-8E4A-6E40FCAA228A}"/>
              </a:ext>
            </a:extLst>
          </p:cNvPr>
          <p:cNvSpPr/>
          <p:nvPr/>
        </p:nvSpPr>
        <p:spPr>
          <a:xfrm>
            <a:off x="6540746" y="2970657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C2F2CF-CC2C-4792-9A97-8B75410D266C}"/>
              </a:ext>
            </a:extLst>
          </p:cNvPr>
          <p:cNvSpPr/>
          <p:nvPr/>
        </p:nvSpPr>
        <p:spPr>
          <a:xfrm>
            <a:off x="3377250" y="4875657"/>
            <a:ext cx="147617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ESTADO CIVIL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3156B7-A423-4854-BEC3-8116007DD5AF}"/>
              </a:ext>
            </a:extLst>
          </p:cNvPr>
          <p:cNvSpPr/>
          <p:nvPr/>
        </p:nvSpPr>
        <p:spPr>
          <a:xfrm>
            <a:off x="3131375" y="3932682"/>
            <a:ext cx="19298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NIVEL ACADÉMICO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4666AD-798E-417D-A74C-EFBDFD12702C}"/>
              </a:ext>
            </a:extLst>
          </p:cNvPr>
          <p:cNvSpPr/>
          <p:nvPr/>
        </p:nvSpPr>
        <p:spPr>
          <a:xfrm>
            <a:off x="3219045" y="5828157"/>
            <a:ext cx="18100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ASEGURAMIENTO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AE5DAB1-6016-4438-A4F0-D3686661FD07}"/>
              </a:ext>
            </a:extLst>
          </p:cNvPr>
          <p:cNvSpPr/>
          <p:nvPr/>
        </p:nvSpPr>
        <p:spPr>
          <a:xfrm>
            <a:off x="3709095" y="2961132"/>
            <a:ext cx="75533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ÉTNIA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3901B2-92F7-4F81-A241-7724C9A194A1}"/>
              </a:ext>
            </a:extLst>
          </p:cNvPr>
          <p:cNvSpPr/>
          <p:nvPr/>
        </p:nvSpPr>
        <p:spPr>
          <a:xfrm>
            <a:off x="8528521" y="3913632"/>
            <a:ext cx="129394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BENEFICIOS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4E0E38-D8F9-4D8C-981C-ACCB7A6AE64B}"/>
              </a:ext>
            </a:extLst>
          </p:cNvPr>
          <p:cNvSpPr/>
          <p:nvPr/>
        </p:nvSpPr>
        <p:spPr>
          <a:xfrm>
            <a:off x="8368912" y="4866132"/>
            <a:ext cx="157665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44CD92B-441D-49F5-B302-58724F790525}"/>
              </a:ext>
            </a:extLst>
          </p:cNvPr>
          <p:cNvSpPr/>
          <p:nvPr/>
        </p:nvSpPr>
        <p:spPr>
          <a:xfrm>
            <a:off x="8185587" y="5826570"/>
            <a:ext cx="195758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INGRESO MENSUAL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6E512A-D7BB-45CB-9BD2-48FDBED98238}"/>
              </a:ext>
            </a:extLst>
          </p:cNvPr>
          <p:cNvSpPr/>
          <p:nvPr/>
        </p:nvSpPr>
        <p:spPr>
          <a:xfrm>
            <a:off x="5632242" y="5096320"/>
            <a:ext cx="198586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TIPO DE CONTRATO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505D00D-DC7D-42D8-B0B5-E2DA5E96BFB8}"/>
              </a:ext>
            </a:extLst>
          </p:cNvPr>
          <p:cNvSpPr/>
          <p:nvPr/>
        </p:nvSpPr>
        <p:spPr>
          <a:xfrm>
            <a:off x="6186507" y="2018157"/>
            <a:ext cx="8947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IDIOMA</a:t>
            </a:r>
          </a:p>
        </p:txBody>
      </p: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0D31E677-184D-4817-8BE9-592789443C02}"/>
              </a:ext>
            </a:extLst>
          </p:cNvPr>
          <p:cNvSpPr/>
          <p:nvPr/>
        </p:nvSpPr>
        <p:spPr>
          <a:xfrm rot="16200000">
            <a:off x="6510081" y="1010095"/>
            <a:ext cx="209550" cy="288925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4" name="Arrow: Chevron 53">
            <a:extLst>
              <a:ext uri="{FF2B5EF4-FFF2-40B4-BE49-F238E27FC236}">
                <a16:creationId xmlns:a16="http://schemas.microsoft.com/office/drawing/2014/main" id="{D6EF4413-195D-4E04-9F3E-0395FA785C31}"/>
              </a:ext>
            </a:extLst>
          </p:cNvPr>
          <p:cNvSpPr/>
          <p:nvPr/>
        </p:nvSpPr>
        <p:spPr>
          <a:xfrm flipH="1">
            <a:off x="3482718" y="2480120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5" name="Arrow: Chevron 54">
            <a:extLst>
              <a:ext uri="{FF2B5EF4-FFF2-40B4-BE49-F238E27FC236}">
                <a16:creationId xmlns:a16="http://schemas.microsoft.com/office/drawing/2014/main" id="{1C39076E-BCAD-4170-802A-65D51BD2A6E2}"/>
              </a:ext>
            </a:extLst>
          </p:cNvPr>
          <p:cNvSpPr/>
          <p:nvPr/>
        </p:nvSpPr>
        <p:spPr>
          <a:xfrm flipH="1">
            <a:off x="3482718" y="3443732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7B36F4B1-C19A-4C40-A7EF-78B73B35386B}"/>
              </a:ext>
            </a:extLst>
          </p:cNvPr>
          <p:cNvSpPr/>
          <p:nvPr/>
        </p:nvSpPr>
        <p:spPr>
          <a:xfrm flipH="1">
            <a:off x="3482718" y="4394645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7" name="Arrow: Chevron 56">
            <a:extLst>
              <a:ext uri="{FF2B5EF4-FFF2-40B4-BE49-F238E27FC236}">
                <a16:creationId xmlns:a16="http://schemas.microsoft.com/office/drawing/2014/main" id="{06440F74-510D-4989-92A4-D92769D9B57E}"/>
              </a:ext>
            </a:extLst>
          </p:cNvPr>
          <p:cNvSpPr/>
          <p:nvPr/>
        </p:nvSpPr>
        <p:spPr>
          <a:xfrm flipH="1">
            <a:off x="3492243" y="5340795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42E6697D-C031-4907-943A-1A77A4D3E20C}"/>
              </a:ext>
            </a:extLst>
          </p:cNvPr>
          <p:cNvSpPr/>
          <p:nvPr/>
        </p:nvSpPr>
        <p:spPr>
          <a:xfrm flipH="1">
            <a:off x="3482718" y="1527620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315A2860-1F76-492D-9344-DA8AD7011371}"/>
              </a:ext>
            </a:extLst>
          </p:cNvPr>
          <p:cNvSpPr/>
          <p:nvPr/>
        </p:nvSpPr>
        <p:spPr>
          <a:xfrm>
            <a:off x="9524743" y="1538732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25FF6F43-BF59-4DEA-B21E-FA2055B58EA5}"/>
              </a:ext>
            </a:extLst>
          </p:cNvPr>
          <p:cNvSpPr/>
          <p:nvPr/>
        </p:nvSpPr>
        <p:spPr>
          <a:xfrm>
            <a:off x="9515218" y="2502345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988B1BCF-07C0-40E9-87FD-69D803C6C5C5}"/>
              </a:ext>
            </a:extLst>
          </p:cNvPr>
          <p:cNvSpPr/>
          <p:nvPr/>
        </p:nvSpPr>
        <p:spPr>
          <a:xfrm rot="5400000">
            <a:off x="6508493" y="6013895"/>
            <a:ext cx="209550" cy="288925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AB270403-1897-482F-B79B-2A23D5ABDAF2}"/>
              </a:ext>
            </a:extLst>
          </p:cNvPr>
          <p:cNvSpPr/>
          <p:nvPr/>
        </p:nvSpPr>
        <p:spPr>
          <a:xfrm>
            <a:off x="9505693" y="3434207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EBD5A21C-71C7-43AD-A28B-A7FAFD1ABCCA}"/>
              </a:ext>
            </a:extLst>
          </p:cNvPr>
          <p:cNvSpPr/>
          <p:nvPr/>
        </p:nvSpPr>
        <p:spPr>
          <a:xfrm>
            <a:off x="9523156" y="5366195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181819C3-B189-4F98-9EC7-B56A5496E29C}"/>
              </a:ext>
            </a:extLst>
          </p:cNvPr>
          <p:cNvSpPr/>
          <p:nvPr/>
        </p:nvSpPr>
        <p:spPr>
          <a:xfrm>
            <a:off x="9505693" y="4386707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26D66A4-6B1C-4D95-9CE6-290A8C6FDA49}"/>
              </a:ext>
            </a:extLst>
          </p:cNvPr>
          <p:cNvSpPr/>
          <p:nvPr/>
        </p:nvSpPr>
        <p:spPr>
          <a:xfrm>
            <a:off x="3070429" y="1530795"/>
            <a:ext cx="36420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E467DF-DB42-45DD-A928-8310EB5D4175}"/>
              </a:ext>
            </a:extLst>
          </p:cNvPr>
          <p:cNvSpPr/>
          <p:nvPr/>
        </p:nvSpPr>
        <p:spPr>
          <a:xfrm>
            <a:off x="1994208" y="2459482"/>
            <a:ext cx="1458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AFRO</a:t>
            </a:r>
          </a:p>
          <a:p>
            <a:pPr algn="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ECUATORIANA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71DD57-8258-4289-8471-B622DAD65847}"/>
              </a:ext>
            </a:extLst>
          </p:cNvPr>
          <p:cNvSpPr/>
          <p:nvPr/>
        </p:nvSpPr>
        <p:spPr>
          <a:xfrm>
            <a:off x="1917247" y="3261170"/>
            <a:ext cx="153689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</a:p>
          <a:p>
            <a:pPr algn="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</a:p>
          <a:p>
            <a:pPr algn="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BACHILLERATO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253AA39-2CCE-4154-9ED3-D534986C2026}"/>
              </a:ext>
            </a:extLst>
          </p:cNvPr>
          <p:cNvSpPr/>
          <p:nvPr/>
        </p:nvSpPr>
        <p:spPr>
          <a:xfrm>
            <a:off x="2470120" y="4394645"/>
            <a:ext cx="97449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SOLTERA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DD5A429-01F9-41D8-B543-86938F1953F3}"/>
              </a:ext>
            </a:extLst>
          </p:cNvPr>
          <p:cNvSpPr/>
          <p:nvPr/>
        </p:nvSpPr>
        <p:spPr>
          <a:xfrm>
            <a:off x="1837824" y="5350320"/>
            <a:ext cx="163378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IESS</a:t>
            </a:r>
            <a:r>
              <a:rPr lang="en-US" sz="1400" b="0" cap="none" spc="0" baseline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CAMPESINO</a:t>
            </a:r>
            <a:endParaRPr lang="en-US" sz="14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2215113-AA45-420A-BDED-4B2C59A217FD}"/>
              </a:ext>
            </a:extLst>
          </p:cNvPr>
          <p:cNvSpPr/>
          <p:nvPr/>
        </p:nvSpPr>
        <p:spPr>
          <a:xfrm>
            <a:off x="6224331" y="767207"/>
            <a:ext cx="97449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ESPAÑOL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08C58AC-5269-4A32-BEF4-EB28E4324AC5}"/>
              </a:ext>
            </a:extLst>
          </p:cNvPr>
          <p:cNvSpPr/>
          <p:nvPr/>
        </p:nvSpPr>
        <p:spPr>
          <a:xfrm>
            <a:off x="9800968" y="1529207"/>
            <a:ext cx="35753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D9ABD7D-303F-43C4-8AA4-7B3D3E2E37D9}"/>
              </a:ext>
            </a:extLst>
          </p:cNvPr>
          <p:cNvSpPr/>
          <p:nvPr/>
        </p:nvSpPr>
        <p:spPr>
          <a:xfrm>
            <a:off x="9791443" y="2416620"/>
            <a:ext cx="139974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E6D8C7-ECAC-4876-BC45-70F8E5D5E6BE}"/>
              </a:ext>
            </a:extLst>
          </p:cNvPr>
          <p:cNvSpPr/>
          <p:nvPr/>
        </p:nvSpPr>
        <p:spPr>
          <a:xfrm>
            <a:off x="5990968" y="6299645"/>
            <a:ext cx="14077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CONTRATISTA</a:t>
            </a:r>
          </a:p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DEPENDIENTE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E581D4E-7C5A-4C38-829B-16B15BD64EAE}"/>
              </a:ext>
            </a:extLst>
          </p:cNvPr>
          <p:cNvSpPr/>
          <p:nvPr/>
        </p:nvSpPr>
        <p:spPr>
          <a:xfrm>
            <a:off x="9762868" y="3434207"/>
            <a:ext cx="10230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NINGUNO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B0AF03D-6027-4995-9DDD-565F55940DF9}"/>
              </a:ext>
            </a:extLst>
          </p:cNvPr>
          <p:cNvSpPr/>
          <p:nvPr/>
        </p:nvSpPr>
        <p:spPr>
          <a:xfrm>
            <a:off x="9762868" y="4215257"/>
            <a:ext cx="179562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GUIANZA</a:t>
            </a:r>
          </a:p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TURISMO</a:t>
            </a:r>
          </a:p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EMPRENDIMIENTO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87F8793-9B41-4424-9D1B-F010BF5EB747}"/>
              </a:ext>
            </a:extLst>
          </p:cNvPr>
          <p:cNvSpPr/>
          <p:nvPr/>
        </p:nvSpPr>
        <p:spPr>
          <a:xfrm>
            <a:off x="9789856" y="5347145"/>
            <a:ext cx="5437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$166</a:t>
            </a:r>
            <a:endParaRPr lang="en-US" sz="1400" b="0" cap="none" spc="0" baseline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DCACED7-CFD6-42C7-A0E1-79CFEE07A3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2677" y1="36471" x2="82677" y2="3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675">
            <a:off x="6043356" y="4361307"/>
            <a:ext cx="1055687" cy="36036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27A6182-2ADC-413D-BAE1-54E47C1B3E1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80769" y1="40506" x2="80769" y2="40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5325" flipV="1">
            <a:off x="6170356" y="2567432"/>
            <a:ext cx="865187" cy="33655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29FFF29-E75A-464A-9B89-8661B1E3CC9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84423" y1="40000" x2="84423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2590">
            <a:off x="6632318" y="2357882"/>
            <a:ext cx="2160588" cy="35401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D78EEA8-0FF2-4245-A4CB-57D0E43CABC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82000" y1="35294" x2="82000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3589">
            <a:off x="6932356" y="2902395"/>
            <a:ext cx="1663700" cy="35401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C16F391-7DB5-4DB1-82E5-21A33636B9A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83005" y1="40000" x2="83005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082" flipV="1">
            <a:off x="6927593" y="3908870"/>
            <a:ext cx="1689100" cy="35401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6DA7244-2AFD-4B39-8343-E1668518EBD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82308" y1="50588" x2="82308" y2="5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51">
            <a:off x="6576756" y="4548632"/>
            <a:ext cx="2168525" cy="35401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C0E1C15-3B2F-4DF7-8478-2BD6EA15FED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82123" y1="38824" x2="82123" y2="3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6756" flipH="1">
            <a:off x="4279643" y="2359470"/>
            <a:ext cx="2230438" cy="35401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1D86B02-61F5-46AA-9439-E1FB49CF014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82000" y1="68919" x2="82000" y2="6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7918" flipH="1" flipV="1">
            <a:off x="4492368" y="3932682"/>
            <a:ext cx="1830388" cy="35401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0A4518B-A5FA-4979-94E1-67C8C522560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8784" b="89865" l="0" r="100000">
                        <a14:foregroundMark x1="81500" y1="58108" x2="81500" y2="5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645" flipH="1">
            <a:off x="4517768" y="2903982"/>
            <a:ext cx="1757363" cy="35401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B6EEEBC-9371-401A-BB4C-83078F7741E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>
                        <a14:foregroundMark x1="81204" y1="34118" x2="81204" y2="3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2269" flipH="1">
            <a:off x="4384418" y="4593082"/>
            <a:ext cx="2289175" cy="35401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2639FF1-A36A-42AD-9D1E-9CCCC40B2E33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8784" b="89865" l="0" r="100000">
                        <a14:foregroundMark x1="82667" y1="40541" x2="82667" y2="40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688">
            <a:off x="7038718" y="3467545"/>
            <a:ext cx="1476375" cy="35560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F0AE9D29-071A-453C-93CF-8BD6D40842D2}"/>
              </a:ext>
            </a:extLst>
          </p:cNvPr>
          <p:cNvSpPr/>
          <p:nvPr/>
        </p:nvSpPr>
        <p:spPr>
          <a:xfrm>
            <a:off x="139210" y="135781"/>
            <a:ext cx="41953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Mujer</a:t>
            </a:r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4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guianza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445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6">
            <a:extLst>
              <a:ext uri="{FF2B5EF4-FFF2-40B4-BE49-F238E27FC236}">
                <a16:creationId xmlns:a16="http://schemas.microsoft.com/office/drawing/2014/main" id="{74641F33-D372-4401-8ED0-29F28C8A3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197" y1="51765" x2="84197" y2="5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312" flipH="1">
            <a:off x="4702969" y="3704430"/>
            <a:ext cx="1606550" cy="354013"/>
          </a:xfrm>
          <a:prstGeom prst="rect">
            <a:avLst/>
          </a:prstGeom>
        </p:spPr>
      </p:pic>
      <p:sp>
        <p:nvSpPr>
          <p:cNvPr id="158" name="Oval 157">
            <a:extLst>
              <a:ext uri="{FF2B5EF4-FFF2-40B4-BE49-F238E27FC236}">
                <a16:creationId xmlns:a16="http://schemas.microsoft.com/office/drawing/2014/main" id="{AA4F010F-1877-4916-B764-AD42D47DCBC7}"/>
              </a:ext>
            </a:extLst>
          </p:cNvPr>
          <p:cNvSpPr/>
          <p:nvPr/>
        </p:nvSpPr>
        <p:spPr>
          <a:xfrm>
            <a:off x="3850481" y="1605755"/>
            <a:ext cx="635000" cy="647700"/>
          </a:xfrm>
          <a:prstGeom prst="ellipse">
            <a:avLst/>
          </a:prstGeom>
          <a:blipFill dpi="0"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50ECF97-7183-4BF6-B017-EBFD992A0E69}"/>
              </a:ext>
            </a:extLst>
          </p:cNvPr>
          <p:cNvSpPr/>
          <p:nvPr/>
        </p:nvSpPr>
        <p:spPr>
          <a:xfrm>
            <a:off x="8940006" y="1594643"/>
            <a:ext cx="635000" cy="647700"/>
          </a:xfrm>
          <a:prstGeom prst="ellipse">
            <a:avLst/>
          </a:prstGeom>
          <a:blipFill dpi="0"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4D42C96B-ECF6-49C9-B031-D9AAD128A615}"/>
              </a:ext>
            </a:extLst>
          </p:cNvPr>
          <p:cNvSpPr/>
          <p:nvPr/>
        </p:nvSpPr>
        <p:spPr>
          <a:xfrm>
            <a:off x="8920956" y="3490118"/>
            <a:ext cx="647700" cy="647700"/>
          </a:xfrm>
          <a:prstGeom prst="ellipse">
            <a:avLst/>
          </a:prstGeom>
          <a:blipFill dpi="0"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1488840-1780-4AF5-9A45-62CE1E18CC88}"/>
              </a:ext>
            </a:extLst>
          </p:cNvPr>
          <p:cNvSpPr/>
          <p:nvPr/>
        </p:nvSpPr>
        <p:spPr>
          <a:xfrm flipH="1">
            <a:off x="6398419" y="3501230"/>
            <a:ext cx="617537" cy="647700"/>
          </a:xfrm>
          <a:prstGeom prst="ellipse">
            <a:avLst/>
          </a:prstGeom>
          <a:blipFill dpi="0" rotWithShape="1"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861F33BB-F77F-420D-9E5A-DB1E2665F7BD}"/>
              </a:ext>
            </a:extLst>
          </p:cNvPr>
          <p:cNvSpPr/>
          <p:nvPr/>
        </p:nvSpPr>
        <p:spPr>
          <a:xfrm>
            <a:off x="8940006" y="2558255"/>
            <a:ext cx="635000" cy="647700"/>
          </a:xfrm>
          <a:prstGeom prst="ellipse">
            <a:avLst/>
          </a:prstGeom>
          <a:blipFill dpi="0"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6E64DD38-96DE-43DF-9F80-088CF5063DF4}"/>
              </a:ext>
            </a:extLst>
          </p:cNvPr>
          <p:cNvSpPr/>
          <p:nvPr/>
        </p:nvSpPr>
        <p:spPr>
          <a:xfrm>
            <a:off x="3850481" y="4452143"/>
            <a:ext cx="647700" cy="647700"/>
          </a:xfrm>
          <a:prstGeom prst="ellipse">
            <a:avLst/>
          </a:prstGeom>
          <a:blipFill dpi="0"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F5BBFC42-EA4C-485E-AE76-B3A310E9822D}"/>
              </a:ext>
            </a:extLst>
          </p:cNvPr>
          <p:cNvSpPr/>
          <p:nvPr/>
        </p:nvSpPr>
        <p:spPr>
          <a:xfrm>
            <a:off x="8920956" y="4442618"/>
            <a:ext cx="638175" cy="647700"/>
          </a:xfrm>
          <a:prstGeom prst="ellipse">
            <a:avLst/>
          </a:prstGeom>
          <a:blipFill dpi="0"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A53151F7-CA71-454F-9759-E36A71FF2B00}"/>
              </a:ext>
            </a:extLst>
          </p:cNvPr>
          <p:cNvSpPr/>
          <p:nvPr/>
        </p:nvSpPr>
        <p:spPr>
          <a:xfrm>
            <a:off x="6377781" y="5615780"/>
            <a:ext cx="635000" cy="647700"/>
          </a:xfrm>
          <a:prstGeom prst="ellipse">
            <a:avLst/>
          </a:prstGeom>
          <a:blipFill dpi="0" rotWithShape="1"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AA8EB33F-01F7-4099-BAB4-1DBD45E4D2CE}"/>
              </a:ext>
            </a:extLst>
          </p:cNvPr>
          <p:cNvSpPr/>
          <p:nvPr/>
        </p:nvSpPr>
        <p:spPr>
          <a:xfrm>
            <a:off x="6379369" y="1585118"/>
            <a:ext cx="635000" cy="647700"/>
          </a:xfrm>
          <a:prstGeom prst="ellipse">
            <a:avLst/>
          </a:prstGeom>
          <a:blipFill dpi="0" rotWithShape="1"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5E80EB8C-C6A4-48CA-91D2-744E8A2FEEF1}"/>
              </a:ext>
            </a:extLst>
          </p:cNvPr>
          <p:cNvSpPr/>
          <p:nvPr/>
        </p:nvSpPr>
        <p:spPr>
          <a:xfrm>
            <a:off x="3869531" y="5406230"/>
            <a:ext cx="635000" cy="647700"/>
          </a:xfrm>
          <a:prstGeom prst="ellipse">
            <a:avLst/>
          </a:prstGeom>
          <a:blipFill dpi="0" rotWithShape="1"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2CF34C07-57E3-4D38-B10C-C92F30953612}"/>
              </a:ext>
            </a:extLst>
          </p:cNvPr>
          <p:cNvSpPr/>
          <p:nvPr/>
        </p:nvSpPr>
        <p:spPr>
          <a:xfrm>
            <a:off x="3860006" y="2537618"/>
            <a:ext cx="647700" cy="647700"/>
          </a:xfrm>
          <a:prstGeom prst="ellipse">
            <a:avLst/>
          </a:prstGeom>
          <a:blipFill dpi="0" rotWithShape="1"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6973F99-EF8E-439D-AB2C-020DE28B42C2}"/>
              </a:ext>
            </a:extLst>
          </p:cNvPr>
          <p:cNvSpPr/>
          <p:nvPr/>
        </p:nvSpPr>
        <p:spPr>
          <a:xfrm>
            <a:off x="8928894" y="5403055"/>
            <a:ext cx="635000" cy="647700"/>
          </a:xfrm>
          <a:prstGeom prst="ellipse">
            <a:avLst/>
          </a:prstGeom>
          <a:blipFill dpi="0" rotWithShape="1"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F0DA59FA-8160-4B51-9E19-56B0665E1DC6}"/>
              </a:ext>
            </a:extLst>
          </p:cNvPr>
          <p:cNvSpPr/>
          <p:nvPr/>
        </p:nvSpPr>
        <p:spPr>
          <a:xfrm>
            <a:off x="3850481" y="3499643"/>
            <a:ext cx="647700" cy="647700"/>
          </a:xfrm>
          <a:prstGeom prst="ellipse">
            <a:avLst/>
          </a:prstGeom>
          <a:blipFill dpi="0" rotWithShape="1"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F74FD4D-28BB-43E3-BB52-564DF01E2657}"/>
              </a:ext>
            </a:extLst>
          </p:cNvPr>
          <p:cNvSpPr/>
          <p:nvPr/>
        </p:nvSpPr>
        <p:spPr>
          <a:xfrm>
            <a:off x="3835852" y="2274093"/>
            <a:ext cx="6944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41220F9B-3AF0-4CA1-B7DB-C5085291F6FC}"/>
              </a:ext>
            </a:extLst>
          </p:cNvPr>
          <p:cNvSpPr/>
          <p:nvPr/>
        </p:nvSpPr>
        <p:spPr>
          <a:xfrm>
            <a:off x="8341997" y="3226593"/>
            <a:ext cx="1864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NIVEL DE EMPLEO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BAF12EB-BC10-45CD-BD2C-F5FC20D35839}"/>
              </a:ext>
            </a:extLst>
          </p:cNvPr>
          <p:cNvSpPr/>
          <p:nvPr/>
        </p:nvSpPr>
        <p:spPr>
          <a:xfrm>
            <a:off x="8274481" y="2264568"/>
            <a:ext cx="20184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HORAS DE TRABAJO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4416011-1B47-4D9E-B931-87410080AFF4}"/>
              </a:ext>
            </a:extLst>
          </p:cNvPr>
          <p:cNvSpPr/>
          <p:nvPr/>
        </p:nvSpPr>
        <p:spPr>
          <a:xfrm>
            <a:off x="6638634" y="322659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A734252-08BC-47FB-B0F9-E85577AD29CB}"/>
              </a:ext>
            </a:extLst>
          </p:cNvPr>
          <p:cNvSpPr/>
          <p:nvPr/>
        </p:nvSpPr>
        <p:spPr>
          <a:xfrm>
            <a:off x="3475138" y="5131593"/>
            <a:ext cx="147617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ESTADO CIVIL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308C65C-9CF4-4F27-B2D9-3C4896830EFA}"/>
              </a:ext>
            </a:extLst>
          </p:cNvPr>
          <p:cNvSpPr/>
          <p:nvPr/>
        </p:nvSpPr>
        <p:spPr>
          <a:xfrm>
            <a:off x="3229263" y="4188618"/>
            <a:ext cx="19298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NIVEL ACADÉMICO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C1C7DC0-02CE-415C-9C43-37DE0E12030E}"/>
              </a:ext>
            </a:extLst>
          </p:cNvPr>
          <p:cNvSpPr/>
          <p:nvPr/>
        </p:nvSpPr>
        <p:spPr>
          <a:xfrm>
            <a:off x="3316933" y="6084093"/>
            <a:ext cx="18100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ASEGURAMIENTO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B968642-6425-4373-88B5-952F5BBF4C7C}"/>
              </a:ext>
            </a:extLst>
          </p:cNvPr>
          <p:cNvSpPr/>
          <p:nvPr/>
        </p:nvSpPr>
        <p:spPr>
          <a:xfrm>
            <a:off x="3806983" y="3217068"/>
            <a:ext cx="75533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ÉTNIA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64ADB82-62E1-4E4F-A458-8E9801C6B534}"/>
              </a:ext>
            </a:extLst>
          </p:cNvPr>
          <p:cNvSpPr/>
          <p:nvPr/>
        </p:nvSpPr>
        <p:spPr>
          <a:xfrm>
            <a:off x="8626409" y="4169568"/>
            <a:ext cx="129394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BENEFICIOS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410F5F1-42CA-4CB4-8C0B-30BDBC221EA9}"/>
              </a:ext>
            </a:extLst>
          </p:cNvPr>
          <p:cNvSpPr/>
          <p:nvPr/>
        </p:nvSpPr>
        <p:spPr>
          <a:xfrm>
            <a:off x="8466800" y="5122068"/>
            <a:ext cx="157665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783F585-AE3E-4D0B-AA9A-6A7D84EF3E00}"/>
              </a:ext>
            </a:extLst>
          </p:cNvPr>
          <p:cNvSpPr/>
          <p:nvPr/>
        </p:nvSpPr>
        <p:spPr>
          <a:xfrm>
            <a:off x="8283475" y="6082505"/>
            <a:ext cx="195758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INGRESO MENSUAL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264EB701-E010-42DF-B4AD-5DC6EC50895A}"/>
              </a:ext>
            </a:extLst>
          </p:cNvPr>
          <p:cNvSpPr/>
          <p:nvPr/>
        </p:nvSpPr>
        <p:spPr>
          <a:xfrm>
            <a:off x="5730130" y="5352255"/>
            <a:ext cx="198586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TIPO DE CONTRATO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4D6D2E5-7FF0-4B6E-B0A1-562E85912F9B}"/>
              </a:ext>
            </a:extLst>
          </p:cNvPr>
          <p:cNvSpPr/>
          <p:nvPr/>
        </p:nvSpPr>
        <p:spPr>
          <a:xfrm>
            <a:off x="6284395" y="2274093"/>
            <a:ext cx="8947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IDIOMA</a:t>
            </a:r>
          </a:p>
        </p:txBody>
      </p:sp>
      <p:sp>
        <p:nvSpPr>
          <p:cNvPr id="184" name="Arrow: Chevron 183">
            <a:extLst>
              <a:ext uri="{FF2B5EF4-FFF2-40B4-BE49-F238E27FC236}">
                <a16:creationId xmlns:a16="http://schemas.microsoft.com/office/drawing/2014/main" id="{D2022EB7-379C-411B-9423-CAD66A636CE6}"/>
              </a:ext>
            </a:extLst>
          </p:cNvPr>
          <p:cNvSpPr/>
          <p:nvPr/>
        </p:nvSpPr>
        <p:spPr>
          <a:xfrm rot="16200000">
            <a:off x="6607969" y="1266030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85" name="Arrow: Chevron 184">
            <a:extLst>
              <a:ext uri="{FF2B5EF4-FFF2-40B4-BE49-F238E27FC236}">
                <a16:creationId xmlns:a16="http://schemas.microsoft.com/office/drawing/2014/main" id="{D0345267-43D8-4056-8A7F-13BBA82D29D3}"/>
              </a:ext>
            </a:extLst>
          </p:cNvPr>
          <p:cNvSpPr/>
          <p:nvPr/>
        </p:nvSpPr>
        <p:spPr>
          <a:xfrm flipH="1">
            <a:off x="3580606" y="2736055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86" name="Arrow: Chevron 185">
            <a:extLst>
              <a:ext uri="{FF2B5EF4-FFF2-40B4-BE49-F238E27FC236}">
                <a16:creationId xmlns:a16="http://schemas.microsoft.com/office/drawing/2014/main" id="{9D9DD512-979D-4409-94FC-69AC93CBF209}"/>
              </a:ext>
            </a:extLst>
          </p:cNvPr>
          <p:cNvSpPr/>
          <p:nvPr/>
        </p:nvSpPr>
        <p:spPr>
          <a:xfrm flipH="1">
            <a:off x="3580606" y="3699668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87" name="Arrow: Chevron 186">
            <a:extLst>
              <a:ext uri="{FF2B5EF4-FFF2-40B4-BE49-F238E27FC236}">
                <a16:creationId xmlns:a16="http://schemas.microsoft.com/office/drawing/2014/main" id="{DE4C3B30-7672-4055-8200-B966224D79C7}"/>
              </a:ext>
            </a:extLst>
          </p:cNvPr>
          <p:cNvSpPr/>
          <p:nvPr/>
        </p:nvSpPr>
        <p:spPr>
          <a:xfrm flipH="1">
            <a:off x="3580606" y="4650580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88" name="Arrow: Chevron 187">
            <a:extLst>
              <a:ext uri="{FF2B5EF4-FFF2-40B4-BE49-F238E27FC236}">
                <a16:creationId xmlns:a16="http://schemas.microsoft.com/office/drawing/2014/main" id="{F0A0F101-3D84-4C2D-A2BB-D7F498205B35}"/>
              </a:ext>
            </a:extLst>
          </p:cNvPr>
          <p:cNvSpPr/>
          <p:nvPr/>
        </p:nvSpPr>
        <p:spPr>
          <a:xfrm flipH="1">
            <a:off x="3590131" y="5596730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89" name="Arrow: Chevron 188">
            <a:extLst>
              <a:ext uri="{FF2B5EF4-FFF2-40B4-BE49-F238E27FC236}">
                <a16:creationId xmlns:a16="http://schemas.microsoft.com/office/drawing/2014/main" id="{D21DBEB3-4614-472C-9BAB-7A64CA6C0BB8}"/>
              </a:ext>
            </a:extLst>
          </p:cNvPr>
          <p:cNvSpPr/>
          <p:nvPr/>
        </p:nvSpPr>
        <p:spPr>
          <a:xfrm flipH="1">
            <a:off x="3580606" y="1783555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90" name="Arrow: Chevron 189">
            <a:extLst>
              <a:ext uri="{FF2B5EF4-FFF2-40B4-BE49-F238E27FC236}">
                <a16:creationId xmlns:a16="http://schemas.microsoft.com/office/drawing/2014/main" id="{27ED7D59-1319-46C4-AE3E-016D3CFE61DC}"/>
              </a:ext>
            </a:extLst>
          </p:cNvPr>
          <p:cNvSpPr/>
          <p:nvPr/>
        </p:nvSpPr>
        <p:spPr>
          <a:xfrm>
            <a:off x="9622631" y="1794668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91" name="Arrow: Chevron 190">
            <a:extLst>
              <a:ext uri="{FF2B5EF4-FFF2-40B4-BE49-F238E27FC236}">
                <a16:creationId xmlns:a16="http://schemas.microsoft.com/office/drawing/2014/main" id="{5CC8A997-5A28-4693-9464-266FAAEAFE45}"/>
              </a:ext>
            </a:extLst>
          </p:cNvPr>
          <p:cNvSpPr/>
          <p:nvPr/>
        </p:nvSpPr>
        <p:spPr>
          <a:xfrm>
            <a:off x="9613106" y="2758280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92" name="Arrow: Chevron 191">
            <a:extLst>
              <a:ext uri="{FF2B5EF4-FFF2-40B4-BE49-F238E27FC236}">
                <a16:creationId xmlns:a16="http://schemas.microsoft.com/office/drawing/2014/main" id="{0BE46FF1-C0F8-46B3-84F4-2980D4A94D72}"/>
              </a:ext>
            </a:extLst>
          </p:cNvPr>
          <p:cNvSpPr/>
          <p:nvPr/>
        </p:nvSpPr>
        <p:spPr>
          <a:xfrm rot="5400000">
            <a:off x="6606381" y="6269830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93" name="Arrow: Chevron 192">
            <a:extLst>
              <a:ext uri="{FF2B5EF4-FFF2-40B4-BE49-F238E27FC236}">
                <a16:creationId xmlns:a16="http://schemas.microsoft.com/office/drawing/2014/main" id="{58EE0276-05D8-46CD-A486-302D9466D780}"/>
              </a:ext>
            </a:extLst>
          </p:cNvPr>
          <p:cNvSpPr/>
          <p:nvPr/>
        </p:nvSpPr>
        <p:spPr>
          <a:xfrm>
            <a:off x="9603581" y="3690143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94" name="Arrow: Chevron 193">
            <a:extLst>
              <a:ext uri="{FF2B5EF4-FFF2-40B4-BE49-F238E27FC236}">
                <a16:creationId xmlns:a16="http://schemas.microsoft.com/office/drawing/2014/main" id="{888E8A66-DA91-4D1C-B2C5-3DFF28EFA327}"/>
              </a:ext>
            </a:extLst>
          </p:cNvPr>
          <p:cNvSpPr/>
          <p:nvPr/>
        </p:nvSpPr>
        <p:spPr>
          <a:xfrm>
            <a:off x="9621044" y="5622130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95" name="Arrow: Chevron 194">
            <a:extLst>
              <a:ext uri="{FF2B5EF4-FFF2-40B4-BE49-F238E27FC236}">
                <a16:creationId xmlns:a16="http://schemas.microsoft.com/office/drawing/2014/main" id="{C7D100D1-BED2-4510-9A3B-2D00B6722437}"/>
              </a:ext>
            </a:extLst>
          </p:cNvPr>
          <p:cNvSpPr/>
          <p:nvPr/>
        </p:nvSpPr>
        <p:spPr>
          <a:xfrm>
            <a:off x="9603581" y="4642643"/>
            <a:ext cx="209550" cy="28575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EB3E9C3-227E-49D0-9ED9-4EE2303F4F6C}"/>
              </a:ext>
            </a:extLst>
          </p:cNvPr>
          <p:cNvSpPr/>
          <p:nvPr/>
        </p:nvSpPr>
        <p:spPr>
          <a:xfrm>
            <a:off x="3168317" y="1786730"/>
            <a:ext cx="36420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7BA4174-5016-4A14-9ED2-819051087C5A}"/>
              </a:ext>
            </a:extLst>
          </p:cNvPr>
          <p:cNvSpPr/>
          <p:nvPr/>
        </p:nvSpPr>
        <p:spPr>
          <a:xfrm>
            <a:off x="2589925" y="2715418"/>
            <a:ext cx="96051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MESTIZO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B2F0CDE-851D-44F3-8C98-9869026A26CB}"/>
              </a:ext>
            </a:extLst>
          </p:cNvPr>
          <p:cNvSpPr/>
          <p:nvPr/>
        </p:nvSpPr>
        <p:spPr>
          <a:xfrm>
            <a:off x="2309319" y="3434555"/>
            <a:ext cx="124271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</a:p>
          <a:p>
            <a:pPr algn="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BÁSICA</a:t>
            </a:r>
          </a:p>
          <a:p>
            <a:pPr algn="r"/>
            <a:endParaRPr lang="en-US" sz="1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SUPERIOR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C92B80C7-C807-4BE3-9F34-8E9D51E26F39}"/>
              </a:ext>
            </a:extLst>
          </p:cNvPr>
          <p:cNvSpPr/>
          <p:nvPr/>
        </p:nvSpPr>
        <p:spPr>
          <a:xfrm>
            <a:off x="2618855" y="4650580"/>
            <a:ext cx="92365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CASADO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69419F6B-CD52-4FC2-BAA5-9D50B4056D31}"/>
              </a:ext>
            </a:extLst>
          </p:cNvPr>
          <p:cNvSpPr/>
          <p:nvPr/>
        </p:nvSpPr>
        <p:spPr>
          <a:xfrm>
            <a:off x="2136088" y="5606255"/>
            <a:ext cx="14334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IESS</a:t>
            </a:r>
            <a:r>
              <a:rPr lang="en-US" sz="14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GENERAL</a:t>
            </a:r>
            <a:endParaRPr lang="en-US" sz="1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52932486-B081-4415-A871-5DBA086FB376}"/>
              </a:ext>
            </a:extLst>
          </p:cNvPr>
          <p:cNvSpPr/>
          <p:nvPr/>
        </p:nvSpPr>
        <p:spPr>
          <a:xfrm>
            <a:off x="6322219" y="1023143"/>
            <a:ext cx="97449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ESPAÑOL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061372E-180B-4F2F-AFE2-64D6C29BA30A}"/>
              </a:ext>
            </a:extLst>
          </p:cNvPr>
          <p:cNvSpPr/>
          <p:nvPr/>
        </p:nvSpPr>
        <p:spPr>
          <a:xfrm>
            <a:off x="9898856" y="1785143"/>
            <a:ext cx="36420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97FD3E8B-C466-43B4-9DAB-7675CF75BF4D}"/>
              </a:ext>
            </a:extLst>
          </p:cNvPr>
          <p:cNvSpPr/>
          <p:nvPr/>
        </p:nvSpPr>
        <p:spPr>
          <a:xfrm>
            <a:off x="9889331" y="2672555"/>
            <a:ext cx="11810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SERVICIO -</a:t>
            </a:r>
          </a:p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OPERATIVO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9553C7F-F171-479E-B754-1F82737D7C8F}"/>
              </a:ext>
            </a:extLst>
          </p:cNvPr>
          <p:cNvSpPr/>
          <p:nvPr/>
        </p:nvSpPr>
        <p:spPr>
          <a:xfrm>
            <a:off x="6269831" y="6555580"/>
            <a:ext cx="10230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NINGUNO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205054C-F1AC-4F6F-8417-E6B30B09EE2D}"/>
              </a:ext>
            </a:extLst>
          </p:cNvPr>
          <p:cNvSpPr/>
          <p:nvPr/>
        </p:nvSpPr>
        <p:spPr>
          <a:xfrm>
            <a:off x="9860756" y="3528218"/>
            <a:ext cx="134524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VACACIONES</a:t>
            </a:r>
          </a:p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VIVIENDA</a:t>
            </a:r>
          </a:p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13/14 SUELDO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3CC4CEA-F8B2-47DA-8808-B9BAD09FCFDE}"/>
              </a:ext>
            </a:extLst>
          </p:cNvPr>
          <p:cNvSpPr/>
          <p:nvPr/>
        </p:nvSpPr>
        <p:spPr>
          <a:xfrm>
            <a:off x="9860756" y="4471193"/>
            <a:ext cx="151195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GASTRONOMÍA</a:t>
            </a:r>
          </a:p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SERVICIO</a:t>
            </a:r>
          </a:p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TURISMO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96DDABD0-BF38-4630-B187-924920D47C8F}"/>
              </a:ext>
            </a:extLst>
          </p:cNvPr>
          <p:cNvSpPr/>
          <p:nvPr/>
        </p:nvSpPr>
        <p:spPr>
          <a:xfrm>
            <a:off x="9906794" y="5526880"/>
            <a:ext cx="20743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$466.66</a:t>
            </a:r>
            <a:r>
              <a:rPr lang="en-US" sz="14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ASALARIADO</a:t>
            </a:r>
          </a:p>
          <a:p>
            <a:pPr algn="l"/>
            <a:r>
              <a:rPr lang="en-US" sz="14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$733.33 - PROPIETARIO</a:t>
            </a:r>
            <a:endParaRPr lang="en-US" sz="1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B7DD9E53-16A5-49CD-BD83-43367200C8B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83071" y1="48235" x2="83071" y2="4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675">
            <a:off x="6141244" y="4617243"/>
            <a:ext cx="1055687" cy="354012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4B1559EC-D0D9-4F57-BB4C-5F97138D9B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83654" y1="68354" x2="83654" y2="6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5325" flipV="1">
            <a:off x="6268244" y="2823368"/>
            <a:ext cx="865187" cy="33020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E08182CD-DE3D-4A89-8AE1-69332373DA1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81923" y1="54118" x2="81923" y2="5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2590">
            <a:off x="6730206" y="2613818"/>
            <a:ext cx="2160588" cy="354012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6754561D-E2B2-4874-B04A-9C601B818D4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412" b="89412" l="0" r="100000">
                        <a14:foregroundMark x1="82750" y1="48235" x2="82750" y2="4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3589">
            <a:off x="7030244" y="3158330"/>
            <a:ext cx="1663700" cy="354013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61A36B2A-DC1F-4C4A-9994-2A224D4C770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82759" y1="65882" x2="82759" y2="6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082" flipV="1">
            <a:off x="7025481" y="4164805"/>
            <a:ext cx="1689100" cy="354013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998E803B-2EFF-4BA9-83F4-F014A5DA5E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82308" y1="61176" x2="82308" y2="6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51">
            <a:off x="6674644" y="4804568"/>
            <a:ext cx="2159000" cy="354012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D05B8A99-5F68-4959-9065-D7ED7C05DB3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412" b="100000" l="0" r="100000">
                        <a14:foregroundMark x1="83240" y1="44706" x2="83240" y2="4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6756" flipH="1">
            <a:off x="4377531" y="2615405"/>
            <a:ext cx="2230438" cy="354013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ACEC6A38-519A-4028-B282-EC5E46A6E21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82000" y1="68919" x2="82000" y2="6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7918" flipH="1" flipV="1">
            <a:off x="4590256" y="4188618"/>
            <a:ext cx="1830388" cy="354012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F6C2CF30-8102-4626-9D69-E35EE343B53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8784" b="89865" l="0" r="100000">
                        <a14:foregroundMark x1="81500" y1="58108" x2="81500" y2="5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645" flipH="1">
            <a:off x="4615656" y="3159918"/>
            <a:ext cx="1757363" cy="354012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F67D3C7F-BACF-4B67-92C8-0D274B9F988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>
                        <a14:foregroundMark x1="82117" y1="56471" x2="82117" y2="5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2269" flipH="1">
            <a:off x="4482306" y="4849018"/>
            <a:ext cx="2279650" cy="354012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E597173F-A31F-42E7-A968-BE71B4E2A46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8784" b="89865" l="0" r="100000">
                        <a14:foregroundMark x1="82667" y1="40541" x2="82667" y2="40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688">
            <a:off x="7136606" y="3723480"/>
            <a:ext cx="1476375" cy="3556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587C4E13-A4A0-4527-9071-963CB07732FA}"/>
              </a:ext>
            </a:extLst>
          </p:cNvPr>
          <p:cNvSpPr/>
          <p:nvPr/>
        </p:nvSpPr>
        <p:spPr>
          <a:xfrm>
            <a:off x="113770" y="265836"/>
            <a:ext cx="59170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Hombre: </a:t>
            </a:r>
            <a:r>
              <a:rPr lang="en-US" sz="4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alojamiento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619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E5E2-DEC7-4719-835C-4907BBCB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Capitulo 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80EC3-2067-4F70-BD62-1F65807CC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Discusiones</a:t>
            </a:r>
          </a:p>
        </p:txBody>
      </p:sp>
    </p:spTree>
    <p:extLst>
      <p:ext uri="{BB962C8B-B14F-4D97-AF65-F5344CB8AC3E}">
        <p14:creationId xmlns:p14="http://schemas.microsoft.com/office/powerpoint/2010/main" val="1154602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8"/>
          <p:cNvSpPr>
            <a:spLocks noGrp="1"/>
          </p:cNvSpPr>
          <p:nvPr>
            <p:ph type="title"/>
          </p:nvPr>
        </p:nvSpPr>
        <p:spPr>
          <a:xfrm>
            <a:off x="680321" y="391037"/>
            <a:ext cx="9613861" cy="1080938"/>
          </a:xfrm>
        </p:spPr>
        <p:txBody>
          <a:bodyPr/>
          <a:lstStyle/>
          <a:p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ebas Neue Regular" pitchFamily="50" charset="0"/>
              </a:rPr>
              <a:t>Conclusiones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/>
              </a:solidFill>
              <a:latin typeface="Bebas Neue Regular" pitchFamily="50" charset="0"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 err="1"/>
              <a:t>Emprendimiento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13.6% de </a:t>
            </a:r>
            <a:r>
              <a:rPr lang="en-US" sz="1600" dirty="0" err="1">
                <a:solidFill>
                  <a:schemeClr val="tx1"/>
                </a:solidFill>
              </a:rPr>
              <a:t>alimentos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0.08% </a:t>
            </a:r>
            <a:r>
              <a:rPr lang="en-US" sz="1600" dirty="0" err="1">
                <a:solidFill>
                  <a:schemeClr val="tx1"/>
                </a:solidFill>
              </a:rPr>
              <a:t>artesanales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0.03% </a:t>
            </a:r>
            <a:r>
              <a:rPr lang="en-US" sz="1600" dirty="0" err="1">
                <a:solidFill>
                  <a:schemeClr val="tx1"/>
                </a:solidFill>
              </a:rPr>
              <a:t>agroindustria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11.1% de </a:t>
            </a:r>
            <a:r>
              <a:rPr lang="en-US" sz="1600" dirty="0" err="1">
                <a:solidFill>
                  <a:schemeClr val="tx1"/>
                </a:solidFill>
              </a:rPr>
              <a:t>alojamientos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 err="1"/>
              <a:t>Perfil</a:t>
            </a:r>
            <a:r>
              <a:rPr lang="en-US" dirty="0"/>
              <a:t> </a:t>
            </a:r>
            <a:r>
              <a:rPr lang="en-US" dirty="0" err="1"/>
              <a:t>ocupacional</a:t>
            </a:r>
            <a:endParaRPr 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51"/>
          </p:nvPr>
        </p:nvSpPr>
        <p:spPr>
          <a:xfrm>
            <a:off x="6456071" y="2324877"/>
            <a:ext cx="4239638" cy="1008112"/>
          </a:xfrm>
        </p:spPr>
        <p:txBody>
          <a:bodyPr/>
          <a:lstStyle/>
          <a:p>
            <a:r>
              <a:rPr lang="en-US" sz="1590" dirty="0" err="1">
                <a:solidFill>
                  <a:schemeClr val="tx1"/>
                </a:solidFill>
              </a:rPr>
              <a:t>Brecha</a:t>
            </a:r>
            <a:r>
              <a:rPr lang="en-US" sz="1590" dirty="0">
                <a:solidFill>
                  <a:schemeClr val="tx1"/>
                </a:solidFill>
              </a:rPr>
              <a:t> </a:t>
            </a:r>
            <a:r>
              <a:rPr lang="en-US" sz="1590" dirty="0" err="1">
                <a:solidFill>
                  <a:schemeClr val="tx1"/>
                </a:solidFill>
              </a:rPr>
              <a:t>salarial</a:t>
            </a:r>
            <a:r>
              <a:rPr lang="en-US" sz="1590" dirty="0">
                <a:solidFill>
                  <a:schemeClr val="tx1"/>
                </a:solidFill>
              </a:rPr>
              <a:t> </a:t>
            </a:r>
            <a:r>
              <a:rPr lang="en-US" sz="1590" dirty="0" err="1">
                <a:solidFill>
                  <a:schemeClr val="tx1"/>
                </a:solidFill>
              </a:rPr>
              <a:t>en</a:t>
            </a:r>
            <a:r>
              <a:rPr lang="en-US" sz="1590" dirty="0">
                <a:solidFill>
                  <a:schemeClr val="tx1"/>
                </a:solidFill>
              </a:rPr>
              <a:t> </a:t>
            </a:r>
            <a:r>
              <a:rPr lang="en-US" sz="1590" dirty="0" err="1">
                <a:solidFill>
                  <a:schemeClr val="tx1"/>
                </a:solidFill>
              </a:rPr>
              <a:t>condición</a:t>
            </a:r>
            <a:r>
              <a:rPr lang="en-US" sz="1590" dirty="0">
                <a:solidFill>
                  <a:schemeClr val="tx1"/>
                </a:solidFill>
              </a:rPr>
              <a:t> de </a:t>
            </a:r>
            <a:r>
              <a:rPr lang="en-US" sz="1590" dirty="0" err="1">
                <a:solidFill>
                  <a:schemeClr val="tx1"/>
                </a:solidFill>
              </a:rPr>
              <a:t>asalariados</a:t>
            </a:r>
            <a:r>
              <a:rPr lang="en-US" sz="1590" dirty="0">
                <a:solidFill>
                  <a:schemeClr val="tx1"/>
                </a:solidFill>
              </a:rPr>
              <a:t> y </a:t>
            </a:r>
            <a:r>
              <a:rPr lang="en-US" sz="1590" dirty="0" err="1">
                <a:solidFill>
                  <a:schemeClr val="tx1"/>
                </a:solidFill>
              </a:rPr>
              <a:t>emprendedores</a:t>
            </a:r>
            <a:endParaRPr lang="en-US" sz="1590" dirty="0">
              <a:solidFill>
                <a:schemeClr val="tx1"/>
              </a:solidFill>
            </a:endParaRPr>
          </a:p>
          <a:p>
            <a:r>
              <a:rPr lang="en-US" sz="1590" dirty="0" err="1">
                <a:solidFill>
                  <a:schemeClr val="tx1"/>
                </a:solidFill>
              </a:rPr>
              <a:t>Subempleo</a:t>
            </a:r>
            <a:r>
              <a:rPr lang="en-US" sz="1590" dirty="0">
                <a:solidFill>
                  <a:schemeClr val="tx1"/>
                </a:solidFill>
              </a:rPr>
              <a:t> por </a:t>
            </a:r>
            <a:r>
              <a:rPr lang="en-US" sz="1590" dirty="0" err="1">
                <a:solidFill>
                  <a:schemeClr val="tx1"/>
                </a:solidFill>
              </a:rPr>
              <a:t>insuficiencia</a:t>
            </a:r>
            <a:r>
              <a:rPr lang="en-US" sz="1590" dirty="0">
                <a:solidFill>
                  <a:schemeClr val="tx1"/>
                </a:solidFill>
              </a:rPr>
              <a:t> de horas de </a:t>
            </a:r>
            <a:r>
              <a:rPr lang="en-US" sz="1590" dirty="0" err="1">
                <a:solidFill>
                  <a:schemeClr val="tx1"/>
                </a:solidFill>
              </a:rPr>
              <a:t>trabajo</a:t>
            </a:r>
            <a:r>
              <a:rPr lang="en-US" sz="1590" dirty="0">
                <a:solidFill>
                  <a:schemeClr val="tx1"/>
                </a:solidFill>
              </a:rPr>
              <a:t> (25 horas </a:t>
            </a:r>
            <a:r>
              <a:rPr lang="en-US" sz="1590" dirty="0" err="1">
                <a:solidFill>
                  <a:schemeClr val="tx1"/>
                </a:solidFill>
              </a:rPr>
              <a:t>semanales</a:t>
            </a:r>
            <a:r>
              <a:rPr lang="en-US" sz="1590" dirty="0">
                <a:solidFill>
                  <a:schemeClr val="tx1"/>
                </a:solidFill>
              </a:rPr>
              <a:t>)</a:t>
            </a:r>
          </a:p>
          <a:p>
            <a:r>
              <a:rPr lang="en-US" sz="1590" dirty="0">
                <a:solidFill>
                  <a:schemeClr val="tx1"/>
                </a:solidFill>
              </a:rPr>
              <a:t>36.4% de </a:t>
            </a:r>
            <a:r>
              <a:rPr lang="en-US" sz="1590" dirty="0" err="1">
                <a:solidFill>
                  <a:schemeClr val="tx1"/>
                </a:solidFill>
              </a:rPr>
              <a:t>cobertura</a:t>
            </a:r>
            <a:r>
              <a:rPr lang="en-US" sz="1590" dirty="0">
                <a:solidFill>
                  <a:schemeClr val="tx1"/>
                </a:solidFill>
              </a:rPr>
              <a:t> social</a:t>
            </a:r>
          </a:p>
          <a:p>
            <a:endParaRPr lang="en-US" sz="1590" dirty="0">
              <a:solidFill>
                <a:schemeClr val="tx1"/>
              </a:solidFill>
            </a:endParaRPr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 err="1"/>
              <a:t>Condiciones</a:t>
            </a:r>
            <a:r>
              <a:rPr lang="en-US" dirty="0"/>
              <a:t> </a:t>
            </a:r>
            <a:r>
              <a:rPr lang="en-US" dirty="0" err="1"/>
              <a:t>laborales</a:t>
            </a:r>
            <a:endParaRPr 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General:</a:t>
            </a:r>
          </a:p>
          <a:p>
            <a:r>
              <a:rPr lang="en-US" sz="1600" dirty="0">
                <a:solidFill>
                  <a:schemeClr val="tx1"/>
                </a:solidFill>
              </a:rPr>
              <a:t>Los </a:t>
            </a:r>
            <a:r>
              <a:rPr lang="en-US" sz="1600" dirty="0" err="1">
                <a:solidFill>
                  <a:schemeClr val="tx1"/>
                </a:solidFill>
              </a:rPr>
              <a:t>involucrados</a:t>
            </a:r>
            <a:r>
              <a:rPr lang="en-US" sz="1600" dirty="0">
                <a:solidFill>
                  <a:schemeClr val="tx1"/>
                </a:solidFill>
              </a:rPr>
              <a:t> de turismo </a:t>
            </a:r>
            <a:r>
              <a:rPr lang="en-US" sz="1600" dirty="0" err="1">
                <a:solidFill>
                  <a:schemeClr val="tx1"/>
                </a:solidFill>
              </a:rPr>
              <a:t>determinan</a:t>
            </a:r>
            <a:r>
              <a:rPr lang="en-US" sz="1600" dirty="0">
                <a:solidFill>
                  <a:schemeClr val="tx1"/>
                </a:solidFill>
              </a:rPr>
              <a:t> las </a:t>
            </a:r>
            <a:r>
              <a:rPr lang="en-US" sz="1600" dirty="0" err="1">
                <a:solidFill>
                  <a:schemeClr val="tx1"/>
                </a:solidFill>
              </a:rPr>
              <a:t>condiciones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laborales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Posición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geográfica</a:t>
            </a:r>
            <a:r>
              <a:rPr lang="en-US" sz="1600" dirty="0">
                <a:solidFill>
                  <a:schemeClr val="tx1"/>
                </a:solidFill>
              </a:rPr>
              <a:t> y </a:t>
            </a:r>
            <a:r>
              <a:rPr lang="en-US" sz="1600" dirty="0" err="1">
                <a:solidFill>
                  <a:schemeClr val="tx1"/>
                </a:solidFill>
              </a:rPr>
              <a:t>atractivos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Estacionalidad</a:t>
            </a:r>
            <a:r>
              <a:rPr lang="en-US" sz="1600" dirty="0">
                <a:solidFill>
                  <a:schemeClr val="tx1"/>
                </a:solidFill>
              </a:rPr>
              <a:t> de la </a:t>
            </a:r>
            <a:r>
              <a:rPr lang="en-US" sz="1600" dirty="0" err="1">
                <a:solidFill>
                  <a:schemeClr val="tx1"/>
                </a:solidFill>
              </a:rPr>
              <a:t>demanda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dirty="0" err="1"/>
              <a:t>Perfil</a:t>
            </a:r>
            <a:r>
              <a:rPr lang="en-US" dirty="0"/>
              <a:t> </a:t>
            </a:r>
            <a:r>
              <a:rPr lang="en-US" dirty="0" err="1"/>
              <a:t>ocupacional</a:t>
            </a:r>
            <a:endParaRPr 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MX" sz="1400" dirty="0">
                <a:solidFill>
                  <a:schemeClr val="tx1"/>
                </a:solidFill>
              </a:rPr>
              <a:t>12 a 71 años - Educación básica y media</a:t>
            </a:r>
          </a:p>
          <a:p>
            <a:r>
              <a:rPr lang="es-MX" sz="1400" dirty="0">
                <a:solidFill>
                  <a:schemeClr val="tx1"/>
                </a:solidFill>
              </a:rPr>
              <a:t>Sin formación superior en el área</a:t>
            </a:r>
          </a:p>
          <a:p>
            <a:r>
              <a:rPr lang="es-MX" sz="1400" dirty="0">
                <a:solidFill>
                  <a:schemeClr val="tx1"/>
                </a:solidFill>
              </a:rPr>
              <a:t>78.6% participación de la mujer afroecuatoriana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C296ABD-80EE-4011-A9DC-1C0C768A012A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" b="195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A10B34E2-5EAA-44A4-9995-65E5CCE4D0E8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610" r="85732">
                        <a14:foregroundMark x1="48902" y1="48649" x2="48902" y2="48649"/>
                        <a14:foregroundMark x1="64512" y1="27027" x2="64512" y2="27027"/>
                        <a14:foregroundMark x1="57439" y1="17256" x2="57439" y2="17256"/>
                        <a14:foregroundMark x1="40488" y1="22245" x2="40488" y2="22245"/>
                        <a14:foregroundMark x1="37561" y1="31809" x2="37561" y2="31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20671"/>
          <a:stretch>
            <a:fillRect/>
          </a:stretch>
        </p:blipFill>
        <p:spPr/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81C1AA67-71D0-4658-ABEE-39EE35F63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" b="195"/>
          <a:stretch>
            <a:fillRect/>
          </a:stretch>
        </p:blipFill>
        <p:spPr>
          <a:xfrm>
            <a:off x="1367672" y="1869294"/>
            <a:ext cx="574897" cy="574847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48AB853-2536-4AA6-8136-0270A3B8976C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0667" y1="22222" x2="30667" y2="22222"/>
                        <a14:foregroundMark x1="20889" y1="63111" x2="20889" y2="63111"/>
                        <a14:foregroundMark x1="66667" y1="70222" x2="66667" y2="7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9491124"/>
      </p:ext>
    </p:extLst>
  </p:cSld>
  <p:clrMapOvr>
    <a:masterClrMapping/>
  </p:clrMapOvr>
  <p:transition spd="slow" advTm="9058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17D540A8-CB2F-4256-ACB1-EC1D51D1495B}"/>
              </a:ext>
            </a:extLst>
          </p:cNvPr>
          <p:cNvGrpSpPr/>
          <p:nvPr/>
        </p:nvGrpSpPr>
        <p:grpSpPr>
          <a:xfrm>
            <a:off x="4827732" y="4460482"/>
            <a:ext cx="2743200" cy="2743200"/>
            <a:chOff x="4044950" y="1879600"/>
            <a:chExt cx="2743200" cy="2743200"/>
          </a:xfrm>
          <a:effectLst/>
          <a:scene3d>
            <a:camera prst="isometricOffAxis2Top"/>
            <a:lightRig rig="threePt" dir="t"/>
          </a:scene3d>
        </p:grpSpPr>
        <p:sp>
          <p:nvSpPr>
            <p:cNvPr id="81" name="Donut 1">
              <a:extLst>
                <a:ext uri="{FF2B5EF4-FFF2-40B4-BE49-F238E27FC236}">
                  <a16:creationId xmlns:a16="http://schemas.microsoft.com/office/drawing/2014/main" id="{7EB18A23-ECA9-40BC-940D-C31E4439EB69}"/>
                </a:ext>
              </a:extLst>
            </p:cNvPr>
            <p:cNvSpPr/>
            <p:nvPr/>
          </p:nvSpPr>
          <p:spPr>
            <a:xfrm>
              <a:off x="4044950" y="1879600"/>
              <a:ext cx="2743200" cy="2743200"/>
            </a:xfrm>
            <a:prstGeom prst="donu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p3d z="857250" extrusionH="355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Donut 2">
              <a:extLst>
                <a:ext uri="{FF2B5EF4-FFF2-40B4-BE49-F238E27FC236}">
                  <a16:creationId xmlns:a16="http://schemas.microsoft.com/office/drawing/2014/main" id="{EC931FD8-ACD9-43A8-931F-9BD04BA94CC5}"/>
                </a:ext>
              </a:extLst>
            </p:cNvPr>
            <p:cNvSpPr/>
            <p:nvPr/>
          </p:nvSpPr>
          <p:spPr>
            <a:xfrm>
              <a:off x="4044950" y="1879600"/>
              <a:ext cx="2743200" cy="2743200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  <a:sp3d z="1701800" extrusionH="355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Donut 3">
              <a:extLst>
                <a:ext uri="{FF2B5EF4-FFF2-40B4-BE49-F238E27FC236}">
                  <a16:creationId xmlns:a16="http://schemas.microsoft.com/office/drawing/2014/main" id="{119471F3-DAB0-45AA-8E1F-5D674A4524BD}"/>
                </a:ext>
              </a:extLst>
            </p:cNvPr>
            <p:cNvSpPr/>
            <p:nvPr/>
          </p:nvSpPr>
          <p:spPr>
            <a:xfrm>
              <a:off x="4044950" y="1879600"/>
              <a:ext cx="2743200" cy="2743200"/>
            </a:xfrm>
            <a:prstGeom prst="donut">
              <a:avLst/>
            </a:prstGeom>
            <a:solidFill>
              <a:schemeClr val="accent5"/>
            </a:solidFill>
            <a:ln>
              <a:noFill/>
            </a:ln>
            <a:sp3d z="2641600" extrusionH="355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Donut 4">
              <a:extLst>
                <a:ext uri="{FF2B5EF4-FFF2-40B4-BE49-F238E27FC236}">
                  <a16:creationId xmlns:a16="http://schemas.microsoft.com/office/drawing/2014/main" id="{C347337B-7D9F-4B57-836B-E7578E4A79D8}"/>
                </a:ext>
              </a:extLst>
            </p:cNvPr>
            <p:cNvSpPr/>
            <p:nvPr/>
          </p:nvSpPr>
          <p:spPr>
            <a:xfrm>
              <a:off x="4044950" y="1879600"/>
              <a:ext cx="2743200" cy="2743200"/>
            </a:xfrm>
            <a:prstGeom prst="donut">
              <a:avLst/>
            </a:prstGeom>
            <a:solidFill>
              <a:schemeClr val="accent4"/>
            </a:solidFill>
            <a:ln>
              <a:noFill/>
            </a:ln>
            <a:sp3d z="3556000" extrusionH="355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F4BF442-4BD5-47E8-AA31-BFB84CD575A4}"/>
                </a:ext>
              </a:extLst>
            </p:cNvPr>
            <p:cNvSpPr/>
            <p:nvPr/>
          </p:nvSpPr>
          <p:spPr>
            <a:xfrm>
              <a:off x="4044950" y="1879600"/>
              <a:ext cx="2743200" cy="274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z="4445000" extrusionH="355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0946A5E-64A2-44B7-B736-412DC03D8CBB}"/>
              </a:ext>
            </a:extLst>
          </p:cNvPr>
          <p:cNvGrpSpPr/>
          <p:nvPr/>
        </p:nvGrpSpPr>
        <p:grpSpPr>
          <a:xfrm>
            <a:off x="941532" y="1706746"/>
            <a:ext cx="3710940" cy="1531692"/>
            <a:chOff x="1320800" y="1433847"/>
            <a:chExt cx="3710940" cy="153169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651F149-B217-41FE-BCD0-F7A480200481}"/>
                </a:ext>
              </a:extLst>
            </p:cNvPr>
            <p:cNvSpPr/>
            <p:nvPr/>
          </p:nvSpPr>
          <p:spPr>
            <a:xfrm>
              <a:off x="1320800" y="1765210"/>
              <a:ext cx="2438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GAD IBARRA</a:t>
              </a:r>
            </a:p>
            <a:p>
              <a:pPr algn="r"/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Oferta</a:t>
              </a:r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turística</a:t>
              </a:r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parroquial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5AFB5EE-0475-4214-A53B-6037A41B34C2}"/>
                </a:ext>
              </a:extLst>
            </p:cNvPr>
            <p:cNvCxnSpPr/>
            <p:nvPr/>
          </p:nvCxnSpPr>
          <p:spPr>
            <a:xfrm flipH="1">
              <a:off x="3568700" y="1433847"/>
              <a:ext cx="146304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4AA1678-424E-4B41-A383-89B90E8AB1FA}"/>
              </a:ext>
            </a:extLst>
          </p:cNvPr>
          <p:cNvGrpSpPr/>
          <p:nvPr/>
        </p:nvGrpSpPr>
        <p:grpSpPr>
          <a:xfrm>
            <a:off x="941532" y="3511086"/>
            <a:ext cx="3710940" cy="1583573"/>
            <a:chOff x="996950" y="3285784"/>
            <a:chExt cx="3710940" cy="158357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26C79B3-8A80-4B3A-9ED6-DDC00A0FF5C8}"/>
                </a:ext>
              </a:extLst>
            </p:cNvPr>
            <p:cNvSpPr/>
            <p:nvPr/>
          </p:nvSpPr>
          <p:spPr>
            <a:xfrm>
              <a:off x="996950" y="3669028"/>
              <a:ext cx="2438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SENPLADES</a:t>
              </a:r>
            </a:p>
            <a:p>
              <a:pPr algn="r"/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Políticas</a:t>
              </a:r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económicas</a:t>
              </a:r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y </a:t>
              </a:r>
              <a:r>
                <a:rPr lang="en-US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laborales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CDE2D31-9009-437F-9BCC-0077356F8F64}"/>
                </a:ext>
              </a:extLst>
            </p:cNvPr>
            <p:cNvCxnSpPr/>
            <p:nvPr/>
          </p:nvCxnSpPr>
          <p:spPr>
            <a:xfrm flipH="1">
              <a:off x="3244850" y="3285784"/>
              <a:ext cx="146304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E04E238-4525-46C8-9C99-DA46D243F3A0}"/>
              </a:ext>
            </a:extLst>
          </p:cNvPr>
          <p:cNvGrpSpPr/>
          <p:nvPr/>
        </p:nvGrpSpPr>
        <p:grpSpPr>
          <a:xfrm>
            <a:off x="941532" y="5230222"/>
            <a:ext cx="3710940" cy="1492391"/>
            <a:chOff x="1320800" y="4957323"/>
            <a:chExt cx="3710940" cy="1492391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26E9EC2-EF09-4C4E-AA34-55A9041C64EB}"/>
                </a:ext>
              </a:extLst>
            </p:cNvPr>
            <p:cNvSpPr/>
            <p:nvPr/>
          </p:nvSpPr>
          <p:spPr>
            <a:xfrm>
              <a:off x="1320800" y="5249385"/>
              <a:ext cx="2438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GAD SALINAS</a:t>
              </a:r>
            </a:p>
            <a:p>
              <a:pPr algn="r"/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Capacitación</a:t>
              </a:r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y </a:t>
              </a:r>
              <a:r>
                <a:rPr lang="en-US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profesionalización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0D1E10C-AA77-422E-BC38-46F6C7353EA2}"/>
                </a:ext>
              </a:extLst>
            </p:cNvPr>
            <p:cNvCxnSpPr/>
            <p:nvPr/>
          </p:nvCxnSpPr>
          <p:spPr>
            <a:xfrm flipH="1">
              <a:off x="3568700" y="4957323"/>
              <a:ext cx="146304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5B2D410-D536-4F31-85D5-CF36D9EBAF3A}"/>
              </a:ext>
            </a:extLst>
          </p:cNvPr>
          <p:cNvGrpSpPr/>
          <p:nvPr/>
        </p:nvGrpSpPr>
        <p:grpSpPr>
          <a:xfrm>
            <a:off x="7672532" y="2628925"/>
            <a:ext cx="3467100" cy="1260797"/>
            <a:chOff x="8051800" y="2356026"/>
            <a:chExt cx="3467100" cy="1260797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E11EBCC-0515-4F56-87CD-8CA850C1DEB1}"/>
                </a:ext>
              </a:extLst>
            </p:cNvPr>
            <p:cNvSpPr/>
            <p:nvPr/>
          </p:nvSpPr>
          <p:spPr>
            <a:xfrm>
              <a:off x="9080500" y="2693493"/>
              <a:ext cx="2438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GAD SALINAS</a:t>
              </a:r>
            </a:p>
            <a:p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Educación</a:t>
              </a:r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como</a:t>
              </a:r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eje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E30FDB3-56DA-40F9-84BA-00A5FB74531C}"/>
                </a:ext>
              </a:extLst>
            </p:cNvPr>
            <p:cNvCxnSpPr/>
            <p:nvPr/>
          </p:nvCxnSpPr>
          <p:spPr>
            <a:xfrm>
              <a:off x="8051800" y="2356026"/>
              <a:ext cx="146304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BC12FCD-3C09-4962-8634-6DAE87682AE1}"/>
              </a:ext>
            </a:extLst>
          </p:cNvPr>
          <p:cNvGrpSpPr/>
          <p:nvPr/>
        </p:nvGrpSpPr>
        <p:grpSpPr>
          <a:xfrm>
            <a:off x="7672532" y="4358373"/>
            <a:ext cx="3467100" cy="1260796"/>
            <a:chOff x="8051800" y="4085474"/>
            <a:chExt cx="3467100" cy="1260796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B56396E-B4DC-4974-98F5-D292C392D62F}"/>
                </a:ext>
              </a:extLst>
            </p:cNvPr>
            <p:cNvSpPr/>
            <p:nvPr/>
          </p:nvSpPr>
          <p:spPr>
            <a:xfrm>
              <a:off x="9080500" y="4422940"/>
              <a:ext cx="2438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GAD SALINAS</a:t>
              </a:r>
            </a:p>
            <a:p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Sector </a:t>
              </a:r>
              <a:r>
                <a:rPr lang="en-US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agrícola</a:t>
              </a:r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A122CF5-B881-4159-A2F9-249421A36925}"/>
                </a:ext>
              </a:extLst>
            </p:cNvPr>
            <p:cNvCxnSpPr/>
            <p:nvPr/>
          </p:nvCxnSpPr>
          <p:spPr>
            <a:xfrm>
              <a:off x="8051800" y="4085474"/>
              <a:ext cx="146304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タイトル 18">
            <a:extLst>
              <a:ext uri="{FF2B5EF4-FFF2-40B4-BE49-F238E27FC236}">
                <a16:creationId xmlns:a16="http://schemas.microsoft.com/office/drawing/2014/main" id="{082CA886-8026-4036-81C7-FBBA22C3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159100"/>
            <a:ext cx="9613861" cy="1080938"/>
          </a:xfrm>
        </p:spPr>
        <p:txBody>
          <a:bodyPr/>
          <a:lstStyle/>
          <a:p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ebas Neue Regular" pitchFamily="50" charset="0"/>
              </a:rPr>
              <a:t>Recomendaciones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/>
              </a:solidFill>
              <a:latin typeface="Bebas Neu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ebas Neue Regular" pitchFamily="50" charset="0"/>
              </a:rPr>
              <a:t>Problema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/>
              </a:solidFill>
              <a:latin typeface="Bebas Neue Regular" pitchFamily="50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Turismo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</a:rPr>
              <a:t>Generador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empleo</a:t>
            </a:r>
            <a:r>
              <a:rPr lang="en-US" sz="2000" dirty="0">
                <a:solidFill>
                  <a:schemeClr val="tx1"/>
                </a:solidFill>
              </a:rPr>
              <a:t> y </a:t>
            </a:r>
            <a:r>
              <a:rPr lang="en-US" sz="2000" dirty="0" err="1">
                <a:solidFill>
                  <a:schemeClr val="tx1"/>
                </a:solidFill>
              </a:rPr>
              <a:t>riqueza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Mujer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EDE250F-DEDC-4940-96A1-96C0326C29ED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505802"/>
            <a:ext cx="923277" cy="923198"/>
          </a:xfrm>
        </p:spPr>
      </p:pic>
      <p:sp>
        <p:nvSpPr>
          <p:cNvPr id="18" name="テキスト プレースホルダー 1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Medio</a:t>
            </a: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</a:rPr>
              <a:t>Mejorar</a:t>
            </a:r>
            <a:r>
              <a:rPr lang="en-US" sz="2000" dirty="0">
                <a:solidFill>
                  <a:schemeClr val="tx1"/>
                </a:solidFill>
              </a:rPr>
              <a:t> la </a:t>
            </a:r>
            <a:r>
              <a:rPr lang="en-US" sz="2000" dirty="0" err="1">
                <a:solidFill>
                  <a:schemeClr val="tx1"/>
                </a:solidFill>
              </a:rPr>
              <a:t>calidad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vida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Empoderamiento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Empleo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</a:rPr>
              <a:t>Calificados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cualitativamente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bajos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Informalidad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7" name="図プレースホルダー 26"/>
          <p:cNvPicPr>
            <a:picLocks noGrp="1" noChangeAspect="1"/>
          </p:cNvPicPr>
          <p:nvPr>
            <p:ph type="pic" sz="quarter" idx="4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b="118"/>
          <a:stretch>
            <a:fillRect/>
          </a:stretch>
        </p:blipFill>
        <p:spPr/>
      </p:pic>
      <p:sp>
        <p:nvSpPr>
          <p:cNvPr id="24" name="テキスト プレースホルダー 2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Antisocial</a:t>
            </a:r>
          </a:p>
        </p:txBody>
      </p:sp>
      <p:pic>
        <p:nvPicPr>
          <p:cNvPr id="29" name="図プレースホルダー 28"/>
          <p:cNvPicPr>
            <a:picLocks noGrp="1" noChangeAspect="1"/>
          </p:cNvPicPr>
          <p:nvPr>
            <p:ph type="pic" sz="quarter" idx="4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0" name="テキスト プレースホルダー 22">
            <a:extLst>
              <a:ext uri="{FF2B5EF4-FFF2-40B4-BE49-F238E27FC236}">
                <a16:creationId xmlns:a16="http://schemas.microsoft.com/office/drawing/2014/main" id="{6A169622-A8F5-4246-B60C-62E1B28798D7}"/>
              </a:ext>
            </a:extLst>
          </p:cNvPr>
          <p:cNvSpPr txBox="1">
            <a:spLocks/>
          </p:cNvSpPr>
          <p:nvPr/>
        </p:nvSpPr>
        <p:spPr>
          <a:xfrm>
            <a:off x="8832541" y="4725144"/>
            <a:ext cx="2640522" cy="1392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Jornadas </a:t>
            </a:r>
            <a:r>
              <a:rPr lang="en-US" sz="2000" dirty="0" err="1">
                <a:solidFill>
                  <a:schemeClr val="tx1"/>
                </a:solidFill>
              </a:rPr>
              <a:t>extendidas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Fines de </a:t>
            </a:r>
            <a:r>
              <a:rPr lang="en-US" sz="2000" dirty="0" err="1">
                <a:solidFill>
                  <a:schemeClr val="tx1"/>
                </a:solidFill>
              </a:rPr>
              <a:t>semana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Eventuales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7CB1546-E303-4517-8B2C-D4B7FE4AE0E0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b="118"/>
          <a:stretch>
            <a:fillRect/>
          </a:stretch>
        </p:blipFill>
        <p:spPr>
          <a:xfrm>
            <a:off x="4281056" y="2526316"/>
            <a:ext cx="923276" cy="923196"/>
          </a:xfrm>
        </p:spPr>
      </p:pic>
    </p:spTree>
    <p:extLst>
      <p:ext uri="{BB962C8B-B14F-4D97-AF65-F5344CB8AC3E}">
        <p14:creationId xmlns:p14="http://schemas.microsoft.com/office/powerpoint/2010/main" val="4250491663"/>
      </p:ext>
    </p:extLst>
  </p:cSld>
  <p:clrMapOvr>
    <a:masterClrMapping/>
  </p:clrMapOvr>
  <p:transition spd="slow" advTm="10617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368552"/>
            <a:ext cx="10058400" cy="3892168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4800" i="1" dirty="0">
                <a:solidFill>
                  <a:srgbClr val="FFFFFF"/>
                </a:solidFill>
              </a:rPr>
              <a:t>¡</a:t>
            </a:r>
            <a:r>
              <a:rPr lang="en-US" sz="4800" i="1" dirty="0" err="1">
                <a:solidFill>
                  <a:srgbClr val="FFFFFF"/>
                </a:solidFill>
              </a:rPr>
              <a:t>Muchas</a:t>
            </a:r>
            <a:r>
              <a:rPr lang="en-US" sz="4800" i="1" dirty="0">
                <a:solidFill>
                  <a:srgbClr val="FFFFFF"/>
                </a:solidFill>
              </a:rPr>
              <a:t> Gracias!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658965" y="379848"/>
            <a:ext cx="9613861" cy="1080938"/>
          </a:xfrm>
        </p:spPr>
        <p:txBody>
          <a:bodyPr/>
          <a:lstStyle/>
          <a:p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Objetivo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 general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/>
              </a:solidFill>
              <a:latin typeface="Bebas Neue Regular" pitchFamily="50" charset="0"/>
            </a:endParaRPr>
          </a:p>
        </p:txBody>
      </p:sp>
      <p:pic>
        <p:nvPicPr>
          <p:cNvPr id="22" name="図プレースホルダー 21"/>
          <p:cNvPicPr>
            <a:picLocks noGrp="1" noChangeAspect="1"/>
          </p:cNvPicPr>
          <p:nvPr>
            <p:ph type="pic" sz="quarter" idx="3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656" y="2482167"/>
            <a:ext cx="858980" cy="858906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BFDD7D3-2B93-471B-A1F3-41449A4FD485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556" y1="31154" x2="26556" y2="31154"/>
                        <a14:foregroundMark x1="75556" y1="39231" x2="75556" y2="39231"/>
                        <a14:foregroundMark x1="63556" y1="26923" x2="63556" y2="2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3" r="21043"/>
          <a:stretch>
            <a:fillRect/>
          </a:stretch>
        </p:blipFill>
        <p:spPr>
          <a:xfrm>
            <a:off x="4350327" y="4371777"/>
            <a:ext cx="1081031" cy="1080938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693BD62-4B2E-4497-A836-23EA4545E793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b="118"/>
          <a:stretch>
            <a:fillRect/>
          </a:stretch>
        </p:blipFill>
        <p:spPr>
          <a:xfrm>
            <a:off x="6808651" y="4429621"/>
            <a:ext cx="936039" cy="935958"/>
          </a:xfrm>
        </p:spPr>
      </p:pic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err="1"/>
              <a:t>Participación</a:t>
            </a:r>
            <a:endParaRPr lang="en-US" sz="36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>
          <a:xfrm>
            <a:off x="7392255" y="1988840"/>
            <a:ext cx="3261889" cy="1247585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Mujer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afroecuatoriana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err="1"/>
              <a:t>Actividad</a:t>
            </a:r>
            <a:endParaRPr lang="en-US" sz="36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Desarrollo </a:t>
            </a:r>
            <a:r>
              <a:rPr lang="en-US" sz="2800" dirty="0" err="1">
                <a:solidFill>
                  <a:schemeClr val="tx1"/>
                </a:solidFill>
              </a:rPr>
              <a:t>comunitario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err="1"/>
              <a:t>Aporte</a:t>
            </a:r>
            <a:r>
              <a:rPr lang="en-US" sz="3600" dirty="0"/>
              <a:t> </a:t>
            </a:r>
          </a:p>
        </p:txBody>
      </p:sp>
      <p:sp>
        <p:nvSpPr>
          <p:cNvPr id="27" name="テキスト プレースホルダー 19">
            <a:extLst>
              <a:ext uri="{FF2B5EF4-FFF2-40B4-BE49-F238E27FC236}">
                <a16:creationId xmlns:a16="http://schemas.microsoft.com/office/drawing/2014/main" id="{C2E0DB55-9078-488C-99E6-DE0058E2C2DD}"/>
              </a:ext>
            </a:extLst>
          </p:cNvPr>
          <p:cNvSpPr txBox="1">
            <a:spLocks/>
          </p:cNvSpPr>
          <p:nvPr/>
        </p:nvSpPr>
        <p:spPr>
          <a:xfrm>
            <a:off x="622917" y="3731961"/>
            <a:ext cx="2880570" cy="1247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Turismo</a:t>
            </a:r>
          </a:p>
        </p:txBody>
      </p:sp>
    </p:spTree>
    <p:extLst>
      <p:ext uri="{BB962C8B-B14F-4D97-AF65-F5344CB8AC3E}">
        <p14:creationId xmlns:p14="http://schemas.microsoft.com/office/powerpoint/2010/main" val="3642126248"/>
      </p:ext>
    </p:extLst>
  </p:cSld>
  <p:clrMapOvr>
    <a:masterClrMapping/>
  </p:clrMapOvr>
  <p:transition spd="slow" advTm="9133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680321" y="392253"/>
            <a:ext cx="9613861" cy="1080938"/>
          </a:xfrm>
        </p:spPr>
        <p:txBody>
          <a:bodyPr/>
          <a:lstStyle/>
          <a:p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Objetivos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específicos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A87610F-CA04-48E1-A76F-905A44D713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8" r="23728"/>
          <a:stretch>
            <a:fillRect/>
          </a:stretch>
        </p:blipFill>
        <p:spPr/>
      </p:pic>
      <p:sp>
        <p:nvSpPr>
          <p:cNvPr id="14" name="テキスト プレースホルダー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Base </a:t>
            </a:r>
            <a:r>
              <a:rPr lang="en-US" sz="3200" dirty="0" err="1"/>
              <a:t>teórica</a:t>
            </a:r>
            <a:endParaRPr lang="en-US" sz="3200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Teoría</a:t>
            </a:r>
            <a:r>
              <a:rPr lang="en-US" sz="2800" dirty="0">
                <a:solidFill>
                  <a:schemeClr val="tx1"/>
                </a:solidFill>
              </a:rPr>
              <a:t> del Desarrollo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Amartya Sen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/>
              <a:t>Perfil</a:t>
            </a:r>
            <a:r>
              <a:rPr lang="en-US" sz="3200" dirty="0"/>
              <a:t> </a:t>
            </a:r>
            <a:r>
              <a:rPr lang="en-US" sz="3200" dirty="0" err="1"/>
              <a:t>ocupacional</a:t>
            </a:r>
            <a:endParaRPr lang="en-US" sz="3200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Mercado </a:t>
            </a:r>
            <a:r>
              <a:rPr lang="en-US" sz="2800" dirty="0" err="1">
                <a:solidFill>
                  <a:schemeClr val="tx1"/>
                </a:solidFill>
              </a:rPr>
              <a:t>laboral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C653036-A4DB-4122-A72F-4F3FB1A460F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2FCC2E1-772B-4682-AB89-23380816BA2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/>
      </p:pic>
      <p:sp>
        <p:nvSpPr>
          <p:cNvPr id="22" name="テキスト プレースホルダー 2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/>
              <a:t>Metodología</a:t>
            </a:r>
            <a:endParaRPr lang="en-US" sz="32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Diagnóstico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/>
              <a:t>Emprendimiento</a:t>
            </a:r>
            <a:endParaRPr lang="en-US" sz="3200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A1B520A1-0347-4052-B6E0-7065F851EC5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テキスト プレースホルダー 16">
            <a:extLst>
              <a:ext uri="{FF2B5EF4-FFF2-40B4-BE49-F238E27FC236}">
                <a16:creationId xmlns:a16="http://schemas.microsoft.com/office/drawing/2014/main" id="{D5DD84F4-238A-4F7E-8BDC-76FE9B858DEE}"/>
              </a:ext>
            </a:extLst>
          </p:cNvPr>
          <p:cNvSpPr txBox="1">
            <a:spLocks/>
          </p:cNvSpPr>
          <p:nvPr/>
        </p:nvSpPr>
        <p:spPr>
          <a:xfrm>
            <a:off x="8639841" y="4724862"/>
            <a:ext cx="2976060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Impulsados</a:t>
            </a:r>
            <a:r>
              <a:rPr lang="en-US" sz="2800" dirty="0">
                <a:solidFill>
                  <a:schemeClr val="tx1"/>
                </a:solidFill>
              </a:rPr>
              <a:t> por la </a:t>
            </a:r>
            <a:r>
              <a:rPr lang="en-US" sz="2800" dirty="0" err="1">
                <a:solidFill>
                  <a:schemeClr val="tx1"/>
                </a:solidFill>
              </a:rPr>
              <a:t>mujer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afroecuatoriana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9861"/>
      </p:ext>
    </p:extLst>
  </p:cSld>
  <p:clrMapOvr>
    <a:masterClrMapping/>
  </p:clrMapOvr>
  <p:transition spd="slow" advTm="8339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E6DF-203A-4AB3-BB9F-1B204836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Capítulo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6841D-D941-4CDD-B865-6779D5031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148221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38C1B2C8-D888-4533-B42C-F227F5676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02" y="597657"/>
            <a:ext cx="10515600" cy="840230"/>
          </a:xfrm>
        </p:spPr>
        <p:txBody>
          <a:bodyPr/>
          <a:lstStyle/>
          <a:p>
            <a:r>
              <a:rPr lang="en-US" noProof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Teoría del Desarrollo  Amartya Sen</a:t>
            </a:r>
          </a:p>
        </p:txBody>
      </p:sp>
      <p:sp>
        <p:nvSpPr>
          <p:cNvPr id="25" name="Freeform 35">
            <a:extLst>
              <a:ext uri="{FF2B5EF4-FFF2-40B4-BE49-F238E27FC236}">
                <a16:creationId xmlns:a16="http://schemas.microsoft.com/office/drawing/2014/main" id="{699DEB5F-C380-4038-8A18-D5708A1D5415}"/>
              </a:ext>
            </a:extLst>
          </p:cNvPr>
          <p:cNvSpPr>
            <a:spLocks/>
          </p:cNvSpPr>
          <p:nvPr/>
        </p:nvSpPr>
        <p:spPr bwMode="auto">
          <a:xfrm>
            <a:off x="2834628" y="3424151"/>
            <a:ext cx="1950163" cy="1954720"/>
          </a:xfrm>
          <a:custGeom>
            <a:avLst/>
            <a:gdLst>
              <a:gd name="T0" fmla="*/ 3128 w 3427"/>
              <a:gd name="T1" fmla="*/ 1726 h 3429"/>
              <a:gd name="T2" fmla="*/ 3299 w 3427"/>
              <a:gd name="T3" fmla="*/ 1697 h 3429"/>
              <a:gd name="T4" fmla="*/ 3422 w 3427"/>
              <a:gd name="T5" fmla="*/ 1494 h 3429"/>
              <a:gd name="T6" fmla="*/ 3388 w 3427"/>
              <a:gd name="T7" fmla="*/ 1241 h 3429"/>
              <a:gd name="T8" fmla="*/ 3269 w 3427"/>
              <a:gd name="T9" fmla="*/ 1069 h 3429"/>
              <a:gd name="T10" fmla="*/ 3082 w 3427"/>
              <a:gd name="T11" fmla="*/ 978 h 3429"/>
              <a:gd name="T12" fmla="*/ 2973 w 3427"/>
              <a:gd name="T13" fmla="*/ 993 h 3429"/>
              <a:gd name="T14" fmla="*/ 2728 w 3427"/>
              <a:gd name="T15" fmla="*/ 1092 h 3429"/>
              <a:gd name="T16" fmla="*/ 2531 w 3427"/>
              <a:gd name="T17" fmla="*/ 1074 h 3429"/>
              <a:gd name="T18" fmla="*/ 2451 w 3427"/>
              <a:gd name="T19" fmla="*/ 919 h 3429"/>
              <a:gd name="T20" fmla="*/ 2482 w 3427"/>
              <a:gd name="T21" fmla="*/ 547 h 3429"/>
              <a:gd name="T22" fmla="*/ 2481 w 3427"/>
              <a:gd name="T23" fmla="*/ 95 h 3429"/>
              <a:gd name="T24" fmla="*/ 1885 w 3427"/>
              <a:gd name="T25" fmla="*/ 2 h 3429"/>
              <a:gd name="T26" fmla="*/ 1704 w 3427"/>
              <a:gd name="T27" fmla="*/ 41 h 3429"/>
              <a:gd name="T28" fmla="*/ 1682 w 3427"/>
              <a:gd name="T29" fmla="*/ 137 h 3429"/>
              <a:gd name="T30" fmla="*/ 1775 w 3427"/>
              <a:gd name="T31" fmla="*/ 373 h 3429"/>
              <a:gd name="T32" fmla="*/ 1805 w 3427"/>
              <a:gd name="T33" fmla="*/ 593 h 3429"/>
              <a:gd name="T34" fmla="*/ 1619 w 3427"/>
              <a:gd name="T35" fmla="*/ 864 h 3429"/>
              <a:gd name="T36" fmla="*/ 1412 w 3427"/>
              <a:gd name="T37" fmla="*/ 961 h 3429"/>
              <a:gd name="T38" fmla="*/ 1272 w 3427"/>
              <a:gd name="T39" fmla="*/ 979 h 3429"/>
              <a:gd name="T40" fmla="*/ 1073 w 3427"/>
              <a:gd name="T41" fmla="*/ 936 h 3429"/>
              <a:gd name="T42" fmla="*/ 924 w 3427"/>
              <a:gd name="T43" fmla="*/ 795 h 3429"/>
              <a:gd name="T44" fmla="*/ 890 w 3427"/>
              <a:gd name="T45" fmla="*/ 619 h 3429"/>
              <a:gd name="T46" fmla="*/ 923 w 3427"/>
              <a:gd name="T47" fmla="*/ 245 h 3429"/>
              <a:gd name="T48" fmla="*/ 876 w 3427"/>
              <a:gd name="T49" fmla="*/ 73 h 3429"/>
              <a:gd name="T50" fmla="*/ 726 w 3427"/>
              <a:gd name="T51" fmla="*/ 12 h 3429"/>
              <a:gd name="T52" fmla="*/ 120 w 3427"/>
              <a:gd name="T53" fmla="*/ 118 h 3429"/>
              <a:gd name="T54" fmla="*/ 13 w 3427"/>
              <a:gd name="T55" fmla="*/ 730 h 3429"/>
              <a:gd name="T56" fmla="*/ 13 w 3427"/>
              <a:gd name="T57" fmla="*/ 946 h 3429"/>
              <a:gd name="T58" fmla="*/ 78 w 3427"/>
              <a:gd name="T59" fmla="*/ 1021 h 3429"/>
              <a:gd name="T60" fmla="*/ 254 w 3427"/>
              <a:gd name="T61" fmla="*/ 974 h 3429"/>
              <a:gd name="T62" fmla="*/ 436 w 3427"/>
              <a:gd name="T63" fmla="*/ 903 h 3429"/>
              <a:gd name="T64" fmla="*/ 617 w 3427"/>
              <a:gd name="T65" fmla="*/ 903 h 3429"/>
              <a:gd name="T66" fmla="*/ 838 w 3427"/>
              <a:gd name="T67" fmla="*/ 1049 h 3429"/>
              <a:gd name="T68" fmla="*/ 952 w 3427"/>
              <a:gd name="T69" fmla="*/ 1254 h 3429"/>
              <a:gd name="T70" fmla="*/ 950 w 3427"/>
              <a:gd name="T71" fmla="*/ 1598 h 3429"/>
              <a:gd name="T72" fmla="*/ 773 w 3427"/>
              <a:gd name="T73" fmla="*/ 1790 h 3429"/>
              <a:gd name="T74" fmla="*/ 524 w 3427"/>
              <a:gd name="T75" fmla="*/ 1811 h 3429"/>
              <a:gd name="T76" fmla="*/ 179 w 3427"/>
              <a:gd name="T77" fmla="*/ 1782 h 3429"/>
              <a:gd name="T78" fmla="*/ 45 w 3427"/>
              <a:gd name="T79" fmla="*/ 1858 h 3429"/>
              <a:gd name="T80" fmla="*/ 16 w 3427"/>
              <a:gd name="T81" fmla="*/ 2005 h 3429"/>
              <a:gd name="T82" fmla="*/ 257 w 3427"/>
              <a:gd name="T83" fmla="*/ 2535 h 3429"/>
              <a:gd name="T84" fmla="*/ 732 w 3427"/>
              <a:gd name="T85" fmla="*/ 2462 h 3429"/>
              <a:gd name="T86" fmla="*/ 921 w 3427"/>
              <a:gd name="T87" fmla="*/ 2532 h 3429"/>
              <a:gd name="T88" fmla="*/ 1007 w 3427"/>
              <a:gd name="T89" fmla="*/ 2709 h 3429"/>
              <a:gd name="T90" fmla="*/ 977 w 3427"/>
              <a:gd name="T91" fmla="*/ 3055 h 3429"/>
              <a:gd name="T92" fmla="*/ 1000 w 3427"/>
              <a:gd name="T93" fmla="*/ 3293 h 3429"/>
              <a:gd name="T94" fmla="*/ 1116 w 3427"/>
              <a:gd name="T95" fmla="*/ 3398 h 3429"/>
              <a:gd name="T96" fmla="*/ 1271 w 3427"/>
              <a:gd name="T97" fmla="*/ 3429 h 3429"/>
              <a:gd name="T98" fmla="*/ 1496 w 3427"/>
              <a:gd name="T99" fmla="*/ 3374 h 3429"/>
              <a:gd name="T100" fmla="*/ 1696 w 3427"/>
              <a:gd name="T101" fmla="*/ 3179 h 3429"/>
              <a:gd name="T102" fmla="*/ 1708 w 3427"/>
              <a:gd name="T103" fmla="*/ 2977 h 3429"/>
              <a:gd name="T104" fmla="*/ 1609 w 3427"/>
              <a:gd name="T105" fmla="*/ 2730 h 3429"/>
              <a:gd name="T106" fmla="*/ 1607 w 3427"/>
              <a:gd name="T107" fmla="*/ 2565 h 3429"/>
              <a:gd name="T108" fmla="*/ 1737 w 3427"/>
              <a:gd name="T109" fmla="*/ 2464 h 3429"/>
              <a:gd name="T110" fmla="*/ 1892 w 3427"/>
              <a:gd name="T111" fmla="*/ 2453 h 3429"/>
              <a:gd name="T112" fmla="*/ 2476 w 3427"/>
              <a:gd name="T113" fmla="*/ 2542 h 3429"/>
              <a:gd name="T114" fmla="*/ 2463 w 3427"/>
              <a:gd name="T115" fmla="*/ 2016 h 3429"/>
              <a:gd name="T116" fmla="*/ 2507 w 3427"/>
              <a:gd name="T117" fmla="*/ 1808 h 3429"/>
              <a:gd name="T118" fmla="*/ 2653 w 3427"/>
              <a:gd name="T119" fmla="*/ 1706 h 3429"/>
              <a:gd name="T120" fmla="*/ 2823 w 3427"/>
              <a:gd name="T121" fmla="*/ 1698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7" h="3429">
                <a:moveTo>
                  <a:pt x="2823" y="1698"/>
                </a:moveTo>
                <a:lnTo>
                  <a:pt x="2906" y="1711"/>
                </a:lnTo>
                <a:lnTo>
                  <a:pt x="3060" y="1724"/>
                </a:lnTo>
                <a:lnTo>
                  <a:pt x="3128" y="1726"/>
                </a:lnTo>
                <a:lnTo>
                  <a:pt x="3192" y="1724"/>
                </a:lnTo>
                <a:lnTo>
                  <a:pt x="3261" y="1714"/>
                </a:lnTo>
                <a:lnTo>
                  <a:pt x="3272" y="1710"/>
                </a:lnTo>
                <a:lnTo>
                  <a:pt x="3299" y="1697"/>
                </a:lnTo>
                <a:lnTo>
                  <a:pt x="3344" y="1661"/>
                </a:lnTo>
                <a:lnTo>
                  <a:pt x="3381" y="1614"/>
                </a:lnTo>
                <a:lnTo>
                  <a:pt x="3407" y="1557"/>
                </a:lnTo>
                <a:lnTo>
                  <a:pt x="3422" y="1494"/>
                </a:lnTo>
                <a:lnTo>
                  <a:pt x="3427" y="1425"/>
                </a:lnTo>
                <a:lnTo>
                  <a:pt x="3420" y="1352"/>
                </a:lnTo>
                <a:lnTo>
                  <a:pt x="3401" y="1278"/>
                </a:lnTo>
                <a:lnTo>
                  <a:pt x="3388" y="1241"/>
                </a:lnTo>
                <a:lnTo>
                  <a:pt x="3375" y="1212"/>
                </a:lnTo>
                <a:lnTo>
                  <a:pt x="3344" y="1159"/>
                </a:lnTo>
                <a:lnTo>
                  <a:pt x="3308" y="1110"/>
                </a:lnTo>
                <a:lnTo>
                  <a:pt x="3269" y="1069"/>
                </a:lnTo>
                <a:lnTo>
                  <a:pt x="3224" y="1034"/>
                </a:lnTo>
                <a:lnTo>
                  <a:pt x="3179" y="1007"/>
                </a:lnTo>
                <a:lnTo>
                  <a:pt x="3131" y="987"/>
                </a:lnTo>
                <a:lnTo>
                  <a:pt x="3082" y="978"/>
                </a:lnTo>
                <a:lnTo>
                  <a:pt x="3057" y="977"/>
                </a:lnTo>
                <a:lnTo>
                  <a:pt x="3036" y="978"/>
                </a:lnTo>
                <a:lnTo>
                  <a:pt x="2994" y="986"/>
                </a:lnTo>
                <a:lnTo>
                  <a:pt x="2973" y="993"/>
                </a:lnTo>
                <a:lnTo>
                  <a:pt x="2941" y="1007"/>
                </a:lnTo>
                <a:lnTo>
                  <a:pt x="2896" y="1024"/>
                </a:lnTo>
                <a:lnTo>
                  <a:pt x="2819" y="1054"/>
                </a:lnTo>
                <a:lnTo>
                  <a:pt x="2728" y="1092"/>
                </a:lnTo>
                <a:lnTo>
                  <a:pt x="2697" y="1104"/>
                </a:lnTo>
                <a:lnTo>
                  <a:pt x="2635" y="1111"/>
                </a:lnTo>
                <a:lnTo>
                  <a:pt x="2579" y="1102"/>
                </a:lnTo>
                <a:lnTo>
                  <a:pt x="2531" y="1074"/>
                </a:lnTo>
                <a:lnTo>
                  <a:pt x="2510" y="1054"/>
                </a:lnTo>
                <a:lnTo>
                  <a:pt x="2492" y="1033"/>
                </a:lnTo>
                <a:lnTo>
                  <a:pt x="2467" y="981"/>
                </a:lnTo>
                <a:lnTo>
                  <a:pt x="2451" y="919"/>
                </a:lnTo>
                <a:lnTo>
                  <a:pt x="2447" y="847"/>
                </a:lnTo>
                <a:lnTo>
                  <a:pt x="2450" y="809"/>
                </a:lnTo>
                <a:lnTo>
                  <a:pt x="2459" y="722"/>
                </a:lnTo>
                <a:lnTo>
                  <a:pt x="2482" y="547"/>
                </a:lnTo>
                <a:lnTo>
                  <a:pt x="2511" y="373"/>
                </a:lnTo>
                <a:lnTo>
                  <a:pt x="2545" y="200"/>
                </a:lnTo>
                <a:lnTo>
                  <a:pt x="2565" y="114"/>
                </a:lnTo>
                <a:lnTo>
                  <a:pt x="2481" y="95"/>
                </a:lnTo>
                <a:lnTo>
                  <a:pt x="2312" y="62"/>
                </a:lnTo>
                <a:lnTo>
                  <a:pt x="2142" y="34"/>
                </a:lnTo>
                <a:lnTo>
                  <a:pt x="1971" y="11"/>
                </a:lnTo>
                <a:lnTo>
                  <a:pt x="1885" y="2"/>
                </a:lnTo>
                <a:lnTo>
                  <a:pt x="1851" y="0"/>
                </a:lnTo>
                <a:lnTo>
                  <a:pt x="1791" y="4"/>
                </a:lnTo>
                <a:lnTo>
                  <a:pt x="1741" y="18"/>
                </a:lnTo>
                <a:lnTo>
                  <a:pt x="1704" y="41"/>
                </a:lnTo>
                <a:lnTo>
                  <a:pt x="1691" y="57"/>
                </a:lnTo>
                <a:lnTo>
                  <a:pt x="1684" y="70"/>
                </a:lnTo>
                <a:lnTo>
                  <a:pt x="1678" y="97"/>
                </a:lnTo>
                <a:lnTo>
                  <a:pt x="1682" y="137"/>
                </a:lnTo>
                <a:lnTo>
                  <a:pt x="1690" y="160"/>
                </a:lnTo>
                <a:lnTo>
                  <a:pt x="1727" y="252"/>
                </a:lnTo>
                <a:lnTo>
                  <a:pt x="1757" y="328"/>
                </a:lnTo>
                <a:lnTo>
                  <a:pt x="1775" y="373"/>
                </a:lnTo>
                <a:lnTo>
                  <a:pt x="1789" y="406"/>
                </a:lnTo>
                <a:lnTo>
                  <a:pt x="1802" y="443"/>
                </a:lnTo>
                <a:lnTo>
                  <a:pt x="1812" y="517"/>
                </a:lnTo>
                <a:lnTo>
                  <a:pt x="1805" y="593"/>
                </a:lnTo>
                <a:lnTo>
                  <a:pt x="1780" y="668"/>
                </a:lnTo>
                <a:lnTo>
                  <a:pt x="1741" y="739"/>
                </a:lnTo>
                <a:lnTo>
                  <a:pt x="1686" y="806"/>
                </a:lnTo>
                <a:lnTo>
                  <a:pt x="1619" y="864"/>
                </a:lnTo>
                <a:lnTo>
                  <a:pt x="1539" y="913"/>
                </a:lnTo>
                <a:lnTo>
                  <a:pt x="1495" y="933"/>
                </a:lnTo>
                <a:lnTo>
                  <a:pt x="1467" y="945"/>
                </a:lnTo>
                <a:lnTo>
                  <a:pt x="1412" y="961"/>
                </a:lnTo>
                <a:lnTo>
                  <a:pt x="1356" y="973"/>
                </a:lnTo>
                <a:lnTo>
                  <a:pt x="1300" y="979"/>
                </a:lnTo>
                <a:lnTo>
                  <a:pt x="1272" y="979"/>
                </a:lnTo>
                <a:lnTo>
                  <a:pt x="1272" y="979"/>
                </a:lnTo>
                <a:lnTo>
                  <a:pt x="1241" y="979"/>
                </a:lnTo>
                <a:lnTo>
                  <a:pt x="1181" y="971"/>
                </a:lnTo>
                <a:lnTo>
                  <a:pt x="1125" y="957"/>
                </a:lnTo>
                <a:lnTo>
                  <a:pt x="1073" y="936"/>
                </a:lnTo>
                <a:lnTo>
                  <a:pt x="1028" y="909"/>
                </a:lnTo>
                <a:lnTo>
                  <a:pt x="986" y="877"/>
                </a:lnTo>
                <a:lnTo>
                  <a:pt x="952" y="839"/>
                </a:lnTo>
                <a:lnTo>
                  <a:pt x="924" y="795"/>
                </a:lnTo>
                <a:lnTo>
                  <a:pt x="914" y="771"/>
                </a:lnTo>
                <a:lnTo>
                  <a:pt x="906" y="753"/>
                </a:lnTo>
                <a:lnTo>
                  <a:pt x="896" y="706"/>
                </a:lnTo>
                <a:lnTo>
                  <a:pt x="890" y="619"/>
                </a:lnTo>
                <a:lnTo>
                  <a:pt x="894" y="483"/>
                </a:lnTo>
                <a:lnTo>
                  <a:pt x="909" y="341"/>
                </a:lnTo>
                <a:lnTo>
                  <a:pt x="919" y="276"/>
                </a:lnTo>
                <a:lnTo>
                  <a:pt x="923" y="245"/>
                </a:lnTo>
                <a:lnTo>
                  <a:pt x="922" y="188"/>
                </a:lnTo>
                <a:lnTo>
                  <a:pt x="912" y="136"/>
                </a:lnTo>
                <a:lnTo>
                  <a:pt x="891" y="91"/>
                </a:lnTo>
                <a:lnTo>
                  <a:pt x="876" y="73"/>
                </a:lnTo>
                <a:lnTo>
                  <a:pt x="861" y="56"/>
                </a:lnTo>
                <a:lnTo>
                  <a:pt x="823" y="31"/>
                </a:lnTo>
                <a:lnTo>
                  <a:pt x="777" y="17"/>
                </a:lnTo>
                <a:lnTo>
                  <a:pt x="726" y="12"/>
                </a:lnTo>
                <a:lnTo>
                  <a:pt x="698" y="16"/>
                </a:lnTo>
                <a:lnTo>
                  <a:pt x="554" y="34"/>
                </a:lnTo>
                <a:lnTo>
                  <a:pt x="264" y="86"/>
                </a:lnTo>
                <a:lnTo>
                  <a:pt x="120" y="118"/>
                </a:lnTo>
                <a:lnTo>
                  <a:pt x="100" y="204"/>
                </a:lnTo>
                <a:lnTo>
                  <a:pt x="65" y="378"/>
                </a:lnTo>
                <a:lnTo>
                  <a:pt x="36" y="554"/>
                </a:lnTo>
                <a:lnTo>
                  <a:pt x="13" y="730"/>
                </a:lnTo>
                <a:lnTo>
                  <a:pt x="4" y="818"/>
                </a:lnTo>
                <a:lnTo>
                  <a:pt x="0" y="847"/>
                </a:lnTo>
                <a:lnTo>
                  <a:pt x="3" y="899"/>
                </a:lnTo>
                <a:lnTo>
                  <a:pt x="13" y="946"/>
                </a:lnTo>
                <a:lnTo>
                  <a:pt x="30" y="982"/>
                </a:lnTo>
                <a:lnTo>
                  <a:pt x="41" y="996"/>
                </a:lnTo>
                <a:lnTo>
                  <a:pt x="52" y="1007"/>
                </a:lnTo>
                <a:lnTo>
                  <a:pt x="78" y="1021"/>
                </a:lnTo>
                <a:lnTo>
                  <a:pt x="109" y="1025"/>
                </a:lnTo>
                <a:lnTo>
                  <a:pt x="143" y="1019"/>
                </a:lnTo>
                <a:lnTo>
                  <a:pt x="161" y="1013"/>
                </a:lnTo>
                <a:lnTo>
                  <a:pt x="254" y="974"/>
                </a:lnTo>
                <a:lnTo>
                  <a:pt x="332" y="943"/>
                </a:lnTo>
                <a:lnTo>
                  <a:pt x="376" y="927"/>
                </a:lnTo>
                <a:lnTo>
                  <a:pt x="408" y="913"/>
                </a:lnTo>
                <a:lnTo>
                  <a:pt x="436" y="903"/>
                </a:lnTo>
                <a:lnTo>
                  <a:pt x="494" y="892"/>
                </a:lnTo>
                <a:lnTo>
                  <a:pt x="525" y="891"/>
                </a:lnTo>
                <a:lnTo>
                  <a:pt x="556" y="892"/>
                </a:lnTo>
                <a:lnTo>
                  <a:pt x="617" y="903"/>
                </a:lnTo>
                <a:lnTo>
                  <a:pt x="677" y="926"/>
                </a:lnTo>
                <a:lnTo>
                  <a:pt x="734" y="958"/>
                </a:lnTo>
                <a:lnTo>
                  <a:pt x="788" y="999"/>
                </a:lnTo>
                <a:lnTo>
                  <a:pt x="838" y="1049"/>
                </a:lnTo>
                <a:lnTo>
                  <a:pt x="882" y="1107"/>
                </a:lnTo>
                <a:lnTo>
                  <a:pt x="919" y="1173"/>
                </a:lnTo>
                <a:lnTo>
                  <a:pt x="934" y="1208"/>
                </a:lnTo>
                <a:lnTo>
                  <a:pt x="952" y="1254"/>
                </a:lnTo>
                <a:lnTo>
                  <a:pt x="974" y="1344"/>
                </a:lnTo>
                <a:lnTo>
                  <a:pt x="980" y="1434"/>
                </a:lnTo>
                <a:lnTo>
                  <a:pt x="972" y="1519"/>
                </a:lnTo>
                <a:lnTo>
                  <a:pt x="950" y="1598"/>
                </a:lnTo>
                <a:lnTo>
                  <a:pt x="915" y="1668"/>
                </a:lnTo>
                <a:lnTo>
                  <a:pt x="867" y="1727"/>
                </a:lnTo>
                <a:lnTo>
                  <a:pt x="807" y="1773"/>
                </a:lnTo>
                <a:lnTo>
                  <a:pt x="773" y="1790"/>
                </a:lnTo>
                <a:lnTo>
                  <a:pt x="742" y="1800"/>
                </a:lnTo>
                <a:lnTo>
                  <a:pt x="653" y="1811"/>
                </a:lnTo>
                <a:lnTo>
                  <a:pt x="595" y="1812"/>
                </a:lnTo>
                <a:lnTo>
                  <a:pt x="524" y="1811"/>
                </a:lnTo>
                <a:lnTo>
                  <a:pt x="362" y="1797"/>
                </a:lnTo>
                <a:lnTo>
                  <a:pt x="277" y="1784"/>
                </a:lnTo>
                <a:lnTo>
                  <a:pt x="243" y="1779"/>
                </a:lnTo>
                <a:lnTo>
                  <a:pt x="179" y="1782"/>
                </a:lnTo>
                <a:lnTo>
                  <a:pt x="122" y="1797"/>
                </a:lnTo>
                <a:lnTo>
                  <a:pt x="75" y="1824"/>
                </a:lnTo>
                <a:lnTo>
                  <a:pt x="58" y="1842"/>
                </a:lnTo>
                <a:lnTo>
                  <a:pt x="45" y="1858"/>
                </a:lnTo>
                <a:lnTo>
                  <a:pt x="26" y="1893"/>
                </a:lnTo>
                <a:lnTo>
                  <a:pt x="16" y="1935"/>
                </a:lnTo>
                <a:lnTo>
                  <a:pt x="14" y="1980"/>
                </a:lnTo>
                <a:lnTo>
                  <a:pt x="16" y="2005"/>
                </a:lnTo>
                <a:lnTo>
                  <a:pt x="35" y="2145"/>
                </a:lnTo>
                <a:lnTo>
                  <a:pt x="84" y="2427"/>
                </a:lnTo>
                <a:lnTo>
                  <a:pt x="116" y="2566"/>
                </a:lnTo>
                <a:lnTo>
                  <a:pt x="257" y="2535"/>
                </a:lnTo>
                <a:lnTo>
                  <a:pt x="543" y="2484"/>
                </a:lnTo>
                <a:lnTo>
                  <a:pt x="687" y="2466"/>
                </a:lnTo>
                <a:lnTo>
                  <a:pt x="710" y="2464"/>
                </a:lnTo>
                <a:lnTo>
                  <a:pt x="732" y="2462"/>
                </a:lnTo>
                <a:lnTo>
                  <a:pt x="764" y="2464"/>
                </a:lnTo>
                <a:lnTo>
                  <a:pt x="824" y="2475"/>
                </a:lnTo>
                <a:lnTo>
                  <a:pt x="875" y="2498"/>
                </a:lnTo>
                <a:lnTo>
                  <a:pt x="921" y="2532"/>
                </a:lnTo>
                <a:lnTo>
                  <a:pt x="941" y="2553"/>
                </a:lnTo>
                <a:lnTo>
                  <a:pt x="961" y="2579"/>
                </a:lnTo>
                <a:lnTo>
                  <a:pt x="990" y="2640"/>
                </a:lnTo>
                <a:lnTo>
                  <a:pt x="1007" y="2709"/>
                </a:lnTo>
                <a:lnTo>
                  <a:pt x="1008" y="2785"/>
                </a:lnTo>
                <a:lnTo>
                  <a:pt x="1003" y="2825"/>
                </a:lnTo>
                <a:lnTo>
                  <a:pt x="990" y="2908"/>
                </a:lnTo>
                <a:lnTo>
                  <a:pt x="977" y="3055"/>
                </a:lnTo>
                <a:lnTo>
                  <a:pt x="976" y="3171"/>
                </a:lnTo>
                <a:lnTo>
                  <a:pt x="984" y="3252"/>
                </a:lnTo>
                <a:lnTo>
                  <a:pt x="992" y="3275"/>
                </a:lnTo>
                <a:lnTo>
                  <a:pt x="1000" y="3293"/>
                </a:lnTo>
                <a:lnTo>
                  <a:pt x="1022" y="3325"/>
                </a:lnTo>
                <a:lnTo>
                  <a:pt x="1047" y="3353"/>
                </a:lnTo>
                <a:lnTo>
                  <a:pt x="1080" y="3377"/>
                </a:lnTo>
                <a:lnTo>
                  <a:pt x="1116" y="3398"/>
                </a:lnTo>
                <a:lnTo>
                  <a:pt x="1156" y="3413"/>
                </a:lnTo>
                <a:lnTo>
                  <a:pt x="1200" y="3424"/>
                </a:lnTo>
                <a:lnTo>
                  <a:pt x="1247" y="3429"/>
                </a:lnTo>
                <a:lnTo>
                  <a:pt x="1271" y="3429"/>
                </a:lnTo>
                <a:lnTo>
                  <a:pt x="1319" y="3428"/>
                </a:lnTo>
                <a:lnTo>
                  <a:pt x="1414" y="3408"/>
                </a:lnTo>
                <a:lnTo>
                  <a:pt x="1460" y="3390"/>
                </a:lnTo>
                <a:lnTo>
                  <a:pt x="1496" y="3374"/>
                </a:lnTo>
                <a:lnTo>
                  <a:pt x="1562" y="3334"/>
                </a:lnTo>
                <a:lnTo>
                  <a:pt x="1618" y="3288"/>
                </a:lnTo>
                <a:lnTo>
                  <a:pt x="1663" y="3235"/>
                </a:lnTo>
                <a:lnTo>
                  <a:pt x="1696" y="3179"/>
                </a:lnTo>
                <a:lnTo>
                  <a:pt x="1718" y="3120"/>
                </a:lnTo>
                <a:lnTo>
                  <a:pt x="1725" y="3062"/>
                </a:lnTo>
                <a:lnTo>
                  <a:pt x="1718" y="3004"/>
                </a:lnTo>
                <a:lnTo>
                  <a:pt x="1708" y="2977"/>
                </a:lnTo>
                <a:lnTo>
                  <a:pt x="1694" y="2944"/>
                </a:lnTo>
                <a:lnTo>
                  <a:pt x="1678" y="2899"/>
                </a:lnTo>
                <a:lnTo>
                  <a:pt x="1648" y="2822"/>
                </a:lnTo>
                <a:lnTo>
                  <a:pt x="1609" y="2730"/>
                </a:lnTo>
                <a:lnTo>
                  <a:pt x="1600" y="2705"/>
                </a:lnTo>
                <a:lnTo>
                  <a:pt x="1591" y="2655"/>
                </a:lnTo>
                <a:lnTo>
                  <a:pt x="1593" y="2609"/>
                </a:lnTo>
                <a:lnTo>
                  <a:pt x="1607" y="2565"/>
                </a:lnTo>
                <a:lnTo>
                  <a:pt x="1619" y="2545"/>
                </a:lnTo>
                <a:lnTo>
                  <a:pt x="1635" y="2524"/>
                </a:lnTo>
                <a:lnTo>
                  <a:pt x="1680" y="2488"/>
                </a:lnTo>
                <a:lnTo>
                  <a:pt x="1737" y="2464"/>
                </a:lnTo>
                <a:lnTo>
                  <a:pt x="1804" y="2451"/>
                </a:lnTo>
                <a:lnTo>
                  <a:pt x="1841" y="2450"/>
                </a:lnTo>
                <a:lnTo>
                  <a:pt x="1866" y="2450"/>
                </a:lnTo>
                <a:lnTo>
                  <a:pt x="1892" y="2453"/>
                </a:lnTo>
                <a:lnTo>
                  <a:pt x="1975" y="2461"/>
                </a:lnTo>
                <a:lnTo>
                  <a:pt x="2142" y="2483"/>
                </a:lnTo>
                <a:lnTo>
                  <a:pt x="2309" y="2510"/>
                </a:lnTo>
                <a:lnTo>
                  <a:pt x="2476" y="2542"/>
                </a:lnTo>
                <a:lnTo>
                  <a:pt x="2559" y="2561"/>
                </a:lnTo>
                <a:lnTo>
                  <a:pt x="2529" y="2425"/>
                </a:lnTo>
                <a:lnTo>
                  <a:pt x="2481" y="2152"/>
                </a:lnTo>
                <a:lnTo>
                  <a:pt x="2463" y="2016"/>
                </a:lnTo>
                <a:lnTo>
                  <a:pt x="2460" y="1981"/>
                </a:lnTo>
                <a:lnTo>
                  <a:pt x="2464" y="1917"/>
                </a:lnTo>
                <a:lnTo>
                  <a:pt x="2480" y="1859"/>
                </a:lnTo>
                <a:lnTo>
                  <a:pt x="2507" y="1808"/>
                </a:lnTo>
                <a:lnTo>
                  <a:pt x="2526" y="1785"/>
                </a:lnTo>
                <a:lnTo>
                  <a:pt x="2546" y="1764"/>
                </a:lnTo>
                <a:lnTo>
                  <a:pt x="2596" y="1729"/>
                </a:lnTo>
                <a:lnTo>
                  <a:pt x="2653" y="1706"/>
                </a:lnTo>
                <a:lnTo>
                  <a:pt x="2718" y="1694"/>
                </a:lnTo>
                <a:lnTo>
                  <a:pt x="2753" y="1693"/>
                </a:lnTo>
                <a:lnTo>
                  <a:pt x="2788" y="1694"/>
                </a:lnTo>
                <a:lnTo>
                  <a:pt x="2823" y="1698"/>
                </a:lnTo>
                <a:close/>
              </a:path>
            </a:pathLst>
          </a:custGeom>
          <a:solidFill>
            <a:schemeClr val="accent2"/>
          </a:solidFill>
          <a:ln w="508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1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78A8B504-DD70-4AAF-BC6B-58E241CFC4BE}"/>
              </a:ext>
            </a:extLst>
          </p:cNvPr>
          <p:cNvSpPr>
            <a:spLocks/>
          </p:cNvSpPr>
          <p:nvPr/>
        </p:nvSpPr>
        <p:spPr bwMode="auto">
          <a:xfrm>
            <a:off x="5718865" y="3437820"/>
            <a:ext cx="1952442" cy="1954720"/>
          </a:xfrm>
          <a:custGeom>
            <a:avLst/>
            <a:gdLst>
              <a:gd name="T0" fmla="*/ 3127 w 3426"/>
              <a:gd name="T1" fmla="*/ 1726 h 3430"/>
              <a:gd name="T2" fmla="*/ 3298 w 3426"/>
              <a:gd name="T3" fmla="*/ 1697 h 3430"/>
              <a:gd name="T4" fmla="*/ 3422 w 3426"/>
              <a:gd name="T5" fmla="*/ 1495 h 3430"/>
              <a:gd name="T6" fmla="*/ 3386 w 3426"/>
              <a:gd name="T7" fmla="*/ 1242 h 3430"/>
              <a:gd name="T8" fmla="*/ 3267 w 3426"/>
              <a:gd name="T9" fmla="*/ 1069 h 3430"/>
              <a:gd name="T10" fmla="*/ 3081 w 3426"/>
              <a:gd name="T11" fmla="*/ 979 h 3430"/>
              <a:gd name="T12" fmla="*/ 2973 w 3426"/>
              <a:gd name="T13" fmla="*/ 994 h 3430"/>
              <a:gd name="T14" fmla="*/ 2726 w 3426"/>
              <a:gd name="T15" fmla="*/ 1093 h 3430"/>
              <a:gd name="T16" fmla="*/ 2530 w 3426"/>
              <a:gd name="T17" fmla="*/ 1075 h 3430"/>
              <a:gd name="T18" fmla="*/ 2450 w 3426"/>
              <a:gd name="T19" fmla="*/ 918 h 3430"/>
              <a:gd name="T20" fmla="*/ 2480 w 3426"/>
              <a:gd name="T21" fmla="*/ 548 h 3430"/>
              <a:gd name="T22" fmla="*/ 2479 w 3426"/>
              <a:gd name="T23" fmla="*/ 95 h 3430"/>
              <a:gd name="T24" fmla="*/ 1883 w 3426"/>
              <a:gd name="T25" fmla="*/ 3 h 3430"/>
              <a:gd name="T26" fmla="*/ 1702 w 3426"/>
              <a:gd name="T27" fmla="*/ 42 h 3430"/>
              <a:gd name="T28" fmla="*/ 1680 w 3426"/>
              <a:gd name="T29" fmla="*/ 138 h 3430"/>
              <a:gd name="T30" fmla="*/ 1774 w 3426"/>
              <a:gd name="T31" fmla="*/ 374 h 3430"/>
              <a:gd name="T32" fmla="*/ 1804 w 3426"/>
              <a:gd name="T33" fmla="*/ 593 h 3430"/>
              <a:gd name="T34" fmla="*/ 1618 w 3426"/>
              <a:gd name="T35" fmla="*/ 865 h 3430"/>
              <a:gd name="T36" fmla="*/ 1412 w 3426"/>
              <a:gd name="T37" fmla="*/ 962 h 3430"/>
              <a:gd name="T38" fmla="*/ 1272 w 3426"/>
              <a:gd name="T39" fmla="*/ 980 h 3430"/>
              <a:gd name="T40" fmla="*/ 1073 w 3426"/>
              <a:gd name="T41" fmla="*/ 937 h 3430"/>
              <a:gd name="T42" fmla="*/ 922 w 3426"/>
              <a:gd name="T43" fmla="*/ 796 h 3430"/>
              <a:gd name="T44" fmla="*/ 888 w 3426"/>
              <a:gd name="T45" fmla="*/ 620 h 3430"/>
              <a:gd name="T46" fmla="*/ 921 w 3426"/>
              <a:gd name="T47" fmla="*/ 246 h 3430"/>
              <a:gd name="T48" fmla="*/ 875 w 3426"/>
              <a:gd name="T49" fmla="*/ 73 h 3430"/>
              <a:gd name="T50" fmla="*/ 724 w 3426"/>
              <a:gd name="T51" fmla="*/ 13 h 3430"/>
              <a:gd name="T52" fmla="*/ 118 w 3426"/>
              <a:gd name="T53" fmla="*/ 119 h 3430"/>
              <a:gd name="T54" fmla="*/ 11 w 3426"/>
              <a:gd name="T55" fmla="*/ 730 h 3430"/>
              <a:gd name="T56" fmla="*/ 11 w 3426"/>
              <a:gd name="T57" fmla="*/ 945 h 3430"/>
              <a:gd name="T58" fmla="*/ 78 w 3426"/>
              <a:gd name="T59" fmla="*/ 1021 h 3430"/>
              <a:gd name="T60" fmla="*/ 253 w 3426"/>
              <a:gd name="T61" fmla="*/ 974 h 3430"/>
              <a:gd name="T62" fmla="*/ 434 w 3426"/>
              <a:gd name="T63" fmla="*/ 904 h 3430"/>
              <a:gd name="T64" fmla="*/ 616 w 3426"/>
              <a:gd name="T65" fmla="*/ 904 h 3430"/>
              <a:gd name="T66" fmla="*/ 836 w 3426"/>
              <a:gd name="T67" fmla="*/ 1050 h 3430"/>
              <a:gd name="T68" fmla="*/ 950 w 3426"/>
              <a:gd name="T69" fmla="*/ 1253 h 3430"/>
              <a:gd name="T70" fmla="*/ 949 w 3426"/>
              <a:gd name="T71" fmla="*/ 1599 h 3430"/>
              <a:gd name="T72" fmla="*/ 771 w 3426"/>
              <a:gd name="T73" fmla="*/ 1789 h 3430"/>
              <a:gd name="T74" fmla="*/ 523 w 3426"/>
              <a:gd name="T75" fmla="*/ 1811 h 3430"/>
              <a:gd name="T76" fmla="*/ 177 w 3426"/>
              <a:gd name="T77" fmla="*/ 1782 h 3430"/>
              <a:gd name="T78" fmla="*/ 43 w 3426"/>
              <a:gd name="T79" fmla="*/ 1859 h 3430"/>
              <a:gd name="T80" fmla="*/ 14 w 3426"/>
              <a:gd name="T81" fmla="*/ 2005 h 3430"/>
              <a:gd name="T82" fmla="*/ 256 w 3426"/>
              <a:gd name="T83" fmla="*/ 2536 h 3430"/>
              <a:gd name="T84" fmla="*/ 731 w 3426"/>
              <a:gd name="T85" fmla="*/ 2463 h 3430"/>
              <a:gd name="T86" fmla="*/ 920 w 3426"/>
              <a:gd name="T87" fmla="*/ 2532 h 3430"/>
              <a:gd name="T88" fmla="*/ 1005 w 3426"/>
              <a:gd name="T89" fmla="*/ 2710 h 3430"/>
              <a:gd name="T90" fmla="*/ 976 w 3426"/>
              <a:gd name="T91" fmla="*/ 3054 h 3430"/>
              <a:gd name="T92" fmla="*/ 999 w 3426"/>
              <a:gd name="T93" fmla="*/ 3293 h 3430"/>
              <a:gd name="T94" fmla="*/ 1114 w 3426"/>
              <a:gd name="T95" fmla="*/ 3398 h 3430"/>
              <a:gd name="T96" fmla="*/ 1271 w 3426"/>
              <a:gd name="T97" fmla="*/ 3430 h 3430"/>
              <a:gd name="T98" fmla="*/ 1496 w 3426"/>
              <a:gd name="T99" fmla="*/ 3375 h 3430"/>
              <a:gd name="T100" fmla="*/ 1696 w 3426"/>
              <a:gd name="T101" fmla="*/ 3179 h 3430"/>
              <a:gd name="T102" fmla="*/ 1707 w 3426"/>
              <a:gd name="T103" fmla="*/ 2977 h 3430"/>
              <a:gd name="T104" fmla="*/ 1608 w 3426"/>
              <a:gd name="T105" fmla="*/ 2731 h 3430"/>
              <a:gd name="T106" fmla="*/ 1606 w 3426"/>
              <a:gd name="T107" fmla="*/ 2566 h 3430"/>
              <a:gd name="T108" fmla="*/ 1735 w 3426"/>
              <a:gd name="T109" fmla="*/ 2464 h 3430"/>
              <a:gd name="T110" fmla="*/ 1891 w 3426"/>
              <a:gd name="T111" fmla="*/ 2453 h 3430"/>
              <a:gd name="T112" fmla="*/ 2474 w 3426"/>
              <a:gd name="T113" fmla="*/ 2543 h 3430"/>
              <a:gd name="T114" fmla="*/ 2462 w 3426"/>
              <a:gd name="T115" fmla="*/ 2015 h 3430"/>
              <a:gd name="T116" fmla="*/ 2506 w 3426"/>
              <a:gd name="T117" fmla="*/ 1808 h 3430"/>
              <a:gd name="T118" fmla="*/ 2652 w 3426"/>
              <a:gd name="T119" fmla="*/ 1706 h 3430"/>
              <a:gd name="T120" fmla="*/ 2822 w 3426"/>
              <a:gd name="T121" fmla="*/ 1699 h 3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6" h="3430">
                <a:moveTo>
                  <a:pt x="2822" y="1699"/>
                </a:moveTo>
                <a:lnTo>
                  <a:pt x="2904" y="1712"/>
                </a:lnTo>
                <a:lnTo>
                  <a:pt x="3059" y="1725"/>
                </a:lnTo>
                <a:lnTo>
                  <a:pt x="3127" y="1726"/>
                </a:lnTo>
                <a:lnTo>
                  <a:pt x="3190" y="1725"/>
                </a:lnTo>
                <a:lnTo>
                  <a:pt x="3259" y="1715"/>
                </a:lnTo>
                <a:lnTo>
                  <a:pt x="3271" y="1710"/>
                </a:lnTo>
                <a:lnTo>
                  <a:pt x="3298" y="1697"/>
                </a:lnTo>
                <a:lnTo>
                  <a:pt x="3344" y="1662"/>
                </a:lnTo>
                <a:lnTo>
                  <a:pt x="3379" y="1614"/>
                </a:lnTo>
                <a:lnTo>
                  <a:pt x="3406" y="1558"/>
                </a:lnTo>
                <a:lnTo>
                  <a:pt x="3422" y="1495"/>
                </a:lnTo>
                <a:lnTo>
                  <a:pt x="3426" y="1425"/>
                </a:lnTo>
                <a:lnTo>
                  <a:pt x="3420" y="1353"/>
                </a:lnTo>
                <a:lnTo>
                  <a:pt x="3401" y="1278"/>
                </a:lnTo>
                <a:lnTo>
                  <a:pt x="3386" y="1242"/>
                </a:lnTo>
                <a:lnTo>
                  <a:pt x="3374" y="1213"/>
                </a:lnTo>
                <a:lnTo>
                  <a:pt x="3343" y="1159"/>
                </a:lnTo>
                <a:lnTo>
                  <a:pt x="3308" y="1111"/>
                </a:lnTo>
                <a:lnTo>
                  <a:pt x="3267" y="1069"/>
                </a:lnTo>
                <a:lnTo>
                  <a:pt x="3224" y="1035"/>
                </a:lnTo>
                <a:lnTo>
                  <a:pt x="3177" y="1007"/>
                </a:lnTo>
                <a:lnTo>
                  <a:pt x="3129" y="988"/>
                </a:lnTo>
                <a:lnTo>
                  <a:pt x="3081" y="979"/>
                </a:lnTo>
                <a:lnTo>
                  <a:pt x="3057" y="978"/>
                </a:lnTo>
                <a:lnTo>
                  <a:pt x="3035" y="979"/>
                </a:lnTo>
                <a:lnTo>
                  <a:pt x="2992" y="986"/>
                </a:lnTo>
                <a:lnTo>
                  <a:pt x="2973" y="994"/>
                </a:lnTo>
                <a:lnTo>
                  <a:pt x="2940" y="1008"/>
                </a:lnTo>
                <a:lnTo>
                  <a:pt x="2895" y="1024"/>
                </a:lnTo>
                <a:lnTo>
                  <a:pt x="2818" y="1054"/>
                </a:lnTo>
                <a:lnTo>
                  <a:pt x="2726" y="1093"/>
                </a:lnTo>
                <a:lnTo>
                  <a:pt x="2695" y="1104"/>
                </a:lnTo>
                <a:lnTo>
                  <a:pt x="2635" y="1112"/>
                </a:lnTo>
                <a:lnTo>
                  <a:pt x="2579" y="1102"/>
                </a:lnTo>
                <a:lnTo>
                  <a:pt x="2530" y="1075"/>
                </a:lnTo>
                <a:lnTo>
                  <a:pt x="2509" y="1054"/>
                </a:lnTo>
                <a:lnTo>
                  <a:pt x="2492" y="1034"/>
                </a:lnTo>
                <a:lnTo>
                  <a:pt x="2465" y="981"/>
                </a:lnTo>
                <a:lnTo>
                  <a:pt x="2450" y="918"/>
                </a:lnTo>
                <a:lnTo>
                  <a:pt x="2446" y="848"/>
                </a:lnTo>
                <a:lnTo>
                  <a:pt x="2448" y="810"/>
                </a:lnTo>
                <a:lnTo>
                  <a:pt x="2458" y="722"/>
                </a:lnTo>
                <a:lnTo>
                  <a:pt x="2480" y="548"/>
                </a:lnTo>
                <a:lnTo>
                  <a:pt x="2509" y="374"/>
                </a:lnTo>
                <a:lnTo>
                  <a:pt x="2544" y="201"/>
                </a:lnTo>
                <a:lnTo>
                  <a:pt x="2563" y="115"/>
                </a:lnTo>
                <a:lnTo>
                  <a:pt x="2479" y="95"/>
                </a:lnTo>
                <a:lnTo>
                  <a:pt x="2310" y="62"/>
                </a:lnTo>
                <a:lnTo>
                  <a:pt x="2140" y="34"/>
                </a:lnTo>
                <a:lnTo>
                  <a:pt x="1969" y="11"/>
                </a:lnTo>
                <a:lnTo>
                  <a:pt x="1883" y="3"/>
                </a:lnTo>
                <a:lnTo>
                  <a:pt x="1850" y="0"/>
                </a:lnTo>
                <a:lnTo>
                  <a:pt x="1789" y="4"/>
                </a:lnTo>
                <a:lnTo>
                  <a:pt x="1739" y="18"/>
                </a:lnTo>
                <a:lnTo>
                  <a:pt x="1702" y="42"/>
                </a:lnTo>
                <a:lnTo>
                  <a:pt x="1691" y="58"/>
                </a:lnTo>
                <a:lnTo>
                  <a:pt x="1682" y="71"/>
                </a:lnTo>
                <a:lnTo>
                  <a:pt x="1676" y="98"/>
                </a:lnTo>
                <a:lnTo>
                  <a:pt x="1680" y="138"/>
                </a:lnTo>
                <a:lnTo>
                  <a:pt x="1688" y="161"/>
                </a:lnTo>
                <a:lnTo>
                  <a:pt x="1727" y="253"/>
                </a:lnTo>
                <a:lnTo>
                  <a:pt x="1757" y="330"/>
                </a:lnTo>
                <a:lnTo>
                  <a:pt x="1774" y="374"/>
                </a:lnTo>
                <a:lnTo>
                  <a:pt x="1788" y="407"/>
                </a:lnTo>
                <a:lnTo>
                  <a:pt x="1800" y="444"/>
                </a:lnTo>
                <a:lnTo>
                  <a:pt x="1811" y="517"/>
                </a:lnTo>
                <a:lnTo>
                  <a:pt x="1804" y="593"/>
                </a:lnTo>
                <a:lnTo>
                  <a:pt x="1780" y="668"/>
                </a:lnTo>
                <a:lnTo>
                  <a:pt x="1739" y="739"/>
                </a:lnTo>
                <a:lnTo>
                  <a:pt x="1685" y="805"/>
                </a:lnTo>
                <a:lnTo>
                  <a:pt x="1618" y="865"/>
                </a:lnTo>
                <a:lnTo>
                  <a:pt x="1538" y="914"/>
                </a:lnTo>
                <a:lnTo>
                  <a:pt x="1494" y="934"/>
                </a:lnTo>
                <a:lnTo>
                  <a:pt x="1467" y="944"/>
                </a:lnTo>
                <a:lnTo>
                  <a:pt x="1412" y="962"/>
                </a:lnTo>
                <a:lnTo>
                  <a:pt x="1356" y="973"/>
                </a:lnTo>
                <a:lnTo>
                  <a:pt x="1300" y="980"/>
                </a:lnTo>
                <a:lnTo>
                  <a:pt x="1272" y="980"/>
                </a:lnTo>
                <a:lnTo>
                  <a:pt x="1272" y="980"/>
                </a:lnTo>
                <a:lnTo>
                  <a:pt x="1241" y="979"/>
                </a:lnTo>
                <a:lnTo>
                  <a:pt x="1181" y="971"/>
                </a:lnTo>
                <a:lnTo>
                  <a:pt x="1125" y="958"/>
                </a:lnTo>
                <a:lnTo>
                  <a:pt x="1073" y="937"/>
                </a:lnTo>
                <a:lnTo>
                  <a:pt x="1026" y="910"/>
                </a:lnTo>
                <a:lnTo>
                  <a:pt x="985" y="877"/>
                </a:lnTo>
                <a:lnTo>
                  <a:pt x="950" y="839"/>
                </a:lnTo>
                <a:lnTo>
                  <a:pt x="922" y="796"/>
                </a:lnTo>
                <a:lnTo>
                  <a:pt x="912" y="772"/>
                </a:lnTo>
                <a:lnTo>
                  <a:pt x="905" y="754"/>
                </a:lnTo>
                <a:lnTo>
                  <a:pt x="895" y="707"/>
                </a:lnTo>
                <a:lnTo>
                  <a:pt x="888" y="620"/>
                </a:lnTo>
                <a:lnTo>
                  <a:pt x="893" y="483"/>
                </a:lnTo>
                <a:lnTo>
                  <a:pt x="908" y="342"/>
                </a:lnTo>
                <a:lnTo>
                  <a:pt x="917" y="277"/>
                </a:lnTo>
                <a:lnTo>
                  <a:pt x="921" y="246"/>
                </a:lnTo>
                <a:lnTo>
                  <a:pt x="921" y="187"/>
                </a:lnTo>
                <a:lnTo>
                  <a:pt x="910" y="137"/>
                </a:lnTo>
                <a:lnTo>
                  <a:pt x="889" y="92"/>
                </a:lnTo>
                <a:lnTo>
                  <a:pt x="875" y="73"/>
                </a:lnTo>
                <a:lnTo>
                  <a:pt x="859" y="57"/>
                </a:lnTo>
                <a:lnTo>
                  <a:pt x="822" y="32"/>
                </a:lnTo>
                <a:lnTo>
                  <a:pt x="776" y="17"/>
                </a:lnTo>
                <a:lnTo>
                  <a:pt x="724" y="13"/>
                </a:lnTo>
                <a:lnTo>
                  <a:pt x="696" y="16"/>
                </a:lnTo>
                <a:lnTo>
                  <a:pt x="552" y="35"/>
                </a:lnTo>
                <a:lnTo>
                  <a:pt x="262" y="86"/>
                </a:lnTo>
                <a:lnTo>
                  <a:pt x="118" y="119"/>
                </a:lnTo>
                <a:lnTo>
                  <a:pt x="98" y="205"/>
                </a:lnTo>
                <a:lnTo>
                  <a:pt x="64" y="378"/>
                </a:lnTo>
                <a:lnTo>
                  <a:pt x="35" y="553"/>
                </a:lnTo>
                <a:lnTo>
                  <a:pt x="11" y="730"/>
                </a:lnTo>
                <a:lnTo>
                  <a:pt x="2" y="818"/>
                </a:lnTo>
                <a:lnTo>
                  <a:pt x="0" y="847"/>
                </a:lnTo>
                <a:lnTo>
                  <a:pt x="2" y="900"/>
                </a:lnTo>
                <a:lnTo>
                  <a:pt x="11" y="945"/>
                </a:lnTo>
                <a:lnTo>
                  <a:pt x="29" y="983"/>
                </a:lnTo>
                <a:lnTo>
                  <a:pt x="40" y="996"/>
                </a:lnTo>
                <a:lnTo>
                  <a:pt x="52" y="1008"/>
                </a:lnTo>
                <a:lnTo>
                  <a:pt x="78" y="1021"/>
                </a:lnTo>
                <a:lnTo>
                  <a:pt x="108" y="1025"/>
                </a:lnTo>
                <a:lnTo>
                  <a:pt x="142" y="1020"/>
                </a:lnTo>
                <a:lnTo>
                  <a:pt x="160" y="1013"/>
                </a:lnTo>
                <a:lnTo>
                  <a:pt x="253" y="974"/>
                </a:lnTo>
                <a:lnTo>
                  <a:pt x="331" y="944"/>
                </a:lnTo>
                <a:lnTo>
                  <a:pt x="374" y="927"/>
                </a:lnTo>
                <a:lnTo>
                  <a:pt x="406" y="914"/>
                </a:lnTo>
                <a:lnTo>
                  <a:pt x="434" y="904"/>
                </a:lnTo>
                <a:lnTo>
                  <a:pt x="493" y="892"/>
                </a:lnTo>
                <a:lnTo>
                  <a:pt x="523" y="890"/>
                </a:lnTo>
                <a:lnTo>
                  <a:pt x="554" y="892"/>
                </a:lnTo>
                <a:lnTo>
                  <a:pt x="616" y="904"/>
                </a:lnTo>
                <a:lnTo>
                  <a:pt x="676" y="926"/>
                </a:lnTo>
                <a:lnTo>
                  <a:pt x="734" y="958"/>
                </a:lnTo>
                <a:lnTo>
                  <a:pt x="788" y="1000"/>
                </a:lnTo>
                <a:lnTo>
                  <a:pt x="836" y="1050"/>
                </a:lnTo>
                <a:lnTo>
                  <a:pt x="880" y="1108"/>
                </a:lnTo>
                <a:lnTo>
                  <a:pt x="917" y="1174"/>
                </a:lnTo>
                <a:lnTo>
                  <a:pt x="933" y="1208"/>
                </a:lnTo>
                <a:lnTo>
                  <a:pt x="950" y="1253"/>
                </a:lnTo>
                <a:lnTo>
                  <a:pt x="972" y="1345"/>
                </a:lnTo>
                <a:lnTo>
                  <a:pt x="979" y="1434"/>
                </a:lnTo>
                <a:lnTo>
                  <a:pt x="971" y="1520"/>
                </a:lnTo>
                <a:lnTo>
                  <a:pt x="949" y="1599"/>
                </a:lnTo>
                <a:lnTo>
                  <a:pt x="914" y="1669"/>
                </a:lnTo>
                <a:lnTo>
                  <a:pt x="865" y="1728"/>
                </a:lnTo>
                <a:lnTo>
                  <a:pt x="806" y="1774"/>
                </a:lnTo>
                <a:lnTo>
                  <a:pt x="771" y="1789"/>
                </a:lnTo>
                <a:lnTo>
                  <a:pt x="741" y="1801"/>
                </a:lnTo>
                <a:lnTo>
                  <a:pt x="652" y="1812"/>
                </a:lnTo>
                <a:lnTo>
                  <a:pt x="594" y="1813"/>
                </a:lnTo>
                <a:lnTo>
                  <a:pt x="523" y="1811"/>
                </a:lnTo>
                <a:lnTo>
                  <a:pt x="362" y="1798"/>
                </a:lnTo>
                <a:lnTo>
                  <a:pt x="276" y="1784"/>
                </a:lnTo>
                <a:lnTo>
                  <a:pt x="241" y="1780"/>
                </a:lnTo>
                <a:lnTo>
                  <a:pt x="177" y="1782"/>
                </a:lnTo>
                <a:lnTo>
                  <a:pt x="121" y="1798"/>
                </a:lnTo>
                <a:lnTo>
                  <a:pt x="75" y="1825"/>
                </a:lnTo>
                <a:lnTo>
                  <a:pt x="56" y="1843"/>
                </a:lnTo>
                <a:lnTo>
                  <a:pt x="43" y="1859"/>
                </a:lnTo>
                <a:lnTo>
                  <a:pt x="25" y="1894"/>
                </a:lnTo>
                <a:lnTo>
                  <a:pt x="14" y="1935"/>
                </a:lnTo>
                <a:lnTo>
                  <a:pt x="12" y="1981"/>
                </a:lnTo>
                <a:lnTo>
                  <a:pt x="14" y="2005"/>
                </a:lnTo>
                <a:lnTo>
                  <a:pt x="33" y="2146"/>
                </a:lnTo>
                <a:lnTo>
                  <a:pt x="83" y="2427"/>
                </a:lnTo>
                <a:lnTo>
                  <a:pt x="114" y="2567"/>
                </a:lnTo>
                <a:lnTo>
                  <a:pt x="256" y="2536"/>
                </a:lnTo>
                <a:lnTo>
                  <a:pt x="542" y="2485"/>
                </a:lnTo>
                <a:lnTo>
                  <a:pt x="685" y="2466"/>
                </a:lnTo>
                <a:lnTo>
                  <a:pt x="709" y="2464"/>
                </a:lnTo>
                <a:lnTo>
                  <a:pt x="731" y="2463"/>
                </a:lnTo>
                <a:lnTo>
                  <a:pt x="763" y="2464"/>
                </a:lnTo>
                <a:lnTo>
                  <a:pt x="822" y="2476"/>
                </a:lnTo>
                <a:lnTo>
                  <a:pt x="875" y="2499"/>
                </a:lnTo>
                <a:lnTo>
                  <a:pt x="920" y="2532"/>
                </a:lnTo>
                <a:lnTo>
                  <a:pt x="939" y="2554"/>
                </a:lnTo>
                <a:lnTo>
                  <a:pt x="960" y="2579"/>
                </a:lnTo>
                <a:lnTo>
                  <a:pt x="990" y="2641"/>
                </a:lnTo>
                <a:lnTo>
                  <a:pt x="1005" y="2710"/>
                </a:lnTo>
                <a:lnTo>
                  <a:pt x="1007" y="2786"/>
                </a:lnTo>
                <a:lnTo>
                  <a:pt x="1002" y="2826"/>
                </a:lnTo>
                <a:lnTo>
                  <a:pt x="990" y="2909"/>
                </a:lnTo>
                <a:lnTo>
                  <a:pt x="976" y="3054"/>
                </a:lnTo>
                <a:lnTo>
                  <a:pt x="974" y="3170"/>
                </a:lnTo>
                <a:lnTo>
                  <a:pt x="984" y="3252"/>
                </a:lnTo>
                <a:lnTo>
                  <a:pt x="991" y="3275"/>
                </a:lnTo>
                <a:lnTo>
                  <a:pt x="999" y="3293"/>
                </a:lnTo>
                <a:lnTo>
                  <a:pt x="1020" y="3325"/>
                </a:lnTo>
                <a:lnTo>
                  <a:pt x="1047" y="3354"/>
                </a:lnTo>
                <a:lnTo>
                  <a:pt x="1078" y="3378"/>
                </a:lnTo>
                <a:lnTo>
                  <a:pt x="1114" y="3398"/>
                </a:lnTo>
                <a:lnTo>
                  <a:pt x="1155" y="3413"/>
                </a:lnTo>
                <a:lnTo>
                  <a:pt x="1199" y="3423"/>
                </a:lnTo>
                <a:lnTo>
                  <a:pt x="1246" y="3430"/>
                </a:lnTo>
                <a:lnTo>
                  <a:pt x="1271" y="3430"/>
                </a:lnTo>
                <a:lnTo>
                  <a:pt x="1317" y="3428"/>
                </a:lnTo>
                <a:lnTo>
                  <a:pt x="1413" y="3408"/>
                </a:lnTo>
                <a:lnTo>
                  <a:pt x="1459" y="3390"/>
                </a:lnTo>
                <a:lnTo>
                  <a:pt x="1496" y="3375"/>
                </a:lnTo>
                <a:lnTo>
                  <a:pt x="1561" y="3334"/>
                </a:lnTo>
                <a:lnTo>
                  <a:pt x="1617" y="3288"/>
                </a:lnTo>
                <a:lnTo>
                  <a:pt x="1662" y="3236"/>
                </a:lnTo>
                <a:lnTo>
                  <a:pt x="1696" y="3179"/>
                </a:lnTo>
                <a:lnTo>
                  <a:pt x="1716" y="3121"/>
                </a:lnTo>
                <a:lnTo>
                  <a:pt x="1724" y="3062"/>
                </a:lnTo>
                <a:lnTo>
                  <a:pt x="1716" y="3005"/>
                </a:lnTo>
                <a:lnTo>
                  <a:pt x="1707" y="2977"/>
                </a:lnTo>
                <a:lnTo>
                  <a:pt x="1694" y="2944"/>
                </a:lnTo>
                <a:lnTo>
                  <a:pt x="1676" y="2900"/>
                </a:lnTo>
                <a:lnTo>
                  <a:pt x="1646" y="2823"/>
                </a:lnTo>
                <a:lnTo>
                  <a:pt x="1608" y="2731"/>
                </a:lnTo>
                <a:lnTo>
                  <a:pt x="1598" y="2705"/>
                </a:lnTo>
                <a:lnTo>
                  <a:pt x="1589" y="2656"/>
                </a:lnTo>
                <a:lnTo>
                  <a:pt x="1591" y="2610"/>
                </a:lnTo>
                <a:lnTo>
                  <a:pt x="1606" y="2566"/>
                </a:lnTo>
                <a:lnTo>
                  <a:pt x="1617" y="2546"/>
                </a:lnTo>
                <a:lnTo>
                  <a:pt x="1635" y="2525"/>
                </a:lnTo>
                <a:lnTo>
                  <a:pt x="1678" y="2488"/>
                </a:lnTo>
                <a:lnTo>
                  <a:pt x="1735" y="2464"/>
                </a:lnTo>
                <a:lnTo>
                  <a:pt x="1802" y="2452"/>
                </a:lnTo>
                <a:lnTo>
                  <a:pt x="1841" y="2451"/>
                </a:lnTo>
                <a:lnTo>
                  <a:pt x="1866" y="2451"/>
                </a:lnTo>
                <a:lnTo>
                  <a:pt x="1891" y="2453"/>
                </a:lnTo>
                <a:lnTo>
                  <a:pt x="1975" y="2461"/>
                </a:lnTo>
                <a:lnTo>
                  <a:pt x="2140" y="2483"/>
                </a:lnTo>
                <a:lnTo>
                  <a:pt x="2307" y="2510"/>
                </a:lnTo>
                <a:lnTo>
                  <a:pt x="2474" y="2543"/>
                </a:lnTo>
                <a:lnTo>
                  <a:pt x="2557" y="2561"/>
                </a:lnTo>
                <a:lnTo>
                  <a:pt x="2528" y="2426"/>
                </a:lnTo>
                <a:lnTo>
                  <a:pt x="2480" y="2152"/>
                </a:lnTo>
                <a:lnTo>
                  <a:pt x="2462" y="2015"/>
                </a:lnTo>
                <a:lnTo>
                  <a:pt x="2459" y="1982"/>
                </a:lnTo>
                <a:lnTo>
                  <a:pt x="2463" y="1918"/>
                </a:lnTo>
                <a:lnTo>
                  <a:pt x="2478" y="1860"/>
                </a:lnTo>
                <a:lnTo>
                  <a:pt x="2506" y="1808"/>
                </a:lnTo>
                <a:lnTo>
                  <a:pt x="2524" y="1785"/>
                </a:lnTo>
                <a:lnTo>
                  <a:pt x="2545" y="1765"/>
                </a:lnTo>
                <a:lnTo>
                  <a:pt x="2594" y="1730"/>
                </a:lnTo>
                <a:lnTo>
                  <a:pt x="2652" y="1706"/>
                </a:lnTo>
                <a:lnTo>
                  <a:pt x="2717" y="1694"/>
                </a:lnTo>
                <a:lnTo>
                  <a:pt x="2752" y="1693"/>
                </a:lnTo>
                <a:lnTo>
                  <a:pt x="2786" y="1694"/>
                </a:lnTo>
                <a:lnTo>
                  <a:pt x="2822" y="1699"/>
                </a:lnTo>
                <a:close/>
              </a:path>
            </a:pathLst>
          </a:custGeom>
          <a:solidFill>
            <a:schemeClr val="accent4"/>
          </a:solidFill>
          <a:ln w="508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1"/>
          </a:p>
        </p:txBody>
      </p:sp>
      <p:sp>
        <p:nvSpPr>
          <p:cNvPr id="27" name="Freeform 37">
            <a:extLst>
              <a:ext uri="{FF2B5EF4-FFF2-40B4-BE49-F238E27FC236}">
                <a16:creationId xmlns:a16="http://schemas.microsoft.com/office/drawing/2014/main" id="{97F4EC93-2F4C-40C0-B461-FD2A5A281660}"/>
              </a:ext>
            </a:extLst>
          </p:cNvPr>
          <p:cNvSpPr>
            <a:spLocks/>
          </p:cNvSpPr>
          <p:nvPr/>
        </p:nvSpPr>
        <p:spPr bwMode="auto">
          <a:xfrm>
            <a:off x="4265355" y="3023183"/>
            <a:ext cx="1952442" cy="1950163"/>
          </a:xfrm>
          <a:custGeom>
            <a:avLst/>
            <a:gdLst>
              <a:gd name="T0" fmla="*/ 3131 w 3429"/>
              <a:gd name="T1" fmla="*/ 2451 h 3427"/>
              <a:gd name="T2" fmla="*/ 3302 w 3429"/>
              <a:gd name="T3" fmla="*/ 2422 h 3427"/>
              <a:gd name="T4" fmla="*/ 3425 w 3429"/>
              <a:gd name="T5" fmla="*/ 2220 h 3427"/>
              <a:gd name="T6" fmla="*/ 3390 w 3429"/>
              <a:gd name="T7" fmla="*/ 1967 h 3427"/>
              <a:gd name="T8" fmla="*/ 3271 w 3429"/>
              <a:gd name="T9" fmla="*/ 1794 h 3427"/>
              <a:gd name="T10" fmla="*/ 3084 w 3429"/>
              <a:gd name="T11" fmla="*/ 1703 h 3427"/>
              <a:gd name="T12" fmla="*/ 2976 w 3429"/>
              <a:gd name="T13" fmla="*/ 1719 h 3427"/>
              <a:gd name="T14" fmla="*/ 2729 w 3429"/>
              <a:gd name="T15" fmla="*/ 1817 h 3427"/>
              <a:gd name="T16" fmla="*/ 2534 w 3429"/>
              <a:gd name="T17" fmla="*/ 1800 h 3427"/>
              <a:gd name="T18" fmla="*/ 2454 w 3429"/>
              <a:gd name="T19" fmla="*/ 1643 h 3427"/>
              <a:gd name="T20" fmla="*/ 2483 w 3429"/>
              <a:gd name="T21" fmla="*/ 1284 h 3427"/>
              <a:gd name="T22" fmla="*/ 2426 w 3429"/>
              <a:gd name="T23" fmla="*/ 898 h 3427"/>
              <a:gd name="T24" fmla="*/ 1903 w 3429"/>
              <a:gd name="T25" fmla="*/ 960 h 3427"/>
              <a:gd name="T26" fmla="*/ 1741 w 3429"/>
              <a:gd name="T27" fmla="*/ 850 h 3427"/>
              <a:gd name="T28" fmla="*/ 1699 w 3429"/>
              <a:gd name="T29" fmla="*/ 603 h 3427"/>
              <a:gd name="T30" fmla="*/ 1717 w 3429"/>
              <a:gd name="T31" fmla="*/ 177 h 3427"/>
              <a:gd name="T32" fmla="*/ 1654 w 3429"/>
              <a:gd name="T33" fmla="*/ 76 h 3427"/>
              <a:gd name="T34" fmla="*/ 1502 w 3429"/>
              <a:gd name="T35" fmla="*/ 5 h 3427"/>
              <a:gd name="T36" fmla="*/ 1288 w 3429"/>
              <a:gd name="T37" fmla="*/ 21 h 3427"/>
              <a:gd name="T38" fmla="*/ 1083 w 3429"/>
              <a:gd name="T39" fmla="*/ 142 h 3427"/>
              <a:gd name="T40" fmla="*/ 977 w 3429"/>
              <a:gd name="T41" fmla="*/ 367 h 3427"/>
              <a:gd name="T42" fmla="*/ 1024 w 3429"/>
              <a:gd name="T43" fmla="*/ 530 h 3427"/>
              <a:gd name="T44" fmla="*/ 1111 w 3429"/>
              <a:gd name="T45" fmla="*/ 773 h 3427"/>
              <a:gd name="T46" fmla="*/ 1067 w 3429"/>
              <a:gd name="T47" fmla="*/ 905 h 3427"/>
              <a:gd name="T48" fmla="*/ 859 w 3429"/>
              <a:gd name="T49" fmla="*/ 979 h 3427"/>
              <a:gd name="T50" fmla="*/ 548 w 3429"/>
              <a:gd name="T51" fmla="*/ 944 h 3427"/>
              <a:gd name="T52" fmla="*/ 95 w 3429"/>
              <a:gd name="T53" fmla="*/ 945 h 3427"/>
              <a:gd name="T54" fmla="*/ 2 w 3429"/>
              <a:gd name="T55" fmla="*/ 1542 h 3427"/>
              <a:gd name="T56" fmla="*/ 29 w 3429"/>
              <a:gd name="T57" fmla="*/ 1706 h 3427"/>
              <a:gd name="T58" fmla="*/ 108 w 3429"/>
              <a:gd name="T59" fmla="*/ 1749 h 3427"/>
              <a:gd name="T60" fmla="*/ 329 w 3429"/>
              <a:gd name="T61" fmla="*/ 1669 h 3427"/>
              <a:gd name="T62" fmla="*/ 494 w 3429"/>
              <a:gd name="T63" fmla="*/ 1615 h 3427"/>
              <a:gd name="T64" fmla="*/ 677 w 3429"/>
              <a:gd name="T65" fmla="*/ 1649 h 3427"/>
              <a:gd name="T66" fmla="*/ 881 w 3429"/>
              <a:gd name="T67" fmla="*/ 1832 h 3427"/>
              <a:gd name="T68" fmla="*/ 973 w 3429"/>
              <a:gd name="T69" fmla="*/ 2068 h 3427"/>
              <a:gd name="T70" fmla="*/ 914 w 3429"/>
              <a:gd name="T71" fmla="*/ 2393 h 3427"/>
              <a:gd name="T72" fmla="*/ 741 w 3429"/>
              <a:gd name="T73" fmla="*/ 2524 h 3427"/>
              <a:gd name="T74" fmla="*/ 362 w 3429"/>
              <a:gd name="T75" fmla="*/ 2520 h 3427"/>
              <a:gd name="T76" fmla="*/ 121 w 3429"/>
              <a:gd name="T77" fmla="*/ 2521 h 3427"/>
              <a:gd name="T78" fmla="*/ 26 w 3429"/>
              <a:gd name="T79" fmla="*/ 2618 h 3427"/>
              <a:gd name="T80" fmla="*/ 34 w 3429"/>
              <a:gd name="T81" fmla="*/ 2874 h 3427"/>
              <a:gd name="T82" fmla="*/ 378 w 3429"/>
              <a:gd name="T83" fmla="*/ 3362 h 3427"/>
              <a:gd name="T84" fmla="*/ 852 w 3429"/>
              <a:gd name="T85" fmla="*/ 3427 h 3427"/>
              <a:gd name="T86" fmla="*/ 1012 w 3429"/>
              <a:gd name="T87" fmla="*/ 3369 h 3427"/>
              <a:gd name="T88" fmla="*/ 1013 w 3429"/>
              <a:gd name="T89" fmla="*/ 3266 h 3427"/>
              <a:gd name="T90" fmla="*/ 914 w 3429"/>
              <a:gd name="T91" fmla="*/ 3019 h 3427"/>
              <a:gd name="T92" fmla="*/ 923 w 3429"/>
              <a:gd name="T93" fmla="*/ 2759 h 3427"/>
              <a:gd name="T94" fmla="*/ 1163 w 3429"/>
              <a:gd name="T95" fmla="*/ 2512 h 3427"/>
              <a:gd name="T96" fmla="*/ 1347 w 3429"/>
              <a:gd name="T97" fmla="*/ 2453 h 3427"/>
              <a:gd name="T98" fmla="*/ 1521 w 3429"/>
              <a:gd name="T99" fmla="*/ 2455 h 3427"/>
              <a:gd name="T100" fmla="*/ 1717 w 3429"/>
              <a:gd name="T101" fmla="*/ 2549 h 3427"/>
              <a:gd name="T102" fmla="*/ 1796 w 3429"/>
              <a:gd name="T103" fmla="*/ 2673 h 3427"/>
              <a:gd name="T104" fmla="*/ 1793 w 3429"/>
              <a:gd name="T105" fmla="*/ 3084 h 3427"/>
              <a:gd name="T106" fmla="*/ 1791 w 3429"/>
              <a:gd name="T107" fmla="*/ 3291 h 3427"/>
              <a:gd name="T108" fmla="*/ 1880 w 3429"/>
              <a:gd name="T109" fmla="*/ 3394 h 3427"/>
              <a:gd name="T110" fmla="*/ 2146 w 3429"/>
              <a:gd name="T111" fmla="*/ 3392 h 3427"/>
              <a:gd name="T112" fmla="*/ 2485 w 3429"/>
              <a:gd name="T113" fmla="*/ 2884 h 3427"/>
              <a:gd name="T114" fmla="*/ 2482 w 3429"/>
              <a:gd name="T115" fmla="*/ 2585 h 3427"/>
              <a:gd name="T116" fmla="*/ 2598 w 3429"/>
              <a:gd name="T117" fmla="*/ 2455 h 3427"/>
              <a:gd name="T118" fmla="*/ 2790 w 3429"/>
              <a:gd name="T119" fmla="*/ 2419 h 3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9" h="3427">
                <a:moveTo>
                  <a:pt x="2826" y="2424"/>
                </a:moveTo>
                <a:lnTo>
                  <a:pt x="2908" y="2436"/>
                </a:lnTo>
                <a:lnTo>
                  <a:pt x="3063" y="2450"/>
                </a:lnTo>
                <a:lnTo>
                  <a:pt x="3131" y="2451"/>
                </a:lnTo>
                <a:lnTo>
                  <a:pt x="3194" y="2450"/>
                </a:lnTo>
                <a:lnTo>
                  <a:pt x="3262" y="2440"/>
                </a:lnTo>
                <a:lnTo>
                  <a:pt x="3275" y="2434"/>
                </a:lnTo>
                <a:lnTo>
                  <a:pt x="3302" y="2422"/>
                </a:lnTo>
                <a:lnTo>
                  <a:pt x="3347" y="2387"/>
                </a:lnTo>
                <a:lnTo>
                  <a:pt x="3382" y="2339"/>
                </a:lnTo>
                <a:lnTo>
                  <a:pt x="3409" y="2283"/>
                </a:lnTo>
                <a:lnTo>
                  <a:pt x="3425" y="2220"/>
                </a:lnTo>
                <a:lnTo>
                  <a:pt x="3429" y="2150"/>
                </a:lnTo>
                <a:lnTo>
                  <a:pt x="3423" y="2078"/>
                </a:lnTo>
                <a:lnTo>
                  <a:pt x="3404" y="2003"/>
                </a:lnTo>
                <a:lnTo>
                  <a:pt x="3390" y="1967"/>
                </a:lnTo>
                <a:lnTo>
                  <a:pt x="3377" y="1938"/>
                </a:lnTo>
                <a:lnTo>
                  <a:pt x="3346" y="1884"/>
                </a:lnTo>
                <a:lnTo>
                  <a:pt x="3311" y="1836"/>
                </a:lnTo>
                <a:lnTo>
                  <a:pt x="3271" y="1794"/>
                </a:lnTo>
                <a:lnTo>
                  <a:pt x="3227" y="1759"/>
                </a:lnTo>
                <a:lnTo>
                  <a:pt x="3180" y="1731"/>
                </a:lnTo>
                <a:lnTo>
                  <a:pt x="3133" y="1713"/>
                </a:lnTo>
                <a:lnTo>
                  <a:pt x="3084" y="1703"/>
                </a:lnTo>
                <a:lnTo>
                  <a:pt x="3060" y="1702"/>
                </a:lnTo>
                <a:lnTo>
                  <a:pt x="3038" y="1702"/>
                </a:lnTo>
                <a:lnTo>
                  <a:pt x="2996" y="1711"/>
                </a:lnTo>
                <a:lnTo>
                  <a:pt x="2976" y="1719"/>
                </a:lnTo>
                <a:lnTo>
                  <a:pt x="2944" y="1731"/>
                </a:lnTo>
                <a:lnTo>
                  <a:pt x="2900" y="1749"/>
                </a:lnTo>
                <a:lnTo>
                  <a:pt x="2823" y="1779"/>
                </a:lnTo>
                <a:lnTo>
                  <a:pt x="2729" y="1817"/>
                </a:lnTo>
                <a:lnTo>
                  <a:pt x="2698" y="1829"/>
                </a:lnTo>
                <a:lnTo>
                  <a:pt x="2638" y="1837"/>
                </a:lnTo>
                <a:lnTo>
                  <a:pt x="2582" y="1827"/>
                </a:lnTo>
                <a:lnTo>
                  <a:pt x="2534" y="1800"/>
                </a:lnTo>
                <a:lnTo>
                  <a:pt x="2513" y="1779"/>
                </a:lnTo>
                <a:lnTo>
                  <a:pt x="2495" y="1757"/>
                </a:lnTo>
                <a:lnTo>
                  <a:pt x="2469" y="1705"/>
                </a:lnTo>
                <a:lnTo>
                  <a:pt x="2454" y="1643"/>
                </a:lnTo>
                <a:lnTo>
                  <a:pt x="2450" y="1573"/>
                </a:lnTo>
                <a:lnTo>
                  <a:pt x="2453" y="1534"/>
                </a:lnTo>
                <a:lnTo>
                  <a:pt x="2461" y="1451"/>
                </a:lnTo>
                <a:lnTo>
                  <a:pt x="2483" y="1284"/>
                </a:lnTo>
                <a:lnTo>
                  <a:pt x="2510" y="1118"/>
                </a:lnTo>
                <a:lnTo>
                  <a:pt x="2542" y="951"/>
                </a:lnTo>
                <a:lnTo>
                  <a:pt x="2560" y="868"/>
                </a:lnTo>
                <a:lnTo>
                  <a:pt x="2426" y="898"/>
                </a:lnTo>
                <a:lnTo>
                  <a:pt x="2152" y="945"/>
                </a:lnTo>
                <a:lnTo>
                  <a:pt x="2015" y="963"/>
                </a:lnTo>
                <a:lnTo>
                  <a:pt x="1976" y="966"/>
                </a:lnTo>
                <a:lnTo>
                  <a:pt x="1903" y="960"/>
                </a:lnTo>
                <a:lnTo>
                  <a:pt x="1839" y="938"/>
                </a:lnTo>
                <a:lnTo>
                  <a:pt x="1784" y="901"/>
                </a:lnTo>
                <a:lnTo>
                  <a:pt x="1761" y="876"/>
                </a:lnTo>
                <a:lnTo>
                  <a:pt x="1741" y="850"/>
                </a:lnTo>
                <a:lnTo>
                  <a:pt x="1710" y="789"/>
                </a:lnTo>
                <a:lnTo>
                  <a:pt x="1695" y="719"/>
                </a:lnTo>
                <a:lnTo>
                  <a:pt x="1694" y="644"/>
                </a:lnTo>
                <a:lnTo>
                  <a:pt x="1699" y="603"/>
                </a:lnTo>
                <a:lnTo>
                  <a:pt x="1712" y="520"/>
                </a:lnTo>
                <a:lnTo>
                  <a:pt x="1724" y="375"/>
                </a:lnTo>
                <a:lnTo>
                  <a:pt x="1726" y="258"/>
                </a:lnTo>
                <a:lnTo>
                  <a:pt x="1717" y="177"/>
                </a:lnTo>
                <a:lnTo>
                  <a:pt x="1709" y="153"/>
                </a:lnTo>
                <a:lnTo>
                  <a:pt x="1701" y="137"/>
                </a:lnTo>
                <a:lnTo>
                  <a:pt x="1680" y="105"/>
                </a:lnTo>
                <a:lnTo>
                  <a:pt x="1654" y="76"/>
                </a:lnTo>
                <a:lnTo>
                  <a:pt x="1622" y="52"/>
                </a:lnTo>
                <a:lnTo>
                  <a:pt x="1586" y="31"/>
                </a:lnTo>
                <a:lnTo>
                  <a:pt x="1546" y="16"/>
                </a:lnTo>
                <a:lnTo>
                  <a:pt x="1502" y="5"/>
                </a:lnTo>
                <a:lnTo>
                  <a:pt x="1454" y="0"/>
                </a:lnTo>
                <a:lnTo>
                  <a:pt x="1430" y="0"/>
                </a:lnTo>
                <a:lnTo>
                  <a:pt x="1383" y="1"/>
                </a:lnTo>
                <a:lnTo>
                  <a:pt x="1288" y="21"/>
                </a:lnTo>
                <a:lnTo>
                  <a:pt x="1241" y="38"/>
                </a:lnTo>
                <a:lnTo>
                  <a:pt x="1205" y="55"/>
                </a:lnTo>
                <a:lnTo>
                  <a:pt x="1139" y="94"/>
                </a:lnTo>
                <a:lnTo>
                  <a:pt x="1083" y="142"/>
                </a:lnTo>
                <a:lnTo>
                  <a:pt x="1039" y="194"/>
                </a:lnTo>
                <a:lnTo>
                  <a:pt x="1005" y="250"/>
                </a:lnTo>
                <a:lnTo>
                  <a:pt x="984" y="309"/>
                </a:lnTo>
                <a:lnTo>
                  <a:pt x="977" y="367"/>
                </a:lnTo>
                <a:lnTo>
                  <a:pt x="984" y="425"/>
                </a:lnTo>
                <a:lnTo>
                  <a:pt x="994" y="453"/>
                </a:lnTo>
                <a:lnTo>
                  <a:pt x="1007" y="485"/>
                </a:lnTo>
                <a:lnTo>
                  <a:pt x="1024" y="530"/>
                </a:lnTo>
                <a:lnTo>
                  <a:pt x="1054" y="606"/>
                </a:lnTo>
                <a:lnTo>
                  <a:pt x="1093" y="699"/>
                </a:lnTo>
                <a:lnTo>
                  <a:pt x="1102" y="725"/>
                </a:lnTo>
                <a:lnTo>
                  <a:pt x="1111" y="773"/>
                </a:lnTo>
                <a:lnTo>
                  <a:pt x="1109" y="820"/>
                </a:lnTo>
                <a:lnTo>
                  <a:pt x="1095" y="864"/>
                </a:lnTo>
                <a:lnTo>
                  <a:pt x="1083" y="883"/>
                </a:lnTo>
                <a:lnTo>
                  <a:pt x="1067" y="905"/>
                </a:lnTo>
                <a:lnTo>
                  <a:pt x="1022" y="941"/>
                </a:lnTo>
                <a:lnTo>
                  <a:pt x="965" y="965"/>
                </a:lnTo>
                <a:lnTo>
                  <a:pt x="897" y="978"/>
                </a:lnTo>
                <a:lnTo>
                  <a:pt x="859" y="979"/>
                </a:lnTo>
                <a:lnTo>
                  <a:pt x="835" y="979"/>
                </a:lnTo>
                <a:lnTo>
                  <a:pt x="810" y="977"/>
                </a:lnTo>
                <a:lnTo>
                  <a:pt x="723" y="967"/>
                </a:lnTo>
                <a:lnTo>
                  <a:pt x="548" y="944"/>
                </a:lnTo>
                <a:lnTo>
                  <a:pt x="374" y="915"/>
                </a:lnTo>
                <a:lnTo>
                  <a:pt x="200" y="881"/>
                </a:lnTo>
                <a:lnTo>
                  <a:pt x="114" y="861"/>
                </a:lnTo>
                <a:lnTo>
                  <a:pt x="95" y="945"/>
                </a:lnTo>
                <a:lnTo>
                  <a:pt x="62" y="1114"/>
                </a:lnTo>
                <a:lnTo>
                  <a:pt x="34" y="1284"/>
                </a:lnTo>
                <a:lnTo>
                  <a:pt x="12" y="1456"/>
                </a:lnTo>
                <a:lnTo>
                  <a:pt x="2" y="1542"/>
                </a:lnTo>
                <a:lnTo>
                  <a:pt x="0" y="1571"/>
                </a:lnTo>
                <a:lnTo>
                  <a:pt x="2" y="1624"/>
                </a:lnTo>
                <a:lnTo>
                  <a:pt x="13" y="1669"/>
                </a:lnTo>
                <a:lnTo>
                  <a:pt x="29" y="1706"/>
                </a:lnTo>
                <a:lnTo>
                  <a:pt x="41" y="1720"/>
                </a:lnTo>
                <a:lnTo>
                  <a:pt x="52" y="1731"/>
                </a:lnTo>
                <a:lnTo>
                  <a:pt x="78" y="1745"/>
                </a:lnTo>
                <a:lnTo>
                  <a:pt x="108" y="1749"/>
                </a:lnTo>
                <a:lnTo>
                  <a:pt x="142" y="1744"/>
                </a:lnTo>
                <a:lnTo>
                  <a:pt x="161" y="1737"/>
                </a:lnTo>
                <a:lnTo>
                  <a:pt x="252" y="1699"/>
                </a:lnTo>
                <a:lnTo>
                  <a:pt x="329" y="1669"/>
                </a:lnTo>
                <a:lnTo>
                  <a:pt x="374" y="1652"/>
                </a:lnTo>
                <a:lnTo>
                  <a:pt x="407" y="1638"/>
                </a:lnTo>
                <a:lnTo>
                  <a:pt x="435" y="1628"/>
                </a:lnTo>
                <a:lnTo>
                  <a:pt x="494" y="1615"/>
                </a:lnTo>
                <a:lnTo>
                  <a:pt x="524" y="1614"/>
                </a:lnTo>
                <a:lnTo>
                  <a:pt x="555" y="1615"/>
                </a:lnTo>
                <a:lnTo>
                  <a:pt x="617" y="1627"/>
                </a:lnTo>
                <a:lnTo>
                  <a:pt x="677" y="1649"/>
                </a:lnTo>
                <a:lnTo>
                  <a:pt x="734" y="1682"/>
                </a:lnTo>
                <a:lnTo>
                  <a:pt x="788" y="1724"/>
                </a:lnTo>
                <a:lnTo>
                  <a:pt x="838" y="1774"/>
                </a:lnTo>
                <a:lnTo>
                  <a:pt x="881" y="1832"/>
                </a:lnTo>
                <a:lnTo>
                  <a:pt x="919" y="1897"/>
                </a:lnTo>
                <a:lnTo>
                  <a:pt x="934" y="1931"/>
                </a:lnTo>
                <a:lnTo>
                  <a:pt x="952" y="1977"/>
                </a:lnTo>
                <a:lnTo>
                  <a:pt x="973" y="2068"/>
                </a:lnTo>
                <a:lnTo>
                  <a:pt x="980" y="2158"/>
                </a:lnTo>
                <a:lnTo>
                  <a:pt x="971" y="2244"/>
                </a:lnTo>
                <a:lnTo>
                  <a:pt x="950" y="2322"/>
                </a:lnTo>
                <a:lnTo>
                  <a:pt x="914" y="2393"/>
                </a:lnTo>
                <a:lnTo>
                  <a:pt x="867" y="2451"/>
                </a:lnTo>
                <a:lnTo>
                  <a:pt x="807" y="2497"/>
                </a:lnTo>
                <a:lnTo>
                  <a:pt x="772" y="2513"/>
                </a:lnTo>
                <a:lnTo>
                  <a:pt x="741" y="2524"/>
                </a:lnTo>
                <a:lnTo>
                  <a:pt x="653" y="2536"/>
                </a:lnTo>
                <a:lnTo>
                  <a:pt x="595" y="2537"/>
                </a:lnTo>
                <a:lnTo>
                  <a:pt x="525" y="2535"/>
                </a:lnTo>
                <a:lnTo>
                  <a:pt x="362" y="2520"/>
                </a:lnTo>
                <a:lnTo>
                  <a:pt x="277" y="2508"/>
                </a:lnTo>
                <a:lnTo>
                  <a:pt x="242" y="2504"/>
                </a:lnTo>
                <a:lnTo>
                  <a:pt x="178" y="2506"/>
                </a:lnTo>
                <a:lnTo>
                  <a:pt x="121" y="2521"/>
                </a:lnTo>
                <a:lnTo>
                  <a:pt x="75" y="2548"/>
                </a:lnTo>
                <a:lnTo>
                  <a:pt x="57" y="2567"/>
                </a:lnTo>
                <a:lnTo>
                  <a:pt x="45" y="2582"/>
                </a:lnTo>
                <a:lnTo>
                  <a:pt x="26" y="2618"/>
                </a:lnTo>
                <a:lnTo>
                  <a:pt x="16" y="2658"/>
                </a:lnTo>
                <a:lnTo>
                  <a:pt x="14" y="2704"/>
                </a:lnTo>
                <a:lnTo>
                  <a:pt x="16" y="2729"/>
                </a:lnTo>
                <a:lnTo>
                  <a:pt x="34" y="2874"/>
                </a:lnTo>
                <a:lnTo>
                  <a:pt x="86" y="3163"/>
                </a:lnTo>
                <a:lnTo>
                  <a:pt x="118" y="3307"/>
                </a:lnTo>
                <a:lnTo>
                  <a:pt x="204" y="3327"/>
                </a:lnTo>
                <a:lnTo>
                  <a:pt x="378" y="3362"/>
                </a:lnTo>
                <a:lnTo>
                  <a:pt x="554" y="3391"/>
                </a:lnTo>
                <a:lnTo>
                  <a:pt x="730" y="3414"/>
                </a:lnTo>
                <a:lnTo>
                  <a:pt x="818" y="3423"/>
                </a:lnTo>
                <a:lnTo>
                  <a:pt x="852" y="3427"/>
                </a:lnTo>
                <a:lnTo>
                  <a:pt x="912" y="3422"/>
                </a:lnTo>
                <a:lnTo>
                  <a:pt x="962" y="3408"/>
                </a:lnTo>
                <a:lnTo>
                  <a:pt x="999" y="3384"/>
                </a:lnTo>
                <a:lnTo>
                  <a:pt x="1012" y="3369"/>
                </a:lnTo>
                <a:lnTo>
                  <a:pt x="1019" y="3355"/>
                </a:lnTo>
                <a:lnTo>
                  <a:pt x="1025" y="3328"/>
                </a:lnTo>
                <a:lnTo>
                  <a:pt x="1021" y="3289"/>
                </a:lnTo>
                <a:lnTo>
                  <a:pt x="1013" y="3266"/>
                </a:lnTo>
                <a:lnTo>
                  <a:pt x="973" y="3172"/>
                </a:lnTo>
                <a:lnTo>
                  <a:pt x="943" y="3094"/>
                </a:lnTo>
                <a:lnTo>
                  <a:pt x="927" y="3050"/>
                </a:lnTo>
                <a:lnTo>
                  <a:pt x="914" y="3019"/>
                </a:lnTo>
                <a:lnTo>
                  <a:pt x="901" y="2983"/>
                </a:lnTo>
                <a:lnTo>
                  <a:pt x="891" y="2909"/>
                </a:lnTo>
                <a:lnTo>
                  <a:pt x="898" y="2834"/>
                </a:lnTo>
                <a:lnTo>
                  <a:pt x="923" y="2759"/>
                </a:lnTo>
                <a:lnTo>
                  <a:pt x="962" y="2687"/>
                </a:lnTo>
                <a:lnTo>
                  <a:pt x="1016" y="2621"/>
                </a:lnTo>
                <a:lnTo>
                  <a:pt x="1084" y="2562"/>
                </a:lnTo>
                <a:lnTo>
                  <a:pt x="1163" y="2512"/>
                </a:lnTo>
                <a:lnTo>
                  <a:pt x="1208" y="2492"/>
                </a:lnTo>
                <a:lnTo>
                  <a:pt x="1235" y="2482"/>
                </a:lnTo>
                <a:lnTo>
                  <a:pt x="1291" y="2464"/>
                </a:lnTo>
                <a:lnTo>
                  <a:pt x="1347" y="2453"/>
                </a:lnTo>
                <a:lnTo>
                  <a:pt x="1403" y="2447"/>
                </a:lnTo>
                <a:lnTo>
                  <a:pt x="1430" y="2447"/>
                </a:lnTo>
                <a:lnTo>
                  <a:pt x="1461" y="2448"/>
                </a:lnTo>
                <a:lnTo>
                  <a:pt x="1521" y="2455"/>
                </a:lnTo>
                <a:lnTo>
                  <a:pt x="1577" y="2469"/>
                </a:lnTo>
                <a:lnTo>
                  <a:pt x="1629" y="2489"/>
                </a:lnTo>
                <a:lnTo>
                  <a:pt x="1675" y="2516"/>
                </a:lnTo>
                <a:lnTo>
                  <a:pt x="1717" y="2549"/>
                </a:lnTo>
                <a:lnTo>
                  <a:pt x="1751" y="2588"/>
                </a:lnTo>
                <a:lnTo>
                  <a:pt x="1779" y="2630"/>
                </a:lnTo>
                <a:lnTo>
                  <a:pt x="1789" y="2654"/>
                </a:lnTo>
                <a:lnTo>
                  <a:pt x="1796" y="2673"/>
                </a:lnTo>
                <a:lnTo>
                  <a:pt x="1806" y="2721"/>
                </a:lnTo>
                <a:lnTo>
                  <a:pt x="1813" y="2808"/>
                </a:lnTo>
                <a:lnTo>
                  <a:pt x="1809" y="2943"/>
                </a:lnTo>
                <a:lnTo>
                  <a:pt x="1793" y="3084"/>
                </a:lnTo>
                <a:lnTo>
                  <a:pt x="1784" y="3150"/>
                </a:lnTo>
                <a:lnTo>
                  <a:pt x="1780" y="3181"/>
                </a:lnTo>
                <a:lnTo>
                  <a:pt x="1781" y="3239"/>
                </a:lnTo>
                <a:lnTo>
                  <a:pt x="1791" y="3291"/>
                </a:lnTo>
                <a:lnTo>
                  <a:pt x="1812" y="3334"/>
                </a:lnTo>
                <a:lnTo>
                  <a:pt x="1827" y="3354"/>
                </a:lnTo>
                <a:lnTo>
                  <a:pt x="1842" y="3371"/>
                </a:lnTo>
                <a:lnTo>
                  <a:pt x="1880" y="3394"/>
                </a:lnTo>
                <a:lnTo>
                  <a:pt x="1925" y="3409"/>
                </a:lnTo>
                <a:lnTo>
                  <a:pt x="1977" y="3413"/>
                </a:lnTo>
                <a:lnTo>
                  <a:pt x="2005" y="3411"/>
                </a:lnTo>
                <a:lnTo>
                  <a:pt x="2146" y="3392"/>
                </a:lnTo>
                <a:lnTo>
                  <a:pt x="2427" y="3343"/>
                </a:lnTo>
                <a:lnTo>
                  <a:pt x="2567" y="3312"/>
                </a:lnTo>
                <a:lnTo>
                  <a:pt x="2536" y="3171"/>
                </a:lnTo>
                <a:lnTo>
                  <a:pt x="2485" y="2884"/>
                </a:lnTo>
                <a:lnTo>
                  <a:pt x="2466" y="2740"/>
                </a:lnTo>
                <a:lnTo>
                  <a:pt x="2462" y="2706"/>
                </a:lnTo>
                <a:lnTo>
                  <a:pt x="2466" y="2643"/>
                </a:lnTo>
                <a:lnTo>
                  <a:pt x="2482" y="2585"/>
                </a:lnTo>
                <a:lnTo>
                  <a:pt x="2510" y="2533"/>
                </a:lnTo>
                <a:lnTo>
                  <a:pt x="2528" y="2510"/>
                </a:lnTo>
                <a:lnTo>
                  <a:pt x="2548" y="2489"/>
                </a:lnTo>
                <a:lnTo>
                  <a:pt x="2598" y="2455"/>
                </a:lnTo>
                <a:lnTo>
                  <a:pt x="2656" y="2431"/>
                </a:lnTo>
                <a:lnTo>
                  <a:pt x="2720" y="2419"/>
                </a:lnTo>
                <a:lnTo>
                  <a:pt x="2755" y="2418"/>
                </a:lnTo>
                <a:lnTo>
                  <a:pt x="2790" y="2419"/>
                </a:lnTo>
                <a:lnTo>
                  <a:pt x="2826" y="2424"/>
                </a:lnTo>
                <a:close/>
              </a:path>
            </a:pathLst>
          </a:custGeom>
          <a:solidFill>
            <a:schemeClr val="accent3"/>
          </a:solidFill>
          <a:ln w="508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1"/>
          </a:p>
        </p:txBody>
      </p:sp>
      <p:sp>
        <p:nvSpPr>
          <p:cNvPr id="28" name="Freeform 687">
            <a:extLst>
              <a:ext uri="{FF2B5EF4-FFF2-40B4-BE49-F238E27FC236}">
                <a16:creationId xmlns:a16="http://schemas.microsoft.com/office/drawing/2014/main" id="{DAE86B94-44FA-4A68-AB48-D9CF1972D815}"/>
              </a:ext>
            </a:extLst>
          </p:cNvPr>
          <p:cNvSpPr>
            <a:spLocks/>
          </p:cNvSpPr>
          <p:nvPr/>
        </p:nvSpPr>
        <p:spPr bwMode="auto">
          <a:xfrm>
            <a:off x="859403" y="3007234"/>
            <a:ext cx="1952442" cy="1952442"/>
          </a:xfrm>
          <a:custGeom>
            <a:avLst/>
            <a:gdLst>
              <a:gd name="T0" fmla="*/ 3130 w 3429"/>
              <a:gd name="T1" fmla="*/ 2451 h 3427"/>
              <a:gd name="T2" fmla="*/ 3301 w 3429"/>
              <a:gd name="T3" fmla="*/ 2422 h 3427"/>
              <a:gd name="T4" fmla="*/ 3424 w 3429"/>
              <a:gd name="T5" fmla="*/ 2220 h 3427"/>
              <a:gd name="T6" fmla="*/ 3390 w 3429"/>
              <a:gd name="T7" fmla="*/ 1967 h 3427"/>
              <a:gd name="T8" fmla="*/ 3271 w 3429"/>
              <a:gd name="T9" fmla="*/ 1795 h 3427"/>
              <a:gd name="T10" fmla="*/ 3084 w 3429"/>
              <a:gd name="T11" fmla="*/ 1703 h 3427"/>
              <a:gd name="T12" fmla="*/ 2975 w 3429"/>
              <a:gd name="T13" fmla="*/ 1719 h 3427"/>
              <a:gd name="T14" fmla="*/ 2729 w 3429"/>
              <a:gd name="T15" fmla="*/ 1817 h 3427"/>
              <a:gd name="T16" fmla="*/ 2533 w 3429"/>
              <a:gd name="T17" fmla="*/ 1800 h 3427"/>
              <a:gd name="T18" fmla="*/ 2453 w 3429"/>
              <a:gd name="T19" fmla="*/ 1643 h 3427"/>
              <a:gd name="T20" fmla="*/ 2483 w 3429"/>
              <a:gd name="T21" fmla="*/ 1285 h 3427"/>
              <a:gd name="T22" fmla="*/ 2425 w 3429"/>
              <a:gd name="T23" fmla="*/ 898 h 3427"/>
              <a:gd name="T24" fmla="*/ 1903 w 3429"/>
              <a:gd name="T25" fmla="*/ 960 h 3427"/>
              <a:gd name="T26" fmla="*/ 1740 w 3429"/>
              <a:gd name="T27" fmla="*/ 850 h 3427"/>
              <a:gd name="T28" fmla="*/ 1698 w 3429"/>
              <a:gd name="T29" fmla="*/ 603 h 3427"/>
              <a:gd name="T30" fmla="*/ 1717 w 3429"/>
              <a:gd name="T31" fmla="*/ 177 h 3427"/>
              <a:gd name="T32" fmla="*/ 1654 w 3429"/>
              <a:gd name="T33" fmla="*/ 76 h 3427"/>
              <a:gd name="T34" fmla="*/ 1501 w 3429"/>
              <a:gd name="T35" fmla="*/ 6 h 3427"/>
              <a:gd name="T36" fmla="*/ 1288 w 3429"/>
              <a:gd name="T37" fmla="*/ 22 h 3427"/>
              <a:gd name="T38" fmla="*/ 1083 w 3429"/>
              <a:gd name="T39" fmla="*/ 142 h 3427"/>
              <a:gd name="T40" fmla="*/ 976 w 3429"/>
              <a:gd name="T41" fmla="*/ 368 h 3427"/>
              <a:gd name="T42" fmla="*/ 1024 w 3429"/>
              <a:gd name="T43" fmla="*/ 530 h 3427"/>
              <a:gd name="T44" fmla="*/ 1110 w 3429"/>
              <a:gd name="T45" fmla="*/ 773 h 3427"/>
              <a:gd name="T46" fmla="*/ 1066 w 3429"/>
              <a:gd name="T47" fmla="*/ 905 h 3427"/>
              <a:gd name="T48" fmla="*/ 858 w 3429"/>
              <a:gd name="T49" fmla="*/ 980 h 3427"/>
              <a:gd name="T50" fmla="*/ 548 w 3429"/>
              <a:gd name="T51" fmla="*/ 944 h 3427"/>
              <a:gd name="T52" fmla="*/ 96 w 3429"/>
              <a:gd name="T53" fmla="*/ 945 h 3427"/>
              <a:gd name="T54" fmla="*/ 2 w 3429"/>
              <a:gd name="T55" fmla="*/ 1542 h 3427"/>
              <a:gd name="T56" fmla="*/ 29 w 3429"/>
              <a:gd name="T57" fmla="*/ 1707 h 3427"/>
              <a:gd name="T58" fmla="*/ 108 w 3429"/>
              <a:gd name="T59" fmla="*/ 1750 h 3427"/>
              <a:gd name="T60" fmla="*/ 327 w 3429"/>
              <a:gd name="T61" fmla="*/ 1670 h 3427"/>
              <a:gd name="T62" fmla="*/ 494 w 3429"/>
              <a:gd name="T63" fmla="*/ 1616 h 3427"/>
              <a:gd name="T64" fmla="*/ 676 w 3429"/>
              <a:gd name="T65" fmla="*/ 1650 h 3427"/>
              <a:gd name="T66" fmla="*/ 880 w 3429"/>
              <a:gd name="T67" fmla="*/ 1832 h 3427"/>
              <a:gd name="T68" fmla="*/ 973 w 3429"/>
              <a:gd name="T69" fmla="*/ 2068 h 3427"/>
              <a:gd name="T70" fmla="*/ 913 w 3429"/>
              <a:gd name="T71" fmla="*/ 2393 h 3427"/>
              <a:gd name="T72" fmla="*/ 741 w 3429"/>
              <a:gd name="T73" fmla="*/ 2525 h 3427"/>
              <a:gd name="T74" fmla="*/ 362 w 3429"/>
              <a:gd name="T75" fmla="*/ 2521 h 3427"/>
              <a:gd name="T76" fmla="*/ 121 w 3429"/>
              <a:gd name="T77" fmla="*/ 2521 h 3427"/>
              <a:gd name="T78" fmla="*/ 25 w 3429"/>
              <a:gd name="T79" fmla="*/ 2618 h 3427"/>
              <a:gd name="T80" fmla="*/ 34 w 3429"/>
              <a:gd name="T81" fmla="*/ 2874 h 3427"/>
              <a:gd name="T82" fmla="*/ 379 w 3429"/>
              <a:gd name="T83" fmla="*/ 3362 h 3427"/>
              <a:gd name="T84" fmla="*/ 851 w 3429"/>
              <a:gd name="T85" fmla="*/ 3427 h 3427"/>
              <a:gd name="T86" fmla="*/ 1011 w 3429"/>
              <a:gd name="T87" fmla="*/ 3369 h 3427"/>
              <a:gd name="T88" fmla="*/ 1012 w 3429"/>
              <a:gd name="T89" fmla="*/ 3266 h 3427"/>
              <a:gd name="T90" fmla="*/ 913 w 3429"/>
              <a:gd name="T91" fmla="*/ 3019 h 3427"/>
              <a:gd name="T92" fmla="*/ 922 w 3429"/>
              <a:gd name="T93" fmla="*/ 2759 h 3427"/>
              <a:gd name="T94" fmla="*/ 1163 w 3429"/>
              <a:gd name="T95" fmla="*/ 2513 h 3427"/>
              <a:gd name="T96" fmla="*/ 1346 w 3429"/>
              <a:gd name="T97" fmla="*/ 2453 h 3427"/>
              <a:gd name="T98" fmla="*/ 1521 w 3429"/>
              <a:gd name="T99" fmla="*/ 2455 h 3427"/>
              <a:gd name="T100" fmla="*/ 1716 w 3429"/>
              <a:gd name="T101" fmla="*/ 2549 h 3427"/>
              <a:gd name="T102" fmla="*/ 1796 w 3429"/>
              <a:gd name="T103" fmla="*/ 2674 h 3427"/>
              <a:gd name="T104" fmla="*/ 1793 w 3429"/>
              <a:gd name="T105" fmla="*/ 3084 h 3427"/>
              <a:gd name="T106" fmla="*/ 1790 w 3429"/>
              <a:gd name="T107" fmla="*/ 3291 h 3427"/>
              <a:gd name="T108" fmla="*/ 1880 w 3429"/>
              <a:gd name="T109" fmla="*/ 3396 h 3427"/>
              <a:gd name="T110" fmla="*/ 2145 w 3429"/>
              <a:gd name="T111" fmla="*/ 3392 h 3427"/>
              <a:gd name="T112" fmla="*/ 2484 w 3429"/>
              <a:gd name="T113" fmla="*/ 2884 h 3427"/>
              <a:gd name="T114" fmla="*/ 2482 w 3429"/>
              <a:gd name="T115" fmla="*/ 2585 h 3427"/>
              <a:gd name="T116" fmla="*/ 2598 w 3429"/>
              <a:gd name="T117" fmla="*/ 2455 h 3427"/>
              <a:gd name="T118" fmla="*/ 2790 w 3429"/>
              <a:gd name="T119" fmla="*/ 2419 h 3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9" h="3427">
                <a:moveTo>
                  <a:pt x="2825" y="2424"/>
                </a:moveTo>
                <a:lnTo>
                  <a:pt x="2908" y="2436"/>
                </a:lnTo>
                <a:lnTo>
                  <a:pt x="3062" y="2450"/>
                </a:lnTo>
                <a:lnTo>
                  <a:pt x="3130" y="2451"/>
                </a:lnTo>
                <a:lnTo>
                  <a:pt x="3194" y="2450"/>
                </a:lnTo>
                <a:lnTo>
                  <a:pt x="3262" y="2440"/>
                </a:lnTo>
                <a:lnTo>
                  <a:pt x="3274" y="2435"/>
                </a:lnTo>
                <a:lnTo>
                  <a:pt x="3301" y="2422"/>
                </a:lnTo>
                <a:lnTo>
                  <a:pt x="3346" y="2387"/>
                </a:lnTo>
                <a:lnTo>
                  <a:pt x="3383" y="2339"/>
                </a:lnTo>
                <a:lnTo>
                  <a:pt x="3408" y="2283"/>
                </a:lnTo>
                <a:lnTo>
                  <a:pt x="3424" y="2220"/>
                </a:lnTo>
                <a:lnTo>
                  <a:pt x="3429" y="2150"/>
                </a:lnTo>
                <a:lnTo>
                  <a:pt x="3422" y="2078"/>
                </a:lnTo>
                <a:lnTo>
                  <a:pt x="3404" y="2004"/>
                </a:lnTo>
                <a:lnTo>
                  <a:pt x="3390" y="1967"/>
                </a:lnTo>
                <a:lnTo>
                  <a:pt x="3376" y="1938"/>
                </a:lnTo>
                <a:lnTo>
                  <a:pt x="3346" y="1884"/>
                </a:lnTo>
                <a:lnTo>
                  <a:pt x="3310" y="1836"/>
                </a:lnTo>
                <a:lnTo>
                  <a:pt x="3271" y="1795"/>
                </a:lnTo>
                <a:lnTo>
                  <a:pt x="3226" y="1759"/>
                </a:lnTo>
                <a:lnTo>
                  <a:pt x="3180" y="1732"/>
                </a:lnTo>
                <a:lnTo>
                  <a:pt x="3133" y="1713"/>
                </a:lnTo>
                <a:lnTo>
                  <a:pt x="3084" y="1703"/>
                </a:lnTo>
                <a:lnTo>
                  <a:pt x="3059" y="1702"/>
                </a:lnTo>
                <a:lnTo>
                  <a:pt x="3037" y="1703"/>
                </a:lnTo>
                <a:lnTo>
                  <a:pt x="2996" y="1712"/>
                </a:lnTo>
                <a:lnTo>
                  <a:pt x="2975" y="1719"/>
                </a:lnTo>
                <a:lnTo>
                  <a:pt x="2943" y="1732"/>
                </a:lnTo>
                <a:lnTo>
                  <a:pt x="2897" y="1750"/>
                </a:lnTo>
                <a:lnTo>
                  <a:pt x="2821" y="1780"/>
                </a:lnTo>
                <a:lnTo>
                  <a:pt x="2729" y="1817"/>
                </a:lnTo>
                <a:lnTo>
                  <a:pt x="2698" y="1829"/>
                </a:lnTo>
                <a:lnTo>
                  <a:pt x="2637" y="1837"/>
                </a:lnTo>
                <a:lnTo>
                  <a:pt x="2581" y="1827"/>
                </a:lnTo>
                <a:lnTo>
                  <a:pt x="2533" y="1800"/>
                </a:lnTo>
                <a:lnTo>
                  <a:pt x="2512" y="1779"/>
                </a:lnTo>
                <a:lnTo>
                  <a:pt x="2494" y="1758"/>
                </a:lnTo>
                <a:lnTo>
                  <a:pt x="2468" y="1705"/>
                </a:lnTo>
                <a:lnTo>
                  <a:pt x="2453" y="1643"/>
                </a:lnTo>
                <a:lnTo>
                  <a:pt x="2450" y="1573"/>
                </a:lnTo>
                <a:lnTo>
                  <a:pt x="2452" y="1534"/>
                </a:lnTo>
                <a:lnTo>
                  <a:pt x="2461" y="1451"/>
                </a:lnTo>
                <a:lnTo>
                  <a:pt x="2483" y="1285"/>
                </a:lnTo>
                <a:lnTo>
                  <a:pt x="2510" y="1118"/>
                </a:lnTo>
                <a:lnTo>
                  <a:pt x="2542" y="952"/>
                </a:lnTo>
                <a:lnTo>
                  <a:pt x="2561" y="869"/>
                </a:lnTo>
                <a:lnTo>
                  <a:pt x="2425" y="898"/>
                </a:lnTo>
                <a:lnTo>
                  <a:pt x="2152" y="945"/>
                </a:lnTo>
                <a:lnTo>
                  <a:pt x="2015" y="963"/>
                </a:lnTo>
                <a:lnTo>
                  <a:pt x="1976" y="966"/>
                </a:lnTo>
                <a:lnTo>
                  <a:pt x="1903" y="960"/>
                </a:lnTo>
                <a:lnTo>
                  <a:pt x="1839" y="938"/>
                </a:lnTo>
                <a:lnTo>
                  <a:pt x="1783" y="901"/>
                </a:lnTo>
                <a:lnTo>
                  <a:pt x="1760" y="876"/>
                </a:lnTo>
                <a:lnTo>
                  <a:pt x="1740" y="850"/>
                </a:lnTo>
                <a:lnTo>
                  <a:pt x="1711" y="789"/>
                </a:lnTo>
                <a:lnTo>
                  <a:pt x="1695" y="719"/>
                </a:lnTo>
                <a:lnTo>
                  <a:pt x="1693" y="644"/>
                </a:lnTo>
                <a:lnTo>
                  <a:pt x="1698" y="603"/>
                </a:lnTo>
                <a:lnTo>
                  <a:pt x="1711" y="520"/>
                </a:lnTo>
                <a:lnTo>
                  <a:pt x="1724" y="375"/>
                </a:lnTo>
                <a:lnTo>
                  <a:pt x="1725" y="259"/>
                </a:lnTo>
                <a:lnTo>
                  <a:pt x="1717" y="177"/>
                </a:lnTo>
                <a:lnTo>
                  <a:pt x="1710" y="154"/>
                </a:lnTo>
                <a:lnTo>
                  <a:pt x="1701" y="137"/>
                </a:lnTo>
                <a:lnTo>
                  <a:pt x="1680" y="105"/>
                </a:lnTo>
                <a:lnTo>
                  <a:pt x="1654" y="76"/>
                </a:lnTo>
                <a:lnTo>
                  <a:pt x="1621" y="52"/>
                </a:lnTo>
                <a:lnTo>
                  <a:pt x="1585" y="32"/>
                </a:lnTo>
                <a:lnTo>
                  <a:pt x="1546" y="16"/>
                </a:lnTo>
                <a:lnTo>
                  <a:pt x="1501" y="6"/>
                </a:lnTo>
                <a:lnTo>
                  <a:pt x="1455" y="0"/>
                </a:lnTo>
                <a:lnTo>
                  <a:pt x="1430" y="0"/>
                </a:lnTo>
                <a:lnTo>
                  <a:pt x="1382" y="2"/>
                </a:lnTo>
                <a:lnTo>
                  <a:pt x="1288" y="22"/>
                </a:lnTo>
                <a:lnTo>
                  <a:pt x="1241" y="39"/>
                </a:lnTo>
                <a:lnTo>
                  <a:pt x="1205" y="55"/>
                </a:lnTo>
                <a:lnTo>
                  <a:pt x="1139" y="95"/>
                </a:lnTo>
                <a:lnTo>
                  <a:pt x="1083" y="142"/>
                </a:lnTo>
                <a:lnTo>
                  <a:pt x="1038" y="194"/>
                </a:lnTo>
                <a:lnTo>
                  <a:pt x="1005" y="251"/>
                </a:lnTo>
                <a:lnTo>
                  <a:pt x="984" y="309"/>
                </a:lnTo>
                <a:lnTo>
                  <a:pt x="976" y="368"/>
                </a:lnTo>
                <a:lnTo>
                  <a:pt x="983" y="425"/>
                </a:lnTo>
                <a:lnTo>
                  <a:pt x="993" y="453"/>
                </a:lnTo>
                <a:lnTo>
                  <a:pt x="1007" y="485"/>
                </a:lnTo>
                <a:lnTo>
                  <a:pt x="1024" y="530"/>
                </a:lnTo>
                <a:lnTo>
                  <a:pt x="1054" y="606"/>
                </a:lnTo>
                <a:lnTo>
                  <a:pt x="1092" y="700"/>
                </a:lnTo>
                <a:lnTo>
                  <a:pt x="1101" y="725"/>
                </a:lnTo>
                <a:lnTo>
                  <a:pt x="1110" y="773"/>
                </a:lnTo>
                <a:lnTo>
                  <a:pt x="1108" y="820"/>
                </a:lnTo>
                <a:lnTo>
                  <a:pt x="1095" y="864"/>
                </a:lnTo>
                <a:lnTo>
                  <a:pt x="1082" y="883"/>
                </a:lnTo>
                <a:lnTo>
                  <a:pt x="1066" y="905"/>
                </a:lnTo>
                <a:lnTo>
                  <a:pt x="1021" y="941"/>
                </a:lnTo>
                <a:lnTo>
                  <a:pt x="964" y="965"/>
                </a:lnTo>
                <a:lnTo>
                  <a:pt x="897" y="979"/>
                </a:lnTo>
                <a:lnTo>
                  <a:pt x="858" y="980"/>
                </a:lnTo>
                <a:lnTo>
                  <a:pt x="835" y="979"/>
                </a:lnTo>
                <a:lnTo>
                  <a:pt x="809" y="977"/>
                </a:lnTo>
                <a:lnTo>
                  <a:pt x="722" y="967"/>
                </a:lnTo>
                <a:lnTo>
                  <a:pt x="548" y="944"/>
                </a:lnTo>
                <a:lnTo>
                  <a:pt x="373" y="915"/>
                </a:lnTo>
                <a:lnTo>
                  <a:pt x="200" y="881"/>
                </a:lnTo>
                <a:lnTo>
                  <a:pt x="114" y="862"/>
                </a:lnTo>
                <a:lnTo>
                  <a:pt x="96" y="945"/>
                </a:lnTo>
                <a:lnTo>
                  <a:pt x="62" y="1114"/>
                </a:lnTo>
                <a:lnTo>
                  <a:pt x="33" y="1285"/>
                </a:lnTo>
                <a:lnTo>
                  <a:pt x="12" y="1457"/>
                </a:lnTo>
                <a:lnTo>
                  <a:pt x="2" y="1542"/>
                </a:lnTo>
                <a:lnTo>
                  <a:pt x="0" y="1571"/>
                </a:lnTo>
                <a:lnTo>
                  <a:pt x="2" y="1624"/>
                </a:lnTo>
                <a:lnTo>
                  <a:pt x="12" y="1669"/>
                </a:lnTo>
                <a:lnTo>
                  <a:pt x="29" y="1707"/>
                </a:lnTo>
                <a:lnTo>
                  <a:pt x="41" y="1721"/>
                </a:lnTo>
                <a:lnTo>
                  <a:pt x="51" y="1731"/>
                </a:lnTo>
                <a:lnTo>
                  <a:pt x="78" y="1746"/>
                </a:lnTo>
                <a:lnTo>
                  <a:pt x="108" y="1750"/>
                </a:lnTo>
                <a:lnTo>
                  <a:pt x="142" y="1744"/>
                </a:lnTo>
                <a:lnTo>
                  <a:pt x="160" y="1737"/>
                </a:lnTo>
                <a:lnTo>
                  <a:pt x="251" y="1699"/>
                </a:lnTo>
                <a:lnTo>
                  <a:pt x="327" y="1670"/>
                </a:lnTo>
                <a:lnTo>
                  <a:pt x="373" y="1652"/>
                </a:lnTo>
                <a:lnTo>
                  <a:pt x="407" y="1638"/>
                </a:lnTo>
                <a:lnTo>
                  <a:pt x="435" y="1628"/>
                </a:lnTo>
                <a:lnTo>
                  <a:pt x="494" y="1616"/>
                </a:lnTo>
                <a:lnTo>
                  <a:pt x="524" y="1615"/>
                </a:lnTo>
                <a:lnTo>
                  <a:pt x="555" y="1616"/>
                </a:lnTo>
                <a:lnTo>
                  <a:pt x="616" y="1628"/>
                </a:lnTo>
                <a:lnTo>
                  <a:pt x="676" y="1650"/>
                </a:lnTo>
                <a:lnTo>
                  <a:pt x="733" y="1683"/>
                </a:lnTo>
                <a:lnTo>
                  <a:pt x="787" y="1724"/>
                </a:lnTo>
                <a:lnTo>
                  <a:pt x="837" y="1774"/>
                </a:lnTo>
                <a:lnTo>
                  <a:pt x="880" y="1832"/>
                </a:lnTo>
                <a:lnTo>
                  <a:pt x="918" y="1897"/>
                </a:lnTo>
                <a:lnTo>
                  <a:pt x="933" y="1933"/>
                </a:lnTo>
                <a:lnTo>
                  <a:pt x="951" y="1977"/>
                </a:lnTo>
                <a:lnTo>
                  <a:pt x="973" y="2068"/>
                </a:lnTo>
                <a:lnTo>
                  <a:pt x="979" y="2159"/>
                </a:lnTo>
                <a:lnTo>
                  <a:pt x="971" y="2244"/>
                </a:lnTo>
                <a:lnTo>
                  <a:pt x="949" y="2322"/>
                </a:lnTo>
                <a:lnTo>
                  <a:pt x="913" y="2393"/>
                </a:lnTo>
                <a:lnTo>
                  <a:pt x="866" y="2452"/>
                </a:lnTo>
                <a:lnTo>
                  <a:pt x="807" y="2498"/>
                </a:lnTo>
                <a:lnTo>
                  <a:pt x="771" y="2513"/>
                </a:lnTo>
                <a:lnTo>
                  <a:pt x="741" y="2525"/>
                </a:lnTo>
                <a:lnTo>
                  <a:pt x="652" y="2536"/>
                </a:lnTo>
                <a:lnTo>
                  <a:pt x="595" y="2537"/>
                </a:lnTo>
                <a:lnTo>
                  <a:pt x="524" y="2536"/>
                </a:lnTo>
                <a:lnTo>
                  <a:pt x="362" y="2521"/>
                </a:lnTo>
                <a:lnTo>
                  <a:pt x="276" y="2508"/>
                </a:lnTo>
                <a:lnTo>
                  <a:pt x="242" y="2504"/>
                </a:lnTo>
                <a:lnTo>
                  <a:pt x="177" y="2506"/>
                </a:lnTo>
                <a:lnTo>
                  <a:pt x="121" y="2521"/>
                </a:lnTo>
                <a:lnTo>
                  <a:pt x="75" y="2548"/>
                </a:lnTo>
                <a:lnTo>
                  <a:pt x="56" y="2567"/>
                </a:lnTo>
                <a:lnTo>
                  <a:pt x="44" y="2583"/>
                </a:lnTo>
                <a:lnTo>
                  <a:pt x="25" y="2618"/>
                </a:lnTo>
                <a:lnTo>
                  <a:pt x="15" y="2659"/>
                </a:lnTo>
                <a:lnTo>
                  <a:pt x="13" y="2705"/>
                </a:lnTo>
                <a:lnTo>
                  <a:pt x="16" y="2729"/>
                </a:lnTo>
                <a:lnTo>
                  <a:pt x="34" y="2874"/>
                </a:lnTo>
                <a:lnTo>
                  <a:pt x="85" y="3163"/>
                </a:lnTo>
                <a:lnTo>
                  <a:pt x="118" y="3307"/>
                </a:lnTo>
                <a:lnTo>
                  <a:pt x="204" y="3327"/>
                </a:lnTo>
                <a:lnTo>
                  <a:pt x="379" y="3362"/>
                </a:lnTo>
                <a:lnTo>
                  <a:pt x="554" y="3391"/>
                </a:lnTo>
                <a:lnTo>
                  <a:pt x="730" y="3415"/>
                </a:lnTo>
                <a:lnTo>
                  <a:pt x="818" y="3425"/>
                </a:lnTo>
                <a:lnTo>
                  <a:pt x="851" y="3427"/>
                </a:lnTo>
                <a:lnTo>
                  <a:pt x="912" y="3422"/>
                </a:lnTo>
                <a:lnTo>
                  <a:pt x="962" y="3408"/>
                </a:lnTo>
                <a:lnTo>
                  <a:pt x="998" y="3384"/>
                </a:lnTo>
                <a:lnTo>
                  <a:pt x="1011" y="3369"/>
                </a:lnTo>
                <a:lnTo>
                  <a:pt x="1018" y="3356"/>
                </a:lnTo>
                <a:lnTo>
                  <a:pt x="1024" y="3329"/>
                </a:lnTo>
                <a:lnTo>
                  <a:pt x="1021" y="3289"/>
                </a:lnTo>
                <a:lnTo>
                  <a:pt x="1012" y="3266"/>
                </a:lnTo>
                <a:lnTo>
                  <a:pt x="974" y="3173"/>
                </a:lnTo>
                <a:lnTo>
                  <a:pt x="943" y="3096"/>
                </a:lnTo>
                <a:lnTo>
                  <a:pt x="927" y="3052"/>
                </a:lnTo>
                <a:lnTo>
                  <a:pt x="913" y="3019"/>
                </a:lnTo>
                <a:lnTo>
                  <a:pt x="900" y="2984"/>
                </a:lnTo>
                <a:lnTo>
                  <a:pt x="890" y="2909"/>
                </a:lnTo>
                <a:lnTo>
                  <a:pt x="898" y="2834"/>
                </a:lnTo>
                <a:lnTo>
                  <a:pt x="922" y="2759"/>
                </a:lnTo>
                <a:lnTo>
                  <a:pt x="962" y="2687"/>
                </a:lnTo>
                <a:lnTo>
                  <a:pt x="1016" y="2621"/>
                </a:lnTo>
                <a:lnTo>
                  <a:pt x="1083" y="2562"/>
                </a:lnTo>
                <a:lnTo>
                  <a:pt x="1163" y="2513"/>
                </a:lnTo>
                <a:lnTo>
                  <a:pt x="1208" y="2492"/>
                </a:lnTo>
                <a:lnTo>
                  <a:pt x="1235" y="2482"/>
                </a:lnTo>
                <a:lnTo>
                  <a:pt x="1290" y="2464"/>
                </a:lnTo>
                <a:lnTo>
                  <a:pt x="1346" y="2453"/>
                </a:lnTo>
                <a:lnTo>
                  <a:pt x="1402" y="2448"/>
                </a:lnTo>
                <a:lnTo>
                  <a:pt x="1430" y="2447"/>
                </a:lnTo>
                <a:lnTo>
                  <a:pt x="1461" y="2448"/>
                </a:lnTo>
                <a:lnTo>
                  <a:pt x="1521" y="2455"/>
                </a:lnTo>
                <a:lnTo>
                  <a:pt x="1577" y="2470"/>
                </a:lnTo>
                <a:lnTo>
                  <a:pt x="1629" y="2490"/>
                </a:lnTo>
                <a:lnTo>
                  <a:pt x="1675" y="2516"/>
                </a:lnTo>
                <a:lnTo>
                  <a:pt x="1716" y="2549"/>
                </a:lnTo>
                <a:lnTo>
                  <a:pt x="1751" y="2588"/>
                </a:lnTo>
                <a:lnTo>
                  <a:pt x="1778" y="2631"/>
                </a:lnTo>
                <a:lnTo>
                  <a:pt x="1788" y="2654"/>
                </a:lnTo>
                <a:lnTo>
                  <a:pt x="1796" y="2674"/>
                </a:lnTo>
                <a:lnTo>
                  <a:pt x="1806" y="2721"/>
                </a:lnTo>
                <a:lnTo>
                  <a:pt x="1812" y="2808"/>
                </a:lnTo>
                <a:lnTo>
                  <a:pt x="1808" y="2945"/>
                </a:lnTo>
                <a:lnTo>
                  <a:pt x="1793" y="3084"/>
                </a:lnTo>
                <a:lnTo>
                  <a:pt x="1783" y="3150"/>
                </a:lnTo>
                <a:lnTo>
                  <a:pt x="1779" y="3181"/>
                </a:lnTo>
                <a:lnTo>
                  <a:pt x="1780" y="3239"/>
                </a:lnTo>
                <a:lnTo>
                  <a:pt x="1790" y="3291"/>
                </a:lnTo>
                <a:lnTo>
                  <a:pt x="1812" y="3335"/>
                </a:lnTo>
                <a:lnTo>
                  <a:pt x="1827" y="3354"/>
                </a:lnTo>
                <a:lnTo>
                  <a:pt x="1842" y="3371"/>
                </a:lnTo>
                <a:lnTo>
                  <a:pt x="1880" y="3396"/>
                </a:lnTo>
                <a:lnTo>
                  <a:pt x="1925" y="3410"/>
                </a:lnTo>
                <a:lnTo>
                  <a:pt x="1976" y="3414"/>
                </a:lnTo>
                <a:lnTo>
                  <a:pt x="2004" y="3411"/>
                </a:lnTo>
                <a:lnTo>
                  <a:pt x="2145" y="3392"/>
                </a:lnTo>
                <a:lnTo>
                  <a:pt x="2427" y="3343"/>
                </a:lnTo>
                <a:lnTo>
                  <a:pt x="2566" y="3313"/>
                </a:lnTo>
                <a:lnTo>
                  <a:pt x="2535" y="3171"/>
                </a:lnTo>
                <a:lnTo>
                  <a:pt x="2484" y="2884"/>
                </a:lnTo>
                <a:lnTo>
                  <a:pt x="2465" y="2741"/>
                </a:lnTo>
                <a:lnTo>
                  <a:pt x="2462" y="2707"/>
                </a:lnTo>
                <a:lnTo>
                  <a:pt x="2466" y="2643"/>
                </a:lnTo>
                <a:lnTo>
                  <a:pt x="2482" y="2585"/>
                </a:lnTo>
                <a:lnTo>
                  <a:pt x="2509" y="2533"/>
                </a:lnTo>
                <a:lnTo>
                  <a:pt x="2527" y="2511"/>
                </a:lnTo>
                <a:lnTo>
                  <a:pt x="2548" y="2489"/>
                </a:lnTo>
                <a:lnTo>
                  <a:pt x="2598" y="2455"/>
                </a:lnTo>
                <a:lnTo>
                  <a:pt x="2655" y="2431"/>
                </a:lnTo>
                <a:lnTo>
                  <a:pt x="2720" y="2420"/>
                </a:lnTo>
                <a:lnTo>
                  <a:pt x="2755" y="2419"/>
                </a:lnTo>
                <a:lnTo>
                  <a:pt x="2790" y="2419"/>
                </a:lnTo>
                <a:lnTo>
                  <a:pt x="2825" y="2424"/>
                </a:lnTo>
                <a:close/>
              </a:path>
            </a:pathLst>
          </a:custGeom>
          <a:solidFill>
            <a:schemeClr val="accent1"/>
          </a:solidFill>
          <a:ln w="508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1"/>
          </a:p>
        </p:txBody>
      </p:sp>
      <p:sp>
        <p:nvSpPr>
          <p:cNvPr id="29" name="Freeform 706">
            <a:extLst>
              <a:ext uri="{FF2B5EF4-FFF2-40B4-BE49-F238E27FC236}">
                <a16:creationId xmlns:a16="http://schemas.microsoft.com/office/drawing/2014/main" id="{1214DBD4-A3C3-4899-B2A6-8689D445ED03}"/>
              </a:ext>
            </a:extLst>
          </p:cNvPr>
          <p:cNvSpPr>
            <a:spLocks/>
          </p:cNvSpPr>
          <p:nvPr/>
        </p:nvSpPr>
        <p:spPr bwMode="auto">
          <a:xfrm>
            <a:off x="7662193" y="2986731"/>
            <a:ext cx="1952442" cy="1952442"/>
          </a:xfrm>
          <a:custGeom>
            <a:avLst/>
            <a:gdLst>
              <a:gd name="T0" fmla="*/ 3129 w 3429"/>
              <a:gd name="T1" fmla="*/ 2451 h 3426"/>
              <a:gd name="T2" fmla="*/ 3300 w 3429"/>
              <a:gd name="T3" fmla="*/ 2422 h 3426"/>
              <a:gd name="T4" fmla="*/ 3423 w 3429"/>
              <a:gd name="T5" fmla="*/ 2220 h 3426"/>
              <a:gd name="T6" fmla="*/ 3389 w 3429"/>
              <a:gd name="T7" fmla="*/ 1967 h 3426"/>
              <a:gd name="T8" fmla="*/ 3270 w 3429"/>
              <a:gd name="T9" fmla="*/ 1794 h 3426"/>
              <a:gd name="T10" fmla="*/ 3083 w 3429"/>
              <a:gd name="T11" fmla="*/ 1703 h 3426"/>
              <a:gd name="T12" fmla="*/ 2976 w 3429"/>
              <a:gd name="T13" fmla="*/ 1719 h 3426"/>
              <a:gd name="T14" fmla="*/ 2729 w 3429"/>
              <a:gd name="T15" fmla="*/ 1817 h 3426"/>
              <a:gd name="T16" fmla="*/ 2532 w 3429"/>
              <a:gd name="T17" fmla="*/ 1800 h 3426"/>
              <a:gd name="T18" fmla="*/ 2452 w 3429"/>
              <a:gd name="T19" fmla="*/ 1643 h 3426"/>
              <a:gd name="T20" fmla="*/ 2482 w 3429"/>
              <a:gd name="T21" fmla="*/ 1284 h 3426"/>
              <a:gd name="T22" fmla="*/ 2424 w 3429"/>
              <a:gd name="T23" fmla="*/ 898 h 3426"/>
              <a:gd name="T24" fmla="*/ 1903 w 3429"/>
              <a:gd name="T25" fmla="*/ 960 h 3426"/>
              <a:gd name="T26" fmla="*/ 1740 w 3429"/>
              <a:gd name="T27" fmla="*/ 850 h 3426"/>
              <a:gd name="T28" fmla="*/ 1697 w 3429"/>
              <a:gd name="T29" fmla="*/ 603 h 3426"/>
              <a:gd name="T30" fmla="*/ 1716 w 3429"/>
              <a:gd name="T31" fmla="*/ 177 h 3426"/>
              <a:gd name="T32" fmla="*/ 1653 w 3429"/>
              <a:gd name="T33" fmla="*/ 75 h 3426"/>
              <a:gd name="T34" fmla="*/ 1501 w 3429"/>
              <a:gd name="T35" fmla="*/ 6 h 3426"/>
              <a:gd name="T36" fmla="*/ 1287 w 3429"/>
              <a:gd name="T37" fmla="*/ 20 h 3426"/>
              <a:gd name="T38" fmla="*/ 1083 w 3429"/>
              <a:gd name="T39" fmla="*/ 142 h 3426"/>
              <a:gd name="T40" fmla="*/ 975 w 3429"/>
              <a:gd name="T41" fmla="*/ 368 h 3426"/>
              <a:gd name="T42" fmla="*/ 1024 w 3429"/>
              <a:gd name="T43" fmla="*/ 530 h 3426"/>
              <a:gd name="T44" fmla="*/ 1111 w 3429"/>
              <a:gd name="T45" fmla="*/ 773 h 3426"/>
              <a:gd name="T46" fmla="*/ 1065 w 3429"/>
              <a:gd name="T47" fmla="*/ 905 h 3426"/>
              <a:gd name="T48" fmla="*/ 858 w 3429"/>
              <a:gd name="T49" fmla="*/ 979 h 3426"/>
              <a:gd name="T50" fmla="*/ 547 w 3429"/>
              <a:gd name="T51" fmla="*/ 944 h 3426"/>
              <a:gd name="T52" fmla="*/ 95 w 3429"/>
              <a:gd name="T53" fmla="*/ 945 h 3426"/>
              <a:gd name="T54" fmla="*/ 2 w 3429"/>
              <a:gd name="T55" fmla="*/ 1541 h 3426"/>
              <a:gd name="T56" fmla="*/ 29 w 3429"/>
              <a:gd name="T57" fmla="*/ 1706 h 3426"/>
              <a:gd name="T58" fmla="*/ 107 w 3429"/>
              <a:gd name="T59" fmla="*/ 1750 h 3426"/>
              <a:gd name="T60" fmla="*/ 329 w 3429"/>
              <a:gd name="T61" fmla="*/ 1669 h 3426"/>
              <a:gd name="T62" fmla="*/ 493 w 3429"/>
              <a:gd name="T63" fmla="*/ 1616 h 3426"/>
              <a:gd name="T64" fmla="*/ 675 w 3429"/>
              <a:gd name="T65" fmla="*/ 1649 h 3426"/>
              <a:gd name="T66" fmla="*/ 880 w 3429"/>
              <a:gd name="T67" fmla="*/ 1832 h 3426"/>
              <a:gd name="T68" fmla="*/ 972 w 3429"/>
              <a:gd name="T69" fmla="*/ 2068 h 3426"/>
              <a:gd name="T70" fmla="*/ 914 w 3429"/>
              <a:gd name="T71" fmla="*/ 2393 h 3426"/>
              <a:gd name="T72" fmla="*/ 741 w 3429"/>
              <a:gd name="T73" fmla="*/ 2524 h 3426"/>
              <a:gd name="T74" fmla="*/ 361 w 3429"/>
              <a:gd name="T75" fmla="*/ 2521 h 3426"/>
              <a:gd name="T76" fmla="*/ 121 w 3429"/>
              <a:gd name="T77" fmla="*/ 2521 h 3426"/>
              <a:gd name="T78" fmla="*/ 25 w 3429"/>
              <a:gd name="T79" fmla="*/ 2618 h 3426"/>
              <a:gd name="T80" fmla="*/ 34 w 3429"/>
              <a:gd name="T81" fmla="*/ 2874 h 3426"/>
              <a:gd name="T82" fmla="*/ 378 w 3429"/>
              <a:gd name="T83" fmla="*/ 3362 h 3426"/>
              <a:gd name="T84" fmla="*/ 851 w 3429"/>
              <a:gd name="T85" fmla="*/ 3426 h 3426"/>
              <a:gd name="T86" fmla="*/ 1010 w 3429"/>
              <a:gd name="T87" fmla="*/ 3368 h 3426"/>
              <a:gd name="T88" fmla="*/ 1011 w 3429"/>
              <a:gd name="T89" fmla="*/ 3266 h 3426"/>
              <a:gd name="T90" fmla="*/ 913 w 3429"/>
              <a:gd name="T91" fmla="*/ 3019 h 3426"/>
              <a:gd name="T92" fmla="*/ 921 w 3429"/>
              <a:gd name="T93" fmla="*/ 2759 h 3426"/>
              <a:gd name="T94" fmla="*/ 1163 w 3429"/>
              <a:gd name="T95" fmla="*/ 2512 h 3426"/>
              <a:gd name="T96" fmla="*/ 1345 w 3429"/>
              <a:gd name="T97" fmla="*/ 2453 h 3426"/>
              <a:gd name="T98" fmla="*/ 1520 w 3429"/>
              <a:gd name="T99" fmla="*/ 2455 h 3426"/>
              <a:gd name="T100" fmla="*/ 1715 w 3429"/>
              <a:gd name="T101" fmla="*/ 2549 h 3426"/>
              <a:gd name="T102" fmla="*/ 1795 w 3429"/>
              <a:gd name="T103" fmla="*/ 2674 h 3426"/>
              <a:gd name="T104" fmla="*/ 1793 w 3429"/>
              <a:gd name="T105" fmla="*/ 3084 h 3426"/>
              <a:gd name="T106" fmla="*/ 1791 w 3429"/>
              <a:gd name="T107" fmla="*/ 3291 h 3426"/>
              <a:gd name="T108" fmla="*/ 1879 w 3429"/>
              <a:gd name="T109" fmla="*/ 3395 h 3426"/>
              <a:gd name="T110" fmla="*/ 2144 w 3429"/>
              <a:gd name="T111" fmla="*/ 3392 h 3426"/>
              <a:gd name="T112" fmla="*/ 2483 w 3429"/>
              <a:gd name="T113" fmla="*/ 2884 h 3426"/>
              <a:gd name="T114" fmla="*/ 2481 w 3429"/>
              <a:gd name="T115" fmla="*/ 2584 h 3426"/>
              <a:gd name="T116" fmla="*/ 2597 w 3429"/>
              <a:gd name="T117" fmla="*/ 2455 h 3426"/>
              <a:gd name="T118" fmla="*/ 2789 w 3429"/>
              <a:gd name="T119" fmla="*/ 2419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9" h="3426">
                <a:moveTo>
                  <a:pt x="2824" y="2424"/>
                </a:moveTo>
                <a:lnTo>
                  <a:pt x="2907" y="2436"/>
                </a:lnTo>
                <a:lnTo>
                  <a:pt x="3062" y="2450"/>
                </a:lnTo>
                <a:lnTo>
                  <a:pt x="3129" y="2451"/>
                </a:lnTo>
                <a:lnTo>
                  <a:pt x="3193" y="2450"/>
                </a:lnTo>
                <a:lnTo>
                  <a:pt x="3262" y="2439"/>
                </a:lnTo>
                <a:lnTo>
                  <a:pt x="3274" y="2435"/>
                </a:lnTo>
                <a:lnTo>
                  <a:pt x="3300" y="2422"/>
                </a:lnTo>
                <a:lnTo>
                  <a:pt x="3346" y="2386"/>
                </a:lnTo>
                <a:lnTo>
                  <a:pt x="3382" y="2339"/>
                </a:lnTo>
                <a:lnTo>
                  <a:pt x="3408" y="2283"/>
                </a:lnTo>
                <a:lnTo>
                  <a:pt x="3423" y="2220"/>
                </a:lnTo>
                <a:lnTo>
                  <a:pt x="3429" y="2150"/>
                </a:lnTo>
                <a:lnTo>
                  <a:pt x="3421" y="2077"/>
                </a:lnTo>
                <a:lnTo>
                  <a:pt x="3404" y="2004"/>
                </a:lnTo>
                <a:lnTo>
                  <a:pt x="3389" y="1967"/>
                </a:lnTo>
                <a:lnTo>
                  <a:pt x="3376" y="1937"/>
                </a:lnTo>
                <a:lnTo>
                  <a:pt x="3346" y="1884"/>
                </a:lnTo>
                <a:lnTo>
                  <a:pt x="3309" y="1836"/>
                </a:lnTo>
                <a:lnTo>
                  <a:pt x="3270" y="1794"/>
                </a:lnTo>
                <a:lnTo>
                  <a:pt x="3225" y="1759"/>
                </a:lnTo>
                <a:lnTo>
                  <a:pt x="3180" y="1731"/>
                </a:lnTo>
                <a:lnTo>
                  <a:pt x="3132" y="1712"/>
                </a:lnTo>
                <a:lnTo>
                  <a:pt x="3083" y="1703"/>
                </a:lnTo>
                <a:lnTo>
                  <a:pt x="3058" y="1702"/>
                </a:lnTo>
                <a:lnTo>
                  <a:pt x="3037" y="1703"/>
                </a:lnTo>
                <a:lnTo>
                  <a:pt x="2995" y="1711"/>
                </a:lnTo>
                <a:lnTo>
                  <a:pt x="2976" y="1719"/>
                </a:lnTo>
                <a:lnTo>
                  <a:pt x="2942" y="1732"/>
                </a:lnTo>
                <a:lnTo>
                  <a:pt x="2898" y="1750"/>
                </a:lnTo>
                <a:lnTo>
                  <a:pt x="2821" y="1780"/>
                </a:lnTo>
                <a:lnTo>
                  <a:pt x="2729" y="1817"/>
                </a:lnTo>
                <a:lnTo>
                  <a:pt x="2698" y="1829"/>
                </a:lnTo>
                <a:lnTo>
                  <a:pt x="2637" y="1837"/>
                </a:lnTo>
                <a:lnTo>
                  <a:pt x="2581" y="1827"/>
                </a:lnTo>
                <a:lnTo>
                  <a:pt x="2532" y="1800"/>
                </a:lnTo>
                <a:lnTo>
                  <a:pt x="2511" y="1779"/>
                </a:lnTo>
                <a:lnTo>
                  <a:pt x="2494" y="1758"/>
                </a:lnTo>
                <a:lnTo>
                  <a:pt x="2468" y="1705"/>
                </a:lnTo>
                <a:lnTo>
                  <a:pt x="2452" y="1643"/>
                </a:lnTo>
                <a:lnTo>
                  <a:pt x="2449" y="1573"/>
                </a:lnTo>
                <a:lnTo>
                  <a:pt x="2451" y="1534"/>
                </a:lnTo>
                <a:lnTo>
                  <a:pt x="2460" y="1451"/>
                </a:lnTo>
                <a:lnTo>
                  <a:pt x="2482" y="1284"/>
                </a:lnTo>
                <a:lnTo>
                  <a:pt x="2509" y="1117"/>
                </a:lnTo>
                <a:lnTo>
                  <a:pt x="2541" y="951"/>
                </a:lnTo>
                <a:lnTo>
                  <a:pt x="2560" y="869"/>
                </a:lnTo>
                <a:lnTo>
                  <a:pt x="2424" y="898"/>
                </a:lnTo>
                <a:lnTo>
                  <a:pt x="2151" y="945"/>
                </a:lnTo>
                <a:lnTo>
                  <a:pt x="2015" y="963"/>
                </a:lnTo>
                <a:lnTo>
                  <a:pt x="1975" y="966"/>
                </a:lnTo>
                <a:lnTo>
                  <a:pt x="1903" y="960"/>
                </a:lnTo>
                <a:lnTo>
                  <a:pt x="1838" y="938"/>
                </a:lnTo>
                <a:lnTo>
                  <a:pt x="1782" y="901"/>
                </a:lnTo>
                <a:lnTo>
                  <a:pt x="1760" y="876"/>
                </a:lnTo>
                <a:lnTo>
                  <a:pt x="1740" y="850"/>
                </a:lnTo>
                <a:lnTo>
                  <a:pt x="1710" y="789"/>
                </a:lnTo>
                <a:lnTo>
                  <a:pt x="1694" y="719"/>
                </a:lnTo>
                <a:lnTo>
                  <a:pt x="1692" y="644"/>
                </a:lnTo>
                <a:lnTo>
                  <a:pt x="1697" y="603"/>
                </a:lnTo>
                <a:lnTo>
                  <a:pt x="1710" y="520"/>
                </a:lnTo>
                <a:lnTo>
                  <a:pt x="1723" y="375"/>
                </a:lnTo>
                <a:lnTo>
                  <a:pt x="1724" y="259"/>
                </a:lnTo>
                <a:lnTo>
                  <a:pt x="1716" y="177"/>
                </a:lnTo>
                <a:lnTo>
                  <a:pt x="1709" y="154"/>
                </a:lnTo>
                <a:lnTo>
                  <a:pt x="1701" y="136"/>
                </a:lnTo>
                <a:lnTo>
                  <a:pt x="1680" y="104"/>
                </a:lnTo>
                <a:lnTo>
                  <a:pt x="1653" y="75"/>
                </a:lnTo>
                <a:lnTo>
                  <a:pt x="1622" y="51"/>
                </a:lnTo>
                <a:lnTo>
                  <a:pt x="1586" y="32"/>
                </a:lnTo>
                <a:lnTo>
                  <a:pt x="1545" y="16"/>
                </a:lnTo>
                <a:lnTo>
                  <a:pt x="1501" y="6"/>
                </a:lnTo>
                <a:lnTo>
                  <a:pt x="1454" y="0"/>
                </a:lnTo>
                <a:lnTo>
                  <a:pt x="1429" y="0"/>
                </a:lnTo>
                <a:lnTo>
                  <a:pt x="1381" y="2"/>
                </a:lnTo>
                <a:lnTo>
                  <a:pt x="1287" y="20"/>
                </a:lnTo>
                <a:lnTo>
                  <a:pt x="1240" y="38"/>
                </a:lnTo>
                <a:lnTo>
                  <a:pt x="1204" y="55"/>
                </a:lnTo>
                <a:lnTo>
                  <a:pt x="1139" y="95"/>
                </a:lnTo>
                <a:lnTo>
                  <a:pt x="1083" y="142"/>
                </a:lnTo>
                <a:lnTo>
                  <a:pt x="1037" y="194"/>
                </a:lnTo>
                <a:lnTo>
                  <a:pt x="1004" y="251"/>
                </a:lnTo>
                <a:lnTo>
                  <a:pt x="983" y="309"/>
                </a:lnTo>
                <a:lnTo>
                  <a:pt x="975" y="368"/>
                </a:lnTo>
                <a:lnTo>
                  <a:pt x="982" y="425"/>
                </a:lnTo>
                <a:lnTo>
                  <a:pt x="993" y="453"/>
                </a:lnTo>
                <a:lnTo>
                  <a:pt x="1006" y="485"/>
                </a:lnTo>
                <a:lnTo>
                  <a:pt x="1024" y="530"/>
                </a:lnTo>
                <a:lnTo>
                  <a:pt x="1054" y="606"/>
                </a:lnTo>
                <a:lnTo>
                  <a:pt x="1091" y="698"/>
                </a:lnTo>
                <a:lnTo>
                  <a:pt x="1101" y="724"/>
                </a:lnTo>
                <a:lnTo>
                  <a:pt x="1111" y="773"/>
                </a:lnTo>
                <a:lnTo>
                  <a:pt x="1108" y="820"/>
                </a:lnTo>
                <a:lnTo>
                  <a:pt x="1094" y="863"/>
                </a:lnTo>
                <a:lnTo>
                  <a:pt x="1082" y="883"/>
                </a:lnTo>
                <a:lnTo>
                  <a:pt x="1065" y="905"/>
                </a:lnTo>
                <a:lnTo>
                  <a:pt x="1021" y="941"/>
                </a:lnTo>
                <a:lnTo>
                  <a:pt x="964" y="965"/>
                </a:lnTo>
                <a:lnTo>
                  <a:pt x="896" y="978"/>
                </a:lnTo>
                <a:lnTo>
                  <a:pt x="858" y="979"/>
                </a:lnTo>
                <a:lnTo>
                  <a:pt x="834" y="978"/>
                </a:lnTo>
                <a:lnTo>
                  <a:pt x="808" y="976"/>
                </a:lnTo>
                <a:lnTo>
                  <a:pt x="721" y="967"/>
                </a:lnTo>
                <a:lnTo>
                  <a:pt x="547" y="944"/>
                </a:lnTo>
                <a:lnTo>
                  <a:pt x="373" y="915"/>
                </a:lnTo>
                <a:lnTo>
                  <a:pt x="200" y="881"/>
                </a:lnTo>
                <a:lnTo>
                  <a:pt x="114" y="861"/>
                </a:lnTo>
                <a:lnTo>
                  <a:pt x="95" y="945"/>
                </a:lnTo>
                <a:lnTo>
                  <a:pt x="62" y="1114"/>
                </a:lnTo>
                <a:lnTo>
                  <a:pt x="34" y="1284"/>
                </a:lnTo>
                <a:lnTo>
                  <a:pt x="11" y="1456"/>
                </a:lnTo>
                <a:lnTo>
                  <a:pt x="2" y="1541"/>
                </a:lnTo>
                <a:lnTo>
                  <a:pt x="0" y="1570"/>
                </a:lnTo>
                <a:lnTo>
                  <a:pt x="2" y="1623"/>
                </a:lnTo>
                <a:lnTo>
                  <a:pt x="11" y="1669"/>
                </a:lnTo>
                <a:lnTo>
                  <a:pt x="29" y="1706"/>
                </a:lnTo>
                <a:lnTo>
                  <a:pt x="40" y="1721"/>
                </a:lnTo>
                <a:lnTo>
                  <a:pt x="51" y="1731"/>
                </a:lnTo>
                <a:lnTo>
                  <a:pt x="77" y="1746"/>
                </a:lnTo>
                <a:lnTo>
                  <a:pt x="107" y="1750"/>
                </a:lnTo>
                <a:lnTo>
                  <a:pt x="142" y="1744"/>
                </a:lnTo>
                <a:lnTo>
                  <a:pt x="159" y="1736"/>
                </a:lnTo>
                <a:lnTo>
                  <a:pt x="252" y="1699"/>
                </a:lnTo>
                <a:lnTo>
                  <a:pt x="329" y="1669"/>
                </a:lnTo>
                <a:lnTo>
                  <a:pt x="374" y="1651"/>
                </a:lnTo>
                <a:lnTo>
                  <a:pt x="406" y="1638"/>
                </a:lnTo>
                <a:lnTo>
                  <a:pt x="434" y="1627"/>
                </a:lnTo>
                <a:lnTo>
                  <a:pt x="493" y="1616"/>
                </a:lnTo>
                <a:lnTo>
                  <a:pt x="523" y="1615"/>
                </a:lnTo>
                <a:lnTo>
                  <a:pt x="554" y="1616"/>
                </a:lnTo>
                <a:lnTo>
                  <a:pt x="615" y="1627"/>
                </a:lnTo>
                <a:lnTo>
                  <a:pt x="675" y="1649"/>
                </a:lnTo>
                <a:lnTo>
                  <a:pt x="733" y="1682"/>
                </a:lnTo>
                <a:lnTo>
                  <a:pt x="787" y="1724"/>
                </a:lnTo>
                <a:lnTo>
                  <a:pt x="836" y="1774"/>
                </a:lnTo>
                <a:lnTo>
                  <a:pt x="880" y="1832"/>
                </a:lnTo>
                <a:lnTo>
                  <a:pt x="917" y="1897"/>
                </a:lnTo>
                <a:lnTo>
                  <a:pt x="932" y="1932"/>
                </a:lnTo>
                <a:lnTo>
                  <a:pt x="950" y="1977"/>
                </a:lnTo>
                <a:lnTo>
                  <a:pt x="972" y="2068"/>
                </a:lnTo>
                <a:lnTo>
                  <a:pt x="979" y="2158"/>
                </a:lnTo>
                <a:lnTo>
                  <a:pt x="971" y="2243"/>
                </a:lnTo>
                <a:lnTo>
                  <a:pt x="949" y="2322"/>
                </a:lnTo>
                <a:lnTo>
                  <a:pt x="914" y="2393"/>
                </a:lnTo>
                <a:lnTo>
                  <a:pt x="865" y="2452"/>
                </a:lnTo>
                <a:lnTo>
                  <a:pt x="806" y="2497"/>
                </a:lnTo>
                <a:lnTo>
                  <a:pt x="771" y="2513"/>
                </a:lnTo>
                <a:lnTo>
                  <a:pt x="741" y="2524"/>
                </a:lnTo>
                <a:lnTo>
                  <a:pt x="652" y="2536"/>
                </a:lnTo>
                <a:lnTo>
                  <a:pt x="595" y="2537"/>
                </a:lnTo>
                <a:lnTo>
                  <a:pt x="523" y="2536"/>
                </a:lnTo>
                <a:lnTo>
                  <a:pt x="361" y="2521"/>
                </a:lnTo>
                <a:lnTo>
                  <a:pt x="275" y="2508"/>
                </a:lnTo>
                <a:lnTo>
                  <a:pt x="241" y="2504"/>
                </a:lnTo>
                <a:lnTo>
                  <a:pt x="177" y="2506"/>
                </a:lnTo>
                <a:lnTo>
                  <a:pt x="121" y="2521"/>
                </a:lnTo>
                <a:lnTo>
                  <a:pt x="74" y="2548"/>
                </a:lnTo>
                <a:lnTo>
                  <a:pt x="56" y="2567"/>
                </a:lnTo>
                <a:lnTo>
                  <a:pt x="43" y="2582"/>
                </a:lnTo>
                <a:lnTo>
                  <a:pt x="25" y="2618"/>
                </a:lnTo>
                <a:lnTo>
                  <a:pt x="15" y="2658"/>
                </a:lnTo>
                <a:lnTo>
                  <a:pt x="12" y="2705"/>
                </a:lnTo>
                <a:lnTo>
                  <a:pt x="15" y="2729"/>
                </a:lnTo>
                <a:lnTo>
                  <a:pt x="34" y="2874"/>
                </a:lnTo>
                <a:lnTo>
                  <a:pt x="86" y="3163"/>
                </a:lnTo>
                <a:lnTo>
                  <a:pt x="118" y="3307"/>
                </a:lnTo>
                <a:lnTo>
                  <a:pt x="204" y="3327"/>
                </a:lnTo>
                <a:lnTo>
                  <a:pt x="378" y="3362"/>
                </a:lnTo>
                <a:lnTo>
                  <a:pt x="553" y="3391"/>
                </a:lnTo>
                <a:lnTo>
                  <a:pt x="729" y="3415"/>
                </a:lnTo>
                <a:lnTo>
                  <a:pt x="817" y="3424"/>
                </a:lnTo>
                <a:lnTo>
                  <a:pt x="851" y="3426"/>
                </a:lnTo>
                <a:lnTo>
                  <a:pt x="912" y="3422"/>
                </a:lnTo>
                <a:lnTo>
                  <a:pt x="962" y="3408"/>
                </a:lnTo>
                <a:lnTo>
                  <a:pt x="998" y="3384"/>
                </a:lnTo>
                <a:lnTo>
                  <a:pt x="1010" y="3368"/>
                </a:lnTo>
                <a:lnTo>
                  <a:pt x="1017" y="3356"/>
                </a:lnTo>
                <a:lnTo>
                  <a:pt x="1024" y="3329"/>
                </a:lnTo>
                <a:lnTo>
                  <a:pt x="1021" y="3288"/>
                </a:lnTo>
                <a:lnTo>
                  <a:pt x="1011" y="3266"/>
                </a:lnTo>
                <a:lnTo>
                  <a:pt x="973" y="3172"/>
                </a:lnTo>
                <a:lnTo>
                  <a:pt x="943" y="3096"/>
                </a:lnTo>
                <a:lnTo>
                  <a:pt x="926" y="3051"/>
                </a:lnTo>
                <a:lnTo>
                  <a:pt x="913" y="3019"/>
                </a:lnTo>
                <a:lnTo>
                  <a:pt x="899" y="2984"/>
                </a:lnTo>
                <a:lnTo>
                  <a:pt x="889" y="2909"/>
                </a:lnTo>
                <a:lnTo>
                  <a:pt x="897" y="2833"/>
                </a:lnTo>
                <a:lnTo>
                  <a:pt x="921" y="2759"/>
                </a:lnTo>
                <a:lnTo>
                  <a:pt x="962" y="2687"/>
                </a:lnTo>
                <a:lnTo>
                  <a:pt x="1015" y="2621"/>
                </a:lnTo>
                <a:lnTo>
                  <a:pt x="1083" y="2562"/>
                </a:lnTo>
                <a:lnTo>
                  <a:pt x="1163" y="2512"/>
                </a:lnTo>
                <a:lnTo>
                  <a:pt x="1207" y="2492"/>
                </a:lnTo>
                <a:lnTo>
                  <a:pt x="1234" y="2482"/>
                </a:lnTo>
                <a:lnTo>
                  <a:pt x="1289" y="2464"/>
                </a:lnTo>
                <a:lnTo>
                  <a:pt x="1345" y="2453"/>
                </a:lnTo>
                <a:lnTo>
                  <a:pt x="1401" y="2448"/>
                </a:lnTo>
                <a:lnTo>
                  <a:pt x="1429" y="2447"/>
                </a:lnTo>
                <a:lnTo>
                  <a:pt x="1460" y="2448"/>
                </a:lnTo>
                <a:lnTo>
                  <a:pt x="1520" y="2455"/>
                </a:lnTo>
                <a:lnTo>
                  <a:pt x="1576" y="2469"/>
                </a:lnTo>
                <a:lnTo>
                  <a:pt x="1628" y="2489"/>
                </a:lnTo>
                <a:lnTo>
                  <a:pt x="1675" y="2516"/>
                </a:lnTo>
                <a:lnTo>
                  <a:pt x="1715" y="2549"/>
                </a:lnTo>
                <a:lnTo>
                  <a:pt x="1750" y="2588"/>
                </a:lnTo>
                <a:lnTo>
                  <a:pt x="1777" y="2630"/>
                </a:lnTo>
                <a:lnTo>
                  <a:pt x="1789" y="2654"/>
                </a:lnTo>
                <a:lnTo>
                  <a:pt x="1795" y="2674"/>
                </a:lnTo>
                <a:lnTo>
                  <a:pt x="1805" y="2720"/>
                </a:lnTo>
                <a:lnTo>
                  <a:pt x="1811" y="2807"/>
                </a:lnTo>
                <a:lnTo>
                  <a:pt x="1807" y="2944"/>
                </a:lnTo>
                <a:lnTo>
                  <a:pt x="1793" y="3084"/>
                </a:lnTo>
                <a:lnTo>
                  <a:pt x="1782" y="3150"/>
                </a:lnTo>
                <a:lnTo>
                  <a:pt x="1779" y="3181"/>
                </a:lnTo>
                <a:lnTo>
                  <a:pt x="1779" y="3239"/>
                </a:lnTo>
                <a:lnTo>
                  <a:pt x="1791" y="3291"/>
                </a:lnTo>
                <a:lnTo>
                  <a:pt x="1811" y="3335"/>
                </a:lnTo>
                <a:lnTo>
                  <a:pt x="1826" y="3354"/>
                </a:lnTo>
                <a:lnTo>
                  <a:pt x="1842" y="3370"/>
                </a:lnTo>
                <a:lnTo>
                  <a:pt x="1879" y="3395"/>
                </a:lnTo>
                <a:lnTo>
                  <a:pt x="1924" y="3410"/>
                </a:lnTo>
                <a:lnTo>
                  <a:pt x="1976" y="3414"/>
                </a:lnTo>
                <a:lnTo>
                  <a:pt x="2004" y="3411"/>
                </a:lnTo>
                <a:lnTo>
                  <a:pt x="2144" y="3392"/>
                </a:lnTo>
                <a:lnTo>
                  <a:pt x="2426" y="3342"/>
                </a:lnTo>
                <a:lnTo>
                  <a:pt x="2565" y="3311"/>
                </a:lnTo>
                <a:lnTo>
                  <a:pt x="2534" y="3170"/>
                </a:lnTo>
                <a:lnTo>
                  <a:pt x="2483" y="2884"/>
                </a:lnTo>
                <a:lnTo>
                  <a:pt x="2465" y="2741"/>
                </a:lnTo>
                <a:lnTo>
                  <a:pt x="2461" y="2707"/>
                </a:lnTo>
                <a:lnTo>
                  <a:pt x="2466" y="2643"/>
                </a:lnTo>
                <a:lnTo>
                  <a:pt x="2481" y="2584"/>
                </a:lnTo>
                <a:lnTo>
                  <a:pt x="2508" y="2533"/>
                </a:lnTo>
                <a:lnTo>
                  <a:pt x="2527" y="2511"/>
                </a:lnTo>
                <a:lnTo>
                  <a:pt x="2547" y="2489"/>
                </a:lnTo>
                <a:lnTo>
                  <a:pt x="2597" y="2455"/>
                </a:lnTo>
                <a:lnTo>
                  <a:pt x="2654" y="2431"/>
                </a:lnTo>
                <a:lnTo>
                  <a:pt x="2720" y="2420"/>
                </a:lnTo>
                <a:lnTo>
                  <a:pt x="2755" y="2419"/>
                </a:lnTo>
                <a:lnTo>
                  <a:pt x="2789" y="2419"/>
                </a:lnTo>
                <a:lnTo>
                  <a:pt x="2824" y="2424"/>
                </a:lnTo>
                <a:close/>
              </a:path>
            </a:pathLst>
          </a:custGeom>
          <a:solidFill>
            <a:schemeClr val="accent6"/>
          </a:solidFill>
          <a:ln w="508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126FAE-D7AA-4160-BCBA-6C4474A1378D}"/>
              </a:ext>
            </a:extLst>
          </p:cNvPr>
          <p:cNvSpPr/>
          <p:nvPr/>
        </p:nvSpPr>
        <p:spPr>
          <a:xfrm>
            <a:off x="1401622" y="3547453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800" b="1" noProof="1">
                <a:solidFill>
                  <a:prstClr val="black"/>
                </a:solidFill>
              </a:rPr>
              <a:t>01</a:t>
            </a:r>
            <a:endParaRPr lang="en-US" noProof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88B82E-C9A2-4DE4-996C-AC07961F93ED}"/>
              </a:ext>
            </a:extLst>
          </p:cNvPr>
          <p:cNvSpPr/>
          <p:nvPr/>
        </p:nvSpPr>
        <p:spPr>
          <a:xfrm>
            <a:off x="3404790" y="3998264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800" b="1" noProof="1">
                <a:solidFill>
                  <a:prstClr val="black"/>
                </a:solidFill>
              </a:rPr>
              <a:t>02</a:t>
            </a:r>
            <a:endParaRPr lang="en-US" noProof="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5243DC-0B67-4438-ACB3-16092726AE24}"/>
              </a:ext>
            </a:extLst>
          </p:cNvPr>
          <p:cNvSpPr/>
          <p:nvPr/>
        </p:nvSpPr>
        <p:spPr>
          <a:xfrm>
            <a:off x="4832100" y="3602191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800" b="1" noProof="1">
                <a:solidFill>
                  <a:schemeClr val="bg1"/>
                </a:solidFill>
              </a:rPr>
              <a:t>03</a:t>
            </a:r>
            <a:endParaRPr lang="en-US" noProof="1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1DAC40-D68D-41F1-9869-9B8AFD385020}"/>
              </a:ext>
            </a:extLst>
          </p:cNvPr>
          <p:cNvSpPr/>
          <p:nvPr/>
        </p:nvSpPr>
        <p:spPr>
          <a:xfrm>
            <a:off x="6226469" y="3986012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800" b="1" noProof="1">
                <a:solidFill>
                  <a:schemeClr val="bg1"/>
                </a:solidFill>
              </a:rPr>
              <a:t>04</a:t>
            </a:r>
            <a:endParaRPr lang="en-US" noProof="1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A1AA965-8C40-41B1-81AE-FDBB157480F7}"/>
              </a:ext>
            </a:extLst>
          </p:cNvPr>
          <p:cNvSpPr/>
          <p:nvPr/>
        </p:nvSpPr>
        <p:spPr>
          <a:xfrm>
            <a:off x="8154896" y="3547452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800" b="1" noProof="1">
                <a:solidFill>
                  <a:schemeClr val="bg1"/>
                </a:solidFill>
              </a:rPr>
              <a:t>05</a:t>
            </a:r>
            <a:endParaRPr lang="en-US" noProof="1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B22EF9-C527-4E31-914E-AB862E13AB92}"/>
              </a:ext>
            </a:extLst>
          </p:cNvPr>
          <p:cNvSpPr txBox="1"/>
          <p:nvPr/>
        </p:nvSpPr>
        <p:spPr>
          <a:xfrm>
            <a:off x="661572" y="5248365"/>
            <a:ext cx="1924177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Construcción social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FA01A8-C7FA-4D86-966C-18A9FB642CF6}"/>
              </a:ext>
            </a:extLst>
          </p:cNvPr>
          <p:cNvSpPr txBox="1"/>
          <p:nvPr/>
        </p:nvSpPr>
        <p:spPr>
          <a:xfrm>
            <a:off x="4188137" y="5204708"/>
            <a:ext cx="1691066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Libertad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62AF0B-28FF-46DF-B9A3-18C7448874A1}"/>
              </a:ext>
            </a:extLst>
          </p:cNvPr>
          <p:cNvSpPr txBox="1"/>
          <p:nvPr/>
        </p:nvSpPr>
        <p:spPr>
          <a:xfrm>
            <a:off x="7593037" y="5204708"/>
            <a:ext cx="1691066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Género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FFFEDB-26D4-4D1F-A1DF-B97BC9134BBA}"/>
              </a:ext>
            </a:extLst>
          </p:cNvPr>
          <p:cNvSpPr txBox="1"/>
          <p:nvPr/>
        </p:nvSpPr>
        <p:spPr>
          <a:xfrm>
            <a:off x="2753679" y="2387562"/>
            <a:ext cx="1691066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noProof="1"/>
              <a:t>Capacidad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DF8DC0-8F2D-4FC8-BBF7-B460CDDA62EE}"/>
              </a:ext>
            </a:extLst>
          </p:cNvPr>
          <p:cNvSpPr txBox="1"/>
          <p:nvPr/>
        </p:nvSpPr>
        <p:spPr>
          <a:xfrm>
            <a:off x="5634302" y="2450323"/>
            <a:ext cx="1691066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noProof="1"/>
              <a:t> Bienestar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8CCADD7-B4B0-45DA-A7B5-9096C7760016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615873" y="4750655"/>
            <a:ext cx="7788" cy="497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D0D73DE-2718-4654-AC0E-4DF8CB357E34}"/>
              </a:ext>
            </a:extLst>
          </p:cNvPr>
          <p:cNvCxnSpPr>
            <a:cxnSpLocks/>
          </p:cNvCxnSpPr>
          <p:nvPr/>
        </p:nvCxnSpPr>
        <p:spPr>
          <a:xfrm flipV="1">
            <a:off x="3599212" y="3179119"/>
            <a:ext cx="2243" cy="5243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81931F-0C24-4351-BE35-5626CFE7FFF7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5033670" y="4750655"/>
            <a:ext cx="1" cy="45405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C0FA94-F2CD-4E10-8BAB-3A61C0ADA164}"/>
              </a:ext>
            </a:extLst>
          </p:cNvPr>
          <p:cNvCxnSpPr>
            <a:cxnSpLocks/>
          </p:cNvCxnSpPr>
          <p:nvPr/>
        </p:nvCxnSpPr>
        <p:spPr>
          <a:xfrm flipV="1">
            <a:off x="6479835" y="3241880"/>
            <a:ext cx="2243" cy="46718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E41DAD7-04F8-4C98-BD25-18FB8590EC9B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8438570" y="4716451"/>
            <a:ext cx="1" cy="48825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35">
            <a:extLst>
              <a:ext uri="{FF2B5EF4-FFF2-40B4-BE49-F238E27FC236}">
                <a16:creationId xmlns:a16="http://schemas.microsoft.com/office/drawing/2014/main" id="{43B4F0DB-1B36-4177-96B9-C4963BDBDBBB}"/>
              </a:ext>
            </a:extLst>
          </p:cNvPr>
          <p:cNvSpPr>
            <a:spLocks/>
          </p:cNvSpPr>
          <p:nvPr/>
        </p:nvSpPr>
        <p:spPr bwMode="auto">
          <a:xfrm>
            <a:off x="9105800" y="3424151"/>
            <a:ext cx="1950163" cy="1954720"/>
          </a:xfrm>
          <a:custGeom>
            <a:avLst/>
            <a:gdLst>
              <a:gd name="T0" fmla="*/ 3128 w 3427"/>
              <a:gd name="T1" fmla="*/ 1726 h 3429"/>
              <a:gd name="T2" fmla="*/ 3299 w 3427"/>
              <a:gd name="T3" fmla="*/ 1697 h 3429"/>
              <a:gd name="T4" fmla="*/ 3422 w 3427"/>
              <a:gd name="T5" fmla="*/ 1494 h 3429"/>
              <a:gd name="T6" fmla="*/ 3388 w 3427"/>
              <a:gd name="T7" fmla="*/ 1241 h 3429"/>
              <a:gd name="T8" fmla="*/ 3269 w 3427"/>
              <a:gd name="T9" fmla="*/ 1069 h 3429"/>
              <a:gd name="T10" fmla="*/ 3082 w 3427"/>
              <a:gd name="T11" fmla="*/ 978 h 3429"/>
              <a:gd name="T12" fmla="*/ 2973 w 3427"/>
              <a:gd name="T13" fmla="*/ 993 h 3429"/>
              <a:gd name="T14" fmla="*/ 2728 w 3427"/>
              <a:gd name="T15" fmla="*/ 1092 h 3429"/>
              <a:gd name="T16" fmla="*/ 2531 w 3427"/>
              <a:gd name="T17" fmla="*/ 1074 h 3429"/>
              <a:gd name="T18" fmla="*/ 2451 w 3427"/>
              <a:gd name="T19" fmla="*/ 919 h 3429"/>
              <a:gd name="T20" fmla="*/ 2482 w 3427"/>
              <a:gd name="T21" fmla="*/ 547 h 3429"/>
              <a:gd name="T22" fmla="*/ 2481 w 3427"/>
              <a:gd name="T23" fmla="*/ 95 h 3429"/>
              <a:gd name="T24" fmla="*/ 1885 w 3427"/>
              <a:gd name="T25" fmla="*/ 2 h 3429"/>
              <a:gd name="T26" fmla="*/ 1704 w 3427"/>
              <a:gd name="T27" fmla="*/ 41 h 3429"/>
              <a:gd name="T28" fmla="*/ 1682 w 3427"/>
              <a:gd name="T29" fmla="*/ 137 h 3429"/>
              <a:gd name="T30" fmla="*/ 1775 w 3427"/>
              <a:gd name="T31" fmla="*/ 373 h 3429"/>
              <a:gd name="T32" fmla="*/ 1805 w 3427"/>
              <a:gd name="T33" fmla="*/ 593 h 3429"/>
              <a:gd name="T34" fmla="*/ 1619 w 3427"/>
              <a:gd name="T35" fmla="*/ 864 h 3429"/>
              <a:gd name="T36" fmla="*/ 1412 w 3427"/>
              <a:gd name="T37" fmla="*/ 961 h 3429"/>
              <a:gd name="T38" fmla="*/ 1272 w 3427"/>
              <a:gd name="T39" fmla="*/ 979 h 3429"/>
              <a:gd name="T40" fmla="*/ 1073 w 3427"/>
              <a:gd name="T41" fmla="*/ 936 h 3429"/>
              <a:gd name="T42" fmla="*/ 924 w 3427"/>
              <a:gd name="T43" fmla="*/ 795 h 3429"/>
              <a:gd name="T44" fmla="*/ 890 w 3427"/>
              <a:gd name="T45" fmla="*/ 619 h 3429"/>
              <a:gd name="T46" fmla="*/ 923 w 3427"/>
              <a:gd name="T47" fmla="*/ 245 h 3429"/>
              <a:gd name="T48" fmla="*/ 876 w 3427"/>
              <a:gd name="T49" fmla="*/ 73 h 3429"/>
              <a:gd name="T50" fmla="*/ 726 w 3427"/>
              <a:gd name="T51" fmla="*/ 12 h 3429"/>
              <a:gd name="T52" fmla="*/ 120 w 3427"/>
              <a:gd name="T53" fmla="*/ 118 h 3429"/>
              <a:gd name="T54" fmla="*/ 13 w 3427"/>
              <a:gd name="T55" fmla="*/ 730 h 3429"/>
              <a:gd name="T56" fmla="*/ 13 w 3427"/>
              <a:gd name="T57" fmla="*/ 946 h 3429"/>
              <a:gd name="T58" fmla="*/ 78 w 3427"/>
              <a:gd name="T59" fmla="*/ 1021 h 3429"/>
              <a:gd name="T60" fmla="*/ 254 w 3427"/>
              <a:gd name="T61" fmla="*/ 974 h 3429"/>
              <a:gd name="T62" fmla="*/ 436 w 3427"/>
              <a:gd name="T63" fmla="*/ 903 h 3429"/>
              <a:gd name="T64" fmla="*/ 617 w 3427"/>
              <a:gd name="T65" fmla="*/ 903 h 3429"/>
              <a:gd name="T66" fmla="*/ 838 w 3427"/>
              <a:gd name="T67" fmla="*/ 1049 h 3429"/>
              <a:gd name="T68" fmla="*/ 952 w 3427"/>
              <a:gd name="T69" fmla="*/ 1254 h 3429"/>
              <a:gd name="T70" fmla="*/ 950 w 3427"/>
              <a:gd name="T71" fmla="*/ 1598 h 3429"/>
              <a:gd name="T72" fmla="*/ 773 w 3427"/>
              <a:gd name="T73" fmla="*/ 1790 h 3429"/>
              <a:gd name="T74" fmla="*/ 524 w 3427"/>
              <a:gd name="T75" fmla="*/ 1811 h 3429"/>
              <a:gd name="T76" fmla="*/ 179 w 3427"/>
              <a:gd name="T77" fmla="*/ 1782 h 3429"/>
              <a:gd name="T78" fmla="*/ 45 w 3427"/>
              <a:gd name="T79" fmla="*/ 1858 h 3429"/>
              <a:gd name="T80" fmla="*/ 16 w 3427"/>
              <a:gd name="T81" fmla="*/ 2005 h 3429"/>
              <a:gd name="T82" fmla="*/ 257 w 3427"/>
              <a:gd name="T83" fmla="*/ 2535 h 3429"/>
              <a:gd name="T84" fmla="*/ 732 w 3427"/>
              <a:gd name="T85" fmla="*/ 2462 h 3429"/>
              <a:gd name="T86" fmla="*/ 921 w 3427"/>
              <a:gd name="T87" fmla="*/ 2532 h 3429"/>
              <a:gd name="T88" fmla="*/ 1007 w 3427"/>
              <a:gd name="T89" fmla="*/ 2709 h 3429"/>
              <a:gd name="T90" fmla="*/ 977 w 3427"/>
              <a:gd name="T91" fmla="*/ 3055 h 3429"/>
              <a:gd name="T92" fmla="*/ 1000 w 3427"/>
              <a:gd name="T93" fmla="*/ 3293 h 3429"/>
              <a:gd name="T94" fmla="*/ 1116 w 3427"/>
              <a:gd name="T95" fmla="*/ 3398 h 3429"/>
              <a:gd name="T96" fmla="*/ 1271 w 3427"/>
              <a:gd name="T97" fmla="*/ 3429 h 3429"/>
              <a:gd name="T98" fmla="*/ 1496 w 3427"/>
              <a:gd name="T99" fmla="*/ 3374 h 3429"/>
              <a:gd name="T100" fmla="*/ 1696 w 3427"/>
              <a:gd name="T101" fmla="*/ 3179 h 3429"/>
              <a:gd name="T102" fmla="*/ 1708 w 3427"/>
              <a:gd name="T103" fmla="*/ 2977 h 3429"/>
              <a:gd name="T104" fmla="*/ 1609 w 3427"/>
              <a:gd name="T105" fmla="*/ 2730 h 3429"/>
              <a:gd name="T106" fmla="*/ 1607 w 3427"/>
              <a:gd name="T107" fmla="*/ 2565 h 3429"/>
              <a:gd name="T108" fmla="*/ 1737 w 3427"/>
              <a:gd name="T109" fmla="*/ 2464 h 3429"/>
              <a:gd name="T110" fmla="*/ 1892 w 3427"/>
              <a:gd name="T111" fmla="*/ 2453 h 3429"/>
              <a:gd name="T112" fmla="*/ 2476 w 3427"/>
              <a:gd name="T113" fmla="*/ 2542 h 3429"/>
              <a:gd name="T114" fmla="*/ 2463 w 3427"/>
              <a:gd name="T115" fmla="*/ 2016 h 3429"/>
              <a:gd name="T116" fmla="*/ 2507 w 3427"/>
              <a:gd name="T117" fmla="*/ 1808 h 3429"/>
              <a:gd name="T118" fmla="*/ 2653 w 3427"/>
              <a:gd name="T119" fmla="*/ 1706 h 3429"/>
              <a:gd name="T120" fmla="*/ 2823 w 3427"/>
              <a:gd name="T121" fmla="*/ 1698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7" h="3429">
                <a:moveTo>
                  <a:pt x="2823" y="1698"/>
                </a:moveTo>
                <a:lnTo>
                  <a:pt x="2906" y="1711"/>
                </a:lnTo>
                <a:lnTo>
                  <a:pt x="3060" y="1724"/>
                </a:lnTo>
                <a:lnTo>
                  <a:pt x="3128" y="1726"/>
                </a:lnTo>
                <a:lnTo>
                  <a:pt x="3192" y="1724"/>
                </a:lnTo>
                <a:lnTo>
                  <a:pt x="3261" y="1714"/>
                </a:lnTo>
                <a:lnTo>
                  <a:pt x="3272" y="1710"/>
                </a:lnTo>
                <a:lnTo>
                  <a:pt x="3299" y="1697"/>
                </a:lnTo>
                <a:lnTo>
                  <a:pt x="3344" y="1661"/>
                </a:lnTo>
                <a:lnTo>
                  <a:pt x="3381" y="1614"/>
                </a:lnTo>
                <a:lnTo>
                  <a:pt x="3407" y="1557"/>
                </a:lnTo>
                <a:lnTo>
                  <a:pt x="3422" y="1494"/>
                </a:lnTo>
                <a:lnTo>
                  <a:pt x="3427" y="1425"/>
                </a:lnTo>
                <a:lnTo>
                  <a:pt x="3420" y="1352"/>
                </a:lnTo>
                <a:lnTo>
                  <a:pt x="3401" y="1278"/>
                </a:lnTo>
                <a:lnTo>
                  <a:pt x="3388" y="1241"/>
                </a:lnTo>
                <a:lnTo>
                  <a:pt x="3375" y="1212"/>
                </a:lnTo>
                <a:lnTo>
                  <a:pt x="3344" y="1159"/>
                </a:lnTo>
                <a:lnTo>
                  <a:pt x="3308" y="1110"/>
                </a:lnTo>
                <a:lnTo>
                  <a:pt x="3269" y="1069"/>
                </a:lnTo>
                <a:lnTo>
                  <a:pt x="3224" y="1034"/>
                </a:lnTo>
                <a:lnTo>
                  <a:pt x="3179" y="1007"/>
                </a:lnTo>
                <a:lnTo>
                  <a:pt x="3131" y="987"/>
                </a:lnTo>
                <a:lnTo>
                  <a:pt x="3082" y="978"/>
                </a:lnTo>
                <a:lnTo>
                  <a:pt x="3057" y="977"/>
                </a:lnTo>
                <a:lnTo>
                  <a:pt x="3036" y="978"/>
                </a:lnTo>
                <a:lnTo>
                  <a:pt x="2994" y="986"/>
                </a:lnTo>
                <a:lnTo>
                  <a:pt x="2973" y="993"/>
                </a:lnTo>
                <a:lnTo>
                  <a:pt x="2941" y="1007"/>
                </a:lnTo>
                <a:lnTo>
                  <a:pt x="2896" y="1024"/>
                </a:lnTo>
                <a:lnTo>
                  <a:pt x="2819" y="1054"/>
                </a:lnTo>
                <a:lnTo>
                  <a:pt x="2728" y="1092"/>
                </a:lnTo>
                <a:lnTo>
                  <a:pt x="2697" y="1104"/>
                </a:lnTo>
                <a:lnTo>
                  <a:pt x="2635" y="1111"/>
                </a:lnTo>
                <a:lnTo>
                  <a:pt x="2579" y="1102"/>
                </a:lnTo>
                <a:lnTo>
                  <a:pt x="2531" y="1074"/>
                </a:lnTo>
                <a:lnTo>
                  <a:pt x="2510" y="1054"/>
                </a:lnTo>
                <a:lnTo>
                  <a:pt x="2492" y="1033"/>
                </a:lnTo>
                <a:lnTo>
                  <a:pt x="2467" y="981"/>
                </a:lnTo>
                <a:lnTo>
                  <a:pt x="2451" y="919"/>
                </a:lnTo>
                <a:lnTo>
                  <a:pt x="2447" y="847"/>
                </a:lnTo>
                <a:lnTo>
                  <a:pt x="2450" y="809"/>
                </a:lnTo>
                <a:lnTo>
                  <a:pt x="2459" y="722"/>
                </a:lnTo>
                <a:lnTo>
                  <a:pt x="2482" y="547"/>
                </a:lnTo>
                <a:lnTo>
                  <a:pt x="2511" y="373"/>
                </a:lnTo>
                <a:lnTo>
                  <a:pt x="2545" y="200"/>
                </a:lnTo>
                <a:lnTo>
                  <a:pt x="2565" y="114"/>
                </a:lnTo>
                <a:lnTo>
                  <a:pt x="2481" y="95"/>
                </a:lnTo>
                <a:lnTo>
                  <a:pt x="2312" y="62"/>
                </a:lnTo>
                <a:lnTo>
                  <a:pt x="2142" y="34"/>
                </a:lnTo>
                <a:lnTo>
                  <a:pt x="1971" y="11"/>
                </a:lnTo>
                <a:lnTo>
                  <a:pt x="1885" y="2"/>
                </a:lnTo>
                <a:lnTo>
                  <a:pt x="1851" y="0"/>
                </a:lnTo>
                <a:lnTo>
                  <a:pt x="1791" y="4"/>
                </a:lnTo>
                <a:lnTo>
                  <a:pt x="1741" y="18"/>
                </a:lnTo>
                <a:lnTo>
                  <a:pt x="1704" y="41"/>
                </a:lnTo>
                <a:lnTo>
                  <a:pt x="1691" y="57"/>
                </a:lnTo>
                <a:lnTo>
                  <a:pt x="1684" y="70"/>
                </a:lnTo>
                <a:lnTo>
                  <a:pt x="1678" y="97"/>
                </a:lnTo>
                <a:lnTo>
                  <a:pt x="1682" y="137"/>
                </a:lnTo>
                <a:lnTo>
                  <a:pt x="1690" y="160"/>
                </a:lnTo>
                <a:lnTo>
                  <a:pt x="1727" y="252"/>
                </a:lnTo>
                <a:lnTo>
                  <a:pt x="1757" y="328"/>
                </a:lnTo>
                <a:lnTo>
                  <a:pt x="1775" y="373"/>
                </a:lnTo>
                <a:lnTo>
                  <a:pt x="1789" y="406"/>
                </a:lnTo>
                <a:lnTo>
                  <a:pt x="1802" y="443"/>
                </a:lnTo>
                <a:lnTo>
                  <a:pt x="1812" y="517"/>
                </a:lnTo>
                <a:lnTo>
                  <a:pt x="1805" y="593"/>
                </a:lnTo>
                <a:lnTo>
                  <a:pt x="1780" y="668"/>
                </a:lnTo>
                <a:lnTo>
                  <a:pt x="1741" y="739"/>
                </a:lnTo>
                <a:lnTo>
                  <a:pt x="1686" y="806"/>
                </a:lnTo>
                <a:lnTo>
                  <a:pt x="1619" y="864"/>
                </a:lnTo>
                <a:lnTo>
                  <a:pt x="1539" y="913"/>
                </a:lnTo>
                <a:lnTo>
                  <a:pt x="1495" y="933"/>
                </a:lnTo>
                <a:lnTo>
                  <a:pt x="1467" y="945"/>
                </a:lnTo>
                <a:lnTo>
                  <a:pt x="1412" y="961"/>
                </a:lnTo>
                <a:lnTo>
                  <a:pt x="1356" y="973"/>
                </a:lnTo>
                <a:lnTo>
                  <a:pt x="1300" y="979"/>
                </a:lnTo>
                <a:lnTo>
                  <a:pt x="1272" y="979"/>
                </a:lnTo>
                <a:lnTo>
                  <a:pt x="1272" y="979"/>
                </a:lnTo>
                <a:lnTo>
                  <a:pt x="1241" y="979"/>
                </a:lnTo>
                <a:lnTo>
                  <a:pt x="1181" y="971"/>
                </a:lnTo>
                <a:lnTo>
                  <a:pt x="1125" y="957"/>
                </a:lnTo>
                <a:lnTo>
                  <a:pt x="1073" y="936"/>
                </a:lnTo>
                <a:lnTo>
                  <a:pt x="1028" y="909"/>
                </a:lnTo>
                <a:lnTo>
                  <a:pt x="986" y="877"/>
                </a:lnTo>
                <a:lnTo>
                  <a:pt x="952" y="839"/>
                </a:lnTo>
                <a:lnTo>
                  <a:pt x="924" y="795"/>
                </a:lnTo>
                <a:lnTo>
                  <a:pt x="914" y="771"/>
                </a:lnTo>
                <a:lnTo>
                  <a:pt x="906" y="753"/>
                </a:lnTo>
                <a:lnTo>
                  <a:pt x="896" y="706"/>
                </a:lnTo>
                <a:lnTo>
                  <a:pt x="890" y="619"/>
                </a:lnTo>
                <a:lnTo>
                  <a:pt x="894" y="483"/>
                </a:lnTo>
                <a:lnTo>
                  <a:pt x="909" y="341"/>
                </a:lnTo>
                <a:lnTo>
                  <a:pt x="919" y="276"/>
                </a:lnTo>
                <a:lnTo>
                  <a:pt x="923" y="245"/>
                </a:lnTo>
                <a:lnTo>
                  <a:pt x="922" y="188"/>
                </a:lnTo>
                <a:lnTo>
                  <a:pt x="912" y="136"/>
                </a:lnTo>
                <a:lnTo>
                  <a:pt x="891" y="91"/>
                </a:lnTo>
                <a:lnTo>
                  <a:pt x="876" y="73"/>
                </a:lnTo>
                <a:lnTo>
                  <a:pt x="861" y="56"/>
                </a:lnTo>
                <a:lnTo>
                  <a:pt x="823" y="31"/>
                </a:lnTo>
                <a:lnTo>
                  <a:pt x="777" y="17"/>
                </a:lnTo>
                <a:lnTo>
                  <a:pt x="726" y="12"/>
                </a:lnTo>
                <a:lnTo>
                  <a:pt x="698" y="16"/>
                </a:lnTo>
                <a:lnTo>
                  <a:pt x="554" y="34"/>
                </a:lnTo>
                <a:lnTo>
                  <a:pt x="264" y="86"/>
                </a:lnTo>
                <a:lnTo>
                  <a:pt x="120" y="118"/>
                </a:lnTo>
                <a:lnTo>
                  <a:pt x="100" y="204"/>
                </a:lnTo>
                <a:lnTo>
                  <a:pt x="65" y="378"/>
                </a:lnTo>
                <a:lnTo>
                  <a:pt x="36" y="554"/>
                </a:lnTo>
                <a:lnTo>
                  <a:pt x="13" y="730"/>
                </a:lnTo>
                <a:lnTo>
                  <a:pt x="4" y="818"/>
                </a:lnTo>
                <a:lnTo>
                  <a:pt x="0" y="847"/>
                </a:lnTo>
                <a:lnTo>
                  <a:pt x="3" y="899"/>
                </a:lnTo>
                <a:lnTo>
                  <a:pt x="13" y="946"/>
                </a:lnTo>
                <a:lnTo>
                  <a:pt x="30" y="982"/>
                </a:lnTo>
                <a:lnTo>
                  <a:pt x="41" y="996"/>
                </a:lnTo>
                <a:lnTo>
                  <a:pt x="52" y="1007"/>
                </a:lnTo>
                <a:lnTo>
                  <a:pt x="78" y="1021"/>
                </a:lnTo>
                <a:lnTo>
                  <a:pt x="109" y="1025"/>
                </a:lnTo>
                <a:lnTo>
                  <a:pt x="143" y="1019"/>
                </a:lnTo>
                <a:lnTo>
                  <a:pt x="161" y="1013"/>
                </a:lnTo>
                <a:lnTo>
                  <a:pt x="254" y="974"/>
                </a:lnTo>
                <a:lnTo>
                  <a:pt x="332" y="943"/>
                </a:lnTo>
                <a:lnTo>
                  <a:pt x="376" y="927"/>
                </a:lnTo>
                <a:lnTo>
                  <a:pt x="408" y="913"/>
                </a:lnTo>
                <a:lnTo>
                  <a:pt x="436" y="903"/>
                </a:lnTo>
                <a:lnTo>
                  <a:pt x="494" y="892"/>
                </a:lnTo>
                <a:lnTo>
                  <a:pt x="525" y="891"/>
                </a:lnTo>
                <a:lnTo>
                  <a:pt x="556" y="892"/>
                </a:lnTo>
                <a:lnTo>
                  <a:pt x="617" y="903"/>
                </a:lnTo>
                <a:lnTo>
                  <a:pt x="677" y="926"/>
                </a:lnTo>
                <a:lnTo>
                  <a:pt x="734" y="958"/>
                </a:lnTo>
                <a:lnTo>
                  <a:pt x="788" y="999"/>
                </a:lnTo>
                <a:lnTo>
                  <a:pt x="838" y="1049"/>
                </a:lnTo>
                <a:lnTo>
                  <a:pt x="882" y="1107"/>
                </a:lnTo>
                <a:lnTo>
                  <a:pt x="919" y="1173"/>
                </a:lnTo>
                <a:lnTo>
                  <a:pt x="934" y="1208"/>
                </a:lnTo>
                <a:lnTo>
                  <a:pt x="952" y="1254"/>
                </a:lnTo>
                <a:lnTo>
                  <a:pt x="974" y="1344"/>
                </a:lnTo>
                <a:lnTo>
                  <a:pt x="980" y="1434"/>
                </a:lnTo>
                <a:lnTo>
                  <a:pt x="972" y="1519"/>
                </a:lnTo>
                <a:lnTo>
                  <a:pt x="950" y="1598"/>
                </a:lnTo>
                <a:lnTo>
                  <a:pt x="915" y="1668"/>
                </a:lnTo>
                <a:lnTo>
                  <a:pt x="867" y="1727"/>
                </a:lnTo>
                <a:lnTo>
                  <a:pt x="807" y="1773"/>
                </a:lnTo>
                <a:lnTo>
                  <a:pt x="773" y="1790"/>
                </a:lnTo>
                <a:lnTo>
                  <a:pt x="742" y="1800"/>
                </a:lnTo>
                <a:lnTo>
                  <a:pt x="653" y="1811"/>
                </a:lnTo>
                <a:lnTo>
                  <a:pt x="595" y="1812"/>
                </a:lnTo>
                <a:lnTo>
                  <a:pt x="524" y="1811"/>
                </a:lnTo>
                <a:lnTo>
                  <a:pt x="362" y="1797"/>
                </a:lnTo>
                <a:lnTo>
                  <a:pt x="277" y="1784"/>
                </a:lnTo>
                <a:lnTo>
                  <a:pt x="243" y="1779"/>
                </a:lnTo>
                <a:lnTo>
                  <a:pt x="179" y="1782"/>
                </a:lnTo>
                <a:lnTo>
                  <a:pt x="122" y="1797"/>
                </a:lnTo>
                <a:lnTo>
                  <a:pt x="75" y="1824"/>
                </a:lnTo>
                <a:lnTo>
                  <a:pt x="58" y="1842"/>
                </a:lnTo>
                <a:lnTo>
                  <a:pt x="45" y="1858"/>
                </a:lnTo>
                <a:lnTo>
                  <a:pt x="26" y="1893"/>
                </a:lnTo>
                <a:lnTo>
                  <a:pt x="16" y="1935"/>
                </a:lnTo>
                <a:lnTo>
                  <a:pt x="14" y="1980"/>
                </a:lnTo>
                <a:lnTo>
                  <a:pt x="16" y="2005"/>
                </a:lnTo>
                <a:lnTo>
                  <a:pt x="35" y="2145"/>
                </a:lnTo>
                <a:lnTo>
                  <a:pt x="84" y="2427"/>
                </a:lnTo>
                <a:lnTo>
                  <a:pt x="116" y="2566"/>
                </a:lnTo>
                <a:lnTo>
                  <a:pt x="257" y="2535"/>
                </a:lnTo>
                <a:lnTo>
                  <a:pt x="543" y="2484"/>
                </a:lnTo>
                <a:lnTo>
                  <a:pt x="687" y="2466"/>
                </a:lnTo>
                <a:lnTo>
                  <a:pt x="710" y="2464"/>
                </a:lnTo>
                <a:lnTo>
                  <a:pt x="732" y="2462"/>
                </a:lnTo>
                <a:lnTo>
                  <a:pt x="764" y="2464"/>
                </a:lnTo>
                <a:lnTo>
                  <a:pt x="824" y="2475"/>
                </a:lnTo>
                <a:lnTo>
                  <a:pt x="875" y="2498"/>
                </a:lnTo>
                <a:lnTo>
                  <a:pt x="921" y="2532"/>
                </a:lnTo>
                <a:lnTo>
                  <a:pt x="941" y="2553"/>
                </a:lnTo>
                <a:lnTo>
                  <a:pt x="961" y="2579"/>
                </a:lnTo>
                <a:lnTo>
                  <a:pt x="990" y="2640"/>
                </a:lnTo>
                <a:lnTo>
                  <a:pt x="1007" y="2709"/>
                </a:lnTo>
                <a:lnTo>
                  <a:pt x="1008" y="2785"/>
                </a:lnTo>
                <a:lnTo>
                  <a:pt x="1003" y="2825"/>
                </a:lnTo>
                <a:lnTo>
                  <a:pt x="990" y="2908"/>
                </a:lnTo>
                <a:lnTo>
                  <a:pt x="977" y="3055"/>
                </a:lnTo>
                <a:lnTo>
                  <a:pt x="976" y="3171"/>
                </a:lnTo>
                <a:lnTo>
                  <a:pt x="984" y="3252"/>
                </a:lnTo>
                <a:lnTo>
                  <a:pt x="992" y="3275"/>
                </a:lnTo>
                <a:lnTo>
                  <a:pt x="1000" y="3293"/>
                </a:lnTo>
                <a:lnTo>
                  <a:pt x="1022" y="3325"/>
                </a:lnTo>
                <a:lnTo>
                  <a:pt x="1047" y="3353"/>
                </a:lnTo>
                <a:lnTo>
                  <a:pt x="1080" y="3377"/>
                </a:lnTo>
                <a:lnTo>
                  <a:pt x="1116" y="3398"/>
                </a:lnTo>
                <a:lnTo>
                  <a:pt x="1156" y="3413"/>
                </a:lnTo>
                <a:lnTo>
                  <a:pt x="1200" y="3424"/>
                </a:lnTo>
                <a:lnTo>
                  <a:pt x="1247" y="3429"/>
                </a:lnTo>
                <a:lnTo>
                  <a:pt x="1271" y="3429"/>
                </a:lnTo>
                <a:lnTo>
                  <a:pt x="1319" y="3428"/>
                </a:lnTo>
                <a:lnTo>
                  <a:pt x="1414" y="3408"/>
                </a:lnTo>
                <a:lnTo>
                  <a:pt x="1460" y="3390"/>
                </a:lnTo>
                <a:lnTo>
                  <a:pt x="1496" y="3374"/>
                </a:lnTo>
                <a:lnTo>
                  <a:pt x="1562" y="3334"/>
                </a:lnTo>
                <a:lnTo>
                  <a:pt x="1618" y="3288"/>
                </a:lnTo>
                <a:lnTo>
                  <a:pt x="1663" y="3235"/>
                </a:lnTo>
                <a:lnTo>
                  <a:pt x="1696" y="3179"/>
                </a:lnTo>
                <a:lnTo>
                  <a:pt x="1718" y="3120"/>
                </a:lnTo>
                <a:lnTo>
                  <a:pt x="1725" y="3062"/>
                </a:lnTo>
                <a:lnTo>
                  <a:pt x="1718" y="3004"/>
                </a:lnTo>
                <a:lnTo>
                  <a:pt x="1708" y="2977"/>
                </a:lnTo>
                <a:lnTo>
                  <a:pt x="1694" y="2944"/>
                </a:lnTo>
                <a:lnTo>
                  <a:pt x="1678" y="2899"/>
                </a:lnTo>
                <a:lnTo>
                  <a:pt x="1648" y="2822"/>
                </a:lnTo>
                <a:lnTo>
                  <a:pt x="1609" y="2730"/>
                </a:lnTo>
                <a:lnTo>
                  <a:pt x="1600" y="2705"/>
                </a:lnTo>
                <a:lnTo>
                  <a:pt x="1591" y="2655"/>
                </a:lnTo>
                <a:lnTo>
                  <a:pt x="1593" y="2609"/>
                </a:lnTo>
                <a:lnTo>
                  <a:pt x="1607" y="2565"/>
                </a:lnTo>
                <a:lnTo>
                  <a:pt x="1619" y="2545"/>
                </a:lnTo>
                <a:lnTo>
                  <a:pt x="1635" y="2524"/>
                </a:lnTo>
                <a:lnTo>
                  <a:pt x="1680" y="2488"/>
                </a:lnTo>
                <a:lnTo>
                  <a:pt x="1737" y="2464"/>
                </a:lnTo>
                <a:lnTo>
                  <a:pt x="1804" y="2451"/>
                </a:lnTo>
                <a:lnTo>
                  <a:pt x="1841" y="2450"/>
                </a:lnTo>
                <a:lnTo>
                  <a:pt x="1866" y="2450"/>
                </a:lnTo>
                <a:lnTo>
                  <a:pt x="1892" y="2453"/>
                </a:lnTo>
                <a:lnTo>
                  <a:pt x="1975" y="2461"/>
                </a:lnTo>
                <a:lnTo>
                  <a:pt x="2142" y="2483"/>
                </a:lnTo>
                <a:lnTo>
                  <a:pt x="2309" y="2510"/>
                </a:lnTo>
                <a:lnTo>
                  <a:pt x="2476" y="2542"/>
                </a:lnTo>
                <a:lnTo>
                  <a:pt x="2559" y="2561"/>
                </a:lnTo>
                <a:lnTo>
                  <a:pt x="2529" y="2425"/>
                </a:lnTo>
                <a:lnTo>
                  <a:pt x="2481" y="2152"/>
                </a:lnTo>
                <a:lnTo>
                  <a:pt x="2463" y="2016"/>
                </a:lnTo>
                <a:lnTo>
                  <a:pt x="2460" y="1981"/>
                </a:lnTo>
                <a:lnTo>
                  <a:pt x="2464" y="1917"/>
                </a:lnTo>
                <a:lnTo>
                  <a:pt x="2480" y="1859"/>
                </a:lnTo>
                <a:lnTo>
                  <a:pt x="2507" y="1808"/>
                </a:lnTo>
                <a:lnTo>
                  <a:pt x="2526" y="1785"/>
                </a:lnTo>
                <a:lnTo>
                  <a:pt x="2546" y="1764"/>
                </a:lnTo>
                <a:lnTo>
                  <a:pt x="2596" y="1729"/>
                </a:lnTo>
                <a:lnTo>
                  <a:pt x="2653" y="1706"/>
                </a:lnTo>
                <a:lnTo>
                  <a:pt x="2718" y="1694"/>
                </a:lnTo>
                <a:lnTo>
                  <a:pt x="2753" y="1693"/>
                </a:lnTo>
                <a:lnTo>
                  <a:pt x="2788" y="1694"/>
                </a:lnTo>
                <a:lnTo>
                  <a:pt x="2823" y="1698"/>
                </a:lnTo>
                <a:close/>
              </a:path>
            </a:pathLst>
          </a:custGeom>
          <a:solidFill>
            <a:schemeClr val="accent2"/>
          </a:solidFill>
          <a:ln w="508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E8D69ED-E63C-418D-A7FB-3CAE1FD45849}"/>
              </a:ext>
            </a:extLst>
          </p:cNvPr>
          <p:cNvSpPr/>
          <p:nvPr/>
        </p:nvSpPr>
        <p:spPr>
          <a:xfrm>
            <a:off x="9627871" y="3998264"/>
            <a:ext cx="906018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800" b="1" noProof="1">
                <a:solidFill>
                  <a:prstClr val="black"/>
                </a:solidFill>
              </a:rPr>
              <a:t>06</a:t>
            </a:r>
            <a:endParaRPr lang="en-US" noProof="1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C2F0D1-A93B-4C84-BD7F-5A3C8D7EEE61}"/>
              </a:ext>
            </a:extLst>
          </p:cNvPr>
          <p:cNvSpPr txBox="1"/>
          <p:nvPr/>
        </p:nvSpPr>
        <p:spPr>
          <a:xfrm>
            <a:off x="9024851" y="2387562"/>
            <a:ext cx="1691066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noProof="1"/>
              <a:t>Empleo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3FBADAE-5105-4654-8FE6-50B2ADB4D1DF}"/>
              </a:ext>
            </a:extLst>
          </p:cNvPr>
          <p:cNvCxnSpPr>
            <a:cxnSpLocks/>
          </p:cNvCxnSpPr>
          <p:nvPr/>
        </p:nvCxnSpPr>
        <p:spPr>
          <a:xfrm flipV="1">
            <a:off x="9870384" y="3179119"/>
            <a:ext cx="2243" cy="5243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1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iamond 43">
            <a:extLst>
              <a:ext uri="{FF2B5EF4-FFF2-40B4-BE49-F238E27FC236}">
                <a16:creationId xmlns:a16="http://schemas.microsoft.com/office/drawing/2014/main" id="{18662DBB-F02C-45F9-A029-950926E6AF57}"/>
              </a:ext>
            </a:extLst>
          </p:cNvPr>
          <p:cNvSpPr/>
          <p:nvPr/>
        </p:nvSpPr>
        <p:spPr>
          <a:xfrm>
            <a:off x="5385822" y="4372160"/>
            <a:ext cx="1828800" cy="1828800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8899962" rev="0"/>
            </a:camera>
            <a:lightRig rig="soft" dir="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2B5FFCCD-B0F2-41C0-B663-5F139E507422}"/>
              </a:ext>
            </a:extLst>
          </p:cNvPr>
          <p:cNvSpPr/>
          <p:nvPr/>
        </p:nvSpPr>
        <p:spPr>
          <a:xfrm>
            <a:off x="5650521" y="1640991"/>
            <a:ext cx="1828800" cy="1828800"/>
          </a:xfrm>
          <a:prstGeom prst="diamond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8899962" rev="0"/>
            </a:camera>
            <a:lightRig rig="soft" dir="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55FD935F-AD89-4AFC-9947-66E0C8A91CED}"/>
              </a:ext>
            </a:extLst>
          </p:cNvPr>
          <p:cNvSpPr/>
          <p:nvPr/>
        </p:nvSpPr>
        <p:spPr>
          <a:xfrm>
            <a:off x="4411270" y="2994540"/>
            <a:ext cx="1828800" cy="1828800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8899962" rev="0"/>
            </a:camera>
            <a:lightRig rig="soft" dir="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44A1E2CF-D20C-41BF-90AD-4824B8C938FC}"/>
              </a:ext>
            </a:extLst>
          </p:cNvPr>
          <p:cNvSpPr/>
          <p:nvPr/>
        </p:nvSpPr>
        <p:spPr>
          <a:xfrm>
            <a:off x="6613041" y="3042667"/>
            <a:ext cx="1828800" cy="1828800"/>
          </a:xfrm>
          <a:prstGeom prst="diamond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8899962" rev="0"/>
            </a:camera>
            <a:lightRig rig="soft" dir="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130080-4DDC-4BA9-AAA8-5F53ABBAB0DA}"/>
              </a:ext>
            </a:extLst>
          </p:cNvPr>
          <p:cNvCxnSpPr/>
          <p:nvPr/>
        </p:nvCxnSpPr>
        <p:spPr>
          <a:xfrm flipH="1" flipV="1">
            <a:off x="4411274" y="1905687"/>
            <a:ext cx="1280160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B072D3-95C1-4C09-A60A-8492E5466B74}"/>
              </a:ext>
            </a:extLst>
          </p:cNvPr>
          <p:cNvCxnSpPr/>
          <p:nvPr/>
        </p:nvCxnSpPr>
        <p:spPr>
          <a:xfrm flipH="1" flipV="1">
            <a:off x="2973504" y="4239813"/>
            <a:ext cx="1280160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4A9FECB-B274-4D25-8763-76E868DE71FE}"/>
              </a:ext>
            </a:extLst>
          </p:cNvPr>
          <p:cNvCxnSpPr/>
          <p:nvPr/>
        </p:nvCxnSpPr>
        <p:spPr>
          <a:xfrm flipH="1" flipV="1">
            <a:off x="7828233" y="3445727"/>
            <a:ext cx="1280160" cy="0"/>
          </a:xfrm>
          <a:prstGeom prst="line">
            <a:avLst/>
          </a:prstGeom>
          <a:ln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7D88A4-26F3-4ED8-A9F7-AC99407EE73F}"/>
              </a:ext>
            </a:extLst>
          </p:cNvPr>
          <p:cNvCxnSpPr/>
          <p:nvPr/>
        </p:nvCxnSpPr>
        <p:spPr>
          <a:xfrm flipH="1" flipV="1">
            <a:off x="6625078" y="5749773"/>
            <a:ext cx="1280160" cy="0"/>
          </a:xfrm>
          <a:prstGeom prst="line">
            <a:avLst/>
          </a:prstGeom>
          <a:ln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3BB369AD-42C1-4913-868A-3566FA249F72}"/>
              </a:ext>
            </a:extLst>
          </p:cNvPr>
          <p:cNvSpPr/>
          <p:nvPr/>
        </p:nvSpPr>
        <p:spPr>
          <a:xfrm>
            <a:off x="9297299" y="3168728"/>
            <a:ext cx="2484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>
                <a:latin typeface="Arial" pitchFamily="34" charset="0"/>
                <a:cs typeface="Arial" pitchFamily="34" charset="0"/>
              </a:rPr>
              <a:t>Plan Nacional</a:t>
            </a:r>
          </a:p>
          <a:p>
            <a:r>
              <a:rPr lang="en-US" kern="0" dirty="0">
                <a:latin typeface="Arial" pitchFamily="34" charset="0"/>
                <a:cs typeface="Arial" pitchFamily="34" charset="0"/>
              </a:rPr>
              <a:t>Toda una Vida 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8AB92A0-E932-484B-A906-56740D8A0302}"/>
              </a:ext>
            </a:extLst>
          </p:cNvPr>
          <p:cNvSpPr/>
          <p:nvPr/>
        </p:nvSpPr>
        <p:spPr>
          <a:xfrm>
            <a:off x="8055162" y="5472774"/>
            <a:ext cx="2484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Organización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Internacional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Trabajo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89F7DFB-3E86-427C-9E3D-DA7A00711480}"/>
              </a:ext>
            </a:extLst>
          </p:cNvPr>
          <p:cNvSpPr/>
          <p:nvPr/>
        </p:nvSpPr>
        <p:spPr>
          <a:xfrm>
            <a:off x="362300" y="3904708"/>
            <a:ext cx="2484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Objetivos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de</a:t>
            </a:r>
          </a:p>
          <a:p>
            <a:pPr algn="r"/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Desarrollo</a:t>
            </a:r>
          </a:p>
          <a:p>
            <a:pPr algn="r"/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Sostenible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97E2A38-9D2A-4FF7-A8AF-40F20DC9CCFB}"/>
              </a:ext>
            </a:extLst>
          </p:cNvPr>
          <p:cNvSpPr/>
          <p:nvPr/>
        </p:nvSpPr>
        <p:spPr>
          <a:xfrm>
            <a:off x="1734500" y="1596849"/>
            <a:ext cx="2484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OMT – ONU </a:t>
            </a:r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Mujeres</a:t>
            </a:r>
            <a:endParaRPr lang="en-US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Informe </a:t>
            </a:r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mundial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sobre</a:t>
            </a:r>
            <a:endParaRPr lang="en-US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mujeres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turismo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0D968D2-B386-4159-BE00-4F9F37D5C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17" y="3296581"/>
            <a:ext cx="1301814" cy="126610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B5062B7-8C54-4D0B-9BD0-04A49D307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63" y="3224780"/>
            <a:ext cx="1188443" cy="125539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EAC9F59-960A-49B7-A9EF-9D11261095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75" b="90000" l="10000" r="90000">
                        <a14:foregroundMark x1="42917" y1="27250" x2="42917" y2="27250"/>
                        <a14:foregroundMark x1="46667" y1="39000" x2="46667" y2="39000"/>
                        <a14:foregroundMark x1="42667" y1="40000" x2="42667" y2="40000"/>
                        <a14:foregroundMark x1="42167" y1="61375" x2="42167" y2="61375"/>
                        <a14:foregroundMark x1="64000" y1="45750" x2="64000" y2="4575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2" t="15071" r="23453" b="15281"/>
          <a:stretch/>
        </p:blipFill>
        <p:spPr>
          <a:xfrm>
            <a:off x="5385822" y="4730784"/>
            <a:ext cx="1403898" cy="121217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B01D29E-C775-46E0-B8DC-68D10D5E533C}"/>
              </a:ext>
            </a:extLst>
          </p:cNvPr>
          <p:cNvSpPr/>
          <p:nvPr/>
        </p:nvSpPr>
        <p:spPr>
          <a:xfrm>
            <a:off x="7245311" y="110167"/>
            <a:ext cx="48429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Marco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eferencial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Imagen 2" descr="Imagen que contiene dibujo, ventana&#10;&#10;Descripción generada automáticamente">
            <a:extLst>
              <a:ext uri="{FF2B5EF4-FFF2-40B4-BE49-F238E27FC236}">
                <a16:creationId xmlns:a16="http://schemas.microsoft.com/office/drawing/2014/main" id="{FA94AF0E-C498-46D7-ADBB-7A659E717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24" y="1946955"/>
            <a:ext cx="977996" cy="11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Berl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833</Words>
  <Application>Microsoft Office PowerPoint</Application>
  <PresentationFormat>Panorámica</PresentationFormat>
  <Paragraphs>458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Bebas Neue Regular</vt:lpstr>
      <vt:lpstr>Times New Roman</vt:lpstr>
      <vt:lpstr>Trebuchet MS</vt:lpstr>
      <vt:lpstr>Berlin</vt:lpstr>
      <vt:lpstr>Participación de la mujer afroecuatoriana en el desarrollo turístico de la parroquia Salinas de Ibarra</vt:lpstr>
      <vt:lpstr>Introducción</vt:lpstr>
      <vt:lpstr>Reseña histórica</vt:lpstr>
      <vt:lpstr>Problema</vt:lpstr>
      <vt:lpstr>Objetivo general</vt:lpstr>
      <vt:lpstr>Objetivos específicos</vt:lpstr>
      <vt:lpstr>Capítulo I</vt:lpstr>
      <vt:lpstr>Teoría del Desarrollo  Amartya Sen</vt:lpstr>
      <vt:lpstr>Presentación de PowerPoint</vt:lpstr>
      <vt:lpstr>Capítulo II</vt:lpstr>
      <vt:lpstr>Metodología</vt:lpstr>
      <vt:lpstr>Capítulo III</vt:lpstr>
      <vt:lpstr>Entrevista</vt:lpstr>
      <vt:lpstr>Población Económicamente Activa – Salinas de Ibarra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Sector turístico directo – Salinas de Ibarra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Sector turístico indirecto – Salinas de Ibarra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Perfil ocupacional</vt:lpstr>
      <vt:lpstr>Presentación de PowerPoint</vt:lpstr>
      <vt:lpstr>Presentación de PowerPoint</vt:lpstr>
      <vt:lpstr>Presentación de PowerPoint</vt:lpstr>
      <vt:lpstr>Presentación de PowerPoint</vt:lpstr>
      <vt:lpstr>Capitulo IV</vt:lpstr>
      <vt:lpstr>Conclusiones</vt:lpstr>
      <vt:lpstr>Recomendaciones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Participación de la mujer afroecuatoriana en el desarrollo turístico de la parroquia Salinas de Ibarra</dc:title>
  <dc:creator/>
  <cp:lastModifiedBy/>
  <cp:revision>1</cp:revision>
  <dcterms:created xsi:type="dcterms:W3CDTF">2020-02-20T19:36:59Z</dcterms:created>
  <dcterms:modified xsi:type="dcterms:W3CDTF">2020-09-07T22:00:49Z</dcterms:modified>
  <cp:category>Turismo, condiciones laborales, género</cp:category>
</cp:coreProperties>
</file>