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98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8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3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AppData\Roaming\Microsoft\Excel\Libro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0">
              <a:defRPr/>
            </a:pPr>
            <a:r>
              <a:rPr lang="es-EC" sz="1600" dirty="0"/>
              <a:t>Percepción de igualdad de género en el Ecuador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579980390438742"/>
          <c:y val="0.20620137221054738"/>
          <c:w val="0.48989684008656115"/>
          <c:h val="0.61484497481570433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6C-4262-92C6-5AB92944E661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6C-4262-92C6-5AB92944E6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Hoja1!$A$81:$A$82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Hoja1!$B$81:$B$82</c:f>
              <c:numCache>
                <c:formatCode>General</c:formatCode>
                <c:ptCount val="2"/>
                <c:pt idx="0">
                  <c:v>48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6C-4262-92C6-5AB92944E6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934457560145425"/>
          <c:y val="0.87541667389091304"/>
          <c:w val="0.2490880904728544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EC" sz="1600" dirty="0"/>
              <a:t>Involucramiento de la mujer en el desarrollo del turismo en el Ecuador</a:t>
            </a:r>
          </a:p>
        </c:rich>
      </c:tx>
      <c:layout>
        <c:manualLayout>
          <c:xMode val="edge"/>
          <c:yMode val="edge"/>
          <c:x val="0.139776164343093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117240918133639"/>
          <c:y val="0.17613456919582399"/>
          <c:w val="0.52401357473627896"/>
          <c:h val="0.660547202956359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EE-4092-9CD2-289B7C3C1DE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EE-4092-9CD2-289B7C3C1DEF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EE-4092-9CD2-289B7C3C1D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Hoja1!$A$97:$A$99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Hoja1!$B$97:$B$99</c:f>
              <c:numCache>
                <c:formatCode>General</c:formatCode>
                <c:ptCount val="3"/>
                <c:pt idx="0">
                  <c:v>29</c:v>
                </c:pt>
                <c:pt idx="1">
                  <c:v>80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EE-4092-9CD2-289B7C3C1D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10515405319558"/>
          <c:y val="0.88965128132505678"/>
          <c:w val="0.58625897877415001"/>
          <c:h val="8.211736306684293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600"/>
              <a:t>Nivel de desarrollo turístico liderado por mujeres.</a:t>
            </a:r>
          </a:p>
        </c:rich>
      </c:tx>
      <c:layout>
        <c:manualLayout>
          <c:xMode val="edge"/>
          <c:yMode val="edge"/>
          <c:x val="0.164822892713632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985627734033246"/>
          <c:y val="0.18502369495479731"/>
          <c:w val="0.50497750435225641"/>
          <c:h val="0.607182713197823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25-4EB6-BEE5-248C734725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25-4EB6-BEE5-248C73472545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25-4EB6-BEE5-248C734725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in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Hoja1!$A$151:$A$153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</c:strCache>
            </c:strRef>
          </c:cat>
          <c:val>
            <c:numRef>
              <c:f>Hoja1!$B$151:$B$153</c:f>
              <c:numCache>
                <c:formatCode>General</c:formatCode>
                <c:ptCount val="3"/>
                <c:pt idx="0">
                  <c:v>28</c:v>
                </c:pt>
                <c:pt idx="1">
                  <c:v>87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25-4EB6-BEE5-248C734725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567681114443186"/>
          <c:y val="0.88029044142407087"/>
          <c:w val="0.6163091786557710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in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3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31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112B1-F33A-4E50-8E14-E0404BF469B1}" type="doc">
      <dgm:prSet loTypeId="urn:microsoft.com/office/officeart/2005/8/layout/hProcess10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9030F64-93B2-408B-8945-40F772615EA4}">
      <dgm:prSet phldrT="[Texto]"/>
      <dgm:spPr/>
      <dgm:t>
        <a:bodyPr/>
        <a:lstStyle/>
        <a:p>
          <a:r>
            <a:rPr lang="es-EC" dirty="0" smtClean="0"/>
            <a:t>Identificar</a:t>
          </a:r>
          <a:endParaRPr lang="es-ES" dirty="0"/>
        </a:p>
      </dgm:t>
    </dgm:pt>
    <dgm:pt modelId="{1F89A048-A001-404F-A581-D1F1139C6E77}" type="parTrans" cxnId="{A91E399B-29CC-4254-B246-089BF1A8FA6D}">
      <dgm:prSet/>
      <dgm:spPr/>
      <dgm:t>
        <a:bodyPr/>
        <a:lstStyle/>
        <a:p>
          <a:endParaRPr lang="es-ES"/>
        </a:p>
      </dgm:t>
    </dgm:pt>
    <dgm:pt modelId="{93EAD937-40C4-48CC-9724-8F3D22AFC864}" type="sibTrans" cxnId="{A91E399B-29CC-4254-B246-089BF1A8FA6D}">
      <dgm:prSet/>
      <dgm:spPr/>
      <dgm:t>
        <a:bodyPr/>
        <a:lstStyle/>
        <a:p>
          <a:endParaRPr lang="es-ES"/>
        </a:p>
      </dgm:t>
    </dgm:pt>
    <dgm:pt modelId="{78E099B8-A4A3-480A-BDCD-4032FCD90FC5}">
      <dgm:prSet phldrT="[Texto]"/>
      <dgm:spPr/>
      <dgm:t>
        <a:bodyPr/>
        <a:lstStyle/>
        <a:p>
          <a:r>
            <a:rPr lang="es-EC" dirty="0" smtClean="0"/>
            <a:t>Diagnosticar</a:t>
          </a:r>
          <a:endParaRPr lang="es-ES" dirty="0"/>
        </a:p>
      </dgm:t>
    </dgm:pt>
    <dgm:pt modelId="{819ED637-70BE-41B9-8964-64B25CB56370}" type="parTrans" cxnId="{041D6123-E9C2-4996-87EB-8C8EF56B73F3}">
      <dgm:prSet/>
      <dgm:spPr/>
      <dgm:t>
        <a:bodyPr/>
        <a:lstStyle/>
        <a:p>
          <a:endParaRPr lang="es-ES"/>
        </a:p>
      </dgm:t>
    </dgm:pt>
    <dgm:pt modelId="{411CE204-DA5B-49DC-8396-EC74E03D4A8D}" type="sibTrans" cxnId="{041D6123-E9C2-4996-87EB-8C8EF56B73F3}">
      <dgm:prSet/>
      <dgm:spPr/>
      <dgm:t>
        <a:bodyPr/>
        <a:lstStyle/>
        <a:p>
          <a:endParaRPr lang="es-ES"/>
        </a:p>
      </dgm:t>
    </dgm:pt>
    <dgm:pt modelId="{BEEF3916-CC16-4958-8AA4-8ABF640C4D97}">
      <dgm:prSet phldrT="[Texto]"/>
      <dgm:spPr/>
      <dgm:t>
        <a:bodyPr/>
        <a:lstStyle/>
        <a:p>
          <a:r>
            <a:rPr lang="es-EC" dirty="0" smtClean="0"/>
            <a:t>Indagar</a:t>
          </a:r>
          <a:endParaRPr lang="es-ES" dirty="0"/>
        </a:p>
      </dgm:t>
    </dgm:pt>
    <dgm:pt modelId="{8083B0EE-0902-41E3-AD6F-5718EB34F668}" type="parTrans" cxnId="{452016FC-9246-46E2-AAEA-0A7E46241462}">
      <dgm:prSet/>
      <dgm:spPr/>
      <dgm:t>
        <a:bodyPr/>
        <a:lstStyle/>
        <a:p>
          <a:endParaRPr lang="es-ES"/>
        </a:p>
      </dgm:t>
    </dgm:pt>
    <dgm:pt modelId="{F7FE1395-49C1-443A-B4E7-106139C9317B}" type="sibTrans" cxnId="{452016FC-9246-46E2-AAEA-0A7E46241462}">
      <dgm:prSet/>
      <dgm:spPr/>
      <dgm:t>
        <a:bodyPr/>
        <a:lstStyle/>
        <a:p>
          <a:endParaRPr lang="es-ES"/>
        </a:p>
      </dgm:t>
    </dgm:pt>
    <dgm:pt modelId="{92A12C5B-53B5-42D6-B0EA-823E755133DE}">
      <dgm:prSet phldrT="[Texto]"/>
      <dgm:spPr/>
      <dgm:t>
        <a:bodyPr/>
        <a:lstStyle/>
        <a:p>
          <a:r>
            <a:rPr lang="es-EC" dirty="0" smtClean="0"/>
            <a:t>Evaluar</a:t>
          </a:r>
          <a:endParaRPr lang="es-ES" dirty="0"/>
        </a:p>
      </dgm:t>
    </dgm:pt>
    <dgm:pt modelId="{A0C01B6E-1DC4-4D01-8C73-B1885A794A6F}" type="parTrans" cxnId="{83D4FB92-61A2-4AC4-92C7-A40FD71AA117}">
      <dgm:prSet/>
      <dgm:spPr/>
      <dgm:t>
        <a:bodyPr/>
        <a:lstStyle/>
        <a:p>
          <a:endParaRPr lang="es-ES"/>
        </a:p>
      </dgm:t>
    </dgm:pt>
    <dgm:pt modelId="{8EF99CA9-74B1-498D-AF85-408F9C0BDD84}" type="sibTrans" cxnId="{83D4FB92-61A2-4AC4-92C7-A40FD71AA117}">
      <dgm:prSet/>
      <dgm:spPr/>
      <dgm:t>
        <a:bodyPr/>
        <a:lstStyle/>
        <a:p>
          <a:endParaRPr lang="es-ES"/>
        </a:p>
      </dgm:t>
    </dgm:pt>
    <dgm:pt modelId="{70123C25-8B0A-479B-99D0-11983B2B6E5F}">
      <dgm:prSet phldrT="[Texto]"/>
      <dgm:spPr/>
      <dgm:t>
        <a:bodyPr/>
        <a:lstStyle/>
        <a:p>
          <a:r>
            <a:rPr lang="es-EC" dirty="0" smtClean="0"/>
            <a:t>Diseñar</a:t>
          </a:r>
          <a:endParaRPr lang="es-ES" dirty="0"/>
        </a:p>
      </dgm:t>
    </dgm:pt>
    <dgm:pt modelId="{60888A4D-5F3B-42E9-98A9-6EA84CAF3914}" type="parTrans" cxnId="{134328A7-3AF7-42F3-B6A1-FC81BDFED34E}">
      <dgm:prSet/>
      <dgm:spPr/>
      <dgm:t>
        <a:bodyPr/>
        <a:lstStyle/>
        <a:p>
          <a:endParaRPr lang="es-ES"/>
        </a:p>
      </dgm:t>
    </dgm:pt>
    <dgm:pt modelId="{160BD5A9-D748-47E4-9367-687C31B512DA}" type="sibTrans" cxnId="{134328A7-3AF7-42F3-B6A1-FC81BDFED34E}">
      <dgm:prSet/>
      <dgm:spPr/>
      <dgm:t>
        <a:bodyPr/>
        <a:lstStyle/>
        <a:p>
          <a:endParaRPr lang="es-ES"/>
        </a:p>
      </dgm:t>
    </dgm:pt>
    <dgm:pt modelId="{FC596EA9-F3EF-409A-B2F0-40F7019A52E5}" type="pres">
      <dgm:prSet presAssocID="{86E112B1-F33A-4E50-8E14-E0404BF469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0DE782-CFB5-45B5-87EF-B3B8FC483727}" type="pres">
      <dgm:prSet presAssocID="{D9030F64-93B2-408B-8945-40F772615EA4}" presName="composite" presStyleCnt="0"/>
      <dgm:spPr/>
      <dgm:t>
        <a:bodyPr/>
        <a:lstStyle/>
        <a:p>
          <a:endParaRPr lang="es-ES"/>
        </a:p>
      </dgm:t>
    </dgm:pt>
    <dgm:pt modelId="{9040E25C-2291-4FC1-8369-1A8A440605E0}" type="pres">
      <dgm:prSet presAssocID="{D9030F64-93B2-408B-8945-40F772615EA4}" presName="imagSh" presStyleLbl="bgImgPlace1" presStyleIdx="0" presStyleCnt="5" custScaleX="105583" custLinFactNeighborX="1643" custLinFactNeighborY="-123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AD23D15-CB36-4FC6-AC91-4618BBB2F060}" type="pres">
      <dgm:prSet presAssocID="{D9030F64-93B2-408B-8945-40F772615EA4}" presName="tx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8D516-9AD0-4E18-9FBE-42C0F3F06AED}" type="pres">
      <dgm:prSet presAssocID="{93EAD937-40C4-48CC-9724-8F3D22AFC864}" presName="sibTrans" presStyleLbl="sibTrans2D1" presStyleIdx="0" presStyleCnt="4"/>
      <dgm:spPr/>
      <dgm:t>
        <a:bodyPr/>
        <a:lstStyle/>
        <a:p>
          <a:endParaRPr lang="es-ES"/>
        </a:p>
      </dgm:t>
    </dgm:pt>
    <dgm:pt modelId="{FDC4732E-9FFD-4EAC-8463-9D4AB2E873E6}" type="pres">
      <dgm:prSet presAssocID="{93EAD937-40C4-48CC-9724-8F3D22AFC864}" presName="connTx" presStyleLbl="sibTrans2D1" presStyleIdx="0" presStyleCnt="4"/>
      <dgm:spPr/>
      <dgm:t>
        <a:bodyPr/>
        <a:lstStyle/>
        <a:p>
          <a:endParaRPr lang="es-ES"/>
        </a:p>
      </dgm:t>
    </dgm:pt>
    <dgm:pt modelId="{6B49CE12-1F99-410D-9A96-23CC8C1FF477}" type="pres">
      <dgm:prSet presAssocID="{78E099B8-A4A3-480A-BDCD-4032FCD90FC5}" presName="composite" presStyleCnt="0"/>
      <dgm:spPr/>
      <dgm:t>
        <a:bodyPr/>
        <a:lstStyle/>
        <a:p>
          <a:endParaRPr lang="es-ES"/>
        </a:p>
      </dgm:t>
    </dgm:pt>
    <dgm:pt modelId="{7C649613-9149-40EA-9781-3A5A5C3C69CA}" type="pres">
      <dgm:prSet presAssocID="{78E099B8-A4A3-480A-BDCD-4032FCD90FC5}" presName="imagSh" presStyleLbl="bgImgPlace1" presStyleIdx="1" presStyleCnt="5" custLinFactNeighborX="2472" custLinFactNeighborY="-65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6B13AE6-63BA-4B44-AF37-338AADF22A4E}" type="pres">
      <dgm:prSet presAssocID="{78E099B8-A4A3-480A-BDCD-4032FCD90FC5}" presName="tx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FB179-6C83-4F90-9AAA-B0386EB53A1A}" type="pres">
      <dgm:prSet presAssocID="{411CE204-DA5B-49DC-8396-EC74E03D4A8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9DD41EB3-9C77-4E33-BF33-F6FD16AD44F4}" type="pres">
      <dgm:prSet presAssocID="{411CE204-DA5B-49DC-8396-EC74E03D4A8D}" presName="connTx" presStyleLbl="sibTrans2D1" presStyleIdx="1" presStyleCnt="4"/>
      <dgm:spPr/>
      <dgm:t>
        <a:bodyPr/>
        <a:lstStyle/>
        <a:p>
          <a:endParaRPr lang="es-ES"/>
        </a:p>
      </dgm:t>
    </dgm:pt>
    <dgm:pt modelId="{C657F0BF-5EEF-4EE7-A707-A7C01C45FD9F}" type="pres">
      <dgm:prSet presAssocID="{BEEF3916-CC16-4958-8AA4-8ABF640C4D97}" presName="composite" presStyleCnt="0"/>
      <dgm:spPr/>
      <dgm:t>
        <a:bodyPr/>
        <a:lstStyle/>
        <a:p>
          <a:endParaRPr lang="es-ES"/>
        </a:p>
      </dgm:t>
    </dgm:pt>
    <dgm:pt modelId="{2A2143AA-5CE3-4389-9FEA-41C55AB8C87E}" type="pres">
      <dgm:prSet presAssocID="{BEEF3916-CC16-4958-8AA4-8ABF640C4D97}" presName="imagSh" presStyleLbl="bgImgPlace1" presStyleIdx="2" presStyleCnt="5" custLinFactNeighborX="-824" custLinFactNeighborY="-74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9F5DD8F-D664-4FB9-8E61-8CF008CCA6FF}" type="pres">
      <dgm:prSet presAssocID="{BEEF3916-CC16-4958-8AA4-8ABF640C4D97}" presName="tx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EF4860-1B02-4737-980B-089DF6C435C3}" type="pres">
      <dgm:prSet presAssocID="{F7FE1395-49C1-443A-B4E7-106139C9317B}" presName="sibTrans" presStyleLbl="sibTrans2D1" presStyleIdx="2" presStyleCnt="4"/>
      <dgm:spPr/>
      <dgm:t>
        <a:bodyPr/>
        <a:lstStyle/>
        <a:p>
          <a:endParaRPr lang="es-ES"/>
        </a:p>
      </dgm:t>
    </dgm:pt>
    <dgm:pt modelId="{38ADFAC0-9812-40BC-8908-288E9F4881BB}" type="pres">
      <dgm:prSet presAssocID="{F7FE1395-49C1-443A-B4E7-106139C9317B}" presName="connTx" presStyleLbl="sibTrans2D1" presStyleIdx="2" presStyleCnt="4"/>
      <dgm:spPr/>
      <dgm:t>
        <a:bodyPr/>
        <a:lstStyle/>
        <a:p>
          <a:endParaRPr lang="es-ES"/>
        </a:p>
      </dgm:t>
    </dgm:pt>
    <dgm:pt modelId="{E21F5F61-BE3A-44DC-9AF3-BE9402129022}" type="pres">
      <dgm:prSet presAssocID="{92A12C5B-53B5-42D6-B0EA-823E755133DE}" presName="composite" presStyleCnt="0"/>
      <dgm:spPr/>
      <dgm:t>
        <a:bodyPr/>
        <a:lstStyle/>
        <a:p>
          <a:endParaRPr lang="es-ES"/>
        </a:p>
      </dgm:t>
    </dgm:pt>
    <dgm:pt modelId="{328347A8-6D31-4003-941F-E0F059124361}" type="pres">
      <dgm:prSet presAssocID="{92A12C5B-53B5-42D6-B0EA-823E755133DE}" presName="imagSh" presStyleLbl="bgImgPlace1" presStyleIdx="3" presStyleCnt="5" custLinFactNeighborX="-981" custLinFactNeighborY="-74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E6856D5-701E-451D-ABCE-66D498A61F7B}" type="pres">
      <dgm:prSet presAssocID="{92A12C5B-53B5-42D6-B0EA-823E755133DE}" presName="tx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C2FFD-C9CF-44B8-B4BE-7626C5482B14}" type="pres">
      <dgm:prSet presAssocID="{8EF99CA9-74B1-498D-AF85-408F9C0BDD84}" presName="sibTrans" presStyleLbl="sibTrans2D1" presStyleIdx="3" presStyleCnt="4"/>
      <dgm:spPr/>
      <dgm:t>
        <a:bodyPr/>
        <a:lstStyle/>
        <a:p>
          <a:endParaRPr lang="es-ES"/>
        </a:p>
      </dgm:t>
    </dgm:pt>
    <dgm:pt modelId="{A3202B00-09C9-4FAD-8FEE-AC7032AFDA2A}" type="pres">
      <dgm:prSet presAssocID="{8EF99CA9-74B1-498D-AF85-408F9C0BDD84}" presName="connTx" presStyleLbl="sibTrans2D1" presStyleIdx="3" presStyleCnt="4"/>
      <dgm:spPr/>
      <dgm:t>
        <a:bodyPr/>
        <a:lstStyle/>
        <a:p>
          <a:endParaRPr lang="es-ES"/>
        </a:p>
      </dgm:t>
    </dgm:pt>
    <dgm:pt modelId="{5965AD9E-CB8A-4348-9003-E53BCE31F0CC}" type="pres">
      <dgm:prSet presAssocID="{70123C25-8B0A-479B-99D0-11983B2B6E5F}" presName="composite" presStyleCnt="0"/>
      <dgm:spPr/>
      <dgm:t>
        <a:bodyPr/>
        <a:lstStyle/>
        <a:p>
          <a:endParaRPr lang="es-ES"/>
        </a:p>
      </dgm:t>
    </dgm:pt>
    <dgm:pt modelId="{8F53CC4B-E805-4E9B-8A4C-5F53435768E7}" type="pres">
      <dgm:prSet presAssocID="{70123C25-8B0A-479B-99D0-11983B2B6E5F}" presName="imagSh" presStyleLbl="bgImgPlace1" presStyleIdx="4" presStyleCnt="5" custLinFactNeighborY="-659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AFFC96E-974B-424B-93E9-446B3E11967A}" type="pres">
      <dgm:prSet presAssocID="{70123C25-8B0A-479B-99D0-11983B2B6E5F}" presName="tx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24422C-528D-4F0F-B891-216F9E11384E}" type="presOf" srcId="{BEEF3916-CC16-4958-8AA4-8ABF640C4D97}" destId="{69F5DD8F-D664-4FB9-8E61-8CF008CCA6FF}" srcOrd="0" destOrd="0" presId="urn:microsoft.com/office/officeart/2005/8/layout/hProcess10"/>
    <dgm:cxn modelId="{271E96C0-6035-4896-94A7-73AA04441ABA}" type="presOf" srcId="{93EAD937-40C4-48CC-9724-8F3D22AFC864}" destId="{4F08D516-9AD0-4E18-9FBE-42C0F3F06AED}" srcOrd="0" destOrd="0" presId="urn:microsoft.com/office/officeart/2005/8/layout/hProcess10"/>
    <dgm:cxn modelId="{83D4FB92-61A2-4AC4-92C7-A40FD71AA117}" srcId="{86E112B1-F33A-4E50-8E14-E0404BF469B1}" destId="{92A12C5B-53B5-42D6-B0EA-823E755133DE}" srcOrd="3" destOrd="0" parTransId="{A0C01B6E-1DC4-4D01-8C73-B1885A794A6F}" sibTransId="{8EF99CA9-74B1-498D-AF85-408F9C0BDD84}"/>
    <dgm:cxn modelId="{C98B5E80-64F3-4A89-8684-E8ADBB66EEDD}" type="presOf" srcId="{8EF99CA9-74B1-498D-AF85-408F9C0BDD84}" destId="{A3202B00-09C9-4FAD-8FEE-AC7032AFDA2A}" srcOrd="1" destOrd="0" presId="urn:microsoft.com/office/officeart/2005/8/layout/hProcess10"/>
    <dgm:cxn modelId="{4497062E-695D-4A56-B768-6A98BBE4D05A}" type="presOf" srcId="{D9030F64-93B2-408B-8945-40F772615EA4}" destId="{EAD23D15-CB36-4FC6-AC91-4618BBB2F060}" srcOrd="0" destOrd="0" presId="urn:microsoft.com/office/officeart/2005/8/layout/hProcess10"/>
    <dgm:cxn modelId="{E55C8EFC-55BB-444A-8601-05DAA11F72FE}" type="presOf" srcId="{93EAD937-40C4-48CC-9724-8F3D22AFC864}" destId="{FDC4732E-9FFD-4EAC-8463-9D4AB2E873E6}" srcOrd="1" destOrd="0" presId="urn:microsoft.com/office/officeart/2005/8/layout/hProcess10"/>
    <dgm:cxn modelId="{6802CD53-4915-4EFE-96C8-D112395DC526}" type="presOf" srcId="{411CE204-DA5B-49DC-8396-EC74E03D4A8D}" destId="{95BFB179-6C83-4F90-9AAA-B0386EB53A1A}" srcOrd="0" destOrd="0" presId="urn:microsoft.com/office/officeart/2005/8/layout/hProcess10"/>
    <dgm:cxn modelId="{041D6123-E9C2-4996-87EB-8C8EF56B73F3}" srcId="{86E112B1-F33A-4E50-8E14-E0404BF469B1}" destId="{78E099B8-A4A3-480A-BDCD-4032FCD90FC5}" srcOrd="1" destOrd="0" parTransId="{819ED637-70BE-41B9-8964-64B25CB56370}" sibTransId="{411CE204-DA5B-49DC-8396-EC74E03D4A8D}"/>
    <dgm:cxn modelId="{A91E399B-29CC-4254-B246-089BF1A8FA6D}" srcId="{86E112B1-F33A-4E50-8E14-E0404BF469B1}" destId="{D9030F64-93B2-408B-8945-40F772615EA4}" srcOrd="0" destOrd="0" parTransId="{1F89A048-A001-404F-A581-D1F1139C6E77}" sibTransId="{93EAD937-40C4-48CC-9724-8F3D22AFC864}"/>
    <dgm:cxn modelId="{0204BEE5-634A-4552-8ED9-CE777EA97CB5}" type="presOf" srcId="{70123C25-8B0A-479B-99D0-11983B2B6E5F}" destId="{7AFFC96E-974B-424B-93E9-446B3E11967A}" srcOrd="0" destOrd="0" presId="urn:microsoft.com/office/officeart/2005/8/layout/hProcess10"/>
    <dgm:cxn modelId="{E275111A-CABB-47DD-A16B-BB9D9D9E154D}" type="presOf" srcId="{411CE204-DA5B-49DC-8396-EC74E03D4A8D}" destId="{9DD41EB3-9C77-4E33-BF33-F6FD16AD44F4}" srcOrd="1" destOrd="0" presId="urn:microsoft.com/office/officeart/2005/8/layout/hProcess10"/>
    <dgm:cxn modelId="{134328A7-3AF7-42F3-B6A1-FC81BDFED34E}" srcId="{86E112B1-F33A-4E50-8E14-E0404BF469B1}" destId="{70123C25-8B0A-479B-99D0-11983B2B6E5F}" srcOrd="4" destOrd="0" parTransId="{60888A4D-5F3B-42E9-98A9-6EA84CAF3914}" sibTransId="{160BD5A9-D748-47E4-9367-687C31B512DA}"/>
    <dgm:cxn modelId="{A207CAC7-169E-4DDD-B18A-E070A523D133}" type="presOf" srcId="{8EF99CA9-74B1-498D-AF85-408F9C0BDD84}" destId="{00EC2FFD-C9CF-44B8-B4BE-7626C5482B14}" srcOrd="0" destOrd="0" presId="urn:microsoft.com/office/officeart/2005/8/layout/hProcess10"/>
    <dgm:cxn modelId="{6AB89566-652E-4521-A60B-7BEC1FD1F875}" type="presOf" srcId="{F7FE1395-49C1-443A-B4E7-106139C9317B}" destId="{9FEF4860-1B02-4737-980B-089DF6C435C3}" srcOrd="0" destOrd="0" presId="urn:microsoft.com/office/officeart/2005/8/layout/hProcess10"/>
    <dgm:cxn modelId="{4E33FFED-1ECA-4DC5-AF97-982A9C5FE0A2}" type="presOf" srcId="{F7FE1395-49C1-443A-B4E7-106139C9317B}" destId="{38ADFAC0-9812-40BC-8908-288E9F4881BB}" srcOrd="1" destOrd="0" presId="urn:microsoft.com/office/officeart/2005/8/layout/hProcess10"/>
    <dgm:cxn modelId="{4194F51B-FF7E-43F5-B2FC-2A8D337B0D88}" type="presOf" srcId="{78E099B8-A4A3-480A-BDCD-4032FCD90FC5}" destId="{D6B13AE6-63BA-4B44-AF37-338AADF22A4E}" srcOrd="0" destOrd="0" presId="urn:microsoft.com/office/officeart/2005/8/layout/hProcess10"/>
    <dgm:cxn modelId="{21E0A3FA-4C7C-4CDA-BB15-E5F8E807765C}" type="presOf" srcId="{92A12C5B-53B5-42D6-B0EA-823E755133DE}" destId="{FE6856D5-701E-451D-ABCE-66D498A61F7B}" srcOrd="0" destOrd="0" presId="urn:microsoft.com/office/officeart/2005/8/layout/hProcess10"/>
    <dgm:cxn modelId="{452016FC-9246-46E2-AAEA-0A7E46241462}" srcId="{86E112B1-F33A-4E50-8E14-E0404BF469B1}" destId="{BEEF3916-CC16-4958-8AA4-8ABF640C4D97}" srcOrd="2" destOrd="0" parTransId="{8083B0EE-0902-41E3-AD6F-5718EB34F668}" sibTransId="{F7FE1395-49C1-443A-B4E7-106139C9317B}"/>
    <dgm:cxn modelId="{77D7483F-3643-473E-BC01-184F578EBCAD}" type="presOf" srcId="{86E112B1-F33A-4E50-8E14-E0404BF469B1}" destId="{FC596EA9-F3EF-409A-B2F0-40F7019A52E5}" srcOrd="0" destOrd="0" presId="urn:microsoft.com/office/officeart/2005/8/layout/hProcess10"/>
    <dgm:cxn modelId="{3026CBA9-F023-426A-8829-7370FC03B1DC}" type="presParOf" srcId="{FC596EA9-F3EF-409A-B2F0-40F7019A52E5}" destId="{D70DE782-CFB5-45B5-87EF-B3B8FC483727}" srcOrd="0" destOrd="0" presId="urn:microsoft.com/office/officeart/2005/8/layout/hProcess10"/>
    <dgm:cxn modelId="{FB45BB94-E8BF-49AC-96C6-1A2E9AB30884}" type="presParOf" srcId="{D70DE782-CFB5-45B5-87EF-B3B8FC483727}" destId="{9040E25C-2291-4FC1-8369-1A8A440605E0}" srcOrd="0" destOrd="0" presId="urn:microsoft.com/office/officeart/2005/8/layout/hProcess10"/>
    <dgm:cxn modelId="{D37D1258-2A25-4610-AAF8-BF4716356687}" type="presParOf" srcId="{D70DE782-CFB5-45B5-87EF-B3B8FC483727}" destId="{EAD23D15-CB36-4FC6-AC91-4618BBB2F060}" srcOrd="1" destOrd="0" presId="urn:microsoft.com/office/officeart/2005/8/layout/hProcess10"/>
    <dgm:cxn modelId="{184D5D23-810B-4771-AD6D-BE98D8BA768E}" type="presParOf" srcId="{FC596EA9-F3EF-409A-B2F0-40F7019A52E5}" destId="{4F08D516-9AD0-4E18-9FBE-42C0F3F06AED}" srcOrd="1" destOrd="0" presId="urn:microsoft.com/office/officeart/2005/8/layout/hProcess10"/>
    <dgm:cxn modelId="{5E344796-530D-4CED-B0AA-EC29637C69DC}" type="presParOf" srcId="{4F08D516-9AD0-4E18-9FBE-42C0F3F06AED}" destId="{FDC4732E-9FFD-4EAC-8463-9D4AB2E873E6}" srcOrd="0" destOrd="0" presId="urn:microsoft.com/office/officeart/2005/8/layout/hProcess10"/>
    <dgm:cxn modelId="{28B57D46-F9F8-497F-ADFD-57E2A6E22F01}" type="presParOf" srcId="{FC596EA9-F3EF-409A-B2F0-40F7019A52E5}" destId="{6B49CE12-1F99-410D-9A96-23CC8C1FF477}" srcOrd="2" destOrd="0" presId="urn:microsoft.com/office/officeart/2005/8/layout/hProcess10"/>
    <dgm:cxn modelId="{1F85C4E1-9F13-470F-94DA-EAA348C3A621}" type="presParOf" srcId="{6B49CE12-1F99-410D-9A96-23CC8C1FF477}" destId="{7C649613-9149-40EA-9781-3A5A5C3C69CA}" srcOrd="0" destOrd="0" presId="urn:microsoft.com/office/officeart/2005/8/layout/hProcess10"/>
    <dgm:cxn modelId="{B0B2C575-0658-4CA0-B828-6B2794233B64}" type="presParOf" srcId="{6B49CE12-1F99-410D-9A96-23CC8C1FF477}" destId="{D6B13AE6-63BA-4B44-AF37-338AADF22A4E}" srcOrd="1" destOrd="0" presId="urn:microsoft.com/office/officeart/2005/8/layout/hProcess10"/>
    <dgm:cxn modelId="{D57F9C4C-82A2-4C3B-AF23-41E57D17A615}" type="presParOf" srcId="{FC596EA9-F3EF-409A-B2F0-40F7019A52E5}" destId="{95BFB179-6C83-4F90-9AAA-B0386EB53A1A}" srcOrd="3" destOrd="0" presId="urn:microsoft.com/office/officeart/2005/8/layout/hProcess10"/>
    <dgm:cxn modelId="{77FA9948-053F-4106-8B21-5F0C8D09CBA4}" type="presParOf" srcId="{95BFB179-6C83-4F90-9AAA-B0386EB53A1A}" destId="{9DD41EB3-9C77-4E33-BF33-F6FD16AD44F4}" srcOrd="0" destOrd="0" presId="urn:microsoft.com/office/officeart/2005/8/layout/hProcess10"/>
    <dgm:cxn modelId="{2BBADA57-5781-4C79-949C-7FB62C3439FE}" type="presParOf" srcId="{FC596EA9-F3EF-409A-B2F0-40F7019A52E5}" destId="{C657F0BF-5EEF-4EE7-A707-A7C01C45FD9F}" srcOrd="4" destOrd="0" presId="urn:microsoft.com/office/officeart/2005/8/layout/hProcess10"/>
    <dgm:cxn modelId="{A14AD0E5-1F2F-4D2B-9E58-F122286398EC}" type="presParOf" srcId="{C657F0BF-5EEF-4EE7-A707-A7C01C45FD9F}" destId="{2A2143AA-5CE3-4389-9FEA-41C55AB8C87E}" srcOrd="0" destOrd="0" presId="urn:microsoft.com/office/officeart/2005/8/layout/hProcess10"/>
    <dgm:cxn modelId="{0F53C751-7629-43F3-BA5D-4C49A1A0BDBE}" type="presParOf" srcId="{C657F0BF-5EEF-4EE7-A707-A7C01C45FD9F}" destId="{69F5DD8F-D664-4FB9-8E61-8CF008CCA6FF}" srcOrd="1" destOrd="0" presId="urn:microsoft.com/office/officeart/2005/8/layout/hProcess10"/>
    <dgm:cxn modelId="{EF93064B-741C-42B4-9089-7E414846DB38}" type="presParOf" srcId="{FC596EA9-F3EF-409A-B2F0-40F7019A52E5}" destId="{9FEF4860-1B02-4737-980B-089DF6C435C3}" srcOrd="5" destOrd="0" presId="urn:microsoft.com/office/officeart/2005/8/layout/hProcess10"/>
    <dgm:cxn modelId="{84C6A983-7821-48FB-A06E-FE30626DE75A}" type="presParOf" srcId="{9FEF4860-1B02-4737-980B-089DF6C435C3}" destId="{38ADFAC0-9812-40BC-8908-288E9F4881BB}" srcOrd="0" destOrd="0" presId="urn:microsoft.com/office/officeart/2005/8/layout/hProcess10"/>
    <dgm:cxn modelId="{50E17E42-8E3E-495F-B82B-FA9A9AAC8D20}" type="presParOf" srcId="{FC596EA9-F3EF-409A-B2F0-40F7019A52E5}" destId="{E21F5F61-BE3A-44DC-9AF3-BE9402129022}" srcOrd="6" destOrd="0" presId="urn:microsoft.com/office/officeart/2005/8/layout/hProcess10"/>
    <dgm:cxn modelId="{07301410-47E0-47B7-8E15-E682FA776CFA}" type="presParOf" srcId="{E21F5F61-BE3A-44DC-9AF3-BE9402129022}" destId="{328347A8-6D31-4003-941F-E0F059124361}" srcOrd="0" destOrd="0" presId="urn:microsoft.com/office/officeart/2005/8/layout/hProcess10"/>
    <dgm:cxn modelId="{63F9AE89-2EB6-42CE-BD0F-A38F55F1C69A}" type="presParOf" srcId="{E21F5F61-BE3A-44DC-9AF3-BE9402129022}" destId="{FE6856D5-701E-451D-ABCE-66D498A61F7B}" srcOrd="1" destOrd="0" presId="urn:microsoft.com/office/officeart/2005/8/layout/hProcess10"/>
    <dgm:cxn modelId="{AB1D5DC1-9AF7-4206-951A-4277574B025A}" type="presParOf" srcId="{FC596EA9-F3EF-409A-B2F0-40F7019A52E5}" destId="{00EC2FFD-C9CF-44B8-B4BE-7626C5482B14}" srcOrd="7" destOrd="0" presId="urn:microsoft.com/office/officeart/2005/8/layout/hProcess10"/>
    <dgm:cxn modelId="{E83C19AD-940D-4E30-A300-761F5B842EA9}" type="presParOf" srcId="{00EC2FFD-C9CF-44B8-B4BE-7626C5482B14}" destId="{A3202B00-09C9-4FAD-8FEE-AC7032AFDA2A}" srcOrd="0" destOrd="0" presId="urn:microsoft.com/office/officeart/2005/8/layout/hProcess10"/>
    <dgm:cxn modelId="{A7D76CED-05B4-43A2-9B7A-086DE2A3C60F}" type="presParOf" srcId="{FC596EA9-F3EF-409A-B2F0-40F7019A52E5}" destId="{5965AD9E-CB8A-4348-9003-E53BCE31F0CC}" srcOrd="8" destOrd="0" presId="urn:microsoft.com/office/officeart/2005/8/layout/hProcess10"/>
    <dgm:cxn modelId="{7D673DA6-43C4-4B56-BA2B-81A12DA4BD0F}" type="presParOf" srcId="{5965AD9E-CB8A-4348-9003-E53BCE31F0CC}" destId="{8F53CC4B-E805-4E9B-8A4C-5F53435768E7}" srcOrd="0" destOrd="0" presId="urn:microsoft.com/office/officeart/2005/8/layout/hProcess10"/>
    <dgm:cxn modelId="{8456D4BF-92F3-4E42-9808-B5C161CC8659}" type="presParOf" srcId="{5965AD9E-CB8A-4348-9003-E53BCE31F0CC}" destId="{7AFFC96E-974B-424B-93E9-446B3E11967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948CFA-C343-4EB1-BC8A-E1CADFDE5AE5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B4F0143-FDE5-4A5C-A126-A95237002187}">
      <dgm:prSet phldrT="[Texto]" custT="1"/>
      <dgm:spPr/>
      <dgm:t>
        <a:bodyPr/>
        <a:lstStyle/>
        <a:p>
          <a:r>
            <a:rPr lang="es-EC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CDA52-2C1E-4063-B385-3BD21AAB543A}" type="parTrans" cxnId="{36ADE056-7AFB-4B78-ACD7-C2675CF8DF6F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5DADD-3E62-41F5-A393-2AD287EDF1E4}" type="sibTrans" cxnId="{36ADE056-7AFB-4B78-ACD7-C2675CF8DF6F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B0DCC-6769-4D6C-9930-0F48A435C1B9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Tipos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05B60-A384-47EA-AC85-140992F06C59}" type="parTrans" cxnId="{9E85C18E-7B91-4AB7-BA3F-94759C0C4C7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20C39-A243-4A20-BE68-C443C9EE5A59}" type="sibTrans" cxnId="{9E85C18E-7B91-4AB7-BA3F-94759C0C4C7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F13E0-25E9-444B-AD13-182FEAED2E13}">
      <dgm:prSet phldrT="[Texto]" custT="1"/>
      <dgm:spPr/>
      <dgm:t>
        <a:bodyPr/>
        <a:lstStyle/>
        <a:p>
          <a:pPr algn="l"/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finalidad: </a:t>
          </a:r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</a:p>
        <a:p>
          <a:pPr algn="l"/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información: </a:t>
          </a:r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</dgm:t>
    </dgm:pt>
    <dgm:pt modelId="{54663F19-C328-47B8-B90A-B0DA6DA84BF0}" type="parTrans" cxnId="{A90D30E3-C0D5-455D-A385-51F33421D84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4FC20-AB29-426D-B3AB-51D8434DDEEB}" type="sibTrans" cxnId="{A90D30E3-C0D5-455D-A385-51F33421D84B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D24DA-6F70-46CE-ACAD-9E02514504E1}">
      <dgm:prSet phldrT="[Texto]" custT="1"/>
      <dgm:spPr/>
      <dgm:t>
        <a:bodyPr/>
        <a:lstStyle/>
        <a:p>
          <a:pPr algn="l"/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variables: </a:t>
          </a:r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  <a:p>
          <a:pPr algn="l"/>
          <a:r>
            <a:rPr lang="es-EC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alcance: </a:t>
          </a:r>
          <a:r>
            <a:rPr lang="es-EC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CFC59-D47C-4DCB-8F32-8CB13DFB73A8}" type="parTrans" cxnId="{EDED192E-9A51-405F-B2F7-4436815CC14A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B5F36-137D-4698-A388-48BB70A35E28}" type="sibTrans" cxnId="{EDED192E-9A51-405F-B2F7-4436815CC14A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04FA8-61BF-4F70-98D4-56F2822A6154}">
      <dgm:prSet phldrT="[Texto]" custT="1"/>
      <dgm:spPr/>
      <dgm:t>
        <a:bodyPr/>
        <a:lstStyle/>
        <a:p>
          <a:r>
            <a:rPr lang="es-E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Técnicas</a:t>
          </a:r>
          <a:endParaRPr lang="es-E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4F3AB-D291-47D0-8BC9-EA214D7C1875}" type="parTrans" cxnId="{AF64FFF9-55F5-488C-BC3B-BE66368A0AB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AB29E-1BA0-4C26-ABA2-CD98C555228C}" type="sibTrans" cxnId="{AF64FFF9-55F5-488C-BC3B-BE66368A0AB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C3CF7-9095-4B5D-B4A6-C75BE2E7412C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0F710-5E56-43A4-9CD6-99C127CBEA2B}" type="parTrans" cxnId="{74E43FFA-9615-4F27-95E6-16E77EBBAC5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6D50C-8FC9-4513-A864-E9D89DA1CCE0}" type="sibTrans" cxnId="{74E43FFA-9615-4F27-95E6-16E77EBBAC5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04A32-A445-4344-99D1-074BE4D3BA47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02957-4E99-4B73-A00D-30FD2553B428}" type="parTrans" cxnId="{9FDF646E-6289-46A6-B262-4C9DAF71FC3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A5882-5481-42E5-AF63-28A57B212CDE}" type="sibTrans" cxnId="{9FDF646E-6289-46A6-B262-4C9DAF71FC31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B69B2-18E7-4B31-8214-348C72D40960}">
      <dgm:prSet custT="1"/>
      <dgm:spPr/>
      <dgm:t>
        <a:bodyPr/>
        <a:lstStyle/>
        <a:p>
          <a:r>
            <a:rPr lang="es-EC" sz="24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  <a:endParaRPr lang="es-ES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D93E7-124E-4157-B44C-1D72FF358BDF}" type="parTrans" cxnId="{EDB4A8C1-7D8A-4347-AF25-E121C76DBF9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C2C0F-166F-449D-86CB-9274D75E6EA9}" type="sibTrans" cxnId="{EDB4A8C1-7D8A-4347-AF25-E121C76DBF9E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78A16-F6C3-495C-8ECD-D3115CCF8523}" type="pres">
      <dgm:prSet presAssocID="{B1948CFA-C343-4EB1-BC8A-E1CADFDE5A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E48EEE-8921-4E30-9DE2-31C3D8A71496}" type="pres">
      <dgm:prSet presAssocID="{3BC04FA8-61BF-4F70-98D4-56F2822A6154}" presName="boxAndChildren" presStyleCnt="0"/>
      <dgm:spPr/>
      <dgm:t>
        <a:bodyPr/>
        <a:lstStyle/>
        <a:p>
          <a:endParaRPr lang="es-ES"/>
        </a:p>
      </dgm:t>
    </dgm:pt>
    <dgm:pt modelId="{EF1B0C33-A057-461F-8A75-56C665E6B7C2}" type="pres">
      <dgm:prSet presAssocID="{3BC04FA8-61BF-4F70-98D4-56F2822A6154}" presName="parentTextBox" presStyleLbl="node1" presStyleIdx="0" presStyleCnt="3"/>
      <dgm:spPr/>
      <dgm:t>
        <a:bodyPr/>
        <a:lstStyle/>
        <a:p>
          <a:endParaRPr lang="es-ES"/>
        </a:p>
      </dgm:t>
    </dgm:pt>
    <dgm:pt modelId="{7701F3E5-8E88-4C8D-BA2E-96B142665976}" type="pres">
      <dgm:prSet presAssocID="{3BC04FA8-61BF-4F70-98D4-56F2822A6154}" presName="entireBox" presStyleLbl="node1" presStyleIdx="0" presStyleCnt="3"/>
      <dgm:spPr/>
      <dgm:t>
        <a:bodyPr/>
        <a:lstStyle/>
        <a:p>
          <a:endParaRPr lang="es-ES"/>
        </a:p>
      </dgm:t>
    </dgm:pt>
    <dgm:pt modelId="{31D4FCE7-EBA0-4CED-AF75-262BECEE6B64}" type="pres">
      <dgm:prSet presAssocID="{3BC04FA8-61BF-4F70-98D4-56F2822A6154}" presName="descendantBox" presStyleCnt="0"/>
      <dgm:spPr/>
      <dgm:t>
        <a:bodyPr/>
        <a:lstStyle/>
        <a:p>
          <a:endParaRPr lang="es-ES"/>
        </a:p>
      </dgm:t>
    </dgm:pt>
    <dgm:pt modelId="{0CE7760E-A688-4FF2-92F2-9B5D48608353}" type="pres">
      <dgm:prSet presAssocID="{E0DC3CF7-9095-4B5D-B4A6-C75BE2E7412C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AA011-60C8-418B-8CFA-DC3B3B0C47D2}" type="pres">
      <dgm:prSet presAssocID="{03504A32-A445-4344-99D1-074BE4D3BA47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0B7EF-C73E-430C-9890-0F15654019C2}" type="pres">
      <dgm:prSet presAssocID="{DB420C39-A243-4A20-BE68-C443C9EE5A59}" presName="sp" presStyleCnt="0"/>
      <dgm:spPr/>
      <dgm:t>
        <a:bodyPr/>
        <a:lstStyle/>
        <a:p>
          <a:endParaRPr lang="es-ES"/>
        </a:p>
      </dgm:t>
    </dgm:pt>
    <dgm:pt modelId="{BC17A963-77E9-4E27-862B-2B408FE97EC6}" type="pres">
      <dgm:prSet presAssocID="{509B0DCC-6769-4D6C-9930-0F48A435C1B9}" presName="arrowAndChildren" presStyleCnt="0"/>
      <dgm:spPr/>
      <dgm:t>
        <a:bodyPr/>
        <a:lstStyle/>
        <a:p>
          <a:endParaRPr lang="es-ES"/>
        </a:p>
      </dgm:t>
    </dgm:pt>
    <dgm:pt modelId="{21CB2ED0-5BB6-4AA9-8679-D54041BB7FC5}" type="pres">
      <dgm:prSet presAssocID="{509B0DCC-6769-4D6C-9930-0F48A435C1B9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6FD41491-DBA9-4C20-B02E-F8E5A147A7EB}" type="pres">
      <dgm:prSet presAssocID="{509B0DCC-6769-4D6C-9930-0F48A435C1B9}" presName="arrow" presStyleLbl="node1" presStyleIdx="1" presStyleCnt="3"/>
      <dgm:spPr/>
      <dgm:t>
        <a:bodyPr/>
        <a:lstStyle/>
        <a:p>
          <a:endParaRPr lang="es-ES"/>
        </a:p>
      </dgm:t>
    </dgm:pt>
    <dgm:pt modelId="{6ED7BF88-31CE-47E3-9CFB-E7EFE1697ABF}" type="pres">
      <dgm:prSet presAssocID="{509B0DCC-6769-4D6C-9930-0F48A435C1B9}" presName="descendantArrow" presStyleCnt="0"/>
      <dgm:spPr/>
      <dgm:t>
        <a:bodyPr/>
        <a:lstStyle/>
        <a:p>
          <a:endParaRPr lang="es-ES"/>
        </a:p>
      </dgm:t>
    </dgm:pt>
    <dgm:pt modelId="{B2B52CDB-1EAA-490D-A3AD-2B403443A57C}" type="pres">
      <dgm:prSet presAssocID="{D7FF13E0-25E9-444B-AD13-182FEAED2E13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40821-4331-4D16-846C-E437FD4BE67C}" type="pres">
      <dgm:prSet presAssocID="{BECD24DA-6F70-46CE-ACAD-9E02514504E1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5C031B-7D5D-4D75-92AF-D4AE48B6911E}" type="pres">
      <dgm:prSet presAssocID="{E1E5DADD-3E62-41F5-A393-2AD287EDF1E4}" presName="sp" presStyleCnt="0"/>
      <dgm:spPr/>
      <dgm:t>
        <a:bodyPr/>
        <a:lstStyle/>
        <a:p>
          <a:endParaRPr lang="es-ES"/>
        </a:p>
      </dgm:t>
    </dgm:pt>
    <dgm:pt modelId="{D4D683BC-44C1-4F71-84DE-66EC7A5F57FD}" type="pres">
      <dgm:prSet presAssocID="{8B4F0143-FDE5-4A5C-A126-A95237002187}" presName="arrowAndChildren" presStyleCnt="0"/>
      <dgm:spPr/>
      <dgm:t>
        <a:bodyPr/>
        <a:lstStyle/>
        <a:p>
          <a:endParaRPr lang="es-ES"/>
        </a:p>
      </dgm:t>
    </dgm:pt>
    <dgm:pt modelId="{AF4F547D-261F-4AAF-BCE9-58ABD1A7FC75}" type="pres">
      <dgm:prSet presAssocID="{8B4F0143-FDE5-4A5C-A126-A95237002187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704A249D-0FBE-4CC9-A373-523A5C5C1B49}" type="pres">
      <dgm:prSet presAssocID="{8B4F0143-FDE5-4A5C-A126-A95237002187}" presName="arrow" presStyleLbl="node1" presStyleIdx="2" presStyleCnt="3"/>
      <dgm:spPr/>
      <dgm:t>
        <a:bodyPr/>
        <a:lstStyle/>
        <a:p>
          <a:endParaRPr lang="es-ES"/>
        </a:p>
      </dgm:t>
    </dgm:pt>
    <dgm:pt modelId="{73BCD050-1A11-4EB0-A690-02A06674BF2E}" type="pres">
      <dgm:prSet presAssocID="{8B4F0143-FDE5-4A5C-A126-A95237002187}" presName="descendantArrow" presStyleCnt="0"/>
      <dgm:spPr/>
      <dgm:t>
        <a:bodyPr/>
        <a:lstStyle/>
        <a:p>
          <a:endParaRPr lang="es-ES"/>
        </a:p>
      </dgm:t>
    </dgm:pt>
    <dgm:pt modelId="{8DD8CAD3-187D-45C7-B3F2-FE66C6D8E3CE}" type="pres">
      <dgm:prSet presAssocID="{0E3B69B2-18E7-4B31-8214-348C72D40960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7DEA99-0CD2-46EE-A4C9-E6C381622DB9}" type="presOf" srcId="{509B0DCC-6769-4D6C-9930-0F48A435C1B9}" destId="{21CB2ED0-5BB6-4AA9-8679-D54041BB7FC5}" srcOrd="0" destOrd="0" presId="urn:microsoft.com/office/officeart/2005/8/layout/process4"/>
    <dgm:cxn modelId="{DB60FE1E-DC27-437B-AAD7-DDDD7EE9CC83}" type="presOf" srcId="{3BC04FA8-61BF-4F70-98D4-56F2822A6154}" destId="{7701F3E5-8E88-4C8D-BA2E-96B142665976}" srcOrd="1" destOrd="0" presId="urn:microsoft.com/office/officeart/2005/8/layout/process4"/>
    <dgm:cxn modelId="{9FDF646E-6289-46A6-B262-4C9DAF71FC31}" srcId="{3BC04FA8-61BF-4F70-98D4-56F2822A6154}" destId="{03504A32-A445-4344-99D1-074BE4D3BA47}" srcOrd="1" destOrd="0" parTransId="{FB502957-4E99-4B73-A00D-30FD2553B428}" sibTransId="{DAAA5882-5481-42E5-AF63-28A57B212CDE}"/>
    <dgm:cxn modelId="{132DD18C-5DBF-4C9B-B106-79AF5C78B319}" type="presOf" srcId="{509B0DCC-6769-4D6C-9930-0F48A435C1B9}" destId="{6FD41491-DBA9-4C20-B02E-F8E5A147A7EB}" srcOrd="1" destOrd="0" presId="urn:microsoft.com/office/officeart/2005/8/layout/process4"/>
    <dgm:cxn modelId="{9E85C18E-7B91-4AB7-BA3F-94759C0C4C7E}" srcId="{B1948CFA-C343-4EB1-BC8A-E1CADFDE5AE5}" destId="{509B0DCC-6769-4D6C-9930-0F48A435C1B9}" srcOrd="1" destOrd="0" parTransId="{68705B60-A384-47EA-AC85-140992F06C59}" sibTransId="{DB420C39-A243-4A20-BE68-C443C9EE5A59}"/>
    <dgm:cxn modelId="{EDB4A8C1-7D8A-4347-AF25-E121C76DBF9E}" srcId="{8B4F0143-FDE5-4A5C-A126-A95237002187}" destId="{0E3B69B2-18E7-4B31-8214-348C72D40960}" srcOrd="0" destOrd="0" parTransId="{FCBD93E7-124E-4157-B44C-1D72FF358BDF}" sibTransId="{F4EC2C0F-166F-449D-86CB-9274D75E6EA9}"/>
    <dgm:cxn modelId="{CC0D868E-6474-4F84-9BB4-D6366AAA00E6}" type="presOf" srcId="{B1948CFA-C343-4EB1-BC8A-E1CADFDE5AE5}" destId="{AE278A16-F6C3-495C-8ECD-D3115CCF8523}" srcOrd="0" destOrd="0" presId="urn:microsoft.com/office/officeart/2005/8/layout/process4"/>
    <dgm:cxn modelId="{51F9E9B4-622F-4932-BC57-20DDC460F4BC}" type="presOf" srcId="{E0DC3CF7-9095-4B5D-B4A6-C75BE2E7412C}" destId="{0CE7760E-A688-4FF2-92F2-9B5D48608353}" srcOrd="0" destOrd="0" presId="urn:microsoft.com/office/officeart/2005/8/layout/process4"/>
    <dgm:cxn modelId="{74E43FFA-9615-4F27-95E6-16E77EBBAC57}" srcId="{3BC04FA8-61BF-4F70-98D4-56F2822A6154}" destId="{E0DC3CF7-9095-4B5D-B4A6-C75BE2E7412C}" srcOrd="0" destOrd="0" parTransId="{DFC0F710-5E56-43A4-9CD6-99C127CBEA2B}" sibTransId="{7DC6D50C-8FC9-4513-A864-E9D89DA1CCE0}"/>
    <dgm:cxn modelId="{007E85AC-4171-4104-AD9B-5E09D011D106}" type="presOf" srcId="{8B4F0143-FDE5-4A5C-A126-A95237002187}" destId="{AF4F547D-261F-4AAF-BCE9-58ABD1A7FC75}" srcOrd="0" destOrd="0" presId="urn:microsoft.com/office/officeart/2005/8/layout/process4"/>
    <dgm:cxn modelId="{F71DC9DE-EF1E-4330-AF5E-546E737301EA}" type="presOf" srcId="{3BC04FA8-61BF-4F70-98D4-56F2822A6154}" destId="{EF1B0C33-A057-461F-8A75-56C665E6B7C2}" srcOrd="0" destOrd="0" presId="urn:microsoft.com/office/officeart/2005/8/layout/process4"/>
    <dgm:cxn modelId="{EC7BEEDC-13B5-434A-96EF-F7DE27BE363E}" type="presOf" srcId="{BECD24DA-6F70-46CE-ACAD-9E02514504E1}" destId="{27740821-4331-4D16-846C-E437FD4BE67C}" srcOrd="0" destOrd="0" presId="urn:microsoft.com/office/officeart/2005/8/layout/process4"/>
    <dgm:cxn modelId="{36ADE056-7AFB-4B78-ACD7-C2675CF8DF6F}" srcId="{B1948CFA-C343-4EB1-BC8A-E1CADFDE5AE5}" destId="{8B4F0143-FDE5-4A5C-A126-A95237002187}" srcOrd="0" destOrd="0" parTransId="{351CDA52-2C1E-4063-B385-3BD21AAB543A}" sibTransId="{E1E5DADD-3E62-41F5-A393-2AD287EDF1E4}"/>
    <dgm:cxn modelId="{AF64FFF9-55F5-488C-BC3B-BE66368A0ABC}" srcId="{B1948CFA-C343-4EB1-BC8A-E1CADFDE5AE5}" destId="{3BC04FA8-61BF-4F70-98D4-56F2822A6154}" srcOrd="2" destOrd="0" parTransId="{67C4F3AB-D291-47D0-8BC9-EA214D7C1875}" sibTransId="{161AB29E-1BA0-4C26-ABA2-CD98C555228C}"/>
    <dgm:cxn modelId="{345DE38D-1AFE-4DB2-8EB3-0461EAE99BB1}" type="presOf" srcId="{8B4F0143-FDE5-4A5C-A126-A95237002187}" destId="{704A249D-0FBE-4CC9-A373-523A5C5C1B49}" srcOrd="1" destOrd="0" presId="urn:microsoft.com/office/officeart/2005/8/layout/process4"/>
    <dgm:cxn modelId="{3A9EBDC6-165D-4C54-A3C0-C11C8A5D65F5}" type="presOf" srcId="{03504A32-A445-4344-99D1-074BE4D3BA47}" destId="{834AA011-60C8-418B-8CFA-DC3B3B0C47D2}" srcOrd="0" destOrd="0" presId="urn:microsoft.com/office/officeart/2005/8/layout/process4"/>
    <dgm:cxn modelId="{A90D30E3-C0D5-455D-A385-51F33421D84B}" srcId="{509B0DCC-6769-4D6C-9930-0F48A435C1B9}" destId="{D7FF13E0-25E9-444B-AD13-182FEAED2E13}" srcOrd="0" destOrd="0" parTransId="{54663F19-C328-47B8-B90A-B0DA6DA84BF0}" sibTransId="{B944FC20-AB29-426D-B3AB-51D8434DDEEB}"/>
    <dgm:cxn modelId="{6FA2074B-4056-4AA0-AC16-7CCF8592E698}" type="presOf" srcId="{D7FF13E0-25E9-444B-AD13-182FEAED2E13}" destId="{B2B52CDB-1EAA-490D-A3AD-2B403443A57C}" srcOrd="0" destOrd="0" presId="urn:microsoft.com/office/officeart/2005/8/layout/process4"/>
    <dgm:cxn modelId="{EDED192E-9A51-405F-B2F7-4436815CC14A}" srcId="{509B0DCC-6769-4D6C-9930-0F48A435C1B9}" destId="{BECD24DA-6F70-46CE-ACAD-9E02514504E1}" srcOrd="1" destOrd="0" parTransId="{EA7CFC59-D47C-4DCB-8F32-8CB13DFB73A8}" sibTransId="{218B5F36-137D-4698-A388-48BB70A35E28}"/>
    <dgm:cxn modelId="{A8A0FB80-D906-42D7-A275-DEF5E21E0179}" type="presOf" srcId="{0E3B69B2-18E7-4B31-8214-348C72D40960}" destId="{8DD8CAD3-187D-45C7-B3F2-FE66C6D8E3CE}" srcOrd="0" destOrd="0" presId="urn:microsoft.com/office/officeart/2005/8/layout/process4"/>
    <dgm:cxn modelId="{89ABEEC9-95D4-4721-99DC-174D3B453075}" type="presParOf" srcId="{AE278A16-F6C3-495C-8ECD-D3115CCF8523}" destId="{89E48EEE-8921-4E30-9DE2-31C3D8A71496}" srcOrd="0" destOrd="0" presId="urn:microsoft.com/office/officeart/2005/8/layout/process4"/>
    <dgm:cxn modelId="{DA345F43-2C6D-4876-A17B-199F7F61FBE5}" type="presParOf" srcId="{89E48EEE-8921-4E30-9DE2-31C3D8A71496}" destId="{EF1B0C33-A057-461F-8A75-56C665E6B7C2}" srcOrd="0" destOrd="0" presId="urn:microsoft.com/office/officeart/2005/8/layout/process4"/>
    <dgm:cxn modelId="{42D70B9D-A5E2-4E4B-92BC-5C7BAE4212FF}" type="presParOf" srcId="{89E48EEE-8921-4E30-9DE2-31C3D8A71496}" destId="{7701F3E5-8E88-4C8D-BA2E-96B142665976}" srcOrd="1" destOrd="0" presId="urn:microsoft.com/office/officeart/2005/8/layout/process4"/>
    <dgm:cxn modelId="{A078E019-7A3F-4DA0-9282-587E3A3FE5A6}" type="presParOf" srcId="{89E48EEE-8921-4E30-9DE2-31C3D8A71496}" destId="{31D4FCE7-EBA0-4CED-AF75-262BECEE6B64}" srcOrd="2" destOrd="0" presId="urn:microsoft.com/office/officeart/2005/8/layout/process4"/>
    <dgm:cxn modelId="{EF1425B0-D85B-4474-89F0-91CA802E35D7}" type="presParOf" srcId="{31D4FCE7-EBA0-4CED-AF75-262BECEE6B64}" destId="{0CE7760E-A688-4FF2-92F2-9B5D48608353}" srcOrd="0" destOrd="0" presId="urn:microsoft.com/office/officeart/2005/8/layout/process4"/>
    <dgm:cxn modelId="{78125F5E-26C4-4826-A9D0-D80E0326A673}" type="presParOf" srcId="{31D4FCE7-EBA0-4CED-AF75-262BECEE6B64}" destId="{834AA011-60C8-418B-8CFA-DC3B3B0C47D2}" srcOrd="1" destOrd="0" presId="urn:microsoft.com/office/officeart/2005/8/layout/process4"/>
    <dgm:cxn modelId="{A8F5D5AE-4137-4802-901B-C03F859E3F03}" type="presParOf" srcId="{AE278A16-F6C3-495C-8ECD-D3115CCF8523}" destId="{F840B7EF-C73E-430C-9890-0F15654019C2}" srcOrd="1" destOrd="0" presId="urn:microsoft.com/office/officeart/2005/8/layout/process4"/>
    <dgm:cxn modelId="{BD91E8E6-3BE2-4001-9056-4AE93A9A3A67}" type="presParOf" srcId="{AE278A16-F6C3-495C-8ECD-D3115CCF8523}" destId="{BC17A963-77E9-4E27-862B-2B408FE97EC6}" srcOrd="2" destOrd="0" presId="urn:microsoft.com/office/officeart/2005/8/layout/process4"/>
    <dgm:cxn modelId="{FFF938BC-9EF8-4E58-A405-D8F97FAA598C}" type="presParOf" srcId="{BC17A963-77E9-4E27-862B-2B408FE97EC6}" destId="{21CB2ED0-5BB6-4AA9-8679-D54041BB7FC5}" srcOrd="0" destOrd="0" presId="urn:microsoft.com/office/officeart/2005/8/layout/process4"/>
    <dgm:cxn modelId="{8B616B79-FEC0-40AC-A163-47362E86FDE6}" type="presParOf" srcId="{BC17A963-77E9-4E27-862B-2B408FE97EC6}" destId="{6FD41491-DBA9-4C20-B02E-F8E5A147A7EB}" srcOrd="1" destOrd="0" presId="urn:microsoft.com/office/officeart/2005/8/layout/process4"/>
    <dgm:cxn modelId="{7CE55441-472E-40DF-A973-64C33812AC6D}" type="presParOf" srcId="{BC17A963-77E9-4E27-862B-2B408FE97EC6}" destId="{6ED7BF88-31CE-47E3-9CFB-E7EFE1697ABF}" srcOrd="2" destOrd="0" presId="urn:microsoft.com/office/officeart/2005/8/layout/process4"/>
    <dgm:cxn modelId="{84A45D38-FAA8-4981-8976-4145BC672FC1}" type="presParOf" srcId="{6ED7BF88-31CE-47E3-9CFB-E7EFE1697ABF}" destId="{B2B52CDB-1EAA-490D-A3AD-2B403443A57C}" srcOrd="0" destOrd="0" presId="urn:microsoft.com/office/officeart/2005/8/layout/process4"/>
    <dgm:cxn modelId="{C84605BA-2C2F-4EB0-8AED-42D8C2CB8226}" type="presParOf" srcId="{6ED7BF88-31CE-47E3-9CFB-E7EFE1697ABF}" destId="{27740821-4331-4D16-846C-E437FD4BE67C}" srcOrd="1" destOrd="0" presId="urn:microsoft.com/office/officeart/2005/8/layout/process4"/>
    <dgm:cxn modelId="{34B19477-90F7-43F7-954B-50B0798164F7}" type="presParOf" srcId="{AE278A16-F6C3-495C-8ECD-D3115CCF8523}" destId="{8D5C031B-7D5D-4D75-92AF-D4AE48B6911E}" srcOrd="3" destOrd="0" presId="urn:microsoft.com/office/officeart/2005/8/layout/process4"/>
    <dgm:cxn modelId="{6AB26470-15B1-4EFA-A6C2-FF3C695AE14E}" type="presParOf" srcId="{AE278A16-F6C3-495C-8ECD-D3115CCF8523}" destId="{D4D683BC-44C1-4F71-84DE-66EC7A5F57FD}" srcOrd="4" destOrd="0" presId="urn:microsoft.com/office/officeart/2005/8/layout/process4"/>
    <dgm:cxn modelId="{ED9B7878-8948-4DCE-ADC5-BDE3C97F7370}" type="presParOf" srcId="{D4D683BC-44C1-4F71-84DE-66EC7A5F57FD}" destId="{AF4F547D-261F-4AAF-BCE9-58ABD1A7FC75}" srcOrd="0" destOrd="0" presId="urn:microsoft.com/office/officeart/2005/8/layout/process4"/>
    <dgm:cxn modelId="{298980DE-7AD3-4576-A79C-FAFEFA926B8B}" type="presParOf" srcId="{D4D683BC-44C1-4F71-84DE-66EC7A5F57FD}" destId="{704A249D-0FBE-4CC9-A373-523A5C5C1B49}" srcOrd="1" destOrd="0" presId="urn:microsoft.com/office/officeart/2005/8/layout/process4"/>
    <dgm:cxn modelId="{CB36EB7E-5C49-473D-B6F1-BAEE0C51AA9D}" type="presParOf" srcId="{D4D683BC-44C1-4F71-84DE-66EC7A5F57FD}" destId="{73BCD050-1A11-4EB0-A690-02A06674BF2E}" srcOrd="2" destOrd="0" presId="urn:microsoft.com/office/officeart/2005/8/layout/process4"/>
    <dgm:cxn modelId="{3B3FEB61-9938-459D-8572-CEEFA03F67E0}" type="presParOf" srcId="{73BCD050-1A11-4EB0-A690-02A06674BF2E}" destId="{8DD8CAD3-187D-45C7-B3F2-FE66C6D8E3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456121-839E-4C03-BDEA-6F19AD86AEAB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BA5575F-78F1-4317-961E-70906EDB80C2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27269-C900-42BE-9894-ECB267FD4946}" type="parTrans" cxnId="{26188F3D-D4E8-488A-93BE-1BB6CE8E021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46C13-09F9-411A-8813-4F13CF4CA69D}" type="sibTrans" cxnId="{26188F3D-D4E8-488A-93BE-1BB6CE8E021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B1180-E2F2-4CD3-9F27-CD9D033034F9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Propuestas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32D1D-3451-4A42-879C-2CC8CB657E3E}" type="parTrans" cxnId="{E1B41235-4CEE-47A0-B5B5-D0FD0838E190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26C3E-D8EB-41C8-9899-9B104BEEC9FF}" type="sibTrans" cxnId="{E1B41235-4CEE-47A0-B5B5-D0FD0838E190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CC36C-806C-440F-9E14-4AA3FF538EB2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95198-85E2-42ED-9913-5B242FF73AF7}" type="parTrans" cxnId="{ECF51532-BC35-4AD7-A0E3-A5ECFE20E3E6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50DA9-4EEA-486C-A0E7-3DC1CCF796E7}" type="sibTrans" cxnId="{ECF51532-BC35-4AD7-A0E3-A5ECFE20E3E6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DF9FF4-0D0C-4ABA-9AF9-691450455E3C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ABCF7-75DC-4B01-964D-1A205F28BA6E}" type="parTrans" cxnId="{469C3792-B33C-49F2-86B1-7D17BB2C1F1D}">
      <dgm:prSet/>
      <dgm:spPr/>
      <dgm:t>
        <a:bodyPr/>
        <a:lstStyle/>
        <a:p>
          <a:endParaRPr lang="es-ES" sz="2400"/>
        </a:p>
      </dgm:t>
    </dgm:pt>
    <dgm:pt modelId="{B9B03796-9C91-4DDA-8BEC-2E90B89A63D1}" type="sibTrans" cxnId="{469C3792-B33C-49F2-86B1-7D17BB2C1F1D}">
      <dgm:prSet/>
      <dgm:spPr/>
      <dgm:t>
        <a:bodyPr/>
        <a:lstStyle/>
        <a:p>
          <a:endParaRPr lang="es-ES" sz="2400"/>
        </a:p>
      </dgm:t>
    </dgm:pt>
    <dgm:pt modelId="{696993C3-E69B-4A68-870C-239C505FD7E0}" type="pres">
      <dgm:prSet presAssocID="{C3456121-839E-4C03-BDEA-6F19AD86AE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18A86-64F1-447C-B17C-4E86551BEDE0}" type="pres">
      <dgm:prSet presAssocID="{C3456121-839E-4C03-BDEA-6F19AD86AEAB}" presName="arrow" presStyleLbl="bgShp" presStyleIdx="0" presStyleCnt="1"/>
      <dgm:spPr/>
      <dgm:t>
        <a:bodyPr/>
        <a:lstStyle/>
        <a:p>
          <a:endParaRPr lang="es-ES"/>
        </a:p>
      </dgm:t>
    </dgm:pt>
    <dgm:pt modelId="{3E15131D-7904-4F3C-9365-0B188B6A0B40}" type="pres">
      <dgm:prSet presAssocID="{C3456121-839E-4C03-BDEA-6F19AD86AEAB}" presName="points" presStyleCnt="0"/>
      <dgm:spPr/>
      <dgm:t>
        <a:bodyPr/>
        <a:lstStyle/>
        <a:p>
          <a:endParaRPr lang="es-ES"/>
        </a:p>
      </dgm:t>
    </dgm:pt>
    <dgm:pt modelId="{5D13A599-323F-46D1-86E2-C9A048F995F3}" type="pres">
      <dgm:prSet presAssocID="{2BA5575F-78F1-4317-961E-70906EDB80C2}" presName="compositeA" presStyleCnt="0"/>
      <dgm:spPr/>
      <dgm:t>
        <a:bodyPr/>
        <a:lstStyle/>
        <a:p>
          <a:endParaRPr lang="es-ES"/>
        </a:p>
      </dgm:t>
    </dgm:pt>
    <dgm:pt modelId="{FCBA3CAF-CF72-4475-866A-94F5BD326E94}" type="pres">
      <dgm:prSet presAssocID="{2BA5575F-78F1-4317-961E-70906EDB80C2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41FBC-3978-42BA-8DF4-BA1854F69F66}" type="pres">
      <dgm:prSet presAssocID="{2BA5575F-78F1-4317-961E-70906EDB80C2}" presName="circleA" presStyleLbl="node1" presStyleIdx="0" presStyleCnt="4"/>
      <dgm:spPr/>
      <dgm:t>
        <a:bodyPr/>
        <a:lstStyle/>
        <a:p>
          <a:endParaRPr lang="es-ES"/>
        </a:p>
      </dgm:t>
    </dgm:pt>
    <dgm:pt modelId="{17DC691F-F7E1-4EE4-9B98-0DB22A504AA1}" type="pres">
      <dgm:prSet presAssocID="{2BA5575F-78F1-4317-961E-70906EDB80C2}" presName="spaceA" presStyleCnt="0"/>
      <dgm:spPr/>
      <dgm:t>
        <a:bodyPr/>
        <a:lstStyle/>
        <a:p>
          <a:endParaRPr lang="es-ES"/>
        </a:p>
      </dgm:t>
    </dgm:pt>
    <dgm:pt modelId="{F4596D0B-B03A-470B-89F5-D8E2BC70A222}" type="pres">
      <dgm:prSet presAssocID="{19146C13-09F9-411A-8813-4F13CF4CA69D}" presName="space" presStyleCnt="0"/>
      <dgm:spPr/>
      <dgm:t>
        <a:bodyPr/>
        <a:lstStyle/>
        <a:p>
          <a:endParaRPr lang="es-ES"/>
        </a:p>
      </dgm:t>
    </dgm:pt>
    <dgm:pt modelId="{F2388AF4-01D4-47EE-BBE7-29415310BF4D}" type="pres">
      <dgm:prSet presAssocID="{433B1180-E2F2-4CD3-9F27-CD9D033034F9}" presName="compositeB" presStyleCnt="0"/>
      <dgm:spPr/>
      <dgm:t>
        <a:bodyPr/>
        <a:lstStyle/>
        <a:p>
          <a:endParaRPr lang="es-ES"/>
        </a:p>
      </dgm:t>
    </dgm:pt>
    <dgm:pt modelId="{3EF32AD1-A0B3-439B-ABA8-02F92B125065}" type="pres">
      <dgm:prSet presAssocID="{433B1180-E2F2-4CD3-9F27-CD9D033034F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D13E7-56B5-4DF9-AFE0-846D590E80D2}" type="pres">
      <dgm:prSet presAssocID="{433B1180-E2F2-4CD3-9F27-CD9D033034F9}" presName="circleB" presStyleLbl="node1" presStyleIdx="1" presStyleCnt="4"/>
      <dgm:spPr/>
      <dgm:t>
        <a:bodyPr/>
        <a:lstStyle/>
        <a:p>
          <a:endParaRPr lang="es-ES"/>
        </a:p>
      </dgm:t>
    </dgm:pt>
    <dgm:pt modelId="{E1E61352-A006-4DBA-BF52-E1E3D123BEC4}" type="pres">
      <dgm:prSet presAssocID="{433B1180-E2F2-4CD3-9F27-CD9D033034F9}" presName="spaceB" presStyleCnt="0"/>
      <dgm:spPr/>
      <dgm:t>
        <a:bodyPr/>
        <a:lstStyle/>
        <a:p>
          <a:endParaRPr lang="es-ES"/>
        </a:p>
      </dgm:t>
    </dgm:pt>
    <dgm:pt modelId="{9DC5F642-FBB5-4598-8467-7ACE547FA2E3}" type="pres">
      <dgm:prSet presAssocID="{E2026C3E-D8EB-41C8-9899-9B104BEEC9FF}" presName="space" presStyleCnt="0"/>
      <dgm:spPr/>
      <dgm:t>
        <a:bodyPr/>
        <a:lstStyle/>
        <a:p>
          <a:endParaRPr lang="es-ES"/>
        </a:p>
      </dgm:t>
    </dgm:pt>
    <dgm:pt modelId="{5F992051-A19E-4BF4-8348-C78DA6338274}" type="pres">
      <dgm:prSet presAssocID="{A2DF9FF4-0D0C-4ABA-9AF9-691450455E3C}" presName="compositeA" presStyleCnt="0"/>
      <dgm:spPr/>
      <dgm:t>
        <a:bodyPr/>
        <a:lstStyle/>
        <a:p>
          <a:endParaRPr lang="es-ES"/>
        </a:p>
      </dgm:t>
    </dgm:pt>
    <dgm:pt modelId="{BAD6B860-63BB-45D2-86C2-5A562994C3DE}" type="pres">
      <dgm:prSet presAssocID="{A2DF9FF4-0D0C-4ABA-9AF9-691450455E3C}" presName="textA" presStyleLbl="revTx" presStyleIdx="2" presStyleCnt="4" custScaleX="103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AB986-B3C0-42C1-88C0-DB5E007A8C55}" type="pres">
      <dgm:prSet presAssocID="{A2DF9FF4-0D0C-4ABA-9AF9-691450455E3C}" presName="circleA" presStyleLbl="node1" presStyleIdx="2" presStyleCnt="4"/>
      <dgm:spPr/>
      <dgm:t>
        <a:bodyPr/>
        <a:lstStyle/>
        <a:p>
          <a:endParaRPr lang="es-ES"/>
        </a:p>
      </dgm:t>
    </dgm:pt>
    <dgm:pt modelId="{CDDFDF50-94A5-49B2-843F-F1260C910736}" type="pres">
      <dgm:prSet presAssocID="{A2DF9FF4-0D0C-4ABA-9AF9-691450455E3C}" presName="spaceA" presStyleCnt="0"/>
      <dgm:spPr/>
      <dgm:t>
        <a:bodyPr/>
        <a:lstStyle/>
        <a:p>
          <a:endParaRPr lang="es-ES"/>
        </a:p>
      </dgm:t>
    </dgm:pt>
    <dgm:pt modelId="{5967F88E-4AFF-4B42-A2EB-906FB04A91E2}" type="pres">
      <dgm:prSet presAssocID="{B9B03796-9C91-4DDA-8BEC-2E90B89A63D1}" presName="space" presStyleCnt="0"/>
      <dgm:spPr/>
      <dgm:t>
        <a:bodyPr/>
        <a:lstStyle/>
        <a:p>
          <a:endParaRPr lang="es-ES"/>
        </a:p>
      </dgm:t>
    </dgm:pt>
    <dgm:pt modelId="{0FA447CE-8E3C-4EDE-857C-0C12872A72E7}" type="pres">
      <dgm:prSet presAssocID="{02ECC36C-806C-440F-9E14-4AA3FF538EB2}" presName="compositeB" presStyleCnt="0"/>
      <dgm:spPr/>
      <dgm:t>
        <a:bodyPr/>
        <a:lstStyle/>
        <a:p>
          <a:endParaRPr lang="es-ES"/>
        </a:p>
      </dgm:t>
    </dgm:pt>
    <dgm:pt modelId="{D45F655E-69C6-4C25-9F27-9C2996144D16}" type="pres">
      <dgm:prSet presAssocID="{02ECC36C-806C-440F-9E14-4AA3FF538EB2}" presName="textB" presStyleLbl="revTx" presStyleIdx="3" presStyleCnt="4" custScaleX="127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C288B-4033-4056-9AB8-99B0717B283D}" type="pres">
      <dgm:prSet presAssocID="{02ECC36C-806C-440F-9E14-4AA3FF538EB2}" presName="circleB" presStyleLbl="node1" presStyleIdx="3" presStyleCnt="4"/>
      <dgm:spPr/>
      <dgm:t>
        <a:bodyPr/>
        <a:lstStyle/>
        <a:p>
          <a:endParaRPr lang="es-ES"/>
        </a:p>
      </dgm:t>
    </dgm:pt>
    <dgm:pt modelId="{02A08BA8-FF43-41AA-84FC-0022E1DB3148}" type="pres">
      <dgm:prSet presAssocID="{02ECC36C-806C-440F-9E14-4AA3FF538EB2}" presName="spaceB" presStyleCnt="0"/>
      <dgm:spPr/>
      <dgm:t>
        <a:bodyPr/>
        <a:lstStyle/>
        <a:p>
          <a:endParaRPr lang="es-ES"/>
        </a:p>
      </dgm:t>
    </dgm:pt>
  </dgm:ptLst>
  <dgm:cxnLst>
    <dgm:cxn modelId="{96496070-C134-4D9F-B730-61761AAB710C}" type="presOf" srcId="{02ECC36C-806C-440F-9E14-4AA3FF538EB2}" destId="{D45F655E-69C6-4C25-9F27-9C2996144D16}" srcOrd="0" destOrd="0" presId="urn:microsoft.com/office/officeart/2005/8/layout/hProcess11"/>
    <dgm:cxn modelId="{ECF51532-BC35-4AD7-A0E3-A5ECFE20E3E6}" srcId="{C3456121-839E-4C03-BDEA-6F19AD86AEAB}" destId="{02ECC36C-806C-440F-9E14-4AA3FF538EB2}" srcOrd="3" destOrd="0" parTransId="{68B95198-85E2-42ED-9913-5B242FF73AF7}" sibTransId="{98A50DA9-4EEA-486C-A0E7-3DC1CCF796E7}"/>
    <dgm:cxn modelId="{E1B41235-4CEE-47A0-B5B5-D0FD0838E190}" srcId="{C3456121-839E-4C03-BDEA-6F19AD86AEAB}" destId="{433B1180-E2F2-4CD3-9F27-CD9D033034F9}" srcOrd="1" destOrd="0" parTransId="{5C532D1D-3451-4A42-879C-2CC8CB657E3E}" sibTransId="{E2026C3E-D8EB-41C8-9899-9B104BEEC9FF}"/>
    <dgm:cxn modelId="{68083188-9AFE-441A-AC0D-500B0A6C4906}" type="presOf" srcId="{2BA5575F-78F1-4317-961E-70906EDB80C2}" destId="{FCBA3CAF-CF72-4475-866A-94F5BD326E94}" srcOrd="0" destOrd="0" presId="urn:microsoft.com/office/officeart/2005/8/layout/hProcess11"/>
    <dgm:cxn modelId="{6B174B18-9DD8-4443-A424-77BFE78ED4BC}" type="presOf" srcId="{433B1180-E2F2-4CD3-9F27-CD9D033034F9}" destId="{3EF32AD1-A0B3-439B-ABA8-02F92B125065}" srcOrd="0" destOrd="0" presId="urn:microsoft.com/office/officeart/2005/8/layout/hProcess11"/>
    <dgm:cxn modelId="{469C3792-B33C-49F2-86B1-7D17BB2C1F1D}" srcId="{C3456121-839E-4C03-BDEA-6F19AD86AEAB}" destId="{A2DF9FF4-0D0C-4ABA-9AF9-691450455E3C}" srcOrd="2" destOrd="0" parTransId="{117ABCF7-75DC-4B01-964D-1A205F28BA6E}" sibTransId="{B9B03796-9C91-4DDA-8BEC-2E90B89A63D1}"/>
    <dgm:cxn modelId="{9BCFB4F1-BB77-4D41-9F77-FF762A53C5CD}" type="presOf" srcId="{A2DF9FF4-0D0C-4ABA-9AF9-691450455E3C}" destId="{BAD6B860-63BB-45D2-86C2-5A562994C3DE}" srcOrd="0" destOrd="0" presId="urn:microsoft.com/office/officeart/2005/8/layout/hProcess11"/>
    <dgm:cxn modelId="{82B508EF-AE90-46A6-B9AB-6829C95EE0B6}" type="presOf" srcId="{C3456121-839E-4C03-BDEA-6F19AD86AEAB}" destId="{696993C3-E69B-4A68-870C-239C505FD7E0}" srcOrd="0" destOrd="0" presId="urn:microsoft.com/office/officeart/2005/8/layout/hProcess11"/>
    <dgm:cxn modelId="{26188F3D-D4E8-488A-93BE-1BB6CE8E0215}" srcId="{C3456121-839E-4C03-BDEA-6F19AD86AEAB}" destId="{2BA5575F-78F1-4317-961E-70906EDB80C2}" srcOrd="0" destOrd="0" parTransId="{9F227269-C900-42BE-9894-ECB267FD4946}" sibTransId="{19146C13-09F9-411A-8813-4F13CF4CA69D}"/>
    <dgm:cxn modelId="{D388B734-09FF-420E-9B1A-657DB5C2D6BE}" type="presParOf" srcId="{696993C3-E69B-4A68-870C-239C505FD7E0}" destId="{D8518A86-64F1-447C-B17C-4E86551BEDE0}" srcOrd="0" destOrd="0" presId="urn:microsoft.com/office/officeart/2005/8/layout/hProcess11"/>
    <dgm:cxn modelId="{BE16C8BF-D595-4EDB-AF3C-F14EADD668B1}" type="presParOf" srcId="{696993C3-E69B-4A68-870C-239C505FD7E0}" destId="{3E15131D-7904-4F3C-9365-0B188B6A0B40}" srcOrd="1" destOrd="0" presId="urn:microsoft.com/office/officeart/2005/8/layout/hProcess11"/>
    <dgm:cxn modelId="{A42EE941-FA28-4CC8-B01C-8FAE4A34EB06}" type="presParOf" srcId="{3E15131D-7904-4F3C-9365-0B188B6A0B40}" destId="{5D13A599-323F-46D1-86E2-C9A048F995F3}" srcOrd="0" destOrd="0" presId="urn:microsoft.com/office/officeart/2005/8/layout/hProcess11"/>
    <dgm:cxn modelId="{E4A0A6BA-0188-4723-AB12-756C11D0EF19}" type="presParOf" srcId="{5D13A599-323F-46D1-86E2-C9A048F995F3}" destId="{FCBA3CAF-CF72-4475-866A-94F5BD326E94}" srcOrd="0" destOrd="0" presId="urn:microsoft.com/office/officeart/2005/8/layout/hProcess11"/>
    <dgm:cxn modelId="{5A10E6EF-5C9C-460D-9241-AEAE7A6B7DA4}" type="presParOf" srcId="{5D13A599-323F-46D1-86E2-C9A048F995F3}" destId="{00141FBC-3978-42BA-8DF4-BA1854F69F66}" srcOrd="1" destOrd="0" presId="urn:microsoft.com/office/officeart/2005/8/layout/hProcess11"/>
    <dgm:cxn modelId="{67E664DA-CBC0-4545-9E3C-1501F7C4F2D2}" type="presParOf" srcId="{5D13A599-323F-46D1-86E2-C9A048F995F3}" destId="{17DC691F-F7E1-4EE4-9B98-0DB22A504AA1}" srcOrd="2" destOrd="0" presId="urn:microsoft.com/office/officeart/2005/8/layout/hProcess11"/>
    <dgm:cxn modelId="{B8FAC105-2475-43EF-BDF2-1D3ACE4F5871}" type="presParOf" srcId="{3E15131D-7904-4F3C-9365-0B188B6A0B40}" destId="{F4596D0B-B03A-470B-89F5-D8E2BC70A222}" srcOrd="1" destOrd="0" presId="urn:microsoft.com/office/officeart/2005/8/layout/hProcess11"/>
    <dgm:cxn modelId="{AAC929F6-DB70-4A59-99B3-E216B379220F}" type="presParOf" srcId="{3E15131D-7904-4F3C-9365-0B188B6A0B40}" destId="{F2388AF4-01D4-47EE-BBE7-29415310BF4D}" srcOrd="2" destOrd="0" presId="urn:microsoft.com/office/officeart/2005/8/layout/hProcess11"/>
    <dgm:cxn modelId="{BA262FCC-F71B-4136-8FEE-31DF789BBAA5}" type="presParOf" srcId="{F2388AF4-01D4-47EE-BBE7-29415310BF4D}" destId="{3EF32AD1-A0B3-439B-ABA8-02F92B125065}" srcOrd="0" destOrd="0" presId="urn:microsoft.com/office/officeart/2005/8/layout/hProcess11"/>
    <dgm:cxn modelId="{B46A479C-3504-4926-A75A-78820EF88AD9}" type="presParOf" srcId="{F2388AF4-01D4-47EE-BBE7-29415310BF4D}" destId="{D97D13E7-56B5-4DF9-AFE0-846D590E80D2}" srcOrd="1" destOrd="0" presId="urn:microsoft.com/office/officeart/2005/8/layout/hProcess11"/>
    <dgm:cxn modelId="{48D4B53B-1F75-46F2-B454-009BF10F66E6}" type="presParOf" srcId="{F2388AF4-01D4-47EE-BBE7-29415310BF4D}" destId="{E1E61352-A006-4DBA-BF52-E1E3D123BEC4}" srcOrd="2" destOrd="0" presId="urn:microsoft.com/office/officeart/2005/8/layout/hProcess11"/>
    <dgm:cxn modelId="{EA017E0C-FF15-4901-8211-A667407FB618}" type="presParOf" srcId="{3E15131D-7904-4F3C-9365-0B188B6A0B40}" destId="{9DC5F642-FBB5-4598-8467-7ACE547FA2E3}" srcOrd="3" destOrd="0" presId="urn:microsoft.com/office/officeart/2005/8/layout/hProcess11"/>
    <dgm:cxn modelId="{420A8E6C-1FC0-4A6F-851E-46512F0834D7}" type="presParOf" srcId="{3E15131D-7904-4F3C-9365-0B188B6A0B40}" destId="{5F992051-A19E-4BF4-8348-C78DA6338274}" srcOrd="4" destOrd="0" presId="urn:microsoft.com/office/officeart/2005/8/layout/hProcess11"/>
    <dgm:cxn modelId="{A0411306-B646-4873-B805-5891FCC076BE}" type="presParOf" srcId="{5F992051-A19E-4BF4-8348-C78DA6338274}" destId="{BAD6B860-63BB-45D2-86C2-5A562994C3DE}" srcOrd="0" destOrd="0" presId="urn:microsoft.com/office/officeart/2005/8/layout/hProcess11"/>
    <dgm:cxn modelId="{D05F3D2F-8F04-497B-AF40-1E4F22CE41AB}" type="presParOf" srcId="{5F992051-A19E-4BF4-8348-C78DA6338274}" destId="{D2FAB986-B3C0-42C1-88C0-DB5E007A8C55}" srcOrd="1" destOrd="0" presId="urn:microsoft.com/office/officeart/2005/8/layout/hProcess11"/>
    <dgm:cxn modelId="{C206927C-B426-4F98-837A-CABB39829076}" type="presParOf" srcId="{5F992051-A19E-4BF4-8348-C78DA6338274}" destId="{CDDFDF50-94A5-49B2-843F-F1260C910736}" srcOrd="2" destOrd="0" presId="urn:microsoft.com/office/officeart/2005/8/layout/hProcess11"/>
    <dgm:cxn modelId="{543E2967-CEE2-4D15-BD0F-6A82F08BE60B}" type="presParOf" srcId="{3E15131D-7904-4F3C-9365-0B188B6A0B40}" destId="{5967F88E-4AFF-4B42-A2EB-906FB04A91E2}" srcOrd="5" destOrd="0" presId="urn:microsoft.com/office/officeart/2005/8/layout/hProcess11"/>
    <dgm:cxn modelId="{E6000200-E5AA-48DE-9131-B549D4E764F1}" type="presParOf" srcId="{3E15131D-7904-4F3C-9365-0B188B6A0B40}" destId="{0FA447CE-8E3C-4EDE-857C-0C12872A72E7}" srcOrd="6" destOrd="0" presId="urn:microsoft.com/office/officeart/2005/8/layout/hProcess11"/>
    <dgm:cxn modelId="{62B541E3-064B-485F-9AB0-4692B3FB30EF}" type="presParOf" srcId="{0FA447CE-8E3C-4EDE-857C-0C12872A72E7}" destId="{D45F655E-69C6-4C25-9F27-9C2996144D16}" srcOrd="0" destOrd="0" presId="urn:microsoft.com/office/officeart/2005/8/layout/hProcess11"/>
    <dgm:cxn modelId="{E19F462D-51C6-44AA-9D32-4E4710314E68}" type="presParOf" srcId="{0FA447CE-8E3C-4EDE-857C-0C12872A72E7}" destId="{C75C288B-4033-4056-9AB8-99B0717B283D}" srcOrd="1" destOrd="0" presId="urn:microsoft.com/office/officeart/2005/8/layout/hProcess11"/>
    <dgm:cxn modelId="{529F585B-FFBC-4184-9F18-EA3C3E5F36C7}" type="presParOf" srcId="{0FA447CE-8E3C-4EDE-857C-0C12872A72E7}" destId="{02A08BA8-FF43-41AA-84FC-0022E1DB31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0B8D02-792E-4757-BD99-3B2BC66EF1C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BAB15EE-A1D7-4825-8D15-84E7BAB2B3BA}">
      <dgm:prSet phldrT="[Texto]"/>
      <dgm:spPr/>
      <dgm:t>
        <a:bodyPr/>
        <a:lstStyle/>
        <a:p>
          <a:r>
            <a:rPr lang="es-ES" dirty="0" smtClean="0"/>
            <a:t>Jefe de la comunidad</a:t>
          </a:r>
          <a:endParaRPr lang="es-ES" dirty="0"/>
        </a:p>
      </dgm:t>
    </dgm:pt>
    <dgm:pt modelId="{0D4789FE-19D4-4E2C-B297-BA5CAFD2DC62}" type="parTrans" cxnId="{F2876532-0AC6-44DD-9B6A-18BBE7C9570E}">
      <dgm:prSet/>
      <dgm:spPr/>
      <dgm:t>
        <a:bodyPr/>
        <a:lstStyle/>
        <a:p>
          <a:endParaRPr lang="es-ES"/>
        </a:p>
      </dgm:t>
    </dgm:pt>
    <dgm:pt modelId="{9C99F97F-4DE0-40C8-839F-683E53EAC48A}" type="sibTrans" cxnId="{F2876532-0AC6-44DD-9B6A-18BBE7C9570E}">
      <dgm:prSet/>
      <dgm:spPr/>
      <dgm:t>
        <a:bodyPr/>
        <a:lstStyle/>
        <a:p>
          <a:endParaRPr lang="es-ES"/>
        </a:p>
      </dgm:t>
    </dgm:pt>
    <dgm:pt modelId="{245D519D-9BBD-49F2-8856-912C76B8D274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90ACDBCC-2484-46AC-A13E-F5138AF600BD}" type="parTrans" cxnId="{3FCDA94F-4DC0-4DA8-BE19-60E84D5856D2}">
      <dgm:prSet/>
      <dgm:spPr/>
      <dgm:t>
        <a:bodyPr/>
        <a:lstStyle/>
        <a:p>
          <a:endParaRPr lang="es-ES"/>
        </a:p>
      </dgm:t>
    </dgm:pt>
    <dgm:pt modelId="{A735FC73-4ABD-48AE-A1BB-4AE2D3AF9A68}" type="sibTrans" cxnId="{3FCDA94F-4DC0-4DA8-BE19-60E84D5856D2}">
      <dgm:prSet/>
      <dgm:spPr/>
      <dgm:t>
        <a:bodyPr/>
        <a:lstStyle/>
        <a:p>
          <a:endParaRPr lang="es-ES"/>
        </a:p>
      </dgm:t>
    </dgm:pt>
    <dgm:pt modelId="{BE174DD6-49D0-4AB9-8E24-E7534D81AC09}">
      <dgm:prSet phldrT="[Texto]"/>
      <dgm:spPr/>
      <dgm:t>
        <a:bodyPr/>
        <a:lstStyle/>
        <a:p>
          <a:r>
            <a:rPr lang="es-ES" dirty="0" smtClean="0"/>
            <a:t>Líder de las mujeres</a:t>
          </a:r>
          <a:endParaRPr lang="es-ES" dirty="0"/>
        </a:p>
      </dgm:t>
    </dgm:pt>
    <dgm:pt modelId="{CEA81943-3A4F-4B05-80C9-6FCC46DB743C}" type="parTrans" cxnId="{785627B9-6D4D-4671-A267-ED61DF8AD34A}">
      <dgm:prSet/>
      <dgm:spPr/>
      <dgm:t>
        <a:bodyPr/>
        <a:lstStyle/>
        <a:p>
          <a:endParaRPr lang="es-ES"/>
        </a:p>
      </dgm:t>
    </dgm:pt>
    <dgm:pt modelId="{FFBA6536-E967-4EA9-8D53-FAA2A8B4735C}" type="sibTrans" cxnId="{785627B9-6D4D-4671-A267-ED61DF8AD34A}">
      <dgm:prSet/>
      <dgm:spPr/>
      <dgm:t>
        <a:bodyPr/>
        <a:lstStyle/>
        <a:p>
          <a:endParaRPr lang="es-ES"/>
        </a:p>
      </dgm:t>
    </dgm:pt>
    <dgm:pt modelId="{C618E888-02A8-4DA2-BD18-36891600C141}">
      <dgm:prSet phldrT="[Texto]" phldr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6FF48629-B0B3-4345-9EF8-2A8F679C1834}" type="sibTrans" cxnId="{C72A8A52-A61F-42AF-BFFD-8666EF093392}">
      <dgm:prSet/>
      <dgm:spPr/>
      <dgm:t>
        <a:bodyPr/>
        <a:lstStyle/>
        <a:p>
          <a:endParaRPr lang="es-ES"/>
        </a:p>
      </dgm:t>
    </dgm:pt>
    <dgm:pt modelId="{7E06747B-34CC-4017-A359-ACEDD93778B3}" type="parTrans" cxnId="{C72A8A52-A61F-42AF-BFFD-8666EF093392}">
      <dgm:prSet/>
      <dgm:spPr/>
      <dgm:t>
        <a:bodyPr/>
        <a:lstStyle/>
        <a:p>
          <a:endParaRPr lang="es-ES"/>
        </a:p>
      </dgm:t>
    </dgm:pt>
    <dgm:pt modelId="{64AFF0D2-889B-4835-96F2-2FA609B50CEA}" type="pres">
      <dgm:prSet presAssocID="{6E0B8D02-792E-4757-BD99-3B2BC66EF1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FFD154-F03D-4C8E-B9B9-533DCDF9E32A}" type="pres">
      <dgm:prSet presAssocID="{C618E888-02A8-4DA2-BD18-36891600C141}" presName="root" presStyleCnt="0"/>
      <dgm:spPr/>
    </dgm:pt>
    <dgm:pt modelId="{47567B2D-4BF9-4B8F-B8BF-63405A037623}" type="pres">
      <dgm:prSet presAssocID="{C618E888-02A8-4DA2-BD18-36891600C141}" presName="rootComposite" presStyleCnt="0"/>
      <dgm:spPr/>
    </dgm:pt>
    <dgm:pt modelId="{267608AE-9C99-4DE5-A38D-BE06A6B39B66}" type="pres">
      <dgm:prSet presAssocID="{C618E888-02A8-4DA2-BD18-36891600C141}" presName="rootText" presStyleLbl="node1" presStyleIdx="0" presStyleCnt="2" custScaleY="137640"/>
      <dgm:spPr/>
      <dgm:t>
        <a:bodyPr/>
        <a:lstStyle/>
        <a:p>
          <a:endParaRPr lang="es-ES"/>
        </a:p>
      </dgm:t>
    </dgm:pt>
    <dgm:pt modelId="{4F4F940C-31AF-43D4-9E79-DF0BADD9D9FB}" type="pres">
      <dgm:prSet presAssocID="{C618E888-02A8-4DA2-BD18-36891600C141}" presName="rootConnector" presStyleLbl="node1" presStyleIdx="0" presStyleCnt="2"/>
      <dgm:spPr/>
      <dgm:t>
        <a:bodyPr/>
        <a:lstStyle/>
        <a:p>
          <a:endParaRPr lang="es-ES"/>
        </a:p>
      </dgm:t>
    </dgm:pt>
    <dgm:pt modelId="{0E7E9637-D446-49E8-8351-8761B5542BF2}" type="pres">
      <dgm:prSet presAssocID="{C618E888-02A8-4DA2-BD18-36891600C141}" presName="childShape" presStyleCnt="0"/>
      <dgm:spPr/>
    </dgm:pt>
    <dgm:pt modelId="{DCFA3AB9-F343-4252-AC54-61E562D2B65E}" type="pres">
      <dgm:prSet presAssocID="{0D4789FE-19D4-4E2C-B297-BA5CAFD2DC62}" presName="Name13" presStyleLbl="parChTrans1D2" presStyleIdx="0" presStyleCnt="2"/>
      <dgm:spPr/>
      <dgm:t>
        <a:bodyPr/>
        <a:lstStyle/>
        <a:p>
          <a:endParaRPr lang="es-ES"/>
        </a:p>
      </dgm:t>
    </dgm:pt>
    <dgm:pt modelId="{8D7D32D6-90A2-4304-A985-D75334046177}" type="pres">
      <dgm:prSet presAssocID="{5BAB15EE-A1D7-4825-8D15-84E7BAB2B3BA}" presName="childText" presStyleLbl="bgAcc1" presStyleIdx="0" presStyleCnt="2" custScaleX="107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B5ED8-BBEA-4DC0-A9DB-A1CBFF22B8EB}" type="pres">
      <dgm:prSet presAssocID="{245D519D-9BBD-49F2-8856-912C76B8D274}" presName="root" presStyleCnt="0"/>
      <dgm:spPr/>
    </dgm:pt>
    <dgm:pt modelId="{CB947C56-2C3D-49E5-B081-C72006B69387}" type="pres">
      <dgm:prSet presAssocID="{245D519D-9BBD-49F2-8856-912C76B8D274}" presName="rootComposite" presStyleCnt="0"/>
      <dgm:spPr/>
    </dgm:pt>
    <dgm:pt modelId="{C29F5A84-FC4C-4E5A-A218-B29340D87BA1}" type="pres">
      <dgm:prSet presAssocID="{245D519D-9BBD-49F2-8856-912C76B8D274}" presName="rootText" presStyleLbl="node1" presStyleIdx="1" presStyleCnt="2" custScaleY="141837"/>
      <dgm:spPr/>
      <dgm:t>
        <a:bodyPr/>
        <a:lstStyle/>
        <a:p>
          <a:endParaRPr lang="es-ES"/>
        </a:p>
      </dgm:t>
    </dgm:pt>
    <dgm:pt modelId="{29BE90EF-C563-48EA-B642-69B1B271753C}" type="pres">
      <dgm:prSet presAssocID="{245D519D-9BBD-49F2-8856-912C76B8D274}" presName="rootConnector" presStyleLbl="node1" presStyleIdx="1" presStyleCnt="2"/>
      <dgm:spPr/>
      <dgm:t>
        <a:bodyPr/>
        <a:lstStyle/>
        <a:p>
          <a:endParaRPr lang="es-ES"/>
        </a:p>
      </dgm:t>
    </dgm:pt>
    <dgm:pt modelId="{85DBB034-3D33-4088-AA80-42540A417935}" type="pres">
      <dgm:prSet presAssocID="{245D519D-9BBD-49F2-8856-912C76B8D274}" presName="childShape" presStyleCnt="0"/>
      <dgm:spPr/>
    </dgm:pt>
    <dgm:pt modelId="{DDC2EC17-4F98-47EC-926A-70A52AF28187}" type="pres">
      <dgm:prSet presAssocID="{CEA81943-3A4F-4B05-80C9-6FCC46DB743C}" presName="Name13" presStyleLbl="parChTrans1D2" presStyleIdx="1" presStyleCnt="2"/>
      <dgm:spPr/>
      <dgm:t>
        <a:bodyPr/>
        <a:lstStyle/>
        <a:p>
          <a:endParaRPr lang="es-ES"/>
        </a:p>
      </dgm:t>
    </dgm:pt>
    <dgm:pt modelId="{B35CA706-A27C-4100-9714-47D00A1C30FD}" type="pres">
      <dgm:prSet presAssocID="{BE174DD6-49D0-4AB9-8E24-E7534D81AC09}" presName="childText" presStyleLbl="bgAcc1" presStyleIdx="1" presStyleCnt="2" custScaleX="1097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876532-0AC6-44DD-9B6A-18BBE7C9570E}" srcId="{C618E888-02A8-4DA2-BD18-36891600C141}" destId="{5BAB15EE-A1D7-4825-8D15-84E7BAB2B3BA}" srcOrd="0" destOrd="0" parTransId="{0D4789FE-19D4-4E2C-B297-BA5CAFD2DC62}" sibTransId="{9C99F97F-4DE0-40C8-839F-683E53EAC48A}"/>
    <dgm:cxn modelId="{41D6FD2C-B5F3-4ACF-A2CA-1442319976A6}" type="presOf" srcId="{C618E888-02A8-4DA2-BD18-36891600C141}" destId="{4F4F940C-31AF-43D4-9E79-DF0BADD9D9FB}" srcOrd="1" destOrd="0" presId="urn:microsoft.com/office/officeart/2005/8/layout/hierarchy3"/>
    <dgm:cxn modelId="{785627B9-6D4D-4671-A267-ED61DF8AD34A}" srcId="{245D519D-9BBD-49F2-8856-912C76B8D274}" destId="{BE174DD6-49D0-4AB9-8E24-E7534D81AC09}" srcOrd="0" destOrd="0" parTransId="{CEA81943-3A4F-4B05-80C9-6FCC46DB743C}" sibTransId="{FFBA6536-E967-4EA9-8D53-FAA2A8B4735C}"/>
    <dgm:cxn modelId="{CFD18AA1-8A85-4CD6-A95D-35811B50B327}" type="presOf" srcId="{5BAB15EE-A1D7-4825-8D15-84E7BAB2B3BA}" destId="{8D7D32D6-90A2-4304-A985-D75334046177}" srcOrd="0" destOrd="0" presId="urn:microsoft.com/office/officeart/2005/8/layout/hierarchy3"/>
    <dgm:cxn modelId="{08802A79-604F-4E1C-A4E9-9513991B198E}" type="presOf" srcId="{BE174DD6-49D0-4AB9-8E24-E7534D81AC09}" destId="{B35CA706-A27C-4100-9714-47D00A1C30FD}" srcOrd="0" destOrd="0" presId="urn:microsoft.com/office/officeart/2005/8/layout/hierarchy3"/>
    <dgm:cxn modelId="{32F32677-02BD-4EC6-BFDA-58AE02EC2D27}" type="presOf" srcId="{6E0B8D02-792E-4757-BD99-3B2BC66EF1CE}" destId="{64AFF0D2-889B-4835-96F2-2FA609B50CEA}" srcOrd="0" destOrd="0" presId="urn:microsoft.com/office/officeart/2005/8/layout/hierarchy3"/>
    <dgm:cxn modelId="{3FCDA94F-4DC0-4DA8-BE19-60E84D5856D2}" srcId="{6E0B8D02-792E-4757-BD99-3B2BC66EF1CE}" destId="{245D519D-9BBD-49F2-8856-912C76B8D274}" srcOrd="1" destOrd="0" parTransId="{90ACDBCC-2484-46AC-A13E-F5138AF600BD}" sibTransId="{A735FC73-4ABD-48AE-A1BB-4AE2D3AF9A68}"/>
    <dgm:cxn modelId="{C72A8A52-A61F-42AF-BFFD-8666EF093392}" srcId="{6E0B8D02-792E-4757-BD99-3B2BC66EF1CE}" destId="{C618E888-02A8-4DA2-BD18-36891600C141}" srcOrd="0" destOrd="0" parTransId="{7E06747B-34CC-4017-A359-ACEDD93778B3}" sibTransId="{6FF48629-B0B3-4345-9EF8-2A8F679C1834}"/>
    <dgm:cxn modelId="{1CFC555E-38A3-407B-B4C4-7423E551CA9E}" type="presOf" srcId="{CEA81943-3A4F-4B05-80C9-6FCC46DB743C}" destId="{DDC2EC17-4F98-47EC-926A-70A52AF28187}" srcOrd="0" destOrd="0" presId="urn:microsoft.com/office/officeart/2005/8/layout/hierarchy3"/>
    <dgm:cxn modelId="{9E552925-D675-45ED-BB11-04669FA3B916}" type="presOf" srcId="{245D519D-9BBD-49F2-8856-912C76B8D274}" destId="{29BE90EF-C563-48EA-B642-69B1B271753C}" srcOrd="1" destOrd="0" presId="urn:microsoft.com/office/officeart/2005/8/layout/hierarchy3"/>
    <dgm:cxn modelId="{B7A4D160-BF93-44EB-B4DB-2108D8F90ED9}" type="presOf" srcId="{C618E888-02A8-4DA2-BD18-36891600C141}" destId="{267608AE-9C99-4DE5-A38D-BE06A6B39B66}" srcOrd="0" destOrd="0" presId="urn:microsoft.com/office/officeart/2005/8/layout/hierarchy3"/>
    <dgm:cxn modelId="{8CFA75AD-5DEF-4387-821E-C6E75698F5E2}" type="presOf" srcId="{245D519D-9BBD-49F2-8856-912C76B8D274}" destId="{C29F5A84-FC4C-4E5A-A218-B29340D87BA1}" srcOrd="0" destOrd="0" presId="urn:microsoft.com/office/officeart/2005/8/layout/hierarchy3"/>
    <dgm:cxn modelId="{527F4C28-3CA0-4BC7-AA7E-319D151B1B8E}" type="presOf" srcId="{0D4789FE-19D4-4E2C-B297-BA5CAFD2DC62}" destId="{DCFA3AB9-F343-4252-AC54-61E562D2B65E}" srcOrd="0" destOrd="0" presId="urn:microsoft.com/office/officeart/2005/8/layout/hierarchy3"/>
    <dgm:cxn modelId="{4E2F91E4-4F0B-4706-9475-424DF23773E1}" type="presParOf" srcId="{64AFF0D2-889B-4835-96F2-2FA609B50CEA}" destId="{D0FFD154-F03D-4C8E-B9B9-533DCDF9E32A}" srcOrd="0" destOrd="0" presId="urn:microsoft.com/office/officeart/2005/8/layout/hierarchy3"/>
    <dgm:cxn modelId="{405B1219-88CA-4502-AF79-2B34AED96A54}" type="presParOf" srcId="{D0FFD154-F03D-4C8E-B9B9-533DCDF9E32A}" destId="{47567B2D-4BF9-4B8F-B8BF-63405A037623}" srcOrd="0" destOrd="0" presId="urn:microsoft.com/office/officeart/2005/8/layout/hierarchy3"/>
    <dgm:cxn modelId="{D037CE95-35C4-4CDD-B623-C43E262EF12D}" type="presParOf" srcId="{47567B2D-4BF9-4B8F-B8BF-63405A037623}" destId="{267608AE-9C99-4DE5-A38D-BE06A6B39B66}" srcOrd="0" destOrd="0" presId="urn:microsoft.com/office/officeart/2005/8/layout/hierarchy3"/>
    <dgm:cxn modelId="{56512762-74FA-427D-8FDB-3A362E7E54CE}" type="presParOf" srcId="{47567B2D-4BF9-4B8F-B8BF-63405A037623}" destId="{4F4F940C-31AF-43D4-9E79-DF0BADD9D9FB}" srcOrd="1" destOrd="0" presId="urn:microsoft.com/office/officeart/2005/8/layout/hierarchy3"/>
    <dgm:cxn modelId="{05862395-A0FF-429C-BCE5-2D77A31622B9}" type="presParOf" srcId="{D0FFD154-F03D-4C8E-B9B9-533DCDF9E32A}" destId="{0E7E9637-D446-49E8-8351-8761B5542BF2}" srcOrd="1" destOrd="0" presId="urn:microsoft.com/office/officeart/2005/8/layout/hierarchy3"/>
    <dgm:cxn modelId="{B2A02A01-4B9B-49A0-9F20-DCBE269AE58C}" type="presParOf" srcId="{0E7E9637-D446-49E8-8351-8761B5542BF2}" destId="{DCFA3AB9-F343-4252-AC54-61E562D2B65E}" srcOrd="0" destOrd="0" presId="urn:microsoft.com/office/officeart/2005/8/layout/hierarchy3"/>
    <dgm:cxn modelId="{6C6F2D9E-2F34-49B4-A4EC-92745CB4196A}" type="presParOf" srcId="{0E7E9637-D446-49E8-8351-8761B5542BF2}" destId="{8D7D32D6-90A2-4304-A985-D75334046177}" srcOrd="1" destOrd="0" presId="urn:microsoft.com/office/officeart/2005/8/layout/hierarchy3"/>
    <dgm:cxn modelId="{583F1B57-62EB-41FC-AE25-3E13D53434DE}" type="presParOf" srcId="{64AFF0D2-889B-4835-96F2-2FA609B50CEA}" destId="{6FEB5ED8-BBEA-4DC0-A9DB-A1CBFF22B8EB}" srcOrd="1" destOrd="0" presId="urn:microsoft.com/office/officeart/2005/8/layout/hierarchy3"/>
    <dgm:cxn modelId="{2C5E4D82-C743-4352-9D4D-A54F0A18526F}" type="presParOf" srcId="{6FEB5ED8-BBEA-4DC0-A9DB-A1CBFF22B8EB}" destId="{CB947C56-2C3D-49E5-B081-C72006B69387}" srcOrd="0" destOrd="0" presId="urn:microsoft.com/office/officeart/2005/8/layout/hierarchy3"/>
    <dgm:cxn modelId="{AC98D9A4-8F64-49EC-826C-4A89ADFE7415}" type="presParOf" srcId="{CB947C56-2C3D-49E5-B081-C72006B69387}" destId="{C29F5A84-FC4C-4E5A-A218-B29340D87BA1}" srcOrd="0" destOrd="0" presId="urn:microsoft.com/office/officeart/2005/8/layout/hierarchy3"/>
    <dgm:cxn modelId="{784E2887-5E88-41D4-A9D2-880EBACB027C}" type="presParOf" srcId="{CB947C56-2C3D-49E5-B081-C72006B69387}" destId="{29BE90EF-C563-48EA-B642-69B1B271753C}" srcOrd="1" destOrd="0" presId="urn:microsoft.com/office/officeart/2005/8/layout/hierarchy3"/>
    <dgm:cxn modelId="{C0880C9A-2E36-4580-AFF9-220FF65F0279}" type="presParOf" srcId="{6FEB5ED8-BBEA-4DC0-A9DB-A1CBFF22B8EB}" destId="{85DBB034-3D33-4088-AA80-42540A417935}" srcOrd="1" destOrd="0" presId="urn:microsoft.com/office/officeart/2005/8/layout/hierarchy3"/>
    <dgm:cxn modelId="{04BB1F8A-C210-4FE9-AD3D-C577CD628CF0}" type="presParOf" srcId="{85DBB034-3D33-4088-AA80-42540A417935}" destId="{DDC2EC17-4F98-47EC-926A-70A52AF28187}" srcOrd="0" destOrd="0" presId="urn:microsoft.com/office/officeart/2005/8/layout/hierarchy3"/>
    <dgm:cxn modelId="{F72C1D1F-7C5A-4DD5-BDD9-6658D7029177}" type="presParOf" srcId="{85DBB034-3D33-4088-AA80-42540A417935}" destId="{B35CA706-A27C-4100-9714-47D00A1C30F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DE33DB-2532-4EA9-84C3-261BBF7711D4}" type="doc">
      <dgm:prSet loTypeId="urn:microsoft.com/office/officeart/2008/layout/PictureStrips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B53B5A92-4271-4BDD-8EA1-EC8B78512CCE}">
      <dgm:prSet phldrT="[Texto]" custT="1"/>
      <dgm:spPr/>
      <dgm:t>
        <a:bodyPr/>
        <a:lstStyle/>
        <a:p>
          <a:pPr algn="l"/>
          <a:r>
            <a:rPr lang="es-ES" sz="2800" b="1" i="0" u="sng" dirty="0" smtClean="0">
              <a:effectLst/>
            </a:rPr>
            <a:t>Turismo comunitario</a:t>
          </a:r>
        </a:p>
        <a:p>
          <a:pPr algn="l"/>
          <a:r>
            <a:rPr lang="es-EC" sz="1800" b="0" i="0" dirty="0" smtClean="0">
              <a:effectLst/>
            </a:rPr>
            <a:t>    - Conservación los   recursos.</a:t>
          </a:r>
        </a:p>
        <a:p>
          <a:pPr algn="l"/>
          <a:r>
            <a:rPr lang="es-EC" sz="1800" b="0" i="0" dirty="0" smtClean="0">
              <a:effectLst/>
            </a:rPr>
            <a:t>    - Condiciones de seguridad para el                                                                                                                                                                                                     turista.</a:t>
          </a:r>
        </a:p>
        <a:p>
          <a:pPr algn="l"/>
          <a:r>
            <a:rPr lang="es-EC" sz="1800" b="0" i="0" dirty="0" smtClean="0">
              <a:effectLst/>
            </a:rPr>
            <a:t>    - Desarrollo del turismo comunitario de      calidad.</a:t>
          </a:r>
          <a:endParaRPr lang="es-ES" sz="1800" dirty="0"/>
        </a:p>
      </dgm:t>
    </dgm:pt>
    <dgm:pt modelId="{5810A8EB-1DFD-494D-A8AE-C3F864E9C94F}" type="parTrans" cxnId="{1B417287-AEA8-4294-81A5-FEA3380934E9}">
      <dgm:prSet/>
      <dgm:spPr/>
      <dgm:t>
        <a:bodyPr/>
        <a:lstStyle/>
        <a:p>
          <a:endParaRPr lang="es-ES"/>
        </a:p>
      </dgm:t>
    </dgm:pt>
    <dgm:pt modelId="{B32190A2-5256-4AED-83F6-2C6F97BF16ED}" type="sibTrans" cxnId="{1B417287-AEA8-4294-81A5-FEA3380934E9}">
      <dgm:prSet/>
      <dgm:spPr/>
      <dgm:t>
        <a:bodyPr/>
        <a:lstStyle/>
        <a:p>
          <a:endParaRPr lang="es-ES"/>
        </a:p>
      </dgm:t>
    </dgm:pt>
    <dgm:pt modelId="{10117FBE-B209-4307-B7BB-6F613A5638DB}">
      <dgm:prSet phldrT="[Texto]" custT="1"/>
      <dgm:spPr/>
      <dgm:t>
        <a:bodyPr/>
        <a:lstStyle/>
        <a:p>
          <a:pPr algn="ctr"/>
          <a:r>
            <a:rPr lang="es-ES" sz="2400" b="1" i="0" u="sng" dirty="0" smtClean="0">
              <a:effectLst/>
            </a:rPr>
            <a:t>Manipulación de alimentos y bebidas</a:t>
          </a:r>
        </a:p>
        <a:p>
          <a:pPr algn="l"/>
          <a:r>
            <a:rPr lang="es-EC" sz="1800" b="0" i="0" dirty="0" smtClean="0">
              <a:effectLst/>
            </a:rPr>
            <a:t>- Cadena Alimentaria</a:t>
          </a:r>
        </a:p>
        <a:p>
          <a:pPr algn="l"/>
          <a:r>
            <a:rPr lang="es-EC" sz="1800" b="0" i="0" dirty="0" smtClean="0">
              <a:effectLst/>
            </a:rPr>
            <a:t>- Higiene de los alimentos, utensilios y el sitio de preparación.</a:t>
          </a:r>
        </a:p>
      </dgm:t>
    </dgm:pt>
    <dgm:pt modelId="{FF7AA509-95B6-4D9A-8985-458E0ADE0F1E}" type="parTrans" cxnId="{CC2D83D3-4363-44D9-A5C1-3A7969A3663C}">
      <dgm:prSet/>
      <dgm:spPr/>
      <dgm:t>
        <a:bodyPr/>
        <a:lstStyle/>
        <a:p>
          <a:endParaRPr lang="es-ES"/>
        </a:p>
      </dgm:t>
    </dgm:pt>
    <dgm:pt modelId="{E8F3341F-D761-474F-8B33-C343AA74B8BC}" type="sibTrans" cxnId="{CC2D83D3-4363-44D9-A5C1-3A7969A3663C}">
      <dgm:prSet/>
      <dgm:spPr/>
      <dgm:t>
        <a:bodyPr/>
        <a:lstStyle/>
        <a:p>
          <a:endParaRPr lang="es-ES"/>
        </a:p>
      </dgm:t>
    </dgm:pt>
    <dgm:pt modelId="{E4FE26CC-3E9A-46C8-ACF2-E84CFC38DDAF}">
      <dgm:prSet phldrT="[Texto]" custT="1"/>
      <dgm:spPr/>
      <dgm:t>
        <a:bodyPr/>
        <a:lstStyle/>
        <a:p>
          <a:pPr algn="ctr"/>
          <a:r>
            <a:rPr lang="es-ES" sz="2800" b="1" i="0" u="sng" dirty="0" smtClean="0">
              <a:effectLst/>
            </a:rPr>
            <a:t>Técnicas de guiar</a:t>
          </a:r>
        </a:p>
        <a:p>
          <a:pPr algn="l"/>
          <a:r>
            <a:rPr lang="es-EC" sz="1800" b="0" i="0" dirty="0" smtClean="0">
              <a:effectLst/>
            </a:rPr>
            <a:t>- Actitudes, aptitudes y habilidades.</a:t>
          </a:r>
        </a:p>
        <a:p>
          <a:pPr algn="l"/>
          <a:r>
            <a:rPr lang="es-EC" sz="1800" b="0" i="0" dirty="0" smtClean="0">
              <a:effectLst/>
            </a:rPr>
            <a:t>- Servicios que presta el guía.</a:t>
          </a:r>
        </a:p>
        <a:p>
          <a:pPr algn="l"/>
          <a:r>
            <a:rPr lang="es-EC" sz="1800" b="0" i="0" dirty="0" smtClean="0">
              <a:effectLst/>
            </a:rPr>
            <a:t>- Manejo de grupos.</a:t>
          </a:r>
          <a:endParaRPr lang="es-ES" sz="1800" dirty="0"/>
        </a:p>
      </dgm:t>
    </dgm:pt>
    <dgm:pt modelId="{8A7DEE96-8F1A-450D-A4BA-E7983E841DA9}" type="parTrans" cxnId="{06F1FA6C-C7FC-4630-8295-A44330E2705A}">
      <dgm:prSet/>
      <dgm:spPr/>
      <dgm:t>
        <a:bodyPr/>
        <a:lstStyle/>
        <a:p>
          <a:endParaRPr lang="es-ES"/>
        </a:p>
      </dgm:t>
    </dgm:pt>
    <dgm:pt modelId="{3D7A46C1-E81D-440F-8B0A-7A4363289E57}" type="sibTrans" cxnId="{06F1FA6C-C7FC-4630-8295-A44330E2705A}">
      <dgm:prSet/>
      <dgm:spPr/>
      <dgm:t>
        <a:bodyPr/>
        <a:lstStyle/>
        <a:p>
          <a:endParaRPr lang="es-ES"/>
        </a:p>
      </dgm:t>
    </dgm:pt>
    <dgm:pt modelId="{FCC54950-22D1-4D4D-8CEA-DAF3E130A590}" type="pres">
      <dgm:prSet presAssocID="{D6DE33DB-2532-4EA9-84C3-261BBF7711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301368-716B-4AAB-8455-245F32EB0A85}" type="pres">
      <dgm:prSet presAssocID="{B53B5A92-4271-4BDD-8EA1-EC8B78512CCE}" presName="composite" presStyleCnt="0"/>
      <dgm:spPr/>
    </dgm:pt>
    <dgm:pt modelId="{B5C503A1-BE7E-42A2-85F3-22B840A3DB4E}" type="pres">
      <dgm:prSet presAssocID="{B53B5A92-4271-4BDD-8EA1-EC8B78512CCE}" presName="rect1" presStyleLbl="trAlignAcc1" presStyleIdx="0" presStyleCnt="3" custScaleY="137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74A3C-11C1-4F0B-8B4A-741744C01D3E}" type="pres">
      <dgm:prSet presAssocID="{B53B5A92-4271-4BDD-8EA1-EC8B78512CCE}" presName="rect2" presStyleLbl="fgImgPlace1" presStyleIdx="0" presStyleCnt="3" custScaleX="118799" custScaleY="83597" custLinFactNeighborX="6322" custLinFactNeighborY="-29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8074FF-C85D-42F3-A24F-902A2F04E9C8}" type="pres">
      <dgm:prSet presAssocID="{B32190A2-5256-4AED-83F6-2C6F97BF16ED}" presName="sibTrans" presStyleCnt="0"/>
      <dgm:spPr/>
    </dgm:pt>
    <dgm:pt modelId="{36654193-BA44-4A61-A6EB-8BF3B45AC44F}" type="pres">
      <dgm:prSet presAssocID="{10117FBE-B209-4307-B7BB-6F613A5638DB}" presName="composite" presStyleCnt="0"/>
      <dgm:spPr/>
    </dgm:pt>
    <dgm:pt modelId="{E692C4CD-732E-4660-B7A5-EB1E591314AC}" type="pres">
      <dgm:prSet presAssocID="{10117FBE-B209-4307-B7BB-6F613A5638DB}" presName="rect1" presStyleLbl="trAlignAcc1" presStyleIdx="1" presStyleCnt="3" custScaleY="139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09FE5F-B65D-4405-9472-54D870552CF7}" type="pres">
      <dgm:prSet presAssocID="{10117FBE-B209-4307-B7BB-6F613A5638DB}" presName="rect2" presStyleLbl="fgImgPlace1" presStyleIdx="1" presStyleCnt="3" custAng="5400000" custScaleX="131725" custScaleY="69011" custLinFactNeighborY="-46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C19778-CD4B-46DC-B826-294B8F203B72}" type="pres">
      <dgm:prSet presAssocID="{E8F3341F-D761-474F-8B33-C343AA74B8BC}" presName="sibTrans" presStyleCnt="0"/>
      <dgm:spPr/>
    </dgm:pt>
    <dgm:pt modelId="{AC6924CE-B0AF-4C96-9934-2A0480307443}" type="pres">
      <dgm:prSet presAssocID="{E4FE26CC-3E9A-46C8-ACF2-E84CFC38DDAF}" presName="composite" presStyleCnt="0"/>
      <dgm:spPr/>
    </dgm:pt>
    <dgm:pt modelId="{D203CACE-3BFD-4F7F-8C52-7AAEEE0C1629}" type="pres">
      <dgm:prSet presAssocID="{E4FE26CC-3E9A-46C8-ACF2-E84CFC38DDAF}" presName="rect1" presStyleLbl="trAlignAcc1" presStyleIdx="2" presStyleCnt="3" custScaleY="1164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37669E-2EA9-4620-8257-51E320C4896C}" type="pres">
      <dgm:prSet presAssocID="{E4FE26CC-3E9A-46C8-ACF2-E84CFC38DDAF}" presName="rect2" presStyleLbl="fgImgPlace1" presStyleIdx="2" presStyleCnt="3" custScaleX="138984" custLinFactNeighborX="-171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54428A2-DEE5-4B81-A39B-B193D8D73421}" type="presOf" srcId="{E4FE26CC-3E9A-46C8-ACF2-E84CFC38DDAF}" destId="{D203CACE-3BFD-4F7F-8C52-7AAEEE0C1629}" srcOrd="0" destOrd="0" presId="urn:microsoft.com/office/officeart/2008/layout/PictureStrips"/>
    <dgm:cxn modelId="{CC2D83D3-4363-44D9-A5C1-3A7969A3663C}" srcId="{D6DE33DB-2532-4EA9-84C3-261BBF7711D4}" destId="{10117FBE-B209-4307-B7BB-6F613A5638DB}" srcOrd="1" destOrd="0" parTransId="{FF7AA509-95B6-4D9A-8985-458E0ADE0F1E}" sibTransId="{E8F3341F-D761-474F-8B33-C343AA74B8BC}"/>
    <dgm:cxn modelId="{06F1FA6C-C7FC-4630-8295-A44330E2705A}" srcId="{D6DE33DB-2532-4EA9-84C3-261BBF7711D4}" destId="{E4FE26CC-3E9A-46C8-ACF2-E84CFC38DDAF}" srcOrd="2" destOrd="0" parTransId="{8A7DEE96-8F1A-450D-A4BA-E7983E841DA9}" sibTransId="{3D7A46C1-E81D-440F-8B0A-7A4363289E57}"/>
    <dgm:cxn modelId="{5C452D0B-D070-4406-A679-CDD076338592}" type="presOf" srcId="{10117FBE-B209-4307-B7BB-6F613A5638DB}" destId="{E692C4CD-732E-4660-B7A5-EB1E591314AC}" srcOrd="0" destOrd="0" presId="urn:microsoft.com/office/officeart/2008/layout/PictureStrips"/>
    <dgm:cxn modelId="{4A26BBAF-3605-4249-A572-7DFABE3738F8}" type="presOf" srcId="{D6DE33DB-2532-4EA9-84C3-261BBF7711D4}" destId="{FCC54950-22D1-4D4D-8CEA-DAF3E130A590}" srcOrd="0" destOrd="0" presId="urn:microsoft.com/office/officeart/2008/layout/PictureStrips"/>
    <dgm:cxn modelId="{1B417287-AEA8-4294-81A5-FEA3380934E9}" srcId="{D6DE33DB-2532-4EA9-84C3-261BBF7711D4}" destId="{B53B5A92-4271-4BDD-8EA1-EC8B78512CCE}" srcOrd="0" destOrd="0" parTransId="{5810A8EB-1DFD-494D-A8AE-C3F864E9C94F}" sibTransId="{B32190A2-5256-4AED-83F6-2C6F97BF16ED}"/>
    <dgm:cxn modelId="{41DFD8CF-18DA-4BEB-9892-2EDE02427CA2}" type="presOf" srcId="{B53B5A92-4271-4BDD-8EA1-EC8B78512CCE}" destId="{B5C503A1-BE7E-42A2-85F3-22B840A3DB4E}" srcOrd="0" destOrd="0" presId="urn:microsoft.com/office/officeart/2008/layout/PictureStrips"/>
    <dgm:cxn modelId="{024DBFAA-3204-40BF-80FC-AA5D3490B47E}" type="presParOf" srcId="{FCC54950-22D1-4D4D-8CEA-DAF3E130A590}" destId="{CE301368-716B-4AAB-8455-245F32EB0A85}" srcOrd="0" destOrd="0" presId="urn:microsoft.com/office/officeart/2008/layout/PictureStrips"/>
    <dgm:cxn modelId="{9D26D08D-F5DC-4D11-B8DC-8AEA229240EC}" type="presParOf" srcId="{CE301368-716B-4AAB-8455-245F32EB0A85}" destId="{B5C503A1-BE7E-42A2-85F3-22B840A3DB4E}" srcOrd="0" destOrd="0" presId="urn:microsoft.com/office/officeart/2008/layout/PictureStrips"/>
    <dgm:cxn modelId="{5E4DCA68-0089-4ECE-81E2-B9FDCB3231F2}" type="presParOf" srcId="{CE301368-716B-4AAB-8455-245F32EB0A85}" destId="{80374A3C-11C1-4F0B-8B4A-741744C01D3E}" srcOrd="1" destOrd="0" presId="urn:microsoft.com/office/officeart/2008/layout/PictureStrips"/>
    <dgm:cxn modelId="{A1CE642C-2EBF-47B1-91AE-0ACE4EF95CB5}" type="presParOf" srcId="{FCC54950-22D1-4D4D-8CEA-DAF3E130A590}" destId="{3B8074FF-C85D-42F3-A24F-902A2F04E9C8}" srcOrd="1" destOrd="0" presId="urn:microsoft.com/office/officeart/2008/layout/PictureStrips"/>
    <dgm:cxn modelId="{C3BD45A5-9DBB-497E-B100-EE612F54ED44}" type="presParOf" srcId="{FCC54950-22D1-4D4D-8CEA-DAF3E130A590}" destId="{36654193-BA44-4A61-A6EB-8BF3B45AC44F}" srcOrd="2" destOrd="0" presId="urn:microsoft.com/office/officeart/2008/layout/PictureStrips"/>
    <dgm:cxn modelId="{3ECE2A2A-E77B-4ABC-AEA3-15F50CFA731D}" type="presParOf" srcId="{36654193-BA44-4A61-A6EB-8BF3B45AC44F}" destId="{E692C4CD-732E-4660-B7A5-EB1E591314AC}" srcOrd="0" destOrd="0" presId="urn:microsoft.com/office/officeart/2008/layout/PictureStrips"/>
    <dgm:cxn modelId="{D96333B2-CCF7-466B-A273-F9590F8514FF}" type="presParOf" srcId="{36654193-BA44-4A61-A6EB-8BF3B45AC44F}" destId="{E009FE5F-B65D-4405-9472-54D870552CF7}" srcOrd="1" destOrd="0" presId="urn:microsoft.com/office/officeart/2008/layout/PictureStrips"/>
    <dgm:cxn modelId="{B013AB57-B1D2-48EA-A99B-B8F40F86A8B9}" type="presParOf" srcId="{FCC54950-22D1-4D4D-8CEA-DAF3E130A590}" destId="{67C19778-CD4B-46DC-B826-294B8F203B72}" srcOrd="3" destOrd="0" presId="urn:microsoft.com/office/officeart/2008/layout/PictureStrips"/>
    <dgm:cxn modelId="{813E597A-F53A-46B1-9A5A-38BBDBD1912A}" type="presParOf" srcId="{FCC54950-22D1-4D4D-8CEA-DAF3E130A590}" destId="{AC6924CE-B0AF-4C96-9934-2A0480307443}" srcOrd="4" destOrd="0" presId="urn:microsoft.com/office/officeart/2008/layout/PictureStrips"/>
    <dgm:cxn modelId="{75BC7A37-D962-414A-B6A3-E14EA39B9585}" type="presParOf" srcId="{AC6924CE-B0AF-4C96-9934-2A0480307443}" destId="{D203CACE-3BFD-4F7F-8C52-7AAEEE0C1629}" srcOrd="0" destOrd="0" presId="urn:microsoft.com/office/officeart/2008/layout/PictureStrips"/>
    <dgm:cxn modelId="{2EA80BB0-2C8F-4308-AE79-0D5F48067B7F}" type="presParOf" srcId="{AC6924CE-B0AF-4C96-9934-2A0480307443}" destId="{1737669E-2EA9-4620-8257-51E320C489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47BC85-E008-43D1-9700-29545AFFF283}" type="doc">
      <dgm:prSet loTypeId="urn:microsoft.com/office/officeart/2008/layout/Squa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2E27687-6C2C-4C1D-B710-6192464ADEA5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788AD100-B1A6-4CA2-AD40-2E9210F77475}" type="parTrans" cxnId="{4B763765-9E55-4CA0-89A6-8C7AAC54BAB1}">
      <dgm:prSet/>
      <dgm:spPr/>
      <dgm:t>
        <a:bodyPr/>
        <a:lstStyle/>
        <a:p>
          <a:endParaRPr lang="es-ES"/>
        </a:p>
      </dgm:t>
    </dgm:pt>
    <dgm:pt modelId="{A94FC8A8-1055-4945-A926-62C2331D285A}" type="sibTrans" cxnId="{4B763765-9E55-4CA0-89A6-8C7AAC54BAB1}">
      <dgm:prSet/>
      <dgm:spPr/>
      <dgm:t>
        <a:bodyPr/>
        <a:lstStyle/>
        <a:p>
          <a:endParaRPr lang="es-ES"/>
        </a:p>
      </dgm:t>
    </dgm:pt>
    <dgm:pt modelId="{FD4371C3-704E-4FDB-A317-5418A8291B37}">
      <dgm:prSet phldrT="[Texto]"/>
      <dgm:spPr/>
      <dgm:t>
        <a:bodyPr/>
        <a:lstStyle/>
        <a:p>
          <a:r>
            <a:rPr lang="es-ES" dirty="0" smtClean="0"/>
            <a:t>Teorías de soporte</a:t>
          </a:r>
          <a:endParaRPr lang="es-ES" dirty="0"/>
        </a:p>
      </dgm:t>
    </dgm:pt>
    <dgm:pt modelId="{9725AEFB-BE3A-4D8E-89C5-78FD72FAAD1D}" type="parTrans" cxnId="{EABF30EB-EA3D-4E57-B764-7599E844AC16}">
      <dgm:prSet/>
      <dgm:spPr/>
      <dgm:t>
        <a:bodyPr/>
        <a:lstStyle/>
        <a:p>
          <a:endParaRPr lang="es-ES"/>
        </a:p>
      </dgm:t>
    </dgm:pt>
    <dgm:pt modelId="{F161347F-FD74-4C93-9586-74E0791C593C}" type="sibTrans" cxnId="{EABF30EB-EA3D-4E57-B764-7599E844AC16}">
      <dgm:prSet/>
      <dgm:spPr/>
      <dgm:t>
        <a:bodyPr/>
        <a:lstStyle/>
        <a:p>
          <a:endParaRPr lang="es-ES"/>
        </a:p>
      </dgm:t>
    </dgm:pt>
    <dgm:pt modelId="{43B1BAF6-4A1B-4462-A11B-6FAA6FCA585C}">
      <dgm:prSet phldrT="[Texto]"/>
      <dgm:spPr/>
      <dgm:t>
        <a:bodyPr/>
        <a:lstStyle/>
        <a:p>
          <a:r>
            <a:rPr lang="es-ES" dirty="0" smtClean="0"/>
            <a:t>Turismo Comunitario</a:t>
          </a:r>
          <a:endParaRPr lang="es-ES" dirty="0"/>
        </a:p>
      </dgm:t>
    </dgm:pt>
    <dgm:pt modelId="{4C94F2D3-63E8-4858-875C-F210E1EC104E}" type="parTrans" cxnId="{483E6288-389E-414C-BE81-07CAF24E1BD2}">
      <dgm:prSet/>
      <dgm:spPr/>
      <dgm:t>
        <a:bodyPr/>
        <a:lstStyle/>
        <a:p>
          <a:endParaRPr lang="es-ES"/>
        </a:p>
      </dgm:t>
    </dgm:pt>
    <dgm:pt modelId="{2A7238A3-6B75-4E3A-AB87-51877F8FEDDF}" type="sibTrans" cxnId="{483E6288-389E-414C-BE81-07CAF24E1BD2}">
      <dgm:prSet/>
      <dgm:spPr/>
      <dgm:t>
        <a:bodyPr/>
        <a:lstStyle/>
        <a:p>
          <a:endParaRPr lang="es-ES"/>
        </a:p>
      </dgm:t>
    </dgm:pt>
    <dgm:pt modelId="{1B58799F-74CC-40E5-BE25-B08156DF8469}">
      <dgm:prSet phldrT="[Texto]"/>
      <dgm:spPr/>
      <dgm:t>
        <a:bodyPr/>
        <a:lstStyle/>
        <a:p>
          <a:r>
            <a:rPr lang="es-ES" dirty="0" smtClean="0"/>
            <a:t>Rol de la mujer</a:t>
          </a:r>
          <a:endParaRPr lang="es-ES" dirty="0"/>
        </a:p>
      </dgm:t>
    </dgm:pt>
    <dgm:pt modelId="{A34C2EAD-7FBA-4311-AB24-8AB8784F256B}" type="parTrans" cxnId="{0797F642-DCBE-4896-B252-6B3CB467A9CB}">
      <dgm:prSet/>
      <dgm:spPr/>
      <dgm:t>
        <a:bodyPr/>
        <a:lstStyle/>
        <a:p>
          <a:endParaRPr lang="es-ES"/>
        </a:p>
      </dgm:t>
    </dgm:pt>
    <dgm:pt modelId="{2CB213F9-9840-4C6B-9AC9-1E99341C5246}" type="sibTrans" cxnId="{0797F642-DCBE-4896-B252-6B3CB467A9CB}">
      <dgm:prSet/>
      <dgm:spPr/>
      <dgm:t>
        <a:bodyPr/>
        <a:lstStyle/>
        <a:p>
          <a:endParaRPr lang="es-ES"/>
        </a:p>
      </dgm:t>
    </dgm:pt>
    <dgm:pt modelId="{24ED9106-46E7-4E55-83B8-FF2A17FB9849}">
      <dgm:prSet phldrT="[Texto]"/>
      <dgm:spPr/>
      <dgm:t>
        <a:bodyPr/>
        <a:lstStyle/>
        <a:p>
          <a:r>
            <a:rPr lang="es-ES" dirty="0" smtClean="0"/>
            <a:t>Recomendaciones</a:t>
          </a:r>
          <a:endParaRPr lang="es-ES" dirty="0"/>
        </a:p>
      </dgm:t>
    </dgm:pt>
    <dgm:pt modelId="{A3326031-9704-40CD-A53C-CBF695FAEEBB}" type="parTrans" cxnId="{94F5F89C-A6DE-4D95-B1B5-4393059EC0E1}">
      <dgm:prSet/>
      <dgm:spPr/>
      <dgm:t>
        <a:bodyPr/>
        <a:lstStyle/>
        <a:p>
          <a:endParaRPr lang="es-ES"/>
        </a:p>
      </dgm:t>
    </dgm:pt>
    <dgm:pt modelId="{9E1374AE-7497-441F-85D7-F7C77508686C}" type="sibTrans" cxnId="{94F5F89C-A6DE-4D95-B1B5-4393059EC0E1}">
      <dgm:prSet/>
      <dgm:spPr/>
      <dgm:t>
        <a:bodyPr/>
        <a:lstStyle/>
        <a:p>
          <a:endParaRPr lang="es-ES"/>
        </a:p>
      </dgm:t>
    </dgm:pt>
    <dgm:pt modelId="{D6DEACD4-6DCF-42DB-98AF-5917C21DF408}">
      <dgm:prSet phldrT="[Texto]"/>
      <dgm:spPr/>
      <dgm:t>
        <a:bodyPr/>
        <a:lstStyle/>
        <a:p>
          <a:r>
            <a:rPr lang="es-ES" dirty="0" smtClean="0"/>
            <a:t>Investigación del rol de género</a:t>
          </a:r>
          <a:endParaRPr lang="es-ES" dirty="0"/>
        </a:p>
      </dgm:t>
    </dgm:pt>
    <dgm:pt modelId="{5B083CCB-A7E1-46AF-873D-C05B8E28CA78}" type="parTrans" cxnId="{4A9E8C89-737E-45ED-B05E-FEB553929A0C}">
      <dgm:prSet/>
      <dgm:spPr/>
      <dgm:t>
        <a:bodyPr/>
        <a:lstStyle/>
        <a:p>
          <a:endParaRPr lang="es-ES"/>
        </a:p>
      </dgm:t>
    </dgm:pt>
    <dgm:pt modelId="{6A8BF80A-789D-4C11-A124-81EAC4ADB181}" type="sibTrans" cxnId="{4A9E8C89-737E-45ED-B05E-FEB553929A0C}">
      <dgm:prSet/>
      <dgm:spPr/>
      <dgm:t>
        <a:bodyPr/>
        <a:lstStyle/>
        <a:p>
          <a:endParaRPr lang="es-ES"/>
        </a:p>
      </dgm:t>
    </dgm:pt>
    <dgm:pt modelId="{8E558B0C-2FAD-40C0-B929-139AE483E062}">
      <dgm:prSet phldrT="[Texto]"/>
      <dgm:spPr/>
      <dgm:t>
        <a:bodyPr/>
        <a:lstStyle/>
        <a:p>
          <a:r>
            <a:rPr lang="es-ES" dirty="0" smtClean="0"/>
            <a:t>Apoyo</a:t>
          </a:r>
          <a:endParaRPr lang="es-ES" dirty="0"/>
        </a:p>
      </dgm:t>
    </dgm:pt>
    <dgm:pt modelId="{655483C1-F017-47E9-BE94-92997C2B7B81}" type="parTrans" cxnId="{C280B600-CE3A-49D6-9642-B16155B84358}">
      <dgm:prSet/>
      <dgm:spPr/>
      <dgm:t>
        <a:bodyPr/>
        <a:lstStyle/>
        <a:p>
          <a:endParaRPr lang="es-ES"/>
        </a:p>
      </dgm:t>
    </dgm:pt>
    <dgm:pt modelId="{354560F3-06CE-4442-BA8A-FC86DE861E8D}" type="sibTrans" cxnId="{C280B600-CE3A-49D6-9642-B16155B84358}">
      <dgm:prSet/>
      <dgm:spPr/>
      <dgm:t>
        <a:bodyPr/>
        <a:lstStyle/>
        <a:p>
          <a:endParaRPr lang="es-ES"/>
        </a:p>
      </dgm:t>
    </dgm:pt>
    <dgm:pt modelId="{97D1E69F-694E-4B4B-AF43-054F0BD19B7A}">
      <dgm:prSet phldrT="[Texto]"/>
      <dgm:spPr/>
      <dgm:t>
        <a:bodyPr/>
        <a:lstStyle/>
        <a:p>
          <a:r>
            <a:rPr lang="es-ES" dirty="0" smtClean="0"/>
            <a:t>Publicidad</a:t>
          </a:r>
          <a:endParaRPr lang="es-ES" dirty="0"/>
        </a:p>
      </dgm:t>
    </dgm:pt>
    <dgm:pt modelId="{F2C193B3-87A8-4FAE-9BAF-1FF2B72BB6CE}" type="parTrans" cxnId="{24241F83-F4AD-4231-BBFB-3C02979E5714}">
      <dgm:prSet/>
      <dgm:spPr/>
      <dgm:t>
        <a:bodyPr/>
        <a:lstStyle/>
        <a:p>
          <a:endParaRPr lang="es-ES"/>
        </a:p>
      </dgm:t>
    </dgm:pt>
    <dgm:pt modelId="{A518A4C4-54A5-4546-88AC-AE6447E6C329}" type="sibTrans" cxnId="{24241F83-F4AD-4231-BBFB-3C02979E5714}">
      <dgm:prSet/>
      <dgm:spPr/>
      <dgm:t>
        <a:bodyPr/>
        <a:lstStyle/>
        <a:p>
          <a:endParaRPr lang="es-ES"/>
        </a:p>
      </dgm:t>
    </dgm:pt>
    <dgm:pt modelId="{A6E94DF8-92D4-4EA7-A9DA-24C3EF9B5C00}" type="pres">
      <dgm:prSet presAssocID="{FA47BC85-E008-43D1-9700-29545AFFF28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95648226-92A9-4827-B2AD-73F97777366A}" type="pres">
      <dgm:prSet presAssocID="{02E27687-6C2C-4C1D-B710-6192464ADEA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58872C8D-43B8-48AD-A9B3-83DCCF33F257}" type="pres">
      <dgm:prSet presAssocID="{02E27687-6C2C-4C1D-B710-6192464ADEA5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89F1C2A1-082F-49EF-9E15-56E620325921}" type="pres">
      <dgm:prSet presAssocID="{02E27687-6C2C-4C1D-B710-6192464ADEA5}" presName="ParentAccent" presStyleLbl="alignNode1" presStyleIdx="0" presStyleCnt="2"/>
      <dgm:spPr/>
      <dgm:t>
        <a:bodyPr/>
        <a:lstStyle/>
        <a:p>
          <a:endParaRPr lang="es-ES"/>
        </a:p>
      </dgm:t>
    </dgm:pt>
    <dgm:pt modelId="{96684BAF-95EB-4EF7-8EEC-7B46BF28064A}" type="pres">
      <dgm:prSet presAssocID="{02E27687-6C2C-4C1D-B710-6192464ADEA5}" presName="ParentSmallAccent" presStyleLbl="fgAcc1" presStyleIdx="0" presStyleCnt="2"/>
      <dgm:spPr/>
      <dgm:t>
        <a:bodyPr/>
        <a:lstStyle/>
        <a:p>
          <a:endParaRPr lang="es-ES"/>
        </a:p>
      </dgm:t>
    </dgm:pt>
    <dgm:pt modelId="{4A12F48C-F29E-434A-A5F2-57871946DB98}" type="pres">
      <dgm:prSet presAssocID="{02E27687-6C2C-4C1D-B710-6192464ADEA5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56C657-3194-4BA3-A742-F6EDDB0D33CE}" type="pres">
      <dgm:prSet presAssocID="{02E27687-6C2C-4C1D-B710-6192464ADEA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7C6FFC7-2E03-465B-9B94-6DC557EA035E}" type="pres">
      <dgm:prSet presAssocID="{FD4371C3-704E-4FDB-A317-5418A8291B3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792673F-6BC6-4947-9505-5B75BF48C723}" type="pres">
      <dgm:prSet presAssocID="{FD4371C3-704E-4FDB-A317-5418A8291B37}" presName="ChildAccent" presStyleLbl="solidFgAcc1" presStyleIdx="0" presStyleCnt="6"/>
      <dgm:spPr/>
      <dgm:t>
        <a:bodyPr/>
        <a:lstStyle/>
        <a:p>
          <a:endParaRPr lang="es-ES"/>
        </a:p>
      </dgm:t>
    </dgm:pt>
    <dgm:pt modelId="{CC986831-59A1-4E88-8C35-44D1B2F7E6B9}" type="pres">
      <dgm:prSet presAssocID="{FD4371C3-704E-4FDB-A317-5418A8291B37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7250BA-7F0D-4E46-9E18-FAA13258B099}" type="pres">
      <dgm:prSet presAssocID="{43B1BAF6-4A1B-4462-A11B-6FAA6FCA585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8972FE4-584C-413E-94FA-2143F4D09E05}" type="pres">
      <dgm:prSet presAssocID="{43B1BAF6-4A1B-4462-A11B-6FAA6FCA585C}" presName="ChildAccent" presStyleLbl="solidFgAcc1" presStyleIdx="1" presStyleCnt="6"/>
      <dgm:spPr/>
      <dgm:t>
        <a:bodyPr/>
        <a:lstStyle/>
        <a:p>
          <a:endParaRPr lang="es-ES"/>
        </a:p>
      </dgm:t>
    </dgm:pt>
    <dgm:pt modelId="{88D4DA22-ACCC-4347-84BC-A7EE7A104404}" type="pres">
      <dgm:prSet presAssocID="{43B1BAF6-4A1B-4462-A11B-6FAA6FCA585C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D34BD1-B1B2-42AD-BD9F-3C1DA45CCF62}" type="pres">
      <dgm:prSet presAssocID="{1B58799F-74CC-40E5-BE25-B08156DF846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BDA729-3E0E-4386-92E4-0F6CEA0A466C}" type="pres">
      <dgm:prSet presAssocID="{1B58799F-74CC-40E5-BE25-B08156DF8469}" presName="ChildAccent" presStyleLbl="solidFgAcc1" presStyleIdx="2" presStyleCnt="6"/>
      <dgm:spPr/>
      <dgm:t>
        <a:bodyPr/>
        <a:lstStyle/>
        <a:p>
          <a:endParaRPr lang="es-ES"/>
        </a:p>
      </dgm:t>
    </dgm:pt>
    <dgm:pt modelId="{5DCC6F3A-6C46-4AFC-A9BB-ADB5401EFE0C}" type="pres">
      <dgm:prSet presAssocID="{1B58799F-74CC-40E5-BE25-B08156DF8469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3306E-B89C-48B7-A444-80CD6FCB0FC0}" type="pres">
      <dgm:prSet presAssocID="{24ED9106-46E7-4E55-83B8-FF2A17FB9849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7F8DA617-61A9-42BE-AB8A-566FF124EE42}" type="pres">
      <dgm:prSet presAssocID="{24ED9106-46E7-4E55-83B8-FF2A17FB9849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F8AD65F9-3C84-40E8-AFF0-7B88F0C2D62A}" type="pres">
      <dgm:prSet presAssocID="{24ED9106-46E7-4E55-83B8-FF2A17FB9849}" presName="ParentAccent" presStyleLbl="alignNode1" presStyleIdx="1" presStyleCnt="2"/>
      <dgm:spPr/>
      <dgm:t>
        <a:bodyPr/>
        <a:lstStyle/>
        <a:p>
          <a:endParaRPr lang="es-ES"/>
        </a:p>
      </dgm:t>
    </dgm:pt>
    <dgm:pt modelId="{F9A7D06B-B7C0-4D6D-BCDD-A8F8EDD71C36}" type="pres">
      <dgm:prSet presAssocID="{24ED9106-46E7-4E55-83B8-FF2A17FB9849}" presName="ParentSmallAccent" presStyleLbl="fgAcc1" presStyleIdx="1" presStyleCnt="2"/>
      <dgm:spPr/>
      <dgm:t>
        <a:bodyPr/>
        <a:lstStyle/>
        <a:p>
          <a:endParaRPr lang="es-ES"/>
        </a:p>
      </dgm:t>
    </dgm:pt>
    <dgm:pt modelId="{E2301BAB-7DFB-44E8-B97D-1DBDA556DC83}" type="pres">
      <dgm:prSet presAssocID="{24ED9106-46E7-4E55-83B8-FF2A17FB9849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AFFF4-C444-44FD-9A46-ECFC0375B09F}" type="pres">
      <dgm:prSet presAssocID="{24ED9106-46E7-4E55-83B8-FF2A17FB9849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CFCD150-EE67-4B86-810D-C8470FEC0891}" type="pres">
      <dgm:prSet presAssocID="{D6DEACD4-6DCF-42DB-98AF-5917C21DF40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575E367-1401-408E-8C8B-74969EECBBEC}" type="pres">
      <dgm:prSet presAssocID="{D6DEACD4-6DCF-42DB-98AF-5917C21DF408}" presName="ChildAccent" presStyleLbl="solidFgAcc1" presStyleIdx="3" presStyleCnt="6"/>
      <dgm:spPr/>
      <dgm:t>
        <a:bodyPr/>
        <a:lstStyle/>
        <a:p>
          <a:endParaRPr lang="es-ES"/>
        </a:p>
      </dgm:t>
    </dgm:pt>
    <dgm:pt modelId="{7F5C2C57-6196-4C77-BC4D-016FEB368559}" type="pres">
      <dgm:prSet presAssocID="{D6DEACD4-6DCF-42DB-98AF-5917C21DF408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D45742-E573-4B95-9531-A9EF5506A1FC}" type="pres">
      <dgm:prSet presAssocID="{8E558B0C-2FAD-40C0-B929-139AE483E06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179E28A-DC76-4C35-ADDE-4E15FC2BC264}" type="pres">
      <dgm:prSet presAssocID="{8E558B0C-2FAD-40C0-B929-139AE483E062}" presName="ChildAccent" presStyleLbl="solidFgAcc1" presStyleIdx="4" presStyleCnt="6"/>
      <dgm:spPr/>
      <dgm:t>
        <a:bodyPr/>
        <a:lstStyle/>
        <a:p>
          <a:endParaRPr lang="es-ES"/>
        </a:p>
      </dgm:t>
    </dgm:pt>
    <dgm:pt modelId="{0E1AE3C7-FBC8-45B8-BBE0-616E4750F5D1}" type="pres">
      <dgm:prSet presAssocID="{8E558B0C-2FAD-40C0-B929-139AE483E062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509BB8-82DC-4CB1-932A-DC2C6E99109C}" type="pres">
      <dgm:prSet presAssocID="{97D1E69F-694E-4B4B-AF43-054F0BD19B7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70EC27D-B896-4B0A-84AC-37EDDF923277}" type="pres">
      <dgm:prSet presAssocID="{97D1E69F-694E-4B4B-AF43-054F0BD19B7A}" presName="ChildAccent" presStyleLbl="solidFgAcc1" presStyleIdx="5" presStyleCnt="6"/>
      <dgm:spPr/>
      <dgm:t>
        <a:bodyPr/>
        <a:lstStyle/>
        <a:p>
          <a:endParaRPr lang="es-ES"/>
        </a:p>
      </dgm:t>
    </dgm:pt>
    <dgm:pt modelId="{E2104574-65B3-453A-B98B-89A0875135AB}" type="pres">
      <dgm:prSet presAssocID="{97D1E69F-694E-4B4B-AF43-054F0BD19B7A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97F642-DCBE-4896-B252-6B3CB467A9CB}" srcId="{02E27687-6C2C-4C1D-B710-6192464ADEA5}" destId="{1B58799F-74CC-40E5-BE25-B08156DF8469}" srcOrd="2" destOrd="0" parTransId="{A34C2EAD-7FBA-4311-AB24-8AB8784F256B}" sibTransId="{2CB213F9-9840-4C6B-9AC9-1E99341C5246}"/>
    <dgm:cxn modelId="{41FBDD69-3DA8-4546-89CE-FA44CBF4B3AC}" type="presOf" srcId="{FA47BC85-E008-43D1-9700-29545AFFF283}" destId="{A6E94DF8-92D4-4EA7-A9DA-24C3EF9B5C00}" srcOrd="0" destOrd="0" presId="urn:microsoft.com/office/officeart/2008/layout/SquareAccentList"/>
    <dgm:cxn modelId="{C280B600-CE3A-49D6-9642-B16155B84358}" srcId="{24ED9106-46E7-4E55-83B8-FF2A17FB9849}" destId="{8E558B0C-2FAD-40C0-B929-139AE483E062}" srcOrd="1" destOrd="0" parTransId="{655483C1-F017-47E9-BE94-92997C2B7B81}" sibTransId="{354560F3-06CE-4442-BA8A-FC86DE861E8D}"/>
    <dgm:cxn modelId="{ED247F99-828D-45E9-89BD-77F9D208BF22}" type="presOf" srcId="{97D1E69F-694E-4B4B-AF43-054F0BD19B7A}" destId="{E2104574-65B3-453A-B98B-89A0875135AB}" srcOrd="0" destOrd="0" presId="urn:microsoft.com/office/officeart/2008/layout/SquareAccentList"/>
    <dgm:cxn modelId="{85FAF14B-A97D-4DC6-B5CD-C96BE5177321}" type="presOf" srcId="{43B1BAF6-4A1B-4462-A11B-6FAA6FCA585C}" destId="{88D4DA22-ACCC-4347-84BC-A7EE7A104404}" srcOrd="0" destOrd="0" presId="urn:microsoft.com/office/officeart/2008/layout/SquareAccentList"/>
    <dgm:cxn modelId="{CD87D4C5-5B7B-440C-88D2-CDC8A9508F32}" type="presOf" srcId="{8E558B0C-2FAD-40C0-B929-139AE483E062}" destId="{0E1AE3C7-FBC8-45B8-BBE0-616E4750F5D1}" srcOrd="0" destOrd="0" presId="urn:microsoft.com/office/officeart/2008/layout/SquareAccentList"/>
    <dgm:cxn modelId="{286812AD-B6AF-459B-98E5-B0E049078F22}" type="presOf" srcId="{1B58799F-74CC-40E5-BE25-B08156DF8469}" destId="{5DCC6F3A-6C46-4AFC-A9BB-ADB5401EFE0C}" srcOrd="0" destOrd="0" presId="urn:microsoft.com/office/officeart/2008/layout/SquareAccentList"/>
    <dgm:cxn modelId="{35A93E21-1EF1-452A-A5AF-35F8DB853284}" type="presOf" srcId="{D6DEACD4-6DCF-42DB-98AF-5917C21DF408}" destId="{7F5C2C57-6196-4C77-BC4D-016FEB368559}" srcOrd="0" destOrd="0" presId="urn:microsoft.com/office/officeart/2008/layout/SquareAccentList"/>
    <dgm:cxn modelId="{24CB7F2A-AA2C-4135-A33C-C161D55CA504}" type="presOf" srcId="{FD4371C3-704E-4FDB-A317-5418A8291B37}" destId="{CC986831-59A1-4E88-8C35-44D1B2F7E6B9}" srcOrd="0" destOrd="0" presId="urn:microsoft.com/office/officeart/2008/layout/SquareAccentList"/>
    <dgm:cxn modelId="{24241F83-F4AD-4231-BBFB-3C02979E5714}" srcId="{24ED9106-46E7-4E55-83B8-FF2A17FB9849}" destId="{97D1E69F-694E-4B4B-AF43-054F0BD19B7A}" srcOrd="2" destOrd="0" parTransId="{F2C193B3-87A8-4FAE-9BAF-1FF2B72BB6CE}" sibTransId="{A518A4C4-54A5-4546-88AC-AE6447E6C329}"/>
    <dgm:cxn modelId="{EABF30EB-EA3D-4E57-B764-7599E844AC16}" srcId="{02E27687-6C2C-4C1D-B710-6192464ADEA5}" destId="{FD4371C3-704E-4FDB-A317-5418A8291B37}" srcOrd="0" destOrd="0" parTransId="{9725AEFB-BE3A-4D8E-89C5-78FD72FAAD1D}" sibTransId="{F161347F-FD74-4C93-9586-74E0791C593C}"/>
    <dgm:cxn modelId="{94F5F89C-A6DE-4D95-B1B5-4393059EC0E1}" srcId="{FA47BC85-E008-43D1-9700-29545AFFF283}" destId="{24ED9106-46E7-4E55-83B8-FF2A17FB9849}" srcOrd="1" destOrd="0" parTransId="{A3326031-9704-40CD-A53C-CBF695FAEEBB}" sibTransId="{9E1374AE-7497-441F-85D7-F7C77508686C}"/>
    <dgm:cxn modelId="{483E6288-389E-414C-BE81-07CAF24E1BD2}" srcId="{02E27687-6C2C-4C1D-B710-6192464ADEA5}" destId="{43B1BAF6-4A1B-4462-A11B-6FAA6FCA585C}" srcOrd="1" destOrd="0" parTransId="{4C94F2D3-63E8-4858-875C-F210E1EC104E}" sibTransId="{2A7238A3-6B75-4E3A-AB87-51877F8FEDDF}"/>
    <dgm:cxn modelId="{C8625842-2474-4739-9691-D229D536DAA5}" type="presOf" srcId="{24ED9106-46E7-4E55-83B8-FF2A17FB9849}" destId="{E2301BAB-7DFB-44E8-B97D-1DBDA556DC83}" srcOrd="0" destOrd="0" presId="urn:microsoft.com/office/officeart/2008/layout/SquareAccentList"/>
    <dgm:cxn modelId="{4A9E8C89-737E-45ED-B05E-FEB553929A0C}" srcId="{24ED9106-46E7-4E55-83B8-FF2A17FB9849}" destId="{D6DEACD4-6DCF-42DB-98AF-5917C21DF408}" srcOrd="0" destOrd="0" parTransId="{5B083CCB-A7E1-46AF-873D-C05B8E28CA78}" sibTransId="{6A8BF80A-789D-4C11-A124-81EAC4ADB181}"/>
    <dgm:cxn modelId="{0EE8B0E0-F8A0-4A9B-AD2C-738171534C34}" type="presOf" srcId="{02E27687-6C2C-4C1D-B710-6192464ADEA5}" destId="{4A12F48C-F29E-434A-A5F2-57871946DB98}" srcOrd="0" destOrd="0" presId="urn:microsoft.com/office/officeart/2008/layout/SquareAccentList"/>
    <dgm:cxn modelId="{4B763765-9E55-4CA0-89A6-8C7AAC54BAB1}" srcId="{FA47BC85-E008-43D1-9700-29545AFFF283}" destId="{02E27687-6C2C-4C1D-B710-6192464ADEA5}" srcOrd="0" destOrd="0" parTransId="{788AD100-B1A6-4CA2-AD40-2E9210F77475}" sibTransId="{A94FC8A8-1055-4945-A926-62C2331D285A}"/>
    <dgm:cxn modelId="{27B0E363-9473-4FC1-9A7A-3D693C1DAC59}" type="presParOf" srcId="{A6E94DF8-92D4-4EA7-A9DA-24C3EF9B5C00}" destId="{95648226-92A9-4827-B2AD-73F97777366A}" srcOrd="0" destOrd="0" presId="urn:microsoft.com/office/officeart/2008/layout/SquareAccentList"/>
    <dgm:cxn modelId="{23CF46B8-8313-4B0E-AFC9-EC155D3AC19A}" type="presParOf" srcId="{95648226-92A9-4827-B2AD-73F97777366A}" destId="{58872C8D-43B8-48AD-A9B3-83DCCF33F257}" srcOrd="0" destOrd="0" presId="urn:microsoft.com/office/officeart/2008/layout/SquareAccentList"/>
    <dgm:cxn modelId="{AE4BA8C7-AC5A-4C82-91BA-96491352655E}" type="presParOf" srcId="{58872C8D-43B8-48AD-A9B3-83DCCF33F257}" destId="{89F1C2A1-082F-49EF-9E15-56E620325921}" srcOrd="0" destOrd="0" presId="urn:microsoft.com/office/officeart/2008/layout/SquareAccentList"/>
    <dgm:cxn modelId="{B3405464-F834-4B1B-8AD1-14563C28FE9A}" type="presParOf" srcId="{58872C8D-43B8-48AD-A9B3-83DCCF33F257}" destId="{96684BAF-95EB-4EF7-8EEC-7B46BF28064A}" srcOrd="1" destOrd="0" presId="urn:microsoft.com/office/officeart/2008/layout/SquareAccentList"/>
    <dgm:cxn modelId="{DD11F3DA-3E48-477E-8EC3-2E0F37A245F2}" type="presParOf" srcId="{58872C8D-43B8-48AD-A9B3-83DCCF33F257}" destId="{4A12F48C-F29E-434A-A5F2-57871946DB98}" srcOrd="2" destOrd="0" presId="urn:microsoft.com/office/officeart/2008/layout/SquareAccentList"/>
    <dgm:cxn modelId="{1CBEB1F1-763A-4A51-AFE9-E30654ECBD62}" type="presParOf" srcId="{95648226-92A9-4827-B2AD-73F97777366A}" destId="{A656C657-3194-4BA3-A742-F6EDDB0D33CE}" srcOrd="1" destOrd="0" presId="urn:microsoft.com/office/officeart/2008/layout/SquareAccentList"/>
    <dgm:cxn modelId="{F1916CCC-CF99-4B62-A3A1-6A3E90C2B29D}" type="presParOf" srcId="{A656C657-3194-4BA3-A742-F6EDDB0D33CE}" destId="{77C6FFC7-2E03-465B-9B94-6DC557EA035E}" srcOrd="0" destOrd="0" presId="urn:microsoft.com/office/officeart/2008/layout/SquareAccentList"/>
    <dgm:cxn modelId="{3FAA0E02-529D-4983-A844-98788AE80405}" type="presParOf" srcId="{77C6FFC7-2E03-465B-9B94-6DC557EA035E}" destId="{1792673F-6BC6-4947-9505-5B75BF48C723}" srcOrd="0" destOrd="0" presId="urn:microsoft.com/office/officeart/2008/layout/SquareAccentList"/>
    <dgm:cxn modelId="{DC2AA1ED-691B-49E3-9654-0C1911718D27}" type="presParOf" srcId="{77C6FFC7-2E03-465B-9B94-6DC557EA035E}" destId="{CC986831-59A1-4E88-8C35-44D1B2F7E6B9}" srcOrd="1" destOrd="0" presId="urn:microsoft.com/office/officeart/2008/layout/SquareAccentList"/>
    <dgm:cxn modelId="{3245A9B7-230E-4619-B423-0CEA4E897E31}" type="presParOf" srcId="{A656C657-3194-4BA3-A742-F6EDDB0D33CE}" destId="{127250BA-7F0D-4E46-9E18-FAA13258B099}" srcOrd="1" destOrd="0" presId="urn:microsoft.com/office/officeart/2008/layout/SquareAccentList"/>
    <dgm:cxn modelId="{7687E868-5A4C-44A4-BC8B-D84D4FBBCB6D}" type="presParOf" srcId="{127250BA-7F0D-4E46-9E18-FAA13258B099}" destId="{C8972FE4-584C-413E-94FA-2143F4D09E05}" srcOrd="0" destOrd="0" presId="urn:microsoft.com/office/officeart/2008/layout/SquareAccentList"/>
    <dgm:cxn modelId="{E03C4163-F6ED-4853-A210-C201B7DD129A}" type="presParOf" srcId="{127250BA-7F0D-4E46-9E18-FAA13258B099}" destId="{88D4DA22-ACCC-4347-84BC-A7EE7A104404}" srcOrd="1" destOrd="0" presId="urn:microsoft.com/office/officeart/2008/layout/SquareAccentList"/>
    <dgm:cxn modelId="{6A173CBF-A790-446B-9694-5BF8071D02C1}" type="presParOf" srcId="{A656C657-3194-4BA3-A742-F6EDDB0D33CE}" destId="{26D34BD1-B1B2-42AD-BD9F-3C1DA45CCF62}" srcOrd="2" destOrd="0" presId="urn:microsoft.com/office/officeart/2008/layout/SquareAccentList"/>
    <dgm:cxn modelId="{F3E50C8B-FD25-40AA-B0AE-D352B3806834}" type="presParOf" srcId="{26D34BD1-B1B2-42AD-BD9F-3C1DA45CCF62}" destId="{73BDA729-3E0E-4386-92E4-0F6CEA0A466C}" srcOrd="0" destOrd="0" presId="urn:microsoft.com/office/officeart/2008/layout/SquareAccentList"/>
    <dgm:cxn modelId="{DC9CBD15-5D88-40BA-90A8-0048D48A5BD3}" type="presParOf" srcId="{26D34BD1-B1B2-42AD-BD9F-3C1DA45CCF62}" destId="{5DCC6F3A-6C46-4AFC-A9BB-ADB5401EFE0C}" srcOrd="1" destOrd="0" presId="urn:microsoft.com/office/officeart/2008/layout/SquareAccentList"/>
    <dgm:cxn modelId="{8F7B0CC0-E92C-458D-BAC4-84782B2C3FCF}" type="presParOf" srcId="{A6E94DF8-92D4-4EA7-A9DA-24C3EF9B5C00}" destId="{70D3306E-B89C-48B7-A444-80CD6FCB0FC0}" srcOrd="1" destOrd="0" presId="urn:microsoft.com/office/officeart/2008/layout/SquareAccentList"/>
    <dgm:cxn modelId="{23B2893C-E3E9-4F42-935C-C6F52875F185}" type="presParOf" srcId="{70D3306E-B89C-48B7-A444-80CD6FCB0FC0}" destId="{7F8DA617-61A9-42BE-AB8A-566FF124EE42}" srcOrd="0" destOrd="0" presId="urn:microsoft.com/office/officeart/2008/layout/SquareAccentList"/>
    <dgm:cxn modelId="{615C0E53-4705-48CB-8827-A298B8ECD677}" type="presParOf" srcId="{7F8DA617-61A9-42BE-AB8A-566FF124EE42}" destId="{F8AD65F9-3C84-40E8-AFF0-7B88F0C2D62A}" srcOrd="0" destOrd="0" presId="urn:microsoft.com/office/officeart/2008/layout/SquareAccentList"/>
    <dgm:cxn modelId="{094CA706-B34F-462F-9A2D-F00A7555764B}" type="presParOf" srcId="{7F8DA617-61A9-42BE-AB8A-566FF124EE42}" destId="{F9A7D06B-B7C0-4D6D-BCDD-A8F8EDD71C36}" srcOrd="1" destOrd="0" presId="urn:microsoft.com/office/officeart/2008/layout/SquareAccentList"/>
    <dgm:cxn modelId="{7CED3671-0342-4B7F-A7EB-8CD8EA17F7A8}" type="presParOf" srcId="{7F8DA617-61A9-42BE-AB8A-566FF124EE42}" destId="{E2301BAB-7DFB-44E8-B97D-1DBDA556DC83}" srcOrd="2" destOrd="0" presId="urn:microsoft.com/office/officeart/2008/layout/SquareAccentList"/>
    <dgm:cxn modelId="{2ED7448F-75F1-4268-B2CD-2C48D9007401}" type="presParOf" srcId="{70D3306E-B89C-48B7-A444-80CD6FCB0FC0}" destId="{ED3AFFF4-C444-44FD-9A46-ECFC0375B09F}" srcOrd="1" destOrd="0" presId="urn:microsoft.com/office/officeart/2008/layout/SquareAccentList"/>
    <dgm:cxn modelId="{52F7944C-A0FD-4307-949A-5618907CDC8E}" type="presParOf" srcId="{ED3AFFF4-C444-44FD-9A46-ECFC0375B09F}" destId="{0CFCD150-EE67-4B86-810D-C8470FEC0891}" srcOrd="0" destOrd="0" presId="urn:microsoft.com/office/officeart/2008/layout/SquareAccentList"/>
    <dgm:cxn modelId="{2FFED3E4-39D5-407A-AB15-83E390842A2E}" type="presParOf" srcId="{0CFCD150-EE67-4B86-810D-C8470FEC0891}" destId="{1575E367-1401-408E-8C8B-74969EECBBEC}" srcOrd="0" destOrd="0" presId="urn:microsoft.com/office/officeart/2008/layout/SquareAccentList"/>
    <dgm:cxn modelId="{3416B598-7DF3-4977-B1DF-7D2EFD8687E2}" type="presParOf" srcId="{0CFCD150-EE67-4B86-810D-C8470FEC0891}" destId="{7F5C2C57-6196-4C77-BC4D-016FEB368559}" srcOrd="1" destOrd="0" presId="urn:microsoft.com/office/officeart/2008/layout/SquareAccentList"/>
    <dgm:cxn modelId="{560E8265-830F-4E13-82C5-7D4848A506D8}" type="presParOf" srcId="{ED3AFFF4-C444-44FD-9A46-ECFC0375B09F}" destId="{C0D45742-E573-4B95-9531-A9EF5506A1FC}" srcOrd="1" destOrd="0" presId="urn:microsoft.com/office/officeart/2008/layout/SquareAccentList"/>
    <dgm:cxn modelId="{3AE8FDA4-1AC9-4AB6-9135-C1314C9E9169}" type="presParOf" srcId="{C0D45742-E573-4B95-9531-A9EF5506A1FC}" destId="{C179E28A-DC76-4C35-ADDE-4E15FC2BC264}" srcOrd="0" destOrd="0" presId="urn:microsoft.com/office/officeart/2008/layout/SquareAccentList"/>
    <dgm:cxn modelId="{43087266-8B16-4D2A-90A5-EB76C3A7DD0F}" type="presParOf" srcId="{C0D45742-E573-4B95-9531-A9EF5506A1FC}" destId="{0E1AE3C7-FBC8-45B8-BBE0-616E4750F5D1}" srcOrd="1" destOrd="0" presId="urn:microsoft.com/office/officeart/2008/layout/SquareAccentList"/>
    <dgm:cxn modelId="{BBBF8534-DFF9-4781-A6BF-8328FA6000A2}" type="presParOf" srcId="{ED3AFFF4-C444-44FD-9A46-ECFC0375B09F}" destId="{EB509BB8-82DC-4CB1-932A-DC2C6E99109C}" srcOrd="2" destOrd="0" presId="urn:microsoft.com/office/officeart/2008/layout/SquareAccentList"/>
    <dgm:cxn modelId="{A98565C5-0042-4CCE-A074-FA50EB304609}" type="presParOf" srcId="{EB509BB8-82DC-4CB1-932A-DC2C6E99109C}" destId="{170EC27D-B896-4B0A-84AC-37EDDF923277}" srcOrd="0" destOrd="0" presId="urn:microsoft.com/office/officeart/2008/layout/SquareAccentList"/>
    <dgm:cxn modelId="{1CD512B7-0483-4382-B80C-BC1EB819CD32}" type="presParOf" srcId="{EB509BB8-82DC-4CB1-932A-DC2C6E99109C}" destId="{E2104574-65B3-453A-B98B-89A0875135A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56121-839E-4C03-BDEA-6F19AD86AEAB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BA5575F-78F1-4317-961E-70906EDB80C2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27269-C900-42BE-9894-ECB267FD4946}" type="parTrans" cxnId="{26188F3D-D4E8-488A-93BE-1BB6CE8E021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46C13-09F9-411A-8813-4F13CF4CA69D}" type="sibTrans" cxnId="{26188F3D-D4E8-488A-93BE-1BB6CE8E021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B1180-E2F2-4CD3-9F27-CD9D033034F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Referencial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32D1D-3451-4A42-879C-2CC8CB657E3E}" type="parTrans" cxnId="{E1B41235-4CEE-47A0-B5B5-D0FD0838E19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26C3E-D8EB-41C8-9899-9B104BEEC9FF}" type="sibTrans" cxnId="{E1B41235-4CEE-47A0-B5B5-D0FD0838E19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CC36C-806C-440F-9E14-4AA3FF538EB2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Conceptual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95198-85E2-42ED-9913-5B242FF73AF7}" type="parTrans" cxnId="{ECF51532-BC35-4AD7-A0E3-A5ECFE20E3E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50DA9-4EEA-486C-A0E7-3DC1CCF796E7}" type="sibTrans" cxnId="{ECF51532-BC35-4AD7-A0E3-A5ECFE20E3E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C6C4A-DF0A-41E9-AABA-2D1C8CC56F52}">
      <dgm:prSet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Legar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2096C-9018-40B7-A44D-50450F0503B7}" type="parTrans" cxnId="{FDAB7B0C-A284-4CA9-83DA-BC1022F549D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6C511-2E2D-48F1-BDB0-2AEB29F4A9A4}" type="sibTrans" cxnId="{FDAB7B0C-A284-4CA9-83DA-BC1022F549D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993C3-E69B-4A68-870C-239C505FD7E0}" type="pres">
      <dgm:prSet presAssocID="{C3456121-839E-4C03-BDEA-6F19AD86AE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18A86-64F1-447C-B17C-4E86551BEDE0}" type="pres">
      <dgm:prSet presAssocID="{C3456121-839E-4C03-BDEA-6F19AD86AEAB}" presName="arrow" presStyleLbl="bgShp" presStyleIdx="0" presStyleCnt="1"/>
      <dgm:spPr/>
      <dgm:t>
        <a:bodyPr/>
        <a:lstStyle/>
        <a:p>
          <a:endParaRPr lang="es-ES"/>
        </a:p>
      </dgm:t>
    </dgm:pt>
    <dgm:pt modelId="{3E15131D-7904-4F3C-9365-0B188B6A0B40}" type="pres">
      <dgm:prSet presAssocID="{C3456121-839E-4C03-BDEA-6F19AD86AEAB}" presName="points" presStyleCnt="0"/>
      <dgm:spPr/>
      <dgm:t>
        <a:bodyPr/>
        <a:lstStyle/>
        <a:p>
          <a:endParaRPr lang="es-ES"/>
        </a:p>
      </dgm:t>
    </dgm:pt>
    <dgm:pt modelId="{5D13A599-323F-46D1-86E2-C9A048F995F3}" type="pres">
      <dgm:prSet presAssocID="{2BA5575F-78F1-4317-961E-70906EDB80C2}" presName="compositeA" presStyleCnt="0"/>
      <dgm:spPr/>
      <dgm:t>
        <a:bodyPr/>
        <a:lstStyle/>
        <a:p>
          <a:endParaRPr lang="es-ES"/>
        </a:p>
      </dgm:t>
    </dgm:pt>
    <dgm:pt modelId="{FCBA3CAF-CF72-4475-866A-94F5BD326E94}" type="pres">
      <dgm:prSet presAssocID="{2BA5575F-78F1-4317-961E-70906EDB80C2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41FBC-3978-42BA-8DF4-BA1854F69F66}" type="pres">
      <dgm:prSet presAssocID="{2BA5575F-78F1-4317-961E-70906EDB80C2}" presName="circleA" presStyleLbl="node1" presStyleIdx="0" presStyleCnt="4"/>
      <dgm:spPr/>
      <dgm:t>
        <a:bodyPr/>
        <a:lstStyle/>
        <a:p>
          <a:endParaRPr lang="es-ES"/>
        </a:p>
      </dgm:t>
    </dgm:pt>
    <dgm:pt modelId="{17DC691F-F7E1-4EE4-9B98-0DB22A504AA1}" type="pres">
      <dgm:prSet presAssocID="{2BA5575F-78F1-4317-961E-70906EDB80C2}" presName="spaceA" presStyleCnt="0"/>
      <dgm:spPr/>
      <dgm:t>
        <a:bodyPr/>
        <a:lstStyle/>
        <a:p>
          <a:endParaRPr lang="es-ES"/>
        </a:p>
      </dgm:t>
    </dgm:pt>
    <dgm:pt modelId="{F4596D0B-B03A-470B-89F5-D8E2BC70A222}" type="pres">
      <dgm:prSet presAssocID="{19146C13-09F9-411A-8813-4F13CF4CA69D}" presName="space" presStyleCnt="0"/>
      <dgm:spPr/>
      <dgm:t>
        <a:bodyPr/>
        <a:lstStyle/>
        <a:p>
          <a:endParaRPr lang="es-ES"/>
        </a:p>
      </dgm:t>
    </dgm:pt>
    <dgm:pt modelId="{F2388AF4-01D4-47EE-BBE7-29415310BF4D}" type="pres">
      <dgm:prSet presAssocID="{433B1180-E2F2-4CD3-9F27-CD9D033034F9}" presName="compositeB" presStyleCnt="0"/>
      <dgm:spPr/>
      <dgm:t>
        <a:bodyPr/>
        <a:lstStyle/>
        <a:p>
          <a:endParaRPr lang="es-ES"/>
        </a:p>
      </dgm:t>
    </dgm:pt>
    <dgm:pt modelId="{3EF32AD1-A0B3-439B-ABA8-02F92B125065}" type="pres">
      <dgm:prSet presAssocID="{433B1180-E2F2-4CD3-9F27-CD9D033034F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D13E7-56B5-4DF9-AFE0-846D590E80D2}" type="pres">
      <dgm:prSet presAssocID="{433B1180-E2F2-4CD3-9F27-CD9D033034F9}" presName="circleB" presStyleLbl="node1" presStyleIdx="1" presStyleCnt="4"/>
      <dgm:spPr/>
      <dgm:t>
        <a:bodyPr/>
        <a:lstStyle/>
        <a:p>
          <a:endParaRPr lang="es-ES"/>
        </a:p>
      </dgm:t>
    </dgm:pt>
    <dgm:pt modelId="{E1E61352-A006-4DBA-BF52-E1E3D123BEC4}" type="pres">
      <dgm:prSet presAssocID="{433B1180-E2F2-4CD3-9F27-CD9D033034F9}" presName="spaceB" presStyleCnt="0"/>
      <dgm:spPr/>
      <dgm:t>
        <a:bodyPr/>
        <a:lstStyle/>
        <a:p>
          <a:endParaRPr lang="es-ES"/>
        </a:p>
      </dgm:t>
    </dgm:pt>
    <dgm:pt modelId="{9DC5F642-FBB5-4598-8467-7ACE547FA2E3}" type="pres">
      <dgm:prSet presAssocID="{E2026C3E-D8EB-41C8-9899-9B104BEEC9FF}" presName="space" presStyleCnt="0"/>
      <dgm:spPr/>
      <dgm:t>
        <a:bodyPr/>
        <a:lstStyle/>
        <a:p>
          <a:endParaRPr lang="es-ES"/>
        </a:p>
      </dgm:t>
    </dgm:pt>
    <dgm:pt modelId="{F2EFBB69-3938-43BB-B927-CBDB2063758C}" type="pres">
      <dgm:prSet presAssocID="{02ECC36C-806C-440F-9E14-4AA3FF538EB2}" presName="compositeA" presStyleCnt="0"/>
      <dgm:spPr/>
      <dgm:t>
        <a:bodyPr/>
        <a:lstStyle/>
        <a:p>
          <a:endParaRPr lang="es-ES"/>
        </a:p>
      </dgm:t>
    </dgm:pt>
    <dgm:pt modelId="{D9FF1444-3124-4FBD-9003-43F988B1F2FF}" type="pres">
      <dgm:prSet presAssocID="{02ECC36C-806C-440F-9E14-4AA3FF538EB2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9DB9D-41BC-4C37-8B8F-DEED8AB6263A}" type="pres">
      <dgm:prSet presAssocID="{02ECC36C-806C-440F-9E14-4AA3FF538EB2}" presName="circleA" presStyleLbl="node1" presStyleIdx="2" presStyleCnt="4"/>
      <dgm:spPr/>
      <dgm:t>
        <a:bodyPr/>
        <a:lstStyle/>
        <a:p>
          <a:endParaRPr lang="es-ES"/>
        </a:p>
      </dgm:t>
    </dgm:pt>
    <dgm:pt modelId="{304C0926-0ABF-49A7-A2C9-50220EE6BBE1}" type="pres">
      <dgm:prSet presAssocID="{02ECC36C-806C-440F-9E14-4AA3FF538EB2}" presName="spaceA" presStyleCnt="0"/>
      <dgm:spPr/>
      <dgm:t>
        <a:bodyPr/>
        <a:lstStyle/>
        <a:p>
          <a:endParaRPr lang="es-ES"/>
        </a:p>
      </dgm:t>
    </dgm:pt>
    <dgm:pt modelId="{C034C52C-F86B-411F-8627-9570720403D6}" type="pres">
      <dgm:prSet presAssocID="{98A50DA9-4EEA-486C-A0E7-3DC1CCF796E7}" presName="space" presStyleCnt="0"/>
      <dgm:spPr/>
      <dgm:t>
        <a:bodyPr/>
        <a:lstStyle/>
        <a:p>
          <a:endParaRPr lang="es-ES"/>
        </a:p>
      </dgm:t>
    </dgm:pt>
    <dgm:pt modelId="{DBB9CBC4-23C8-4F6C-ABF0-BF74BBEA4DCE}" type="pres">
      <dgm:prSet presAssocID="{25CC6C4A-DF0A-41E9-AABA-2D1C8CC56F52}" presName="compositeB" presStyleCnt="0"/>
      <dgm:spPr/>
      <dgm:t>
        <a:bodyPr/>
        <a:lstStyle/>
        <a:p>
          <a:endParaRPr lang="es-ES"/>
        </a:p>
      </dgm:t>
    </dgm:pt>
    <dgm:pt modelId="{C41465EA-F85A-4E8D-9A75-28D02CB6F398}" type="pres">
      <dgm:prSet presAssocID="{25CC6C4A-DF0A-41E9-AABA-2D1C8CC56F52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EE0BB7-CBA1-42BC-913B-C8922E2EE4E9}" type="pres">
      <dgm:prSet presAssocID="{25CC6C4A-DF0A-41E9-AABA-2D1C8CC56F52}" presName="circleB" presStyleLbl="node1" presStyleIdx="3" presStyleCnt="4"/>
      <dgm:spPr/>
      <dgm:t>
        <a:bodyPr/>
        <a:lstStyle/>
        <a:p>
          <a:endParaRPr lang="es-ES"/>
        </a:p>
      </dgm:t>
    </dgm:pt>
    <dgm:pt modelId="{DC6D061C-1292-4C88-B5DE-EF1887DAF5B9}" type="pres">
      <dgm:prSet presAssocID="{25CC6C4A-DF0A-41E9-AABA-2D1C8CC56F52}" presName="spaceB" presStyleCnt="0"/>
      <dgm:spPr/>
      <dgm:t>
        <a:bodyPr/>
        <a:lstStyle/>
        <a:p>
          <a:endParaRPr lang="es-ES"/>
        </a:p>
      </dgm:t>
    </dgm:pt>
  </dgm:ptLst>
  <dgm:cxnLst>
    <dgm:cxn modelId="{6B174B18-9DD8-4443-A424-77BFE78ED4BC}" type="presOf" srcId="{433B1180-E2F2-4CD3-9F27-CD9D033034F9}" destId="{3EF32AD1-A0B3-439B-ABA8-02F92B125065}" srcOrd="0" destOrd="0" presId="urn:microsoft.com/office/officeart/2005/8/layout/hProcess11"/>
    <dgm:cxn modelId="{E1B41235-4CEE-47A0-B5B5-D0FD0838E190}" srcId="{C3456121-839E-4C03-BDEA-6F19AD86AEAB}" destId="{433B1180-E2F2-4CD3-9F27-CD9D033034F9}" srcOrd="1" destOrd="0" parTransId="{5C532D1D-3451-4A42-879C-2CC8CB657E3E}" sibTransId="{E2026C3E-D8EB-41C8-9899-9B104BEEC9FF}"/>
    <dgm:cxn modelId="{78CC427D-8A0D-4D69-90F9-E011E06F7FE4}" type="presOf" srcId="{02ECC36C-806C-440F-9E14-4AA3FF538EB2}" destId="{D9FF1444-3124-4FBD-9003-43F988B1F2FF}" srcOrd="0" destOrd="0" presId="urn:microsoft.com/office/officeart/2005/8/layout/hProcess11"/>
    <dgm:cxn modelId="{53A061AA-CB4C-49C4-BE28-4C897916BF57}" type="presOf" srcId="{25CC6C4A-DF0A-41E9-AABA-2D1C8CC56F52}" destId="{C41465EA-F85A-4E8D-9A75-28D02CB6F398}" srcOrd="0" destOrd="0" presId="urn:microsoft.com/office/officeart/2005/8/layout/hProcess11"/>
    <dgm:cxn modelId="{82B508EF-AE90-46A6-B9AB-6829C95EE0B6}" type="presOf" srcId="{C3456121-839E-4C03-BDEA-6F19AD86AEAB}" destId="{696993C3-E69B-4A68-870C-239C505FD7E0}" srcOrd="0" destOrd="0" presId="urn:microsoft.com/office/officeart/2005/8/layout/hProcess11"/>
    <dgm:cxn modelId="{ECF51532-BC35-4AD7-A0E3-A5ECFE20E3E6}" srcId="{C3456121-839E-4C03-BDEA-6F19AD86AEAB}" destId="{02ECC36C-806C-440F-9E14-4AA3FF538EB2}" srcOrd="2" destOrd="0" parTransId="{68B95198-85E2-42ED-9913-5B242FF73AF7}" sibTransId="{98A50DA9-4EEA-486C-A0E7-3DC1CCF796E7}"/>
    <dgm:cxn modelId="{FDAB7B0C-A284-4CA9-83DA-BC1022F549D8}" srcId="{C3456121-839E-4C03-BDEA-6F19AD86AEAB}" destId="{25CC6C4A-DF0A-41E9-AABA-2D1C8CC56F52}" srcOrd="3" destOrd="0" parTransId="{B502096C-9018-40B7-A44D-50450F0503B7}" sibTransId="{F846C511-2E2D-48F1-BDB0-2AEB29F4A9A4}"/>
    <dgm:cxn modelId="{26188F3D-D4E8-488A-93BE-1BB6CE8E0215}" srcId="{C3456121-839E-4C03-BDEA-6F19AD86AEAB}" destId="{2BA5575F-78F1-4317-961E-70906EDB80C2}" srcOrd="0" destOrd="0" parTransId="{9F227269-C900-42BE-9894-ECB267FD4946}" sibTransId="{19146C13-09F9-411A-8813-4F13CF4CA69D}"/>
    <dgm:cxn modelId="{68083188-9AFE-441A-AC0D-500B0A6C4906}" type="presOf" srcId="{2BA5575F-78F1-4317-961E-70906EDB80C2}" destId="{FCBA3CAF-CF72-4475-866A-94F5BD326E94}" srcOrd="0" destOrd="0" presId="urn:microsoft.com/office/officeart/2005/8/layout/hProcess11"/>
    <dgm:cxn modelId="{D388B734-09FF-420E-9B1A-657DB5C2D6BE}" type="presParOf" srcId="{696993C3-E69B-4A68-870C-239C505FD7E0}" destId="{D8518A86-64F1-447C-B17C-4E86551BEDE0}" srcOrd="0" destOrd="0" presId="urn:microsoft.com/office/officeart/2005/8/layout/hProcess11"/>
    <dgm:cxn modelId="{BE16C8BF-D595-4EDB-AF3C-F14EADD668B1}" type="presParOf" srcId="{696993C3-E69B-4A68-870C-239C505FD7E0}" destId="{3E15131D-7904-4F3C-9365-0B188B6A0B40}" srcOrd="1" destOrd="0" presId="urn:microsoft.com/office/officeart/2005/8/layout/hProcess11"/>
    <dgm:cxn modelId="{A42EE941-FA28-4CC8-B01C-8FAE4A34EB06}" type="presParOf" srcId="{3E15131D-7904-4F3C-9365-0B188B6A0B40}" destId="{5D13A599-323F-46D1-86E2-C9A048F995F3}" srcOrd="0" destOrd="0" presId="urn:microsoft.com/office/officeart/2005/8/layout/hProcess11"/>
    <dgm:cxn modelId="{E4A0A6BA-0188-4723-AB12-756C11D0EF19}" type="presParOf" srcId="{5D13A599-323F-46D1-86E2-C9A048F995F3}" destId="{FCBA3CAF-CF72-4475-866A-94F5BD326E94}" srcOrd="0" destOrd="0" presId="urn:microsoft.com/office/officeart/2005/8/layout/hProcess11"/>
    <dgm:cxn modelId="{5A10E6EF-5C9C-460D-9241-AEAE7A6B7DA4}" type="presParOf" srcId="{5D13A599-323F-46D1-86E2-C9A048F995F3}" destId="{00141FBC-3978-42BA-8DF4-BA1854F69F66}" srcOrd="1" destOrd="0" presId="urn:microsoft.com/office/officeart/2005/8/layout/hProcess11"/>
    <dgm:cxn modelId="{67E664DA-CBC0-4545-9E3C-1501F7C4F2D2}" type="presParOf" srcId="{5D13A599-323F-46D1-86E2-C9A048F995F3}" destId="{17DC691F-F7E1-4EE4-9B98-0DB22A504AA1}" srcOrd="2" destOrd="0" presId="urn:microsoft.com/office/officeart/2005/8/layout/hProcess11"/>
    <dgm:cxn modelId="{B8FAC105-2475-43EF-BDF2-1D3ACE4F5871}" type="presParOf" srcId="{3E15131D-7904-4F3C-9365-0B188B6A0B40}" destId="{F4596D0B-B03A-470B-89F5-D8E2BC70A222}" srcOrd="1" destOrd="0" presId="urn:microsoft.com/office/officeart/2005/8/layout/hProcess11"/>
    <dgm:cxn modelId="{AAC929F6-DB70-4A59-99B3-E216B379220F}" type="presParOf" srcId="{3E15131D-7904-4F3C-9365-0B188B6A0B40}" destId="{F2388AF4-01D4-47EE-BBE7-29415310BF4D}" srcOrd="2" destOrd="0" presId="urn:microsoft.com/office/officeart/2005/8/layout/hProcess11"/>
    <dgm:cxn modelId="{BA262FCC-F71B-4136-8FEE-31DF789BBAA5}" type="presParOf" srcId="{F2388AF4-01D4-47EE-BBE7-29415310BF4D}" destId="{3EF32AD1-A0B3-439B-ABA8-02F92B125065}" srcOrd="0" destOrd="0" presId="urn:microsoft.com/office/officeart/2005/8/layout/hProcess11"/>
    <dgm:cxn modelId="{B46A479C-3504-4926-A75A-78820EF88AD9}" type="presParOf" srcId="{F2388AF4-01D4-47EE-BBE7-29415310BF4D}" destId="{D97D13E7-56B5-4DF9-AFE0-846D590E80D2}" srcOrd="1" destOrd="0" presId="urn:microsoft.com/office/officeart/2005/8/layout/hProcess11"/>
    <dgm:cxn modelId="{48D4B53B-1F75-46F2-B454-009BF10F66E6}" type="presParOf" srcId="{F2388AF4-01D4-47EE-BBE7-29415310BF4D}" destId="{E1E61352-A006-4DBA-BF52-E1E3D123BEC4}" srcOrd="2" destOrd="0" presId="urn:microsoft.com/office/officeart/2005/8/layout/hProcess11"/>
    <dgm:cxn modelId="{EA017E0C-FF15-4901-8211-A667407FB618}" type="presParOf" srcId="{3E15131D-7904-4F3C-9365-0B188B6A0B40}" destId="{9DC5F642-FBB5-4598-8467-7ACE547FA2E3}" srcOrd="3" destOrd="0" presId="urn:microsoft.com/office/officeart/2005/8/layout/hProcess11"/>
    <dgm:cxn modelId="{4B4B3AC6-B4D7-4F6C-9318-CEA4B6C92376}" type="presParOf" srcId="{3E15131D-7904-4F3C-9365-0B188B6A0B40}" destId="{F2EFBB69-3938-43BB-B927-CBDB2063758C}" srcOrd="4" destOrd="0" presId="urn:microsoft.com/office/officeart/2005/8/layout/hProcess11"/>
    <dgm:cxn modelId="{CFF1B68E-8A34-407B-9E3D-E0408BB5EF51}" type="presParOf" srcId="{F2EFBB69-3938-43BB-B927-CBDB2063758C}" destId="{D9FF1444-3124-4FBD-9003-43F988B1F2FF}" srcOrd="0" destOrd="0" presId="urn:microsoft.com/office/officeart/2005/8/layout/hProcess11"/>
    <dgm:cxn modelId="{B32C510B-C682-4EE9-98F8-05C6E2A42A17}" type="presParOf" srcId="{F2EFBB69-3938-43BB-B927-CBDB2063758C}" destId="{1689DB9D-41BC-4C37-8B8F-DEED8AB6263A}" srcOrd="1" destOrd="0" presId="urn:microsoft.com/office/officeart/2005/8/layout/hProcess11"/>
    <dgm:cxn modelId="{CCCD9303-CEEF-4BB5-9388-408C687F29A6}" type="presParOf" srcId="{F2EFBB69-3938-43BB-B927-CBDB2063758C}" destId="{304C0926-0ABF-49A7-A2C9-50220EE6BBE1}" srcOrd="2" destOrd="0" presId="urn:microsoft.com/office/officeart/2005/8/layout/hProcess11"/>
    <dgm:cxn modelId="{5ABE5459-CA3A-4728-A1DD-AB5264203B96}" type="presParOf" srcId="{3E15131D-7904-4F3C-9365-0B188B6A0B40}" destId="{C034C52C-F86B-411F-8627-9570720403D6}" srcOrd="5" destOrd="0" presId="urn:microsoft.com/office/officeart/2005/8/layout/hProcess11"/>
    <dgm:cxn modelId="{F719CFA4-B035-4B21-B9C5-9C6763577DAA}" type="presParOf" srcId="{3E15131D-7904-4F3C-9365-0B188B6A0B40}" destId="{DBB9CBC4-23C8-4F6C-ABF0-BF74BBEA4DCE}" srcOrd="6" destOrd="0" presId="urn:microsoft.com/office/officeart/2005/8/layout/hProcess11"/>
    <dgm:cxn modelId="{4CB9CC59-5581-4E33-AE31-24D34D36E439}" type="presParOf" srcId="{DBB9CBC4-23C8-4F6C-ABF0-BF74BBEA4DCE}" destId="{C41465EA-F85A-4E8D-9A75-28D02CB6F398}" srcOrd="0" destOrd="0" presId="urn:microsoft.com/office/officeart/2005/8/layout/hProcess11"/>
    <dgm:cxn modelId="{EF6B53DD-86A9-47C4-B219-3EF945C17C06}" type="presParOf" srcId="{DBB9CBC4-23C8-4F6C-ABF0-BF74BBEA4DCE}" destId="{C6EE0BB7-CBA1-42BC-913B-C8922E2EE4E9}" srcOrd="1" destOrd="0" presId="urn:microsoft.com/office/officeart/2005/8/layout/hProcess11"/>
    <dgm:cxn modelId="{E03E415D-87F0-49D9-8A69-90A6AD2AF4F7}" type="presParOf" srcId="{DBB9CBC4-23C8-4F6C-ABF0-BF74BBEA4DCE}" destId="{DC6D061C-1292-4C88-B5DE-EF1887DAF5B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B5971-B387-4D26-94AC-FB7ECE0EAC27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3422568-7366-4D77-BBC0-F061603406F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Desarrollo Sostenible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75E39-E8F1-4AE9-95F9-A2702579FEB7}" type="parTrans" cxnId="{1D82E809-5603-49F6-92DB-D39651D756A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8DD0D-1D0D-4AF6-9154-E30835911ECF}" type="sibTrans" cxnId="{1D82E809-5603-49F6-92DB-D39651D756A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CA3FE-F816-4D6F-A908-118CBC85EE3F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Económico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64040-C6ED-4CD9-A5FF-97BEA3ED9A1D}" type="parTrans" cxnId="{1659BAC2-A4B9-487E-9A5B-20A094FEE2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FB55A-BF8B-49F5-BB6A-25CD1D597EED}" type="sibTrans" cxnId="{1659BAC2-A4B9-487E-9A5B-20A094FEE2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F371F-2CFE-45F1-BA67-A3DC88568C1E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3E851-A28E-4F63-AB0A-D11ACD141668}" type="parTrans" cxnId="{FFD3F39E-8BF2-448B-BB52-96AFA6FD987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61FF1-C1FD-47A5-BFDA-CEE018EF2046}" type="sibTrans" cxnId="{FFD3F39E-8BF2-448B-BB52-96AFA6FD987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9EFB5B-E39D-477A-90BD-C2238825F977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Desarrollo Local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61FFC-F76C-46D8-B162-4A20D221BD25}" type="parTrans" cxnId="{64939C85-E973-47EA-9669-E3F01A0DF0F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67934-819D-4736-BD32-C616E19530E8}" type="sibTrans" cxnId="{64939C85-E973-47EA-9669-E3F01A0DF0F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03311-5628-4BAD-BFEC-C88D061B0276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social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72678-C3B6-4054-A709-A16E5E3B8142}" type="parTrans" cxnId="{02F5C200-55E1-46A2-9F33-B3E05BB32F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708C9-6C66-4B8D-B8F9-233EA5DE12FF}" type="sibTrans" cxnId="{02F5C200-55E1-46A2-9F33-B3E05BB32FFB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93A4-AAD1-4824-BA9B-D9CC9CAAAC73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productivo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FE385-405F-4360-B258-EB06BA15F7A9}" type="parTrans" cxnId="{61677C7E-A71E-4932-B38A-29C2719DF51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DC265-B9BE-404D-91C2-A584ACA555B8}" type="sibTrans" cxnId="{61677C7E-A71E-4932-B38A-29C2719DF51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77EF1-5156-4DF5-B7C2-6E329F2D7866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Feminismo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9121E-8B6D-4A09-93A7-484AFBBFADBC}" type="parTrans" cxnId="{A3CF2307-3F77-437E-9332-61185178A1C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F4650-1C09-4381-B08F-8CD029C89FD1}" type="sibTrans" cxnId="{A3CF2307-3F77-437E-9332-61185178A1C7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2E2B8-9A91-4C0E-9459-E46705300A1F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Igualdad de derechos.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238EB-62FD-4CD3-AF27-7C71E843E760}" type="parTrans" cxnId="{23C0BE6D-D9D9-4F92-9B5B-4C3151BA0AB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E4958-5EFE-43A0-8B7E-347A3E129A70}" type="sibTrans" cxnId="{23C0BE6D-D9D9-4F92-9B5B-4C3151BA0AB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D33B8-D3AF-4B83-85A4-0DC9F5C4BAA0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9BF3B-AB12-43F2-918E-019B55290A6B}" type="parTrans" cxnId="{38F4B421-7711-419C-B46C-B28F3391E40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641AB-210C-4AC8-8403-3E3B3FF6A821}" type="sibTrans" cxnId="{38F4B421-7711-419C-B46C-B28F3391E40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BD635-4D23-4A60-8DAF-B87B4EC8434C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R.R.H.H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46E1B-7C08-4FAD-B684-70D2C8F78C3E}" type="parTrans" cxnId="{71F74B17-EA65-4804-84D0-A884327A857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249A1-B6DA-4F34-87F8-2C709B95C197}" type="sibTrans" cxnId="{71F74B17-EA65-4804-84D0-A884327A857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2A7BC-83E2-488C-ABD4-6486392BB020}" type="pres">
      <dgm:prSet presAssocID="{B25B5971-B387-4D26-94AC-FB7ECE0EAC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407F39-9C8E-4529-AD6D-764A8B5AE283}" type="pres">
      <dgm:prSet presAssocID="{B25B5971-B387-4D26-94AC-FB7ECE0EAC27}" presName="tSp" presStyleCnt="0"/>
      <dgm:spPr/>
    </dgm:pt>
    <dgm:pt modelId="{ACECB115-7384-440F-90CD-E71B13BC708A}" type="pres">
      <dgm:prSet presAssocID="{B25B5971-B387-4D26-94AC-FB7ECE0EAC27}" presName="bSp" presStyleCnt="0"/>
      <dgm:spPr/>
    </dgm:pt>
    <dgm:pt modelId="{135B568A-09C3-45E8-8D59-1DB912022FFE}" type="pres">
      <dgm:prSet presAssocID="{B25B5971-B387-4D26-94AC-FB7ECE0EAC27}" presName="process" presStyleCnt="0"/>
      <dgm:spPr/>
    </dgm:pt>
    <dgm:pt modelId="{3870391F-DC8C-4324-ACFB-D96C5964D3E3}" type="pres">
      <dgm:prSet presAssocID="{D3422568-7366-4D77-BBC0-F061603406F3}" presName="composite1" presStyleCnt="0"/>
      <dgm:spPr/>
    </dgm:pt>
    <dgm:pt modelId="{45AD0800-6B6E-4498-A409-E20E942C71C4}" type="pres">
      <dgm:prSet presAssocID="{D3422568-7366-4D77-BBC0-F061603406F3}" presName="dummyNode1" presStyleLbl="node1" presStyleIdx="0" presStyleCnt="3"/>
      <dgm:spPr/>
    </dgm:pt>
    <dgm:pt modelId="{C679D515-225B-4E53-BDCA-D132CE85E0C4}" type="pres">
      <dgm:prSet presAssocID="{D3422568-7366-4D77-BBC0-F061603406F3}" presName="childNode1" presStyleLbl="bgAcc1" presStyleIdx="0" presStyleCnt="3" custScaleY="69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7A50AF-B460-4F7C-A33A-5AECDEBF4BCD}" type="pres">
      <dgm:prSet presAssocID="{D3422568-7366-4D77-BBC0-F061603406F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44D20-56CB-436C-B56A-9605F9C8E4C6}" type="pres">
      <dgm:prSet presAssocID="{D3422568-7366-4D77-BBC0-F061603406F3}" presName="parentNode1" presStyleLbl="node1" presStyleIdx="0" presStyleCnt="3" custLinFactNeighborX="1444" custLinFactNeighborY="-140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7E26FB-FB1C-405A-9871-CC083BF9E3DF}" type="pres">
      <dgm:prSet presAssocID="{D3422568-7366-4D77-BBC0-F061603406F3}" presName="connSite1" presStyleCnt="0"/>
      <dgm:spPr/>
    </dgm:pt>
    <dgm:pt modelId="{5CA30FC9-14BC-4A3A-9B90-12413DCE845C}" type="pres">
      <dgm:prSet presAssocID="{C858DD0D-1D0D-4AF6-9154-E30835911ECF}" presName="Name9" presStyleLbl="sibTrans2D1" presStyleIdx="0" presStyleCnt="2"/>
      <dgm:spPr/>
      <dgm:t>
        <a:bodyPr/>
        <a:lstStyle/>
        <a:p>
          <a:endParaRPr lang="es-ES"/>
        </a:p>
      </dgm:t>
    </dgm:pt>
    <dgm:pt modelId="{2B2367CE-496D-4AAE-B03A-1CDAF87CFC23}" type="pres">
      <dgm:prSet presAssocID="{3A9EFB5B-E39D-477A-90BD-C2238825F977}" presName="composite2" presStyleCnt="0"/>
      <dgm:spPr/>
    </dgm:pt>
    <dgm:pt modelId="{B027E773-21CB-4F5D-A6AA-18315B3A9CCE}" type="pres">
      <dgm:prSet presAssocID="{3A9EFB5B-E39D-477A-90BD-C2238825F977}" presName="dummyNode2" presStyleLbl="node1" presStyleIdx="0" presStyleCnt="3"/>
      <dgm:spPr/>
    </dgm:pt>
    <dgm:pt modelId="{D7640979-47E9-48F5-BB90-6429108D3FFF}" type="pres">
      <dgm:prSet presAssocID="{3A9EFB5B-E39D-477A-90BD-C2238825F977}" presName="childNode2" presStyleLbl="bgAcc1" presStyleIdx="1" presStyleCnt="3" custScaleY="772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6D2DE-438C-40D2-AC1A-F9293EA1E25A}" type="pres">
      <dgm:prSet presAssocID="{3A9EFB5B-E39D-477A-90BD-C2238825F97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F0AA2-6802-46D7-A64E-708984A73BF8}" type="pres">
      <dgm:prSet presAssocID="{3A9EFB5B-E39D-477A-90BD-C2238825F977}" presName="parentNode2" presStyleLbl="node1" presStyleIdx="1" presStyleCnt="3" custLinFactNeighborX="1423" custLinFactNeighborY="216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115CE2-4308-4500-97D4-7943FA3C88DE}" type="pres">
      <dgm:prSet presAssocID="{3A9EFB5B-E39D-477A-90BD-C2238825F977}" presName="connSite2" presStyleCnt="0"/>
      <dgm:spPr/>
    </dgm:pt>
    <dgm:pt modelId="{05A0C0AC-47EE-4DCC-A0B2-32248F779676}" type="pres">
      <dgm:prSet presAssocID="{90E67934-819D-4736-BD32-C616E19530E8}" presName="Name18" presStyleLbl="sibTrans2D1" presStyleIdx="1" presStyleCnt="2"/>
      <dgm:spPr/>
      <dgm:t>
        <a:bodyPr/>
        <a:lstStyle/>
        <a:p>
          <a:endParaRPr lang="es-ES"/>
        </a:p>
      </dgm:t>
    </dgm:pt>
    <dgm:pt modelId="{16E06C93-5CCC-48E1-904D-F40D109C5E5B}" type="pres">
      <dgm:prSet presAssocID="{51F77EF1-5156-4DF5-B7C2-6E329F2D7866}" presName="composite1" presStyleCnt="0"/>
      <dgm:spPr/>
    </dgm:pt>
    <dgm:pt modelId="{030AA58D-ADD4-4A23-939E-3A54A0CDAB68}" type="pres">
      <dgm:prSet presAssocID="{51F77EF1-5156-4DF5-B7C2-6E329F2D7866}" presName="dummyNode1" presStyleLbl="node1" presStyleIdx="1" presStyleCnt="3"/>
      <dgm:spPr/>
    </dgm:pt>
    <dgm:pt modelId="{2E909EB3-AFF7-4F23-AB05-40FC54AAD48D}" type="pres">
      <dgm:prSet presAssocID="{51F77EF1-5156-4DF5-B7C2-6E329F2D7866}" presName="childNode1" presStyleLbl="bgAcc1" presStyleIdx="2" presStyleCnt="3" custScaleX="96833" custScaleY="472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36D661-6D0F-438A-AAF9-43651932AC19}" type="pres">
      <dgm:prSet presAssocID="{51F77EF1-5156-4DF5-B7C2-6E329F2D786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9A636-66A3-44B8-9A87-3DDC8C189F70}" type="pres">
      <dgm:prSet presAssocID="{51F77EF1-5156-4DF5-B7C2-6E329F2D7866}" presName="parentNode1" presStyleLbl="node1" presStyleIdx="2" presStyleCnt="3" custLinFactNeighborX="-3042" custLinFactNeighborY="-3314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F06EB7-0549-40FB-BCA4-9A81D405279F}" type="pres">
      <dgm:prSet presAssocID="{51F77EF1-5156-4DF5-B7C2-6E329F2D7866}" presName="connSite1" presStyleCnt="0"/>
      <dgm:spPr/>
    </dgm:pt>
  </dgm:ptLst>
  <dgm:cxnLst>
    <dgm:cxn modelId="{2F72E4C0-A2BE-4849-A6F5-2141B787EA2E}" type="presOf" srcId="{90E67934-819D-4736-BD32-C616E19530E8}" destId="{05A0C0AC-47EE-4DCC-A0B2-32248F779676}" srcOrd="0" destOrd="0" presId="urn:microsoft.com/office/officeart/2005/8/layout/hProcess4"/>
    <dgm:cxn modelId="{BDF798E1-5E9C-4D91-B60A-0A2976F90626}" type="presOf" srcId="{1C82E2B8-9A91-4C0E-9459-E46705300A1F}" destId="{DB36D661-6D0F-438A-AAF9-43651932AC19}" srcOrd="1" destOrd="0" presId="urn:microsoft.com/office/officeart/2005/8/layout/hProcess4"/>
    <dgm:cxn modelId="{8E2C309A-0861-41AB-89A7-B4E50683468D}" type="presOf" srcId="{010893A4-AAD1-4824-BA9B-D9CC9CAAAC73}" destId="{2E06D2DE-438C-40D2-AC1A-F9293EA1E25A}" srcOrd="1" destOrd="2" presId="urn:microsoft.com/office/officeart/2005/8/layout/hProcess4"/>
    <dgm:cxn modelId="{1659BAC2-A4B9-487E-9A5B-20A094FEE2A3}" srcId="{D3422568-7366-4D77-BBC0-F061603406F3}" destId="{C5ACA3FE-F816-4D6F-A908-118CBC85EE3F}" srcOrd="0" destOrd="0" parTransId="{07D64040-C6ED-4CD9-A5FF-97BEA3ED9A1D}" sibTransId="{1D2FB55A-BF8B-49F5-BB6A-25CD1D597EED}"/>
    <dgm:cxn modelId="{09B15083-DCE0-4525-BBB6-E4536208B99B}" type="presOf" srcId="{77803311-5628-4BAD-BFEC-C88D061B0276}" destId="{2E06D2DE-438C-40D2-AC1A-F9293EA1E25A}" srcOrd="1" destOrd="0" presId="urn:microsoft.com/office/officeart/2005/8/layout/hProcess4"/>
    <dgm:cxn modelId="{EA07675C-4CA2-4305-8A1B-2429C249A6E3}" type="presOf" srcId="{B25B5971-B387-4D26-94AC-FB7ECE0EAC27}" destId="{1BB2A7BC-83E2-488C-ABD4-6486392BB020}" srcOrd="0" destOrd="0" presId="urn:microsoft.com/office/officeart/2005/8/layout/hProcess4"/>
    <dgm:cxn modelId="{A3CF2307-3F77-437E-9332-61185178A1C7}" srcId="{B25B5971-B387-4D26-94AC-FB7ECE0EAC27}" destId="{51F77EF1-5156-4DF5-B7C2-6E329F2D7866}" srcOrd="2" destOrd="0" parTransId="{C059121E-8B6D-4A09-93A7-484AFBBFADBC}" sibTransId="{810F4650-1C09-4381-B08F-8CD029C89FD1}"/>
    <dgm:cxn modelId="{1C8BEDD3-9923-4111-944D-7B4FA586F7DD}" type="presOf" srcId="{1C82E2B8-9A91-4C0E-9459-E46705300A1F}" destId="{2E909EB3-AFF7-4F23-AB05-40FC54AAD48D}" srcOrd="0" destOrd="0" presId="urn:microsoft.com/office/officeart/2005/8/layout/hProcess4"/>
    <dgm:cxn modelId="{64939C85-E973-47EA-9669-E3F01A0DF0F3}" srcId="{B25B5971-B387-4D26-94AC-FB7ECE0EAC27}" destId="{3A9EFB5B-E39D-477A-90BD-C2238825F977}" srcOrd="1" destOrd="0" parTransId="{72461FFC-F76C-46D8-B162-4A20D221BD25}" sibTransId="{90E67934-819D-4736-BD32-C616E19530E8}"/>
    <dgm:cxn modelId="{23C0BE6D-D9D9-4F92-9B5B-4C3151BA0AB8}" srcId="{51F77EF1-5156-4DF5-B7C2-6E329F2D7866}" destId="{1C82E2B8-9A91-4C0E-9459-E46705300A1F}" srcOrd="0" destOrd="0" parTransId="{602238EB-62FD-4CD3-AF27-7C71E843E760}" sibTransId="{C25E4958-5EFE-43A0-8B7E-347A3E129A70}"/>
    <dgm:cxn modelId="{FEF6E57C-529D-41C0-B2FF-2389C159D8C7}" type="presOf" srcId="{010893A4-AAD1-4824-BA9B-D9CC9CAAAC73}" destId="{D7640979-47E9-48F5-BB90-6429108D3FFF}" srcOrd="0" destOrd="2" presId="urn:microsoft.com/office/officeart/2005/8/layout/hProcess4"/>
    <dgm:cxn modelId="{9DD803E0-3185-4D5A-AFEF-A5588D555734}" type="presOf" srcId="{C5ACA3FE-F816-4D6F-A908-118CBC85EE3F}" destId="{B57A50AF-B460-4F7C-A33A-5AECDEBF4BCD}" srcOrd="1" destOrd="0" presId="urn:microsoft.com/office/officeart/2005/8/layout/hProcess4"/>
    <dgm:cxn modelId="{D51875B4-690D-457C-B184-B82197C8877C}" type="presOf" srcId="{C6EBD635-4D23-4A60-8DAF-B87B4EC8434C}" destId="{D7640979-47E9-48F5-BB90-6429108D3FFF}" srcOrd="0" destOrd="1" presId="urn:microsoft.com/office/officeart/2005/8/layout/hProcess4"/>
    <dgm:cxn modelId="{7F3BDB29-B072-4D6D-9A62-14A522E3E410}" type="presOf" srcId="{D3422568-7366-4D77-BBC0-F061603406F3}" destId="{84044D20-56CB-436C-B56A-9605F9C8E4C6}" srcOrd="0" destOrd="0" presId="urn:microsoft.com/office/officeart/2005/8/layout/hProcess4"/>
    <dgm:cxn modelId="{61677C7E-A71E-4932-B38A-29C2719DF514}" srcId="{3A9EFB5B-E39D-477A-90BD-C2238825F977}" destId="{010893A4-AAD1-4824-BA9B-D9CC9CAAAC73}" srcOrd="2" destOrd="0" parTransId="{19DFE385-405F-4360-B258-EB06BA15F7A9}" sibTransId="{9B5DC265-B9BE-404D-91C2-A584ACA555B8}"/>
    <dgm:cxn modelId="{02F5C200-55E1-46A2-9F33-B3E05BB32FFB}" srcId="{3A9EFB5B-E39D-477A-90BD-C2238825F977}" destId="{77803311-5628-4BAD-BFEC-C88D061B0276}" srcOrd="0" destOrd="0" parTransId="{9F172678-C3B6-4054-A709-A16E5E3B8142}" sibTransId="{BBC708C9-6C66-4B8D-B8F9-233EA5DE12FF}"/>
    <dgm:cxn modelId="{71F74B17-EA65-4804-84D0-A884327A8574}" srcId="{3A9EFB5B-E39D-477A-90BD-C2238825F977}" destId="{C6EBD635-4D23-4A60-8DAF-B87B4EC8434C}" srcOrd="1" destOrd="0" parTransId="{07546E1B-7C08-4FAD-B684-70D2C8F78C3E}" sibTransId="{74F249A1-B6DA-4F34-87F8-2C709B95C197}"/>
    <dgm:cxn modelId="{38F4B421-7711-419C-B46C-B28F3391E40A}" srcId="{D3422568-7366-4D77-BBC0-F061603406F3}" destId="{666D33B8-D3AF-4B83-85A4-0DC9F5C4BAA0}" srcOrd="2" destOrd="0" parTransId="{7FA9BF3B-AB12-43F2-918E-019B55290A6B}" sibTransId="{314641AB-210C-4AC8-8403-3E3B3FF6A821}"/>
    <dgm:cxn modelId="{FFD3F39E-8BF2-448B-BB52-96AFA6FD9878}" srcId="{D3422568-7366-4D77-BBC0-F061603406F3}" destId="{CC9F371F-2CFE-45F1-BA67-A3DC88568C1E}" srcOrd="1" destOrd="0" parTransId="{36B3E851-A28E-4F63-AB0A-D11ACD141668}" sibTransId="{8FE61FF1-C1FD-47A5-BFDA-CEE018EF2046}"/>
    <dgm:cxn modelId="{493C7380-6295-4EE7-AEBD-E1CB6B40457D}" type="presOf" srcId="{C858DD0D-1D0D-4AF6-9154-E30835911ECF}" destId="{5CA30FC9-14BC-4A3A-9B90-12413DCE845C}" srcOrd="0" destOrd="0" presId="urn:microsoft.com/office/officeart/2005/8/layout/hProcess4"/>
    <dgm:cxn modelId="{4BF2BBCD-39F1-41D2-A8AB-F1E3EF7503EB}" type="presOf" srcId="{CC9F371F-2CFE-45F1-BA67-A3DC88568C1E}" destId="{B57A50AF-B460-4F7C-A33A-5AECDEBF4BCD}" srcOrd="1" destOrd="1" presId="urn:microsoft.com/office/officeart/2005/8/layout/hProcess4"/>
    <dgm:cxn modelId="{E755AA21-FC0A-4A03-A129-520F0111D3DE}" type="presOf" srcId="{51F77EF1-5156-4DF5-B7C2-6E329F2D7866}" destId="{8D39A636-66A3-44B8-9A87-3DDC8C189F70}" srcOrd="0" destOrd="0" presId="urn:microsoft.com/office/officeart/2005/8/layout/hProcess4"/>
    <dgm:cxn modelId="{11859FD0-FF6C-4A47-A6FE-A1B2D5B5A849}" type="presOf" srcId="{C5ACA3FE-F816-4D6F-A908-118CBC85EE3F}" destId="{C679D515-225B-4E53-BDCA-D132CE85E0C4}" srcOrd="0" destOrd="0" presId="urn:microsoft.com/office/officeart/2005/8/layout/hProcess4"/>
    <dgm:cxn modelId="{EA9D0D52-29FB-4839-A184-805CF569CFD1}" type="presOf" srcId="{666D33B8-D3AF-4B83-85A4-0DC9F5C4BAA0}" destId="{C679D515-225B-4E53-BDCA-D132CE85E0C4}" srcOrd="0" destOrd="2" presId="urn:microsoft.com/office/officeart/2005/8/layout/hProcess4"/>
    <dgm:cxn modelId="{1D82E809-5603-49F6-92DB-D39651D756A8}" srcId="{B25B5971-B387-4D26-94AC-FB7ECE0EAC27}" destId="{D3422568-7366-4D77-BBC0-F061603406F3}" srcOrd="0" destOrd="0" parTransId="{B9B75E39-E8F1-4AE9-95F9-A2702579FEB7}" sibTransId="{C858DD0D-1D0D-4AF6-9154-E30835911ECF}"/>
    <dgm:cxn modelId="{5901D243-E9C7-4C32-9723-A0F2E3D66E58}" type="presOf" srcId="{666D33B8-D3AF-4B83-85A4-0DC9F5C4BAA0}" destId="{B57A50AF-B460-4F7C-A33A-5AECDEBF4BCD}" srcOrd="1" destOrd="2" presId="urn:microsoft.com/office/officeart/2005/8/layout/hProcess4"/>
    <dgm:cxn modelId="{FAF21BDA-2E62-4658-AF64-D45BCC8888C0}" type="presOf" srcId="{3A9EFB5B-E39D-477A-90BD-C2238825F977}" destId="{E53F0AA2-6802-46D7-A64E-708984A73BF8}" srcOrd="0" destOrd="0" presId="urn:microsoft.com/office/officeart/2005/8/layout/hProcess4"/>
    <dgm:cxn modelId="{919CF25A-8FB5-4C49-82FE-84B0F33B5E0C}" type="presOf" srcId="{CC9F371F-2CFE-45F1-BA67-A3DC88568C1E}" destId="{C679D515-225B-4E53-BDCA-D132CE85E0C4}" srcOrd="0" destOrd="1" presId="urn:microsoft.com/office/officeart/2005/8/layout/hProcess4"/>
    <dgm:cxn modelId="{3926956C-13B4-4679-99E9-FB52F3226C15}" type="presOf" srcId="{C6EBD635-4D23-4A60-8DAF-B87B4EC8434C}" destId="{2E06D2DE-438C-40D2-AC1A-F9293EA1E25A}" srcOrd="1" destOrd="1" presId="urn:microsoft.com/office/officeart/2005/8/layout/hProcess4"/>
    <dgm:cxn modelId="{12656F7D-80C6-4157-AC5C-644499F3E798}" type="presOf" srcId="{77803311-5628-4BAD-BFEC-C88D061B0276}" destId="{D7640979-47E9-48F5-BB90-6429108D3FFF}" srcOrd="0" destOrd="0" presId="urn:microsoft.com/office/officeart/2005/8/layout/hProcess4"/>
    <dgm:cxn modelId="{C4C8FD58-A3E2-4110-AD20-0810A0402E23}" type="presParOf" srcId="{1BB2A7BC-83E2-488C-ABD4-6486392BB020}" destId="{6A407F39-9C8E-4529-AD6D-764A8B5AE283}" srcOrd="0" destOrd="0" presId="urn:microsoft.com/office/officeart/2005/8/layout/hProcess4"/>
    <dgm:cxn modelId="{EDD83949-F425-41F0-BCBD-FCBAF493220E}" type="presParOf" srcId="{1BB2A7BC-83E2-488C-ABD4-6486392BB020}" destId="{ACECB115-7384-440F-90CD-E71B13BC708A}" srcOrd="1" destOrd="0" presId="urn:microsoft.com/office/officeart/2005/8/layout/hProcess4"/>
    <dgm:cxn modelId="{31877B3A-992E-4307-95F9-A0F70C676A83}" type="presParOf" srcId="{1BB2A7BC-83E2-488C-ABD4-6486392BB020}" destId="{135B568A-09C3-45E8-8D59-1DB912022FFE}" srcOrd="2" destOrd="0" presId="urn:microsoft.com/office/officeart/2005/8/layout/hProcess4"/>
    <dgm:cxn modelId="{741F40D5-677C-4A9E-9E87-AFDCA140F17F}" type="presParOf" srcId="{135B568A-09C3-45E8-8D59-1DB912022FFE}" destId="{3870391F-DC8C-4324-ACFB-D96C5964D3E3}" srcOrd="0" destOrd="0" presId="urn:microsoft.com/office/officeart/2005/8/layout/hProcess4"/>
    <dgm:cxn modelId="{F7718724-147C-468F-A056-D35A02B1CA3B}" type="presParOf" srcId="{3870391F-DC8C-4324-ACFB-D96C5964D3E3}" destId="{45AD0800-6B6E-4498-A409-E20E942C71C4}" srcOrd="0" destOrd="0" presId="urn:microsoft.com/office/officeart/2005/8/layout/hProcess4"/>
    <dgm:cxn modelId="{5A21775C-5E2F-4F56-A3A4-885ECCA0D0F1}" type="presParOf" srcId="{3870391F-DC8C-4324-ACFB-D96C5964D3E3}" destId="{C679D515-225B-4E53-BDCA-D132CE85E0C4}" srcOrd="1" destOrd="0" presId="urn:microsoft.com/office/officeart/2005/8/layout/hProcess4"/>
    <dgm:cxn modelId="{F3C2C2A7-FBFC-4ADD-BB4C-6704BCE256DE}" type="presParOf" srcId="{3870391F-DC8C-4324-ACFB-D96C5964D3E3}" destId="{B57A50AF-B460-4F7C-A33A-5AECDEBF4BCD}" srcOrd="2" destOrd="0" presId="urn:microsoft.com/office/officeart/2005/8/layout/hProcess4"/>
    <dgm:cxn modelId="{F8CC6034-596B-43C6-BFF7-7F6F5DACB8C3}" type="presParOf" srcId="{3870391F-DC8C-4324-ACFB-D96C5964D3E3}" destId="{84044D20-56CB-436C-B56A-9605F9C8E4C6}" srcOrd="3" destOrd="0" presId="urn:microsoft.com/office/officeart/2005/8/layout/hProcess4"/>
    <dgm:cxn modelId="{CC17DD01-AE9D-487C-8FE6-A5BB41794C74}" type="presParOf" srcId="{3870391F-DC8C-4324-ACFB-D96C5964D3E3}" destId="{B27E26FB-FB1C-405A-9871-CC083BF9E3DF}" srcOrd="4" destOrd="0" presId="urn:microsoft.com/office/officeart/2005/8/layout/hProcess4"/>
    <dgm:cxn modelId="{2D7993FA-07C4-4399-9B50-AEC5059F86DA}" type="presParOf" srcId="{135B568A-09C3-45E8-8D59-1DB912022FFE}" destId="{5CA30FC9-14BC-4A3A-9B90-12413DCE845C}" srcOrd="1" destOrd="0" presId="urn:microsoft.com/office/officeart/2005/8/layout/hProcess4"/>
    <dgm:cxn modelId="{99D79A35-2A2F-4745-90C4-F42C1C08E5A7}" type="presParOf" srcId="{135B568A-09C3-45E8-8D59-1DB912022FFE}" destId="{2B2367CE-496D-4AAE-B03A-1CDAF87CFC23}" srcOrd="2" destOrd="0" presId="urn:microsoft.com/office/officeart/2005/8/layout/hProcess4"/>
    <dgm:cxn modelId="{C09ED075-4D98-444E-A4C1-2C30FE59F602}" type="presParOf" srcId="{2B2367CE-496D-4AAE-B03A-1CDAF87CFC23}" destId="{B027E773-21CB-4F5D-A6AA-18315B3A9CCE}" srcOrd="0" destOrd="0" presId="urn:microsoft.com/office/officeart/2005/8/layout/hProcess4"/>
    <dgm:cxn modelId="{E89AD216-E528-4DCB-8FFF-CF8FEE145C91}" type="presParOf" srcId="{2B2367CE-496D-4AAE-B03A-1CDAF87CFC23}" destId="{D7640979-47E9-48F5-BB90-6429108D3FFF}" srcOrd="1" destOrd="0" presId="urn:microsoft.com/office/officeart/2005/8/layout/hProcess4"/>
    <dgm:cxn modelId="{9CB05D35-3F19-4F4B-B0E2-ADC1433D76DF}" type="presParOf" srcId="{2B2367CE-496D-4AAE-B03A-1CDAF87CFC23}" destId="{2E06D2DE-438C-40D2-AC1A-F9293EA1E25A}" srcOrd="2" destOrd="0" presId="urn:microsoft.com/office/officeart/2005/8/layout/hProcess4"/>
    <dgm:cxn modelId="{4298B922-1417-4925-A1F8-6A6BD56EB193}" type="presParOf" srcId="{2B2367CE-496D-4AAE-B03A-1CDAF87CFC23}" destId="{E53F0AA2-6802-46D7-A64E-708984A73BF8}" srcOrd="3" destOrd="0" presId="urn:microsoft.com/office/officeart/2005/8/layout/hProcess4"/>
    <dgm:cxn modelId="{EAFE3363-950F-49DA-A948-AF354AD4EE8C}" type="presParOf" srcId="{2B2367CE-496D-4AAE-B03A-1CDAF87CFC23}" destId="{E9115CE2-4308-4500-97D4-7943FA3C88DE}" srcOrd="4" destOrd="0" presId="urn:microsoft.com/office/officeart/2005/8/layout/hProcess4"/>
    <dgm:cxn modelId="{664BC26D-BCA1-427F-B117-320F383799E3}" type="presParOf" srcId="{135B568A-09C3-45E8-8D59-1DB912022FFE}" destId="{05A0C0AC-47EE-4DCC-A0B2-32248F779676}" srcOrd="3" destOrd="0" presId="urn:microsoft.com/office/officeart/2005/8/layout/hProcess4"/>
    <dgm:cxn modelId="{9ED1744C-BF47-4403-A465-63F5A2EC427B}" type="presParOf" srcId="{135B568A-09C3-45E8-8D59-1DB912022FFE}" destId="{16E06C93-5CCC-48E1-904D-F40D109C5E5B}" srcOrd="4" destOrd="0" presId="urn:microsoft.com/office/officeart/2005/8/layout/hProcess4"/>
    <dgm:cxn modelId="{22263556-893F-4170-BFB6-635215642BC8}" type="presParOf" srcId="{16E06C93-5CCC-48E1-904D-F40D109C5E5B}" destId="{030AA58D-ADD4-4A23-939E-3A54A0CDAB68}" srcOrd="0" destOrd="0" presId="urn:microsoft.com/office/officeart/2005/8/layout/hProcess4"/>
    <dgm:cxn modelId="{A3B8A2BC-587D-4733-956D-7B6A431A2047}" type="presParOf" srcId="{16E06C93-5CCC-48E1-904D-F40D109C5E5B}" destId="{2E909EB3-AFF7-4F23-AB05-40FC54AAD48D}" srcOrd="1" destOrd="0" presId="urn:microsoft.com/office/officeart/2005/8/layout/hProcess4"/>
    <dgm:cxn modelId="{BB91869B-9872-48B4-B15B-0B9B1252353C}" type="presParOf" srcId="{16E06C93-5CCC-48E1-904D-F40D109C5E5B}" destId="{DB36D661-6D0F-438A-AAF9-43651932AC19}" srcOrd="2" destOrd="0" presId="urn:microsoft.com/office/officeart/2005/8/layout/hProcess4"/>
    <dgm:cxn modelId="{D8745662-47F3-413E-B043-A8796B424EF5}" type="presParOf" srcId="{16E06C93-5CCC-48E1-904D-F40D109C5E5B}" destId="{8D39A636-66A3-44B8-9A87-3DDC8C189F70}" srcOrd="3" destOrd="0" presId="urn:microsoft.com/office/officeart/2005/8/layout/hProcess4"/>
    <dgm:cxn modelId="{8D858576-50FD-4F3D-A89F-FF5FC1AC07E0}" type="presParOf" srcId="{16E06C93-5CCC-48E1-904D-F40D109C5E5B}" destId="{1BF06EB7-0549-40FB-BCA4-9A81D405279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E921E-39DD-4750-A346-F0CBE5B75910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C91D967A-B3F8-42BE-A582-712443648E4D}">
      <dgm:prSet phldrT="[Texto]" custT="1"/>
      <dgm:spPr/>
      <dgm:t>
        <a:bodyPr/>
        <a:lstStyle/>
        <a:p>
          <a:r>
            <a:rPr lang="es-ES" sz="3600" dirty="0" smtClean="0"/>
            <a:t>Igualdad de género</a:t>
          </a:r>
        </a:p>
        <a:p>
          <a:endParaRPr lang="es-ES" sz="4900" dirty="0"/>
        </a:p>
      </dgm:t>
    </dgm:pt>
    <dgm:pt modelId="{D3A6D65B-97DE-40C6-92AE-29A5F84BE837}" type="parTrans" cxnId="{8FACC414-2406-4CA4-A63F-796FB7B2619F}">
      <dgm:prSet/>
      <dgm:spPr/>
      <dgm:t>
        <a:bodyPr/>
        <a:lstStyle/>
        <a:p>
          <a:endParaRPr lang="es-ES"/>
        </a:p>
      </dgm:t>
    </dgm:pt>
    <dgm:pt modelId="{FC3CE8E0-57C2-47B5-95BC-B1391FC66C80}" type="sibTrans" cxnId="{8FACC414-2406-4CA4-A63F-796FB7B2619F}">
      <dgm:prSet/>
      <dgm:spPr/>
      <dgm:t>
        <a:bodyPr/>
        <a:lstStyle/>
        <a:p>
          <a:endParaRPr lang="es-ES"/>
        </a:p>
      </dgm:t>
    </dgm:pt>
    <dgm:pt modelId="{8655D5C1-0D15-41E3-A433-FAC31B90DAC1}">
      <dgm:prSet phldrT="[Texto]" custT="1"/>
      <dgm:spPr/>
      <dgm:t>
        <a:bodyPr/>
        <a:lstStyle/>
        <a:p>
          <a:r>
            <a:rPr lang="es-ES" sz="4000" dirty="0" smtClean="0"/>
            <a:t>Rol de la mujer</a:t>
          </a:r>
          <a:endParaRPr lang="es-ES" sz="4000" dirty="0"/>
        </a:p>
      </dgm:t>
    </dgm:pt>
    <dgm:pt modelId="{F933980D-AF82-4D0E-8923-A761234F6412}" type="parTrans" cxnId="{40FBAB23-6020-42DD-AAA3-F61D69A0CB79}">
      <dgm:prSet/>
      <dgm:spPr/>
      <dgm:t>
        <a:bodyPr/>
        <a:lstStyle/>
        <a:p>
          <a:endParaRPr lang="es-ES"/>
        </a:p>
      </dgm:t>
    </dgm:pt>
    <dgm:pt modelId="{745FE038-612C-4706-94C3-70F756336B46}" type="sibTrans" cxnId="{40FBAB23-6020-42DD-AAA3-F61D69A0CB79}">
      <dgm:prSet/>
      <dgm:spPr/>
      <dgm:t>
        <a:bodyPr/>
        <a:lstStyle/>
        <a:p>
          <a:endParaRPr lang="es-ES"/>
        </a:p>
      </dgm:t>
    </dgm:pt>
    <dgm:pt modelId="{0D810789-296D-475E-A3D7-8FC2DE339777}">
      <dgm:prSet phldrT="[Texto]" custT="1"/>
      <dgm:spPr/>
      <dgm:t>
        <a:bodyPr/>
        <a:lstStyle/>
        <a:p>
          <a:r>
            <a:rPr lang="es-ES" sz="2000" dirty="0" smtClean="0"/>
            <a:t>Ámbito Laboral</a:t>
          </a:r>
          <a:endParaRPr lang="es-ES" sz="2000" dirty="0"/>
        </a:p>
      </dgm:t>
    </dgm:pt>
    <dgm:pt modelId="{6C371BE4-3E96-4984-B165-E24CB67AB2D0}" type="parTrans" cxnId="{50845F0D-37F8-4B3A-8DC2-CBA5D1C4296B}">
      <dgm:prSet/>
      <dgm:spPr/>
      <dgm:t>
        <a:bodyPr/>
        <a:lstStyle/>
        <a:p>
          <a:endParaRPr lang="es-ES"/>
        </a:p>
      </dgm:t>
    </dgm:pt>
    <dgm:pt modelId="{D773C307-0E56-464E-8E6C-EE3C4B7910FB}" type="sibTrans" cxnId="{50845F0D-37F8-4B3A-8DC2-CBA5D1C4296B}">
      <dgm:prSet/>
      <dgm:spPr/>
      <dgm:t>
        <a:bodyPr/>
        <a:lstStyle/>
        <a:p>
          <a:endParaRPr lang="es-ES"/>
        </a:p>
      </dgm:t>
    </dgm:pt>
    <dgm:pt modelId="{66ADA20A-3D53-46ED-B580-5D3CCB8C0B9D}">
      <dgm:prSet phldrT="[Texto]" custT="1"/>
      <dgm:spPr/>
      <dgm:t>
        <a:bodyPr/>
        <a:lstStyle/>
        <a:p>
          <a:r>
            <a:rPr lang="es-ES" sz="4000" dirty="0" smtClean="0"/>
            <a:t>Turismo</a:t>
          </a:r>
          <a:endParaRPr lang="es-ES" sz="4000" dirty="0"/>
        </a:p>
      </dgm:t>
    </dgm:pt>
    <dgm:pt modelId="{CBD85112-3999-4F40-A46B-9F5DD76EC44A}" type="parTrans" cxnId="{DEBB7DEC-3C81-473B-A297-399471C4BD0A}">
      <dgm:prSet/>
      <dgm:spPr/>
      <dgm:t>
        <a:bodyPr/>
        <a:lstStyle/>
        <a:p>
          <a:endParaRPr lang="es-ES"/>
        </a:p>
      </dgm:t>
    </dgm:pt>
    <dgm:pt modelId="{C38A9C53-3122-4DB3-8E41-8840537F86F6}" type="sibTrans" cxnId="{DEBB7DEC-3C81-473B-A297-399471C4BD0A}">
      <dgm:prSet/>
      <dgm:spPr/>
      <dgm:t>
        <a:bodyPr/>
        <a:lstStyle/>
        <a:p>
          <a:endParaRPr lang="es-ES"/>
        </a:p>
      </dgm:t>
    </dgm:pt>
    <dgm:pt modelId="{F2DC7344-5F2D-4392-8F41-1A2287DF0ED8}">
      <dgm:prSet phldrT="[Texto]" custT="1"/>
      <dgm:spPr/>
      <dgm:t>
        <a:bodyPr/>
        <a:lstStyle/>
        <a:p>
          <a:r>
            <a:rPr lang="es-ES" sz="2000" dirty="0" smtClean="0"/>
            <a:t>Turismo Comunitario</a:t>
          </a:r>
          <a:endParaRPr lang="es-ES" sz="2000" dirty="0"/>
        </a:p>
      </dgm:t>
    </dgm:pt>
    <dgm:pt modelId="{422291EF-804C-425E-9F34-FE6B54993E6C}" type="parTrans" cxnId="{D57FA7A3-9199-405D-AC27-A1AFB0E38D5E}">
      <dgm:prSet/>
      <dgm:spPr/>
      <dgm:t>
        <a:bodyPr/>
        <a:lstStyle/>
        <a:p>
          <a:endParaRPr lang="es-ES"/>
        </a:p>
      </dgm:t>
    </dgm:pt>
    <dgm:pt modelId="{15BE9711-31D6-42A1-942C-1678F834EB48}" type="sibTrans" cxnId="{D57FA7A3-9199-405D-AC27-A1AFB0E38D5E}">
      <dgm:prSet/>
      <dgm:spPr/>
      <dgm:t>
        <a:bodyPr/>
        <a:lstStyle/>
        <a:p>
          <a:endParaRPr lang="es-ES"/>
        </a:p>
      </dgm:t>
    </dgm:pt>
    <dgm:pt modelId="{6BD1D223-A499-48A2-8499-694FB56DD01A}">
      <dgm:prSet phldrT="[Texto]" custT="1"/>
      <dgm:spPr/>
      <dgm:t>
        <a:bodyPr/>
        <a:lstStyle/>
        <a:p>
          <a:r>
            <a:rPr lang="es-ES" sz="2000" dirty="0" smtClean="0"/>
            <a:t>Turismo Comunitario</a:t>
          </a:r>
          <a:endParaRPr lang="es-ES" sz="2000" dirty="0"/>
        </a:p>
      </dgm:t>
    </dgm:pt>
    <dgm:pt modelId="{0481D431-636B-433A-8DA1-56020837DC61}" type="parTrans" cxnId="{B75E2C3E-7502-481C-A615-E991435906D3}">
      <dgm:prSet/>
      <dgm:spPr/>
      <dgm:t>
        <a:bodyPr/>
        <a:lstStyle/>
        <a:p>
          <a:endParaRPr lang="es-ES"/>
        </a:p>
      </dgm:t>
    </dgm:pt>
    <dgm:pt modelId="{58367ECF-8420-4BCF-A375-D173FBDDABAD}" type="sibTrans" cxnId="{B75E2C3E-7502-481C-A615-E991435906D3}">
      <dgm:prSet/>
      <dgm:spPr/>
      <dgm:t>
        <a:bodyPr/>
        <a:lstStyle/>
        <a:p>
          <a:endParaRPr lang="es-ES"/>
        </a:p>
      </dgm:t>
    </dgm:pt>
    <dgm:pt modelId="{65781406-5F4E-4431-B27E-6E13FB780A4B}">
      <dgm:prSet phldrT="[Texto]" custT="1"/>
      <dgm:spPr/>
      <dgm:t>
        <a:bodyPr/>
        <a:lstStyle/>
        <a:p>
          <a:r>
            <a:rPr lang="es-ES" sz="2000" dirty="0" smtClean="0"/>
            <a:t>Ecuador</a:t>
          </a:r>
          <a:endParaRPr lang="es-ES" sz="2000" dirty="0"/>
        </a:p>
      </dgm:t>
    </dgm:pt>
    <dgm:pt modelId="{B6444B48-0B2F-4127-AF57-DBFD9430588F}" type="parTrans" cxnId="{653147A9-F81F-4AC0-BFC1-8265F32794A8}">
      <dgm:prSet/>
      <dgm:spPr/>
      <dgm:t>
        <a:bodyPr/>
        <a:lstStyle/>
        <a:p>
          <a:endParaRPr lang="es-ES"/>
        </a:p>
      </dgm:t>
    </dgm:pt>
    <dgm:pt modelId="{551070B9-8761-4312-8AFB-622084DF1D28}" type="sibTrans" cxnId="{653147A9-F81F-4AC0-BFC1-8265F32794A8}">
      <dgm:prSet/>
      <dgm:spPr/>
      <dgm:t>
        <a:bodyPr/>
        <a:lstStyle/>
        <a:p>
          <a:endParaRPr lang="es-ES"/>
        </a:p>
      </dgm:t>
    </dgm:pt>
    <dgm:pt modelId="{AA31970E-8032-4584-B0CD-B82305E990F5}" type="pres">
      <dgm:prSet presAssocID="{8A2E921E-39DD-4750-A346-F0CBE5B759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0BE2587-B604-43C7-AD3C-8704D68672C8}" type="pres">
      <dgm:prSet presAssocID="{C91D967A-B3F8-42BE-A582-712443648E4D}" presName="composite" presStyleCnt="0"/>
      <dgm:spPr/>
    </dgm:pt>
    <dgm:pt modelId="{91E01627-CBFD-4255-8513-F0A5CBD246BF}" type="pres">
      <dgm:prSet presAssocID="{C91D967A-B3F8-42BE-A582-712443648E4D}" presName="LShape" presStyleLbl="alignNode1" presStyleIdx="0" presStyleCnt="5"/>
      <dgm:spPr/>
    </dgm:pt>
    <dgm:pt modelId="{022364EC-2E32-404F-BDDD-AB681E6ADA39}" type="pres">
      <dgm:prSet presAssocID="{C91D967A-B3F8-42BE-A582-712443648E4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5F6B90-BAF7-437F-9A56-B9B91B23C037}" type="pres">
      <dgm:prSet presAssocID="{C91D967A-B3F8-42BE-A582-712443648E4D}" presName="Triangle" presStyleLbl="alignNode1" presStyleIdx="1" presStyleCnt="5"/>
      <dgm:spPr/>
    </dgm:pt>
    <dgm:pt modelId="{C64E0003-93EB-4949-847F-30BB5F6A985F}" type="pres">
      <dgm:prSet presAssocID="{FC3CE8E0-57C2-47B5-95BC-B1391FC66C80}" presName="sibTrans" presStyleCnt="0"/>
      <dgm:spPr/>
    </dgm:pt>
    <dgm:pt modelId="{D50CE4EE-C658-4D6B-91FC-E1E74338A0BD}" type="pres">
      <dgm:prSet presAssocID="{FC3CE8E0-57C2-47B5-95BC-B1391FC66C80}" presName="space" presStyleCnt="0"/>
      <dgm:spPr/>
    </dgm:pt>
    <dgm:pt modelId="{C1EA2A5C-00C5-441B-B337-8F271C6B7D2F}" type="pres">
      <dgm:prSet presAssocID="{8655D5C1-0D15-41E3-A433-FAC31B90DAC1}" presName="composite" presStyleCnt="0"/>
      <dgm:spPr/>
    </dgm:pt>
    <dgm:pt modelId="{1996958E-F541-424B-8327-091714A77B94}" type="pres">
      <dgm:prSet presAssocID="{8655D5C1-0D15-41E3-A433-FAC31B90DAC1}" presName="LShape" presStyleLbl="alignNode1" presStyleIdx="2" presStyleCnt="5"/>
      <dgm:spPr/>
    </dgm:pt>
    <dgm:pt modelId="{34BCAD8F-4829-42EC-BA54-062FFF720E40}" type="pres">
      <dgm:prSet presAssocID="{8655D5C1-0D15-41E3-A433-FAC31B90DAC1}" presName="ParentText" presStyleLbl="revTx" presStyleIdx="1" presStyleCnt="3" custScaleX="111580" custLinFactNeighborX="1050" custLinFactNeighborY="-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531E9-BB81-4BF5-BFFC-EA3FA6907866}" type="pres">
      <dgm:prSet presAssocID="{8655D5C1-0D15-41E3-A433-FAC31B90DAC1}" presName="Triangle" presStyleLbl="alignNode1" presStyleIdx="3" presStyleCnt="5"/>
      <dgm:spPr/>
    </dgm:pt>
    <dgm:pt modelId="{7649EAA3-4963-4838-BAE7-D454F6CD411D}" type="pres">
      <dgm:prSet presAssocID="{745FE038-612C-4706-94C3-70F756336B46}" presName="sibTrans" presStyleCnt="0"/>
      <dgm:spPr/>
    </dgm:pt>
    <dgm:pt modelId="{4CEF3F57-DF7E-484E-9123-4F2A2934C521}" type="pres">
      <dgm:prSet presAssocID="{745FE038-612C-4706-94C3-70F756336B46}" presName="space" presStyleCnt="0"/>
      <dgm:spPr/>
    </dgm:pt>
    <dgm:pt modelId="{AAC0C2C2-192C-4461-8EAA-9514B9C7DAE3}" type="pres">
      <dgm:prSet presAssocID="{66ADA20A-3D53-46ED-B580-5D3CCB8C0B9D}" presName="composite" presStyleCnt="0"/>
      <dgm:spPr/>
    </dgm:pt>
    <dgm:pt modelId="{B1670102-5134-4D8A-9ACC-CD551A642382}" type="pres">
      <dgm:prSet presAssocID="{66ADA20A-3D53-46ED-B580-5D3CCB8C0B9D}" presName="LShape" presStyleLbl="alignNode1" presStyleIdx="4" presStyleCnt="5"/>
      <dgm:spPr/>
    </dgm:pt>
    <dgm:pt modelId="{0126AC1D-2393-495B-B6B1-E508826E147D}" type="pres">
      <dgm:prSet presAssocID="{66ADA20A-3D53-46ED-B580-5D3CCB8C0B9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ACC414-2406-4CA4-A63F-796FB7B2619F}" srcId="{8A2E921E-39DD-4750-A346-F0CBE5B75910}" destId="{C91D967A-B3F8-42BE-A582-712443648E4D}" srcOrd="0" destOrd="0" parTransId="{D3A6D65B-97DE-40C6-92AE-29A5F84BE837}" sibTransId="{FC3CE8E0-57C2-47B5-95BC-B1391FC66C80}"/>
    <dgm:cxn modelId="{D57FA7A3-9199-405D-AC27-A1AFB0E38D5E}" srcId="{66ADA20A-3D53-46ED-B580-5D3CCB8C0B9D}" destId="{F2DC7344-5F2D-4392-8F41-1A2287DF0ED8}" srcOrd="0" destOrd="0" parTransId="{422291EF-804C-425E-9F34-FE6B54993E6C}" sibTransId="{15BE9711-31D6-42A1-942C-1678F834EB48}"/>
    <dgm:cxn modelId="{D705B4E2-69A6-4043-A752-567A087C9888}" type="presOf" srcId="{8655D5C1-0D15-41E3-A433-FAC31B90DAC1}" destId="{34BCAD8F-4829-42EC-BA54-062FFF720E40}" srcOrd="0" destOrd="0" presId="urn:microsoft.com/office/officeart/2009/3/layout/StepUpProcess"/>
    <dgm:cxn modelId="{B75E2C3E-7502-481C-A615-E991435906D3}" srcId="{8655D5C1-0D15-41E3-A433-FAC31B90DAC1}" destId="{6BD1D223-A499-48A2-8499-694FB56DD01A}" srcOrd="2" destOrd="0" parTransId="{0481D431-636B-433A-8DA1-56020837DC61}" sibTransId="{58367ECF-8420-4BCF-A375-D173FBDDABAD}"/>
    <dgm:cxn modelId="{32891B77-5DBF-499D-BDF9-85459EDB4DF7}" type="presOf" srcId="{0D810789-296D-475E-A3D7-8FC2DE339777}" destId="{34BCAD8F-4829-42EC-BA54-062FFF720E40}" srcOrd="0" destOrd="2" presId="urn:microsoft.com/office/officeart/2009/3/layout/StepUpProcess"/>
    <dgm:cxn modelId="{443DAD5E-6B4A-4BA9-BE32-C5336739B3F5}" type="presOf" srcId="{C91D967A-B3F8-42BE-A582-712443648E4D}" destId="{022364EC-2E32-404F-BDDD-AB681E6ADA39}" srcOrd="0" destOrd="0" presId="urn:microsoft.com/office/officeart/2009/3/layout/StepUpProcess"/>
    <dgm:cxn modelId="{049A879B-C974-48D3-89A0-AA421A7D4233}" type="presOf" srcId="{65781406-5F4E-4431-B27E-6E13FB780A4B}" destId="{34BCAD8F-4829-42EC-BA54-062FFF720E40}" srcOrd="0" destOrd="1" presId="urn:microsoft.com/office/officeart/2009/3/layout/StepUpProcess"/>
    <dgm:cxn modelId="{50845F0D-37F8-4B3A-8DC2-CBA5D1C4296B}" srcId="{8655D5C1-0D15-41E3-A433-FAC31B90DAC1}" destId="{0D810789-296D-475E-A3D7-8FC2DE339777}" srcOrd="1" destOrd="0" parTransId="{6C371BE4-3E96-4984-B165-E24CB67AB2D0}" sibTransId="{D773C307-0E56-464E-8E6C-EE3C4B7910FB}"/>
    <dgm:cxn modelId="{DEBB7DEC-3C81-473B-A297-399471C4BD0A}" srcId="{8A2E921E-39DD-4750-A346-F0CBE5B75910}" destId="{66ADA20A-3D53-46ED-B580-5D3CCB8C0B9D}" srcOrd="2" destOrd="0" parTransId="{CBD85112-3999-4F40-A46B-9F5DD76EC44A}" sibTransId="{C38A9C53-3122-4DB3-8E41-8840537F86F6}"/>
    <dgm:cxn modelId="{FE4D44AA-A974-4B16-BBAD-6380974B2366}" type="presOf" srcId="{8A2E921E-39DD-4750-A346-F0CBE5B75910}" destId="{AA31970E-8032-4584-B0CD-B82305E990F5}" srcOrd="0" destOrd="0" presId="urn:microsoft.com/office/officeart/2009/3/layout/StepUpProcess"/>
    <dgm:cxn modelId="{54C818EF-1169-4AE2-BD2C-02125FC163DD}" type="presOf" srcId="{F2DC7344-5F2D-4392-8F41-1A2287DF0ED8}" destId="{0126AC1D-2393-495B-B6B1-E508826E147D}" srcOrd="0" destOrd="1" presId="urn:microsoft.com/office/officeart/2009/3/layout/StepUpProcess"/>
    <dgm:cxn modelId="{2401AD91-DF34-493A-A42E-16DC5314C9FB}" type="presOf" srcId="{66ADA20A-3D53-46ED-B580-5D3CCB8C0B9D}" destId="{0126AC1D-2393-495B-B6B1-E508826E147D}" srcOrd="0" destOrd="0" presId="urn:microsoft.com/office/officeart/2009/3/layout/StepUpProcess"/>
    <dgm:cxn modelId="{653147A9-F81F-4AC0-BFC1-8265F32794A8}" srcId="{8655D5C1-0D15-41E3-A433-FAC31B90DAC1}" destId="{65781406-5F4E-4431-B27E-6E13FB780A4B}" srcOrd="0" destOrd="0" parTransId="{B6444B48-0B2F-4127-AF57-DBFD9430588F}" sibTransId="{551070B9-8761-4312-8AFB-622084DF1D28}"/>
    <dgm:cxn modelId="{40FBAB23-6020-42DD-AAA3-F61D69A0CB79}" srcId="{8A2E921E-39DD-4750-A346-F0CBE5B75910}" destId="{8655D5C1-0D15-41E3-A433-FAC31B90DAC1}" srcOrd="1" destOrd="0" parTransId="{F933980D-AF82-4D0E-8923-A761234F6412}" sibTransId="{745FE038-612C-4706-94C3-70F756336B46}"/>
    <dgm:cxn modelId="{7EF38681-1782-40A1-A6B6-E9A23C3BDAD0}" type="presOf" srcId="{6BD1D223-A499-48A2-8499-694FB56DD01A}" destId="{34BCAD8F-4829-42EC-BA54-062FFF720E40}" srcOrd="0" destOrd="3" presId="urn:microsoft.com/office/officeart/2009/3/layout/StepUpProcess"/>
    <dgm:cxn modelId="{5291CFFD-96A4-47C8-9B56-9EC64DC7594A}" type="presParOf" srcId="{AA31970E-8032-4584-B0CD-B82305E990F5}" destId="{20BE2587-B604-43C7-AD3C-8704D68672C8}" srcOrd="0" destOrd="0" presId="urn:microsoft.com/office/officeart/2009/3/layout/StepUpProcess"/>
    <dgm:cxn modelId="{0BAB26BE-F653-4F91-88D3-A3AE3215B91A}" type="presParOf" srcId="{20BE2587-B604-43C7-AD3C-8704D68672C8}" destId="{91E01627-CBFD-4255-8513-F0A5CBD246BF}" srcOrd="0" destOrd="0" presId="urn:microsoft.com/office/officeart/2009/3/layout/StepUpProcess"/>
    <dgm:cxn modelId="{9B4AA173-C66B-474D-BC6B-86530117F929}" type="presParOf" srcId="{20BE2587-B604-43C7-AD3C-8704D68672C8}" destId="{022364EC-2E32-404F-BDDD-AB681E6ADA39}" srcOrd="1" destOrd="0" presId="urn:microsoft.com/office/officeart/2009/3/layout/StepUpProcess"/>
    <dgm:cxn modelId="{E59DD31D-8612-4482-8806-FAFEAB72CD90}" type="presParOf" srcId="{20BE2587-B604-43C7-AD3C-8704D68672C8}" destId="{B65F6B90-BAF7-437F-9A56-B9B91B23C037}" srcOrd="2" destOrd="0" presId="urn:microsoft.com/office/officeart/2009/3/layout/StepUpProcess"/>
    <dgm:cxn modelId="{46A81408-1D70-4544-AD57-ECF810BABC4C}" type="presParOf" srcId="{AA31970E-8032-4584-B0CD-B82305E990F5}" destId="{C64E0003-93EB-4949-847F-30BB5F6A985F}" srcOrd="1" destOrd="0" presId="urn:microsoft.com/office/officeart/2009/3/layout/StepUpProcess"/>
    <dgm:cxn modelId="{26E65648-C4CD-486A-A31D-9E2E27CBCC4D}" type="presParOf" srcId="{C64E0003-93EB-4949-847F-30BB5F6A985F}" destId="{D50CE4EE-C658-4D6B-91FC-E1E74338A0BD}" srcOrd="0" destOrd="0" presId="urn:microsoft.com/office/officeart/2009/3/layout/StepUpProcess"/>
    <dgm:cxn modelId="{31A688D2-BBEB-4234-918C-9C094A9F8D9B}" type="presParOf" srcId="{AA31970E-8032-4584-B0CD-B82305E990F5}" destId="{C1EA2A5C-00C5-441B-B337-8F271C6B7D2F}" srcOrd="2" destOrd="0" presId="urn:microsoft.com/office/officeart/2009/3/layout/StepUpProcess"/>
    <dgm:cxn modelId="{1077C44D-616B-4E5A-98B7-F4C3CD58A13B}" type="presParOf" srcId="{C1EA2A5C-00C5-441B-B337-8F271C6B7D2F}" destId="{1996958E-F541-424B-8327-091714A77B94}" srcOrd="0" destOrd="0" presId="urn:microsoft.com/office/officeart/2009/3/layout/StepUpProcess"/>
    <dgm:cxn modelId="{B39330D5-4FB0-4AC7-B836-4773615A9102}" type="presParOf" srcId="{C1EA2A5C-00C5-441B-B337-8F271C6B7D2F}" destId="{34BCAD8F-4829-42EC-BA54-062FFF720E40}" srcOrd="1" destOrd="0" presId="urn:microsoft.com/office/officeart/2009/3/layout/StepUpProcess"/>
    <dgm:cxn modelId="{9D02E1E2-103C-45B6-97A2-D657567DFE8D}" type="presParOf" srcId="{C1EA2A5C-00C5-441B-B337-8F271C6B7D2F}" destId="{7DD531E9-BB81-4BF5-BFFC-EA3FA6907866}" srcOrd="2" destOrd="0" presId="urn:microsoft.com/office/officeart/2009/3/layout/StepUpProcess"/>
    <dgm:cxn modelId="{69AA5B06-C8E5-4CA5-8FAD-CF64738C1A17}" type="presParOf" srcId="{AA31970E-8032-4584-B0CD-B82305E990F5}" destId="{7649EAA3-4963-4838-BAE7-D454F6CD411D}" srcOrd="3" destOrd="0" presId="urn:microsoft.com/office/officeart/2009/3/layout/StepUpProcess"/>
    <dgm:cxn modelId="{D22778F8-7002-4EDC-99EF-7378739E478A}" type="presParOf" srcId="{7649EAA3-4963-4838-BAE7-D454F6CD411D}" destId="{4CEF3F57-DF7E-484E-9123-4F2A2934C521}" srcOrd="0" destOrd="0" presId="urn:microsoft.com/office/officeart/2009/3/layout/StepUpProcess"/>
    <dgm:cxn modelId="{82F4FEE9-B6B8-404A-BA55-F46311F13DC3}" type="presParOf" srcId="{AA31970E-8032-4584-B0CD-B82305E990F5}" destId="{AAC0C2C2-192C-4461-8EAA-9514B9C7DAE3}" srcOrd="4" destOrd="0" presId="urn:microsoft.com/office/officeart/2009/3/layout/StepUpProcess"/>
    <dgm:cxn modelId="{0D2AE4F0-B226-4AB8-BC06-4D06BF3ACB91}" type="presParOf" srcId="{AAC0C2C2-192C-4461-8EAA-9514B9C7DAE3}" destId="{B1670102-5134-4D8A-9ACC-CD551A642382}" srcOrd="0" destOrd="0" presId="urn:microsoft.com/office/officeart/2009/3/layout/StepUpProcess"/>
    <dgm:cxn modelId="{3AFB222A-D5FF-4818-B5BA-9EFEBE60AC89}" type="presParOf" srcId="{AAC0C2C2-192C-4461-8EAA-9514B9C7DAE3}" destId="{0126AC1D-2393-495B-B6B1-E508826E14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23451-4223-4F81-BA79-80C92ACC422E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07DF550-1E80-4FD8-A8DE-8BBC19B64DFB}">
      <dgm:prSet phldrT="[Texto]" custT="1"/>
      <dgm:spPr/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Constitución del Ecuador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301D1-E008-41DC-9FF1-65536EB7F24E}" type="parTrans" cxnId="{E091C841-3800-4BAB-BEB1-49605EF55143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2879B-A530-4FFB-8921-8CD5042BF095}" type="sibTrans" cxnId="{E091C841-3800-4BAB-BEB1-49605EF55143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EB110-B144-4A97-8E55-C92C180C602A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general de actividades turísticas del Ecuador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8861A-48A3-4DFC-B6BC-4BD085546DF8}" type="parTrans" cxnId="{D8666C70-77C5-4A8A-A31A-5745FD4FC03D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DBD79-E0E9-4344-B84F-C1174BF8DE58}" type="sibTrans" cxnId="{D8666C70-77C5-4A8A-A31A-5745FD4FC03D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50F45-F6E4-48A6-99E7-208FAD55C6A7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para los centros turísticos comunitarios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0E404-3910-4290-BE8A-A6E91211AB3A}" type="parTrans" cxnId="{143F0FF9-B42E-4EF7-915D-58F65EBB8237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2B78E-C850-499C-8EBA-32D4DC43F418}" type="sibTrans" cxnId="{143F0FF9-B42E-4EF7-915D-58F65EBB8237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7FEAF-98D8-4550-A943-E83876E4F8AA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 de turismo del Ecuador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9EDDC-5BFB-42D0-9AC4-8D45254D4760}" type="parTrans" cxnId="{F23858F2-74CD-4243-8899-933ABA9E132C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7482C-AE79-4909-938A-9D0ACFDD56B6}" type="sibTrans" cxnId="{F23858F2-74CD-4243-8899-933ABA9E132C}">
      <dgm:prSet/>
      <dgm:spPr/>
      <dgm:t>
        <a:bodyPr/>
        <a:lstStyle/>
        <a:p>
          <a:endParaRPr lang="es-E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21AF5-5F2C-49F8-8284-BACA1D034167}" type="pres">
      <dgm:prSet presAssocID="{D4D23451-4223-4F81-BA79-80C92ACC42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2D4BA0-E3B4-4F35-AA46-8EAFC136C9DE}" type="pres">
      <dgm:prSet presAssocID="{207DF550-1E80-4FD8-A8DE-8BBC19B64DFB}" presName="composite" presStyleCnt="0"/>
      <dgm:spPr/>
    </dgm:pt>
    <dgm:pt modelId="{E9052D6D-342A-4161-BB68-1306D5148986}" type="pres">
      <dgm:prSet presAssocID="{207DF550-1E80-4FD8-A8DE-8BBC19B64DFB}" presName="rect1" presStyleLbl="bgImgPlace1" presStyleIdx="0" presStyleCnt="4" custLinFactNeighborX="1322" custLinFactNeighborY="7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249BF85-C069-40BE-A558-59E74C414E08}" type="pres">
      <dgm:prSet presAssocID="{207DF550-1E80-4FD8-A8DE-8BBC19B64DFB}" presName="wedgeRectCallout1" presStyleLbl="node1" presStyleIdx="0" presStyleCnt="4" custLinFactNeighborX="-3202" custLinFactNeighborY="-123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3E2B4-DA6C-4606-BE49-E850BEE536CA}" type="pres">
      <dgm:prSet presAssocID="{6242879B-A530-4FFB-8921-8CD5042BF095}" presName="sibTrans" presStyleCnt="0"/>
      <dgm:spPr/>
    </dgm:pt>
    <dgm:pt modelId="{B4EFFE96-4B23-481B-9C4D-0DC9EE6D6B02}" type="pres">
      <dgm:prSet presAssocID="{8D67FEAF-98D8-4550-A943-E83876E4F8AA}" presName="composite" presStyleCnt="0"/>
      <dgm:spPr/>
    </dgm:pt>
    <dgm:pt modelId="{5B570C49-1DFF-49A4-BAB7-ED9370A58058}" type="pres">
      <dgm:prSet presAssocID="{8D67FEAF-98D8-4550-A943-E83876E4F8AA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D0E873B-5762-4CC5-9B6C-A068C52A5288}" type="pres">
      <dgm:prSet presAssocID="{8D67FEAF-98D8-4550-A943-E83876E4F8AA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33EC85-C820-4D7B-ABE1-D0640FD8E53E}" type="pres">
      <dgm:prSet presAssocID="{0B17482C-AE79-4909-938A-9D0ACFDD56B6}" presName="sibTrans" presStyleCnt="0"/>
      <dgm:spPr/>
    </dgm:pt>
    <dgm:pt modelId="{C74E393A-281A-452E-A2EB-C7253F176AC3}" type="pres">
      <dgm:prSet presAssocID="{E0EEB110-B144-4A97-8E55-C92C180C602A}" presName="composite" presStyleCnt="0"/>
      <dgm:spPr/>
    </dgm:pt>
    <dgm:pt modelId="{AE9F9D39-2990-4BA4-81CE-50F77063EB9B}" type="pres">
      <dgm:prSet presAssocID="{E0EEB110-B144-4A97-8E55-C92C180C602A}" presName="rect1" presStyleLbl="b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539EC4D-1BCA-4684-A932-237DB3106C62}" type="pres">
      <dgm:prSet presAssocID="{E0EEB110-B144-4A97-8E55-C92C180C602A}" presName="wedgeRectCallout1" presStyleLbl="node1" presStyleIdx="2" presStyleCnt="4" custScaleX="103040" custScaleY="197166" custLinFactNeighborY="419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4B44E-9093-4F92-9ACB-2523C8890F8A}" type="pres">
      <dgm:prSet presAssocID="{B88DBD79-E0E9-4344-B84F-C1174BF8DE58}" presName="sibTrans" presStyleCnt="0"/>
      <dgm:spPr/>
    </dgm:pt>
    <dgm:pt modelId="{3C52F092-48D8-4405-81CC-4B5D1E73AD2B}" type="pres">
      <dgm:prSet presAssocID="{51150F45-F6E4-48A6-99E7-208FAD55C6A7}" presName="composite" presStyleCnt="0"/>
      <dgm:spPr/>
    </dgm:pt>
    <dgm:pt modelId="{4C2C737D-9AD9-47F8-B39D-7F5A67839C1A}" type="pres">
      <dgm:prSet presAssocID="{51150F45-F6E4-48A6-99E7-208FAD55C6A7}" presName="rect1" presStyleLbl="b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A8EA542-0F42-4C44-B4F2-E458679FBEA2}" type="pres">
      <dgm:prSet presAssocID="{51150F45-F6E4-48A6-99E7-208FAD55C6A7}" presName="wedgeRectCallout1" presStyleLbl="node1" presStyleIdx="3" presStyleCnt="4" custScaleY="185838" custLinFactNeighborX="-1883" custLinFactNeighborY="38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91C841-3800-4BAB-BEB1-49605EF55143}" srcId="{D4D23451-4223-4F81-BA79-80C92ACC422E}" destId="{207DF550-1E80-4FD8-A8DE-8BBC19B64DFB}" srcOrd="0" destOrd="0" parTransId="{57C301D1-E008-41DC-9FF1-65536EB7F24E}" sibTransId="{6242879B-A530-4FFB-8921-8CD5042BF095}"/>
    <dgm:cxn modelId="{4DCA2CF2-A436-4D51-AA64-86F87AD5F30F}" type="presOf" srcId="{51150F45-F6E4-48A6-99E7-208FAD55C6A7}" destId="{7A8EA542-0F42-4C44-B4F2-E458679FBEA2}" srcOrd="0" destOrd="0" presId="urn:microsoft.com/office/officeart/2008/layout/BendingPictureCaptionList"/>
    <dgm:cxn modelId="{39D4229B-E07D-4AD1-A752-8E18A98CD757}" type="presOf" srcId="{D4D23451-4223-4F81-BA79-80C92ACC422E}" destId="{FDA21AF5-5F2C-49F8-8284-BACA1D034167}" srcOrd="0" destOrd="0" presId="urn:microsoft.com/office/officeart/2008/layout/BendingPictureCaptionList"/>
    <dgm:cxn modelId="{143F0FF9-B42E-4EF7-915D-58F65EBB8237}" srcId="{D4D23451-4223-4F81-BA79-80C92ACC422E}" destId="{51150F45-F6E4-48A6-99E7-208FAD55C6A7}" srcOrd="3" destOrd="0" parTransId="{6420E404-3910-4290-BE8A-A6E91211AB3A}" sibTransId="{84F2B78E-C850-499C-8EBA-32D4DC43F418}"/>
    <dgm:cxn modelId="{F70C096B-DB13-4A1B-9011-FF44167D02E0}" type="presOf" srcId="{207DF550-1E80-4FD8-A8DE-8BBC19B64DFB}" destId="{2249BF85-C069-40BE-A558-59E74C414E08}" srcOrd="0" destOrd="0" presId="urn:microsoft.com/office/officeart/2008/layout/BendingPictureCaptionList"/>
    <dgm:cxn modelId="{F23858F2-74CD-4243-8899-933ABA9E132C}" srcId="{D4D23451-4223-4F81-BA79-80C92ACC422E}" destId="{8D67FEAF-98D8-4550-A943-E83876E4F8AA}" srcOrd="1" destOrd="0" parTransId="{4ED9EDDC-5BFB-42D0-9AC4-8D45254D4760}" sibTransId="{0B17482C-AE79-4909-938A-9D0ACFDD56B6}"/>
    <dgm:cxn modelId="{D8666C70-77C5-4A8A-A31A-5745FD4FC03D}" srcId="{D4D23451-4223-4F81-BA79-80C92ACC422E}" destId="{E0EEB110-B144-4A97-8E55-C92C180C602A}" srcOrd="2" destOrd="0" parTransId="{90A8861A-48A3-4DFC-B6BC-4BD085546DF8}" sibTransId="{B88DBD79-E0E9-4344-B84F-C1174BF8DE58}"/>
    <dgm:cxn modelId="{38097C35-C20F-40DC-A5C4-22450C4F760D}" type="presOf" srcId="{8D67FEAF-98D8-4550-A943-E83876E4F8AA}" destId="{7D0E873B-5762-4CC5-9B6C-A068C52A5288}" srcOrd="0" destOrd="0" presId="urn:microsoft.com/office/officeart/2008/layout/BendingPictureCaptionList"/>
    <dgm:cxn modelId="{0DC5104B-E57B-4BE1-9BFA-338586C1BD56}" type="presOf" srcId="{E0EEB110-B144-4A97-8E55-C92C180C602A}" destId="{9539EC4D-1BCA-4684-A932-237DB3106C62}" srcOrd="0" destOrd="0" presId="urn:microsoft.com/office/officeart/2008/layout/BendingPictureCaptionList"/>
    <dgm:cxn modelId="{BC67D2E3-A61A-499E-B0BA-FA6C9BC16EC8}" type="presParOf" srcId="{FDA21AF5-5F2C-49F8-8284-BACA1D034167}" destId="{B52D4BA0-E3B4-4F35-AA46-8EAFC136C9DE}" srcOrd="0" destOrd="0" presId="urn:microsoft.com/office/officeart/2008/layout/BendingPictureCaptionList"/>
    <dgm:cxn modelId="{FD8D1B82-608E-4CC7-9E16-522A27C7973D}" type="presParOf" srcId="{B52D4BA0-E3B4-4F35-AA46-8EAFC136C9DE}" destId="{E9052D6D-342A-4161-BB68-1306D5148986}" srcOrd="0" destOrd="0" presId="urn:microsoft.com/office/officeart/2008/layout/BendingPictureCaptionList"/>
    <dgm:cxn modelId="{6328EBA0-59A8-47BC-ACC5-82CB3B9D2D7B}" type="presParOf" srcId="{B52D4BA0-E3B4-4F35-AA46-8EAFC136C9DE}" destId="{2249BF85-C069-40BE-A558-59E74C414E08}" srcOrd="1" destOrd="0" presId="urn:microsoft.com/office/officeart/2008/layout/BendingPictureCaptionList"/>
    <dgm:cxn modelId="{A1FCB064-DAA0-4A03-AE54-14B4C5ACF1EE}" type="presParOf" srcId="{FDA21AF5-5F2C-49F8-8284-BACA1D034167}" destId="{0C33E2B4-DA6C-4606-BE49-E850BEE536CA}" srcOrd="1" destOrd="0" presId="urn:microsoft.com/office/officeart/2008/layout/BendingPictureCaptionList"/>
    <dgm:cxn modelId="{A5B7566C-19DF-4D73-A514-3A3C587F65FE}" type="presParOf" srcId="{FDA21AF5-5F2C-49F8-8284-BACA1D034167}" destId="{B4EFFE96-4B23-481B-9C4D-0DC9EE6D6B02}" srcOrd="2" destOrd="0" presId="urn:microsoft.com/office/officeart/2008/layout/BendingPictureCaptionList"/>
    <dgm:cxn modelId="{A6AE2681-819B-4562-8789-813810AA598B}" type="presParOf" srcId="{B4EFFE96-4B23-481B-9C4D-0DC9EE6D6B02}" destId="{5B570C49-1DFF-49A4-BAB7-ED9370A58058}" srcOrd="0" destOrd="0" presId="urn:microsoft.com/office/officeart/2008/layout/BendingPictureCaptionList"/>
    <dgm:cxn modelId="{721F1C05-4B17-4447-A5E1-A7FAF9764CEF}" type="presParOf" srcId="{B4EFFE96-4B23-481B-9C4D-0DC9EE6D6B02}" destId="{7D0E873B-5762-4CC5-9B6C-A068C52A5288}" srcOrd="1" destOrd="0" presId="urn:microsoft.com/office/officeart/2008/layout/BendingPictureCaptionList"/>
    <dgm:cxn modelId="{8745257B-6469-445B-9CBC-D88EAB63D243}" type="presParOf" srcId="{FDA21AF5-5F2C-49F8-8284-BACA1D034167}" destId="{7833EC85-C820-4D7B-ABE1-D0640FD8E53E}" srcOrd="3" destOrd="0" presId="urn:microsoft.com/office/officeart/2008/layout/BendingPictureCaptionList"/>
    <dgm:cxn modelId="{F6D095E9-60A4-421F-8C25-74834A12EF90}" type="presParOf" srcId="{FDA21AF5-5F2C-49F8-8284-BACA1D034167}" destId="{C74E393A-281A-452E-A2EB-C7253F176AC3}" srcOrd="4" destOrd="0" presId="urn:microsoft.com/office/officeart/2008/layout/BendingPictureCaptionList"/>
    <dgm:cxn modelId="{79D67695-F184-4AB1-8B60-8DF00904CED2}" type="presParOf" srcId="{C74E393A-281A-452E-A2EB-C7253F176AC3}" destId="{AE9F9D39-2990-4BA4-81CE-50F77063EB9B}" srcOrd="0" destOrd="0" presId="urn:microsoft.com/office/officeart/2008/layout/BendingPictureCaptionList"/>
    <dgm:cxn modelId="{23728ADA-F60E-4640-863F-3457A5CE970D}" type="presParOf" srcId="{C74E393A-281A-452E-A2EB-C7253F176AC3}" destId="{9539EC4D-1BCA-4684-A932-237DB3106C62}" srcOrd="1" destOrd="0" presId="urn:microsoft.com/office/officeart/2008/layout/BendingPictureCaptionList"/>
    <dgm:cxn modelId="{242413CD-0AFA-4A2B-8054-63DA3833D666}" type="presParOf" srcId="{FDA21AF5-5F2C-49F8-8284-BACA1D034167}" destId="{9CD4B44E-9093-4F92-9ACB-2523C8890F8A}" srcOrd="5" destOrd="0" presId="urn:microsoft.com/office/officeart/2008/layout/BendingPictureCaptionList"/>
    <dgm:cxn modelId="{674F83BA-E34F-44C4-9510-6E241A515FA4}" type="presParOf" srcId="{FDA21AF5-5F2C-49F8-8284-BACA1D034167}" destId="{3C52F092-48D8-4405-81CC-4B5D1E73AD2B}" srcOrd="6" destOrd="0" presId="urn:microsoft.com/office/officeart/2008/layout/BendingPictureCaptionList"/>
    <dgm:cxn modelId="{5B9E4500-99C2-4CC4-A65E-6F6638530CF9}" type="presParOf" srcId="{3C52F092-48D8-4405-81CC-4B5D1E73AD2B}" destId="{4C2C737D-9AD9-47F8-B39D-7F5A67839C1A}" srcOrd="0" destOrd="0" presId="urn:microsoft.com/office/officeart/2008/layout/BendingPictureCaptionList"/>
    <dgm:cxn modelId="{0D5B31CC-3E56-4571-91A9-F0BBA346A629}" type="presParOf" srcId="{3C52F092-48D8-4405-81CC-4B5D1E73AD2B}" destId="{7A8EA542-0F42-4C44-B4F2-E458679FBEA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456121-839E-4C03-BDEA-6F19AD86AEAB}" type="doc">
      <dgm:prSet loTypeId="urn:microsoft.com/office/officeart/2005/8/layout/hProcess1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A5575F-78F1-4317-961E-70906EDB80C2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Diagnóstico Situacional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27269-C900-42BE-9894-ECB267FD4946}" type="parTrans" cxnId="{26188F3D-D4E8-488A-93BE-1BB6CE8E021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46C13-09F9-411A-8813-4F13CF4CA69D}" type="sibTrans" cxnId="{26188F3D-D4E8-488A-93BE-1BB6CE8E021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3B1180-E2F2-4CD3-9F27-CD9D033034F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32D1D-3451-4A42-879C-2CC8CB657E3E}" type="parTrans" cxnId="{E1B41235-4CEE-47A0-B5B5-D0FD0838E19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26C3E-D8EB-41C8-9899-9B104BEEC9FF}" type="sibTrans" cxnId="{E1B41235-4CEE-47A0-B5B5-D0FD0838E19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CC36C-806C-440F-9E14-4AA3FF538EB2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95198-85E2-42ED-9913-5B242FF73AF7}" type="parTrans" cxnId="{ECF51532-BC35-4AD7-A0E3-A5ECFE20E3E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50DA9-4EEA-486C-A0E7-3DC1CCF796E7}" type="sibTrans" cxnId="{ECF51532-BC35-4AD7-A0E3-A5ECFE20E3E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993C3-E69B-4A68-870C-239C505FD7E0}" type="pres">
      <dgm:prSet presAssocID="{C3456121-839E-4C03-BDEA-6F19AD86AE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18A86-64F1-447C-B17C-4E86551BEDE0}" type="pres">
      <dgm:prSet presAssocID="{C3456121-839E-4C03-BDEA-6F19AD86AEAB}" presName="arrow" presStyleLbl="bgShp" presStyleIdx="0" presStyleCnt="1"/>
      <dgm:spPr/>
      <dgm:t>
        <a:bodyPr/>
        <a:lstStyle/>
        <a:p>
          <a:endParaRPr lang="es-ES"/>
        </a:p>
      </dgm:t>
    </dgm:pt>
    <dgm:pt modelId="{3E15131D-7904-4F3C-9365-0B188B6A0B40}" type="pres">
      <dgm:prSet presAssocID="{C3456121-839E-4C03-BDEA-6F19AD86AEAB}" presName="points" presStyleCnt="0"/>
      <dgm:spPr/>
      <dgm:t>
        <a:bodyPr/>
        <a:lstStyle/>
        <a:p>
          <a:endParaRPr lang="es-ES"/>
        </a:p>
      </dgm:t>
    </dgm:pt>
    <dgm:pt modelId="{5D13A599-323F-46D1-86E2-C9A048F995F3}" type="pres">
      <dgm:prSet presAssocID="{2BA5575F-78F1-4317-961E-70906EDB80C2}" presName="compositeA" presStyleCnt="0"/>
      <dgm:spPr/>
      <dgm:t>
        <a:bodyPr/>
        <a:lstStyle/>
        <a:p>
          <a:endParaRPr lang="es-ES"/>
        </a:p>
      </dgm:t>
    </dgm:pt>
    <dgm:pt modelId="{FCBA3CAF-CF72-4475-866A-94F5BD326E94}" type="pres">
      <dgm:prSet presAssocID="{2BA5575F-78F1-4317-961E-70906EDB80C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141FBC-3978-42BA-8DF4-BA1854F69F66}" type="pres">
      <dgm:prSet presAssocID="{2BA5575F-78F1-4317-961E-70906EDB80C2}" presName="circleA" presStyleLbl="node1" presStyleIdx="0" presStyleCnt="3"/>
      <dgm:spPr/>
      <dgm:t>
        <a:bodyPr/>
        <a:lstStyle/>
        <a:p>
          <a:endParaRPr lang="es-ES"/>
        </a:p>
      </dgm:t>
    </dgm:pt>
    <dgm:pt modelId="{17DC691F-F7E1-4EE4-9B98-0DB22A504AA1}" type="pres">
      <dgm:prSet presAssocID="{2BA5575F-78F1-4317-961E-70906EDB80C2}" presName="spaceA" presStyleCnt="0"/>
      <dgm:spPr/>
      <dgm:t>
        <a:bodyPr/>
        <a:lstStyle/>
        <a:p>
          <a:endParaRPr lang="es-ES"/>
        </a:p>
      </dgm:t>
    </dgm:pt>
    <dgm:pt modelId="{F4596D0B-B03A-470B-89F5-D8E2BC70A222}" type="pres">
      <dgm:prSet presAssocID="{19146C13-09F9-411A-8813-4F13CF4CA69D}" presName="space" presStyleCnt="0"/>
      <dgm:spPr/>
      <dgm:t>
        <a:bodyPr/>
        <a:lstStyle/>
        <a:p>
          <a:endParaRPr lang="es-ES"/>
        </a:p>
      </dgm:t>
    </dgm:pt>
    <dgm:pt modelId="{F2388AF4-01D4-47EE-BBE7-29415310BF4D}" type="pres">
      <dgm:prSet presAssocID="{433B1180-E2F2-4CD3-9F27-CD9D033034F9}" presName="compositeB" presStyleCnt="0"/>
      <dgm:spPr/>
      <dgm:t>
        <a:bodyPr/>
        <a:lstStyle/>
        <a:p>
          <a:endParaRPr lang="es-ES"/>
        </a:p>
      </dgm:t>
    </dgm:pt>
    <dgm:pt modelId="{3EF32AD1-A0B3-439B-ABA8-02F92B125065}" type="pres">
      <dgm:prSet presAssocID="{433B1180-E2F2-4CD3-9F27-CD9D033034F9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D13E7-56B5-4DF9-AFE0-846D590E80D2}" type="pres">
      <dgm:prSet presAssocID="{433B1180-E2F2-4CD3-9F27-CD9D033034F9}" presName="circleB" presStyleLbl="node1" presStyleIdx="1" presStyleCnt="3"/>
      <dgm:spPr/>
      <dgm:t>
        <a:bodyPr/>
        <a:lstStyle/>
        <a:p>
          <a:endParaRPr lang="es-ES"/>
        </a:p>
      </dgm:t>
    </dgm:pt>
    <dgm:pt modelId="{E1E61352-A006-4DBA-BF52-E1E3D123BEC4}" type="pres">
      <dgm:prSet presAssocID="{433B1180-E2F2-4CD3-9F27-CD9D033034F9}" presName="spaceB" presStyleCnt="0"/>
      <dgm:spPr/>
      <dgm:t>
        <a:bodyPr/>
        <a:lstStyle/>
        <a:p>
          <a:endParaRPr lang="es-ES"/>
        </a:p>
      </dgm:t>
    </dgm:pt>
    <dgm:pt modelId="{9DC5F642-FBB5-4598-8467-7ACE547FA2E3}" type="pres">
      <dgm:prSet presAssocID="{E2026C3E-D8EB-41C8-9899-9B104BEEC9FF}" presName="space" presStyleCnt="0"/>
      <dgm:spPr/>
      <dgm:t>
        <a:bodyPr/>
        <a:lstStyle/>
        <a:p>
          <a:endParaRPr lang="es-ES"/>
        </a:p>
      </dgm:t>
    </dgm:pt>
    <dgm:pt modelId="{F2EFBB69-3938-43BB-B927-CBDB2063758C}" type="pres">
      <dgm:prSet presAssocID="{02ECC36C-806C-440F-9E14-4AA3FF538EB2}" presName="compositeA" presStyleCnt="0"/>
      <dgm:spPr/>
      <dgm:t>
        <a:bodyPr/>
        <a:lstStyle/>
        <a:p>
          <a:endParaRPr lang="es-ES"/>
        </a:p>
      </dgm:t>
    </dgm:pt>
    <dgm:pt modelId="{D9FF1444-3124-4FBD-9003-43F988B1F2FF}" type="pres">
      <dgm:prSet presAssocID="{02ECC36C-806C-440F-9E14-4AA3FF538EB2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9DB9D-41BC-4C37-8B8F-DEED8AB6263A}" type="pres">
      <dgm:prSet presAssocID="{02ECC36C-806C-440F-9E14-4AA3FF538EB2}" presName="circleA" presStyleLbl="node1" presStyleIdx="2" presStyleCnt="3"/>
      <dgm:spPr/>
      <dgm:t>
        <a:bodyPr/>
        <a:lstStyle/>
        <a:p>
          <a:endParaRPr lang="es-ES"/>
        </a:p>
      </dgm:t>
    </dgm:pt>
    <dgm:pt modelId="{304C0926-0ABF-49A7-A2C9-50220EE6BBE1}" type="pres">
      <dgm:prSet presAssocID="{02ECC36C-806C-440F-9E14-4AA3FF538EB2}" presName="spaceA" presStyleCnt="0"/>
      <dgm:spPr/>
      <dgm:t>
        <a:bodyPr/>
        <a:lstStyle/>
        <a:p>
          <a:endParaRPr lang="es-ES"/>
        </a:p>
      </dgm:t>
    </dgm:pt>
  </dgm:ptLst>
  <dgm:cxnLst>
    <dgm:cxn modelId="{ECF51532-BC35-4AD7-A0E3-A5ECFE20E3E6}" srcId="{C3456121-839E-4C03-BDEA-6F19AD86AEAB}" destId="{02ECC36C-806C-440F-9E14-4AA3FF538EB2}" srcOrd="2" destOrd="0" parTransId="{68B95198-85E2-42ED-9913-5B242FF73AF7}" sibTransId="{98A50DA9-4EEA-486C-A0E7-3DC1CCF796E7}"/>
    <dgm:cxn modelId="{E1B41235-4CEE-47A0-B5B5-D0FD0838E190}" srcId="{C3456121-839E-4C03-BDEA-6F19AD86AEAB}" destId="{433B1180-E2F2-4CD3-9F27-CD9D033034F9}" srcOrd="1" destOrd="0" parTransId="{5C532D1D-3451-4A42-879C-2CC8CB657E3E}" sibTransId="{E2026C3E-D8EB-41C8-9899-9B104BEEC9FF}"/>
    <dgm:cxn modelId="{68083188-9AFE-441A-AC0D-500B0A6C4906}" type="presOf" srcId="{2BA5575F-78F1-4317-961E-70906EDB80C2}" destId="{FCBA3CAF-CF72-4475-866A-94F5BD326E94}" srcOrd="0" destOrd="0" presId="urn:microsoft.com/office/officeart/2005/8/layout/hProcess11"/>
    <dgm:cxn modelId="{6B174B18-9DD8-4443-A424-77BFE78ED4BC}" type="presOf" srcId="{433B1180-E2F2-4CD3-9F27-CD9D033034F9}" destId="{3EF32AD1-A0B3-439B-ABA8-02F92B125065}" srcOrd="0" destOrd="0" presId="urn:microsoft.com/office/officeart/2005/8/layout/hProcess11"/>
    <dgm:cxn modelId="{78CC427D-8A0D-4D69-90F9-E011E06F7FE4}" type="presOf" srcId="{02ECC36C-806C-440F-9E14-4AA3FF538EB2}" destId="{D9FF1444-3124-4FBD-9003-43F988B1F2FF}" srcOrd="0" destOrd="0" presId="urn:microsoft.com/office/officeart/2005/8/layout/hProcess11"/>
    <dgm:cxn modelId="{82B508EF-AE90-46A6-B9AB-6829C95EE0B6}" type="presOf" srcId="{C3456121-839E-4C03-BDEA-6F19AD86AEAB}" destId="{696993C3-E69B-4A68-870C-239C505FD7E0}" srcOrd="0" destOrd="0" presId="urn:microsoft.com/office/officeart/2005/8/layout/hProcess11"/>
    <dgm:cxn modelId="{26188F3D-D4E8-488A-93BE-1BB6CE8E0215}" srcId="{C3456121-839E-4C03-BDEA-6F19AD86AEAB}" destId="{2BA5575F-78F1-4317-961E-70906EDB80C2}" srcOrd="0" destOrd="0" parTransId="{9F227269-C900-42BE-9894-ECB267FD4946}" sibTransId="{19146C13-09F9-411A-8813-4F13CF4CA69D}"/>
    <dgm:cxn modelId="{D388B734-09FF-420E-9B1A-657DB5C2D6BE}" type="presParOf" srcId="{696993C3-E69B-4A68-870C-239C505FD7E0}" destId="{D8518A86-64F1-447C-B17C-4E86551BEDE0}" srcOrd="0" destOrd="0" presId="urn:microsoft.com/office/officeart/2005/8/layout/hProcess11"/>
    <dgm:cxn modelId="{BE16C8BF-D595-4EDB-AF3C-F14EADD668B1}" type="presParOf" srcId="{696993C3-E69B-4A68-870C-239C505FD7E0}" destId="{3E15131D-7904-4F3C-9365-0B188B6A0B40}" srcOrd="1" destOrd="0" presId="urn:microsoft.com/office/officeart/2005/8/layout/hProcess11"/>
    <dgm:cxn modelId="{A42EE941-FA28-4CC8-B01C-8FAE4A34EB06}" type="presParOf" srcId="{3E15131D-7904-4F3C-9365-0B188B6A0B40}" destId="{5D13A599-323F-46D1-86E2-C9A048F995F3}" srcOrd="0" destOrd="0" presId="urn:microsoft.com/office/officeart/2005/8/layout/hProcess11"/>
    <dgm:cxn modelId="{E4A0A6BA-0188-4723-AB12-756C11D0EF19}" type="presParOf" srcId="{5D13A599-323F-46D1-86E2-C9A048F995F3}" destId="{FCBA3CAF-CF72-4475-866A-94F5BD326E94}" srcOrd="0" destOrd="0" presId="urn:microsoft.com/office/officeart/2005/8/layout/hProcess11"/>
    <dgm:cxn modelId="{5A10E6EF-5C9C-460D-9241-AEAE7A6B7DA4}" type="presParOf" srcId="{5D13A599-323F-46D1-86E2-C9A048F995F3}" destId="{00141FBC-3978-42BA-8DF4-BA1854F69F66}" srcOrd="1" destOrd="0" presId="urn:microsoft.com/office/officeart/2005/8/layout/hProcess11"/>
    <dgm:cxn modelId="{67E664DA-CBC0-4545-9E3C-1501F7C4F2D2}" type="presParOf" srcId="{5D13A599-323F-46D1-86E2-C9A048F995F3}" destId="{17DC691F-F7E1-4EE4-9B98-0DB22A504AA1}" srcOrd="2" destOrd="0" presId="urn:microsoft.com/office/officeart/2005/8/layout/hProcess11"/>
    <dgm:cxn modelId="{B8FAC105-2475-43EF-BDF2-1D3ACE4F5871}" type="presParOf" srcId="{3E15131D-7904-4F3C-9365-0B188B6A0B40}" destId="{F4596D0B-B03A-470B-89F5-D8E2BC70A222}" srcOrd="1" destOrd="0" presId="urn:microsoft.com/office/officeart/2005/8/layout/hProcess11"/>
    <dgm:cxn modelId="{AAC929F6-DB70-4A59-99B3-E216B379220F}" type="presParOf" srcId="{3E15131D-7904-4F3C-9365-0B188B6A0B40}" destId="{F2388AF4-01D4-47EE-BBE7-29415310BF4D}" srcOrd="2" destOrd="0" presId="urn:microsoft.com/office/officeart/2005/8/layout/hProcess11"/>
    <dgm:cxn modelId="{BA262FCC-F71B-4136-8FEE-31DF789BBAA5}" type="presParOf" srcId="{F2388AF4-01D4-47EE-BBE7-29415310BF4D}" destId="{3EF32AD1-A0B3-439B-ABA8-02F92B125065}" srcOrd="0" destOrd="0" presId="urn:microsoft.com/office/officeart/2005/8/layout/hProcess11"/>
    <dgm:cxn modelId="{B46A479C-3504-4926-A75A-78820EF88AD9}" type="presParOf" srcId="{F2388AF4-01D4-47EE-BBE7-29415310BF4D}" destId="{D97D13E7-56B5-4DF9-AFE0-846D590E80D2}" srcOrd="1" destOrd="0" presId="urn:microsoft.com/office/officeart/2005/8/layout/hProcess11"/>
    <dgm:cxn modelId="{48D4B53B-1F75-46F2-B454-009BF10F66E6}" type="presParOf" srcId="{F2388AF4-01D4-47EE-BBE7-29415310BF4D}" destId="{E1E61352-A006-4DBA-BF52-E1E3D123BEC4}" srcOrd="2" destOrd="0" presId="urn:microsoft.com/office/officeart/2005/8/layout/hProcess11"/>
    <dgm:cxn modelId="{EA017E0C-FF15-4901-8211-A667407FB618}" type="presParOf" srcId="{3E15131D-7904-4F3C-9365-0B188B6A0B40}" destId="{9DC5F642-FBB5-4598-8467-7ACE547FA2E3}" srcOrd="3" destOrd="0" presId="urn:microsoft.com/office/officeart/2005/8/layout/hProcess11"/>
    <dgm:cxn modelId="{4B4B3AC6-B4D7-4F6C-9318-CEA4B6C92376}" type="presParOf" srcId="{3E15131D-7904-4F3C-9365-0B188B6A0B40}" destId="{F2EFBB69-3938-43BB-B927-CBDB2063758C}" srcOrd="4" destOrd="0" presId="urn:microsoft.com/office/officeart/2005/8/layout/hProcess11"/>
    <dgm:cxn modelId="{CFF1B68E-8A34-407B-9E3D-E0408BB5EF51}" type="presParOf" srcId="{F2EFBB69-3938-43BB-B927-CBDB2063758C}" destId="{D9FF1444-3124-4FBD-9003-43F988B1F2FF}" srcOrd="0" destOrd="0" presId="urn:microsoft.com/office/officeart/2005/8/layout/hProcess11"/>
    <dgm:cxn modelId="{B32C510B-C682-4EE9-98F8-05C6E2A42A17}" type="presParOf" srcId="{F2EFBB69-3938-43BB-B927-CBDB2063758C}" destId="{1689DB9D-41BC-4C37-8B8F-DEED8AB6263A}" srcOrd="1" destOrd="0" presId="urn:microsoft.com/office/officeart/2005/8/layout/hProcess11"/>
    <dgm:cxn modelId="{CCCD9303-CEEF-4BB5-9388-408C687F29A6}" type="presParOf" srcId="{F2EFBB69-3938-43BB-B927-CBDB2063758C}" destId="{304C0926-0ABF-49A7-A2C9-50220EE6BB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4986BB-7D32-46BD-AA49-2925ECF816F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01F89A-E5AC-4721-81F5-E7AF4F382A72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50554AB8-BDB5-48AB-BF60-A942FA19460A}" type="parTrans" cxnId="{541C00EE-07A8-4CA6-A893-599B4443404F}">
      <dgm:prSet/>
      <dgm:spPr/>
      <dgm:t>
        <a:bodyPr/>
        <a:lstStyle/>
        <a:p>
          <a:endParaRPr lang="es-ES"/>
        </a:p>
      </dgm:t>
    </dgm:pt>
    <dgm:pt modelId="{C73771FB-9E84-4892-9D73-F41B828E40B1}" type="sibTrans" cxnId="{541C00EE-07A8-4CA6-A893-599B4443404F}">
      <dgm:prSet/>
      <dgm:spPr/>
      <dgm:t>
        <a:bodyPr/>
        <a:lstStyle/>
        <a:p>
          <a:endParaRPr lang="es-ES"/>
        </a:p>
      </dgm:t>
    </dgm:pt>
    <dgm:pt modelId="{8B08E677-5915-4074-88E7-0A58EF56BFEC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BB17A2E-4C87-4B33-8D2E-49DDCCF4A93C}" type="parTrans" cxnId="{E4BD3EA2-E6BE-498D-8FCD-A89D846B31F2}">
      <dgm:prSet/>
      <dgm:spPr/>
      <dgm:t>
        <a:bodyPr/>
        <a:lstStyle/>
        <a:p>
          <a:endParaRPr lang="es-ES"/>
        </a:p>
      </dgm:t>
    </dgm:pt>
    <dgm:pt modelId="{CFE73FAC-80ED-4B10-83E2-731C52E0BF97}" type="sibTrans" cxnId="{E4BD3EA2-E6BE-498D-8FCD-A89D846B31F2}">
      <dgm:prSet/>
      <dgm:spPr/>
      <dgm:t>
        <a:bodyPr/>
        <a:lstStyle/>
        <a:p>
          <a:endParaRPr lang="es-ES"/>
        </a:p>
      </dgm:t>
    </dgm:pt>
    <dgm:pt modelId="{A02B9AFE-129C-4B98-834D-EBA02EB2F859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01E78FB-40C9-45DD-B2E3-E01F3E29856D}" type="parTrans" cxnId="{9FCF0E39-9F8D-46B3-BBBB-A6A166FCA489}">
      <dgm:prSet/>
      <dgm:spPr/>
      <dgm:t>
        <a:bodyPr/>
        <a:lstStyle/>
        <a:p>
          <a:endParaRPr lang="es-ES"/>
        </a:p>
      </dgm:t>
    </dgm:pt>
    <dgm:pt modelId="{8C3ADE3E-5416-4655-BEC0-96F4E8404007}" type="sibTrans" cxnId="{9FCF0E39-9F8D-46B3-BBBB-A6A166FCA489}">
      <dgm:prSet/>
      <dgm:spPr/>
      <dgm:t>
        <a:bodyPr/>
        <a:lstStyle/>
        <a:p>
          <a:endParaRPr lang="es-ES"/>
        </a:p>
      </dgm:t>
    </dgm:pt>
    <dgm:pt modelId="{76DDE471-266C-4326-B947-9068175301C0}">
      <dgm:prSet phldrT="[Texto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C47B35DA-E398-44C1-AA67-47B8427235C2}" type="parTrans" cxnId="{AE9DD8C3-3348-42F6-8B8C-59CFEEE8084B}">
      <dgm:prSet/>
      <dgm:spPr/>
      <dgm:t>
        <a:bodyPr/>
        <a:lstStyle/>
        <a:p>
          <a:endParaRPr lang="es-ES"/>
        </a:p>
      </dgm:t>
    </dgm:pt>
    <dgm:pt modelId="{06D68EAD-3E7B-40A0-A2CB-D517172B09CA}" type="sibTrans" cxnId="{AE9DD8C3-3348-42F6-8B8C-59CFEEE8084B}">
      <dgm:prSet/>
      <dgm:spPr/>
      <dgm:t>
        <a:bodyPr/>
        <a:lstStyle/>
        <a:p>
          <a:endParaRPr lang="es-ES"/>
        </a:p>
      </dgm:t>
    </dgm:pt>
    <dgm:pt modelId="{52B443D1-FE9E-4B1B-917E-AB9BA6082346}">
      <dgm:prSet phldrT="[Texto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32CD470D-B5BD-46AC-94A2-A4AE2BF7B16A}" type="parTrans" cxnId="{AB63D752-47AD-4E5A-919A-38DA2C212DA9}">
      <dgm:prSet/>
      <dgm:spPr/>
      <dgm:t>
        <a:bodyPr/>
        <a:lstStyle/>
        <a:p>
          <a:endParaRPr lang="es-ES"/>
        </a:p>
      </dgm:t>
    </dgm:pt>
    <dgm:pt modelId="{6D641EDB-7074-42E7-B65D-D20DD51619EC}" type="sibTrans" cxnId="{AB63D752-47AD-4E5A-919A-38DA2C212DA9}">
      <dgm:prSet/>
      <dgm:spPr/>
      <dgm:t>
        <a:bodyPr/>
        <a:lstStyle/>
        <a:p>
          <a:endParaRPr lang="es-ES"/>
        </a:p>
      </dgm:t>
    </dgm:pt>
    <dgm:pt modelId="{65467EB8-D81A-4A62-9E76-AADEC5BB689B}" type="pres">
      <dgm:prSet presAssocID="{B34986BB-7D32-46BD-AA49-2925ECF816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13EBF1-D7BD-4A89-A795-0ED427EB603D}" type="pres">
      <dgm:prSet presAssocID="{6201F89A-E5AC-4721-81F5-E7AF4F382A72}" presName="node" presStyleLbl="node1" presStyleIdx="0" presStyleCnt="5" custScaleY="1104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A7431-C090-427F-B869-E4E0D6E712FE}" type="pres">
      <dgm:prSet presAssocID="{C73771FB-9E84-4892-9D73-F41B828E40B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7C17D362-3109-4B9E-8A5B-96EED7312307}" type="pres">
      <dgm:prSet presAssocID="{C73771FB-9E84-4892-9D73-F41B828E40B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542359AE-32E6-4948-A33C-A6A954564458}" type="pres">
      <dgm:prSet presAssocID="{8B08E677-5915-4074-88E7-0A58EF56BFEC}" presName="node" presStyleLbl="node1" presStyleIdx="1" presStyleCnt="5" custScaleY="1073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942AB-E872-49A8-AD10-C9A0EEA0D52D}" type="pres">
      <dgm:prSet presAssocID="{CFE73FAC-80ED-4B10-83E2-731C52E0BF9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0A47ED3-5DA1-439E-AD6F-68CC1CF0FD51}" type="pres">
      <dgm:prSet presAssocID="{CFE73FAC-80ED-4B10-83E2-731C52E0BF9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07A23062-07F4-4385-B444-531650AF4623}" type="pres">
      <dgm:prSet presAssocID="{A02B9AFE-129C-4B98-834D-EBA02EB2F859}" presName="node" presStyleLbl="node1" presStyleIdx="2" presStyleCnt="5" custScaleY="101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441D0-4D37-4473-9431-C589E8ED2221}" type="pres">
      <dgm:prSet presAssocID="{8C3ADE3E-5416-4655-BEC0-96F4E8404007}" presName="sibTrans" presStyleLbl="sibTrans2D1" presStyleIdx="2" presStyleCnt="4" custLinFactNeighborX="13594" custLinFactNeighborY="29595"/>
      <dgm:spPr/>
      <dgm:t>
        <a:bodyPr/>
        <a:lstStyle/>
        <a:p>
          <a:endParaRPr lang="es-ES"/>
        </a:p>
      </dgm:t>
    </dgm:pt>
    <dgm:pt modelId="{CCAC8123-8DF2-4E5C-BBE1-ACFB92CE59AA}" type="pres">
      <dgm:prSet presAssocID="{8C3ADE3E-5416-4655-BEC0-96F4E8404007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C4273625-9FE7-4935-99AF-EDB7D7D50171}" type="pres">
      <dgm:prSet presAssocID="{76DDE471-266C-4326-B947-9068175301C0}" presName="node" presStyleLbl="node1" presStyleIdx="3" presStyleCnt="5" custScaleY="112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CC24FB-CE15-404D-9ED6-0A63D04DCB28}" type="pres">
      <dgm:prSet presAssocID="{06D68EAD-3E7B-40A0-A2CB-D517172B09CA}" presName="sibTrans" presStyleLbl="sibTrans2D1" presStyleIdx="3" presStyleCnt="4"/>
      <dgm:spPr/>
      <dgm:t>
        <a:bodyPr/>
        <a:lstStyle/>
        <a:p>
          <a:endParaRPr lang="es-ES"/>
        </a:p>
      </dgm:t>
    </dgm:pt>
    <dgm:pt modelId="{BE8CC0B9-73DF-4773-BAEE-1A3CF0BFF77D}" type="pres">
      <dgm:prSet presAssocID="{06D68EAD-3E7B-40A0-A2CB-D517172B09CA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F72AB5E-37C2-4F97-88B8-ADCCC8AB5FC7}" type="pres">
      <dgm:prSet presAssocID="{52B443D1-FE9E-4B1B-917E-AB9BA60823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322F87-F2B4-414D-9399-7659D73367AD}" type="presOf" srcId="{06D68EAD-3E7B-40A0-A2CB-D517172B09CA}" destId="{BE8CC0B9-73DF-4773-BAEE-1A3CF0BFF77D}" srcOrd="1" destOrd="0" presId="urn:microsoft.com/office/officeart/2005/8/layout/process5"/>
    <dgm:cxn modelId="{2C84BBC6-7D79-407E-92B7-0B1D3A8EDAF9}" type="presOf" srcId="{C73771FB-9E84-4892-9D73-F41B828E40B1}" destId="{7C17D362-3109-4B9E-8A5B-96EED7312307}" srcOrd="1" destOrd="0" presId="urn:microsoft.com/office/officeart/2005/8/layout/process5"/>
    <dgm:cxn modelId="{2D16AA36-5D53-4CE4-8B44-E01A61E8FA9B}" type="presOf" srcId="{76DDE471-266C-4326-B947-9068175301C0}" destId="{C4273625-9FE7-4935-99AF-EDB7D7D50171}" srcOrd="0" destOrd="0" presId="urn:microsoft.com/office/officeart/2005/8/layout/process5"/>
    <dgm:cxn modelId="{E4BD3EA2-E6BE-498D-8FCD-A89D846B31F2}" srcId="{B34986BB-7D32-46BD-AA49-2925ECF816F5}" destId="{8B08E677-5915-4074-88E7-0A58EF56BFEC}" srcOrd="1" destOrd="0" parTransId="{CBB17A2E-4C87-4B33-8D2E-49DDCCF4A93C}" sibTransId="{CFE73FAC-80ED-4B10-83E2-731C52E0BF97}"/>
    <dgm:cxn modelId="{DFFCA19D-B4A3-4329-862B-491F3CC1FF64}" type="presOf" srcId="{8B08E677-5915-4074-88E7-0A58EF56BFEC}" destId="{542359AE-32E6-4948-A33C-A6A954564458}" srcOrd="0" destOrd="0" presId="urn:microsoft.com/office/officeart/2005/8/layout/process5"/>
    <dgm:cxn modelId="{FD3295C2-B308-450B-9897-F10CB2BC6836}" type="presOf" srcId="{B34986BB-7D32-46BD-AA49-2925ECF816F5}" destId="{65467EB8-D81A-4A62-9E76-AADEC5BB689B}" srcOrd="0" destOrd="0" presId="urn:microsoft.com/office/officeart/2005/8/layout/process5"/>
    <dgm:cxn modelId="{4C5FE560-2660-47D7-BFF3-B1295838CE89}" type="presOf" srcId="{C73771FB-9E84-4892-9D73-F41B828E40B1}" destId="{907A7431-C090-427F-B869-E4E0D6E712FE}" srcOrd="0" destOrd="0" presId="urn:microsoft.com/office/officeart/2005/8/layout/process5"/>
    <dgm:cxn modelId="{AB63D752-47AD-4E5A-919A-38DA2C212DA9}" srcId="{B34986BB-7D32-46BD-AA49-2925ECF816F5}" destId="{52B443D1-FE9E-4B1B-917E-AB9BA6082346}" srcOrd="4" destOrd="0" parTransId="{32CD470D-B5BD-46AC-94A2-A4AE2BF7B16A}" sibTransId="{6D641EDB-7074-42E7-B65D-D20DD51619EC}"/>
    <dgm:cxn modelId="{0C296EFB-1C51-41FF-BC0D-EFAD85DA3104}" type="presOf" srcId="{CFE73FAC-80ED-4B10-83E2-731C52E0BF97}" destId="{BB9942AB-E872-49A8-AD10-C9A0EEA0D52D}" srcOrd="0" destOrd="0" presId="urn:microsoft.com/office/officeart/2005/8/layout/process5"/>
    <dgm:cxn modelId="{F986303D-D682-4D45-9A9F-00EAB91FAB3D}" type="presOf" srcId="{6201F89A-E5AC-4721-81F5-E7AF4F382A72}" destId="{A713EBF1-D7BD-4A89-A795-0ED427EB603D}" srcOrd="0" destOrd="0" presId="urn:microsoft.com/office/officeart/2005/8/layout/process5"/>
    <dgm:cxn modelId="{9FCF0E39-9F8D-46B3-BBBB-A6A166FCA489}" srcId="{B34986BB-7D32-46BD-AA49-2925ECF816F5}" destId="{A02B9AFE-129C-4B98-834D-EBA02EB2F859}" srcOrd="2" destOrd="0" parTransId="{701E78FB-40C9-45DD-B2E3-E01F3E29856D}" sibTransId="{8C3ADE3E-5416-4655-BEC0-96F4E8404007}"/>
    <dgm:cxn modelId="{1A158DFA-A4DA-4A50-8CF5-3204AADB5742}" type="presOf" srcId="{52B443D1-FE9E-4B1B-917E-AB9BA6082346}" destId="{6F72AB5E-37C2-4F97-88B8-ADCCC8AB5FC7}" srcOrd="0" destOrd="0" presId="urn:microsoft.com/office/officeart/2005/8/layout/process5"/>
    <dgm:cxn modelId="{FAC40682-799C-4ECD-B511-B14F62909724}" type="presOf" srcId="{8C3ADE3E-5416-4655-BEC0-96F4E8404007}" destId="{063441D0-4D37-4473-9431-C589E8ED2221}" srcOrd="0" destOrd="0" presId="urn:microsoft.com/office/officeart/2005/8/layout/process5"/>
    <dgm:cxn modelId="{541C00EE-07A8-4CA6-A893-599B4443404F}" srcId="{B34986BB-7D32-46BD-AA49-2925ECF816F5}" destId="{6201F89A-E5AC-4721-81F5-E7AF4F382A72}" srcOrd="0" destOrd="0" parTransId="{50554AB8-BDB5-48AB-BF60-A942FA19460A}" sibTransId="{C73771FB-9E84-4892-9D73-F41B828E40B1}"/>
    <dgm:cxn modelId="{24CA76A9-7026-4413-B766-01B27306DF12}" type="presOf" srcId="{06D68EAD-3E7B-40A0-A2CB-D517172B09CA}" destId="{6CCC24FB-CE15-404D-9ED6-0A63D04DCB28}" srcOrd="0" destOrd="0" presId="urn:microsoft.com/office/officeart/2005/8/layout/process5"/>
    <dgm:cxn modelId="{DAAB2F93-31F3-4797-89B7-A5F08ED237E1}" type="presOf" srcId="{8C3ADE3E-5416-4655-BEC0-96F4E8404007}" destId="{CCAC8123-8DF2-4E5C-BBE1-ACFB92CE59AA}" srcOrd="1" destOrd="0" presId="urn:microsoft.com/office/officeart/2005/8/layout/process5"/>
    <dgm:cxn modelId="{C088EC49-DEE6-4D19-A58A-EBD8A4DFB872}" type="presOf" srcId="{A02B9AFE-129C-4B98-834D-EBA02EB2F859}" destId="{07A23062-07F4-4385-B444-531650AF4623}" srcOrd="0" destOrd="0" presId="urn:microsoft.com/office/officeart/2005/8/layout/process5"/>
    <dgm:cxn modelId="{AE9DD8C3-3348-42F6-8B8C-59CFEEE8084B}" srcId="{B34986BB-7D32-46BD-AA49-2925ECF816F5}" destId="{76DDE471-266C-4326-B947-9068175301C0}" srcOrd="3" destOrd="0" parTransId="{C47B35DA-E398-44C1-AA67-47B8427235C2}" sibTransId="{06D68EAD-3E7B-40A0-A2CB-D517172B09CA}"/>
    <dgm:cxn modelId="{FBC67163-03B8-47D9-98B0-F9F10656D19E}" type="presOf" srcId="{CFE73FAC-80ED-4B10-83E2-731C52E0BF97}" destId="{40A47ED3-5DA1-439E-AD6F-68CC1CF0FD51}" srcOrd="1" destOrd="0" presId="urn:microsoft.com/office/officeart/2005/8/layout/process5"/>
    <dgm:cxn modelId="{79E5711B-4C6D-4582-ABA6-F8094FAF1522}" type="presParOf" srcId="{65467EB8-D81A-4A62-9E76-AADEC5BB689B}" destId="{A713EBF1-D7BD-4A89-A795-0ED427EB603D}" srcOrd="0" destOrd="0" presId="urn:microsoft.com/office/officeart/2005/8/layout/process5"/>
    <dgm:cxn modelId="{0595C9C3-5C2F-409E-8646-AFB69C4CBFD3}" type="presParOf" srcId="{65467EB8-D81A-4A62-9E76-AADEC5BB689B}" destId="{907A7431-C090-427F-B869-E4E0D6E712FE}" srcOrd="1" destOrd="0" presId="urn:microsoft.com/office/officeart/2005/8/layout/process5"/>
    <dgm:cxn modelId="{DA7A587B-C7B9-4D0B-84D3-0AEEF2659C14}" type="presParOf" srcId="{907A7431-C090-427F-B869-E4E0D6E712FE}" destId="{7C17D362-3109-4B9E-8A5B-96EED7312307}" srcOrd="0" destOrd="0" presId="urn:microsoft.com/office/officeart/2005/8/layout/process5"/>
    <dgm:cxn modelId="{ADE37B92-FEDF-4008-8705-11BAD73EA047}" type="presParOf" srcId="{65467EB8-D81A-4A62-9E76-AADEC5BB689B}" destId="{542359AE-32E6-4948-A33C-A6A954564458}" srcOrd="2" destOrd="0" presId="urn:microsoft.com/office/officeart/2005/8/layout/process5"/>
    <dgm:cxn modelId="{BCB3ABDD-A0F6-4315-A816-F3D15936956E}" type="presParOf" srcId="{65467EB8-D81A-4A62-9E76-AADEC5BB689B}" destId="{BB9942AB-E872-49A8-AD10-C9A0EEA0D52D}" srcOrd="3" destOrd="0" presId="urn:microsoft.com/office/officeart/2005/8/layout/process5"/>
    <dgm:cxn modelId="{55643B4C-3C20-4F3D-A941-2356BFA2DDEC}" type="presParOf" srcId="{BB9942AB-E872-49A8-AD10-C9A0EEA0D52D}" destId="{40A47ED3-5DA1-439E-AD6F-68CC1CF0FD51}" srcOrd="0" destOrd="0" presId="urn:microsoft.com/office/officeart/2005/8/layout/process5"/>
    <dgm:cxn modelId="{E2B25AD8-ED45-4C58-95FD-5B2DA38E954D}" type="presParOf" srcId="{65467EB8-D81A-4A62-9E76-AADEC5BB689B}" destId="{07A23062-07F4-4385-B444-531650AF4623}" srcOrd="4" destOrd="0" presId="urn:microsoft.com/office/officeart/2005/8/layout/process5"/>
    <dgm:cxn modelId="{C9AAAE10-962F-42A4-82A9-D96F4ED7FC43}" type="presParOf" srcId="{65467EB8-D81A-4A62-9E76-AADEC5BB689B}" destId="{063441D0-4D37-4473-9431-C589E8ED2221}" srcOrd="5" destOrd="0" presId="urn:microsoft.com/office/officeart/2005/8/layout/process5"/>
    <dgm:cxn modelId="{E3110AA4-9FFE-4983-9B03-22FFFC13CCC5}" type="presParOf" srcId="{063441D0-4D37-4473-9431-C589E8ED2221}" destId="{CCAC8123-8DF2-4E5C-BBE1-ACFB92CE59AA}" srcOrd="0" destOrd="0" presId="urn:microsoft.com/office/officeart/2005/8/layout/process5"/>
    <dgm:cxn modelId="{6C75F055-38C7-422C-A148-2AF2C57ED827}" type="presParOf" srcId="{65467EB8-D81A-4A62-9E76-AADEC5BB689B}" destId="{C4273625-9FE7-4935-99AF-EDB7D7D50171}" srcOrd="6" destOrd="0" presId="urn:microsoft.com/office/officeart/2005/8/layout/process5"/>
    <dgm:cxn modelId="{ABA87908-23AD-4DD7-B780-523556F958C0}" type="presParOf" srcId="{65467EB8-D81A-4A62-9E76-AADEC5BB689B}" destId="{6CCC24FB-CE15-404D-9ED6-0A63D04DCB28}" srcOrd="7" destOrd="0" presId="urn:microsoft.com/office/officeart/2005/8/layout/process5"/>
    <dgm:cxn modelId="{2565663B-7ADB-48F8-B955-6C0CE1DFA090}" type="presParOf" srcId="{6CCC24FB-CE15-404D-9ED6-0A63D04DCB28}" destId="{BE8CC0B9-73DF-4773-BAEE-1A3CF0BFF77D}" srcOrd="0" destOrd="0" presId="urn:microsoft.com/office/officeart/2005/8/layout/process5"/>
    <dgm:cxn modelId="{9A413637-B5DD-445C-8E61-B4C5A04A36B5}" type="presParOf" srcId="{65467EB8-D81A-4A62-9E76-AADEC5BB689B}" destId="{6F72AB5E-37C2-4F97-88B8-ADCCC8AB5FC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DA563F-0BC7-40A5-BBE0-8BDAFB79CA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814CE12-340D-4BB6-901E-0BFBE1DA1B59}">
      <dgm:prSet phldrT="[Texto]" custT="1"/>
      <dgm:spPr/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Museo Cultural de la Llama</a:t>
          </a:r>
          <a:endParaRPr lang="es-E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F85C9-52FB-4194-B763-6287B640A6A3}" type="parTrans" cxnId="{64B914A2-E73E-4CB3-ADFB-F878F3576AC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77F94-7B79-4E8D-BA5B-5C203A6D1207}" type="sibTrans" cxnId="{64B914A2-E73E-4CB3-ADFB-F878F3576AC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16536-AA07-4037-84B5-8C2EA72FF90C}">
      <dgm:prSet custT="1"/>
      <dgm:spPr/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Gastronomía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7D6CC-32F6-4425-ADE2-B1F3353D9D47}" type="parTrans" cxnId="{FDC948D8-8FF9-4492-A212-05110189F47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D8703-193E-47C1-BAAC-4AEC4F813C36}" type="sibTrans" cxnId="{FDC948D8-8FF9-4492-A212-05110189F47E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347F6-6072-4533-9489-6CC9C1CF5B24}">
      <dgm:prSet custT="1"/>
      <dgm:spPr/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Alojamiento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0B6C1-4F11-4E3C-BFFC-6941A3284C45}" type="parTrans" cxnId="{6909652C-271F-414F-BA8D-96A8D5CF061F}">
      <dgm:prSet/>
      <dgm:spPr/>
      <dgm:t>
        <a:bodyPr/>
        <a:lstStyle/>
        <a:p>
          <a:endParaRPr lang="es-ES"/>
        </a:p>
      </dgm:t>
    </dgm:pt>
    <dgm:pt modelId="{7C50E897-424A-420D-9451-F30BBF594F9A}" type="sibTrans" cxnId="{6909652C-271F-414F-BA8D-96A8D5CF061F}">
      <dgm:prSet/>
      <dgm:spPr/>
      <dgm:t>
        <a:bodyPr/>
        <a:lstStyle/>
        <a:p>
          <a:endParaRPr lang="es-ES"/>
        </a:p>
      </dgm:t>
    </dgm:pt>
    <dgm:pt modelId="{CB9DF421-666A-4EF0-971D-FFBC4E875741}" type="pres">
      <dgm:prSet presAssocID="{3FDA563F-0BC7-40A5-BBE0-8BDAFB79CA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2F4E8E0A-F401-4AC7-9B2F-EDB451172605}" type="pres">
      <dgm:prSet presAssocID="{B814CE12-340D-4BB6-901E-0BFBE1DA1B59}" presName="parenttextcomposite" presStyleCnt="0"/>
      <dgm:spPr/>
      <dgm:t>
        <a:bodyPr/>
        <a:lstStyle/>
        <a:p>
          <a:endParaRPr lang="es-ES"/>
        </a:p>
      </dgm:t>
    </dgm:pt>
    <dgm:pt modelId="{0ACB908C-5250-4E23-990D-7AAE8091C84C}" type="pres">
      <dgm:prSet presAssocID="{B814CE12-340D-4BB6-901E-0BFBE1DA1B59}" presName="parenttext" presStyleLbl="revTx" presStyleIdx="0" presStyleCnt="3" custScaleX="95634" custLinFactY="200000" custLinFactNeighborX="-581" custLinFactNeighborY="24248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E10912-DD07-4D0E-A91E-D41CDC451032}" type="pres">
      <dgm:prSet presAssocID="{B814CE12-340D-4BB6-901E-0BFBE1DA1B59}" presName="parallelogramComposite" presStyleCnt="0"/>
      <dgm:spPr/>
      <dgm:t>
        <a:bodyPr/>
        <a:lstStyle/>
        <a:p>
          <a:endParaRPr lang="es-ES"/>
        </a:p>
      </dgm:t>
    </dgm:pt>
    <dgm:pt modelId="{A6C04C5B-2694-4234-BAAB-09110DB5F874}" type="pres">
      <dgm:prSet presAssocID="{B814CE12-340D-4BB6-901E-0BFBE1DA1B59}" presName="parallelogram1" presStyleLbl="alignNode1" presStyleIdx="0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229BCAB4-A0A5-401C-9E1D-9E752B4FE861}" type="pres">
      <dgm:prSet presAssocID="{B814CE12-340D-4BB6-901E-0BFBE1DA1B59}" presName="parallelogram2" presStyleLbl="alignNode1" presStyleIdx="1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E0378183-D175-40B9-B5E9-0EAA820F0A2F}" type="pres">
      <dgm:prSet presAssocID="{B814CE12-340D-4BB6-901E-0BFBE1DA1B59}" presName="parallelogram3" presStyleLbl="alignNode1" presStyleIdx="2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9FAC3DCE-1FB3-4139-8CCB-8AA09F0BF5D3}" type="pres">
      <dgm:prSet presAssocID="{B814CE12-340D-4BB6-901E-0BFBE1DA1B59}" presName="parallelogram4" presStyleLbl="alignNode1" presStyleIdx="3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CCA920BA-4673-4BB3-BED1-BCF75913A923}" type="pres">
      <dgm:prSet presAssocID="{B814CE12-340D-4BB6-901E-0BFBE1DA1B59}" presName="parallelogram5" presStyleLbl="alignNode1" presStyleIdx="4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7D123341-C311-42BF-BB77-07CB1D6B0D87}" type="pres">
      <dgm:prSet presAssocID="{B814CE12-340D-4BB6-901E-0BFBE1DA1B59}" presName="parallelogram6" presStyleLbl="alignNode1" presStyleIdx="5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7CE59918-D773-4D4C-8467-ADDD49B694A5}" type="pres">
      <dgm:prSet presAssocID="{B814CE12-340D-4BB6-901E-0BFBE1DA1B59}" presName="parallelogram7" presStyleLbl="alignNode1" presStyleIdx="6" presStyleCnt="21" custLinFactY="-392842" custLinFactNeighborX="-7111" custLinFactNeighborY="-400000"/>
      <dgm:spPr/>
      <dgm:t>
        <a:bodyPr/>
        <a:lstStyle/>
        <a:p>
          <a:endParaRPr lang="es-ES"/>
        </a:p>
      </dgm:t>
    </dgm:pt>
    <dgm:pt modelId="{ED7919CC-405F-4A53-BD17-64AB63D85083}" type="pres">
      <dgm:prSet presAssocID="{11377F94-7B79-4E8D-BA5B-5C203A6D1207}" presName="sibTrans" presStyleCnt="0"/>
      <dgm:spPr/>
      <dgm:t>
        <a:bodyPr/>
        <a:lstStyle/>
        <a:p>
          <a:endParaRPr lang="es-ES"/>
        </a:p>
      </dgm:t>
    </dgm:pt>
    <dgm:pt modelId="{704A07AA-D991-4680-AFC8-6D9001E82E40}" type="pres">
      <dgm:prSet presAssocID="{F8616536-AA07-4037-84B5-8C2EA72FF90C}" presName="parenttextcomposite" presStyleCnt="0"/>
      <dgm:spPr/>
      <dgm:t>
        <a:bodyPr/>
        <a:lstStyle/>
        <a:p>
          <a:endParaRPr lang="es-ES"/>
        </a:p>
      </dgm:t>
    </dgm:pt>
    <dgm:pt modelId="{91AD9978-ADED-4FD5-84EE-49B155041A4C}" type="pres">
      <dgm:prSet presAssocID="{F8616536-AA07-4037-84B5-8C2EA72FF90C}" presName="parenttext" presStyleLbl="revTx" presStyleIdx="1" presStyleCnt="3" custLinFactY="-123910" custLinFactNeighborX="-354" custLinFactNeighborY="-2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44452-9F59-4BF9-AE0D-8E384656C9D7}" type="pres">
      <dgm:prSet presAssocID="{F8616536-AA07-4037-84B5-8C2EA72FF90C}" presName="parallelogramComposite" presStyleCnt="0"/>
      <dgm:spPr/>
      <dgm:t>
        <a:bodyPr/>
        <a:lstStyle/>
        <a:p>
          <a:endParaRPr lang="es-ES"/>
        </a:p>
      </dgm:t>
    </dgm:pt>
    <dgm:pt modelId="{5E00A0EA-5AEF-4EDA-87D8-8C507C623270}" type="pres">
      <dgm:prSet presAssocID="{F8616536-AA07-4037-84B5-8C2EA72FF90C}" presName="parallelogram1" presStyleLbl="alignNode1" presStyleIdx="7" presStyleCnt="21" custLinFactNeighborX="-14222" custLinFactNeighborY="22487"/>
      <dgm:spPr/>
      <dgm:t>
        <a:bodyPr/>
        <a:lstStyle/>
        <a:p>
          <a:endParaRPr lang="es-ES"/>
        </a:p>
      </dgm:t>
    </dgm:pt>
    <dgm:pt modelId="{919AD6EB-33CC-43AA-AA40-4C569078B25E}" type="pres">
      <dgm:prSet presAssocID="{F8616536-AA07-4037-84B5-8C2EA72FF90C}" presName="parallelogram2" presStyleLbl="alignNode1" presStyleIdx="8" presStyleCnt="21" custLinFactNeighborX="-14222" custLinFactNeighborY="22487"/>
      <dgm:spPr/>
      <dgm:t>
        <a:bodyPr/>
        <a:lstStyle/>
        <a:p>
          <a:endParaRPr lang="es-ES"/>
        </a:p>
      </dgm:t>
    </dgm:pt>
    <dgm:pt modelId="{ECC09FE6-8E57-4B8D-A624-F40C8DDC1C26}" type="pres">
      <dgm:prSet presAssocID="{F8616536-AA07-4037-84B5-8C2EA72FF90C}" presName="parallelogram3" presStyleLbl="alignNode1" presStyleIdx="9" presStyleCnt="21" custLinFactNeighborX="-14222" custLinFactNeighborY="22487"/>
      <dgm:spPr/>
      <dgm:t>
        <a:bodyPr/>
        <a:lstStyle/>
        <a:p>
          <a:endParaRPr lang="es-ES"/>
        </a:p>
      </dgm:t>
    </dgm:pt>
    <dgm:pt modelId="{D59708D3-B798-4FE4-9E08-9ECEF79B4F23}" type="pres">
      <dgm:prSet presAssocID="{F8616536-AA07-4037-84B5-8C2EA72FF90C}" presName="parallelogram4" presStyleLbl="alignNode1" presStyleIdx="10" presStyleCnt="21" custLinFactNeighborX="-14222" custLinFactNeighborY="22487"/>
      <dgm:spPr/>
      <dgm:t>
        <a:bodyPr/>
        <a:lstStyle/>
        <a:p>
          <a:endParaRPr lang="es-ES"/>
        </a:p>
      </dgm:t>
    </dgm:pt>
    <dgm:pt modelId="{14ADF4B0-7183-4114-85AD-0DBE1CE6AFB2}" type="pres">
      <dgm:prSet presAssocID="{F8616536-AA07-4037-84B5-8C2EA72FF90C}" presName="parallelogram5" presStyleLbl="alignNode1" presStyleIdx="11" presStyleCnt="21" custLinFactNeighborX="-14222" custLinFactNeighborY="22487"/>
      <dgm:spPr/>
      <dgm:t>
        <a:bodyPr/>
        <a:lstStyle/>
        <a:p>
          <a:endParaRPr lang="es-ES"/>
        </a:p>
      </dgm:t>
    </dgm:pt>
    <dgm:pt modelId="{9F7DF7A3-0C5A-43E6-B48A-C0E2D3D2165E}" type="pres">
      <dgm:prSet presAssocID="{F8616536-AA07-4037-84B5-8C2EA72FF90C}" presName="parallelogram6" presStyleLbl="alignNode1" presStyleIdx="12" presStyleCnt="21" custLinFactNeighborX="-14222" custLinFactNeighborY="22487"/>
      <dgm:spPr/>
      <dgm:t>
        <a:bodyPr/>
        <a:lstStyle/>
        <a:p>
          <a:endParaRPr lang="es-ES"/>
        </a:p>
      </dgm:t>
    </dgm:pt>
    <dgm:pt modelId="{23B3926D-BB2C-4947-B5FD-D482526BA3A3}" type="pres">
      <dgm:prSet presAssocID="{F8616536-AA07-4037-84B5-8C2EA72FF90C}" presName="parallelogram7" presStyleLbl="alignNode1" presStyleIdx="13" presStyleCnt="21" custLinFactNeighborX="-14222" custLinFactNeighborY="22487"/>
      <dgm:spPr/>
      <dgm:t>
        <a:bodyPr/>
        <a:lstStyle/>
        <a:p>
          <a:endParaRPr lang="es-ES"/>
        </a:p>
      </dgm:t>
    </dgm:pt>
    <dgm:pt modelId="{EE44EC0E-22DE-46BE-8A1A-496ACB4F1C12}" type="pres">
      <dgm:prSet presAssocID="{FF3D8703-193E-47C1-BAAC-4AEC4F813C36}" presName="sibTrans" presStyleCnt="0"/>
      <dgm:spPr/>
      <dgm:t>
        <a:bodyPr/>
        <a:lstStyle/>
        <a:p>
          <a:endParaRPr lang="es-ES"/>
        </a:p>
      </dgm:t>
    </dgm:pt>
    <dgm:pt modelId="{DC0E2EFE-1678-4D75-B5C1-64E851A81D28}" type="pres">
      <dgm:prSet presAssocID="{E9F347F6-6072-4533-9489-6CC9C1CF5B24}" presName="parenttextcomposite" presStyleCnt="0"/>
      <dgm:spPr/>
      <dgm:t>
        <a:bodyPr/>
        <a:lstStyle/>
        <a:p>
          <a:endParaRPr lang="es-ES"/>
        </a:p>
      </dgm:t>
    </dgm:pt>
    <dgm:pt modelId="{AE2DE899-0A91-4DB7-9BA7-8B116146265A}" type="pres">
      <dgm:prSet presAssocID="{E9F347F6-6072-4533-9489-6CC9C1CF5B24}" presName="parenttext" presStyleLbl="revTx" presStyleIdx="2" presStyleCnt="3" custLinFactY="-36410" custLinFactNeighborX="118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A493D-CEB8-4508-9A91-F0D2656E3B77}" type="pres">
      <dgm:prSet presAssocID="{E9F347F6-6072-4533-9489-6CC9C1CF5B24}" presName="parallelogramComposite" presStyleCnt="0"/>
      <dgm:spPr/>
      <dgm:t>
        <a:bodyPr/>
        <a:lstStyle/>
        <a:p>
          <a:endParaRPr lang="es-ES"/>
        </a:p>
      </dgm:t>
    </dgm:pt>
    <dgm:pt modelId="{0BA046ED-C6F7-4ED1-9CF5-B352C4A5A49D}" type="pres">
      <dgm:prSet presAssocID="{E9F347F6-6072-4533-9489-6CC9C1CF5B24}" presName="parallelogram1" presStyleLbl="alignNode1" presStyleIdx="14" presStyleCnt="21" custLinFactY="308254" custLinFactNeighborX="-4267" custLinFactNeighborY="400000"/>
      <dgm:spPr/>
      <dgm:t>
        <a:bodyPr/>
        <a:lstStyle/>
        <a:p>
          <a:endParaRPr lang="es-ES"/>
        </a:p>
      </dgm:t>
    </dgm:pt>
    <dgm:pt modelId="{8C22DB4C-56A0-42AA-AD56-30AA034B7986}" type="pres">
      <dgm:prSet presAssocID="{E9F347F6-6072-4533-9489-6CC9C1CF5B24}" presName="parallelogram2" presStyleLbl="alignNode1" presStyleIdx="15" presStyleCnt="21" custLinFactY="308254" custLinFactNeighborX="-4267" custLinFactNeighborY="400000"/>
      <dgm:spPr/>
      <dgm:t>
        <a:bodyPr/>
        <a:lstStyle/>
        <a:p>
          <a:endParaRPr lang="es-ES"/>
        </a:p>
      </dgm:t>
    </dgm:pt>
    <dgm:pt modelId="{85CA29E4-8493-4D46-ABC3-030152D10FC0}" type="pres">
      <dgm:prSet presAssocID="{E9F347F6-6072-4533-9489-6CC9C1CF5B24}" presName="parallelogram3" presStyleLbl="alignNode1" presStyleIdx="16" presStyleCnt="21" custLinFactY="308254" custLinFactNeighborX="-4267" custLinFactNeighborY="400000"/>
      <dgm:spPr/>
      <dgm:t>
        <a:bodyPr/>
        <a:lstStyle/>
        <a:p>
          <a:endParaRPr lang="es-ES"/>
        </a:p>
      </dgm:t>
    </dgm:pt>
    <dgm:pt modelId="{33E2FC92-C0AC-4B42-95FD-970AFFF23293}" type="pres">
      <dgm:prSet presAssocID="{E9F347F6-6072-4533-9489-6CC9C1CF5B24}" presName="parallelogram4" presStyleLbl="alignNode1" presStyleIdx="17" presStyleCnt="21" custLinFactY="308254" custLinFactNeighborX="-4267" custLinFactNeighborY="400000"/>
      <dgm:spPr/>
      <dgm:t>
        <a:bodyPr/>
        <a:lstStyle/>
        <a:p>
          <a:endParaRPr lang="es-ES"/>
        </a:p>
      </dgm:t>
    </dgm:pt>
    <dgm:pt modelId="{514D0A16-53F5-4273-B3A9-247865EA023A}" type="pres">
      <dgm:prSet presAssocID="{E9F347F6-6072-4533-9489-6CC9C1CF5B24}" presName="parallelogram5" presStyleLbl="alignNode1" presStyleIdx="18" presStyleCnt="21" custLinFactY="308254" custLinFactNeighborX="-4267" custLinFactNeighborY="400000"/>
      <dgm:spPr/>
      <dgm:t>
        <a:bodyPr/>
        <a:lstStyle/>
        <a:p>
          <a:endParaRPr lang="es-ES"/>
        </a:p>
      </dgm:t>
    </dgm:pt>
    <dgm:pt modelId="{3F155CAF-2A78-4F99-B125-6A0FE74B0DD9}" type="pres">
      <dgm:prSet presAssocID="{E9F347F6-6072-4533-9489-6CC9C1CF5B24}" presName="parallelogram6" presStyleLbl="alignNode1" presStyleIdx="19" presStyleCnt="21" custLinFactY="308254" custLinFactNeighborX="-4267" custLinFactNeighborY="400000"/>
      <dgm:spPr/>
      <dgm:t>
        <a:bodyPr/>
        <a:lstStyle/>
        <a:p>
          <a:endParaRPr lang="es-ES"/>
        </a:p>
      </dgm:t>
    </dgm:pt>
    <dgm:pt modelId="{943C7D76-49D0-4773-8C45-B0D88FF7DA09}" type="pres">
      <dgm:prSet presAssocID="{E9F347F6-6072-4533-9489-6CC9C1CF5B24}" presName="parallelogram7" presStyleLbl="alignNode1" presStyleIdx="20" presStyleCnt="21" custLinFactY="308254" custLinFactNeighborX="-4267" custLinFactNeighborY="400000"/>
      <dgm:spPr/>
      <dgm:t>
        <a:bodyPr/>
        <a:lstStyle/>
        <a:p>
          <a:endParaRPr lang="es-ES"/>
        </a:p>
      </dgm:t>
    </dgm:pt>
  </dgm:ptLst>
  <dgm:cxnLst>
    <dgm:cxn modelId="{4D80B277-81C2-4A23-B402-8E292388FCA8}" type="presOf" srcId="{F8616536-AA07-4037-84B5-8C2EA72FF90C}" destId="{91AD9978-ADED-4FD5-84EE-49B155041A4C}" srcOrd="0" destOrd="0" presId="urn:microsoft.com/office/officeart/2008/layout/VerticalAccentList"/>
    <dgm:cxn modelId="{FDC948D8-8FF9-4492-A212-05110189F47E}" srcId="{3FDA563F-0BC7-40A5-BBE0-8BDAFB79CAD5}" destId="{F8616536-AA07-4037-84B5-8C2EA72FF90C}" srcOrd="1" destOrd="0" parTransId="{EF27D6CC-32F6-4425-ADE2-B1F3353D9D47}" sibTransId="{FF3D8703-193E-47C1-BAAC-4AEC4F813C36}"/>
    <dgm:cxn modelId="{64B914A2-E73E-4CB3-ADFB-F878F3576ACE}" srcId="{3FDA563F-0BC7-40A5-BBE0-8BDAFB79CAD5}" destId="{B814CE12-340D-4BB6-901E-0BFBE1DA1B59}" srcOrd="0" destOrd="0" parTransId="{9FDF85C9-52FB-4194-B763-6287B640A6A3}" sibTransId="{11377F94-7B79-4E8D-BA5B-5C203A6D1207}"/>
    <dgm:cxn modelId="{6909652C-271F-414F-BA8D-96A8D5CF061F}" srcId="{3FDA563F-0BC7-40A5-BBE0-8BDAFB79CAD5}" destId="{E9F347F6-6072-4533-9489-6CC9C1CF5B24}" srcOrd="2" destOrd="0" parTransId="{1B90B6C1-4F11-4E3C-BFFC-6941A3284C45}" sibTransId="{7C50E897-424A-420D-9451-F30BBF594F9A}"/>
    <dgm:cxn modelId="{F228035D-E8BC-46B9-AC9E-4DB63459C490}" type="presOf" srcId="{B814CE12-340D-4BB6-901E-0BFBE1DA1B59}" destId="{0ACB908C-5250-4E23-990D-7AAE8091C84C}" srcOrd="0" destOrd="0" presId="urn:microsoft.com/office/officeart/2008/layout/VerticalAccentList"/>
    <dgm:cxn modelId="{F4D10C13-D1D2-4ACC-A308-1B25A5C29840}" type="presOf" srcId="{3FDA563F-0BC7-40A5-BBE0-8BDAFB79CAD5}" destId="{CB9DF421-666A-4EF0-971D-FFBC4E875741}" srcOrd="0" destOrd="0" presId="urn:microsoft.com/office/officeart/2008/layout/VerticalAccentList"/>
    <dgm:cxn modelId="{AD09BE06-B8FA-44C1-93A8-010EA675B885}" type="presOf" srcId="{E9F347F6-6072-4533-9489-6CC9C1CF5B24}" destId="{AE2DE899-0A91-4DB7-9BA7-8B116146265A}" srcOrd="0" destOrd="0" presId="urn:microsoft.com/office/officeart/2008/layout/VerticalAccentList"/>
    <dgm:cxn modelId="{00B05BB4-2150-4F1E-97D9-C643E6A7BA50}" type="presParOf" srcId="{CB9DF421-666A-4EF0-971D-FFBC4E875741}" destId="{2F4E8E0A-F401-4AC7-9B2F-EDB451172605}" srcOrd="0" destOrd="0" presId="urn:microsoft.com/office/officeart/2008/layout/VerticalAccentList"/>
    <dgm:cxn modelId="{19CE25BB-62FE-4C43-B9C6-EC7279BEE956}" type="presParOf" srcId="{2F4E8E0A-F401-4AC7-9B2F-EDB451172605}" destId="{0ACB908C-5250-4E23-990D-7AAE8091C84C}" srcOrd="0" destOrd="0" presId="urn:microsoft.com/office/officeart/2008/layout/VerticalAccentList"/>
    <dgm:cxn modelId="{76675197-85A2-47C2-A74F-BE1A197F60CE}" type="presParOf" srcId="{CB9DF421-666A-4EF0-971D-FFBC4E875741}" destId="{8EE10912-DD07-4D0E-A91E-D41CDC451032}" srcOrd="1" destOrd="0" presId="urn:microsoft.com/office/officeart/2008/layout/VerticalAccentList"/>
    <dgm:cxn modelId="{6AEFB995-5895-48FC-A1A8-F1C88375A834}" type="presParOf" srcId="{8EE10912-DD07-4D0E-A91E-D41CDC451032}" destId="{A6C04C5B-2694-4234-BAAB-09110DB5F874}" srcOrd="0" destOrd="0" presId="urn:microsoft.com/office/officeart/2008/layout/VerticalAccentList"/>
    <dgm:cxn modelId="{1965E877-F815-4A51-88E6-8F5004CA16F4}" type="presParOf" srcId="{8EE10912-DD07-4D0E-A91E-D41CDC451032}" destId="{229BCAB4-A0A5-401C-9E1D-9E752B4FE861}" srcOrd="1" destOrd="0" presId="urn:microsoft.com/office/officeart/2008/layout/VerticalAccentList"/>
    <dgm:cxn modelId="{0525D885-EF32-456E-945D-19C01545864A}" type="presParOf" srcId="{8EE10912-DD07-4D0E-A91E-D41CDC451032}" destId="{E0378183-D175-40B9-B5E9-0EAA820F0A2F}" srcOrd="2" destOrd="0" presId="urn:microsoft.com/office/officeart/2008/layout/VerticalAccentList"/>
    <dgm:cxn modelId="{0F8E7446-B48E-40C2-82A8-FCCEF0C6D1D9}" type="presParOf" srcId="{8EE10912-DD07-4D0E-A91E-D41CDC451032}" destId="{9FAC3DCE-1FB3-4139-8CCB-8AA09F0BF5D3}" srcOrd="3" destOrd="0" presId="urn:microsoft.com/office/officeart/2008/layout/VerticalAccentList"/>
    <dgm:cxn modelId="{D81D881F-CD17-4AAF-A2A5-EA0340971035}" type="presParOf" srcId="{8EE10912-DD07-4D0E-A91E-D41CDC451032}" destId="{CCA920BA-4673-4BB3-BED1-BCF75913A923}" srcOrd="4" destOrd="0" presId="urn:microsoft.com/office/officeart/2008/layout/VerticalAccentList"/>
    <dgm:cxn modelId="{5F6407D1-10BE-44F4-BCBF-D4D6221E0CB0}" type="presParOf" srcId="{8EE10912-DD07-4D0E-A91E-D41CDC451032}" destId="{7D123341-C311-42BF-BB77-07CB1D6B0D87}" srcOrd="5" destOrd="0" presId="urn:microsoft.com/office/officeart/2008/layout/VerticalAccentList"/>
    <dgm:cxn modelId="{083431A2-FE6C-4691-818F-B77C66F9DACA}" type="presParOf" srcId="{8EE10912-DD07-4D0E-A91E-D41CDC451032}" destId="{7CE59918-D773-4D4C-8467-ADDD49B694A5}" srcOrd="6" destOrd="0" presId="urn:microsoft.com/office/officeart/2008/layout/VerticalAccentList"/>
    <dgm:cxn modelId="{72CDBCED-77BB-4331-9103-B93B67189BD6}" type="presParOf" srcId="{CB9DF421-666A-4EF0-971D-FFBC4E875741}" destId="{ED7919CC-405F-4A53-BD17-64AB63D85083}" srcOrd="2" destOrd="0" presId="urn:microsoft.com/office/officeart/2008/layout/VerticalAccentList"/>
    <dgm:cxn modelId="{F6C6FCF2-ABF7-4EF9-A058-BA1AC41ECC03}" type="presParOf" srcId="{CB9DF421-666A-4EF0-971D-FFBC4E875741}" destId="{704A07AA-D991-4680-AFC8-6D9001E82E40}" srcOrd="3" destOrd="0" presId="urn:microsoft.com/office/officeart/2008/layout/VerticalAccentList"/>
    <dgm:cxn modelId="{83B7E35D-3E38-4EFB-B1F7-4B46C340438D}" type="presParOf" srcId="{704A07AA-D991-4680-AFC8-6D9001E82E40}" destId="{91AD9978-ADED-4FD5-84EE-49B155041A4C}" srcOrd="0" destOrd="0" presId="urn:microsoft.com/office/officeart/2008/layout/VerticalAccentList"/>
    <dgm:cxn modelId="{E0252E5F-3E92-4D91-9277-3C6A09221BE2}" type="presParOf" srcId="{CB9DF421-666A-4EF0-971D-FFBC4E875741}" destId="{8AD44452-9F59-4BF9-AE0D-8E384656C9D7}" srcOrd="4" destOrd="0" presId="urn:microsoft.com/office/officeart/2008/layout/VerticalAccentList"/>
    <dgm:cxn modelId="{67A2FBB4-DD2E-41EF-B93A-D04D11EA7022}" type="presParOf" srcId="{8AD44452-9F59-4BF9-AE0D-8E384656C9D7}" destId="{5E00A0EA-5AEF-4EDA-87D8-8C507C623270}" srcOrd="0" destOrd="0" presId="urn:microsoft.com/office/officeart/2008/layout/VerticalAccentList"/>
    <dgm:cxn modelId="{0CE67D5C-37D8-4AC7-8B6D-30AEBB04EBB8}" type="presParOf" srcId="{8AD44452-9F59-4BF9-AE0D-8E384656C9D7}" destId="{919AD6EB-33CC-43AA-AA40-4C569078B25E}" srcOrd="1" destOrd="0" presId="urn:microsoft.com/office/officeart/2008/layout/VerticalAccentList"/>
    <dgm:cxn modelId="{BCE4D2E2-770F-4BF0-BA34-EC289C8A1CE3}" type="presParOf" srcId="{8AD44452-9F59-4BF9-AE0D-8E384656C9D7}" destId="{ECC09FE6-8E57-4B8D-A624-F40C8DDC1C26}" srcOrd="2" destOrd="0" presId="urn:microsoft.com/office/officeart/2008/layout/VerticalAccentList"/>
    <dgm:cxn modelId="{6AE5BF0C-801B-4B0D-AEC5-891162BF3C16}" type="presParOf" srcId="{8AD44452-9F59-4BF9-AE0D-8E384656C9D7}" destId="{D59708D3-B798-4FE4-9E08-9ECEF79B4F23}" srcOrd="3" destOrd="0" presId="urn:microsoft.com/office/officeart/2008/layout/VerticalAccentList"/>
    <dgm:cxn modelId="{00E45B28-9A4E-4710-8C2F-4A6AA19E363F}" type="presParOf" srcId="{8AD44452-9F59-4BF9-AE0D-8E384656C9D7}" destId="{14ADF4B0-7183-4114-85AD-0DBE1CE6AFB2}" srcOrd="4" destOrd="0" presId="urn:microsoft.com/office/officeart/2008/layout/VerticalAccentList"/>
    <dgm:cxn modelId="{B5F97B89-C2DB-415D-A281-90DEC9AD06BF}" type="presParOf" srcId="{8AD44452-9F59-4BF9-AE0D-8E384656C9D7}" destId="{9F7DF7A3-0C5A-43E6-B48A-C0E2D3D2165E}" srcOrd="5" destOrd="0" presId="urn:microsoft.com/office/officeart/2008/layout/VerticalAccentList"/>
    <dgm:cxn modelId="{A6F92D25-9269-42E8-8AB0-8F96A803D9E4}" type="presParOf" srcId="{8AD44452-9F59-4BF9-AE0D-8E384656C9D7}" destId="{23B3926D-BB2C-4947-B5FD-D482526BA3A3}" srcOrd="6" destOrd="0" presId="urn:microsoft.com/office/officeart/2008/layout/VerticalAccentList"/>
    <dgm:cxn modelId="{9B02189D-61F1-4C6A-8480-BC4738EEF7BA}" type="presParOf" srcId="{CB9DF421-666A-4EF0-971D-FFBC4E875741}" destId="{EE44EC0E-22DE-46BE-8A1A-496ACB4F1C12}" srcOrd="5" destOrd="0" presId="urn:microsoft.com/office/officeart/2008/layout/VerticalAccentList"/>
    <dgm:cxn modelId="{512593D2-EB68-4864-B8F7-D769A5924988}" type="presParOf" srcId="{CB9DF421-666A-4EF0-971D-FFBC4E875741}" destId="{DC0E2EFE-1678-4D75-B5C1-64E851A81D28}" srcOrd="6" destOrd="0" presId="urn:microsoft.com/office/officeart/2008/layout/VerticalAccentList"/>
    <dgm:cxn modelId="{FF2FDC8B-951F-4F85-B3CA-4577DC29B705}" type="presParOf" srcId="{DC0E2EFE-1678-4D75-B5C1-64E851A81D28}" destId="{AE2DE899-0A91-4DB7-9BA7-8B116146265A}" srcOrd="0" destOrd="0" presId="urn:microsoft.com/office/officeart/2008/layout/VerticalAccentList"/>
    <dgm:cxn modelId="{1BD0A485-58F3-4115-B3F4-AA43C7B2E417}" type="presParOf" srcId="{CB9DF421-666A-4EF0-971D-FFBC4E875741}" destId="{FE4A493D-CEB8-4508-9A91-F0D2656E3B77}" srcOrd="7" destOrd="0" presId="urn:microsoft.com/office/officeart/2008/layout/VerticalAccentList"/>
    <dgm:cxn modelId="{9CABB584-3079-4CFA-A5E7-87F5F95C28E3}" type="presParOf" srcId="{FE4A493D-CEB8-4508-9A91-F0D2656E3B77}" destId="{0BA046ED-C6F7-4ED1-9CF5-B352C4A5A49D}" srcOrd="0" destOrd="0" presId="urn:microsoft.com/office/officeart/2008/layout/VerticalAccentList"/>
    <dgm:cxn modelId="{D15DED42-7EDD-4C25-8A18-9A129EDFF689}" type="presParOf" srcId="{FE4A493D-CEB8-4508-9A91-F0D2656E3B77}" destId="{8C22DB4C-56A0-42AA-AD56-30AA034B7986}" srcOrd="1" destOrd="0" presId="urn:microsoft.com/office/officeart/2008/layout/VerticalAccentList"/>
    <dgm:cxn modelId="{BB773427-ED2F-40C6-8DB0-47B963CB23FA}" type="presParOf" srcId="{FE4A493D-CEB8-4508-9A91-F0D2656E3B77}" destId="{85CA29E4-8493-4D46-ABC3-030152D10FC0}" srcOrd="2" destOrd="0" presId="urn:microsoft.com/office/officeart/2008/layout/VerticalAccentList"/>
    <dgm:cxn modelId="{63443D20-5F3B-41F7-A186-69DCB07F3D91}" type="presParOf" srcId="{FE4A493D-CEB8-4508-9A91-F0D2656E3B77}" destId="{33E2FC92-C0AC-4B42-95FD-970AFFF23293}" srcOrd="3" destOrd="0" presId="urn:microsoft.com/office/officeart/2008/layout/VerticalAccentList"/>
    <dgm:cxn modelId="{4E873FC0-6DFD-4D6A-AE0B-910811A22096}" type="presParOf" srcId="{FE4A493D-CEB8-4508-9A91-F0D2656E3B77}" destId="{514D0A16-53F5-4273-B3A9-247865EA023A}" srcOrd="4" destOrd="0" presId="urn:microsoft.com/office/officeart/2008/layout/VerticalAccentList"/>
    <dgm:cxn modelId="{C5CA19C7-5C3C-409A-86C7-E41A4BDC2AC3}" type="presParOf" srcId="{FE4A493D-CEB8-4508-9A91-F0D2656E3B77}" destId="{3F155CAF-2A78-4F99-B125-6A0FE74B0DD9}" srcOrd="5" destOrd="0" presId="urn:microsoft.com/office/officeart/2008/layout/VerticalAccentList"/>
    <dgm:cxn modelId="{BFE32D30-778D-41A6-B205-B0AD88943435}" type="presParOf" srcId="{FE4A493D-CEB8-4508-9A91-F0D2656E3B77}" destId="{943C7D76-49D0-4773-8C45-B0D88FF7DA0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DA563F-0BC7-40A5-BBE0-8BDAFB79CAD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D471167-B560-4E85-A3F3-8729973B33E9}">
      <dgm:prSet phldrT="[Texto]" custT="1"/>
      <dgm:spPr/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Recorrido Mira loma</a:t>
          </a:r>
          <a:endParaRPr lang="es-E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7BA66-B46D-458C-B843-D64D9E32FCBB}" type="parTrans" cxnId="{1E849E8F-381F-4887-927C-09236E509F7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81BA4-6D90-460F-A1CB-E44FD5E631EC}" type="sibTrans" cxnId="{1E849E8F-381F-4887-927C-09236E509F7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BB88F-B97F-49CD-B0D3-B4F16C359ECA}">
      <dgm:prSet phldrT="[Texto]" custT="1"/>
      <dgm:spPr/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Recorrido Simón Bolívar</a:t>
          </a:r>
          <a:endParaRPr lang="es-E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C820A-5B5A-49A0-8E47-1EB388B058BA}" type="parTrans" cxnId="{83DDD89E-E17C-4EE1-8147-B21CB95596D8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3D3C5-96A1-4BFA-9C67-FE26065EF14E}" type="sibTrans" cxnId="{83DDD89E-E17C-4EE1-8147-B21CB95596D8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AAC88-E9A6-40F0-976E-00136CBC856D}">
      <dgm:prSet custT="1"/>
      <dgm:spPr/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de artesanías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C056C-E917-4635-A1EC-EA632FEF4FEF}" type="sibTrans" cxnId="{748095EF-992D-4F44-9BB7-155113E9F29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2B4F1-A62B-4407-BEA2-52981DA67E7B}" type="parTrans" cxnId="{748095EF-992D-4F44-9BB7-155113E9F295}">
      <dgm:prSet/>
      <dgm:spPr/>
      <dgm:t>
        <a:bodyPr/>
        <a:lstStyle/>
        <a:p>
          <a:endParaRPr lang="es-E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DF421-666A-4EF0-971D-FFBC4E875741}" type="pres">
      <dgm:prSet presAssocID="{3FDA563F-0BC7-40A5-BBE0-8BDAFB79CA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AC5309EC-1E84-4593-A929-8017D2549A0A}" type="pres">
      <dgm:prSet presAssocID="{8D471167-B560-4E85-A3F3-8729973B33E9}" presName="parenttextcomposite" presStyleCnt="0"/>
      <dgm:spPr/>
      <dgm:t>
        <a:bodyPr/>
        <a:lstStyle/>
        <a:p>
          <a:endParaRPr lang="es-ES"/>
        </a:p>
      </dgm:t>
    </dgm:pt>
    <dgm:pt modelId="{B310B5A1-75D0-4950-AA62-E332C7C38F0E}" type="pres">
      <dgm:prSet presAssocID="{8D471167-B560-4E85-A3F3-8729973B33E9}" presName="parenttext" presStyleLbl="revTx" presStyleIdx="0" presStyleCnt="3" custLinFactY="225772" custLinFactNeighborX="-2783" custLinFactNeighborY="3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258EC-89EA-4825-B108-92EBA13AE68E}" type="pres">
      <dgm:prSet presAssocID="{8D471167-B560-4E85-A3F3-8729973B33E9}" presName="parallelogramComposite" presStyleCnt="0"/>
      <dgm:spPr/>
      <dgm:t>
        <a:bodyPr/>
        <a:lstStyle/>
        <a:p>
          <a:endParaRPr lang="es-ES"/>
        </a:p>
      </dgm:t>
    </dgm:pt>
    <dgm:pt modelId="{35BD7960-2CB1-407E-9DCA-461099E04729}" type="pres">
      <dgm:prSet presAssocID="{8D471167-B560-4E85-A3F3-8729973B33E9}" presName="parallelogram1" presStyleLbl="alignNode1" presStyleIdx="0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246EE593-20F8-4F8F-9ED6-0F29C853633D}" type="pres">
      <dgm:prSet presAssocID="{8D471167-B560-4E85-A3F3-8729973B33E9}" presName="parallelogram2" presStyleLbl="alignNode1" presStyleIdx="1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6F3D16F6-92D4-4753-A645-571802509D86}" type="pres">
      <dgm:prSet presAssocID="{8D471167-B560-4E85-A3F3-8729973B33E9}" presName="parallelogram3" presStyleLbl="alignNode1" presStyleIdx="2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84B1367C-4704-4991-8406-A3049D239178}" type="pres">
      <dgm:prSet presAssocID="{8D471167-B560-4E85-A3F3-8729973B33E9}" presName="parallelogram4" presStyleLbl="alignNode1" presStyleIdx="3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B536D63A-35C5-409A-BD5F-5311228F54AA}" type="pres">
      <dgm:prSet presAssocID="{8D471167-B560-4E85-A3F3-8729973B33E9}" presName="parallelogram5" presStyleLbl="alignNode1" presStyleIdx="4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8D2061D5-99D2-4D52-8667-7CE6A69E55D0}" type="pres">
      <dgm:prSet presAssocID="{8D471167-B560-4E85-A3F3-8729973B33E9}" presName="parallelogram6" presStyleLbl="alignNode1" presStyleIdx="5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B463F416-C5EB-452C-BAE5-0F0BE5DB522D}" type="pres">
      <dgm:prSet presAssocID="{8D471167-B560-4E85-A3F3-8729973B33E9}" presName="parallelogram7" presStyleLbl="alignNode1" presStyleIdx="6" presStyleCnt="21" custLinFactY="-500000" custLinFactNeighborX="-40354" custLinFactNeighborY="-501905"/>
      <dgm:spPr/>
      <dgm:t>
        <a:bodyPr/>
        <a:lstStyle/>
        <a:p>
          <a:endParaRPr lang="es-ES"/>
        </a:p>
      </dgm:t>
    </dgm:pt>
    <dgm:pt modelId="{BFF49065-0412-4EAB-9467-8F74F107D71F}" type="pres">
      <dgm:prSet presAssocID="{8AE81BA4-6D90-460F-A1CB-E44FD5E631EC}" presName="sibTrans" presStyleCnt="0"/>
      <dgm:spPr/>
      <dgm:t>
        <a:bodyPr/>
        <a:lstStyle/>
        <a:p>
          <a:endParaRPr lang="es-ES"/>
        </a:p>
      </dgm:t>
    </dgm:pt>
    <dgm:pt modelId="{45CFB796-4F7E-4F30-AD85-4581E54CDBD0}" type="pres">
      <dgm:prSet presAssocID="{455BB88F-B97F-49CD-B0D3-B4F16C359ECA}" presName="parenttextcomposite" presStyleCnt="0"/>
      <dgm:spPr/>
      <dgm:t>
        <a:bodyPr/>
        <a:lstStyle/>
        <a:p>
          <a:endParaRPr lang="es-ES"/>
        </a:p>
      </dgm:t>
    </dgm:pt>
    <dgm:pt modelId="{3FEFBD3E-23D0-44BB-B3B9-9D46B4B9C7D6}" type="pres">
      <dgm:prSet presAssocID="{455BB88F-B97F-49CD-B0D3-B4F16C359ECA}" presName="parenttext" presStyleLbl="revTx" presStyleIdx="1" presStyleCnt="3" custLinFactNeighborX="-2227" custLinFactNeighborY="610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9DA42F-4D74-40A2-B25D-AB24AA43DFC0}" type="pres">
      <dgm:prSet presAssocID="{455BB88F-B97F-49CD-B0D3-B4F16C359ECA}" presName="parallelogramComposite" presStyleCnt="0"/>
      <dgm:spPr/>
      <dgm:t>
        <a:bodyPr/>
        <a:lstStyle/>
        <a:p>
          <a:endParaRPr lang="es-ES"/>
        </a:p>
      </dgm:t>
    </dgm:pt>
    <dgm:pt modelId="{34132ADC-B5DE-4E2E-8D9F-49EDBAE150B8}" type="pres">
      <dgm:prSet presAssocID="{455BB88F-B97F-49CD-B0D3-B4F16C359ECA}" presName="parallelogram1" presStyleLbl="alignNode1" presStyleIdx="7" presStyleCnt="21" custLinFactNeighborX="-33397" custLinFactNeighborY="25047"/>
      <dgm:spPr/>
      <dgm:t>
        <a:bodyPr/>
        <a:lstStyle/>
        <a:p>
          <a:endParaRPr lang="es-ES"/>
        </a:p>
      </dgm:t>
    </dgm:pt>
    <dgm:pt modelId="{D042BB42-1D51-4FA3-A4F7-A533DF672CA1}" type="pres">
      <dgm:prSet presAssocID="{455BB88F-B97F-49CD-B0D3-B4F16C359ECA}" presName="parallelogram2" presStyleLbl="alignNode1" presStyleIdx="8" presStyleCnt="21" custLinFactNeighborX="-33397" custLinFactNeighborY="25047"/>
      <dgm:spPr/>
      <dgm:t>
        <a:bodyPr/>
        <a:lstStyle/>
        <a:p>
          <a:endParaRPr lang="es-ES"/>
        </a:p>
      </dgm:t>
    </dgm:pt>
    <dgm:pt modelId="{B1801717-7897-47C4-A004-6006AAD36B44}" type="pres">
      <dgm:prSet presAssocID="{455BB88F-B97F-49CD-B0D3-B4F16C359ECA}" presName="parallelogram3" presStyleLbl="alignNode1" presStyleIdx="9" presStyleCnt="21" custLinFactNeighborX="-33397" custLinFactNeighborY="25047"/>
      <dgm:spPr/>
      <dgm:t>
        <a:bodyPr/>
        <a:lstStyle/>
        <a:p>
          <a:endParaRPr lang="es-ES"/>
        </a:p>
      </dgm:t>
    </dgm:pt>
    <dgm:pt modelId="{0E8449D5-9577-4914-A7B0-F7BC9A9E1407}" type="pres">
      <dgm:prSet presAssocID="{455BB88F-B97F-49CD-B0D3-B4F16C359ECA}" presName="parallelogram4" presStyleLbl="alignNode1" presStyleIdx="10" presStyleCnt="21" custLinFactNeighborX="-33397" custLinFactNeighborY="25047"/>
      <dgm:spPr/>
      <dgm:t>
        <a:bodyPr/>
        <a:lstStyle/>
        <a:p>
          <a:endParaRPr lang="es-ES"/>
        </a:p>
      </dgm:t>
    </dgm:pt>
    <dgm:pt modelId="{23FF749A-1CAA-4D06-A946-EB71AB7AFB85}" type="pres">
      <dgm:prSet presAssocID="{455BB88F-B97F-49CD-B0D3-B4F16C359ECA}" presName="parallelogram5" presStyleLbl="alignNode1" presStyleIdx="11" presStyleCnt="21" custLinFactNeighborX="-33397" custLinFactNeighborY="25047"/>
      <dgm:spPr/>
      <dgm:t>
        <a:bodyPr/>
        <a:lstStyle/>
        <a:p>
          <a:endParaRPr lang="es-ES"/>
        </a:p>
      </dgm:t>
    </dgm:pt>
    <dgm:pt modelId="{94CA2885-0EB8-4553-9886-D84EA757778B}" type="pres">
      <dgm:prSet presAssocID="{455BB88F-B97F-49CD-B0D3-B4F16C359ECA}" presName="parallelogram6" presStyleLbl="alignNode1" presStyleIdx="12" presStyleCnt="21" custLinFactNeighborX="-33397" custLinFactNeighborY="25047"/>
      <dgm:spPr/>
      <dgm:t>
        <a:bodyPr/>
        <a:lstStyle/>
        <a:p>
          <a:endParaRPr lang="es-ES"/>
        </a:p>
      </dgm:t>
    </dgm:pt>
    <dgm:pt modelId="{C9E11261-9E36-4C02-9AF2-AFA49BEB0F4C}" type="pres">
      <dgm:prSet presAssocID="{455BB88F-B97F-49CD-B0D3-B4F16C359ECA}" presName="parallelogram7" presStyleLbl="alignNode1" presStyleIdx="13" presStyleCnt="21" custLinFactNeighborX="-33397" custLinFactNeighborY="25047"/>
      <dgm:spPr/>
      <dgm:t>
        <a:bodyPr/>
        <a:lstStyle/>
        <a:p>
          <a:endParaRPr lang="es-ES"/>
        </a:p>
      </dgm:t>
    </dgm:pt>
    <dgm:pt modelId="{E0F066F9-2A48-44D3-AF3F-031C72C546A4}" type="pres">
      <dgm:prSet presAssocID="{1DC3D3C5-96A1-4BFA-9C67-FE26065EF14E}" presName="sibTrans" presStyleCnt="0"/>
      <dgm:spPr/>
      <dgm:t>
        <a:bodyPr/>
        <a:lstStyle/>
        <a:p>
          <a:endParaRPr lang="es-ES"/>
        </a:p>
      </dgm:t>
    </dgm:pt>
    <dgm:pt modelId="{5FE3204D-04FE-4419-AF32-043329C092F9}" type="pres">
      <dgm:prSet presAssocID="{EE4AAC88-E9A6-40F0-976E-00136CBC856D}" presName="parenttextcomposite" presStyleCnt="0"/>
      <dgm:spPr/>
      <dgm:t>
        <a:bodyPr/>
        <a:lstStyle/>
        <a:p>
          <a:endParaRPr lang="es-ES"/>
        </a:p>
      </dgm:t>
    </dgm:pt>
    <dgm:pt modelId="{21B41BB6-2D1C-4A95-B450-51DAF71EAE71}" type="pres">
      <dgm:prSet presAssocID="{EE4AAC88-E9A6-40F0-976E-00136CBC856D}" presName="parenttext" presStyleLbl="revTx" presStyleIdx="2" presStyleCnt="3" custLinFactY="-230639" custLinFactNeighborX="-2969" custLinFactNeighborY="-3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3C2FA8-E7D6-4E6E-A251-75D28AEF8415}" type="pres">
      <dgm:prSet presAssocID="{EE4AAC88-E9A6-40F0-976E-00136CBC856D}" presName="parallelogramComposite" presStyleCnt="0"/>
      <dgm:spPr/>
      <dgm:t>
        <a:bodyPr/>
        <a:lstStyle/>
        <a:p>
          <a:endParaRPr lang="es-ES"/>
        </a:p>
      </dgm:t>
    </dgm:pt>
    <dgm:pt modelId="{2268ECF2-8ED0-445C-B7FB-C118D30D99EB}" type="pres">
      <dgm:prSet presAssocID="{EE4AAC88-E9A6-40F0-976E-00136CBC856D}" presName="parallelogram1" presStyleLbl="alignNode1" presStyleIdx="14" presStyleCnt="21" custLinFactY="443461" custLinFactNeighborX="-37572" custLinFactNeighborY="500000"/>
      <dgm:spPr/>
      <dgm:t>
        <a:bodyPr/>
        <a:lstStyle/>
        <a:p>
          <a:endParaRPr lang="es-ES"/>
        </a:p>
      </dgm:t>
    </dgm:pt>
    <dgm:pt modelId="{CBA08B08-45DE-4972-B9A5-DE4A98602192}" type="pres">
      <dgm:prSet presAssocID="{EE4AAC88-E9A6-40F0-976E-00136CBC856D}" presName="parallelogram2" presStyleLbl="alignNode1" presStyleIdx="15" presStyleCnt="21" custLinFactY="443461" custLinFactNeighborX="-37572" custLinFactNeighborY="500000"/>
      <dgm:spPr/>
      <dgm:t>
        <a:bodyPr/>
        <a:lstStyle/>
        <a:p>
          <a:endParaRPr lang="es-ES"/>
        </a:p>
      </dgm:t>
    </dgm:pt>
    <dgm:pt modelId="{E9433B67-3585-435A-8F0E-6972F4D3FE52}" type="pres">
      <dgm:prSet presAssocID="{EE4AAC88-E9A6-40F0-976E-00136CBC856D}" presName="parallelogram3" presStyleLbl="alignNode1" presStyleIdx="16" presStyleCnt="21" custLinFactY="443461" custLinFactNeighborX="-37572" custLinFactNeighborY="500000"/>
      <dgm:spPr/>
      <dgm:t>
        <a:bodyPr/>
        <a:lstStyle/>
        <a:p>
          <a:endParaRPr lang="es-ES"/>
        </a:p>
      </dgm:t>
    </dgm:pt>
    <dgm:pt modelId="{2C03CB92-3A93-46D4-891F-6555453016BD}" type="pres">
      <dgm:prSet presAssocID="{EE4AAC88-E9A6-40F0-976E-00136CBC856D}" presName="parallelogram4" presStyleLbl="alignNode1" presStyleIdx="17" presStyleCnt="21" custLinFactY="443461" custLinFactNeighborX="-37572" custLinFactNeighborY="500000"/>
      <dgm:spPr/>
      <dgm:t>
        <a:bodyPr/>
        <a:lstStyle/>
        <a:p>
          <a:endParaRPr lang="es-ES"/>
        </a:p>
      </dgm:t>
    </dgm:pt>
    <dgm:pt modelId="{E953F48C-4D60-4199-8C09-2FD9E1D769E5}" type="pres">
      <dgm:prSet presAssocID="{EE4AAC88-E9A6-40F0-976E-00136CBC856D}" presName="parallelogram5" presStyleLbl="alignNode1" presStyleIdx="18" presStyleCnt="21" custLinFactY="443461" custLinFactNeighborX="-37572" custLinFactNeighborY="500000"/>
      <dgm:spPr/>
      <dgm:t>
        <a:bodyPr/>
        <a:lstStyle/>
        <a:p>
          <a:endParaRPr lang="es-ES"/>
        </a:p>
      </dgm:t>
    </dgm:pt>
    <dgm:pt modelId="{A912FBC7-AC79-4198-9B62-507F976C201F}" type="pres">
      <dgm:prSet presAssocID="{EE4AAC88-E9A6-40F0-976E-00136CBC856D}" presName="parallelogram6" presStyleLbl="alignNode1" presStyleIdx="19" presStyleCnt="21" custLinFactY="443461" custLinFactNeighborX="-37572" custLinFactNeighborY="500000"/>
      <dgm:spPr/>
      <dgm:t>
        <a:bodyPr/>
        <a:lstStyle/>
        <a:p>
          <a:endParaRPr lang="es-ES"/>
        </a:p>
      </dgm:t>
    </dgm:pt>
    <dgm:pt modelId="{0265F4FA-C34B-4F6A-837C-45D162E439E3}" type="pres">
      <dgm:prSet presAssocID="{EE4AAC88-E9A6-40F0-976E-00136CBC856D}" presName="parallelogram7" presStyleLbl="alignNode1" presStyleIdx="20" presStyleCnt="21" custLinFactY="443461" custLinFactNeighborX="-37572" custLinFactNeighborY="500000"/>
      <dgm:spPr/>
      <dgm:t>
        <a:bodyPr/>
        <a:lstStyle/>
        <a:p>
          <a:endParaRPr lang="es-ES"/>
        </a:p>
      </dgm:t>
    </dgm:pt>
  </dgm:ptLst>
  <dgm:cxnLst>
    <dgm:cxn modelId="{9DFA4AC9-EAC1-4B86-B796-C2FEFA976747}" type="presOf" srcId="{EE4AAC88-E9A6-40F0-976E-00136CBC856D}" destId="{21B41BB6-2D1C-4A95-B450-51DAF71EAE71}" srcOrd="0" destOrd="0" presId="urn:microsoft.com/office/officeart/2008/layout/VerticalAccentList"/>
    <dgm:cxn modelId="{8641EB5B-37AC-470E-BFAD-E2ADBC17B4DC}" type="presOf" srcId="{455BB88F-B97F-49CD-B0D3-B4F16C359ECA}" destId="{3FEFBD3E-23D0-44BB-B3B9-9D46B4B9C7D6}" srcOrd="0" destOrd="0" presId="urn:microsoft.com/office/officeart/2008/layout/VerticalAccentList"/>
    <dgm:cxn modelId="{DF8CA00A-DD32-415A-AEEB-C1ACD5341903}" type="presOf" srcId="{8D471167-B560-4E85-A3F3-8729973B33E9}" destId="{B310B5A1-75D0-4950-AA62-E332C7C38F0E}" srcOrd="0" destOrd="0" presId="urn:microsoft.com/office/officeart/2008/layout/VerticalAccentList"/>
    <dgm:cxn modelId="{1E849E8F-381F-4887-927C-09236E509F75}" srcId="{3FDA563F-0BC7-40A5-BBE0-8BDAFB79CAD5}" destId="{8D471167-B560-4E85-A3F3-8729973B33E9}" srcOrd="0" destOrd="0" parTransId="{94F7BA66-B46D-458C-B843-D64D9E32FCBB}" sibTransId="{8AE81BA4-6D90-460F-A1CB-E44FD5E631EC}"/>
    <dgm:cxn modelId="{83DDD89E-E17C-4EE1-8147-B21CB95596D8}" srcId="{3FDA563F-0BC7-40A5-BBE0-8BDAFB79CAD5}" destId="{455BB88F-B97F-49CD-B0D3-B4F16C359ECA}" srcOrd="1" destOrd="0" parTransId="{AD7C820A-5B5A-49A0-8E47-1EB388B058BA}" sibTransId="{1DC3D3C5-96A1-4BFA-9C67-FE26065EF14E}"/>
    <dgm:cxn modelId="{F4D10C13-D1D2-4ACC-A308-1B25A5C29840}" type="presOf" srcId="{3FDA563F-0BC7-40A5-BBE0-8BDAFB79CAD5}" destId="{CB9DF421-666A-4EF0-971D-FFBC4E875741}" srcOrd="0" destOrd="0" presId="urn:microsoft.com/office/officeart/2008/layout/VerticalAccentList"/>
    <dgm:cxn modelId="{748095EF-992D-4F44-9BB7-155113E9F295}" srcId="{3FDA563F-0BC7-40A5-BBE0-8BDAFB79CAD5}" destId="{EE4AAC88-E9A6-40F0-976E-00136CBC856D}" srcOrd="2" destOrd="0" parTransId="{7112B4F1-A62B-4407-BEA2-52981DA67E7B}" sibTransId="{F5AC056C-E917-4635-A1EC-EA632FEF4FEF}"/>
    <dgm:cxn modelId="{DB8CFB02-15A0-4106-A6A8-41CF33905DF3}" type="presParOf" srcId="{CB9DF421-666A-4EF0-971D-FFBC4E875741}" destId="{AC5309EC-1E84-4593-A929-8017D2549A0A}" srcOrd="0" destOrd="0" presId="urn:microsoft.com/office/officeart/2008/layout/VerticalAccentList"/>
    <dgm:cxn modelId="{A85ED5DC-2806-4D38-9664-7251C2701D9C}" type="presParOf" srcId="{AC5309EC-1E84-4593-A929-8017D2549A0A}" destId="{B310B5A1-75D0-4950-AA62-E332C7C38F0E}" srcOrd="0" destOrd="0" presId="urn:microsoft.com/office/officeart/2008/layout/VerticalAccentList"/>
    <dgm:cxn modelId="{C58D1D21-8976-4C52-8EB4-F15A7E84B991}" type="presParOf" srcId="{CB9DF421-666A-4EF0-971D-FFBC4E875741}" destId="{46B258EC-89EA-4825-B108-92EBA13AE68E}" srcOrd="1" destOrd="0" presId="urn:microsoft.com/office/officeart/2008/layout/VerticalAccentList"/>
    <dgm:cxn modelId="{1B3562A0-A7C7-453B-96F9-632289DBAD62}" type="presParOf" srcId="{46B258EC-89EA-4825-B108-92EBA13AE68E}" destId="{35BD7960-2CB1-407E-9DCA-461099E04729}" srcOrd="0" destOrd="0" presId="urn:microsoft.com/office/officeart/2008/layout/VerticalAccentList"/>
    <dgm:cxn modelId="{43952B52-78EE-4AF5-B10F-A28831D52A1F}" type="presParOf" srcId="{46B258EC-89EA-4825-B108-92EBA13AE68E}" destId="{246EE593-20F8-4F8F-9ED6-0F29C853633D}" srcOrd="1" destOrd="0" presId="urn:microsoft.com/office/officeart/2008/layout/VerticalAccentList"/>
    <dgm:cxn modelId="{2F63CE7D-213A-4CAC-91C9-085D4625A686}" type="presParOf" srcId="{46B258EC-89EA-4825-B108-92EBA13AE68E}" destId="{6F3D16F6-92D4-4753-A645-571802509D86}" srcOrd="2" destOrd="0" presId="urn:microsoft.com/office/officeart/2008/layout/VerticalAccentList"/>
    <dgm:cxn modelId="{D6057949-1B48-409D-9395-32D5EAF885E6}" type="presParOf" srcId="{46B258EC-89EA-4825-B108-92EBA13AE68E}" destId="{84B1367C-4704-4991-8406-A3049D239178}" srcOrd="3" destOrd="0" presId="urn:microsoft.com/office/officeart/2008/layout/VerticalAccentList"/>
    <dgm:cxn modelId="{14F08768-C157-4B08-8E67-B0D56191BA34}" type="presParOf" srcId="{46B258EC-89EA-4825-B108-92EBA13AE68E}" destId="{B536D63A-35C5-409A-BD5F-5311228F54AA}" srcOrd="4" destOrd="0" presId="urn:microsoft.com/office/officeart/2008/layout/VerticalAccentList"/>
    <dgm:cxn modelId="{627C88B7-D93B-4F85-B5EA-CE0E088C17A9}" type="presParOf" srcId="{46B258EC-89EA-4825-B108-92EBA13AE68E}" destId="{8D2061D5-99D2-4D52-8667-7CE6A69E55D0}" srcOrd="5" destOrd="0" presId="urn:microsoft.com/office/officeart/2008/layout/VerticalAccentList"/>
    <dgm:cxn modelId="{5F1A9DDF-EA9A-4108-9495-BDBB9DF084CF}" type="presParOf" srcId="{46B258EC-89EA-4825-B108-92EBA13AE68E}" destId="{B463F416-C5EB-452C-BAE5-0F0BE5DB522D}" srcOrd="6" destOrd="0" presId="urn:microsoft.com/office/officeart/2008/layout/VerticalAccentList"/>
    <dgm:cxn modelId="{2483D802-48C7-46B9-A840-7A2ABB26D1C2}" type="presParOf" srcId="{CB9DF421-666A-4EF0-971D-FFBC4E875741}" destId="{BFF49065-0412-4EAB-9467-8F74F107D71F}" srcOrd="2" destOrd="0" presId="urn:microsoft.com/office/officeart/2008/layout/VerticalAccentList"/>
    <dgm:cxn modelId="{247234C7-6672-4E06-85BC-96FCE046ED56}" type="presParOf" srcId="{CB9DF421-666A-4EF0-971D-FFBC4E875741}" destId="{45CFB796-4F7E-4F30-AD85-4581E54CDBD0}" srcOrd="3" destOrd="0" presId="urn:microsoft.com/office/officeart/2008/layout/VerticalAccentList"/>
    <dgm:cxn modelId="{E4475EC8-97E5-4E77-9092-54A1EBD0D239}" type="presParOf" srcId="{45CFB796-4F7E-4F30-AD85-4581E54CDBD0}" destId="{3FEFBD3E-23D0-44BB-B3B9-9D46B4B9C7D6}" srcOrd="0" destOrd="0" presId="urn:microsoft.com/office/officeart/2008/layout/VerticalAccentList"/>
    <dgm:cxn modelId="{F374A1EF-FDEE-4880-800D-B0D4A0A13D65}" type="presParOf" srcId="{CB9DF421-666A-4EF0-971D-FFBC4E875741}" destId="{629DA42F-4D74-40A2-B25D-AB24AA43DFC0}" srcOrd="4" destOrd="0" presId="urn:microsoft.com/office/officeart/2008/layout/VerticalAccentList"/>
    <dgm:cxn modelId="{E5B3503E-9B91-4551-8A38-57CB120A9591}" type="presParOf" srcId="{629DA42F-4D74-40A2-B25D-AB24AA43DFC0}" destId="{34132ADC-B5DE-4E2E-8D9F-49EDBAE150B8}" srcOrd="0" destOrd="0" presId="urn:microsoft.com/office/officeart/2008/layout/VerticalAccentList"/>
    <dgm:cxn modelId="{74263B59-FC09-4620-9EDA-B198BE3ADA3D}" type="presParOf" srcId="{629DA42F-4D74-40A2-B25D-AB24AA43DFC0}" destId="{D042BB42-1D51-4FA3-A4F7-A533DF672CA1}" srcOrd="1" destOrd="0" presId="urn:microsoft.com/office/officeart/2008/layout/VerticalAccentList"/>
    <dgm:cxn modelId="{6F2FAB5B-C7DE-4A5B-ADDA-3967BBAE0745}" type="presParOf" srcId="{629DA42F-4D74-40A2-B25D-AB24AA43DFC0}" destId="{B1801717-7897-47C4-A004-6006AAD36B44}" srcOrd="2" destOrd="0" presId="urn:microsoft.com/office/officeart/2008/layout/VerticalAccentList"/>
    <dgm:cxn modelId="{148FA272-BC2B-4437-903E-3EBFA3D8D202}" type="presParOf" srcId="{629DA42F-4D74-40A2-B25D-AB24AA43DFC0}" destId="{0E8449D5-9577-4914-A7B0-F7BC9A9E1407}" srcOrd="3" destOrd="0" presId="urn:microsoft.com/office/officeart/2008/layout/VerticalAccentList"/>
    <dgm:cxn modelId="{553270A8-4B03-4FD1-A53F-D9AEEB2B42CC}" type="presParOf" srcId="{629DA42F-4D74-40A2-B25D-AB24AA43DFC0}" destId="{23FF749A-1CAA-4D06-A946-EB71AB7AFB85}" srcOrd="4" destOrd="0" presId="urn:microsoft.com/office/officeart/2008/layout/VerticalAccentList"/>
    <dgm:cxn modelId="{F2D5361F-D1FA-4533-B9F7-288991FCE2A8}" type="presParOf" srcId="{629DA42F-4D74-40A2-B25D-AB24AA43DFC0}" destId="{94CA2885-0EB8-4553-9886-D84EA757778B}" srcOrd="5" destOrd="0" presId="urn:microsoft.com/office/officeart/2008/layout/VerticalAccentList"/>
    <dgm:cxn modelId="{E4BF592A-29C3-47A0-9922-840426C49C4F}" type="presParOf" srcId="{629DA42F-4D74-40A2-B25D-AB24AA43DFC0}" destId="{C9E11261-9E36-4C02-9AF2-AFA49BEB0F4C}" srcOrd="6" destOrd="0" presId="urn:microsoft.com/office/officeart/2008/layout/VerticalAccentList"/>
    <dgm:cxn modelId="{552D4594-B439-4BFA-8EC5-4C2A58FF4CEA}" type="presParOf" srcId="{CB9DF421-666A-4EF0-971D-FFBC4E875741}" destId="{E0F066F9-2A48-44D3-AF3F-031C72C546A4}" srcOrd="5" destOrd="0" presId="urn:microsoft.com/office/officeart/2008/layout/VerticalAccentList"/>
    <dgm:cxn modelId="{CC653E5E-A905-4CE0-B21E-5D572DE0ABAA}" type="presParOf" srcId="{CB9DF421-666A-4EF0-971D-FFBC4E875741}" destId="{5FE3204D-04FE-4419-AF32-043329C092F9}" srcOrd="6" destOrd="0" presId="urn:microsoft.com/office/officeart/2008/layout/VerticalAccentList"/>
    <dgm:cxn modelId="{05AFADE2-DA97-41D0-A61F-B6341CD35FDD}" type="presParOf" srcId="{5FE3204D-04FE-4419-AF32-043329C092F9}" destId="{21B41BB6-2D1C-4A95-B450-51DAF71EAE71}" srcOrd="0" destOrd="0" presId="urn:microsoft.com/office/officeart/2008/layout/VerticalAccentList"/>
    <dgm:cxn modelId="{91CA5ABB-6564-4B57-BD3A-F4A74D673BFB}" type="presParOf" srcId="{CB9DF421-666A-4EF0-971D-FFBC4E875741}" destId="{333C2FA8-E7D6-4E6E-A251-75D28AEF8415}" srcOrd="7" destOrd="0" presId="urn:microsoft.com/office/officeart/2008/layout/VerticalAccentList"/>
    <dgm:cxn modelId="{639C9340-625C-4601-87B0-23C9A0DCBDF3}" type="presParOf" srcId="{333C2FA8-E7D6-4E6E-A251-75D28AEF8415}" destId="{2268ECF2-8ED0-445C-B7FB-C118D30D99EB}" srcOrd="0" destOrd="0" presId="urn:microsoft.com/office/officeart/2008/layout/VerticalAccentList"/>
    <dgm:cxn modelId="{2C558D7B-9ED8-4E17-BDA3-D867567BC132}" type="presParOf" srcId="{333C2FA8-E7D6-4E6E-A251-75D28AEF8415}" destId="{CBA08B08-45DE-4972-B9A5-DE4A98602192}" srcOrd="1" destOrd="0" presId="urn:microsoft.com/office/officeart/2008/layout/VerticalAccentList"/>
    <dgm:cxn modelId="{36CBF3C9-7436-4A4A-9C64-7115A422D8E9}" type="presParOf" srcId="{333C2FA8-E7D6-4E6E-A251-75D28AEF8415}" destId="{E9433B67-3585-435A-8F0E-6972F4D3FE52}" srcOrd="2" destOrd="0" presId="urn:microsoft.com/office/officeart/2008/layout/VerticalAccentList"/>
    <dgm:cxn modelId="{3727C706-9C14-4CEC-B04E-6B61D6BA036C}" type="presParOf" srcId="{333C2FA8-E7D6-4E6E-A251-75D28AEF8415}" destId="{2C03CB92-3A93-46D4-891F-6555453016BD}" srcOrd="3" destOrd="0" presId="urn:microsoft.com/office/officeart/2008/layout/VerticalAccentList"/>
    <dgm:cxn modelId="{5909D706-C5AC-4DCB-A569-1A43CBFED576}" type="presParOf" srcId="{333C2FA8-E7D6-4E6E-A251-75D28AEF8415}" destId="{E953F48C-4D60-4199-8C09-2FD9E1D769E5}" srcOrd="4" destOrd="0" presId="urn:microsoft.com/office/officeart/2008/layout/VerticalAccentList"/>
    <dgm:cxn modelId="{7DB18D68-C090-4AC2-82E0-06BF353CA5A9}" type="presParOf" srcId="{333C2FA8-E7D6-4E6E-A251-75D28AEF8415}" destId="{A912FBC7-AC79-4198-9B62-507F976C201F}" srcOrd="5" destOrd="0" presId="urn:microsoft.com/office/officeart/2008/layout/VerticalAccentList"/>
    <dgm:cxn modelId="{9EE170DA-4BCD-42A2-9D8F-AF759A749545}" type="presParOf" srcId="{333C2FA8-E7D6-4E6E-A251-75D28AEF8415}" destId="{0265F4FA-C34B-4F6A-837C-45D162E439E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0E25C-2291-4FC1-8369-1A8A440605E0}">
      <dsp:nvSpPr>
        <dsp:cNvPr id="0" name=""/>
        <dsp:cNvSpPr/>
      </dsp:nvSpPr>
      <dsp:spPr>
        <a:xfrm>
          <a:off x="28847" y="1245876"/>
          <a:ext cx="1673647" cy="1585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D23D15-CB36-4FC6-AC91-4618BBB2F060}">
      <dsp:nvSpPr>
        <dsp:cNvPr id="0" name=""/>
        <dsp:cNvSpPr/>
      </dsp:nvSpPr>
      <dsp:spPr>
        <a:xfrm>
          <a:off x="305100" y="2392303"/>
          <a:ext cx="1585149" cy="158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Identificar</a:t>
          </a:r>
          <a:endParaRPr lang="es-ES" sz="1900" kern="1200" dirty="0"/>
        </a:p>
      </dsp:txBody>
      <dsp:txXfrm>
        <a:off x="351527" y="2438730"/>
        <a:ext cx="1492295" cy="1492295"/>
      </dsp:txXfrm>
    </dsp:sp>
    <dsp:sp modelId="{4F08D516-9AD0-4E18-9FBE-42C0F3F06AED}">
      <dsp:nvSpPr>
        <dsp:cNvPr id="0" name=""/>
        <dsp:cNvSpPr/>
      </dsp:nvSpPr>
      <dsp:spPr>
        <a:xfrm rot="126324">
          <a:off x="1996842" y="1895007"/>
          <a:ext cx="294645" cy="3808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996872" y="1969561"/>
        <a:ext cx="206252" cy="228533"/>
      </dsp:txXfrm>
    </dsp:sp>
    <dsp:sp modelId="{7C649613-9149-40EA-9781-3A5A5C3C69CA}">
      <dsp:nvSpPr>
        <dsp:cNvPr id="0" name=""/>
        <dsp:cNvSpPr/>
      </dsp:nvSpPr>
      <dsp:spPr>
        <a:xfrm>
          <a:off x="2543771" y="1336705"/>
          <a:ext cx="1585149" cy="1585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B13AE6-63BA-4B44-AF37-338AADF22A4E}">
      <dsp:nvSpPr>
        <dsp:cNvPr id="0" name=""/>
        <dsp:cNvSpPr/>
      </dsp:nvSpPr>
      <dsp:spPr>
        <a:xfrm>
          <a:off x="2762633" y="2392303"/>
          <a:ext cx="1585149" cy="158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533895"/>
                <a:satOff val="1793"/>
                <a:lumOff val="539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2533895"/>
                <a:satOff val="1793"/>
                <a:lumOff val="539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2533895"/>
                <a:satOff val="1793"/>
                <a:lumOff val="539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Diagnosticar</a:t>
          </a:r>
          <a:endParaRPr lang="es-ES" sz="1900" kern="1200" dirty="0"/>
        </a:p>
      </dsp:txBody>
      <dsp:txXfrm>
        <a:off x="2809060" y="2438730"/>
        <a:ext cx="1492295" cy="1492295"/>
      </dsp:txXfrm>
    </dsp:sp>
    <dsp:sp modelId="{95BFB179-6C83-4F90-9AAA-B0386EB53A1A}">
      <dsp:nvSpPr>
        <dsp:cNvPr id="0" name=""/>
        <dsp:cNvSpPr/>
      </dsp:nvSpPr>
      <dsp:spPr>
        <a:xfrm rot="21581332">
          <a:off x="4415966" y="1932193"/>
          <a:ext cx="287052" cy="3808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378527"/>
                <a:satOff val="2390"/>
                <a:lumOff val="719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3378527"/>
                <a:satOff val="2390"/>
                <a:lumOff val="719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3378527"/>
                <a:satOff val="2390"/>
                <a:lumOff val="719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415967" y="2008605"/>
        <a:ext cx="200936" cy="228533"/>
      </dsp:txXfrm>
    </dsp:sp>
    <dsp:sp modelId="{2A2143AA-5CE3-4389-9FEA-41C55AB8C87E}">
      <dsp:nvSpPr>
        <dsp:cNvPr id="0" name=""/>
        <dsp:cNvSpPr/>
      </dsp:nvSpPr>
      <dsp:spPr>
        <a:xfrm>
          <a:off x="4949058" y="1323643"/>
          <a:ext cx="1585149" cy="1585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F5DD8F-D664-4FB9-8E61-8CF008CCA6FF}">
      <dsp:nvSpPr>
        <dsp:cNvPr id="0" name=""/>
        <dsp:cNvSpPr/>
      </dsp:nvSpPr>
      <dsp:spPr>
        <a:xfrm>
          <a:off x="5220167" y="2392303"/>
          <a:ext cx="1585149" cy="158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67790"/>
                <a:satOff val="3585"/>
                <a:lumOff val="1078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5067790"/>
                <a:satOff val="3585"/>
                <a:lumOff val="1078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5067790"/>
                <a:satOff val="3585"/>
                <a:lumOff val="1078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Indagar</a:t>
          </a:r>
          <a:endParaRPr lang="es-ES" sz="1900" kern="1200" dirty="0"/>
        </a:p>
      </dsp:txBody>
      <dsp:txXfrm>
        <a:off x="5266594" y="2438730"/>
        <a:ext cx="1492295" cy="1492295"/>
      </dsp:txXfrm>
    </dsp:sp>
    <dsp:sp modelId="{9FEF4860-1B02-4737-980B-089DF6C435C3}">
      <dsp:nvSpPr>
        <dsp:cNvPr id="0" name=""/>
        <dsp:cNvSpPr/>
      </dsp:nvSpPr>
      <dsp:spPr>
        <a:xfrm>
          <a:off x="6838671" y="1925773"/>
          <a:ext cx="304463" cy="3808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757053"/>
                <a:satOff val="4780"/>
                <a:lumOff val="143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6757053"/>
                <a:satOff val="4780"/>
                <a:lumOff val="143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6757053"/>
                <a:satOff val="4780"/>
                <a:lumOff val="143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6838671" y="2001951"/>
        <a:ext cx="213124" cy="228533"/>
      </dsp:txXfrm>
    </dsp:sp>
    <dsp:sp modelId="{328347A8-6D31-4003-941F-E0F059124361}">
      <dsp:nvSpPr>
        <dsp:cNvPr id="0" name=""/>
        <dsp:cNvSpPr/>
      </dsp:nvSpPr>
      <dsp:spPr>
        <a:xfrm>
          <a:off x="7404104" y="1323643"/>
          <a:ext cx="1585149" cy="1585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6856D5-701E-451D-ABCE-66D498A61F7B}">
      <dsp:nvSpPr>
        <dsp:cNvPr id="0" name=""/>
        <dsp:cNvSpPr/>
      </dsp:nvSpPr>
      <dsp:spPr>
        <a:xfrm>
          <a:off x="7677701" y="2392303"/>
          <a:ext cx="1585149" cy="158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601685"/>
                <a:satOff val="5378"/>
                <a:lumOff val="161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7601685"/>
                <a:satOff val="5378"/>
                <a:lumOff val="161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7601685"/>
                <a:satOff val="5378"/>
                <a:lumOff val="161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Evaluar</a:t>
          </a:r>
          <a:endParaRPr lang="es-ES" sz="1900" kern="1200" dirty="0"/>
        </a:p>
      </dsp:txBody>
      <dsp:txXfrm>
        <a:off x="7724128" y="2438730"/>
        <a:ext cx="1492295" cy="1492295"/>
      </dsp:txXfrm>
    </dsp:sp>
    <dsp:sp modelId="{00EC2FFD-C9CF-44B8-B4BE-7626C5482B14}">
      <dsp:nvSpPr>
        <dsp:cNvPr id="0" name=""/>
        <dsp:cNvSpPr/>
      </dsp:nvSpPr>
      <dsp:spPr>
        <a:xfrm rot="18156">
          <a:off x="9300028" y="1932421"/>
          <a:ext cx="310781" cy="3808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0135580"/>
                <a:satOff val="7170"/>
                <a:lumOff val="215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10135580"/>
                <a:satOff val="7170"/>
                <a:lumOff val="215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10135580"/>
                <a:satOff val="7170"/>
                <a:lumOff val="215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9300029" y="2008353"/>
        <a:ext cx="217547" cy="228533"/>
      </dsp:txXfrm>
    </dsp:sp>
    <dsp:sp modelId="{8F53CC4B-E805-4E9B-8A4C-5F53435768E7}">
      <dsp:nvSpPr>
        <dsp:cNvPr id="0" name=""/>
        <dsp:cNvSpPr/>
      </dsp:nvSpPr>
      <dsp:spPr>
        <a:xfrm>
          <a:off x="9877188" y="1336705"/>
          <a:ext cx="1585149" cy="15851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FFC96E-974B-424B-93E9-446B3E11967A}">
      <dsp:nvSpPr>
        <dsp:cNvPr id="0" name=""/>
        <dsp:cNvSpPr/>
      </dsp:nvSpPr>
      <dsp:spPr>
        <a:xfrm>
          <a:off x="10135235" y="2392303"/>
          <a:ext cx="1585149" cy="1585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135580"/>
                <a:satOff val="7170"/>
                <a:lumOff val="215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10135580"/>
                <a:satOff val="7170"/>
                <a:lumOff val="215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10135580"/>
                <a:satOff val="7170"/>
                <a:lumOff val="215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Diseñar</a:t>
          </a:r>
          <a:endParaRPr lang="es-ES" sz="1900" kern="1200" dirty="0"/>
        </a:p>
      </dsp:txBody>
      <dsp:txXfrm>
        <a:off x="10181662" y="2438730"/>
        <a:ext cx="1492295" cy="14922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1F3E5-8E88-4C8D-BA2E-96B142665976}">
      <dsp:nvSpPr>
        <dsp:cNvPr id="0" name=""/>
        <dsp:cNvSpPr/>
      </dsp:nvSpPr>
      <dsp:spPr>
        <a:xfrm>
          <a:off x="0" y="4318785"/>
          <a:ext cx="8925240" cy="141752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Técnicas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18785"/>
        <a:ext cx="8925240" cy="765461"/>
      </dsp:txXfrm>
    </dsp:sp>
    <dsp:sp modelId="{0CE7760E-A688-4FF2-92F2-9B5D48608353}">
      <dsp:nvSpPr>
        <dsp:cNvPr id="0" name=""/>
        <dsp:cNvSpPr/>
      </dsp:nvSpPr>
      <dsp:spPr>
        <a:xfrm>
          <a:off x="0" y="5055897"/>
          <a:ext cx="4462620" cy="6520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55897"/>
        <a:ext cx="4462620" cy="652060"/>
      </dsp:txXfrm>
    </dsp:sp>
    <dsp:sp modelId="{834AA011-60C8-418B-8CFA-DC3B3B0C47D2}">
      <dsp:nvSpPr>
        <dsp:cNvPr id="0" name=""/>
        <dsp:cNvSpPr/>
      </dsp:nvSpPr>
      <dsp:spPr>
        <a:xfrm>
          <a:off x="4462620" y="5055897"/>
          <a:ext cx="4462620" cy="652060"/>
        </a:xfrm>
        <a:prstGeom prst="rect">
          <a:avLst/>
        </a:prstGeom>
        <a:solidFill>
          <a:schemeClr val="accent3">
            <a:tint val="40000"/>
            <a:alpha val="90000"/>
            <a:hueOff val="-2523663"/>
            <a:satOff val="1626"/>
            <a:lumOff val="168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2523663"/>
              <a:satOff val="1626"/>
              <a:lumOff val="1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2620" y="5055897"/>
        <a:ext cx="4462620" cy="652060"/>
      </dsp:txXfrm>
    </dsp:sp>
    <dsp:sp modelId="{6FD41491-DBA9-4C20-B02E-F8E5A147A7EB}">
      <dsp:nvSpPr>
        <dsp:cNvPr id="0" name=""/>
        <dsp:cNvSpPr/>
      </dsp:nvSpPr>
      <dsp:spPr>
        <a:xfrm rot="10800000">
          <a:off x="0" y="2159900"/>
          <a:ext cx="8925240" cy="2180148"/>
        </a:xfrm>
        <a:prstGeom prst="upArrowCallout">
          <a:avLst/>
        </a:prstGeom>
        <a:gradFill rotWithShape="0">
          <a:gsLst>
            <a:gs pos="0">
              <a:schemeClr val="accent3">
                <a:hueOff val="-5067790"/>
                <a:satOff val="3585"/>
                <a:lumOff val="1078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5067790"/>
                <a:satOff val="3585"/>
                <a:lumOff val="1078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5067790"/>
                <a:satOff val="3585"/>
                <a:lumOff val="1078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Tipos</a:t>
          </a:r>
          <a:endParaRPr lang="es-E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159900"/>
        <a:ext cx="8925240" cy="765232"/>
      </dsp:txXfrm>
    </dsp:sp>
    <dsp:sp modelId="{B2B52CDB-1EAA-490D-A3AD-2B403443A57C}">
      <dsp:nvSpPr>
        <dsp:cNvPr id="0" name=""/>
        <dsp:cNvSpPr/>
      </dsp:nvSpPr>
      <dsp:spPr>
        <a:xfrm>
          <a:off x="0" y="2925132"/>
          <a:ext cx="4462620" cy="651864"/>
        </a:xfrm>
        <a:prstGeom prst="rect">
          <a:avLst/>
        </a:prstGeom>
        <a:solidFill>
          <a:schemeClr val="accent3">
            <a:tint val="40000"/>
            <a:alpha val="90000"/>
            <a:hueOff val="-5047327"/>
            <a:satOff val="3252"/>
            <a:lumOff val="335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5047327"/>
              <a:satOff val="3252"/>
              <a:lumOff val="3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finalidad: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</dsp:txBody>
      <dsp:txXfrm>
        <a:off x="0" y="2925132"/>
        <a:ext cx="4462620" cy="651864"/>
      </dsp:txXfrm>
    </dsp:sp>
    <dsp:sp modelId="{27740821-4331-4D16-846C-E437FD4BE67C}">
      <dsp:nvSpPr>
        <dsp:cNvPr id="0" name=""/>
        <dsp:cNvSpPr/>
      </dsp:nvSpPr>
      <dsp:spPr>
        <a:xfrm>
          <a:off x="4462620" y="2925132"/>
          <a:ext cx="4462620" cy="651864"/>
        </a:xfrm>
        <a:prstGeom prst="rect">
          <a:avLst/>
        </a:prstGeom>
        <a:solidFill>
          <a:schemeClr val="accent3">
            <a:tint val="40000"/>
            <a:alpha val="90000"/>
            <a:hueOff val="-7570990"/>
            <a:satOff val="4877"/>
            <a:lumOff val="503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7570990"/>
              <a:satOff val="4877"/>
              <a:lumOff val="5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alcance: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2620" y="2925132"/>
        <a:ext cx="4462620" cy="651864"/>
      </dsp:txXfrm>
    </dsp:sp>
    <dsp:sp modelId="{704A249D-0FBE-4CC9-A373-523A5C5C1B49}">
      <dsp:nvSpPr>
        <dsp:cNvPr id="0" name=""/>
        <dsp:cNvSpPr/>
      </dsp:nvSpPr>
      <dsp:spPr>
        <a:xfrm rot="10800000">
          <a:off x="0" y="1014"/>
          <a:ext cx="8925240" cy="2180148"/>
        </a:xfrm>
        <a:prstGeom prst="upArrowCallout">
          <a:avLst/>
        </a:prstGeom>
        <a:gradFill rotWithShape="0">
          <a:gsLst>
            <a:gs pos="0">
              <a:schemeClr val="accent3">
                <a:hueOff val="-10135580"/>
                <a:satOff val="7170"/>
                <a:lumOff val="215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10135580"/>
                <a:satOff val="7170"/>
                <a:lumOff val="215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10135580"/>
                <a:satOff val="7170"/>
                <a:lumOff val="215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014"/>
        <a:ext cx="8925240" cy="765232"/>
      </dsp:txXfrm>
    </dsp:sp>
    <dsp:sp modelId="{8DD8CAD3-187D-45C7-B3F2-FE66C6D8E3CE}">
      <dsp:nvSpPr>
        <dsp:cNvPr id="0" name=""/>
        <dsp:cNvSpPr/>
      </dsp:nvSpPr>
      <dsp:spPr>
        <a:xfrm>
          <a:off x="0" y="766246"/>
          <a:ext cx="8925240" cy="651864"/>
        </a:xfrm>
        <a:prstGeom prst="rect">
          <a:avLst/>
        </a:prstGeom>
        <a:solidFill>
          <a:schemeClr val="accent3">
            <a:tint val="40000"/>
            <a:alpha val="90000"/>
            <a:hueOff val="-10094653"/>
            <a:satOff val="6503"/>
            <a:lumOff val="67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10094653"/>
              <a:satOff val="6503"/>
              <a:lumOff val="6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  <a:endParaRPr lang="es-E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66246"/>
        <a:ext cx="8925240" cy="6518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8A86-64F1-447C-B17C-4E86551BEDE0}">
      <dsp:nvSpPr>
        <dsp:cNvPr id="0" name=""/>
        <dsp:cNvSpPr/>
      </dsp:nvSpPr>
      <dsp:spPr>
        <a:xfrm>
          <a:off x="0" y="1625600"/>
          <a:ext cx="11174549" cy="216746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A3CAF-CF72-4475-866A-94F5BD326E94}">
      <dsp:nvSpPr>
        <dsp:cNvPr id="0" name=""/>
        <dsp:cNvSpPr/>
      </dsp:nvSpPr>
      <dsp:spPr>
        <a:xfrm>
          <a:off x="3360" y="0"/>
          <a:ext cx="225646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Resultados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" y="0"/>
        <a:ext cx="2256462" cy="2167466"/>
      </dsp:txXfrm>
    </dsp:sp>
    <dsp:sp modelId="{00141FBC-3978-42BA-8DF4-BA1854F69F66}">
      <dsp:nvSpPr>
        <dsp:cNvPr id="0" name=""/>
        <dsp:cNvSpPr/>
      </dsp:nvSpPr>
      <dsp:spPr>
        <a:xfrm>
          <a:off x="860658" y="2438400"/>
          <a:ext cx="541866" cy="5418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32AD1-A0B3-439B-ABA8-02F92B125065}">
      <dsp:nvSpPr>
        <dsp:cNvPr id="0" name=""/>
        <dsp:cNvSpPr/>
      </dsp:nvSpPr>
      <dsp:spPr>
        <a:xfrm>
          <a:off x="2372645" y="3251200"/>
          <a:ext cx="225646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Propuestas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2645" y="3251200"/>
        <a:ext cx="2256462" cy="2167466"/>
      </dsp:txXfrm>
    </dsp:sp>
    <dsp:sp modelId="{D97D13E7-56B5-4DF9-AFE0-846D590E80D2}">
      <dsp:nvSpPr>
        <dsp:cNvPr id="0" name=""/>
        <dsp:cNvSpPr/>
      </dsp:nvSpPr>
      <dsp:spPr>
        <a:xfrm>
          <a:off x="3229943" y="2438400"/>
          <a:ext cx="541866" cy="541866"/>
        </a:xfrm>
        <a:prstGeom prst="ellipse">
          <a:avLst/>
        </a:prstGeom>
        <a:solidFill>
          <a:schemeClr val="accent3">
            <a:hueOff val="-3378527"/>
            <a:satOff val="2390"/>
            <a:lumOff val="71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B860-63BB-45D2-86C2-5A562994C3DE}">
      <dsp:nvSpPr>
        <dsp:cNvPr id="0" name=""/>
        <dsp:cNvSpPr/>
      </dsp:nvSpPr>
      <dsp:spPr>
        <a:xfrm>
          <a:off x="4741931" y="0"/>
          <a:ext cx="232776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931" y="0"/>
        <a:ext cx="2327766" cy="2167466"/>
      </dsp:txXfrm>
    </dsp:sp>
    <dsp:sp modelId="{D2FAB986-B3C0-42C1-88C0-DB5E007A8C55}">
      <dsp:nvSpPr>
        <dsp:cNvPr id="0" name=""/>
        <dsp:cNvSpPr/>
      </dsp:nvSpPr>
      <dsp:spPr>
        <a:xfrm>
          <a:off x="5634881" y="2438400"/>
          <a:ext cx="541866" cy="541866"/>
        </a:xfrm>
        <a:prstGeom prst="ellipse">
          <a:avLst/>
        </a:prstGeom>
        <a:solidFill>
          <a:schemeClr val="accent3">
            <a:hueOff val="-6757053"/>
            <a:satOff val="4780"/>
            <a:lumOff val="143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F655E-69C6-4C25-9F27-9C2996144D16}">
      <dsp:nvSpPr>
        <dsp:cNvPr id="0" name=""/>
        <dsp:cNvSpPr/>
      </dsp:nvSpPr>
      <dsp:spPr>
        <a:xfrm>
          <a:off x="7182520" y="3251200"/>
          <a:ext cx="2871212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2520" y="3251200"/>
        <a:ext cx="2871212" cy="2167466"/>
      </dsp:txXfrm>
    </dsp:sp>
    <dsp:sp modelId="{C75C288B-4033-4056-9AB8-99B0717B283D}">
      <dsp:nvSpPr>
        <dsp:cNvPr id="0" name=""/>
        <dsp:cNvSpPr/>
      </dsp:nvSpPr>
      <dsp:spPr>
        <a:xfrm>
          <a:off x="8347193" y="2438400"/>
          <a:ext cx="541866" cy="541866"/>
        </a:xfrm>
        <a:prstGeom prst="ellipse">
          <a:avLst/>
        </a:prstGeom>
        <a:solidFill>
          <a:schemeClr val="accent3">
            <a:hueOff val="-10135580"/>
            <a:satOff val="7170"/>
            <a:lumOff val="215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608AE-9C99-4DE5-A38D-BE06A6B39B66}">
      <dsp:nvSpPr>
        <dsp:cNvPr id="0" name=""/>
        <dsp:cNvSpPr/>
      </dsp:nvSpPr>
      <dsp:spPr>
        <a:xfrm>
          <a:off x="3118" y="126112"/>
          <a:ext cx="3694671" cy="25426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77590" y="200584"/>
        <a:ext cx="3545727" cy="2393729"/>
      </dsp:txXfrm>
    </dsp:sp>
    <dsp:sp modelId="{DCFA3AB9-F343-4252-AC54-61E562D2B65E}">
      <dsp:nvSpPr>
        <dsp:cNvPr id="0" name=""/>
        <dsp:cNvSpPr/>
      </dsp:nvSpPr>
      <dsp:spPr>
        <a:xfrm>
          <a:off x="372586" y="2668785"/>
          <a:ext cx="369467" cy="138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501"/>
              </a:lnTo>
              <a:lnTo>
                <a:pt x="369467" y="138550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D32D6-90A2-4304-A985-D75334046177}">
      <dsp:nvSpPr>
        <dsp:cNvPr id="0" name=""/>
        <dsp:cNvSpPr/>
      </dsp:nvSpPr>
      <dsp:spPr>
        <a:xfrm>
          <a:off x="742053" y="3130619"/>
          <a:ext cx="3186935" cy="184733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Jefe de la comunidad</a:t>
          </a:r>
          <a:endParaRPr lang="es-ES" sz="4700" kern="1200" dirty="0"/>
        </a:p>
      </dsp:txBody>
      <dsp:txXfrm>
        <a:off x="796160" y="3184726"/>
        <a:ext cx="3078721" cy="1739121"/>
      </dsp:txXfrm>
    </dsp:sp>
    <dsp:sp modelId="{C29F5A84-FC4C-4E5A-A218-B29340D87BA1}">
      <dsp:nvSpPr>
        <dsp:cNvPr id="0" name=""/>
        <dsp:cNvSpPr/>
      </dsp:nvSpPr>
      <dsp:spPr>
        <a:xfrm>
          <a:off x="4621458" y="126112"/>
          <a:ext cx="3694671" cy="26202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698201" y="202855"/>
        <a:ext cx="3541185" cy="2466719"/>
      </dsp:txXfrm>
    </dsp:sp>
    <dsp:sp modelId="{DDC2EC17-4F98-47EC-926A-70A52AF28187}">
      <dsp:nvSpPr>
        <dsp:cNvPr id="0" name=""/>
        <dsp:cNvSpPr/>
      </dsp:nvSpPr>
      <dsp:spPr>
        <a:xfrm>
          <a:off x="4990925" y="2746317"/>
          <a:ext cx="369467" cy="138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501"/>
              </a:lnTo>
              <a:lnTo>
                <a:pt x="369467" y="1385501"/>
              </a:lnTo>
            </a:path>
          </a:pathLst>
        </a:custGeom>
        <a:noFill/>
        <a:ln w="34925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CA706-A27C-4100-9714-47D00A1C30FD}">
      <dsp:nvSpPr>
        <dsp:cNvPr id="0" name=""/>
        <dsp:cNvSpPr/>
      </dsp:nvSpPr>
      <dsp:spPr>
        <a:xfrm>
          <a:off x="5360393" y="3208151"/>
          <a:ext cx="3244778" cy="184733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Líder de las mujeres</a:t>
          </a:r>
          <a:endParaRPr lang="es-ES" sz="4700" kern="1200" dirty="0"/>
        </a:p>
      </dsp:txBody>
      <dsp:txXfrm>
        <a:off x="5414500" y="3262258"/>
        <a:ext cx="3136564" cy="17391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503A1-BE7E-42A2-85F3-22B840A3DB4E}">
      <dsp:nvSpPr>
        <dsp:cNvPr id="0" name=""/>
        <dsp:cNvSpPr/>
      </dsp:nvSpPr>
      <dsp:spPr>
        <a:xfrm>
          <a:off x="345673" y="158202"/>
          <a:ext cx="5481264" cy="23605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20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u="sng" kern="1200" dirty="0" smtClean="0">
              <a:effectLst/>
            </a:rPr>
            <a:t>Turismo comunitario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    - Conservación los   recursos.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    - Condiciones de seguridad para el                                                                                                                                                                                                     turista.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    - Desarrollo del turismo comunitario de      calidad.</a:t>
          </a:r>
          <a:endParaRPr lang="es-ES" sz="1800" kern="1200" dirty="0"/>
        </a:p>
      </dsp:txBody>
      <dsp:txXfrm>
        <a:off x="345673" y="158202"/>
        <a:ext cx="5481264" cy="2360557"/>
      </dsp:txXfrm>
    </dsp:sp>
    <dsp:sp modelId="{80374A3C-11C1-4F0B-8B4A-741744C01D3E}">
      <dsp:nvSpPr>
        <dsp:cNvPr id="0" name=""/>
        <dsp:cNvSpPr/>
      </dsp:nvSpPr>
      <dsp:spPr>
        <a:xfrm>
          <a:off x="80387" y="329227"/>
          <a:ext cx="1424431" cy="15035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92C4CD-732E-4660-B7A5-EB1E591314AC}">
      <dsp:nvSpPr>
        <dsp:cNvPr id="0" name=""/>
        <dsp:cNvSpPr/>
      </dsp:nvSpPr>
      <dsp:spPr>
        <a:xfrm>
          <a:off x="6482793" y="145560"/>
          <a:ext cx="5481264" cy="23858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201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sng" kern="1200" dirty="0" smtClean="0">
              <a:effectLst/>
            </a:rPr>
            <a:t>Manipulación de alimentos y bebidas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- Cadena Alimentaria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- Higiene de los alimentos, utensilios y el sitio de preparación.</a:t>
          </a:r>
        </a:p>
      </dsp:txBody>
      <dsp:txXfrm>
        <a:off x="6482793" y="145560"/>
        <a:ext cx="5481264" cy="2385840"/>
      </dsp:txXfrm>
    </dsp:sp>
    <dsp:sp modelId="{E009FE5F-B65D-4405-9472-54D870552CF7}">
      <dsp:nvSpPr>
        <dsp:cNvPr id="0" name=""/>
        <dsp:cNvSpPr/>
      </dsp:nvSpPr>
      <dsp:spPr>
        <a:xfrm rot="5400000">
          <a:off x="6064211" y="430161"/>
          <a:ext cx="1579417" cy="12411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03CACE-3BFD-4F7F-8C52-7AAEEE0C1629}">
      <dsp:nvSpPr>
        <dsp:cNvPr id="0" name=""/>
        <dsp:cNvSpPr/>
      </dsp:nvSpPr>
      <dsp:spPr>
        <a:xfrm>
          <a:off x="3474739" y="2834375"/>
          <a:ext cx="5481264" cy="19938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201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0" u="sng" kern="1200" dirty="0" smtClean="0">
              <a:effectLst/>
            </a:rPr>
            <a:t>Técnicas de guiar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- Actitudes, aptitudes y habilidades.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- Servicios que presta el guía.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effectLst/>
            </a:rPr>
            <a:t>- Manejo de grupos.</a:t>
          </a:r>
          <a:endParaRPr lang="es-ES" sz="1800" kern="1200" dirty="0"/>
        </a:p>
      </dsp:txBody>
      <dsp:txXfrm>
        <a:off x="3474739" y="2834375"/>
        <a:ext cx="5481264" cy="1993844"/>
      </dsp:txXfrm>
    </dsp:sp>
    <dsp:sp modelId="{1737669E-2EA9-4620-8257-51E320C4896C}">
      <dsp:nvSpPr>
        <dsp:cNvPr id="0" name=""/>
        <dsp:cNvSpPr/>
      </dsp:nvSpPr>
      <dsp:spPr>
        <a:xfrm>
          <a:off x="2806670" y="2727432"/>
          <a:ext cx="1666454" cy="179853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1C2A1-082F-49EF-9E15-56E620325921}">
      <dsp:nvSpPr>
        <dsp:cNvPr id="0" name=""/>
        <dsp:cNvSpPr/>
      </dsp:nvSpPr>
      <dsp:spPr>
        <a:xfrm>
          <a:off x="4057" y="1136587"/>
          <a:ext cx="5377913" cy="6326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684BAF-95EB-4EF7-8EEC-7B46BF28064A}">
      <dsp:nvSpPr>
        <dsp:cNvPr id="0" name=""/>
        <dsp:cNvSpPr/>
      </dsp:nvSpPr>
      <dsp:spPr>
        <a:xfrm>
          <a:off x="4057" y="1374202"/>
          <a:ext cx="395080" cy="395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F48C-F29E-434A-A5F2-57871946DB98}">
      <dsp:nvSpPr>
        <dsp:cNvPr id="0" name=""/>
        <dsp:cNvSpPr/>
      </dsp:nvSpPr>
      <dsp:spPr>
        <a:xfrm>
          <a:off x="4057" y="0"/>
          <a:ext cx="5377913" cy="113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Conclusiones</a:t>
          </a:r>
          <a:endParaRPr lang="es-ES" sz="5200" kern="1200" dirty="0"/>
        </a:p>
      </dsp:txBody>
      <dsp:txXfrm>
        <a:off x="4057" y="0"/>
        <a:ext cx="5377913" cy="1136587"/>
      </dsp:txXfrm>
    </dsp:sp>
    <dsp:sp modelId="{1792673F-6BC6-4947-9505-5B75BF48C723}">
      <dsp:nvSpPr>
        <dsp:cNvPr id="0" name=""/>
        <dsp:cNvSpPr/>
      </dsp:nvSpPr>
      <dsp:spPr>
        <a:xfrm>
          <a:off x="4057" y="2295124"/>
          <a:ext cx="395071" cy="39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986831-59A1-4E88-8C35-44D1B2F7E6B9}">
      <dsp:nvSpPr>
        <dsp:cNvPr id="0" name=""/>
        <dsp:cNvSpPr/>
      </dsp:nvSpPr>
      <dsp:spPr>
        <a:xfrm>
          <a:off x="380511" y="2032203"/>
          <a:ext cx="5001459" cy="92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Teorías de soporte</a:t>
          </a:r>
          <a:endParaRPr lang="es-ES" sz="2800" kern="1200" dirty="0"/>
        </a:p>
      </dsp:txBody>
      <dsp:txXfrm>
        <a:off x="380511" y="2032203"/>
        <a:ext cx="5001459" cy="920911"/>
      </dsp:txXfrm>
    </dsp:sp>
    <dsp:sp modelId="{C8972FE4-584C-413E-94FA-2143F4D09E05}">
      <dsp:nvSpPr>
        <dsp:cNvPr id="0" name=""/>
        <dsp:cNvSpPr/>
      </dsp:nvSpPr>
      <dsp:spPr>
        <a:xfrm>
          <a:off x="4057" y="3216035"/>
          <a:ext cx="395071" cy="39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-2027116"/>
              <a:satOff val="1434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D4DA22-ACCC-4347-84BC-A7EE7A104404}">
      <dsp:nvSpPr>
        <dsp:cNvPr id="0" name=""/>
        <dsp:cNvSpPr/>
      </dsp:nvSpPr>
      <dsp:spPr>
        <a:xfrm>
          <a:off x="380511" y="2953115"/>
          <a:ext cx="5001459" cy="92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Turismo Comunitario</a:t>
          </a:r>
          <a:endParaRPr lang="es-ES" sz="2800" kern="1200" dirty="0"/>
        </a:p>
      </dsp:txBody>
      <dsp:txXfrm>
        <a:off x="380511" y="2953115"/>
        <a:ext cx="5001459" cy="920911"/>
      </dsp:txXfrm>
    </dsp:sp>
    <dsp:sp modelId="{73BDA729-3E0E-4386-92E4-0F6CEA0A466C}">
      <dsp:nvSpPr>
        <dsp:cNvPr id="0" name=""/>
        <dsp:cNvSpPr/>
      </dsp:nvSpPr>
      <dsp:spPr>
        <a:xfrm>
          <a:off x="4057" y="4136947"/>
          <a:ext cx="395071" cy="39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-4054232"/>
              <a:satOff val="2868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CC6F3A-6C46-4AFC-A9BB-ADB5401EFE0C}">
      <dsp:nvSpPr>
        <dsp:cNvPr id="0" name=""/>
        <dsp:cNvSpPr/>
      </dsp:nvSpPr>
      <dsp:spPr>
        <a:xfrm>
          <a:off x="380511" y="3874027"/>
          <a:ext cx="5001459" cy="92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Rol de la mujer</a:t>
          </a:r>
          <a:endParaRPr lang="es-ES" sz="2800" kern="1200" dirty="0"/>
        </a:p>
      </dsp:txBody>
      <dsp:txXfrm>
        <a:off x="380511" y="3874027"/>
        <a:ext cx="5001459" cy="920911"/>
      </dsp:txXfrm>
    </dsp:sp>
    <dsp:sp modelId="{F8AD65F9-3C84-40E8-AFF0-7B88F0C2D62A}">
      <dsp:nvSpPr>
        <dsp:cNvPr id="0" name=""/>
        <dsp:cNvSpPr/>
      </dsp:nvSpPr>
      <dsp:spPr>
        <a:xfrm>
          <a:off x="5650866" y="1136587"/>
          <a:ext cx="5377913" cy="632695"/>
        </a:xfrm>
        <a:prstGeom prst="rect">
          <a:avLst/>
        </a:prstGeom>
        <a:gradFill rotWithShape="0">
          <a:gsLst>
            <a:gs pos="0">
              <a:schemeClr val="accent3">
                <a:hueOff val="-10135580"/>
                <a:satOff val="7170"/>
                <a:lumOff val="215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-10135580"/>
                <a:satOff val="7170"/>
                <a:lumOff val="215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-10135580"/>
                <a:satOff val="7170"/>
                <a:lumOff val="215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-10135580"/>
              <a:satOff val="7170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A7D06B-B7C0-4D6D-BCDD-A8F8EDD71C36}">
      <dsp:nvSpPr>
        <dsp:cNvPr id="0" name=""/>
        <dsp:cNvSpPr/>
      </dsp:nvSpPr>
      <dsp:spPr>
        <a:xfrm>
          <a:off x="5650866" y="1374202"/>
          <a:ext cx="395080" cy="395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hueOff val="-10135580"/>
              <a:satOff val="7170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01BAB-7DFB-44E8-B97D-1DBDA556DC83}">
      <dsp:nvSpPr>
        <dsp:cNvPr id="0" name=""/>
        <dsp:cNvSpPr/>
      </dsp:nvSpPr>
      <dsp:spPr>
        <a:xfrm>
          <a:off x="5650866" y="0"/>
          <a:ext cx="5377913" cy="113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/>
            <a:t>Recomendaciones</a:t>
          </a:r>
          <a:endParaRPr lang="es-ES" sz="5200" kern="1200" dirty="0"/>
        </a:p>
      </dsp:txBody>
      <dsp:txXfrm>
        <a:off x="5650866" y="0"/>
        <a:ext cx="5377913" cy="1136587"/>
      </dsp:txXfrm>
    </dsp:sp>
    <dsp:sp modelId="{1575E367-1401-408E-8C8B-74969EECBBEC}">
      <dsp:nvSpPr>
        <dsp:cNvPr id="0" name=""/>
        <dsp:cNvSpPr/>
      </dsp:nvSpPr>
      <dsp:spPr>
        <a:xfrm>
          <a:off x="5650866" y="2295124"/>
          <a:ext cx="395071" cy="39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-6081348"/>
              <a:satOff val="4302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5C2C57-6196-4C77-BC4D-016FEB368559}">
      <dsp:nvSpPr>
        <dsp:cNvPr id="0" name=""/>
        <dsp:cNvSpPr/>
      </dsp:nvSpPr>
      <dsp:spPr>
        <a:xfrm>
          <a:off x="6027320" y="2032203"/>
          <a:ext cx="5001459" cy="92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Investigación del rol de género</a:t>
          </a:r>
          <a:endParaRPr lang="es-ES" sz="2800" kern="1200" dirty="0"/>
        </a:p>
      </dsp:txBody>
      <dsp:txXfrm>
        <a:off x="6027320" y="2032203"/>
        <a:ext cx="5001459" cy="920911"/>
      </dsp:txXfrm>
    </dsp:sp>
    <dsp:sp modelId="{C179E28A-DC76-4C35-ADDE-4E15FC2BC264}">
      <dsp:nvSpPr>
        <dsp:cNvPr id="0" name=""/>
        <dsp:cNvSpPr/>
      </dsp:nvSpPr>
      <dsp:spPr>
        <a:xfrm>
          <a:off x="5650866" y="3216035"/>
          <a:ext cx="395071" cy="39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-8108464"/>
              <a:satOff val="5736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1AE3C7-FBC8-45B8-BBE0-616E4750F5D1}">
      <dsp:nvSpPr>
        <dsp:cNvPr id="0" name=""/>
        <dsp:cNvSpPr/>
      </dsp:nvSpPr>
      <dsp:spPr>
        <a:xfrm>
          <a:off x="6027320" y="2953115"/>
          <a:ext cx="5001459" cy="92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Apoyo</a:t>
          </a:r>
          <a:endParaRPr lang="es-ES" sz="2800" kern="1200" dirty="0"/>
        </a:p>
      </dsp:txBody>
      <dsp:txXfrm>
        <a:off x="6027320" y="2953115"/>
        <a:ext cx="5001459" cy="920911"/>
      </dsp:txXfrm>
    </dsp:sp>
    <dsp:sp modelId="{170EC27D-B896-4B0A-84AC-37EDDF923277}">
      <dsp:nvSpPr>
        <dsp:cNvPr id="0" name=""/>
        <dsp:cNvSpPr/>
      </dsp:nvSpPr>
      <dsp:spPr>
        <a:xfrm>
          <a:off x="5650866" y="4136947"/>
          <a:ext cx="395071" cy="39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-10135580"/>
              <a:satOff val="7170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104574-65B3-453A-B98B-89A0875135AB}">
      <dsp:nvSpPr>
        <dsp:cNvPr id="0" name=""/>
        <dsp:cNvSpPr/>
      </dsp:nvSpPr>
      <dsp:spPr>
        <a:xfrm>
          <a:off x="6027320" y="3874027"/>
          <a:ext cx="5001459" cy="92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Publicidad</a:t>
          </a:r>
          <a:endParaRPr lang="es-ES" sz="2800" kern="1200" dirty="0"/>
        </a:p>
      </dsp:txBody>
      <dsp:txXfrm>
        <a:off x="6027320" y="3874027"/>
        <a:ext cx="5001459" cy="920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8A86-64F1-447C-B17C-4E86551BEDE0}">
      <dsp:nvSpPr>
        <dsp:cNvPr id="0" name=""/>
        <dsp:cNvSpPr/>
      </dsp:nvSpPr>
      <dsp:spPr>
        <a:xfrm>
          <a:off x="0" y="1625600"/>
          <a:ext cx="11174549" cy="216746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A3CAF-CF72-4475-866A-94F5BD326E94}">
      <dsp:nvSpPr>
        <dsp:cNvPr id="0" name=""/>
        <dsp:cNvSpPr/>
      </dsp:nvSpPr>
      <dsp:spPr>
        <a:xfrm>
          <a:off x="5033" y="0"/>
          <a:ext cx="242097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  <a:endParaRPr lang="es-E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3" y="0"/>
        <a:ext cx="2420970" cy="2167466"/>
      </dsp:txXfrm>
    </dsp:sp>
    <dsp:sp modelId="{00141FBC-3978-42BA-8DF4-BA1854F69F66}">
      <dsp:nvSpPr>
        <dsp:cNvPr id="0" name=""/>
        <dsp:cNvSpPr/>
      </dsp:nvSpPr>
      <dsp:spPr>
        <a:xfrm>
          <a:off x="944585" y="2438400"/>
          <a:ext cx="541866" cy="5418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32AD1-A0B3-439B-ABA8-02F92B125065}">
      <dsp:nvSpPr>
        <dsp:cNvPr id="0" name=""/>
        <dsp:cNvSpPr/>
      </dsp:nvSpPr>
      <dsp:spPr>
        <a:xfrm>
          <a:off x="2547052" y="3251200"/>
          <a:ext cx="242097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Referencial</a:t>
          </a:r>
          <a:endParaRPr lang="es-E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7052" y="3251200"/>
        <a:ext cx="2420970" cy="2167466"/>
      </dsp:txXfrm>
    </dsp:sp>
    <dsp:sp modelId="{D97D13E7-56B5-4DF9-AFE0-846D590E80D2}">
      <dsp:nvSpPr>
        <dsp:cNvPr id="0" name=""/>
        <dsp:cNvSpPr/>
      </dsp:nvSpPr>
      <dsp:spPr>
        <a:xfrm>
          <a:off x="3486604" y="2438400"/>
          <a:ext cx="541866" cy="541866"/>
        </a:xfrm>
        <a:prstGeom prst="ellipse">
          <a:avLst/>
        </a:prstGeom>
        <a:solidFill>
          <a:schemeClr val="accent3">
            <a:hueOff val="-3378527"/>
            <a:satOff val="2390"/>
            <a:lumOff val="719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F1444-3124-4FBD-9003-43F988B1F2FF}">
      <dsp:nvSpPr>
        <dsp:cNvPr id="0" name=""/>
        <dsp:cNvSpPr/>
      </dsp:nvSpPr>
      <dsp:spPr>
        <a:xfrm>
          <a:off x="5089071" y="0"/>
          <a:ext cx="242097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Conceptual</a:t>
          </a:r>
          <a:endParaRPr lang="es-E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9071" y="0"/>
        <a:ext cx="2420970" cy="2167466"/>
      </dsp:txXfrm>
    </dsp:sp>
    <dsp:sp modelId="{1689DB9D-41BC-4C37-8B8F-DEED8AB6263A}">
      <dsp:nvSpPr>
        <dsp:cNvPr id="0" name=""/>
        <dsp:cNvSpPr/>
      </dsp:nvSpPr>
      <dsp:spPr>
        <a:xfrm>
          <a:off x="6028623" y="2438400"/>
          <a:ext cx="541866" cy="541866"/>
        </a:xfrm>
        <a:prstGeom prst="ellipse">
          <a:avLst/>
        </a:prstGeom>
        <a:solidFill>
          <a:schemeClr val="accent3">
            <a:hueOff val="-6757053"/>
            <a:satOff val="4780"/>
            <a:lumOff val="143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465EA-F85A-4E8D-9A75-28D02CB6F398}">
      <dsp:nvSpPr>
        <dsp:cNvPr id="0" name=""/>
        <dsp:cNvSpPr/>
      </dsp:nvSpPr>
      <dsp:spPr>
        <a:xfrm>
          <a:off x="7631090" y="3251200"/>
          <a:ext cx="2420970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Marco Legar</a:t>
          </a:r>
          <a:endParaRPr lang="es-ES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1090" y="3251200"/>
        <a:ext cx="2420970" cy="2167466"/>
      </dsp:txXfrm>
    </dsp:sp>
    <dsp:sp modelId="{C6EE0BB7-CBA1-42BC-913B-C8922E2EE4E9}">
      <dsp:nvSpPr>
        <dsp:cNvPr id="0" name=""/>
        <dsp:cNvSpPr/>
      </dsp:nvSpPr>
      <dsp:spPr>
        <a:xfrm>
          <a:off x="8570642" y="2438400"/>
          <a:ext cx="541866" cy="541866"/>
        </a:xfrm>
        <a:prstGeom prst="ellipse">
          <a:avLst/>
        </a:prstGeom>
        <a:solidFill>
          <a:schemeClr val="accent3">
            <a:hueOff val="-10135580"/>
            <a:satOff val="7170"/>
            <a:lumOff val="215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9D515-225B-4E53-BDCA-D132CE85E0C4}">
      <dsp:nvSpPr>
        <dsp:cNvPr id="0" name=""/>
        <dsp:cNvSpPr/>
      </dsp:nvSpPr>
      <dsp:spPr>
        <a:xfrm>
          <a:off x="3503" y="1882317"/>
          <a:ext cx="2898515" cy="1654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Económico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Ambiental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67" y="1920381"/>
        <a:ext cx="2822387" cy="1223468"/>
      </dsp:txXfrm>
    </dsp:sp>
    <dsp:sp modelId="{5CA30FC9-14BC-4A3A-9B90-12413DCE845C}">
      <dsp:nvSpPr>
        <dsp:cNvPr id="0" name=""/>
        <dsp:cNvSpPr/>
      </dsp:nvSpPr>
      <dsp:spPr>
        <a:xfrm>
          <a:off x="1710426" y="2041291"/>
          <a:ext cx="3155270" cy="3155270"/>
        </a:xfrm>
        <a:prstGeom prst="leftCircularArrow">
          <a:avLst>
            <a:gd name="adj1" fmla="val 3184"/>
            <a:gd name="adj2" fmla="val 392066"/>
            <a:gd name="adj3" fmla="val 2355827"/>
            <a:gd name="adj4" fmla="val 9212740"/>
            <a:gd name="adj5" fmla="val 371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44D20-56CB-436C-B56A-9605F9C8E4C6}">
      <dsp:nvSpPr>
        <dsp:cNvPr id="0" name=""/>
        <dsp:cNvSpPr/>
      </dsp:nvSpPr>
      <dsp:spPr>
        <a:xfrm>
          <a:off x="684822" y="3248685"/>
          <a:ext cx="2576458" cy="102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Desarrollo Sostenible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831" y="3278694"/>
        <a:ext cx="2516440" cy="964554"/>
      </dsp:txXfrm>
    </dsp:sp>
    <dsp:sp modelId="{D7640979-47E9-48F5-BB90-6429108D3FFF}">
      <dsp:nvSpPr>
        <dsp:cNvPr id="0" name=""/>
        <dsp:cNvSpPr/>
      </dsp:nvSpPr>
      <dsp:spPr>
        <a:xfrm>
          <a:off x="3702428" y="1785925"/>
          <a:ext cx="2898515" cy="1846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-3277655"/>
              <a:satOff val="19905"/>
              <a:lumOff val="7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social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R.R.H.H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Capital productivo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4928" y="2224171"/>
        <a:ext cx="2813515" cy="1366069"/>
      </dsp:txXfrm>
    </dsp:sp>
    <dsp:sp modelId="{05A0C0AC-47EE-4DCC-A0B2-32248F779676}">
      <dsp:nvSpPr>
        <dsp:cNvPr id="0" name=""/>
        <dsp:cNvSpPr/>
      </dsp:nvSpPr>
      <dsp:spPr>
        <a:xfrm>
          <a:off x="5403078" y="167626"/>
          <a:ext cx="3530926" cy="3530926"/>
        </a:xfrm>
        <a:prstGeom prst="circularArrow">
          <a:avLst>
            <a:gd name="adj1" fmla="val 2845"/>
            <a:gd name="adj2" fmla="val 347574"/>
            <a:gd name="adj3" fmla="val 19222467"/>
            <a:gd name="adj4" fmla="val 12321062"/>
            <a:gd name="adj5" fmla="val 3319"/>
          </a:avLst>
        </a:prstGeom>
        <a:gradFill rotWithShape="0">
          <a:gsLst>
            <a:gs pos="0">
              <a:schemeClr val="accent5">
                <a:hueOff val="-6555310"/>
                <a:satOff val="39811"/>
                <a:lumOff val="1470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-6555310"/>
                <a:satOff val="39811"/>
                <a:lumOff val="1470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-6555310"/>
                <a:satOff val="39811"/>
                <a:lumOff val="1470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3F0AA2-6802-46D7-A64E-708984A73BF8}">
      <dsp:nvSpPr>
        <dsp:cNvPr id="0" name=""/>
        <dsp:cNvSpPr/>
      </dsp:nvSpPr>
      <dsp:spPr>
        <a:xfrm>
          <a:off x="4383206" y="1223778"/>
          <a:ext cx="2576458" cy="102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77655"/>
                <a:satOff val="19905"/>
                <a:lumOff val="735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-3277655"/>
                <a:satOff val="19905"/>
                <a:lumOff val="735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-3277655"/>
                <a:satOff val="19905"/>
                <a:lumOff val="735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Desarrollo Local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3215" y="1253787"/>
        <a:ext cx="2516440" cy="964554"/>
      </dsp:txXfrm>
    </dsp:sp>
    <dsp:sp modelId="{2E909EB3-AFF7-4F23-AB05-40FC54AAD48D}">
      <dsp:nvSpPr>
        <dsp:cNvPr id="0" name=""/>
        <dsp:cNvSpPr/>
      </dsp:nvSpPr>
      <dsp:spPr>
        <a:xfrm>
          <a:off x="7447251" y="2144848"/>
          <a:ext cx="2806719" cy="1128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-6555310"/>
              <a:satOff val="39811"/>
              <a:lumOff val="1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Igualdad de derechos.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3232" y="2170829"/>
        <a:ext cx="2754757" cy="835085"/>
      </dsp:txXfrm>
    </dsp:sp>
    <dsp:sp modelId="{8D39A636-66A3-44B8-9A87-3DDC8C189F70}">
      <dsp:nvSpPr>
        <dsp:cNvPr id="0" name=""/>
        <dsp:cNvSpPr/>
      </dsp:nvSpPr>
      <dsp:spPr>
        <a:xfrm>
          <a:off x="7967092" y="3052746"/>
          <a:ext cx="2576458" cy="1024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55310"/>
                <a:satOff val="39811"/>
                <a:lumOff val="1470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-6555310"/>
                <a:satOff val="39811"/>
                <a:lumOff val="1470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-6555310"/>
                <a:satOff val="39811"/>
                <a:lumOff val="1470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del Feminismo</a:t>
          </a:r>
          <a:endParaRPr lang="es-E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7101" y="3082755"/>
        <a:ext cx="2516440" cy="964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01627-CBFD-4255-8513-F0A5CBD246BF}">
      <dsp:nvSpPr>
        <dsp:cNvPr id="0" name=""/>
        <dsp:cNvSpPr/>
      </dsp:nvSpPr>
      <dsp:spPr>
        <a:xfrm rot="5400000">
          <a:off x="695922" y="1339837"/>
          <a:ext cx="2092475" cy="348183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364EC-2E32-404F-BDDD-AB681E6ADA39}">
      <dsp:nvSpPr>
        <dsp:cNvPr id="0" name=""/>
        <dsp:cNvSpPr/>
      </dsp:nvSpPr>
      <dsp:spPr>
        <a:xfrm>
          <a:off x="346636" y="2380155"/>
          <a:ext cx="3143417" cy="275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Igualdad de género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900" kern="1200" dirty="0"/>
        </a:p>
      </dsp:txBody>
      <dsp:txXfrm>
        <a:off x="346636" y="2380155"/>
        <a:ext cx="3143417" cy="2755389"/>
      </dsp:txXfrm>
    </dsp:sp>
    <dsp:sp modelId="{B65F6B90-BAF7-437F-9A56-B9B91B23C037}">
      <dsp:nvSpPr>
        <dsp:cNvPr id="0" name=""/>
        <dsp:cNvSpPr/>
      </dsp:nvSpPr>
      <dsp:spPr>
        <a:xfrm>
          <a:off x="2896956" y="1083501"/>
          <a:ext cx="593097" cy="593097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48204"/>
            <a:satOff val="-2178"/>
            <a:lumOff val="16589"/>
            <a:alphaOff val="0"/>
          </a:schemeClr>
        </a:solidFill>
        <a:ln w="34925" cap="flat" cmpd="sng" algn="in">
          <a:solidFill>
            <a:schemeClr val="accent4">
              <a:shade val="50000"/>
              <a:hueOff val="48204"/>
              <a:satOff val="-2178"/>
              <a:lumOff val="16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6958E-F541-424B-8327-091714A77B94}">
      <dsp:nvSpPr>
        <dsp:cNvPr id="0" name=""/>
        <dsp:cNvSpPr/>
      </dsp:nvSpPr>
      <dsp:spPr>
        <a:xfrm rot="5400000">
          <a:off x="4544079" y="387607"/>
          <a:ext cx="2092475" cy="348183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96408"/>
            <a:satOff val="-4356"/>
            <a:lumOff val="33178"/>
            <a:alphaOff val="0"/>
          </a:schemeClr>
        </a:solidFill>
        <a:ln w="34925" cap="flat" cmpd="sng" algn="in">
          <a:solidFill>
            <a:schemeClr val="accent4">
              <a:shade val="50000"/>
              <a:hueOff val="96408"/>
              <a:satOff val="-4356"/>
              <a:lumOff val="33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AD8F-4829-42EC-BA54-062FFF720E40}">
      <dsp:nvSpPr>
        <dsp:cNvPr id="0" name=""/>
        <dsp:cNvSpPr/>
      </dsp:nvSpPr>
      <dsp:spPr>
        <a:xfrm>
          <a:off x="4045795" y="1414864"/>
          <a:ext cx="3507425" cy="275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Rol de la mujer</a:t>
          </a:r>
          <a:endParaRPr lang="es-ES" sz="4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Ecuador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Ámbito Laboral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Turismo Comunitario</a:t>
          </a:r>
          <a:endParaRPr lang="es-ES" sz="2000" kern="1200" dirty="0"/>
        </a:p>
      </dsp:txBody>
      <dsp:txXfrm>
        <a:off x="4045795" y="1414864"/>
        <a:ext cx="3507425" cy="2755389"/>
      </dsp:txXfrm>
    </dsp:sp>
    <dsp:sp modelId="{7DD531E9-BB81-4BF5-BFFC-EA3FA6907866}">
      <dsp:nvSpPr>
        <dsp:cNvPr id="0" name=""/>
        <dsp:cNvSpPr/>
      </dsp:nvSpPr>
      <dsp:spPr>
        <a:xfrm>
          <a:off x="6745113" y="131270"/>
          <a:ext cx="593097" cy="593097"/>
        </a:xfrm>
        <a:prstGeom prst="triangle">
          <a:avLst>
            <a:gd name="adj" fmla="val 100000"/>
          </a:avLst>
        </a:prstGeom>
        <a:solidFill>
          <a:schemeClr val="accent4">
            <a:shade val="50000"/>
            <a:hueOff val="96408"/>
            <a:satOff val="-4356"/>
            <a:lumOff val="33178"/>
            <a:alphaOff val="0"/>
          </a:schemeClr>
        </a:solidFill>
        <a:ln w="34925" cap="flat" cmpd="sng" algn="in">
          <a:solidFill>
            <a:schemeClr val="accent4">
              <a:shade val="50000"/>
              <a:hueOff val="96408"/>
              <a:satOff val="-4356"/>
              <a:lumOff val="33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70102-5134-4D8A-9ACC-CD551A642382}">
      <dsp:nvSpPr>
        <dsp:cNvPr id="0" name=""/>
        <dsp:cNvSpPr/>
      </dsp:nvSpPr>
      <dsp:spPr>
        <a:xfrm rot="5400000">
          <a:off x="8392236" y="-564623"/>
          <a:ext cx="2092475" cy="348183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shade val="50000"/>
            <a:hueOff val="48204"/>
            <a:satOff val="-2178"/>
            <a:lumOff val="16589"/>
            <a:alphaOff val="0"/>
          </a:schemeClr>
        </a:solidFill>
        <a:ln w="34925" cap="flat" cmpd="sng" algn="in">
          <a:solidFill>
            <a:schemeClr val="accent4">
              <a:shade val="50000"/>
              <a:hueOff val="48204"/>
              <a:satOff val="-2178"/>
              <a:lumOff val="16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6AC1D-2393-495B-B6B1-E508826E147D}">
      <dsp:nvSpPr>
        <dsp:cNvPr id="0" name=""/>
        <dsp:cNvSpPr/>
      </dsp:nvSpPr>
      <dsp:spPr>
        <a:xfrm>
          <a:off x="8042950" y="475694"/>
          <a:ext cx="3143417" cy="275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Turismo</a:t>
          </a:r>
          <a:endParaRPr lang="es-ES" sz="4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Turismo Comunitario</a:t>
          </a:r>
          <a:endParaRPr lang="es-ES" sz="2000" kern="1200" dirty="0"/>
        </a:p>
      </dsp:txBody>
      <dsp:txXfrm>
        <a:off x="8042950" y="475694"/>
        <a:ext cx="3143417" cy="2755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52D6D-342A-4161-BB68-1306D5148986}">
      <dsp:nvSpPr>
        <dsp:cNvPr id="0" name=""/>
        <dsp:cNvSpPr/>
      </dsp:nvSpPr>
      <dsp:spPr>
        <a:xfrm>
          <a:off x="36467" y="1466223"/>
          <a:ext cx="2518375" cy="20147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49BF85-C069-40BE-A558-59E74C414E08}">
      <dsp:nvSpPr>
        <dsp:cNvPr id="0" name=""/>
        <dsp:cNvSpPr/>
      </dsp:nvSpPr>
      <dsp:spPr>
        <a:xfrm>
          <a:off x="158060" y="3176368"/>
          <a:ext cx="2241354" cy="70514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Constitución del Ecuador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060" y="3176368"/>
        <a:ext cx="2241354" cy="705145"/>
      </dsp:txXfrm>
    </dsp:sp>
    <dsp:sp modelId="{5B570C49-1DFF-49A4-BAB7-ED9370A58058}">
      <dsp:nvSpPr>
        <dsp:cNvPr id="0" name=""/>
        <dsp:cNvSpPr/>
      </dsp:nvSpPr>
      <dsp:spPr>
        <a:xfrm>
          <a:off x="2773387" y="1450145"/>
          <a:ext cx="2518375" cy="201470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0E873B-5762-4CC5-9B6C-A068C52A5288}">
      <dsp:nvSpPr>
        <dsp:cNvPr id="0" name=""/>
        <dsp:cNvSpPr/>
      </dsp:nvSpPr>
      <dsp:spPr>
        <a:xfrm>
          <a:off x="3000041" y="3263376"/>
          <a:ext cx="2241354" cy="70514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-1015055"/>
                <a:satOff val="-4172"/>
                <a:lumOff val="-3268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1015055"/>
                <a:satOff val="-4172"/>
                <a:lumOff val="-3268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1015055"/>
                <a:satOff val="-4172"/>
                <a:lumOff val="-3268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 de turismo del Ecuador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0041" y="3263376"/>
        <a:ext cx="2241354" cy="705145"/>
      </dsp:txXfrm>
    </dsp:sp>
    <dsp:sp modelId="{AE9F9D39-2990-4BA4-81CE-50F77063EB9B}">
      <dsp:nvSpPr>
        <dsp:cNvPr id="0" name=""/>
        <dsp:cNvSpPr/>
      </dsp:nvSpPr>
      <dsp:spPr>
        <a:xfrm>
          <a:off x="5543600" y="1278855"/>
          <a:ext cx="2518375" cy="201470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39EC4D-1BCA-4684-A932-237DB3106C62}">
      <dsp:nvSpPr>
        <dsp:cNvPr id="0" name=""/>
        <dsp:cNvSpPr/>
      </dsp:nvSpPr>
      <dsp:spPr>
        <a:xfrm>
          <a:off x="5736186" y="3045630"/>
          <a:ext cx="2309491" cy="1390306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-2030109"/>
                <a:satOff val="-8345"/>
                <a:lumOff val="-653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2030109"/>
                <a:satOff val="-8345"/>
                <a:lumOff val="-653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2030109"/>
                <a:satOff val="-8345"/>
                <a:lumOff val="-653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general de actividades turísticas del Ecuador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6186" y="3045630"/>
        <a:ext cx="2309491" cy="1390306"/>
      </dsp:txXfrm>
    </dsp:sp>
    <dsp:sp modelId="{4C2C737D-9AD9-47F8-B39D-7F5A67839C1A}">
      <dsp:nvSpPr>
        <dsp:cNvPr id="0" name=""/>
        <dsp:cNvSpPr/>
      </dsp:nvSpPr>
      <dsp:spPr>
        <a:xfrm>
          <a:off x="8313813" y="1298825"/>
          <a:ext cx="2518375" cy="20147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EA542-0F42-4C44-B4F2-E458679FBEA2}">
      <dsp:nvSpPr>
        <dsp:cNvPr id="0" name=""/>
        <dsp:cNvSpPr/>
      </dsp:nvSpPr>
      <dsp:spPr>
        <a:xfrm>
          <a:off x="8498263" y="3081219"/>
          <a:ext cx="2241354" cy="131042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-3045164"/>
                <a:satOff val="-12517"/>
                <a:lumOff val="-9804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-3045164"/>
                <a:satOff val="-12517"/>
                <a:lumOff val="-9804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-3045164"/>
                <a:satOff val="-12517"/>
                <a:lumOff val="-9804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para los centros turísticos comunitarios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8263" y="3081219"/>
        <a:ext cx="2241354" cy="1310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18A86-64F1-447C-B17C-4E86551BEDE0}">
      <dsp:nvSpPr>
        <dsp:cNvPr id="0" name=""/>
        <dsp:cNvSpPr/>
      </dsp:nvSpPr>
      <dsp:spPr>
        <a:xfrm>
          <a:off x="0" y="1625600"/>
          <a:ext cx="11174549" cy="2167466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BA3CAF-CF72-4475-866A-94F5BD326E94}">
      <dsp:nvSpPr>
        <dsp:cNvPr id="0" name=""/>
        <dsp:cNvSpPr/>
      </dsp:nvSpPr>
      <dsp:spPr>
        <a:xfrm>
          <a:off x="4910" y="0"/>
          <a:ext cx="324105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Diagnóstico Situacional</a:t>
          </a:r>
          <a:endParaRPr lang="es-E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0" y="0"/>
        <a:ext cx="3241055" cy="2167466"/>
      </dsp:txXfrm>
    </dsp:sp>
    <dsp:sp modelId="{00141FBC-3978-42BA-8DF4-BA1854F69F66}">
      <dsp:nvSpPr>
        <dsp:cNvPr id="0" name=""/>
        <dsp:cNvSpPr/>
      </dsp:nvSpPr>
      <dsp:spPr>
        <a:xfrm>
          <a:off x="1354505" y="2438400"/>
          <a:ext cx="541866" cy="5418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F32AD1-A0B3-439B-ABA8-02F92B125065}">
      <dsp:nvSpPr>
        <dsp:cNvPr id="0" name=""/>
        <dsp:cNvSpPr/>
      </dsp:nvSpPr>
      <dsp:spPr>
        <a:xfrm>
          <a:off x="3408019" y="3251200"/>
          <a:ext cx="324105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8019" y="3251200"/>
        <a:ext cx="3241055" cy="2167466"/>
      </dsp:txXfrm>
    </dsp:sp>
    <dsp:sp modelId="{D97D13E7-56B5-4DF9-AFE0-846D590E80D2}">
      <dsp:nvSpPr>
        <dsp:cNvPr id="0" name=""/>
        <dsp:cNvSpPr/>
      </dsp:nvSpPr>
      <dsp:spPr>
        <a:xfrm>
          <a:off x="4757613" y="2438400"/>
          <a:ext cx="541866" cy="541866"/>
        </a:xfrm>
        <a:prstGeom prst="ellipse">
          <a:avLst/>
        </a:prstGeom>
        <a:gradFill rotWithShape="0">
          <a:gsLst>
            <a:gs pos="0">
              <a:schemeClr val="accent5">
                <a:hueOff val="-3277655"/>
                <a:satOff val="19905"/>
                <a:lumOff val="735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-3277655"/>
                <a:satOff val="19905"/>
                <a:lumOff val="735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-3277655"/>
                <a:satOff val="19905"/>
                <a:lumOff val="735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FF1444-3124-4FBD-9003-43F988B1F2FF}">
      <dsp:nvSpPr>
        <dsp:cNvPr id="0" name=""/>
        <dsp:cNvSpPr/>
      </dsp:nvSpPr>
      <dsp:spPr>
        <a:xfrm>
          <a:off x="6811127" y="0"/>
          <a:ext cx="3241055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endParaRPr lang="es-E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1127" y="0"/>
        <a:ext cx="3241055" cy="2167466"/>
      </dsp:txXfrm>
    </dsp:sp>
    <dsp:sp modelId="{1689DB9D-41BC-4C37-8B8F-DEED8AB6263A}">
      <dsp:nvSpPr>
        <dsp:cNvPr id="0" name=""/>
        <dsp:cNvSpPr/>
      </dsp:nvSpPr>
      <dsp:spPr>
        <a:xfrm>
          <a:off x="8160722" y="2438400"/>
          <a:ext cx="541866" cy="541866"/>
        </a:xfrm>
        <a:prstGeom prst="ellipse">
          <a:avLst/>
        </a:prstGeom>
        <a:gradFill rotWithShape="0">
          <a:gsLst>
            <a:gs pos="0">
              <a:schemeClr val="accent5">
                <a:hueOff val="-6555310"/>
                <a:satOff val="39811"/>
                <a:lumOff val="14706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-6555310"/>
                <a:satOff val="39811"/>
                <a:lumOff val="14706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-6555310"/>
                <a:satOff val="39811"/>
                <a:lumOff val="14706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3EBF1-D7BD-4A89-A795-0ED427EB603D}">
      <dsp:nvSpPr>
        <dsp:cNvPr id="0" name=""/>
        <dsp:cNvSpPr/>
      </dsp:nvSpPr>
      <dsp:spPr>
        <a:xfrm>
          <a:off x="9403" y="316001"/>
          <a:ext cx="2810595" cy="18626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300" kern="1200" dirty="0"/>
        </a:p>
      </dsp:txBody>
      <dsp:txXfrm>
        <a:off x="63959" y="370557"/>
        <a:ext cx="2701483" cy="1753554"/>
      </dsp:txXfrm>
    </dsp:sp>
    <dsp:sp modelId="{907A7431-C090-427F-B869-E4E0D6E712FE}">
      <dsp:nvSpPr>
        <dsp:cNvPr id="0" name=""/>
        <dsp:cNvSpPr/>
      </dsp:nvSpPr>
      <dsp:spPr>
        <a:xfrm>
          <a:off x="3067331" y="898820"/>
          <a:ext cx="595846" cy="69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3067331" y="1038225"/>
        <a:ext cx="417092" cy="418217"/>
      </dsp:txXfrm>
    </dsp:sp>
    <dsp:sp modelId="{542359AE-32E6-4948-A33C-A6A954564458}">
      <dsp:nvSpPr>
        <dsp:cNvPr id="0" name=""/>
        <dsp:cNvSpPr/>
      </dsp:nvSpPr>
      <dsp:spPr>
        <a:xfrm>
          <a:off x="3944237" y="342123"/>
          <a:ext cx="2810595" cy="1810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300" kern="1200" dirty="0"/>
        </a:p>
      </dsp:txBody>
      <dsp:txXfrm>
        <a:off x="3997262" y="395148"/>
        <a:ext cx="2704545" cy="1704372"/>
      </dsp:txXfrm>
    </dsp:sp>
    <dsp:sp modelId="{BB9942AB-E872-49A8-AD10-C9A0EEA0D52D}">
      <dsp:nvSpPr>
        <dsp:cNvPr id="0" name=""/>
        <dsp:cNvSpPr/>
      </dsp:nvSpPr>
      <dsp:spPr>
        <a:xfrm>
          <a:off x="7002165" y="898820"/>
          <a:ext cx="595846" cy="69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>
        <a:off x="7002165" y="1038225"/>
        <a:ext cx="417092" cy="418217"/>
      </dsp:txXfrm>
    </dsp:sp>
    <dsp:sp modelId="{07A23062-07F4-4385-B444-531650AF4623}">
      <dsp:nvSpPr>
        <dsp:cNvPr id="0" name=""/>
        <dsp:cNvSpPr/>
      </dsp:nvSpPr>
      <dsp:spPr>
        <a:xfrm>
          <a:off x="7879071" y="394375"/>
          <a:ext cx="2810595" cy="17059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300" kern="1200" dirty="0"/>
        </a:p>
      </dsp:txBody>
      <dsp:txXfrm>
        <a:off x="7929036" y="444340"/>
        <a:ext cx="2710665" cy="1605989"/>
      </dsp:txXfrm>
    </dsp:sp>
    <dsp:sp modelId="{063441D0-4D37-4473-9431-C589E8ED2221}">
      <dsp:nvSpPr>
        <dsp:cNvPr id="0" name=""/>
        <dsp:cNvSpPr/>
      </dsp:nvSpPr>
      <dsp:spPr>
        <a:xfrm rot="5400000">
          <a:off x="9052323" y="2541332"/>
          <a:ext cx="637384" cy="69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/>
        </a:p>
      </dsp:txBody>
      <dsp:txXfrm rot="-5400000">
        <a:off x="9161907" y="2571154"/>
        <a:ext cx="418217" cy="446169"/>
      </dsp:txXfrm>
    </dsp:sp>
    <dsp:sp modelId="{C4273625-9FE7-4935-99AF-EDB7D7D50171}">
      <dsp:nvSpPr>
        <dsp:cNvPr id="0" name=""/>
        <dsp:cNvSpPr/>
      </dsp:nvSpPr>
      <dsp:spPr>
        <a:xfrm>
          <a:off x="7879071" y="3302906"/>
          <a:ext cx="2810595" cy="1891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300" kern="1200" dirty="0"/>
        </a:p>
      </dsp:txBody>
      <dsp:txXfrm>
        <a:off x="7934462" y="3358297"/>
        <a:ext cx="2699813" cy="1780417"/>
      </dsp:txXfrm>
    </dsp:sp>
    <dsp:sp modelId="{6CCC24FB-CE15-404D-9ED6-0A63D04DCB28}">
      <dsp:nvSpPr>
        <dsp:cNvPr id="0" name=""/>
        <dsp:cNvSpPr/>
      </dsp:nvSpPr>
      <dsp:spPr>
        <a:xfrm rot="10800000">
          <a:off x="7035892" y="3899991"/>
          <a:ext cx="595846" cy="69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 rot="10800000">
        <a:off x="7214646" y="4039396"/>
        <a:ext cx="417092" cy="418217"/>
      </dsp:txXfrm>
    </dsp:sp>
    <dsp:sp modelId="{6F72AB5E-37C2-4F97-88B8-ADCCC8AB5FC7}">
      <dsp:nvSpPr>
        <dsp:cNvPr id="0" name=""/>
        <dsp:cNvSpPr/>
      </dsp:nvSpPr>
      <dsp:spPr>
        <a:xfrm>
          <a:off x="3944237" y="3405326"/>
          <a:ext cx="2810595" cy="1686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300" kern="1200" dirty="0"/>
        </a:p>
      </dsp:txBody>
      <dsp:txXfrm>
        <a:off x="3993629" y="3454718"/>
        <a:ext cx="2711811" cy="1587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B908C-5250-4E23-990D-7AAE8091C84C}">
      <dsp:nvSpPr>
        <dsp:cNvPr id="0" name=""/>
        <dsp:cNvSpPr/>
      </dsp:nvSpPr>
      <dsp:spPr>
        <a:xfrm>
          <a:off x="346425" y="4229393"/>
          <a:ext cx="6587977" cy="62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Museo Cultural de la Llama</a:t>
          </a: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425" y="4229393"/>
        <a:ext cx="6587977" cy="626249"/>
      </dsp:txXfrm>
    </dsp:sp>
    <dsp:sp modelId="{A6C04C5B-2694-4234-BAAB-09110DB5F874}">
      <dsp:nvSpPr>
        <dsp:cNvPr id="0" name=""/>
        <dsp:cNvSpPr/>
      </dsp:nvSpPr>
      <dsp:spPr>
        <a:xfrm>
          <a:off x="321134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BCAB4-A0A5-401C-9E1D-9E752B4FE861}">
      <dsp:nvSpPr>
        <dsp:cNvPr id="0" name=""/>
        <dsp:cNvSpPr/>
      </dsp:nvSpPr>
      <dsp:spPr>
        <a:xfrm>
          <a:off x="1293212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506779"/>
            <a:satOff val="359"/>
            <a:lumOff val="108"/>
            <a:alphaOff val="0"/>
          </a:schemeClr>
        </a:solidFill>
        <a:ln w="34925" cap="flat" cmpd="sng" algn="in">
          <a:solidFill>
            <a:schemeClr val="accent3">
              <a:hueOff val="-506779"/>
              <a:satOff val="359"/>
              <a:lumOff val="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78183-D175-40B9-B5E9-0EAA820F0A2F}">
      <dsp:nvSpPr>
        <dsp:cNvPr id="0" name=""/>
        <dsp:cNvSpPr/>
      </dsp:nvSpPr>
      <dsp:spPr>
        <a:xfrm>
          <a:off x="2265289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1013558"/>
            <a:satOff val="717"/>
            <a:lumOff val="216"/>
            <a:alphaOff val="0"/>
          </a:schemeClr>
        </a:solidFill>
        <a:ln w="34925" cap="flat" cmpd="sng" algn="in">
          <a:solidFill>
            <a:schemeClr val="accent3">
              <a:hueOff val="-1013558"/>
              <a:satOff val="717"/>
              <a:lumOff val="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C3DCE-1FB3-4139-8CCB-8AA09F0BF5D3}">
      <dsp:nvSpPr>
        <dsp:cNvPr id="0" name=""/>
        <dsp:cNvSpPr/>
      </dsp:nvSpPr>
      <dsp:spPr>
        <a:xfrm>
          <a:off x="3237367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1520337"/>
            <a:satOff val="1076"/>
            <a:lumOff val="323"/>
            <a:alphaOff val="0"/>
          </a:schemeClr>
        </a:solidFill>
        <a:ln w="34925" cap="flat" cmpd="sng" algn="in">
          <a:solidFill>
            <a:schemeClr val="accent3">
              <a:hueOff val="-1520337"/>
              <a:satOff val="1076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920BA-4673-4BB3-BED1-BCF75913A923}">
      <dsp:nvSpPr>
        <dsp:cNvPr id="0" name=""/>
        <dsp:cNvSpPr/>
      </dsp:nvSpPr>
      <dsp:spPr>
        <a:xfrm>
          <a:off x="4209445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2027116"/>
            <a:satOff val="1434"/>
            <a:lumOff val="431"/>
            <a:alphaOff val="0"/>
          </a:schemeClr>
        </a:solidFill>
        <a:ln w="34925" cap="flat" cmpd="sng" algn="in">
          <a:solidFill>
            <a:schemeClr val="accent3">
              <a:hueOff val="-2027116"/>
              <a:satOff val="1434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23341-C311-42BF-BB77-07CB1D6B0D87}">
      <dsp:nvSpPr>
        <dsp:cNvPr id="0" name=""/>
        <dsp:cNvSpPr/>
      </dsp:nvSpPr>
      <dsp:spPr>
        <a:xfrm>
          <a:off x="5181522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2533895"/>
            <a:satOff val="1793"/>
            <a:lumOff val="539"/>
            <a:alphaOff val="0"/>
          </a:schemeClr>
        </a:solidFill>
        <a:ln w="34925" cap="flat" cmpd="sng" algn="in">
          <a:solidFill>
            <a:schemeClr val="accent3">
              <a:hueOff val="-2533895"/>
              <a:satOff val="1793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9918-D773-4D4C-8467-ADDD49B694A5}">
      <dsp:nvSpPr>
        <dsp:cNvPr id="0" name=""/>
        <dsp:cNvSpPr/>
      </dsp:nvSpPr>
      <dsp:spPr>
        <a:xfrm>
          <a:off x="6153600" y="870852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3040674"/>
            <a:satOff val="2151"/>
            <a:lumOff val="647"/>
            <a:alphaOff val="0"/>
          </a:schemeClr>
        </a:solidFill>
        <a:ln w="34925" cap="flat" cmpd="sng" algn="in">
          <a:solidFill>
            <a:schemeClr val="accent3">
              <a:hueOff val="-3040674"/>
              <a:satOff val="2151"/>
              <a:lumOff val="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D9978-ADED-4FD5-84EE-49B155041A4C}">
      <dsp:nvSpPr>
        <dsp:cNvPr id="0" name=""/>
        <dsp:cNvSpPr/>
      </dsp:nvSpPr>
      <dsp:spPr>
        <a:xfrm>
          <a:off x="362062" y="318519"/>
          <a:ext cx="6888739" cy="62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Gastronomía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062" y="318519"/>
        <a:ext cx="6888739" cy="626249"/>
      </dsp:txXfrm>
    </dsp:sp>
    <dsp:sp modelId="{5E00A0EA-5AEF-4EDA-87D8-8C507C623270}">
      <dsp:nvSpPr>
        <dsp:cNvPr id="0" name=""/>
        <dsp:cNvSpPr/>
      </dsp:nvSpPr>
      <dsp:spPr>
        <a:xfrm>
          <a:off x="255819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3547453"/>
            <a:satOff val="2510"/>
            <a:lumOff val="755"/>
            <a:alphaOff val="0"/>
          </a:schemeClr>
        </a:solidFill>
        <a:ln w="34925" cap="flat" cmpd="sng" algn="in">
          <a:solidFill>
            <a:schemeClr val="accent3">
              <a:hueOff val="-3547453"/>
              <a:satOff val="2510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AD6EB-33CC-43AA-AA40-4C569078B25E}">
      <dsp:nvSpPr>
        <dsp:cNvPr id="0" name=""/>
        <dsp:cNvSpPr/>
      </dsp:nvSpPr>
      <dsp:spPr>
        <a:xfrm>
          <a:off x="1227897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4054232"/>
            <a:satOff val="2868"/>
            <a:lumOff val="862"/>
            <a:alphaOff val="0"/>
          </a:schemeClr>
        </a:solidFill>
        <a:ln w="34925" cap="flat" cmpd="sng" algn="in">
          <a:solidFill>
            <a:schemeClr val="accent3">
              <a:hueOff val="-4054232"/>
              <a:satOff val="2868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09FE6-8E57-4B8D-A624-F40C8DDC1C26}">
      <dsp:nvSpPr>
        <dsp:cNvPr id="0" name=""/>
        <dsp:cNvSpPr/>
      </dsp:nvSpPr>
      <dsp:spPr>
        <a:xfrm>
          <a:off x="2199975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4561011"/>
            <a:satOff val="3227"/>
            <a:lumOff val="970"/>
            <a:alphaOff val="0"/>
          </a:schemeClr>
        </a:solidFill>
        <a:ln w="34925" cap="flat" cmpd="sng" algn="in">
          <a:solidFill>
            <a:schemeClr val="accent3">
              <a:hueOff val="-4561011"/>
              <a:satOff val="3227"/>
              <a:lumOff val="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708D3-B798-4FE4-9E08-9ECEF79B4F23}">
      <dsp:nvSpPr>
        <dsp:cNvPr id="0" name=""/>
        <dsp:cNvSpPr/>
      </dsp:nvSpPr>
      <dsp:spPr>
        <a:xfrm>
          <a:off x="3172052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5067790"/>
            <a:satOff val="3585"/>
            <a:lumOff val="1078"/>
            <a:alphaOff val="0"/>
          </a:schemeClr>
        </a:solidFill>
        <a:ln w="34925" cap="flat" cmpd="sng" algn="in">
          <a:solidFill>
            <a:schemeClr val="accent3">
              <a:hueOff val="-5067790"/>
              <a:satOff val="3585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DF4B0-7183-4114-85AD-0DBE1CE6AFB2}">
      <dsp:nvSpPr>
        <dsp:cNvPr id="0" name=""/>
        <dsp:cNvSpPr/>
      </dsp:nvSpPr>
      <dsp:spPr>
        <a:xfrm>
          <a:off x="4144130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5574569"/>
            <a:satOff val="3944"/>
            <a:lumOff val="1186"/>
            <a:alphaOff val="0"/>
          </a:schemeClr>
        </a:solidFill>
        <a:ln w="34925" cap="flat" cmpd="sng" algn="in">
          <a:solidFill>
            <a:schemeClr val="accent3">
              <a:hueOff val="-5574569"/>
              <a:satOff val="3944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DF7A3-0C5A-43E6-B48A-C0E2D3D2165E}">
      <dsp:nvSpPr>
        <dsp:cNvPr id="0" name=""/>
        <dsp:cNvSpPr/>
      </dsp:nvSpPr>
      <dsp:spPr>
        <a:xfrm>
          <a:off x="5116208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6081348"/>
            <a:satOff val="4302"/>
            <a:lumOff val="1294"/>
            <a:alphaOff val="0"/>
          </a:schemeClr>
        </a:solidFill>
        <a:ln w="34925" cap="flat" cmpd="sng" algn="in">
          <a:solidFill>
            <a:schemeClr val="accent3">
              <a:hueOff val="-6081348"/>
              <a:satOff val="4302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3926D-BB2C-4947-B5FD-D482526BA3A3}">
      <dsp:nvSpPr>
        <dsp:cNvPr id="0" name=""/>
        <dsp:cNvSpPr/>
      </dsp:nvSpPr>
      <dsp:spPr>
        <a:xfrm>
          <a:off x="6088285" y="3007675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6588127"/>
            <a:satOff val="4661"/>
            <a:lumOff val="1401"/>
            <a:alphaOff val="0"/>
          </a:schemeClr>
        </a:solidFill>
        <a:ln w="34925" cap="flat" cmpd="sng" algn="in">
          <a:solidFill>
            <a:schemeClr val="accent3">
              <a:hueOff val="-6588127"/>
              <a:satOff val="4661"/>
              <a:lumOff val="14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DE899-0A91-4DB7-9BA7-8B116146265A}">
      <dsp:nvSpPr>
        <dsp:cNvPr id="0" name=""/>
        <dsp:cNvSpPr/>
      </dsp:nvSpPr>
      <dsp:spPr>
        <a:xfrm>
          <a:off x="394577" y="2381428"/>
          <a:ext cx="6888739" cy="62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Alojamiento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577" y="2381428"/>
        <a:ext cx="6888739" cy="626249"/>
      </dsp:txXfrm>
    </dsp:sp>
    <dsp:sp modelId="{0BA046ED-C6F7-4ED1-9CF5-B352C4A5A49D}">
      <dsp:nvSpPr>
        <dsp:cNvPr id="0" name=""/>
        <dsp:cNvSpPr/>
      </dsp:nvSpPr>
      <dsp:spPr>
        <a:xfrm>
          <a:off x="347256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7094906"/>
            <a:satOff val="5019"/>
            <a:lumOff val="1509"/>
            <a:alphaOff val="0"/>
          </a:schemeClr>
        </a:solidFill>
        <a:ln w="34925" cap="flat" cmpd="sng" algn="in">
          <a:solidFill>
            <a:schemeClr val="accent3">
              <a:hueOff val="-7094906"/>
              <a:satOff val="5019"/>
              <a:lumOff val="1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2DB4C-56A0-42AA-AD56-30AA034B7986}">
      <dsp:nvSpPr>
        <dsp:cNvPr id="0" name=""/>
        <dsp:cNvSpPr/>
      </dsp:nvSpPr>
      <dsp:spPr>
        <a:xfrm>
          <a:off x="1319334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7601685"/>
            <a:satOff val="5378"/>
            <a:lumOff val="1617"/>
            <a:alphaOff val="0"/>
          </a:schemeClr>
        </a:solidFill>
        <a:ln w="34925" cap="flat" cmpd="sng" algn="in">
          <a:solidFill>
            <a:schemeClr val="accent3">
              <a:hueOff val="-7601685"/>
              <a:satOff val="5378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A29E4-8493-4D46-ABC3-030152D10FC0}">
      <dsp:nvSpPr>
        <dsp:cNvPr id="0" name=""/>
        <dsp:cNvSpPr/>
      </dsp:nvSpPr>
      <dsp:spPr>
        <a:xfrm>
          <a:off x="2291411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8108464"/>
            <a:satOff val="5736"/>
            <a:lumOff val="1725"/>
            <a:alphaOff val="0"/>
          </a:schemeClr>
        </a:solidFill>
        <a:ln w="34925" cap="flat" cmpd="sng" algn="in">
          <a:solidFill>
            <a:schemeClr val="accent3">
              <a:hueOff val="-8108464"/>
              <a:satOff val="5736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2FC92-C0AC-4B42-95FD-970AFFF23293}">
      <dsp:nvSpPr>
        <dsp:cNvPr id="0" name=""/>
        <dsp:cNvSpPr/>
      </dsp:nvSpPr>
      <dsp:spPr>
        <a:xfrm>
          <a:off x="3263489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8615243"/>
            <a:satOff val="6095"/>
            <a:lumOff val="1833"/>
            <a:alphaOff val="0"/>
          </a:schemeClr>
        </a:solidFill>
        <a:ln w="34925" cap="flat" cmpd="sng" algn="in">
          <a:solidFill>
            <a:schemeClr val="accent3">
              <a:hueOff val="-8615243"/>
              <a:satOff val="6095"/>
              <a:lumOff val="1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D0A16-53F5-4273-B3A9-247865EA023A}">
      <dsp:nvSpPr>
        <dsp:cNvPr id="0" name=""/>
        <dsp:cNvSpPr/>
      </dsp:nvSpPr>
      <dsp:spPr>
        <a:xfrm>
          <a:off x="4235567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9122021"/>
            <a:satOff val="6453"/>
            <a:lumOff val="1940"/>
            <a:alphaOff val="0"/>
          </a:schemeClr>
        </a:solidFill>
        <a:ln w="34925" cap="flat" cmpd="sng" algn="in">
          <a:solidFill>
            <a:schemeClr val="accent3">
              <a:hueOff val="-9122021"/>
              <a:satOff val="6453"/>
              <a:lumOff val="1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5CAF-2A78-4F99-B125-6A0FE74B0DD9}">
      <dsp:nvSpPr>
        <dsp:cNvPr id="0" name=""/>
        <dsp:cNvSpPr/>
      </dsp:nvSpPr>
      <dsp:spPr>
        <a:xfrm>
          <a:off x="5207644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9628801"/>
            <a:satOff val="6812"/>
            <a:lumOff val="2048"/>
            <a:alphaOff val="0"/>
          </a:schemeClr>
        </a:solidFill>
        <a:ln w="34925" cap="flat" cmpd="sng" algn="in">
          <a:solidFill>
            <a:schemeClr val="accent3">
              <a:hueOff val="-9628801"/>
              <a:satOff val="6812"/>
              <a:lumOff val="2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C7D76-49D0-4773-8C45-B0D88FF7DA09}">
      <dsp:nvSpPr>
        <dsp:cNvPr id="0" name=""/>
        <dsp:cNvSpPr/>
      </dsp:nvSpPr>
      <dsp:spPr>
        <a:xfrm>
          <a:off x="6179722" y="4946160"/>
          <a:ext cx="918498" cy="153083"/>
        </a:xfrm>
        <a:prstGeom prst="parallelogram">
          <a:avLst>
            <a:gd name="adj" fmla="val 140840"/>
          </a:avLst>
        </a:prstGeom>
        <a:solidFill>
          <a:schemeClr val="accent3">
            <a:hueOff val="-10135580"/>
            <a:satOff val="7170"/>
            <a:lumOff val="2156"/>
            <a:alphaOff val="0"/>
          </a:schemeClr>
        </a:solidFill>
        <a:ln w="34925" cap="flat" cmpd="sng" algn="in">
          <a:solidFill>
            <a:schemeClr val="accent3">
              <a:hueOff val="-10135580"/>
              <a:satOff val="7170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0B5A1-75D0-4950-AA62-E332C7C38F0E}">
      <dsp:nvSpPr>
        <dsp:cNvPr id="0" name=""/>
        <dsp:cNvSpPr/>
      </dsp:nvSpPr>
      <dsp:spPr>
        <a:xfrm>
          <a:off x="199026" y="5199053"/>
          <a:ext cx="7040529" cy="64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Recorrido Mira loma</a:t>
          </a: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026" y="5199053"/>
        <a:ext cx="7040529" cy="640048"/>
      </dsp:txXfrm>
    </dsp:sp>
    <dsp:sp modelId="{35BD7960-2CB1-407E-9DCA-461099E04729}">
      <dsp:nvSpPr>
        <dsp:cNvPr id="0" name=""/>
        <dsp:cNvSpPr/>
      </dsp:nvSpPr>
      <dsp:spPr>
        <a:xfrm>
          <a:off x="16145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EE593-20F8-4F8F-9ED6-0F29C853633D}">
      <dsp:nvSpPr>
        <dsp:cNvPr id="0" name=""/>
        <dsp:cNvSpPr/>
      </dsp:nvSpPr>
      <dsp:spPr>
        <a:xfrm>
          <a:off x="1009642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917458"/>
            <a:satOff val="-377"/>
            <a:lumOff val="-127"/>
            <a:alphaOff val="0"/>
          </a:schemeClr>
        </a:solidFill>
        <a:ln w="34925" cap="flat" cmpd="sng" algn="in">
          <a:solidFill>
            <a:schemeClr val="accent2">
              <a:hueOff val="917458"/>
              <a:satOff val="-377"/>
              <a:lumOff val="-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D16F6-92D4-4753-A645-571802509D86}">
      <dsp:nvSpPr>
        <dsp:cNvPr id="0" name=""/>
        <dsp:cNvSpPr/>
      </dsp:nvSpPr>
      <dsp:spPr>
        <a:xfrm>
          <a:off x="2003139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834917"/>
            <a:satOff val="-754"/>
            <a:lumOff val="-255"/>
            <a:alphaOff val="0"/>
          </a:schemeClr>
        </a:solidFill>
        <a:ln w="34925" cap="flat" cmpd="sng" algn="in">
          <a:solidFill>
            <a:schemeClr val="accent2">
              <a:hueOff val="1834917"/>
              <a:satOff val="-754"/>
              <a:lumOff val="-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1367C-4704-4991-8406-A3049D239178}">
      <dsp:nvSpPr>
        <dsp:cNvPr id="0" name=""/>
        <dsp:cNvSpPr/>
      </dsp:nvSpPr>
      <dsp:spPr>
        <a:xfrm>
          <a:off x="2996636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2752375"/>
            <a:satOff val="-1131"/>
            <a:lumOff val="-382"/>
            <a:alphaOff val="0"/>
          </a:schemeClr>
        </a:solidFill>
        <a:ln w="34925" cap="flat" cmpd="sng" algn="in">
          <a:solidFill>
            <a:schemeClr val="accent2">
              <a:hueOff val="2752375"/>
              <a:satOff val="-1131"/>
              <a:lumOff val="-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6D63A-35C5-409A-BD5F-5311228F54AA}">
      <dsp:nvSpPr>
        <dsp:cNvPr id="0" name=""/>
        <dsp:cNvSpPr/>
      </dsp:nvSpPr>
      <dsp:spPr>
        <a:xfrm>
          <a:off x="3990133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3669833"/>
            <a:satOff val="-1508"/>
            <a:lumOff val="-510"/>
            <a:alphaOff val="0"/>
          </a:schemeClr>
        </a:solidFill>
        <a:ln w="34925" cap="flat" cmpd="sng" algn="in">
          <a:solidFill>
            <a:schemeClr val="accent2">
              <a:hueOff val="3669833"/>
              <a:satOff val="-1508"/>
              <a:lumOff val="-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061D5-99D2-4D52-8667-7CE6A69E55D0}">
      <dsp:nvSpPr>
        <dsp:cNvPr id="0" name=""/>
        <dsp:cNvSpPr/>
      </dsp:nvSpPr>
      <dsp:spPr>
        <a:xfrm>
          <a:off x="4983630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4587292"/>
            <a:satOff val="-1885"/>
            <a:lumOff val="-637"/>
            <a:alphaOff val="0"/>
          </a:schemeClr>
        </a:solidFill>
        <a:ln w="34925" cap="flat" cmpd="sng" algn="in">
          <a:solidFill>
            <a:schemeClr val="accent2">
              <a:hueOff val="4587292"/>
              <a:satOff val="-1885"/>
              <a:lumOff val="-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3F416-C5EB-452C-BAE5-0F0BE5DB522D}">
      <dsp:nvSpPr>
        <dsp:cNvPr id="0" name=""/>
        <dsp:cNvSpPr/>
      </dsp:nvSpPr>
      <dsp:spPr>
        <a:xfrm>
          <a:off x="5977127" y="906365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5504751"/>
            <a:satOff val="-2262"/>
            <a:lumOff val="-765"/>
            <a:alphaOff val="0"/>
          </a:schemeClr>
        </a:solidFill>
        <a:ln w="34925" cap="flat" cmpd="sng" algn="in">
          <a:solidFill>
            <a:schemeClr val="accent2">
              <a:hueOff val="5504751"/>
              <a:satOff val="-2262"/>
              <a:lumOff val="-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BD3E-23D0-44BB-B3B9-9D46B4B9C7D6}">
      <dsp:nvSpPr>
        <dsp:cNvPr id="0" name=""/>
        <dsp:cNvSpPr/>
      </dsp:nvSpPr>
      <dsp:spPr>
        <a:xfrm>
          <a:off x="238171" y="2795489"/>
          <a:ext cx="7040529" cy="64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Recorrido Simón Bolívar</a:t>
          </a:r>
          <a:endParaRPr lang="es-E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1" y="2795489"/>
        <a:ext cx="7040529" cy="640048"/>
      </dsp:txXfrm>
    </dsp:sp>
    <dsp:sp modelId="{34132ADC-B5DE-4E2E-8D9F-49EDBAE150B8}">
      <dsp:nvSpPr>
        <dsp:cNvPr id="0" name=""/>
        <dsp:cNvSpPr/>
      </dsp:nvSpPr>
      <dsp:spPr>
        <a:xfrm>
          <a:off x="81453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6422209"/>
            <a:satOff val="-2639"/>
            <a:lumOff val="-892"/>
            <a:alphaOff val="0"/>
          </a:schemeClr>
        </a:solidFill>
        <a:ln w="34925" cap="flat" cmpd="sng" algn="in">
          <a:solidFill>
            <a:schemeClr val="accent2">
              <a:hueOff val="6422209"/>
              <a:satOff val="-2639"/>
              <a:lumOff val="-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2BB42-1D51-4FA3-A4F7-A533DF672CA1}">
      <dsp:nvSpPr>
        <dsp:cNvPr id="0" name=""/>
        <dsp:cNvSpPr/>
      </dsp:nvSpPr>
      <dsp:spPr>
        <a:xfrm>
          <a:off x="1074950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7339667"/>
            <a:satOff val="-3016"/>
            <a:lumOff val="-1020"/>
            <a:alphaOff val="0"/>
          </a:schemeClr>
        </a:solidFill>
        <a:ln w="34925" cap="flat" cmpd="sng" algn="in">
          <a:solidFill>
            <a:schemeClr val="accent2">
              <a:hueOff val="7339667"/>
              <a:satOff val="-3016"/>
              <a:lumOff val="-1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1717-7897-47C4-A004-6006AAD36B44}">
      <dsp:nvSpPr>
        <dsp:cNvPr id="0" name=""/>
        <dsp:cNvSpPr/>
      </dsp:nvSpPr>
      <dsp:spPr>
        <a:xfrm>
          <a:off x="2068447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8257126"/>
            <a:satOff val="-3393"/>
            <a:lumOff val="-1147"/>
            <a:alphaOff val="0"/>
          </a:schemeClr>
        </a:solidFill>
        <a:ln w="34925" cap="flat" cmpd="sng" algn="in">
          <a:solidFill>
            <a:schemeClr val="accent2">
              <a:hueOff val="8257126"/>
              <a:satOff val="-3393"/>
              <a:lumOff val="-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449D5-9577-4914-A7B0-F7BC9A9E1407}">
      <dsp:nvSpPr>
        <dsp:cNvPr id="0" name=""/>
        <dsp:cNvSpPr/>
      </dsp:nvSpPr>
      <dsp:spPr>
        <a:xfrm>
          <a:off x="3061944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9174584"/>
            <a:satOff val="-3770"/>
            <a:lumOff val="-1274"/>
            <a:alphaOff val="0"/>
          </a:schemeClr>
        </a:solidFill>
        <a:ln w="34925" cap="flat" cmpd="sng" algn="in">
          <a:solidFill>
            <a:schemeClr val="accent2">
              <a:hueOff val="9174584"/>
              <a:satOff val="-3770"/>
              <a:lumOff val="-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F749A-1CAA-4D06-A946-EB71AB7AFB85}">
      <dsp:nvSpPr>
        <dsp:cNvPr id="0" name=""/>
        <dsp:cNvSpPr/>
      </dsp:nvSpPr>
      <dsp:spPr>
        <a:xfrm>
          <a:off x="4055441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0092042"/>
            <a:satOff val="-4147"/>
            <a:lumOff val="-1402"/>
            <a:alphaOff val="0"/>
          </a:schemeClr>
        </a:solidFill>
        <a:ln w="34925" cap="flat" cmpd="sng" algn="in">
          <a:solidFill>
            <a:schemeClr val="accent2">
              <a:hueOff val="10092042"/>
              <a:satOff val="-4147"/>
              <a:lumOff val="-1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A2885-0EB8-4553-9886-D84EA757778B}">
      <dsp:nvSpPr>
        <dsp:cNvPr id="0" name=""/>
        <dsp:cNvSpPr/>
      </dsp:nvSpPr>
      <dsp:spPr>
        <a:xfrm>
          <a:off x="5048938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1009501"/>
            <a:satOff val="-4524"/>
            <a:lumOff val="-1529"/>
            <a:alphaOff val="0"/>
          </a:schemeClr>
        </a:solidFill>
        <a:ln w="34925" cap="flat" cmpd="sng" algn="in">
          <a:solidFill>
            <a:schemeClr val="accent2">
              <a:hueOff val="11009501"/>
              <a:satOff val="-4524"/>
              <a:lumOff val="-1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11261-9E36-4C02-9AF2-AFA49BEB0F4C}">
      <dsp:nvSpPr>
        <dsp:cNvPr id="0" name=""/>
        <dsp:cNvSpPr/>
      </dsp:nvSpPr>
      <dsp:spPr>
        <a:xfrm>
          <a:off x="6042435" y="3435663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1926958"/>
            <a:satOff val="-4901"/>
            <a:lumOff val="-1657"/>
            <a:alphaOff val="0"/>
          </a:schemeClr>
        </a:solidFill>
        <a:ln w="34925" cap="flat" cmpd="sng" algn="in">
          <a:solidFill>
            <a:schemeClr val="accent2">
              <a:hueOff val="11926958"/>
              <a:satOff val="-4901"/>
              <a:lumOff val="-16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41BB6-2D1C-4A95-B450-51DAF71EAE71}">
      <dsp:nvSpPr>
        <dsp:cNvPr id="0" name=""/>
        <dsp:cNvSpPr/>
      </dsp:nvSpPr>
      <dsp:spPr>
        <a:xfrm>
          <a:off x="185930" y="282651"/>
          <a:ext cx="7040529" cy="64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Centro de artesanías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930" y="282651"/>
        <a:ext cx="7040529" cy="640048"/>
      </dsp:txXfrm>
    </dsp:sp>
    <dsp:sp modelId="{2268ECF2-8ED0-445C-B7FB-C118D30D99EB}">
      <dsp:nvSpPr>
        <dsp:cNvPr id="0" name=""/>
        <dsp:cNvSpPr/>
      </dsp:nvSpPr>
      <dsp:spPr>
        <a:xfrm>
          <a:off x="42261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2844417"/>
            <a:satOff val="-5278"/>
            <a:lumOff val="-1784"/>
            <a:alphaOff val="0"/>
          </a:schemeClr>
        </a:solidFill>
        <a:ln w="34925" cap="flat" cmpd="sng" algn="in">
          <a:solidFill>
            <a:schemeClr val="accent2">
              <a:hueOff val="12844417"/>
              <a:satOff val="-5278"/>
              <a:lumOff val="-1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08B08-45DE-4972-B9A5-DE4A98602192}">
      <dsp:nvSpPr>
        <dsp:cNvPr id="0" name=""/>
        <dsp:cNvSpPr/>
      </dsp:nvSpPr>
      <dsp:spPr>
        <a:xfrm>
          <a:off x="1035758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3761876"/>
            <a:satOff val="-5655"/>
            <a:lumOff val="-1912"/>
            <a:alphaOff val="0"/>
          </a:schemeClr>
        </a:solidFill>
        <a:ln w="34925" cap="flat" cmpd="sng" algn="in">
          <a:solidFill>
            <a:schemeClr val="accent2">
              <a:hueOff val="13761876"/>
              <a:satOff val="-5655"/>
              <a:lumOff val="-19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33B67-3585-435A-8F0E-6972F4D3FE52}">
      <dsp:nvSpPr>
        <dsp:cNvPr id="0" name=""/>
        <dsp:cNvSpPr/>
      </dsp:nvSpPr>
      <dsp:spPr>
        <a:xfrm>
          <a:off x="2029255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4679334"/>
            <a:satOff val="-6032"/>
            <a:lumOff val="-2039"/>
            <a:alphaOff val="0"/>
          </a:schemeClr>
        </a:solidFill>
        <a:ln w="34925" cap="flat" cmpd="sng" algn="in">
          <a:solidFill>
            <a:schemeClr val="accent2">
              <a:hueOff val="14679334"/>
              <a:satOff val="-6032"/>
              <a:lumOff val="-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CB92-3A93-46D4-891F-6555453016BD}">
      <dsp:nvSpPr>
        <dsp:cNvPr id="0" name=""/>
        <dsp:cNvSpPr/>
      </dsp:nvSpPr>
      <dsp:spPr>
        <a:xfrm>
          <a:off x="3022752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5596792"/>
            <a:satOff val="-6409"/>
            <a:lumOff val="-2167"/>
            <a:alphaOff val="0"/>
          </a:schemeClr>
        </a:solidFill>
        <a:ln w="34925" cap="flat" cmpd="sng" algn="in">
          <a:solidFill>
            <a:schemeClr val="accent2">
              <a:hueOff val="15596792"/>
              <a:satOff val="-6409"/>
              <a:lumOff val="-2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F48C-4D60-4199-8C09-2FD9E1D769E5}">
      <dsp:nvSpPr>
        <dsp:cNvPr id="0" name=""/>
        <dsp:cNvSpPr/>
      </dsp:nvSpPr>
      <dsp:spPr>
        <a:xfrm>
          <a:off x="4016249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6514251"/>
            <a:satOff val="-6786"/>
            <a:lumOff val="-2294"/>
            <a:alphaOff val="0"/>
          </a:schemeClr>
        </a:solidFill>
        <a:ln w="34925" cap="flat" cmpd="sng" algn="in">
          <a:solidFill>
            <a:schemeClr val="accent2">
              <a:hueOff val="16514251"/>
              <a:satOff val="-6786"/>
              <a:lumOff val="-2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2FBC7-AC79-4198-9B62-507F976C201F}">
      <dsp:nvSpPr>
        <dsp:cNvPr id="0" name=""/>
        <dsp:cNvSpPr/>
      </dsp:nvSpPr>
      <dsp:spPr>
        <a:xfrm>
          <a:off x="5009746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7431708"/>
            <a:satOff val="-7163"/>
            <a:lumOff val="-2422"/>
            <a:alphaOff val="0"/>
          </a:schemeClr>
        </a:solidFill>
        <a:ln w="34925" cap="flat" cmpd="sng" algn="in">
          <a:solidFill>
            <a:schemeClr val="accent2">
              <a:hueOff val="17431708"/>
              <a:satOff val="-7163"/>
              <a:lumOff val="-2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5F4FA-C34B-4F6A-837C-45D162E439E3}">
      <dsp:nvSpPr>
        <dsp:cNvPr id="0" name=""/>
        <dsp:cNvSpPr/>
      </dsp:nvSpPr>
      <dsp:spPr>
        <a:xfrm>
          <a:off x="6003242" y="5795147"/>
          <a:ext cx="938737" cy="156456"/>
        </a:xfrm>
        <a:prstGeom prst="parallelogram">
          <a:avLst>
            <a:gd name="adj" fmla="val 140840"/>
          </a:avLst>
        </a:prstGeom>
        <a:solidFill>
          <a:schemeClr val="accent2">
            <a:hueOff val="18349167"/>
            <a:satOff val="-7540"/>
            <a:lumOff val="-2549"/>
            <a:alphaOff val="0"/>
          </a:schemeClr>
        </a:solidFill>
        <a:ln w="34925" cap="flat" cmpd="sng" algn="in">
          <a:solidFill>
            <a:schemeClr val="accent2">
              <a:hueOff val="18349167"/>
              <a:satOff val="-7540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8AF00-F1BC-42BB-A0FB-A2C592A74035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0A63-7368-4D6A-892D-445B992B2A5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574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0A63-7368-4D6A-892D-445B992B2A56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693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752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76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08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67285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028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697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450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909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02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43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8FA748-B433-40D4-A960-8D88AE905B44}" type="datetimeFigureOut">
              <a:rPr lang="es-EC" smtClean="0"/>
              <a:t>6/8/2020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FE3C990-335E-424A-8166-19A5E5F40AF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9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249758" y="1887085"/>
            <a:ext cx="76116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INGENIERÍA EN ADMINISTRACIÓN TURÍSTICA Y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HOTELERA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38411" y="2958057"/>
            <a:ext cx="10596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ROL DE LA MUJER EN LA COMUNIDAD PALACIO REAL, COMO ENTE DE DESARROLLO SOSTENIBLE DEL TURISMO DE LA PARROQUIA CALPI, PROVINCIA DE CHIMBORAZO.”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MURILLO SANTILLÁN, MAYRA ALEJANDRA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MSC. HUARACA VERA, LUIS ERNESTO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algn="ctr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S" sz="20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64" y="243880"/>
            <a:ext cx="4956563" cy="1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9713" y="327074"/>
            <a:ext cx="403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Turístico</a:t>
            </a:r>
            <a:endParaRPr lang="es-EC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Turismo Comunitario Palacio Real - Publication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brir llave 6"/>
          <p:cNvSpPr/>
          <p:nvPr/>
        </p:nvSpPr>
        <p:spPr>
          <a:xfrm>
            <a:off x="5260522" y="1476102"/>
            <a:ext cx="705394" cy="403021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979713" y="4673535"/>
            <a:ext cx="3383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Turismo Comunitario (CTC) Sumak Kawsay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Comunidad Palacio Real, Riobamba, Ecuador - Museum of lama in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3" y="1996171"/>
            <a:ext cx="3465467" cy="254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6165669" y="1996171"/>
            <a:ext cx="424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Creada: 2004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65669" y="2967990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Por: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sacerdote Pierric Van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Dorpe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65669" y="3939809"/>
            <a:ext cx="52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llamas 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05612" y="372521"/>
            <a:ext cx="512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Portafolio de Servicios</a:t>
            </a:r>
            <a:endParaRPr lang="es-EC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2482234"/>
              </p:ext>
            </p:extLst>
          </p:nvPr>
        </p:nvGraphicFramePr>
        <p:xfrm>
          <a:off x="598100" y="1175657"/>
          <a:ext cx="7661637" cy="54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http://scielo.sld.cu/img/revistas/rus/v10n1/2218-3620-rus-10-01-358-gf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11" y="2877629"/>
            <a:ext cx="2505075" cy="158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La imagen puede contener: interio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4" y="805776"/>
            <a:ext cx="2733675" cy="181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/>
          <p:nvPr/>
        </p:nvPicPr>
        <p:blipFill rotWithShape="1">
          <a:blip r:embed="rId9"/>
          <a:srcRect l="25720" t="50293" r="28743" b="14750"/>
          <a:stretch/>
        </p:blipFill>
        <p:spPr bwMode="auto">
          <a:xfrm>
            <a:off x="7851774" y="5061675"/>
            <a:ext cx="2737078" cy="158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68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6416550"/>
              </p:ext>
            </p:extLst>
          </p:nvPr>
        </p:nvGraphicFramePr>
        <p:xfrm>
          <a:off x="721359" y="261891"/>
          <a:ext cx="7830457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http://scielo.sld.cu/img/revistas/rus/v10n1/2218-3620-rus-10-01-358-gf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5" y="261891"/>
            <a:ext cx="3370217" cy="164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s://img.goraymi.com/2020/02/04/5119f32086e4fa7711d0404de4b65d8e_l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16" y="2498588"/>
            <a:ext cx="3163549" cy="177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ueva tendencia turística | El Comerc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2" y="4869497"/>
            <a:ext cx="2704013" cy="16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9873" y="131131"/>
            <a:ext cx="436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5042376"/>
              </p:ext>
            </p:extLst>
          </p:nvPr>
        </p:nvGraphicFramePr>
        <p:xfrm>
          <a:off x="1935018" y="839018"/>
          <a:ext cx="8925240" cy="573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82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3569" y="0"/>
            <a:ext cx="8525667" cy="1147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 las </a:t>
            </a:r>
            <a:r>
              <a:rPr lang="es-EC" sz="4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Unidades </a:t>
            </a:r>
            <a:r>
              <a:rPr lang="es-EC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</a:t>
            </a:r>
            <a:r>
              <a:rPr lang="es-EC" sz="4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nálisis</a:t>
            </a:r>
            <a:endParaRPr lang="es-EC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7" t="66829" r="45741" b="23428"/>
          <a:stretch>
            <a:fillRect/>
          </a:stretch>
        </p:blipFill>
        <p:spPr bwMode="auto">
          <a:xfrm>
            <a:off x="6347594" y="1267521"/>
            <a:ext cx="1937423" cy="1252121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860294" y="2521167"/>
            <a:ext cx="5791777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Dónde: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n= Tamaño de la muestra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= Nivel de Confiabilidad 90% = 1.65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= Error de estimación aceptado = 7.5% = 0.075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= Porcentaje que tiene el atributo deseado = 50% = 0.5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= Porcentaje que no tiene el atributo deseado = 50% =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84810" y="5764404"/>
            <a:ext cx="27382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121 encuestados</a:t>
            </a:r>
            <a:endParaRPr lang="es-EC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13460" y="1541341"/>
            <a:ext cx="1989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Muestra</a:t>
            </a:r>
            <a:endParaRPr lang="es-EC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802581" y="2849393"/>
                <a:ext cx="4142510" cy="2701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9916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1.65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(0.5)(0.5)</m:t>
                          </m:r>
                        </m:num>
                        <m:den>
                          <m:sSup>
                            <m:sSupPr>
                              <m:ctrlPr>
                                <a:rPr lang="es-EC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(0.075)</m:t>
                              </m:r>
                            </m:e>
                            <m:sup>
                              <m:r>
                                <a:rPr lang="es-EC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(2.72)(0.5)(0.5)</m:t>
                          </m:r>
                        </m:num>
                        <m:den>
                          <m: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(0.005625)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0.68</m:t>
                          </m:r>
                        </m:num>
                        <m:den>
                          <m:r>
                            <a:rPr lang="es-EC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0.005625</m:t>
                          </m:r>
                        </m:den>
                      </m:f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=120.88</m:t>
                      </m:r>
                    </m:oMath>
                  </m:oMathPara>
                </a14:m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581" y="2849393"/>
                <a:ext cx="4142510" cy="2701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 derecha 7"/>
          <p:cNvSpPr/>
          <p:nvPr/>
        </p:nvSpPr>
        <p:spPr>
          <a:xfrm>
            <a:off x="5506247" y="1712169"/>
            <a:ext cx="540327" cy="3628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06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57200" y="361011"/>
            <a:ext cx="45352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endParaRPr lang="es-EC" sz="6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9993075"/>
              </p:ext>
            </p:extLst>
          </p:nvPr>
        </p:nvGraphicFramePr>
        <p:xfrm>
          <a:off x="1017451" y="1439333"/>
          <a:ext cx="111745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7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89909" y="311240"/>
            <a:ext cx="529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Encuesta</a:t>
            </a:r>
            <a:endParaRPr lang="es-EC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3069" y="2966406"/>
            <a:ext cx="2590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Perfil del Turista</a:t>
            </a:r>
            <a:endParaRPr lang="es-EC" sz="3600" dirty="0"/>
          </a:p>
        </p:txBody>
      </p:sp>
      <p:sp>
        <p:nvSpPr>
          <p:cNvPr id="4" name="Abrir llave 3"/>
          <p:cNvSpPr/>
          <p:nvPr/>
        </p:nvSpPr>
        <p:spPr>
          <a:xfrm>
            <a:off x="3645630" y="1611166"/>
            <a:ext cx="817418" cy="412865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4674809" y="1924647"/>
            <a:ext cx="415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 y Hombres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98609" y="3287590"/>
            <a:ext cx="441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20 y 48 años en adelante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98609" y="4650533"/>
            <a:ext cx="461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Estudios de tercer nivel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 nuevo perfil de turista: el enoturista | Marketing Turís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55" y="1019126"/>
            <a:ext cx="3523829" cy="21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6072" y="141054"/>
            <a:ext cx="1044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¿Considera usted que en el Ecuador existe igualdad de género?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80443"/>
              </p:ext>
            </p:extLst>
          </p:nvPr>
        </p:nvGraphicFramePr>
        <p:xfrm>
          <a:off x="1136072" y="3065791"/>
          <a:ext cx="5420656" cy="21945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28929">
                  <a:extLst>
                    <a:ext uri="{9D8B030D-6E8A-4147-A177-3AD203B41FA5}">
                      <a16:colId xmlns:a16="http://schemas.microsoft.com/office/drawing/2014/main" val="3632991838"/>
                    </a:ext>
                  </a:extLst>
                </a:gridCol>
                <a:gridCol w="1796405">
                  <a:extLst>
                    <a:ext uri="{9D8B030D-6E8A-4147-A177-3AD203B41FA5}">
                      <a16:colId xmlns:a16="http://schemas.microsoft.com/office/drawing/2014/main" val="1494194853"/>
                    </a:ext>
                  </a:extLst>
                </a:gridCol>
                <a:gridCol w="1795322">
                  <a:extLst>
                    <a:ext uri="{9D8B030D-6E8A-4147-A177-3AD203B41FA5}">
                      <a16:colId xmlns:a16="http://schemas.microsoft.com/office/drawing/2014/main" val="1657433155"/>
                    </a:ext>
                  </a:extLst>
                </a:gridCol>
              </a:tblGrid>
              <a:tr h="433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Respuestas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093862"/>
                  </a:ext>
                </a:extLst>
              </a:tr>
              <a:tr h="4336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Si</a:t>
                      </a:r>
                      <a:endParaRPr lang="es-EC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48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60,3%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785304"/>
                  </a:ext>
                </a:extLst>
              </a:tr>
              <a:tr h="4336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No</a:t>
                      </a:r>
                      <a:endParaRPr lang="es-EC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73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39,7%1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524355"/>
                  </a:ext>
                </a:extLst>
              </a:tr>
              <a:tr h="4336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121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100%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081535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69838169"/>
              </p:ext>
            </p:extLst>
          </p:nvPr>
        </p:nvGraphicFramePr>
        <p:xfrm>
          <a:off x="6766382" y="1898470"/>
          <a:ext cx="4816018" cy="38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7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3339" y="237701"/>
            <a:ext cx="1077883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grado considera usted, se encuentra el nivel de involucramiento de la mujer en el desarrollo del turismo del Ecuador?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70231"/>
              </p:ext>
            </p:extLst>
          </p:nvPr>
        </p:nvGraphicFramePr>
        <p:xfrm>
          <a:off x="943339" y="2549235"/>
          <a:ext cx="4930988" cy="27432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43991">
                  <a:extLst>
                    <a:ext uri="{9D8B030D-6E8A-4147-A177-3AD203B41FA5}">
                      <a16:colId xmlns:a16="http://schemas.microsoft.com/office/drawing/2014/main" val="27048017"/>
                    </a:ext>
                  </a:extLst>
                </a:gridCol>
                <a:gridCol w="1644978">
                  <a:extLst>
                    <a:ext uri="{9D8B030D-6E8A-4147-A177-3AD203B41FA5}">
                      <a16:colId xmlns:a16="http://schemas.microsoft.com/office/drawing/2014/main" val="2922339935"/>
                    </a:ext>
                  </a:extLst>
                </a:gridCol>
                <a:gridCol w="1642019">
                  <a:extLst>
                    <a:ext uri="{9D8B030D-6E8A-4147-A177-3AD203B41FA5}">
                      <a16:colId xmlns:a16="http://schemas.microsoft.com/office/drawing/2014/main" val="1202661464"/>
                    </a:ext>
                  </a:extLst>
                </a:gridCol>
              </a:tblGrid>
              <a:tr h="338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Respuestas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614271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Alto</a:t>
                      </a:r>
                      <a:endParaRPr lang="es-EC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29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24%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705854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Medio</a:t>
                      </a:r>
                      <a:endParaRPr lang="es-EC" sz="2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80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66,1%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738960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Bajo</a:t>
                      </a:r>
                      <a:endParaRPr lang="es-EC" sz="2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9,9%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2841146"/>
                  </a:ext>
                </a:extLst>
              </a:tr>
              <a:tr h="33805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121</a:t>
                      </a:r>
                      <a:endParaRPr lang="es-EC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100%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208093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4409204"/>
              </p:ext>
            </p:extLst>
          </p:nvPr>
        </p:nvGraphicFramePr>
        <p:xfrm>
          <a:off x="6777471" y="2149101"/>
          <a:ext cx="4749511" cy="393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9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399" y="238128"/>
            <a:ext cx="9781309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nivel de desarrollo turístico tiene la comunidad Palacio Real liderado por mujeres, en cuanto al turismo comunitario?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84004"/>
              </p:ext>
            </p:extLst>
          </p:nvPr>
        </p:nvGraphicFramePr>
        <p:xfrm>
          <a:off x="1210640" y="2740954"/>
          <a:ext cx="4739994" cy="27432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98326">
                  <a:extLst>
                    <a:ext uri="{9D8B030D-6E8A-4147-A177-3AD203B41FA5}">
                      <a16:colId xmlns:a16="http://schemas.microsoft.com/office/drawing/2014/main" val="3152929500"/>
                    </a:ext>
                  </a:extLst>
                </a:gridCol>
                <a:gridCol w="1570834">
                  <a:extLst>
                    <a:ext uri="{9D8B030D-6E8A-4147-A177-3AD203B41FA5}">
                      <a16:colId xmlns:a16="http://schemas.microsoft.com/office/drawing/2014/main" val="2732876133"/>
                    </a:ext>
                  </a:extLst>
                </a:gridCol>
                <a:gridCol w="1570834">
                  <a:extLst>
                    <a:ext uri="{9D8B030D-6E8A-4147-A177-3AD203B41FA5}">
                      <a16:colId xmlns:a16="http://schemas.microsoft.com/office/drawing/2014/main" val="3984543986"/>
                    </a:ext>
                  </a:extLst>
                </a:gridCol>
              </a:tblGrid>
              <a:tr h="380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Respuestas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Porcentaje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651905"/>
                  </a:ext>
                </a:extLst>
              </a:tr>
              <a:tr h="3801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Alto</a:t>
                      </a:r>
                      <a:endParaRPr lang="es-EC" sz="18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28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23,1%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90621"/>
                  </a:ext>
                </a:extLst>
              </a:tr>
              <a:tr h="3801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Medio</a:t>
                      </a:r>
                      <a:endParaRPr lang="es-EC" sz="18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87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71,9%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059745"/>
                  </a:ext>
                </a:extLst>
              </a:tr>
              <a:tr h="3801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Bajo</a:t>
                      </a:r>
                      <a:endParaRPr lang="es-EC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5%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538979"/>
                  </a:ext>
                </a:extLst>
              </a:tr>
              <a:tr h="38014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121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100%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993505"/>
                  </a:ext>
                </a:extLst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70453172"/>
              </p:ext>
            </p:extLst>
          </p:nvPr>
        </p:nvGraphicFramePr>
        <p:xfrm>
          <a:off x="6692639" y="2225475"/>
          <a:ext cx="4820488" cy="400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7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61356" y="483326"/>
            <a:ext cx="436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36007" t="15368" r="36159" b="20016"/>
          <a:stretch/>
        </p:blipFill>
        <p:spPr bwMode="auto">
          <a:xfrm>
            <a:off x="1520044" y="2172097"/>
            <a:ext cx="2240689" cy="2554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66" y="2172097"/>
            <a:ext cx="2659744" cy="255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Qué es el desarrollo sostenible? - Huel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43" y="2121658"/>
            <a:ext cx="2554559" cy="25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696200" y="5044600"/>
            <a:ext cx="1888375" cy="46166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574034" y="5008978"/>
            <a:ext cx="1888375" cy="83099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Sostenible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56650" y="5008978"/>
            <a:ext cx="1888375" cy="46166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8329860" y="3148321"/>
            <a:ext cx="641895" cy="50123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derecha 13"/>
          <p:cNvSpPr/>
          <p:nvPr/>
        </p:nvSpPr>
        <p:spPr>
          <a:xfrm>
            <a:off x="4261506" y="3163598"/>
            <a:ext cx="676253" cy="47068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6170" y="325308"/>
            <a:ext cx="250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</a:t>
            </a:r>
            <a:endParaRPr lang="es-EC" sz="4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4470136"/>
              </p:ext>
            </p:extLst>
          </p:nvPr>
        </p:nvGraphicFramePr>
        <p:xfrm>
          <a:off x="1962726" y="1427018"/>
          <a:ext cx="8608291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5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7625" y="166254"/>
            <a:ext cx="834630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No.1- </a:t>
            </a:r>
            <a:endParaRPr lang="es-EC" sz="36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sz="3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Talleres </a:t>
            </a:r>
            <a:r>
              <a:rPr lang="es-EC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capacitación turística</a:t>
            </a:r>
            <a:endParaRPr lang="es-EC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6471019"/>
              </p:ext>
            </p:extLst>
          </p:nvPr>
        </p:nvGraphicFramePr>
        <p:xfrm>
          <a:off x="136455" y="1704109"/>
          <a:ext cx="11968642" cy="497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14569"/>
              </p:ext>
            </p:extLst>
          </p:nvPr>
        </p:nvGraphicFramePr>
        <p:xfrm>
          <a:off x="1806751" y="1375648"/>
          <a:ext cx="9003842" cy="50278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44100">
                  <a:extLst>
                    <a:ext uri="{9D8B030D-6E8A-4147-A177-3AD203B41FA5}">
                      <a16:colId xmlns:a16="http://schemas.microsoft.com/office/drawing/2014/main" val="851978500"/>
                    </a:ext>
                  </a:extLst>
                </a:gridCol>
                <a:gridCol w="1790185">
                  <a:extLst>
                    <a:ext uri="{9D8B030D-6E8A-4147-A177-3AD203B41FA5}">
                      <a16:colId xmlns:a16="http://schemas.microsoft.com/office/drawing/2014/main" val="4044657103"/>
                    </a:ext>
                  </a:extLst>
                </a:gridCol>
                <a:gridCol w="1792181">
                  <a:extLst>
                    <a:ext uri="{9D8B030D-6E8A-4147-A177-3AD203B41FA5}">
                      <a16:colId xmlns:a16="http://schemas.microsoft.com/office/drawing/2014/main" val="721141845"/>
                    </a:ext>
                  </a:extLst>
                </a:gridCol>
                <a:gridCol w="1790185">
                  <a:extLst>
                    <a:ext uri="{9D8B030D-6E8A-4147-A177-3AD203B41FA5}">
                      <a16:colId xmlns:a16="http://schemas.microsoft.com/office/drawing/2014/main" val="1853997252"/>
                    </a:ext>
                  </a:extLst>
                </a:gridCol>
                <a:gridCol w="1787191">
                  <a:extLst>
                    <a:ext uri="{9D8B030D-6E8A-4147-A177-3AD203B41FA5}">
                      <a16:colId xmlns:a16="http://schemas.microsoft.com/office/drawing/2014/main" val="1022435072"/>
                    </a:ext>
                  </a:extLst>
                </a:gridCol>
              </a:tblGrid>
              <a:tr h="45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Ítem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Unidad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Cantidad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Unitario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total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3982854999"/>
                  </a:ext>
                </a:extLst>
              </a:tr>
              <a:tr h="352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Trípticos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0,50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50,00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3420680924"/>
                  </a:ext>
                </a:extLst>
              </a:tr>
              <a:tr h="3394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Hojas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Ciento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0,10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10,00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3373260515"/>
                  </a:ext>
                </a:extLst>
              </a:tr>
              <a:tr h="3948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Marcadores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0,80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2,40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3975143241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Esferos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0,30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6,00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2335747364"/>
                  </a:ext>
                </a:extLst>
              </a:tr>
              <a:tr h="3879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Certificados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Unid.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1,50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30,00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3878686163"/>
                  </a:ext>
                </a:extLst>
              </a:tr>
              <a:tr h="3837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Otros 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1181875476"/>
                  </a:ext>
                </a:extLst>
              </a:tr>
              <a:tr h="318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Transporte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Pasaje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10,90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32,70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2865865782"/>
                  </a:ext>
                </a:extLst>
              </a:tr>
              <a:tr h="398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Alimentación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3,50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31,50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1175427426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Hospedaje</a:t>
                      </a:r>
                      <a:endParaRPr lang="es-EC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15,00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45,00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364819798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Expositores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Por/hora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  3,00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36,00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1503207518"/>
                  </a:ext>
                </a:extLst>
              </a:tr>
              <a:tr h="456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 35,60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 USD   243,60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7" marR="44067" marT="0" marB="0" anchor="ctr"/>
                </a:tc>
                <a:extLst>
                  <a:ext uri="{0D108BD9-81ED-4DB2-BD59-A6C34878D82A}">
                    <a16:rowId xmlns:a16="http://schemas.microsoft.com/office/drawing/2014/main" val="1919734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794955" y="325094"/>
            <a:ext cx="65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Propuesta N. 1</a:t>
            </a:r>
          </a:p>
        </p:txBody>
      </p:sp>
    </p:spTree>
    <p:extLst>
      <p:ext uri="{BB962C8B-B14F-4D97-AF65-F5344CB8AC3E}">
        <p14:creationId xmlns:p14="http://schemas.microsoft.com/office/powerpoint/2010/main" val="39896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21152" y="866680"/>
            <a:ext cx="4354880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4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</a:t>
            </a:r>
            <a:r>
              <a:rPr lang="es-EC" sz="4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No.2 </a:t>
            </a:r>
          </a:p>
          <a:p>
            <a:pPr algn="ctr">
              <a:spcAft>
                <a:spcPts val="800"/>
              </a:spcAft>
            </a:pPr>
            <a:endParaRPr lang="es-EC" sz="4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sz="4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 </a:t>
            </a:r>
            <a:endParaRPr lang="es-EC" sz="48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ashtag en las redes sociales, las 5 mejores maneras de usarl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2297" r="3915" b="54989"/>
          <a:stretch/>
        </p:blipFill>
        <p:spPr bwMode="auto">
          <a:xfrm>
            <a:off x="2278540" y="3892882"/>
            <a:ext cx="8229600" cy="164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01685"/>
              </p:ext>
            </p:extLst>
          </p:nvPr>
        </p:nvGraphicFramePr>
        <p:xfrm>
          <a:off x="1736502" y="1167121"/>
          <a:ext cx="9157220" cy="533223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052072">
                  <a:extLst>
                    <a:ext uri="{9D8B030D-6E8A-4147-A177-3AD203B41FA5}">
                      <a16:colId xmlns:a16="http://schemas.microsoft.com/office/drawing/2014/main" val="3881906502"/>
                    </a:ext>
                  </a:extLst>
                </a:gridCol>
                <a:gridCol w="3052072">
                  <a:extLst>
                    <a:ext uri="{9D8B030D-6E8A-4147-A177-3AD203B41FA5}">
                      <a16:colId xmlns:a16="http://schemas.microsoft.com/office/drawing/2014/main" val="4045485621"/>
                    </a:ext>
                  </a:extLst>
                </a:gridCol>
                <a:gridCol w="3053076">
                  <a:extLst>
                    <a:ext uri="{9D8B030D-6E8A-4147-A177-3AD203B41FA5}">
                      <a16:colId xmlns:a16="http://schemas.microsoft.com/office/drawing/2014/main" val="3084692709"/>
                    </a:ext>
                  </a:extLst>
                </a:gridCol>
              </a:tblGrid>
              <a:tr h="34364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68145"/>
                  </a:ext>
                </a:extLst>
              </a:tr>
              <a:tr h="7220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página web de la comunidad tiene que ser rediseñada debido a la </a:t>
                      </a:r>
                      <a:r>
                        <a:rPr lang="es-EC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mínima </a:t>
                      </a: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información en la misma.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99549"/>
                  </a:ext>
                </a:extLst>
              </a:tr>
              <a:tr h="3112213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Ventana inicio: se colocará información que relate un panorama general del turismo comunitario adicional, crear una visión y misión al igual que un mapa turístico.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Crear </a:t>
                      </a: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 pestaña que detalle los atractivos que posee la comunidad.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Crear </a:t>
                      </a: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 pestaña para los servicios de restauración.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Aumentar información en cada una de las ventanas existentes.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Mejorar la presentación en cuanto a color y letra de cada pestaña.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Vincular la página web con cada red social.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una sección de reservas para cada servicio.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2087"/>
                  </a:ext>
                </a:extLst>
              </a:tr>
              <a:tr h="4365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</a:t>
                      </a:r>
                      <a:endParaRPr lang="es-EC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88019"/>
                  </a:ext>
                </a:extLst>
              </a:tr>
              <a:tr h="325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Cada 6 meses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 Parroquial de Calpi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117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588820" y="221745"/>
            <a:ext cx="780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Rediseño de la página web de la comunidad</a:t>
            </a:r>
            <a:endParaRPr lang="es-EC" sz="2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1795" y="173576"/>
            <a:ext cx="7658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es-EC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Promoción Online -Redes Sociales</a:t>
            </a:r>
            <a:endParaRPr lang="es-EC" sz="4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37514"/>
              </p:ext>
            </p:extLst>
          </p:nvPr>
        </p:nvGraphicFramePr>
        <p:xfrm>
          <a:off x="2086481" y="1963650"/>
          <a:ext cx="8936201" cy="458123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978383">
                  <a:extLst>
                    <a:ext uri="{9D8B030D-6E8A-4147-A177-3AD203B41FA5}">
                      <a16:colId xmlns:a16="http://schemas.microsoft.com/office/drawing/2014/main" val="3436259447"/>
                    </a:ext>
                  </a:extLst>
                </a:gridCol>
                <a:gridCol w="2978383">
                  <a:extLst>
                    <a:ext uri="{9D8B030D-6E8A-4147-A177-3AD203B41FA5}">
                      <a16:colId xmlns:a16="http://schemas.microsoft.com/office/drawing/2014/main" val="1757741206"/>
                    </a:ext>
                  </a:extLst>
                </a:gridCol>
                <a:gridCol w="2979435">
                  <a:extLst>
                    <a:ext uri="{9D8B030D-6E8A-4147-A177-3AD203B41FA5}">
                      <a16:colId xmlns:a16="http://schemas.microsoft.com/office/drawing/2014/main" val="1414548543"/>
                    </a:ext>
                  </a:extLst>
                </a:gridCol>
              </a:tblGrid>
              <a:tr h="340597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66383"/>
                  </a:ext>
                </a:extLst>
              </a:tr>
              <a:tr h="727531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comunidad posee una página de Facebook, sin embargo, esta no se encuentra actualizada, es por eso que se propone: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065946"/>
                  </a:ext>
                </a:extLst>
              </a:tr>
              <a:tr h="2112351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Actualización continua de las actividades que se realizan.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Promoción a través de fotografías.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Crear promociones.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Videos llamativos de las actividades.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Vincular a las demás cuentas de la parroquia.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778244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990562"/>
                  </a:ext>
                </a:extLst>
              </a:tr>
              <a:tr h="7275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meses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Miembro de la comunidad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011202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94355" y="1155425"/>
            <a:ext cx="435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endParaRPr lang="es-EC" sz="3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mateb: Todos los curs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66973"/>
          <a:stretch/>
        </p:blipFill>
        <p:spPr bwMode="auto">
          <a:xfrm>
            <a:off x="10291154" y="1104912"/>
            <a:ext cx="71726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39872"/>
              </p:ext>
            </p:extLst>
          </p:nvPr>
        </p:nvGraphicFramePr>
        <p:xfrm>
          <a:off x="1778173" y="1393829"/>
          <a:ext cx="9125355" cy="478810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041427">
                  <a:extLst>
                    <a:ext uri="{9D8B030D-6E8A-4147-A177-3AD203B41FA5}">
                      <a16:colId xmlns:a16="http://schemas.microsoft.com/office/drawing/2014/main" val="301804936"/>
                    </a:ext>
                  </a:extLst>
                </a:gridCol>
                <a:gridCol w="3041427">
                  <a:extLst>
                    <a:ext uri="{9D8B030D-6E8A-4147-A177-3AD203B41FA5}">
                      <a16:colId xmlns:a16="http://schemas.microsoft.com/office/drawing/2014/main" val="858289200"/>
                    </a:ext>
                  </a:extLst>
                </a:gridCol>
                <a:gridCol w="3042501">
                  <a:extLst>
                    <a:ext uri="{9D8B030D-6E8A-4147-A177-3AD203B41FA5}">
                      <a16:colId xmlns:a16="http://schemas.microsoft.com/office/drawing/2014/main" val="3742845743"/>
                    </a:ext>
                  </a:extLst>
                </a:gridCol>
              </a:tblGrid>
              <a:tr h="38957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17672"/>
                  </a:ext>
                </a:extLst>
              </a:tr>
              <a:tr h="859695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 es una de las redes sociales más utilizadas en el mundo fue creada para publicar fotografías, vídeos y anuncios publicitarios de diferente manera, por este motivo se plantea: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83183"/>
                  </a:ext>
                </a:extLst>
              </a:tr>
              <a:tr h="2579085"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creación de Instagram que se llamará Palacio Real.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Imágenes con los atractivos de la comunidad.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Crear anuncios publicitarios.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Historias con datos informativos de la comunidad.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Videos llamativos de las actividades.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Vincular a las demás cuentas de la parroquia.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11497"/>
                  </a:ext>
                </a:extLst>
              </a:tr>
              <a:tr h="4689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C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</a:t>
                      </a:r>
                      <a:endParaRPr lang="es-EC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92486"/>
                  </a:ext>
                </a:extLst>
              </a:tr>
              <a:tr h="4689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Cada 3 meses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Miembro de la comunidad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$300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65201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80108" y="462196"/>
            <a:ext cx="435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es-EC" sz="3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Ymateb: Todos los curs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9" t="334" r="32432" b="66305"/>
          <a:stretch/>
        </p:blipFill>
        <p:spPr bwMode="auto">
          <a:xfrm>
            <a:off x="10113006" y="462196"/>
            <a:ext cx="790522" cy="7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14463"/>
              </p:ext>
            </p:extLst>
          </p:nvPr>
        </p:nvGraphicFramePr>
        <p:xfrm>
          <a:off x="1794584" y="1759610"/>
          <a:ext cx="9263900" cy="418645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087603">
                  <a:extLst>
                    <a:ext uri="{9D8B030D-6E8A-4147-A177-3AD203B41FA5}">
                      <a16:colId xmlns:a16="http://schemas.microsoft.com/office/drawing/2014/main" val="2365818717"/>
                    </a:ext>
                  </a:extLst>
                </a:gridCol>
                <a:gridCol w="3087603">
                  <a:extLst>
                    <a:ext uri="{9D8B030D-6E8A-4147-A177-3AD203B41FA5}">
                      <a16:colId xmlns:a16="http://schemas.microsoft.com/office/drawing/2014/main" val="1986725629"/>
                    </a:ext>
                  </a:extLst>
                </a:gridCol>
                <a:gridCol w="3088694">
                  <a:extLst>
                    <a:ext uri="{9D8B030D-6E8A-4147-A177-3AD203B41FA5}">
                      <a16:colId xmlns:a16="http://schemas.microsoft.com/office/drawing/2014/main" val="3709400921"/>
                    </a:ext>
                  </a:extLst>
                </a:gridCol>
              </a:tblGrid>
              <a:tr h="310276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026701"/>
                  </a:ext>
                </a:extLst>
              </a:tr>
              <a:tr h="86299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Twitter Palacio Real tiene la finalidad de mejorar la publicidad y lograr llegar a más personas para que visiten la comunidad.</a:t>
                      </a:r>
                      <a:endParaRPr lang="es-EC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63287"/>
                  </a:ext>
                </a:extLst>
              </a:tr>
              <a:tr h="1430098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 de twist de acontecimientos e información de diferente interés social.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Imágenes con los atractivos de la comunidad.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Vincular a las demás cuentas.</a:t>
                      </a:r>
                      <a:endParaRPr lang="es-EC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38217"/>
                  </a:ext>
                </a:extLst>
              </a:tr>
              <a:tr h="5217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Tiempo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Ejecución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025717"/>
                  </a:ext>
                </a:extLst>
              </a:tr>
              <a:tr h="8629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Cada 2 meses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Miembro de la comunidad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829018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053158" y="578736"/>
            <a:ext cx="2937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endParaRPr lang="es-EC" sz="3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Ymateb: Todos los curs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34362" r="66288" b="32944"/>
          <a:stretch/>
        </p:blipFill>
        <p:spPr bwMode="auto">
          <a:xfrm>
            <a:off x="10324194" y="567970"/>
            <a:ext cx="734290" cy="6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5670"/>
              </p:ext>
            </p:extLst>
          </p:nvPr>
        </p:nvGraphicFramePr>
        <p:xfrm>
          <a:off x="1786759" y="1814264"/>
          <a:ext cx="9343129" cy="412784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13764">
                  <a:extLst>
                    <a:ext uri="{9D8B030D-6E8A-4147-A177-3AD203B41FA5}">
                      <a16:colId xmlns:a16="http://schemas.microsoft.com/office/drawing/2014/main" val="4130131292"/>
                    </a:ext>
                  </a:extLst>
                </a:gridCol>
                <a:gridCol w="2000257">
                  <a:extLst>
                    <a:ext uri="{9D8B030D-6E8A-4147-A177-3AD203B41FA5}">
                      <a16:colId xmlns:a16="http://schemas.microsoft.com/office/drawing/2014/main" val="1023326801"/>
                    </a:ext>
                  </a:extLst>
                </a:gridCol>
                <a:gridCol w="2664554">
                  <a:extLst>
                    <a:ext uri="{9D8B030D-6E8A-4147-A177-3AD203B41FA5}">
                      <a16:colId xmlns:a16="http://schemas.microsoft.com/office/drawing/2014/main" val="2702151568"/>
                    </a:ext>
                  </a:extLst>
                </a:gridCol>
                <a:gridCol w="2664554">
                  <a:extLst>
                    <a:ext uri="{9D8B030D-6E8A-4147-A177-3AD203B41FA5}">
                      <a16:colId xmlns:a16="http://schemas.microsoft.com/office/drawing/2014/main" val="254600319"/>
                    </a:ext>
                  </a:extLst>
                </a:gridCol>
              </a:tblGrid>
              <a:tr h="1174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Ítem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Cantidad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Unitario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total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63884291"/>
                  </a:ext>
                </a:extLst>
              </a:tr>
              <a:tr h="659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Rediseño Página Web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500,00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1.000,00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120521"/>
                  </a:ext>
                </a:extLst>
              </a:tr>
              <a:tr h="573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Facebook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300,00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600,00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4986475"/>
                  </a:ext>
                </a:extLst>
              </a:tr>
              <a:tr h="573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>
                          <a:effectLst/>
                        </a:rPr>
                        <a:t>Instagram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300,00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1.200,00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1371801"/>
                  </a:ext>
                </a:extLst>
              </a:tr>
              <a:tr h="573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Twitter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150,00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   750,00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660168"/>
                  </a:ext>
                </a:extLst>
              </a:tr>
              <a:tr h="573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1.250,00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 USD 3.550,00 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5669489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327282" y="490070"/>
            <a:ext cx="65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Propuesta N. 2</a:t>
            </a:r>
          </a:p>
        </p:txBody>
      </p:sp>
    </p:spTree>
    <p:extLst>
      <p:ext uri="{BB962C8B-B14F-4D97-AF65-F5344CB8AC3E}">
        <p14:creationId xmlns:p14="http://schemas.microsoft.com/office/powerpoint/2010/main" val="35377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08878"/>
              </p:ext>
            </p:extLst>
          </p:nvPr>
        </p:nvGraphicFramePr>
        <p:xfrm>
          <a:off x="1113598" y="3668855"/>
          <a:ext cx="10633365" cy="212044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305313">
                  <a:extLst>
                    <a:ext uri="{9D8B030D-6E8A-4147-A177-3AD203B41FA5}">
                      <a16:colId xmlns:a16="http://schemas.microsoft.com/office/drawing/2014/main" val="3270614601"/>
                    </a:ext>
                  </a:extLst>
                </a:gridCol>
                <a:gridCol w="2496714">
                  <a:extLst>
                    <a:ext uri="{9D8B030D-6E8A-4147-A177-3AD203B41FA5}">
                      <a16:colId xmlns:a16="http://schemas.microsoft.com/office/drawing/2014/main" val="2582361366"/>
                    </a:ext>
                  </a:extLst>
                </a:gridCol>
                <a:gridCol w="1035690">
                  <a:extLst>
                    <a:ext uri="{9D8B030D-6E8A-4147-A177-3AD203B41FA5}">
                      <a16:colId xmlns:a16="http://schemas.microsoft.com/office/drawing/2014/main" val="3353679099"/>
                    </a:ext>
                  </a:extLst>
                </a:gridCol>
                <a:gridCol w="1037818">
                  <a:extLst>
                    <a:ext uri="{9D8B030D-6E8A-4147-A177-3AD203B41FA5}">
                      <a16:colId xmlns:a16="http://schemas.microsoft.com/office/drawing/2014/main" val="3891681603"/>
                    </a:ext>
                  </a:extLst>
                </a:gridCol>
                <a:gridCol w="1901245">
                  <a:extLst>
                    <a:ext uri="{9D8B030D-6E8A-4147-A177-3AD203B41FA5}">
                      <a16:colId xmlns:a16="http://schemas.microsoft.com/office/drawing/2014/main" val="1381230492"/>
                    </a:ext>
                  </a:extLst>
                </a:gridCol>
                <a:gridCol w="1856585">
                  <a:extLst>
                    <a:ext uri="{9D8B030D-6E8A-4147-A177-3AD203B41FA5}">
                      <a16:colId xmlns:a16="http://schemas.microsoft.com/office/drawing/2014/main" val="628728709"/>
                    </a:ext>
                  </a:extLst>
                </a:gridCol>
              </a:tblGrid>
              <a:tr h="474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8975" algn="l"/>
                        </a:tabLst>
                      </a:pPr>
                      <a:r>
                        <a:rPr lang="es-EC" sz="1800">
                          <a:effectLst/>
                        </a:rPr>
                        <a:t>Lugar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Dirigido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Fecha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Horario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Actividad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43246"/>
                  </a:ext>
                </a:extLst>
              </a:tr>
              <a:tr h="15887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Centro Turístico Comunitario Sumak Kawsay</a:t>
                      </a:r>
                      <a:endParaRPr lang="es-EC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Visitantes nacionales y extranjeros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10:00 – 17:00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Expo feria de camélidos.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477268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95275" y="989452"/>
            <a:ext cx="11476117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Propuesta </a:t>
            </a:r>
            <a:r>
              <a:rPr lang="es-EC" sz="4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No.3 </a:t>
            </a:r>
          </a:p>
          <a:p>
            <a:pPr algn="ctr">
              <a:spcAft>
                <a:spcPts val="800"/>
              </a:spcAft>
            </a:pPr>
            <a:r>
              <a:rPr lang="es-E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 la Expo feria de camélidos</a:t>
            </a:r>
            <a:endParaRPr lang="es-EC" sz="40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61356" y="483326"/>
            <a:ext cx="5309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0016781"/>
              </p:ext>
            </p:extLst>
          </p:nvPr>
        </p:nvGraphicFramePr>
        <p:xfrm>
          <a:off x="281578" y="1252767"/>
          <a:ext cx="117231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3953" y="473472"/>
            <a:ext cx="5120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Imagen </a:t>
            </a:r>
            <a:r>
              <a:rPr lang="es-EC" sz="4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Corporativa</a:t>
            </a:r>
            <a:endParaRPr lang="es-EC" sz="4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C:\Users\USUARIO\Downloads\White and Grey Laurel Hipster Log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42158" r="65451" b="29493"/>
          <a:stretch/>
        </p:blipFill>
        <p:spPr bwMode="auto">
          <a:xfrm>
            <a:off x="6887544" y="1725295"/>
            <a:ext cx="4306929" cy="4287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05869" y="3050773"/>
            <a:ext cx="30348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8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Isotipo</a:t>
            </a:r>
            <a:endParaRPr lang="es-EC" sz="8000" u="sng" dirty="0"/>
          </a:p>
        </p:txBody>
      </p:sp>
      <p:sp>
        <p:nvSpPr>
          <p:cNvPr id="5" name="Flecha derecha 4"/>
          <p:cNvSpPr/>
          <p:nvPr/>
        </p:nvSpPr>
        <p:spPr>
          <a:xfrm>
            <a:off x="4738255" y="3231775"/>
            <a:ext cx="1551708" cy="1142437"/>
          </a:xfrm>
          <a:prstGeom prst="right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08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81663"/>
              </p:ext>
            </p:extLst>
          </p:nvPr>
        </p:nvGraphicFramePr>
        <p:xfrm>
          <a:off x="1136350" y="1249329"/>
          <a:ext cx="10687546" cy="523161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43693">
                  <a:extLst>
                    <a:ext uri="{9D8B030D-6E8A-4147-A177-3AD203B41FA5}">
                      <a16:colId xmlns:a16="http://schemas.microsoft.com/office/drawing/2014/main" val="97153736"/>
                    </a:ext>
                  </a:extLst>
                </a:gridCol>
                <a:gridCol w="1371973">
                  <a:extLst>
                    <a:ext uri="{9D8B030D-6E8A-4147-A177-3AD203B41FA5}">
                      <a16:colId xmlns:a16="http://schemas.microsoft.com/office/drawing/2014/main" val="324145757"/>
                    </a:ext>
                  </a:extLst>
                </a:gridCol>
                <a:gridCol w="1161978">
                  <a:extLst>
                    <a:ext uri="{9D8B030D-6E8A-4147-A177-3AD203B41FA5}">
                      <a16:colId xmlns:a16="http://schemas.microsoft.com/office/drawing/2014/main" val="698347367"/>
                    </a:ext>
                  </a:extLst>
                </a:gridCol>
                <a:gridCol w="1399972">
                  <a:extLst>
                    <a:ext uri="{9D8B030D-6E8A-4147-A177-3AD203B41FA5}">
                      <a16:colId xmlns:a16="http://schemas.microsoft.com/office/drawing/2014/main" val="164693327"/>
                    </a:ext>
                  </a:extLst>
                </a:gridCol>
                <a:gridCol w="3709930">
                  <a:extLst>
                    <a:ext uri="{9D8B030D-6E8A-4147-A177-3AD203B41FA5}">
                      <a16:colId xmlns:a16="http://schemas.microsoft.com/office/drawing/2014/main" val="2623957211"/>
                    </a:ext>
                  </a:extLst>
                </a:gridCol>
              </a:tblGrid>
              <a:tr h="292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Lugar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Fecha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Horario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Actividad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extLst>
                  <a:ext uri="{0D108BD9-81ED-4DB2-BD59-A6C34878D82A}">
                    <a16:rowId xmlns:a16="http://schemas.microsoft.com/office/drawing/2014/main" val="2647500802"/>
                  </a:ext>
                </a:extLst>
              </a:tr>
              <a:tr h="569457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smtClean="0">
                          <a:effectLst/>
                        </a:rPr>
                        <a:t>Centro Turístico Comunitario Sumak Kawsay</a:t>
                      </a:r>
                      <a:endParaRPr lang="es-EC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10h:00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Apertura del evento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550128463"/>
                  </a:ext>
                </a:extLst>
              </a:tr>
              <a:tr h="66736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10h:30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Bienvenida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3312729089"/>
                  </a:ext>
                </a:extLst>
              </a:tr>
              <a:tr h="56945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11h:00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Juzgamiento de mejores ejemplares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63013134"/>
                  </a:ext>
                </a:extLst>
              </a:tr>
              <a:tr h="56945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11h:45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Exposición de llamas adornadas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3842663871"/>
                  </a:ext>
                </a:extLst>
              </a:tr>
              <a:tr h="85505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12h:30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Presentación de gastronomía andina preparada con la carne de llama.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393185607"/>
                  </a:ext>
                </a:extLst>
              </a:tr>
              <a:tr h="56945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14h:00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Desfile de moda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1560493235"/>
                  </a:ext>
                </a:extLst>
              </a:tr>
              <a:tr h="55960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Julio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15h:00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Presentación música y danza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3033870045"/>
                  </a:ext>
                </a:extLst>
              </a:tr>
              <a:tr h="579305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Julio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25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17h:00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Cierre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64" marR="52164" marT="0" marB="0" anchor="ctr"/>
                </a:tc>
                <a:extLst>
                  <a:ext uri="{0D108BD9-81ED-4DB2-BD59-A6C34878D82A}">
                    <a16:rowId xmlns:a16="http://schemas.microsoft.com/office/drawing/2014/main" val="79635957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657579" y="137339"/>
            <a:ext cx="3276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4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</a:t>
            </a:r>
            <a:endParaRPr lang="es-EC" sz="4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12876" r="9547" b="7704"/>
          <a:stretch/>
        </p:blipFill>
        <p:spPr bwMode="auto">
          <a:xfrm>
            <a:off x="1059793" y="1813241"/>
            <a:ext cx="4964285" cy="3797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945401" y="475390"/>
            <a:ext cx="2789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4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</a:t>
            </a:r>
            <a:endParaRPr lang="es-EC" sz="4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13511" t="14738" r="14614" b="5472"/>
          <a:stretch/>
        </p:blipFill>
        <p:spPr bwMode="auto">
          <a:xfrm>
            <a:off x="6340174" y="1813241"/>
            <a:ext cx="5591147" cy="3797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807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52446"/>
              </p:ext>
            </p:extLst>
          </p:nvPr>
        </p:nvGraphicFramePr>
        <p:xfrm>
          <a:off x="2468926" y="2132747"/>
          <a:ext cx="8445472" cy="372687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870576">
                  <a:extLst>
                    <a:ext uri="{9D8B030D-6E8A-4147-A177-3AD203B41FA5}">
                      <a16:colId xmlns:a16="http://schemas.microsoft.com/office/drawing/2014/main" val="2742084580"/>
                    </a:ext>
                  </a:extLst>
                </a:gridCol>
                <a:gridCol w="1798540">
                  <a:extLst>
                    <a:ext uri="{9D8B030D-6E8A-4147-A177-3AD203B41FA5}">
                      <a16:colId xmlns:a16="http://schemas.microsoft.com/office/drawing/2014/main" val="391950142"/>
                    </a:ext>
                  </a:extLst>
                </a:gridCol>
                <a:gridCol w="2389921">
                  <a:extLst>
                    <a:ext uri="{9D8B030D-6E8A-4147-A177-3AD203B41FA5}">
                      <a16:colId xmlns:a16="http://schemas.microsoft.com/office/drawing/2014/main" val="2234454673"/>
                    </a:ext>
                  </a:extLst>
                </a:gridCol>
                <a:gridCol w="2386435">
                  <a:extLst>
                    <a:ext uri="{9D8B030D-6E8A-4147-A177-3AD203B41FA5}">
                      <a16:colId xmlns:a16="http://schemas.microsoft.com/office/drawing/2014/main" val="4157352222"/>
                    </a:ext>
                  </a:extLst>
                </a:gridCol>
              </a:tblGrid>
              <a:tr h="1016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Ítem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Cantidad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Unitario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Costo total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2973574"/>
                  </a:ext>
                </a:extLst>
              </a:tr>
              <a:tr h="466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Publicidad 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500,00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1747739"/>
                  </a:ext>
                </a:extLst>
              </a:tr>
              <a:tr h="446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Música 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1h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200,00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200,00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887668"/>
                  </a:ext>
                </a:extLst>
              </a:tr>
              <a:tr h="446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Danza </a:t>
                      </a:r>
                      <a:endParaRPr lang="es-EC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2,00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  80,00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160,00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269867"/>
                  </a:ext>
                </a:extLst>
              </a:tr>
              <a:tr h="9057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Gastronomía </a:t>
                      </a:r>
                      <a:endParaRPr lang="es-EC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100,00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4297260"/>
                  </a:ext>
                </a:extLst>
              </a:tr>
              <a:tr h="4462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280,00</a:t>
                      </a:r>
                      <a:endParaRPr lang="es-EC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    960,00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1311932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434012" y="782720"/>
            <a:ext cx="651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Propuesta N. 3</a:t>
            </a:r>
          </a:p>
        </p:txBody>
      </p:sp>
    </p:spTree>
    <p:extLst>
      <p:ext uri="{BB962C8B-B14F-4D97-AF65-F5344CB8AC3E}">
        <p14:creationId xmlns:p14="http://schemas.microsoft.com/office/powerpoint/2010/main" val="4026466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97350"/>
              </p:ext>
            </p:extLst>
          </p:nvPr>
        </p:nvGraphicFramePr>
        <p:xfrm>
          <a:off x="1647900" y="1602664"/>
          <a:ext cx="9790200" cy="478831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383417">
                  <a:extLst>
                    <a:ext uri="{9D8B030D-6E8A-4147-A177-3AD203B41FA5}">
                      <a16:colId xmlns:a16="http://schemas.microsoft.com/office/drawing/2014/main" val="3216868316"/>
                    </a:ext>
                  </a:extLst>
                </a:gridCol>
                <a:gridCol w="2383417">
                  <a:extLst>
                    <a:ext uri="{9D8B030D-6E8A-4147-A177-3AD203B41FA5}">
                      <a16:colId xmlns:a16="http://schemas.microsoft.com/office/drawing/2014/main" val="526829568"/>
                    </a:ext>
                  </a:extLst>
                </a:gridCol>
                <a:gridCol w="1533428">
                  <a:extLst>
                    <a:ext uri="{9D8B030D-6E8A-4147-A177-3AD203B41FA5}">
                      <a16:colId xmlns:a16="http://schemas.microsoft.com/office/drawing/2014/main" val="166971875"/>
                    </a:ext>
                  </a:extLst>
                </a:gridCol>
                <a:gridCol w="1744969">
                  <a:extLst>
                    <a:ext uri="{9D8B030D-6E8A-4147-A177-3AD203B41FA5}">
                      <a16:colId xmlns:a16="http://schemas.microsoft.com/office/drawing/2014/main" val="1640773590"/>
                    </a:ext>
                  </a:extLst>
                </a:gridCol>
                <a:gridCol w="1744969">
                  <a:extLst>
                    <a:ext uri="{9D8B030D-6E8A-4147-A177-3AD203B41FA5}">
                      <a16:colId xmlns:a16="http://schemas.microsoft.com/office/drawing/2014/main" val="3800342918"/>
                    </a:ext>
                  </a:extLst>
                </a:gridCol>
              </a:tblGrid>
              <a:tr h="538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Temas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Actividad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Ejecución al año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unitario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total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805402"/>
                  </a:ext>
                </a:extLst>
              </a:tr>
              <a:tr h="845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Estrategia 1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Capacitaciones turísticas</a:t>
                      </a:r>
                      <a:endParaRPr lang="es-EC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Capacitaciones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 veces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243,00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USD 729,00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053718"/>
                  </a:ext>
                </a:extLst>
              </a:tr>
              <a:tr h="613613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Estrategia 2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Medios de Difusión</a:t>
                      </a:r>
                      <a:endParaRPr lang="es-EC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Rediseño de página web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 veces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USD 500,00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USD 1.000,00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0469297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Facebook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 veces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300,00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USD 600,00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9672983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Instagram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 veces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300,00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USD 1.200,00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567621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Twitter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 veces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150,00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USD 750,00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4767494"/>
                  </a:ext>
                </a:extLst>
              </a:tr>
              <a:tr h="30636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Estrategia 3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Promoción de Expo-feria de camélidos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effectLst/>
                        </a:rPr>
                        <a:t> </a:t>
                      </a:r>
                      <a:endParaRPr lang="es-EC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Publicidad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USD 500,00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981754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Música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200,00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USD 200,00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569761"/>
                  </a:ext>
                </a:extLst>
              </a:tr>
              <a:tr h="3063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Danza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 veces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80,00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  USD 160,00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606055"/>
                  </a:ext>
                </a:extLst>
              </a:tr>
              <a:tr h="445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Gastronomía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-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USD 100,00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517186"/>
                  </a:ext>
                </a:extLst>
              </a:tr>
              <a:tr h="320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$5.239,00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41804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213228" y="335112"/>
            <a:ext cx="465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Total</a:t>
            </a:r>
          </a:p>
        </p:txBody>
      </p:sp>
    </p:spTree>
    <p:extLst>
      <p:ext uri="{BB962C8B-B14F-4D97-AF65-F5344CB8AC3E}">
        <p14:creationId xmlns:p14="http://schemas.microsoft.com/office/powerpoint/2010/main" val="219943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99006186"/>
              </p:ext>
            </p:extLst>
          </p:nvPr>
        </p:nvGraphicFramePr>
        <p:xfrm>
          <a:off x="869495" y="887922"/>
          <a:ext cx="11032837" cy="543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85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curre Algunas Pocas Veces Que Un Anuncio Publicitario - Gracias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2" y="1726857"/>
            <a:ext cx="11480018" cy="37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curre Algunas Pocas Veces Que Un Anuncio Publicitario - Gracia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39" b="48406" l="69564" r="73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89" t="33256" r="26164" b="49911"/>
          <a:stretch/>
        </p:blipFill>
        <p:spPr bwMode="auto">
          <a:xfrm>
            <a:off x="8693836" y="3024554"/>
            <a:ext cx="379828" cy="4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57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249758" y="1887085"/>
            <a:ext cx="76116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INGENIERÍA EN ADMINISTRACIÓN TURÍSTICA Y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HOTELERA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38411" y="2958057"/>
            <a:ext cx="10596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ROL DE LA MUJER EN LA COMUNIDAD PALACIO REAL, COMO ENTE DE DESARROLLO SOSTENIBLE DEL TURISMO DE LA PARROQUIA CALPI, PROVINCIA DE CHIMBORAZO.”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MURILLO SANTILLÁN, MAYRA ALEJANDRA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MSC. HUARACA VERA, LUIS ERNESTO</a:t>
            </a:r>
          </a:p>
          <a:p>
            <a:pPr algn="ctr"/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algn="ctr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S" sz="20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64" y="243880"/>
            <a:ext cx="4956563" cy="1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45338" y="317529"/>
            <a:ext cx="3877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  <a:endParaRPr lang="es-EC" sz="6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8199484"/>
              </p:ext>
            </p:extLst>
          </p:nvPr>
        </p:nvGraphicFramePr>
        <p:xfrm>
          <a:off x="797057" y="1256453"/>
          <a:ext cx="111745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0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90171852"/>
              </p:ext>
            </p:extLst>
          </p:nvPr>
        </p:nvGraphicFramePr>
        <p:xfrm>
          <a:off x="1209518" y="1096013"/>
          <a:ext cx="106254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67687" y="326572"/>
            <a:ext cx="3698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0670" y="378823"/>
            <a:ext cx="4657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s-EC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2008846"/>
              </p:ext>
            </p:extLst>
          </p:nvPr>
        </p:nvGraphicFramePr>
        <p:xfrm>
          <a:off x="1004388" y="1148264"/>
          <a:ext cx="11187612" cy="52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304" y="5156756"/>
            <a:ext cx="2299230" cy="1294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23732" t="6202" r="24803" b="7787"/>
          <a:stretch/>
        </p:blipFill>
        <p:spPr>
          <a:xfrm>
            <a:off x="5248548" y="4857032"/>
            <a:ext cx="2299230" cy="1417423"/>
          </a:xfrm>
          <a:prstGeom prst="rect">
            <a:avLst/>
          </a:prstGeom>
        </p:spPr>
      </p:pic>
      <p:pic>
        <p:nvPicPr>
          <p:cNvPr id="6" name="Imagen 5" descr="La imagen puede contener: interior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77" y="3072352"/>
            <a:ext cx="2857500" cy="1417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2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81119" y="483323"/>
            <a:ext cx="647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NORMATIVA QUE RIGE EL TURISMO COMUNITARIO EN EL ECUADOR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0632735"/>
              </p:ext>
            </p:extLst>
          </p:nvPr>
        </p:nvGraphicFramePr>
        <p:xfrm>
          <a:off x="901371" y="1314320"/>
          <a:ext cx="108353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6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01424" y="430071"/>
            <a:ext cx="42066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  <a:endParaRPr lang="es-EC" sz="6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19616786"/>
              </p:ext>
            </p:extLst>
          </p:nvPr>
        </p:nvGraphicFramePr>
        <p:xfrm>
          <a:off x="1017451" y="1439333"/>
          <a:ext cx="111745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1153" y="300949"/>
            <a:ext cx="259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</a:t>
            </a:r>
            <a:endParaRPr lang="es-EC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51442894"/>
              </p:ext>
            </p:extLst>
          </p:nvPr>
        </p:nvGraphicFramePr>
        <p:xfrm>
          <a:off x="1071153" y="1036183"/>
          <a:ext cx="10699071" cy="551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11479" y="3221804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 del Ecuador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40974" y="3194287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 de Chimborazo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370469" y="3134973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 Riobamba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371855" y="6204306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 Calpi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196104" y="6176958"/>
            <a:ext cx="276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 Palacio Real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727</TotalTime>
  <Words>1353</Words>
  <Application>Microsoft Office PowerPoint</Application>
  <PresentationFormat>Panorámica</PresentationFormat>
  <Paragraphs>464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Franklin Gothic Book</vt:lpstr>
      <vt:lpstr>Symbol</vt:lpstr>
      <vt:lpstr>Times New Roman</vt:lpstr>
      <vt:lpstr>Crop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99</cp:revision>
  <dcterms:created xsi:type="dcterms:W3CDTF">2020-05-19T22:54:27Z</dcterms:created>
  <dcterms:modified xsi:type="dcterms:W3CDTF">2020-08-06T18:04:51Z</dcterms:modified>
</cp:coreProperties>
</file>