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3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81" r:id="rId5"/>
    <p:sldId id="282" r:id="rId6"/>
    <p:sldId id="259" r:id="rId7"/>
    <p:sldId id="289" r:id="rId8"/>
    <p:sldId id="275" r:id="rId9"/>
    <p:sldId id="264" r:id="rId10"/>
    <p:sldId id="267" r:id="rId11"/>
    <p:sldId id="284" r:id="rId12"/>
    <p:sldId id="286" r:id="rId13"/>
    <p:sldId id="263" r:id="rId14"/>
    <p:sldId id="265" r:id="rId15"/>
    <p:sldId id="276" r:id="rId16"/>
    <p:sldId id="300" r:id="rId17"/>
    <p:sldId id="274" r:id="rId18"/>
    <p:sldId id="292" r:id="rId19"/>
    <p:sldId id="295" r:id="rId20"/>
    <p:sldId id="296" r:id="rId21"/>
    <p:sldId id="297" r:id="rId22"/>
    <p:sldId id="293" r:id="rId23"/>
    <p:sldId id="298" r:id="rId24"/>
    <p:sldId id="299" r:id="rId25"/>
    <p:sldId id="269" r:id="rId26"/>
    <p:sldId id="291" r:id="rId27"/>
    <p:sldId id="288" r:id="rId28"/>
    <p:sldId id="294" r:id="rId29"/>
    <p:sldId id="271" r:id="rId30"/>
    <p:sldId id="273" r:id="rId31"/>
    <p:sldId id="278" r:id="rId32"/>
    <p:sldId id="290" r:id="rId33"/>
  </p:sldIdLst>
  <p:sldSz cx="18288000" cy="10287000"/>
  <p:notesSz cx="6858000" cy="9144000"/>
  <p:embeddedFontLst>
    <p:embeddedFont>
      <p:font typeface="Open Sans Bold" panose="020B0604020202020204" charset="0"/>
      <p:regular r:id="rId35"/>
    </p:embeddedFont>
    <p:embeddedFont>
      <p:font typeface="Open Sans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  <p:embeddedFont>
      <p:font typeface="MS Gothic" panose="020B0609070205080204" pitchFamily="49" charset="-128"/>
      <p:regular r:id="rId42"/>
    </p:embeddedFont>
    <p:embeddedFont>
      <p:font typeface="Segoe UI Symbol" panose="020B0502040204020203" pitchFamily="3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C7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5" autoAdjust="0"/>
    <p:restoredTop sz="94022" autoAdjust="0"/>
  </p:normalViewPr>
  <p:slideViewPr>
    <p:cSldViewPr>
      <p:cViewPr varScale="1">
        <p:scale>
          <a:sx n="45" d="100"/>
          <a:sy n="45" d="100"/>
        </p:scale>
        <p:origin x="83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743B87-9A8D-4C66-9073-8D70A2420ED2}" type="doc">
      <dgm:prSet loTypeId="urn:microsoft.com/office/officeart/2005/8/layout/hProcess4" loCatId="process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BAD071E4-96F7-4921-ADC8-3D03EB3519F5}">
      <dgm:prSet phldrT="[Texto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3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EVOLUCIÓN TEÓRICO-PRÁCTICA</a:t>
          </a:r>
          <a:endParaRPr lang="es-EC" sz="3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68FFB6-B63B-4BD3-B34B-64CFD6AECE5B}" type="parTrans" cxnId="{40DAF4D7-461E-47C5-8E5E-91B0F2BE70D0}">
      <dgm:prSet/>
      <dgm:spPr/>
      <dgm:t>
        <a:bodyPr/>
        <a:lstStyle/>
        <a:p>
          <a:endParaRPr lang="es-EC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F5F548-278E-43C8-B3D2-63C32BAE442C}" type="sibTrans" cxnId="{40DAF4D7-461E-47C5-8E5E-91B0F2BE70D0}">
      <dgm:prSet/>
      <dgm:spPr/>
      <dgm:t>
        <a:bodyPr/>
        <a:lstStyle/>
        <a:p>
          <a:endParaRPr lang="es-EC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0F2ECB-7701-4DD3-A7CD-874ACA29D954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2800" b="1" dirty="0" smtClean="0">
              <a:latin typeface="Arial" panose="020B0604020202020204" pitchFamily="34" charset="0"/>
              <a:cs typeface="Arial" panose="020B0604020202020204" pitchFamily="34" charset="0"/>
            </a:rPr>
            <a:t>Factor Humano</a:t>
          </a:r>
          <a:endParaRPr lang="es-EC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F055A0-1C3C-40FB-9437-3C10F698F356}" type="parTrans" cxnId="{DC6F15FA-C4C6-4EB7-81C1-757C3D8B3039}">
      <dgm:prSet/>
      <dgm:spPr/>
      <dgm:t>
        <a:bodyPr/>
        <a:lstStyle/>
        <a:p>
          <a:endParaRPr lang="es-EC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7805F0-6C14-48C7-AA7C-B4BEE06D3C3F}" type="sibTrans" cxnId="{DC6F15FA-C4C6-4EB7-81C1-757C3D8B3039}">
      <dgm:prSet/>
      <dgm:spPr/>
      <dgm:t>
        <a:bodyPr/>
        <a:lstStyle/>
        <a:p>
          <a:endParaRPr lang="es-EC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D8EE86-DEA9-45F9-90B3-0EECA673D3BD}">
      <dgm:prSet phldrT="[Texto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3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ECONOMÍAS DE PRIMER MUNDO</a:t>
          </a:r>
          <a:endParaRPr lang="es-EC" sz="30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865445-BC75-49AF-B354-2EFF5513934D}" type="parTrans" cxnId="{DA333B37-AC32-47B8-A627-8D84CB424D87}">
      <dgm:prSet/>
      <dgm:spPr/>
      <dgm:t>
        <a:bodyPr/>
        <a:lstStyle/>
        <a:p>
          <a:endParaRPr lang="es-EC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519E4E-6922-47AA-BE1A-2885B21A4F9B}" type="sibTrans" cxnId="{DA333B37-AC32-47B8-A627-8D84CB424D87}">
      <dgm:prSet/>
      <dgm:spPr/>
      <dgm:t>
        <a:bodyPr/>
        <a:lstStyle/>
        <a:p>
          <a:endParaRPr lang="es-EC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86AC0C-0088-4F5A-98E2-3B45812AFC2B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s-EC" sz="2800" dirty="0" smtClean="0">
              <a:latin typeface="Arial" panose="020B0604020202020204" pitchFamily="34" charset="0"/>
              <a:cs typeface="Arial" panose="020B0604020202020204" pitchFamily="34" charset="0"/>
            </a:rPr>
            <a:t>Referente (</a:t>
          </a:r>
          <a:r>
            <a:rPr lang="es-EC" sz="2800" b="1" dirty="0" smtClean="0">
              <a:latin typeface="Arial" panose="020B0604020202020204" pitchFamily="34" charset="0"/>
              <a:cs typeface="Arial" panose="020B0604020202020204" pitchFamily="34" charset="0"/>
            </a:rPr>
            <a:t>Japón</a:t>
          </a:r>
          <a:r>
            <a:rPr lang="es-EC" sz="2800" dirty="0" smtClean="0">
              <a:latin typeface="Arial" panose="020B0604020202020204" pitchFamily="34" charset="0"/>
              <a:cs typeface="Arial" panose="020B0604020202020204" pitchFamily="34" charset="0"/>
            </a:rPr>
            <a:t>).</a:t>
          </a:r>
          <a:endParaRPr lang="es-EC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C31421-28AC-49F1-BFC6-E13D36C3B7F1}" type="parTrans" cxnId="{FA97A8CE-4873-466E-A901-FF82A0FCEAD0}">
      <dgm:prSet/>
      <dgm:spPr/>
      <dgm:t>
        <a:bodyPr/>
        <a:lstStyle/>
        <a:p>
          <a:endParaRPr lang="es-EC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738A60-D021-408F-B29F-D82FC3A28D07}" type="sibTrans" cxnId="{FA97A8CE-4873-466E-A901-FF82A0FCEAD0}">
      <dgm:prSet/>
      <dgm:spPr/>
      <dgm:t>
        <a:bodyPr/>
        <a:lstStyle/>
        <a:p>
          <a:endParaRPr lang="es-EC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546174-539F-4501-812F-983FAC071C28}">
      <dgm:prSet phldrT="[Texto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ECUADOR</a:t>
          </a:r>
          <a:endParaRPr lang="es-EC" sz="3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026AD8-BE35-4E9B-BD1C-BDD17CF8F154}" type="parTrans" cxnId="{719B95CF-FFB6-47D1-AD8E-751652975898}">
      <dgm:prSet/>
      <dgm:spPr/>
      <dgm:t>
        <a:bodyPr/>
        <a:lstStyle/>
        <a:p>
          <a:endParaRPr lang="es-EC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F72A47-861A-40DB-A9BA-30D4B34F505A}" type="sibTrans" cxnId="{719B95CF-FFB6-47D1-AD8E-751652975898}">
      <dgm:prSet/>
      <dgm:spPr/>
      <dgm:t>
        <a:bodyPr/>
        <a:lstStyle/>
        <a:p>
          <a:endParaRPr lang="es-EC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4878DF-4F79-4A65-B1A0-3574FFDE113F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2800" dirty="0" smtClean="0">
              <a:latin typeface="Arial" panose="020B0604020202020204" pitchFamily="34" charset="0"/>
              <a:cs typeface="Arial" panose="020B0604020202020204" pitchFamily="34" charset="0"/>
            </a:rPr>
            <a:t>Modelos de gestión no aplicados. </a:t>
          </a:r>
          <a:endParaRPr lang="es-EC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D81723-DC42-46B6-8229-11CD4092557E}" type="parTrans" cxnId="{DA9E0F24-F916-47BF-887F-CCEFD1E84B54}">
      <dgm:prSet/>
      <dgm:spPr/>
      <dgm:t>
        <a:bodyPr/>
        <a:lstStyle/>
        <a:p>
          <a:endParaRPr lang="es-EC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EF7248-B080-4FCA-9402-79539A2C761C}" type="sibTrans" cxnId="{DA9E0F24-F916-47BF-887F-CCEFD1E84B54}">
      <dgm:prSet/>
      <dgm:spPr/>
      <dgm:t>
        <a:bodyPr/>
        <a:lstStyle/>
        <a:p>
          <a:endParaRPr lang="es-EC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4F2264-20E2-4463-9B96-E0EBCDD5C094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sz="2800" dirty="0" smtClean="0">
              <a:latin typeface="Arial" panose="020B0604020202020204" pitchFamily="34" charset="0"/>
              <a:cs typeface="Arial" panose="020B0604020202020204" pitchFamily="34" charset="0"/>
            </a:rPr>
            <a:t>Escuela estructuralista (</a:t>
          </a:r>
          <a:r>
            <a:rPr lang="es-EC" sz="2800" dirty="0" err="1" smtClean="0">
              <a:latin typeface="Arial" panose="020B0604020202020204" pitchFamily="34" charset="0"/>
              <a:cs typeface="Arial" panose="020B0604020202020204" pitchFamily="34" charset="0"/>
            </a:rPr>
            <a:t>Koike</a:t>
          </a:r>
          <a:r>
            <a:rPr lang="es-EC" sz="2800" dirty="0" smtClean="0">
              <a:latin typeface="Arial" panose="020B0604020202020204" pitchFamily="34" charset="0"/>
              <a:cs typeface="Arial" panose="020B0604020202020204" pitchFamily="34" charset="0"/>
            </a:rPr>
            <a:t>, 1988).</a:t>
          </a:r>
          <a:endParaRPr lang="es-EC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36A396-8AE5-4066-B357-B3AFC4ECACAC}" type="parTrans" cxnId="{A7327396-4E46-41E3-AC47-A95608CF0583}">
      <dgm:prSet/>
      <dgm:spPr/>
      <dgm:t>
        <a:bodyPr/>
        <a:lstStyle/>
        <a:p>
          <a:endParaRPr lang="es-EC"/>
        </a:p>
      </dgm:t>
    </dgm:pt>
    <dgm:pt modelId="{A4527910-125D-4369-A16A-9CC7359A4380}" type="sibTrans" cxnId="{A7327396-4E46-41E3-AC47-A95608CF0583}">
      <dgm:prSet/>
      <dgm:spPr/>
      <dgm:t>
        <a:bodyPr/>
        <a:lstStyle/>
        <a:p>
          <a:endParaRPr lang="es-EC"/>
        </a:p>
      </dgm:t>
    </dgm:pt>
    <dgm:pt modelId="{837A6ED8-3CCC-4DB2-9265-B7D3675FA2F8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sz="2800" dirty="0" smtClean="0">
              <a:latin typeface="Arial" panose="020B0604020202020204" pitchFamily="34" charset="0"/>
              <a:cs typeface="Arial" panose="020B0604020202020204" pitchFamily="34" charset="0"/>
            </a:rPr>
            <a:t>Escuela culturalista (</a:t>
          </a:r>
          <a:r>
            <a:rPr lang="es-EC" sz="2800" dirty="0" err="1" smtClean="0">
              <a:latin typeface="Arial" panose="020B0604020202020204" pitchFamily="34" charset="0"/>
              <a:cs typeface="Arial" panose="020B0604020202020204" pitchFamily="34" charset="0"/>
            </a:rPr>
            <a:t>Abegglen</a:t>
          </a:r>
          <a:r>
            <a:rPr lang="es-EC" sz="2800" dirty="0" smtClean="0">
              <a:latin typeface="Arial" panose="020B0604020202020204" pitchFamily="34" charset="0"/>
              <a:cs typeface="Arial" panose="020B0604020202020204" pitchFamily="34" charset="0"/>
            </a:rPr>
            <a:t> 1958)  .</a:t>
          </a:r>
          <a:endParaRPr lang="es-EC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0AA244-3097-4911-B835-63152BD2EE47}" type="parTrans" cxnId="{78847726-7038-4C90-A975-1A804A8B847C}">
      <dgm:prSet/>
      <dgm:spPr/>
      <dgm:t>
        <a:bodyPr/>
        <a:lstStyle/>
        <a:p>
          <a:endParaRPr lang="es-EC"/>
        </a:p>
      </dgm:t>
    </dgm:pt>
    <dgm:pt modelId="{6127E1A1-37A3-4E2D-AF58-C2D835D8404F}" type="sibTrans" cxnId="{78847726-7038-4C90-A975-1A804A8B847C}">
      <dgm:prSet/>
      <dgm:spPr/>
      <dgm:t>
        <a:bodyPr/>
        <a:lstStyle/>
        <a:p>
          <a:endParaRPr lang="es-EC"/>
        </a:p>
      </dgm:t>
    </dgm:pt>
    <dgm:pt modelId="{A52F98E2-8B77-471B-8386-98F1365DC89F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2800" dirty="0" smtClean="0">
              <a:latin typeface="Arial" panose="020B0604020202020204" pitchFamily="34" charset="0"/>
              <a:cs typeface="Arial" panose="020B0604020202020204" pitchFamily="34" charset="0"/>
            </a:rPr>
            <a:t>Administración - Gestión</a:t>
          </a:r>
          <a:endParaRPr lang="es-EC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E1FC29-4315-4276-88C8-D0906E4748ED}" type="parTrans" cxnId="{3F6036DA-EDA4-41E4-972C-A7129B6AF047}">
      <dgm:prSet/>
      <dgm:spPr/>
      <dgm:t>
        <a:bodyPr/>
        <a:lstStyle/>
        <a:p>
          <a:endParaRPr lang="es-EC"/>
        </a:p>
      </dgm:t>
    </dgm:pt>
    <dgm:pt modelId="{6FF5066B-BE6B-4302-BBA0-610A1002754E}" type="sibTrans" cxnId="{3F6036DA-EDA4-41E4-972C-A7129B6AF047}">
      <dgm:prSet/>
      <dgm:spPr/>
      <dgm:t>
        <a:bodyPr/>
        <a:lstStyle/>
        <a:p>
          <a:endParaRPr lang="es-EC"/>
        </a:p>
      </dgm:t>
    </dgm:pt>
    <dgm:pt modelId="{27A84A96-30FC-4EF2-BAA7-7AF30C823200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2800" dirty="0" smtClean="0">
              <a:latin typeface="Arial" panose="020B0604020202020204" pitchFamily="34" charset="0"/>
              <a:cs typeface="Arial" panose="020B0604020202020204" pitchFamily="34" charset="0"/>
            </a:rPr>
            <a:t>Recurso - Talento </a:t>
          </a:r>
          <a:endParaRPr lang="es-EC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A0ED9C-D94E-44EE-8D56-DE9DC27A8AC5}" type="parTrans" cxnId="{C7F0EC11-AF45-4F77-9817-593C6F70DB39}">
      <dgm:prSet/>
      <dgm:spPr/>
      <dgm:t>
        <a:bodyPr/>
        <a:lstStyle/>
        <a:p>
          <a:endParaRPr lang="es-EC"/>
        </a:p>
      </dgm:t>
    </dgm:pt>
    <dgm:pt modelId="{CDDC49C8-5A1F-4E85-9FA3-990DF2C2226B}" type="sibTrans" cxnId="{C7F0EC11-AF45-4F77-9817-593C6F70DB39}">
      <dgm:prSet/>
      <dgm:spPr/>
      <dgm:t>
        <a:bodyPr/>
        <a:lstStyle/>
        <a:p>
          <a:endParaRPr lang="es-EC"/>
        </a:p>
      </dgm:t>
    </dgm:pt>
    <dgm:pt modelId="{F96EF864-EFDF-4CC0-8B1A-AF27048A7B99}" type="pres">
      <dgm:prSet presAssocID="{0C743B87-9A8D-4C66-9073-8D70A2420ED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D2A6E5E-4A4E-4E38-A60B-DAE895C8CD90}" type="pres">
      <dgm:prSet presAssocID="{0C743B87-9A8D-4C66-9073-8D70A2420ED2}" presName="tSp" presStyleCnt="0"/>
      <dgm:spPr/>
    </dgm:pt>
    <dgm:pt modelId="{24ED9498-6B22-4A8A-8459-3CE808CDDD1F}" type="pres">
      <dgm:prSet presAssocID="{0C743B87-9A8D-4C66-9073-8D70A2420ED2}" presName="bSp" presStyleCnt="0"/>
      <dgm:spPr/>
    </dgm:pt>
    <dgm:pt modelId="{75F3107F-679D-477C-A9D8-965954EEAF8B}" type="pres">
      <dgm:prSet presAssocID="{0C743B87-9A8D-4C66-9073-8D70A2420ED2}" presName="process" presStyleCnt="0"/>
      <dgm:spPr/>
    </dgm:pt>
    <dgm:pt modelId="{7498D58E-F7A1-4178-80D5-1A5943B442AD}" type="pres">
      <dgm:prSet presAssocID="{BAD071E4-96F7-4921-ADC8-3D03EB3519F5}" presName="composite1" presStyleCnt="0"/>
      <dgm:spPr/>
    </dgm:pt>
    <dgm:pt modelId="{A786DDB0-386C-406B-A269-B7CE4927686B}" type="pres">
      <dgm:prSet presAssocID="{BAD071E4-96F7-4921-ADC8-3D03EB3519F5}" presName="dummyNode1" presStyleLbl="node1" presStyleIdx="0" presStyleCnt="3"/>
      <dgm:spPr/>
    </dgm:pt>
    <dgm:pt modelId="{5A029DF4-0FCB-4166-9BA0-CA569297407D}" type="pres">
      <dgm:prSet presAssocID="{BAD071E4-96F7-4921-ADC8-3D03EB3519F5}" presName="childNode1" presStyleLbl="bgAcc1" presStyleIdx="0" presStyleCnt="3" custScaleX="143764" custScaleY="55628" custLinFactNeighborX="-5249" custLinFactNeighborY="709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1963C91-AF53-44EC-9EA9-5DBE788845DD}" type="pres">
      <dgm:prSet presAssocID="{BAD071E4-96F7-4921-ADC8-3D03EB3519F5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60A1576-4145-4B07-B0B5-4310C11BF0C9}" type="pres">
      <dgm:prSet presAssocID="{BAD071E4-96F7-4921-ADC8-3D03EB3519F5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BBA63F-64DB-4614-8BD8-2C68F421BD9C}" type="pres">
      <dgm:prSet presAssocID="{BAD071E4-96F7-4921-ADC8-3D03EB3519F5}" presName="connSite1" presStyleCnt="0"/>
      <dgm:spPr/>
    </dgm:pt>
    <dgm:pt modelId="{70BDCDB7-0F5A-47CC-86E4-2666ECC597C8}" type="pres">
      <dgm:prSet presAssocID="{B9F5F548-278E-43C8-B3D2-63C32BAE442C}" presName="Name9" presStyleLbl="sibTrans2D1" presStyleIdx="0" presStyleCnt="2"/>
      <dgm:spPr/>
      <dgm:t>
        <a:bodyPr/>
        <a:lstStyle/>
        <a:p>
          <a:endParaRPr lang="es-EC"/>
        </a:p>
      </dgm:t>
    </dgm:pt>
    <dgm:pt modelId="{90E86973-C5E7-4678-8D78-B3202CEDD50A}" type="pres">
      <dgm:prSet presAssocID="{F0D8EE86-DEA9-45F9-90B3-0EECA673D3BD}" presName="composite2" presStyleCnt="0"/>
      <dgm:spPr/>
    </dgm:pt>
    <dgm:pt modelId="{657EEAB0-FA76-4870-A7E8-1582723639BE}" type="pres">
      <dgm:prSet presAssocID="{F0D8EE86-DEA9-45F9-90B3-0EECA673D3BD}" presName="dummyNode2" presStyleLbl="node1" presStyleIdx="0" presStyleCnt="3"/>
      <dgm:spPr/>
    </dgm:pt>
    <dgm:pt modelId="{9CBBC74A-0C33-43B9-8B3E-FAA047EC0D3F}" type="pres">
      <dgm:prSet presAssocID="{F0D8EE86-DEA9-45F9-90B3-0EECA673D3BD}" presName="childNode2" presStyleLbl="bgAcc1" presStyleIdx="1" presStyleCnt="3" custScaleX="119468" custScaleY="92795" custLinFactNeighborX="2976" custLinFactNeighborY="-2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C429F3-5E1C-48D7-B679-B34704F11E11}" type="pres">
      <dgm:prSet presAssocID="{F0D8EE86-DEA9-45F9-90B3-0EECA673D3BD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257205-14AC-4098-9CF4-6EF3081B9B57}" type="pres">
      <dgm:prSet presAssocID="{F0D8EE86-DEA9-45F9-90B3-0EECA673D3BD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920AC9-31B3-4B49-93B7-C9E81E69AC29}" type="pres">
      <dgm:prSet presAssocID="{F0D8EE86-DEA9-45F9-90B3-0EECA673D3BD}" presName="connSite2" presStyleCnt="0"/>
      <dgm:spPr/>
    </dgm:pt>
    <dgm:pt modelId="{A2491145-EC63-456E-AB0A-29BE9B703355}" type="pres">
      <dgm:prSet presAssocID="{1E519E4E-6922-47AA-BE1A-2885B21A4F9B}" presName="Name18" presStyleLbl="sibTrans2D1" presStyleIdx="1" presStyleCnt="2"/>
      <dgm:spPr/>
      <dgm:t>
        <a:bodyPr/>
        <a:lstStyle/>
        <a:p>
          <a:endParaRPr lang="es-EC"/>
        </a:p>
      </dgm:t>
    </dgm:pt>
    <dgm:pt modelId="{B67B5978-B0D5-4608-8822-82E8869F00B3}" type="pres">
      <dgm:prSet presAssocID="{34546174-539F-4501-812F-983FAC071C28}" presName="composite1" presStyleCnt="0"/>
      <dgm:spPr/>
    </dgm:pt>
    <dgm:pt modelId="{F74015B9-02F9-4B7A-8C65-7EBC0CD393E5}" type="pres">
      <dgm:prSet presAssocID="{34546174-539F-4501-812F-983FAC071C28}" presName="dummyNode1" presStyleLbl="node1" presStyleIdx="1" presStyleCnt="3"/>
      <dgm:spPr/>
    </dgm:pt>
    <dgm:pt modelId="{0BC21206-3332-4AB6-9F0A-065D8E2F401A}" type="pres">
      <dgm:prSet presAssocID="{34546174-539F-4501-812F-983FAC071C28}" presName="childNode1" presStyleLbl="bgAcc1" presStyleIdx="2" presStyleCnt="3" custScaleY="51485" custLinFactNeighborX="705" custLinFactNeighborY="1020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D61DF5-F781-4080-8EE7-2E1CD6880067}" type="pres">
      <dgm:prSet presAssocID="{34546174-539F-4501-812F-983FAC071C28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968979-589A-4603-BEA0-4195E088F124}" type="pres">
      <dgm:prSet presAssocID="{34546174-539F-4501-812F-983FAC071C28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2D4D8AC-8F76-441A-AFB2-F9A4B1ED48A6}" type="pres">
      <dgm:prSet presAssocID="{34546174-539F-4501-812F-983FAC071C28}" presName="connSite1" presStyleCnt="0"/>
      <dgm:spPr/>
    </dgm:pt>
  </dgm:ptLst>
  <dgm:cxnLst>
    <dgm:cxn modelId="{F05C2910-A6AC-4E6A-8C98-3AFED17EA269}" type="presOf" srcId="{27A84A96-30FC-4EF2-BAA7-7AF30C823200}" destId="{61963C91-AF53-44EC-9EA9-5DBE788845DD}" srcOrd="1" destOrd="2" presId="urn:microsoft.com/office/officeart/2005/8/layout/hProcess4"/>
    <dgm:cxn modelId="{719B95CF-FFB6-47D1-AD8E-751652975898}" srcId="{0C743B87-9A8D-4C66-9073-8D70A2420ED2}" destId="{34546174-539F-4501-812F-983FAC071C28}" srcOrd="2" destOrd="0" parTransId="{D9026AD8-BE35-4E9B-BD1C-BDD17CF8F154}" sibTransId="{1BF72A47-861A-40DB-A9BA-30D4B34F505A}"/>
    <dgm:cxn modelId="{4044DDD9-417D-4685-BBAA-73DAE93E186B}" type="presOf" srcId="{F0D8EE86-DEA9-45F9-90B3-0EECA673D3BD}" destId="{37257205-14AC-4098-9CF4-6EF3081B9B57}" srcOrd="0" destOrd="0" presId="urn:microsoft.com/office/officeart/2005/8/layout/hProcess4"/>
    <dgm:cxn modelId="{690AF56F-20B7-4CB9-B559-9A7DDA090E16}" type="presOf" srcId="{B9F5F548-278E-43C8-B3D2-63C32BAE442C}" destId="{70BDCDB7-0F5A-47CC-86E4-2666ECC597C8}" srcOrd="0" destOrd="0" presId="urn:microsoft.com/office/officeart/2005/8/layout/hProcess4"/>
    <dgm:cxn modelId="{FF4C7039-C38D-4C14-A2B7-3A13CDFD6D33}" type="presOf" srcId="{1E519E4E-6922-47AA-BE1A-2885B21A4F9B}" destId="{A2491145-EC63-456E-AB0A-29BE9B703355}" srcOrd="0" destOrd="0" presId="urn:microsoft.com/office/officeart/2005/8/layout/hProcess4"/>
    <dgm:cxn modelId="{78847726-7038-4C90-A975-1A804A8B847C}" srcId="{F0D8EE86-DEA9-45F9-90B3-0EECA673D3BD}" destId="{837A6ED8-3CCC-4DB2-9265-B7D3675FA2F8}" srcOrd="1" destOrd="0" parTransId="{800AA244-3097-4911-B835-63152BD2EE47}" sibTransId="{6127E1A1-37A3-4E2D-AF58-C2D835D8404F}"/>
    <dgm:cxn modelId="{FA97A8CE-4873-466E-A901-FF82A0FCEAD0}" srcId="{F0D8EE86-DEA9-45F9-90B3-0EECA673D3BD}" destId="{9F86AC0C-0088-4F5A-98E2-3B45812AFC2B}" srcOrd="0" destOrd="0" parTransId="{82C31421-28AC-49F1-BFC6-E13D36C3B7F1}" sibTransId="{74738A60-D021-408F-B29F-D82FC3A28D07}"/>
    <dgm:cxn modelId="{40DAF4D7-461E-47C5-8E5E-91B0F2BE70D0}" srcId="{0C743B87-9A8D-4C66-9073-8D70A2420ED2}" destId="{BAD071E4-96F7-4921-ADC8-3D03EB3519F5}" srcOrd="0" destOrd="0" parTransId="{E868FFB6-B63B-4BD3-B34B-64CFD6AECE5B}" sibTransId="{B9F5F548-278E-43C8-B3D2-63C32BAE442C}"/>
    <dgm:cxn modelId="{3F6036DA-EDA4-41E4-972C-A7129B6AF047}" srcId="{BAD071E4-96F7-4921-ADC8-3D03EB3519F5}" destId="{A52F98E2-8B77-471B-8386-98F1365DC89F}" srcOrd="1" destOrd="0" parTransId="{9BE1FC29-4315-4276-88C8-D0906E4748ED}" sibTransId="{6FF5066B-BE6B-4302-BBA0-610A1002754E}"/>
    <dgm:cxn modelId="{A7327396-4E46-41E3-AC47-A95608CF0583}" srcId="{F0D8EE86-DEA9-45F9-90B3-0EECA673D3BD}" destId="{434F2264-20E2-4463-9B96-E0EBCDD5C094}" srcOrd="2" destOrd="0" parTransId="{F236A396-8AE5-4066-B357-B3AFC4ECACAC}" sibTransId="{A4527910-125D-4369-A16A-9CC7359A4380}"/>
    <dgm:cxn modelId="{D7625812-A113-494D-8441-3B78B38EB0C8}" type="presOf" srcId="{4C0F2ECB-7701-4DD3-A7CD-874ACA29D954}" destId="{61963C91-AF53-44EC-9EA9-5DBE788845DD}" srcOrd="1" destOrd="0" presId="urn:microsoft.com/office/officeart/2005/8/layout/hProcess4"/>
    <dgm:cxn modelId="{2CCF788C-AC00-451B-8293-492738012844}" type="presOf" srcId="{774878DF-4F79-4A65-B1A0-3574FFDE113F}" destId="{0BC21206-3332-4AB6-9F0A-065D8E2F401A}" srcOrd="0" destOrd="0" presId="urn:microsoft.com/office/officeart/2005/8/layout/hProcess4"/>
    <dgm:cxn modelId="{DA9E0F24-F916-47BF-887F-CCEFD1E84B54}" srcId="{34546174-539F-4501-812F-983FAC071C28}" destId="{774878DF-4F79-4A65-B1A0-3574FFDE113F}" srcOrd="0" destOrd="0" parTransId="{A5D81723-DC42-46B6-8229-11CD4092557E}" sibTransId="{6AEF7248-B080-4FCA-9402-79539A2C761C}"/>
    <dgm:cxn modelId="{4367BB93-4CFE-42CF-BFAB-E78D4F695BC4}" type="presOf" srcId="{837A6ED8-3CCC-4DB2-9265-B7D3675FA2F8}" destId="{E7C429F3-5E1C-48D7-B679-B34704F11E11}" srcOrd="1" destOrd="1" presId="urn:microsoft.com/office/officeart/2005/8/layout/hProcess4"/>
    <dgm:cxn modelId="{037F8E73-471F-4CDD-B94D-CE9191FCDE64}" type="presOf" srcId="{A52F98E2-8B77-471B-8386-98F1365DC89F}" destId="{61963C91-AF53-44EC-9EA9-5DBE788845DD}" srcOrd="1" destOrd="1" presId="urn:microsoft.com/office/officeart/2005/8/layout/hProcess4"/>
    <dgm:cxn modelId="{114545CB-B396-4475-95E2-6702ED520BF9}" type="presOf" srcId="{837A6ED8-3CCC-4DB2-9265-B7D3675FA2F8}" destId="{9CBBC74A-0C33-43B9-8B3E-FAA047EC0D3F}" srcOrd="0" destOrd="1" presId="urn:microsoft.com/office/officeart/2005/8/layout/hProcess4"/>
    <dgm:cxn modelId="{C8425350-CF0A-4BDF-9FEA-1EC635CE2F74}" type="presOf" srcId="{0C743B87-9A8D-4C66-9073-8D70A2420ED2}" destId="{F96EF864-EFDF-4CC0-8B1A-AF27048A7B99}" srcOrd="0" destOrd="0" presId="urn:microsoft.com/office/officeart/2005/8/layout/hProcess4"/>
    <dgm:cxn modelId="{3CB90B93-0952-4490-B194-908DD7938B1E}" type="presOf" srcId="{774878DF-4F79-4A65-B1A0-3574FFDE113F}" destId="{0BD61DF5-F781-4080-8EE7-2E1CD6880067}" srcOrd="1" destOrd="0" presId="urn:microsoft.com/office/officeart/2005/8/layout/hProcess4"/>
    <dgm:cxn modelId="{60006E6D-EB25-454F-966C-83E8A9E4E24B}" type="presOf" srcId="{9F86AC0C-0088-4F5A-98E2-3B45812AFC2B}" destId="{E7C429F3-5E1C-48D7-B679-B34704F11E11}" srcOrd="1" destOrd="0" presId="urn:microsoft.com/office/officeart/2005/8/layout/hProcess4"/>
    <dgm:cxn modelId="{0C3ED28F-C8AA-4E96-934B-AA4A66893E16}" type="presOf" srcId="{27A84A96-30FC-4EF2-BAA7-7AF30C823200}" destId="{5A029DF4-0FCB-4166-9BA0-CA569297407D}" srcOrd="0" destOrd="2" presId="urn:microsoft.com/office/officeart/2005/8/layout/hProcess4"/>
    <dgm:cxn modelId="{DC6F15FA-C4C6-4EB7-81C1-757C3D8B3039}" srcId="{BAD071E4-96F7-4921-ADC8-3D03EB3519F5}" destId="{4C0F2ECB-7701-4DD3-A7CD-874ACA29D954}" srcOrd="0" destOrd="0" parTransId="{29F055A0-1C3C-40FB-9437-3C10F698F356}" sibTransId="{1B7805F0-6C14-48C7-AA7C-B4BEE06D3C3F}"/>
    <dgm:cxn modelId="{61B2C6D8-9E3E-4245-A840-FFCF5B7B9909}" type="presOf" srcId="{9F86AC0C-0088-4F5A-98E2-3B45812AFC2B}" destId="{9CBBC74A-0C33-43B9-8B3E-FAA047EC0D3F}" srcOrd="0" destOrd="0" presId="urn:microsoft.com/office/officeart/2005/8/layout/hProcess4"/>
    <dgm:cxn modelId="{DA333B37-AC32-47B8-A627-8D84CB424D87}" srcId="{0C743B87-9A8D-4C66-9073-8D70A2420ED2}" destId="{F0D8EE86-DEA9-45F9-90B3-0EECA673D3BD}" srcOrd="1" destOrd="0" parTransId="{2C865445-BC75-49AF-B354-2EFF5513934D}" sibTransId="{1E519E4E-6922-47AA-BE1A-2885B21A4F9B}"/>
    <dgm:cxn modelId="{1584ED25-5A6B-4586-8FA9-1B3723730463}" type="presOf" srcId="{434F2264-20E2-4463-9B96-E0EBCDD5C094}" destId="{E7C429F3-5E1C-48D7-B679-B34704F11E11}" srcOrd="1" destOrd="2" presId="urn:microsoft.com/office/officeart/2005/8/layout/hProcess4"/>
    <dgm:cxn modelId="{DB8E18A8-5BA3-4A5F-923F-136F2A31462C}" type="presOf" srcId="{434F2264-20E2-4463-9B96-E0EBCDD5C094}" destId="{9CBBC74A-0C33-43B9-8B3E-FAA047EC0D3F}" srcOrd="0" destOrd="2" presId="urn:microsoft.com/office/officeart/2005/8/layout/hProcess4"/>
    <dgm:cxn modelId="{17586BFA-B772-4C1B-9548-9D6A9BEA59E2}" type="presOf" srcId="{BAD071E4-96F7-4921-ADC8-3D03EB3519F5}" destId="{760A1576-4145-4B07-B0B5-4310C11BF0C9}" srcOrd="0" destOrd="0" presId="urn:microsoft.com/office/officeart/2005/8/layout/hProcess4"/>
    <dgm:cxn modelId="{98254708-EC17-4FB2-B695-859CF37F2320}" type="presOf" srcId="{34546174-539F-4501-812F-983FAC071C28}" destId="{45968979-589A-4603-BEA0-4195E088F124}" srcOrd="0" destOrd="0" presId="urn:microsoft.com/office/officeart/2005/8/layout/hProcess4"/>
    <dgm:cxn modelId="{84ECCDCF-5FAF-40A3-87E4-7C8EC7C6FD5D}" type="presOf" srcId="{A52F98E2-8B77-471B-8386-98F1365DC89F}" destId="{5A029DF4-0FCB-4166-9BA0-CA569297407D}" srcOrd="0" destOrd="1" presId="urn:microsoft.com/office/officeart/2005/8/layout/hProcess4"/>
    <dgm:cxn modelId="{C7F0EC11-AF45-4F77-9817-593C6F70DB39}" srcId="{BAD071E4-96F7-4921-ADC8-3D03EB3519F5}" destId="{27A84A96-30FC-4EF2-BAA7-7AF30C823200}" srcOrd="2" destOrd="0" parTransId="{01A0ED9C-D94E-44EE-8D56-DE9DC27A8AC5}" sibTransId="{CDDC49C8-5A1F-4E85-9FA3-990DF2C2226B}"/>
    <dgm:cxn modelId="{BCDC311D-1B60-41C2-A922-07DAF4925E3E}" type="presOf" srcId="{4C0F2ECB-7701-4DD3-A7CD-874ACA29D954}" destId="{5A029DF4-0FCB-4166-9BA0-CA569297407D}" srcOrd="0" destOrd="0" presId="urn:microsoft.com/office/officeart/2005/8/layout/hProcess4"/>
    <dgm:cxn modelId="{FE6777E2-FB2F-4DB3-AB02-14AD68B7C2B5}" type="presParOf" srcId="{F96EF864-EFDF-4CC0-8B1A-AF27048A7B99}" destId="{0D2A6E5E-4A4E-4E38-A60B-DAE895C8CD90}" srcOrd="0" destOrd="0" presId="urn:microsoft.com/office/officeart/2005/8/layout/hProcess4"/>
    <dgm:cxn modelId="{5C1CC301-D2C5-446B-9DC2-F82149306B96}" type="presParOf" srcId="{F96EF864-EFDF-4CC0-8B1A-AF27048A7B99}" destId="{24ED9498-6B22-4A8A-8459-3CE808CDDD1F}" srcOrd="1" destOrd="0" presId="urn:microsoft.com/office/officeart/2005/8/layout/hProcess4"/>
    <dgm:cxn modelId="{9FDA4952-9988-4071-916F-CDA53FE33325}" type="presParOf" srcId="{F96EF864-EFDF-4CC0-8B1A-AF27048A7B99}" destId="{75F3107F-679D-477C-A9D8-965954EEAF8B}" srcOrd="2" destOrd="0" presId="urn:microsoft.com/office/officeart/2005/8/layout/hProcess4"/>
    <dgm:cxn modelId="{C5498EF5-54FA-4E4A-8A66-B8E339EB42C7}" type="presParOf" srcId="{75F3107F-679D-477C-A9D8-965954EEAF8B}" destId="{7498D58E-F7A1-4178-80D5-1A5943B442AD}" srcOrd="0" destOrd="0" presId="urn:microsoft.com/office/officeart/2005/8/layout/hProcess4"/>
    <dgm:cxn modelId="{6344187C-915F-4B2C-B0A6-770B8FA356E3}" type="presParOf" srcId="{7498D58E-F7A1-4178-80D5-1A5943B442AD}" destId="{A786DDB0-386C-406B-A269-B7CE4927686B}" srcOrd="0" destOrd="0" presId="urn:microsoft.com/office/officeart/2005/8/layout/hProcess4"/>
    <dgm:cxn modelId="{EBEBBA84-2EFA-48D6-A159-F059D475E5E5}" type="presParOf" srcId="{7498D58E-F7A1-4178-80D5-1A5943B442AD}" destId="{5A029DF4-0FCB-4166-9BA0-CA569297407D}" srcOrd="1" destOrd="0" presId="urn:microsoft.com/office/officeart/2005/8/layout/hProcess4"/>
    <dgm:cxn modelId="{1371B322-811C-4907-84C3-B315905D4328}" type="presParOf" srcId="{7498D58E-F7A1-4178-80D5-1A5943B442AD}" destId="{61963C91-AF53-44EC-9EA9-5DBE788845DD}" srcOrd="2" destOrd="0" presId="urn:microsoft.com/office/officeart/2005/8/layout/hProcess4"/>
    <dgm:cxn modelId="{2C96C622-8A9D-44C8-BEF5-78493F186A7A}" type="presParOf" srcId="{7498D58E-F7A1-4178-80D5-1A5943B442AD}" destId="{760A1576-4145-4B07-B0B5-4310C11BF0C9}" srcOrd="3" destOrd="0" presId="urn:microsoft.com/office/officeart/2005/8/layout/hProcess4"/>
    <dgm:cxn modelId="{5C9323A1-6D01-4808-925B-00F71C4A77C0}" type="presParOf" srcId="{7498D58E-F7A1-4178-80D5-1A5943B442AD}" destId="{03BBA63F-64DB-4614-8BD8-2C68F421BD9C}" srcOrd="4" destOrd="0" presId="urn:microsoft.com/office/officeart/2005/8/layout/hProcess4"/>
    <dgm:cxn modelId="{83B5B7D4-7317-417E-99A1-2173B186105D}" type="presParOf" srcId="{75F3107F-679D-477C-A9D8-965954EEAF8B}" destId="{70BDCDB7-0F5A-47CC-86E4-2666ECC597C8}" srcOrd="1" destOrd="0" presId="urn:microsoft.com/office/officeart/2005/8/layout/hProcess4"/>
    <dgm:cxn modelId="{6F51AFAD-D463-4059-8872-A643527189E0}" type="presParOf" srcId="{75F3107F-679D-477C-A9D8-965954EEAF8B}" destId="{90E86973-C5E7-4678-8D78-B3202CEDD50A}" srcOrd="2" destOrd="0" presId="urn:microsoft.com/office/officeart/2005/8/layout/hProcess4"/>
    <dgm:cxn modelId="{E2736FCF-7D85-4B2B-8C1E-8BBFD625DB98}" type="presParOf" srcId="{90E86973-C5E7-4678-8D78-B3202CEDD50A}" destId="{657EEAB0-FA76-4870-A7E8-1582723639BE}" srcOrd="0" destOrd="0" presId="urn:microsoft.com/office/officeart/2005/8/layout/hProcess4"/>
    <dgm:cxn modelId="{0C962F22-8104-446F-96EF-312BB2E95EE0}" type="presParOf" srcId="{90E86973-C5E7-4678-8D78-B3202CEDD50A}" destId="{9CBBC74A-0C33-43B9-8B3E-FAA047EC0D3F}" srcOrd="1" destOrd="0" presId="urn:microsoft.com/office/officeart/2005/8/layout/hProcess4"/>
    <dgm:cxn modelId="{5E6DC3C2-EED1-4C5C-9D10-200D51A2523E}" type="presParOf" srcId="{90E86973-C5E7-4678-8D78-B3202CEDD50A}" destId="{E7C429F3-5E1C-48D7-B679-B34704F11E11}" srcOrd="2" destOrd="0" presId="urn:microsoft.com/office/officeart/2005/8/layout/hProcess4"/>
    <dgm:cxn modelId="{752964E6-6F95-4E11-9E76-7408EBA32E53}" type="presParOf" srcId="{90E86973-C5E7-4678-8D78-B3202CEDD50A}" destId="{37257205-14AC-4098-9CF4-6EF3081B9B57}" srcOrd="3" destOrd="0" presId="urn:microsoft.com/office/officeart/2005/8/layout/hProcess4"/>
    <dgm:cxn modelId="{40DF16B7-68AC-4C64-8A44-C1BC1BB0AAE2}" type="presParOf" srcId="{90E86973-C5E7-4678-8D78-B3202CEDD50A}" destId="{9C920AC9-31B3-4B49-93B7-C9E81E69AC29}" srcOrd="4" destOrd="0" presId="urn:microsoft.com/office/officeart/2005/8/layout/hProcess4"/>
    <dgm:cxn modelId="{A99D7088-6786-4DD0-9DCE-8D01CE33BD77}" type="presParOf" srcId="{75F3107F-679D-477C-A9D8-965954EEAF8B}" destId="{A2491145-EC63-456E-AB0A-29BE9B703355}" srcOrd="3" destOrd="0" presId="urn:microsoft.com/office/officeart/2005/8/layout/hProcess4"/>
    <dgm:cxn modelId="{591B69AA-42D4-4D0F-88CB-BB4D09A05695}" type="presParOf" srcId="{75F3107F-679D-477C-A9D8-965954EEAF8B}" destId="{B67B5978-B0D5-4608-8822-82E8869F00B3}" srcOrd="4" destOrd="0" presId="urn:microsoft.com/office/officeart/2005/8/layout/hProcess4"/>
    <dgm:cxn modelId="{8A16B594-9A9F-4C31-B33F-A9E2B61BD530}" type="presParOf" srcId="{B67B5978-B0D5-4608-8822-82E8869F00B3}" destId="{F74015B9-02F9-4B7A-8C65-7EBC0CD393E5}" srcOrd="0" destOrd="0" presId="urn:microsoft.com/office/officeart/2005/8/layout/hProcess4"/>
    <dgm:cxn modelId="{3D1FCCD9-0249-49C0-91CE-D5EB3E197165}" type="presParOf" srcId="{B67B5978-B0D5-4608-8822-82E8869F00B3}" destId="{0BC21206-3332-4AB6-9F0A-065D8E2F401A}" srcOrd="1" destOrd="0" presId="urn:microsoft.com/office/officeart/2005/8/layout/hProcess4"/>
    <dgm:cxn modelId="{4D752A2B-06A8-48B9-B98F-94182D0C7212}" type="presParOf" srcId="{B67B5978-B0D5-4608-8822-82E8869F00B3}" destId="{0BD61DF5-F781-4080-8EE7-2E1CD6880067}" srcOrd="2" destOrd="0" presId="urn:microsoft.com/office/officeart/2005/8/layout/hProcess4"/>
    <dgm:cxn modelId="{441A933C-B5A1-4054-8DF5-B03EF84DC6E8}" type="presParOf" srcId="{B67B5978-B0D5-4608-8822-82E8869F00B3}" destId="{45968979-589A-4603-BEA0-4195E088F124}" srcOrd="3" destOrd="0" presId="urn:microsoft.com/office/officeart/2005/8/layout/hProcess4"/>
    <dgm:cxn modelId="{37BB242C-BEDB-4F06-906D-0025A342F647}" type="presParOf" srcId="{B67B5978-B0D5-4608-8822-82E8869F00B3}" destId="{82D4D8AC-8F76-441A-AFB2-F9A4B1ED48A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FCA7F49-23FC-4511-AF5E-4B276C2808DE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131E56BC-3130-4427-A3EF-546667BB8320}">
      <dgm:prSet phldrT="[Texto]" custT="1"/>
      <dgm:spPr/>
      <dgm:t>
        <a:bodyPr/>
        <a:lstStyle/>
        <a:p>
          <a:pPr algn="just"/>
          <a:r>
            <a:rPr lang="es-EC" sz="3200" dirty="0" smtClean="0">
              <a:latin typeface="Arial" panose="020B0604020202020204" pitchFamily="34" charset="0"/>
              <a:cs typeface="Arial" panose="020B0604020202020204" pitchFamily="34" charset="0"/>
            </a:rPr>
            <a:t>EXISTENCIA DE RELACIÓN POSITIVA MEDIA ENTRE VARIABLES (MODELOS).</a:t>
          </a:r>
          <a:endParaRPr lang="es-EC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2E6272-2329-4090-B101-9B2735A868B9}" type="parTrans" cxnId="{266F6284-8556-46A4-8A32-7EF96A07A359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48776C-DD1B-4186-92E4-BC0C384F70E6}" type="sibTrans" cxnId="{266F6284-8556-46A4-8A32-7EF96A07A359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EA1B6A-525A-4AC7-B8B1-E73CC6FC2F7E}">
      <dgm:prSet phldrT="[Texto]" custT="1"/>
      <dgm:spPr/>
      <dgm:t>
        <a:bodyPr/>
        <a:lstStyle/>
        <a:p>
          <a:pPr algn="just"/>
          <a:r>
            <a:rPr lang="es-CO" sz="3200" dirty="0" smtClean="0">
              <a:latin typeface="Arial" panose="020B0604020202020204" pitchFamily="34" charset="0"/>
              <a:cs typeface="Arial" panose="020B0604020202020204" pitchFamily="34" charset="0"/>
            </a:rPr>
            <a:t>RELACIÓN ENTRE DIMENSIONES OSCILAN ENTRE CORRELACIONES POSITIVAS MEDIAS. </a:t>
          </a:r>
          <a:endParaRPr lang="es-EC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6567F9-617C-4B40-8A21-81ED07C60F7B}" type="parTrans" cxnId="{9CC8986D-455F-4CB1-BE75-1E724C36276B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A24CA6-C6EF-4765-A195-579227D0A131}" type="sibTrans" cxnId="{9CC8986D-455F-4CB1-BE75-1E724C36276B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103818-AE6A-4AB5-B4CE-125881D67D1B}">
      <dgm:prSet phldrT="[Texto]" custT="1"/>
      <dgm:spPr/>
      <dgm:t>
        <a:bodyPr/>
        <a:lstStyle/>
        <a:p>
          <a:pPr algn="just"/>
          <a:r>
            <a:rPr lang="es-EC" sz="3200" dirty="0" smtClean="0">
              <a:latin typeface="Arial" panose="020B0604020202020204" pitchFamily="34" charset="0"/>
              <a:cs typeface="Arial" panose="020B0604020202020204" pitchFamily="34" charset="0"/>
            </a:rPr>
            <a:t>INVESTIGACIONES PRECEDENTES Y CONTEXTO NACIONAL.</a:t>
          </a:r>
        </a:p>
      </dgm:t>
    </dgm:pt>
    <dgm:pt modelId="{FA348B7F-53B2-4AF3-B569-3B84A6510597}" type="parTrans" cxnId="{83E1BB31-E131-4C5F-9226-C174246669BF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CDC5CD-5238-429F-8315-6CF8FBA268E9}" type="sibTrans" cxnId="{83E1BB31-E131-4C5F-9226-C174246669BF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7269BE-FDC6-47E9-B1AB-126E95526B9A}">
      <dgm:prSet phldrT="[Texto]" custT="1"/>
      <dgm:spPr/>
      <dgm:t>
        <a:bodyPr/>
        <a:lstStyle/>
        <a:p>
          <a:pPr algn="just"/>
          <a:r>
            <a:rPr lang="es-CO" sz="3200" dirty="0" smtClean="0">
              <a:latin typeface="Arial" panose="020B0604020202020204" pitchFamily="34" charset="0"/>
              <a:cs typeface="Arial" panose="020B0604020202020204" pitchFamily="34" charset="0"/>
            </a:rPr>
            <a:t>ACCIONES ENFOCADAS AL COMPONENTE AFECTIVO. </a:t>
          </a:r>
          <a:endParaRPr lang="es-EC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517294-2984-42B4-B42A-C0C5F1AEA4E3}" type="parTrans" cxnId="{531EC091-19D3-433D-82D9-7D439A399AC3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CF9624-023C-44C4-A3D3-A668A17BC340}" type="sibTrans" cxnId="{531EC091-19D3-433D-82D9-7D439A399AC3}">
      <dgm:prSet/>
      <dgm:spPr/>
      <dgm:t>
        <a:bodyPr/>
        <a:lstStyle/>
        <a:p>
          <a:endParaRPr lang="es-EC" sz="19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D29B36-3160-4E1F-B7AD-2A77E4DF37B3}" type="pres">
      <dgm:prSet presAssocID="{DFCA7F49-23FC-4511-AF5E-4B276C2808D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864E49E1-E310-4367-B7D9-ECD1FA81436A}" type="pres">
      <dgm:prSet presAssocID="{DFCA7F49-23FC-4511-AF5E-4B276C2808DE}" presName="Name1" presStyleCnt="0"/>
      <dgm:spPr/>
    </dgm:pt>
    <dgm:pt modelId="{7F582EE2-928D-4D4A-8760-1F309183C525}" type="pres">
      <dgm:prSet presAssocID="{DFCA7F49-23FC-4511-AF5E-4B276C2808DE}" presName="cycle" presStyleCnt="0"/>
      <dgm:spPr/>
    </dgm:pt>
    <dgm:pt modelId="{C05FD860-69DA-4320-B65A-4C602B01DDAD}" type="pres">
      <dgm:prSet presAssocID="{DFCA7F49-23FC-4511-AF5E-4B276C2808DE}" presName="srcNode" presStyleLbl="node1" presStyleIdx="0" presStyleCnt="4"/>
      <dgm:spPr/>
    </dgm:pt>
    <dgm:pt modelId="{478873A9-6ED7-45D0-A0A1-51707E492EF0}" type="pres">
      <dgm:prSet presAssocID="{DFCA7F49-23FC-4511-AF5E-4B276C2808DE}" presName="conn" presStyleLbl="parChTrans1D2" presStyleIdx="0" presStyleCnt="1"/>
      <dgm:spPr/>
      <dgm:t>
        <a:bodyPr/>
        <a:lstStyle/>
        <a:p>
          <a:endParaRPr lang="es-EC"/>
        </a:p>
      </dgm:t>
    </dgm:pt>
    <dgm:pt modelId="{C7C087A5-D711-4B3D-AD05-DE93B5A34FC4}" type="pres">
      <dgm:prSet presAssocID="{DFCA7F49-23FC-4511-AF5E-4B276C2808DE}" presName="extraNode" presStyleLbl="node1" presStyleIdx="0" presStyleCnt="4"/>
      <dgm:spPr/>
    </dgm:pt>
    <dgm:pt modelId="{FAA4F204-8CDB-4003-A772-29DDD5EFE49A}" type="pres">
      <dgm:prSet presAssocID="{DFCA7F49-23FC-4511-AF5E-4B276C2808DE}" presName="dstNode" presStyleLbl="node1" presStyleIdx="0" presStyleCnt="4"/>
      <dgm:spPr/>
    </dgm:pt>
    <dgm:pt modelId="{1F3BE459-60CF-497A-A03C-9B2132DA341A}" type="pres">
      <dgm:prSet presAssocID="{131E56BC-3130-4427-A3EF-546667BB8320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B640964-869A-42D8-96A2-4C358F41E0FA}" type="pres">
      <dgm:prSet presAssocID="{131E56BC-3130-4427-A3EF-546667BB8320}" presName="accent_1" presStyleCnt="0"/>
      <dgm:spPr/>
    </dgm:pt>
    <dgm:pt modelId="{139DBF17-D6D6-46A5-9FAF-1ED143B1BFEF}" type="pres">
      <dgm:prSet presAssocID="{131E56BC-3130-4427-A3EF-546667BB8320}" presName="accentRepeatNode" presStyleLbl="solidFgAcc1" presStyleIdx="0" presStyleCnt="4"/>
      <dgm:spPr/>
    </dgm:pt>
    <dgm:pt modelId="{4F10F655-6B1C-4F8C-AAB6-6F1ED797DF2F}" type="pres">
      <dgm:prSet presAssocID="{C2EA1B6A-525A-4AC7-B8B1-E73CC6FC2F7E}" presName="text_2" presStyleLbl="node1" presStyleIdx="1" presStyleCnt="4" custLinFactNeighborX="-639" custLinFactNeighborY="-167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A9A1F8-F7E1-4CEF-89BE-46A911BE0ABA}" type="pres">
      <dgm:prSet presAssocID="{C2EA1B6A-525A-4AC7-B8B1-E73CC6FC2F7E}" presName="accent_2" presStyleCnt="0"/>
      <dgm:spPr/>
    </dgm:pt>
    <dgm:pt modelId="{6FF91E97-09F3-491D-BA7B-4A939811FC67}" type="pres">
      <dgm:prSet presAssocID="{C2EA1B6A-525A-4AC7-B8B1-E73CC6FC2F7E}" presName="accentRepeatNode" presStyleLbl="solidFgAcc1" presStyleIdx="1" presStyleCnt="4"/>
      <dgm:spPr/>
    </dgm:pt>
    <dgm:pt modelId="{89D573B6-A658-42EB-A9F5-79950B439007}" type="pres">
      <dgm:prSet presAssocID="{52103818-AE6A-4AB5-B4CE-125881D67D1B}" presName="text_3" presStyleLbl="node1" presStyleIdx="2" presStyleCnt="4" custLinFactNeighborX="-639" custLinFactNeighborY="-682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00177D-660D-4877-AB28-1FE4616417A5}" type="pres">
      <dgm:prSet presAssocID="{52103818-AE6A-4AB5-B4CE-125881D67D1B}" presName="accent_3" presStyleCnt="0"/>
      <dgm:spPr/>
    </dgm:pt>
    <dgm:pt modelId="{FB37C6EC-E72B-43C0-BAEE-322975208FB5}" type="pres">
      <dgm:prSet presAssocID="{52103818-AE6A-4AB5-B4CE-125881D67D1B}" presName="accentRepeatNode" presStyleLbl="solidFgAcc1" presStyleIdx="2" presStyleCnt="4"/>
      <dgm:spPr/>
    </dgm:pt>
    <dgm:pt modelId="{EF244412-CC8C-4A49-9126-140540B8AFBB}" type="pres">
      <dgm:prSet presAssocID="{7C7269BE-FDC6-47E9-B1AB-126E95526B9A}" presName="text_4" presStyleLbl="node1" presStyleIdx="3" presStyleCnt="4" custScaleY="11127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B4197E-2269-4A7D-9922-54C7F294A722}" type="pres">
      <dgm:prSet presAssocID="{7C7269BE-FDC6-47E9-B1AB-126E95526B9A}" presName="accent_4" presStyleCnt="0"/>
      <dgm:spPr/>
    </dgm:pt>
    <dgm:pt modelId="{07FEC982-3051-436D-99F5-4C144177FBA1}" type="pres">
      <dgm:prSet presAssocID="{7C7269BE-FDC6-47E9-B1AB-126E95526B9A}" presName="accentRepeatNode" presStyleLbl="solidFgAcc1" presStyleIdx="3" presStyleCnt="4"/>
      <dgm:spPr/>
    </dgm:pt>
  </dgm:ptLst>
  <dgm:cxnLst>
    <dgm:cxn modelId="{83E1BB31-E131-4C5F-9226-C174246669BF}" srcId="{DFCA7F49-23FC-4511-AF5E-4B276C2808DE}" destId="{52103818-AE6A-4AB5-B4CE-125881D67D1B}" srcOrd="2" destOrd="0" parTransId="{FA348B7F-53B2-4AF3-B569-3B84A6510597}" sibTransId="{93CDC5CD-5238-429F-8315-6CF8FBA268E9}"/>
    <dgm:cxn modelId="{9CC8986D-455F-4CB1-BE75-1E724C36276B}" srcId="{DFCA7F49-23FC-4511-AF5E-4B276C2808DE}" destId="{C2EA1B6A-525A-4AC7-B8B1-E73CC6FC2F7E}" srcOrd="1" destOrd="0" parTransId="{456567F9-617C-4B40-8A21-81ED07C60F7B}" sibTransId="{2DA24CA6-C6EF-4765-A195-579227D0A131}"/>
    <dgm:cxn modelId="{7E15DC52-6F04-42F8-9E89-D7F2EA5E04F2}" type="presOf" srcId="{DFCA7F49-23FC-4511-AF5E-4B276C2808DE}" destId="{CAD29B36-3160-4E1F-B7AD-2A77E4DF37B3}" srcOrd="0" destOrd="0" presId="urn:microsoft.com/office/officeart/2008/layout/VerticalCurvedList"/>
    <dgm:cxn modelId="{5F59A28C-B3BB-4D89-B8C1-C81AD12EEF2D}" type="presOf" srcId="{4048776C-DD1B-4186-92E4-BC0C384F70E6}" destId="{478873A9-6ED7-45D0-A0A1-51707E492EF0}" srcOrd="0" destOrd="0" presId="urn:microsoft.com/office/officeart/2008/layout/VerticalCurvedList"/>
    <dgm:cxn modelId="{99E35950-C2E1-4A1E-997F-DDAE16275F09}" type="presOf" srcId="{52103818-AE6A-4AB5-B4CE-125881D67D1B}" destId="{89D573B6-A658-42EB-A9F5-79950B439007}" srcOrd="0" destOrd="0" presId="urn:microsoft.com/office/officeart/2008/layout/VerticalCurvedList"/>
    <dgm:cxn modelId="{F9C579B5-D40D-4F68-836A-2FC904E1EABC}" type="presOf" srcId="{C2EA1B6A-525A-4AC7-B8B1-E73CC6FC2F7E}" destId="{4F10F655-6B1C-4F8C-AAB6-6F1ED797DF2F}" srcOrd="0" destOrd="0" presId="urn:microsoft.com/office/officeart/2008/layout/VerticalCurvedList"/>
    <dgm:cxn modelId="{E8E0C32C-932B-4D2D-9201-FC73D2145E6A}" type="presOf" srcId="{131E56BC-3130-4427-A3EF-546667BB8320}" destId="{1F3BE459-60CF-497A-A03C-9B2132DA341A}" srcOrd="0" destOrd="0" presId="urn:microsoft.com/office/officeart/2008/layout/VerticalCurvedList"/>
    <dgm:cxn modelId="{266F6284-8556-46A4-8A32-7EF96A07A359}" srcId="{DFCA7F49-23FC-4511-AF5E-4B276C2808DE}" destId="{131E56BC-3130-4427-A3EF-546667BB8320}" srcOrd="0" destOrd="0" parTransId="{672E6272-2329-4090-B101-9B2735A868B9}" sibTransId="{4048776C-DD1B-4186-92E4-BC0C384F70E6}"/>
    <dgm:cxn modelId="{531EC091-19D3-433D-82D9-7D439A399AC3}" srcId="{DFCA7F49-23FC-4511-AF5E-4B276C2808DE}" destId="{7C7269BE-FDC6-47E9-B1AB-126E95526B9A}" srcOrd="3" destOrd="0" parTransId="{B4517294-2984-42B4-B42A-C0C5F1AEA4E3}" sibTransId="{F5CF9624-023C-44C4-A3D3-A668A17BC340}"/>
    <dgm:cxn modelId="{4E80461E-9BEC-41C6-BFDF-E8F46BD8BE4A}" type="presOf" srcId="{7C7269BE-FDC6-47E9-B1AB-126E95526B9A}" destId="{EF244412-CC8C-4A49-9126-140540B8AFBB}" srcOrd="0" destOrd="0" presId="urn:microsoft.com/office/officeart/2008/layout/VerticalCurvedList"/>
    <dgm:cxn modelId="{AC9F2C01-C258-4BB1-ACCB-D07D2B1122DC}" type="presParOf" srcId="{CAD29B36-3160-4E1F-B7AD-2A77E4DF37B3}" destId="{864E49E1-E310-4367-B7D9-ECD1FA81436A}" srcOrd="0" destOrd="0" presId="urn:microsoft.com/office/officeart/2008/layout/VerticalCurvedList"/>
    <dgm:cxn modelId="{CEAD6B02-0683-4091-B3E1-D47276E773B7}" type="presParOf" srcId="{864E49E1-E310-4367-B7D9-ECD1FA81436A}" destId="{7F582EE2-928D-4D4A-8760-1F309183C525}" srcOrd="0" destOrd="0" presId="urn:microsoft.com/office/officeart/2008/layout/VerticalCurvedList"/>
    <dgm:cxn modelId="{C5784740-07E3-4999-AD42-FB1801A0894C}" type="presParOf" srcId="{7F582EE2-928D-4D4A-8760-1F309183C525}" destId="{C05FD860-69DA-4320-B65A-4C602B01DDAD}" srcOrd="0" destOrd="0" presId="urn:microsoft.com/office/officeart/2008/layout/VerticalCurvedList"/>
    <dgm:cxn modelId="{6C6769A5-38DA-454E-AC29-B96EA37D0871}" type="presParOf" srcId="{7F582EE2-928D-4D4A-8760-1F309183C525}" destId="{478873A9-6ED7-45D0-A0A1-51707E492EF0}" srcOrd="1" destOrd="0" presId="urn:microsoft.com/office/officeart/2008/layout/VerticalCurvedList"/>
    <dgm:cxn modelId="{43E97D6C-8E60-4AA3-8055-AF51B8DEE0A7}" type="presParOf" srcId="{7F582EE2-928D-4D4A-8760-1F309183C525}" destId="{C7C087A5-D711-4B3D-AD05-DE93B5A34FC4}" srcOrd="2" destOrd="0" presId="urn:microsoft.com/office/officeart/2008/layout/VerticalCurvedList"/>
    <dgm:cxn modelId="{F7228F92-AA25-4C36-B621-018E0B9BB79B}" type="presParOf" srcId="{7F582EE2-928D-4D4A-8760-1F309183C525}" destId="{FAA4F204-8CDB-4003-A772-29DDD5EFE49A}" srcOrd="3" destOrd="0" presId="urn:microsoft.com/office/officeart/2008/layout/VerticalCurvedList"/>
    <dgm:cxn modelId="{6E34BE2E-A308-474E-8A87-8CCDFF04D5C9}" type="presParOf" srcId="{864E49E1-E310-4367-B7D9-ECD1FA81436A}" destId="{1F3BE459-60CF-497A-A03C-9B2132DA341A}" srcOrd="1" destOrd="0" presId="urn:microsoft.com/office/officeart/2008/layout/VerticalCurvedList"/>
    <dgm:cxn modelId="{599178DE-1030-48BA-95E9-24B5D47D9967}" type="presParOf" srcId="{864E49E1-E310-4367-B7D9-ECD1FA81436A}" destId="{CB640964-869A-42D8-96A2-4C358F41E0FA}" srcOrd="2" destOrd="0" presId="urn:microsoft.com/office/officeart/2008/layout/VerticalCurvedList"/>
    <dgm:cxn modelId="{531812D2-8A04-4544-AE23-A435AE7D8CAE}" type="presParOf" srcId="{CB640964-869A-42D8-96A2-4C358F41E0FA}" destId="{139DBF17-D6D6-46A5-9FAF-1ED143B1BFEF}" srcOrd="0" destOrd="0" presId="urn:microsoft.com/office/officeart/2008/layout/VerticalCurvedList"/>
    <dgm:cxn modelId="{BB4018A5-391E-4E80-9DD0-823BD04270E1}" type="presParOf" srcId="{864E49E1-E310-4367-B7D9-ECD1FA81436A}" destId="{4F10F655-6B1C-4F8C-AAB6-6F1ED797DF2F}" srcOrd="3" destOrd="0" presId="urn:microsoft.com/office/officeart/2008/layout/VerticalCurvedList"/>
    <dgm:cxn modelId="{965EEF74-870E-4029-B09A-AC3A271B2358}" type="presParOf" srcId="{864E49E1-E310-4367-B7D9-ECD1FA81436A}" destId="{1EA9A1F8-F7E1-4CEF-89BE-46A911BE0ABA}" srcOrd="4" destOrd="0" presId="urn:microsoft.com/office/officeart/2008/layout/VerticalCurvedList"/>
    <dgm:cxn modelId="{7895992E-6B7C-4F92-8193-0BEFD13575D5}" type="presParOf" srcId="{1EA9A1F8-F7E1-4CEF-89BE-46A911BE0ABA}" destId="{6FF91E97-09F3-491D-BA7B-4A939811FC67}" srcOrd="0" destOrd="0" presId="urn:microsoft.com/office/officeart/2008/layout/VerticalCurvedList"/>
    <dgm:cxn modelId="{55DE839D-189A-4006-9012-ED23F5847E1D}" type="presParOf" srcId="{864E49E1-E310-4367-B7D9-ECD1FA81436A}" destId="{89D573B6-A658-42EB-A9F5-79950B439007}" srcOrd="5" destOrd="0" presId="urn:microsoft.com/office/officeart/2008/layout/VerticalCurvedList"/>
    <dgm:cxn modelId="{B25282E9-46C7-4325-BCD6-87088DA27570}" type="presParOf" srcId="{864E49E1-E310-4367-B7D9-ECD1FA81436A}" destId="{B000177D-660D-4877-AB28-1FE4616417A5}" srcOrd="6" destOrd="0" presId="urn:microsoft.com/office/officeart/2008/layout/VerticalCurvedList"/>
    <dgm:cxn modelId="{4B20E06F-A4D7-41D0-8519-81610908C83D}" type="presParOf" srcId="{B000177D-660D-4877-AB28-1FE4616417A5}" destId="{FB37C6EC-E72B-43C0-BAEE-322975208FB5}" srcOrd="0" destOrd="0" presId="urn:microsoft.com/office/officeart/2008/layout/VerticalCurvedList"/>
    <dgm:cxn modelId="{B7979934-3496-4F68-B12D-CE45F82ADCAE}" type="presParOf" srcId="{864E49E1-E310-4367-B7D9-ECD1FA81436A}" destId="{EF244412-CC8C-4A49-9126-140540B8AFBB}" srcOrd="7" destOrd="0" presId="urn:microsoft.com/office/officeart/2008/layout/VerticalCurvedList"/>
    <dgm:cxn modelId="{FDE8B36E-BFAB-4C1E-B6F2-341BF0D41CC1}" type="presParOf" srcId="{864E49E1-E310-4367-B7D9-ECD1FA81436A}" destId="{2EB4197E-2269-4A7D-9922-54C7F294A722}" srcOrd="8" destOrd="0" presId="urn:microsoft.com/office/officeart/2008/layout/VerticalCurvedList"/>
    <dgm:cxn modelId="{6F7E4FA6-609D-48B9-942B-AB7D4A11C731}" type="presParOf" srcId="{2EB4197E-2269-4A7D-9922-54C7F294A722}" destId="{07FEC982-3051-436D-99F5-4C144177FBA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234C9C-2998-4FF4-918D-90A0AC5535DC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283D56BD-61BD-45F8-95CB-0D5256B5A361}">
      <dgm:prSet phldrT="[Texto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SECTOR TEXTIL</a:t>
          </a:r>
          <a:endParaRPr lang="es-EC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ACAD49-3343-40DE-BDD0-6F70569F75B9}" type="parTrans" cxnId="{06301EC9-6CB9-4107-9120-DEB4A4CC9745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021E6C-13E0-42AB-A424-83E41DD5049D}" type="sibTrans" cxnId="{06301EC9-6CB9-4107-9120-DEB4A4CC9745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A20FC4-356B-45CE-8D1D-B03CADE460AE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4° MOTOR PRODUCTIVO DEL PAÍS 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047817-06F3-44AE-BABD-6FDB2A025FEA}" type="parTrans" cxnId="{0E712CC3-855B-4130-B2D7-490B11BD0E8B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FD6BC5-A589-47FE-BD1E-7F997FE0B8FF}" type="sibTrans" cxnId="{0E712CC3-855B-4130-B2D7-490B11BD0E8B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CA1E80-08A5-4CB1-9061-D6D65E6FC53C}">
      <dgm:prSet phldrT="[Texto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VENTAS DECRECIENTES</a:t>
          </a:r>
          <a:endParaRPr lang="es-EC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420FD6-95D3-46A0-8533-332414ACFB8B}" type="parTrans" cxnId="{AC8112F8-549B-476C-9A0F-A87C6A13C309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6CE734-5984-46C5-94D5-3EFE46F47BB1}" type="sibTrans" cxnId="{AC8112F8-549B-476C-9A0F-A87C6A13C309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76BF34-5BAA-40CE-8020-114797D90E41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2015 – 2017</a:t>
          </a:r>
        </a:p>
        <a:p>
          <a:pPr algn="ctr"/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(DECREC 28.4%)</a:t>
          </a:r>
        </a:p>
        <a:p>
          <a:pPr algn="ctr"/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2019 (19.68%) 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966856-2097-475E-92DB-B425872A8929}" type="parTrans" cxnId="{BFF8DBA2-5681-4A5A-A0CB-0B6CF4BE821B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512DD8-FD65-4E22-9DDE-75678AB9B0CF}" type="sibTrans" cxnId="{BFF8DBA2-5681-4A5A-A0CB-0B6CF4BE821B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8C7290-AA54-4695-AE32-9B9F1912645A}">
      <dgm:prSet phldrT="[Texto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ACCIONES</a:t>
          </a:r>
          <a:endParaRPr lang="es-EC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E0DC5C-76CF-4FB7-98E7-87A5082D9046}" type="parTrans" cxnId="{554124E8-FF21-43CD-80F4-1A15C3487E6D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0D5E13-C90A-482D-B9A6-E5007E4FC90C}" type="sibTrans" cxnId="{554124E8-FF21-43CD-80F4-1A15C3487E6D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D00C94-1C07-4C58-9F23-EA3020D8CA08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2° SECTOR CON MÁS PLAZAS DE TRABAJO</a:t>
          </a:r>
        </a:p>
        <a:p>
          <a:pPr algn="ctr"/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(DISMINUCIÓN 9% 2019)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F4D4D3-9983-4527-9595-F6B6503E5556}" type="parTrans" cxnId="{5BB4760F-8287-407C-84B2-7D3CBC8850E9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60BDE6-F7FB-4E3B-9B7A-BE46ABD3BD01}" type="sibTrans" cxnId="{5BB4760F-8287-407C-84B2-7D3CBC8850E9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8CA9EB-6CA8-436F-BBCB-BC18EB0CD3F0}">
      <dgm:prSet phldrT="[Texto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C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ESCAZA INNOVACIÓN EN GESTIÓN</a:t>
          </a:r>
          <a:endParaRPr lang="es-EC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7FD3E5-2B19-41C5-9598-82E38E5FA635}" type="parTrans" cxnId="{3EC07904-3B35-4199-84E3-3420448A3FF5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344127-60CB-4AA0-9E17-46A738A9A8F2}" type="sibTrans" cxnId="{3EC07904-3B35-4199-84E3-3420448A3FF5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E885FB-34EE-44F4-97E2-FE131F5BA2BF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AFECTANDO:</a:t>
          </a:r>
        </a:p>
        <a:p>
          <a:pPr algn="ctr"/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PRODUCTIVIDAD Y EFICIENCIA </a:t>
          </a:r>
        </a:p>
        <a:p>
          <a:pPr algn="ctr"/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COMPETITIVIDAD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E0ABD9-742A-4586-BD70-646CFD598D26}" type="parTrans" cxnId="{237E9C7C-7ED0-40DB-A904-D8612316078F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E4ED8C-CCBF-4846-9612-9E6DA3DF5A8D}" type="sibTrans" cxnId="{237E9C7C-7ED0-40DB-A904-D8612316078F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ECAA43-2614-459E-A159-4B7E8FEBC285}" type="pres">
      <dgm:prSet presAssocID="{51234C9C-2998-4FF4-918D-90A0AC5535D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683859E5-B6E1-4BB8-8215-575F5DD03CD1}" type="pres">
      <dgm:prSet presAssocID="{283D56BD-61BD-45F8-95CB-0D5256B5A361}" presName="composite" presStyleCnt="0"/>
      <dgm:spPr/>
    </dgm:pt>
    <dgm:pt modelId="{9873BDEC-D80F-49FD-B0F7-4436BDF93C41}" type="pres">
      <dgm:prSet presAssocID="{283D56BD-61BD-45F8-95CB-0D5256B5A361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8CBE10-FD3E-45C8-91D3-20E02CCC75F8}" type="pres">
      <dgm:prSet presAssocID="{283D56BD-61BD-45F8-95CB-0D5256B5A361}" presName="Image" presStyleLbl="bgImgPlace1" presStyleIdx="0" presStyleCnt="4" custScaleX="93829" custScaleY="70559" custLinFactNeighborX="-2091" custLinFactNeighborY="1288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CC7D02E-D9F3-4828-849E-4B8EEF44BF3F}" type="pres">
      <dgm:prSet presAssocID="{283D56BD-61BD-45F8-95CB-0D5256B5A361}" presName="ChildText" presStyleLbl="fgAcc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6BA764A-7BE2-4C70-8B20-E722333A47A0}" type="pres">
      <dgm:prSet presAssocID="{4A021E6C-13E0-42AB-A424-83E41DD5049D}" presName="sibTrans" presStyleCnt="0"/>
      <dgm:spPr/>
    </dgm:pt>
    <dgm:pt modelId="{89A259A7-CB27-41B4-922C-7E7CE7B70412}" type="pres">
      <dgm:prSet presAssocID="{5DCA1E80-08A5-4CB1-9061-D6D65E6FC53C}" presName="composite" presStyleCnt="0"/>
      <dgm:spPr/>
    </dgm:pt>
    <dgm:pt modelId="{0BAC1C58-F736-48EB-95E7-4E63AFF65C2C}" type="pres">
      <dgm:prSet presAssocID="{5DCA1E80-08A5-4CB1-9061-D6D65E6FC53C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4625D5-6C30-4078-8E9D-8B51D3893DCA}" type="pres">
      <dgm:prSet presAssocID="{5DCA1E80-08A5-4CB1-9061-D6D65E6FC53C}" presName="Image" presStyleLbl="bgImgPlace1" presStyleIdx="1" presStyleCnt="4" custLinFactNeighborX="-78" custLinFactNeighborY="-293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39F2A20-1BC9-43A0-B999-1B785588A95F}" type="pres">
      <dgm:prSet presAssocID="{5DCA1E80-08A5-4CB1-9061-D6D65E6FC53C}" presName="ChildText" presStyleLbl="fgAcc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97F85C-ED12-488C-B09F-72D65CEC2035}" type="pres">
      <dgm:prSet presAssocID="{BB6CE734-5984-46C5-94D5-3EFE46F47BB1}" presName="sibTrans" presStyleCnt="0"/>
      <dgm:spPr/>
    </dgm:pt>
    <dgm:pt modelId="{8B90793F-EB4B-4E55-9B77-7FB9026E7C62}" type="pres">
      <dgm:prSet presAssocID="{3F8C7290-AA54-4695-AE32-9B9F1912645A}" presName="composite" presStyleCnt="0"/>
      <dgm:spPr/>
    </dgm:pt>
    <dgm:pt modelId="{F9EFF99D-FC31-477E-8C2C-2986ADA07442}" type="pres">
      <dgm:prSet presAssocID="{3F8C7290-AA54-4695-AE32-9B9F1912645A}" presName="ParentText" presStyleLbl="node1" presStyleIdx="2" presStyleCnt="4" custLinFactNeighborX="1063" custLinFactNeighborY="-4435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6A0B1A8-CFC6-4BA4-B4CD-66F194FF7D14}" type="pres">
      <dgm:prSet presAssocID="{3F8C7290-AA54-4695-AE32-9B9F1912645A}" presName="Image" presStyleLbl="bgImgPlace1" presStyleIdx="2" presStyleCnt="4" custScaleX="100177" custScaleY="72224" custLinFactNeighborX="1152" custLinFactNeighborY="531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F651226-4DE4-4E08-A0D1-3C6E5446B342}" type="pres">
      <dgm:prSet presAssocID="{3F8C7290-AA54-4695-AE32-9B9F1912645A}" presName="ChildText" presStyleLbl="fgAcc1" presStyleIdx="2" presStyleCnt="4" custScaleX="1153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0F3014E-1735-48C5-AC45-1F71B2CD63F8}" type="pres">
      <dgm:prSet presAssocID="{5D0D5E13-C90A-482D-B9A6-E5007E4FC90C}" presName="sibTrans" presStyleCnt="0"/>
      <dgm:spPr/>
    </dgm:pt>
    <dgm:pt modelId="{93B3E458-0D93-4C97-B7E9-8A586255D181}" type="pres">
      <dgm:prSet presAssocID="{E78CA9EB-6CA8-436F-BBCB-BC18EB0CD3F0}" presName="composite" presStyleCnt="0"/>
      <dgm:spPr/>
    </dgm:pt>
    <dgm:pt modelId="{9F5D748E-0B45-4B99-B0FE-E84EDF949B9B}" type="pres">
      <dgm:prSet presAssocID="{E78CA9EB-6CA8-436F-BBCB-BC18EB0CD3F0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B71DAE-3213-4329-BEF6-F109F97F42AF}" type="pres">
      <dgm:prSet presAssocID="{E78CA9EB-6CA8-436F-BBCB-BC18EB0CD3F0}" presName="Image" presStyleLbl="bgImgPlace1" presStyleIdx="3" presStyleCnt="4" custLinFactNeighborX="-78" custLinFactNeighborY="-293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67A474C-86D2-471C-ABEB-EBB9CC73E173}" type="pres">
      <dgm:prSet presAssocID="{E78CA9EB-6CA8-436F-BBCB-BC18EB0CD3F0}" presName="ChildText" presStyleLbl="fgAcc1" presStyleIdx="3" presStyleCnt="4" custScaleX="1267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E1521A9-9D3D-4A83-A081-8513A4B6FA2D}" type="presOf" srcId="{5DCA1E80-08A5-4CB1-9061-D6D65E6FC53C}" destId="{0BAC1C58-F736-48EB-95E7-4E63AFF65C2C}" srcOrd="0" destOrd="0" presId="urn:microsoft.com/office/officeart/2008/layout/TitledPictureBlocks"/>
    <dgm:cxn modelId="{AA79D338-ED06-46F2-946C-C26A2C1F0F6B}" type="presOf" srcId="{30E885FB-34EE-44F4-97E2-FE131F5BA2BF}" destId="{467A474C-86D2-471C-ABEB-EBB9CC73E173}" srcOrd="0" destOrd="0" presId="urn:microsoft.com/office/officeart/2008/layout/TitledPictureBlocks"/>
    <dgm:cxn modelId="{4D3E20DE-2CBE-4EF0-86B6-201D04883BDC}" type="presOf" srcId="{F676BF34-5BAA-40CE-8020-114797D90E41}" destId="{839F2A20-1BC9-43A0-B999-1B785588A95F}" srcOrd="0" destOrd="0" presId="urn:microsoft.com/office/officeart/2008/layout/TitledPictureBlocks"/>
    <dgm:cxn modelId="{BFF8DBA2-5681-4A5A-A0CB-0B6CF4BE821B}" srcId="{5DCA1E80-08A5-4CB1-9061-D6D65E6FC53C}" destId="{F676BF34-5BAA-40CE-8020-114797D90E41}" srcOrd="0" destOrd="0" parTransId="{63966856-2097-475E-92DB-B425872A8929}" sibTransId="{EB512DD8-FD65-4E22-9DDE-75678AB9B0CF}"/>
    <dgm:cxn modelId="{4C61C3E5-65EF-4E6D-BA49-EB75863B93E0}" type="presOf" srcId="{51234C9C-2998-4FF4-918D-90A0AC5535DC}" destId="{33ECAA43-2614-459E-A159-4B7E8FEBC285}" srcOrd="0" destOrd="0" presId="urn:microsoft.com/office/officeart/2008/layout/TitledPictureBlocks"/>
    <dgm:cxn modelId="{0E712CC3-855B-4130-B2D7-490B11BD0E8B}" srcId="{283D56BD-61BD-45F8-95CB-0D5256B5A361}" destId="{39A20FC4-356B-45CE-8D1D-B03CADE460AE}" srcOrd="0" destOrd="0" parTransId="{86047817-06F3-44AE-BABD-6FDB2A025FEA}" sibTransId="{FEFD6BC5-A589-47FE-BD1E-7F997FE0B8FF}"/>
    <dgm:cxn modelId="{C0692F9E-9751-4169-A67F-845ABC1FEB7B}" type="presOf" srcId="{8AD00C94-1C07-4C58-9F23-EA3020D8CA08}" destId="{7F651226-4DE4-4E08-A0D1-3C6E5446B342}" srcOrd="0" destOrd="0" presId="urn:microsoft.com/office/officeart/2008/layout/TitledPictureBlocks"/>
    <dgm:cxn modelId="{E6D84FD6-DFEA-4E38-A148-7618F526893D}" type="presOf" srcId="{39A20FC4-356B-45CE-8D1D-B03CADE460AE}" destId="{DCC7D02E-D9F3-4828-849E-4B8EEF44BF3F}" srcOrd="0" destOrd="0" presId="urn:microsoft.com/office/officeart/2008/layout/TitledPictureBlocks"/>
    <dgm:cxn modelId="{06301EC9-6CB9-4107-9120-DEB4A4CC9745}" srcId="{51234C9C-2998-4FF4-918D-90A0AC5535DC}" destId="{283D56BD-61BD-45F8-95CB-0D5256B5A361}" srcOrd="0" destOrd="0" parTransId="{F7ACAD49-3343-40DE-BDD0-6F70569F75B9}" sibTransId="{4A021E6C-13E0-42AB-A424-83E41DD5049D}"/>
    <dgm:cxn modelId="{5BB4760F-8287-407C-84B2-7D3CBC8850E9}" srcId="{3F8C7290-AA54-4695-AE32-9B9F1912645A}" destId="{8AD00C94-1C07-4C58-9F23-EA3020D8CA08}" srcOrd="0" destOrd="0" parTransId="{B1F4D4D3-9983-4527-9595-F6B6503E5556}" sibTransId="{6C60BDE6-F7FB-4E3B-9B7A-BE46ABD3BD01}"/>
    <dgm:cxn modelId="{4A451B62-00DD-44E5-89FB-DDEDD0C1D548}" type="presOf" srcId="{E78CA9EB-6CA8-436F-BBCB-BC18EB0CD3F0}" destId="{9F5D748E-0B45-4B99-B0FE-E84EDF949B9B}" srcOrd="0" destOrd="0" presId="urn:microsoft.com/office/officeart/2008/layout/TitledPictureBlocks"/>
    <dgm:cxn modelId="{3EC07904-3B35-4199-84E3-3420448A3FF5}" srcId="{51234C9C-2998-4FF4-918D-90A0AC5535DC}" destId="{E78CA9EB-6CA8-436F-BBCB-BC18EB0CD3F0}" srcOrd="3" destOrd="0" parTransId="{7F7FD3E5-2B19-41C5-9598-82E38E5FA635}" sibTransId="{9B344127-60CB-4AA0-9E17-46A738A9A8F2}"/>
    <dgm:cxn modelId="{237E9C7C-7ED0-40DB-A904-D8612316078F}" srcId="{E78CA9EB-6CA8-436F-BBCB-BC18EB0CD3F0}" destId="{30E885FB-34EE-44F4-97E2-FE131F5BA2BF}" srcOrd="0" destOrd="0" parTransId="{FBE0ABD9-742A-4586-BD70-646CFD598D26}" sibTransId="{F2E4ED8C-CCBF-4846-9612-9E6DA3DF5A8D}"/>
    <dgm:cxn modelId="{4C4152A2-183A-4900-A183-CE44071CD793}" type="presOf" srcId="{3F8C7290-AA54-4695-AE32-9B9F1912645A}" destId="{F9EFF99D-FC31-477E-8C2C-2986ADA07442}" srcOrd="0" destOrd="0" presId="urn:microsoft.com/office/officeart/2008/layout/TitledPictureBlocks"/>
    <dgm:cxn modelId="{AC8112F8-549B-476C-9A0F-A87C6A13C309}" srcId="{51234C9C-2998-4FF4-918D-90A0AC5535DC}" destId="{5DCA1E80-08A5-4CB1-9061-D6D65E6FC53C}" srcOrd="1" destOrd="0" parTransId="{58420FD6-95D3-46A0-8533-332414ACFB8B}" sibTransId="{BB6CE734-5984-46C5-94D5-3EFE46F47BB1}"/>
    <dgm:cxn modelId="{554124E8-FF21-43CD-80F4-1A15C3487E6D}" srcId="{51234C9C-2998-4FF4-918D-90A0AC5535DC}" destId="{3F8C7290-AA54-4695-AE32-9B9F1912645A}" srcOrd="2" destOrd="0" parTransId="{BBE0DC5C-76CF-4FB7-98E7-87A5082D9046}" sibTransId="{5D0D5E13-C90A-482D-B9A6-E5007E4FC90C}"/>
    <dgm:cxn modelId="{B4C71176-98CE-4201-9351-85C9296DDD8C}" type="presOf" srcId="{283D56BD-61BD-45F8-95CB-0D5256B5A361}" destId="{9873BDEC-D80F-49FD-B0F7-4436BDF93C41}" srcOrd="0" destOrd="0" presId="urn:microsoft.com/office/officeart/2008/layout/TitledPictureBlocks"/>
    <dgm:cxn modelId="{86988D0D-07E9-481C-95E5-A01FBA04245A}" type="presParOf" srcId="{33ECAA43-2614-459E-A159-4B7E8FEBC285}" destId="{683859E5-B6E1-4BB8-8215-575F5DD03CD1}" srcOrd="0" destOrd="0" presId="urn:microsoft.com/office/officeart/2008/layout/TitledPictureBlocks"/>
    <dgm:cxn modelId="{134F314A-ADA1-4577-9FD7-FF1D0A62B843}" type="presParOf" srcId="{683859E5-B6E1-4BB8-8215-575F5DD03CD1}" destId="{9873BDEC-D80F-49FD-B0F7-4436BDF93C41}" srcOrd="0" destOrd="0" presId="urn:microsoft.com/office/officeart/2008/layout/TitledPictureBlocks"/>
    <dgm:cxn modelId="{0B2F3FDA-C5A2-4930-8A33-EE1BC0847C6E}" type="presParOf" srcId="{683859E5-B6E1-4BB8-8215-575F5DD03CD1}" destId="{9C8CBE10-FD3E-45C8-91D3-20E02CCC75F8}" srcOrd="1" destOrd="0" presId="urn:microsoft.com/office/officeart/2008/layout/TitledPictureBlocks"/>
    <dgm:cxn modelId="{FD70A323-191B-4814-B530-CE5FA46F07DC}" type="presParOf" srcId="{683859E5-B6E1-4BB8-8215-575F5DD03CD1}" destId="{DCC7D02E-D9F3-4828-849E-4B8EEF44BF3F}" srcOrd="2" destOrd="0" presId="urn:microsoft.com/office/officeart/2008/layout/TitledPictureBlocks"/>
    <dgm:cxn modelId="{312CE3BC-2110-4506-A62C-4A0802FE6CA7}" type="presParOf" srcId="{33ECAA43-2614-459E-A159-4B7E8FEBC285}" destId="{06BA764A-7BE2-4C70-8B20-E722333A47A0}" srcOrd="1" destOrd="0" presId="urn:microsoft.com/office/officeart/2008/layout/TitledPictureBlocks"/>
    <dgm:cxn modelId="{D898963B-12EC-4D32-BCF9-9BC384C618B3}" type="presParOf" srcId="{33ECAA43-2614-459E-A159-4B7E8FEBC285}" destId="{89A259A7-CB27-41B4-922C-7E7CE7B70412}" srcOrd="2" destOrd="0" presId="urn:microsoft.com/office/officeart/2008/layout/TitledPictureBlocks"/>
    <dgm:cxn modelId="{D7662C15-ECF6-4BBC-93EF-98113EF5E671}" type="presParOf" srcId="{89A259A7-CB27-41B4-922C-7E7CE7B70412}" destId="{0BAC1C58-F736-48EB-95E7-4E63AFF65C2C}" srcOrd="0" destOrd="0" presId="urn:microsoft.com/office/officeart/2008/layout/TitledPictureBlocks"/>
    <dgm:cxn modelId="{5C4E4B2C-4EF0-4ED1-BBC4-C58E8D3EC8B8}" type="presParOf" srcId="{89A259A7-CB27-41B4-922C-7E7CE7B70412}" destId="{B34625D5-6C30-4078-8E9D-8B51D3893DCA}" srcOrd="1" destOrd="0" presId="urn:microsoft.com/office/officeart/2008/layout/TitledPictureBlocks"/>
    <dgm:cxn modelId="{394CA358-F1D9-4C0E-B163-985B15CBF885}" type="presParOf" srcId="{89A259A7-CB27-41B4-922C-7E7CE7B70412}" destId="{839F2A20-1BC9-43A0-B999-1B785588A95F}" srcOrd="2" destOrd="0" presId="urn:microsoft.com/office/officeart/2008/layout/TitledPictureBlocks"/>
    <dgm:cxn modelId="{83FE6FD9-1F4E-44FA-A911-4818120EB78B}" type="presParOf" srcId="{33ECAA43-2614-459E-A159-4B7E8FEBC285}" destId="{E997F85C-ED12-488C-B09F-72D65CEC2035}" srcOrd="3" destOrd="0" presId="urn:microsoft.com/office/officeart/2008/layout/TitledPictureBlocks"/>
    <dgm:cxn modelId="{229D2391-7A54-4F10-AB62-D93A6B9D9AEF}" type="presParOf" srcId="{33ECAA43-2614-459E-A159-4B7E8FEBC285}" destId="{8B90793F-EB4B-4E55-9B77-7FB9026E7C62}" srcOrd="4" destOrd="0" presId="urn:microsoft.com/office/officeart/2008/layout/TitledPictureBlocks"/>
    <dgm:cxn modelId="{D0D65D7A-EEFA-40A6-8ECF-954A85988B8A}" type="presParOf" srcId="{8B90793F-EB4B-4E55-9B77-7FB9026E7C62}" destId="{F9EFF99D-FC31-477E-8C2C-2986ADA07442}" srcOrd="0" destOrd="0" presId="urn:microsoft.com/office/officeart/2008/layout/TitledPictureBlocks"/>
    <dgm:cxn modelId="{66B81007-BB4D-44D4-B00C-E1EC2D12408E}" type="presParOf" srcId="{8B90793F-EB4B-4E55-9B77-7FB9026E7C62}" destId="{66A0B1A8-CFC6-4BA4-B4CD-66F194FF7D14}" srcOrd="1" destOrd="0" presId="urn:microsoft.com/office/officeart/2008/layout/TitledPictureBlocks"/>
    <dgm:cxn modelId="{2C00E7A4-CC90-4C9F-8230-5E9E6A3CCF3C}" type="presParOf" srcId="{8B90793F-EB4B-4E55-9B77-7FB9026E7C62}" destId="{7F651226-4DE4-4E08-A0D1-3C6E5446B342}" srcOrd="2" destOrd="0" presId="urn:microsoft.com/office/officeart/2008/layout/TitledPictureBlocks"/>
    <dgm:cxn modelId="{E63793DC-331B-475D-A51E-EEDB24C14D3C}" type="presParOf" srcId="{33ECAA43-2614-459E-A159-4B7E8FEBC285}" destId="{10F3014E-1735-48C5-AC45-1F71B2CD63F8}" srcOrd="5" destOrd="0" presId="urn:microsoft.com/office/officeart/2008/layout/TitledPictureBlocks"/>
    <dgm:cxn modelId="{E7783E75-528A-4F82-86D7-8FAF4E3556D2}" type="presParOf" srcId="{33ECAA43-2614-459E-A159-4B7E8FEBC285}" destId="{93B3E458-0D93-4C97-B7E9-8A586255D181}" srcOrd="6" destOrd="0" presId="urn:microsoft.com/office/officeart/2008/layout/TitledPictureBlocks"/>
    <dgm:cxn modelId="{95960065-DB50-41E7-80F1-0C27028D3F72}" type="presParOf" srcId="{93B3E458-0D93-4C97-B7E9-8A586255D181}" destId="{9F5D748E-0B45-4B99-B0FE-E84EDF949B9B}" srcOrd="0" destOrd="0" presId="urn:microsoft.com/office/officeart/2008/layout/TitledPictureBlocks"/>
    <dgm:cxn modelId="{9BA23C19-D5F5-4ED9-B357-38C6F39A2315}" type="presParOf" srcId="{93B3E458-0D93-4C97-B7E9-8A586255D181}" destId="{D2B71DAE-3213-4329-BEF6-F109F97F42AF}" srcOrd="1" destOrd="0" presId="urn:microsoft.com/office/officeart/2008/layout/TitledPictureBlocks"/>
    <dgm:cxn modelId="{A235FF5C-01C2-4694-9BC8-1DE8DA0E4825}" type="presParOf" srcId="{93B3E458-0D93-4C97-B7E9-8A586255D181}" destId="{467A474C-86D2-471C-ABEB-EBB9CC73E173}" srcOrd="2" destOrd="0" presId="urn:microsoft.com/office/officeart/2008/layout/TitledPictureBlock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F3CFA5-D547-4EDB-A6CB-A85943A237AA}" type="doc">
      <dgm:prSet loTypeId="urn:microsoft.com/office/officeart/2009/3/layout/SnapshotPictureList" loCatId="picture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22B5313C-74CC-46F0-AD4B-B6BEDB259C85}">
      <dgm:prSet phldrT="[Texto]" custT="1"/>
      <dgm:spPr/>
      <dgm:t>
        <a:bodyPr/>
        <a:lstStyle/>
        <a:p>
          <a:r>
            <a:rPr lang="es-EC" sz="2500" b="1" dirty="0" smtClean="0">
              <a:latin typeface="Arial" panose="020B0604020202020204" pitchFamily="34" charset="0"/>
              <a:cs typeface="Arial" panose="020B0604020202020204" pitchFamily="34" charset="0"/>
            </a:rPr>
            <a:t>IMPACTO ACADÉMICO</a:t>
          </a:r>
          <a:endParaRPr lang="es-EC" sz="25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557FFA-6230-4E08-AB9B-1299796909F2}" type="parTrans" cxnId="{C8A58169-E464-46DC-846E-F14746D932AC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51BDBB-CB49-412E-83A8-7A6598185709}" type="sibTrans" cxnId="{C8A58169-E464-46DC-846E-F14746D932AC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D3B08-31EE-43B2-AADE-C570E7475D71}">
      <dgm:prSet phldrT="[Texto]" custT="1"/>
      <dgm:spPr/>
      <dgm:t>
        <a:bodyPr/>
        <a:lstStyle/>
        <a:p>
          <a:pPr algn="just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Ampliar conocimiento en el contexto ecuatoriano</a:t>
          </a:r>
        </a:p>
        <a:p>
          <a:pPr algn="l"/>
          <a:endParaRPr lang="es-EC" sz="24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Desarrollar futuras líneas de investigación</a:t>
          </a:r>
          <a:b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</a:br>
          <a:endParaRPr lang="es-EC" sz="24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es-EC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7DBB65-2D69-4EE1-9B9A-BBB3D94B36D6}" type="parTrans" cxnId="{D2DBBE60-387E-4721-B653-1DE475B2C3B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E8B3D9-8B62-4DF4-83B0-0AD65C270B03}" type="sibTrans" cxnId="{D2DBBE60-387E-4721-B653-1DE475B2C3B5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E032C7-72B0-45F5-85EE-5E552EF3246B}">
      <dgm:prSet phldrT="[Texto]" custT="1"/>
      <dgm:spPr/>
      <dgm:t>
        <a:bodyPr/>
        <a:lstStyle/>
        <a:p>
          <a:pPr algn="l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Diagnóstico interno</a:t>
          </a:r>
          <a:b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Generar prácticas internas</a:t>
          </a:r>
          <a:b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Disminuir la rotación de personal</a:t>
          </a:r>
          <a:b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Aumentar la eficiencia y productividad</a:t>
          </a:r>
          <a:b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</a:br>
          <a:endParaRPr lang="es-EC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9FE21D-0B2C-43FC-8312-43560EDA3CF9}" type="parTrans" cxnId="{69880049-4E98-4149-A7F4-DFD69285F617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72C7B8-C3B4-4362-BE21-BBA82F37F6E9}" type="sibTrans" cxnId="{69880049-4E98-4149-A7F4-DFD69285F617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304535-5B94-426F-A683-CE29998C3528}">
      <dgm:prSet phldrT="[Texto]" custT="1"/>
      <dgm:spPr/>
      <dgm:t>
        <a:bodyPr/>
        <a:lstStyle/>
        <a:p>
          <a:r>
            <a:rPr lang="es-EC" sz="2500" b="1" dirty="0" smtClean="0">
              <a:latin typeface="Arial" panose="020B0604020202020204" pitchFamily="34" charset="0"/>
              <a:cs typeface="Arial" panose="020B0604020202020204" pitchFamily="34" charset="0"/>
            </a:rPr>
            <a:t>CONVENIENCIA EMPRESARIAL</a:t>
          </a:r>
          <a:endParaRPr lang="es-EC" sz="25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A35AAF-2017-4902-9487-6CD3FB588203}" type="parTrans" cxnId="{0ADE4A9B-1F70-40C5-A4F8-FE98968A537A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3FEC0A-484E-4352-8B81-2AD86738399D}" type="sibTrans" cxnId="{0ADE4A9B-1F70-40C5-A4F8-FE98968A537A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B0FE16-8E2B-4D0F-B108-32163DAF3E51}" type="pres">
      <dgm:prSet presAssocID="{13F3CFA5-D547-4EDB-A6CB-A85943A237AA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66BEDA16-AE16-4842-B63A-561E86B699FD}" type="pres">
      <dgm:prSet presAssocID="{22B5313C-74CC-46F0-AD4B-B6BEDB259C85}" presName="composite" presStyleCnt="0"/>
      <dgm:spPr/>
    </dgm:pt>
    <dgm:pt modelId="{82979BA7-0CF6-414A-889C-E234E9980CB4}" type="pres">
      <dgm:prSet presAssocID="{22B5313C-74CC-46F0-AD4B-B6BEDB259C85}" presName="ParentAccentShape" presStyleLbl="trBgShp" presStyleIdx="0" presStyleCnt="4" custScaleY="113522"/>
      <dgm:spPr/>
    </dgm:pt>
    <dgm:pt modelId="{52E15C34-5D14-41AE-BE1B-F2997BB35CF4}" type="pres">
      <dgm:prSet presAssocID="{22B5313C-74CC-46F0-AD4B-B6BEDB259C85}" presName="ParentText" presStyleLbl="revTx" presStyleIdx="0" presStyleCnt="4" custLinFactNeighborX="-831" custLinFactNeighborY="433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40F74D-4231-4D47-9F01-3930DDDA7BDD}" type="pres">
      <dgm:prSet presAssocID="{22B5313C-74CC-46F0-AD4B-B6BEDB259C85}" presName="ChildText" presStyleLbl="revTx" presStyleIdx="1" presStyleCnt="4" custScaleX="96074" custLinFactNeighborX="321" custLinFactNeighborY="-490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553D7E1A-2466-4FCC-8B67-98B8704D15EF}" type="pres">
      <dgm:prSet presAssocID="{22B5313C-74CC-46F0-AD4B-B6BEDB259C85}" presName="ChildAccentShape" presStyleLbl="trBgShp" presStyleIdx="1" presStyleCnt="4" custLinFactX="-12595" custLinFactNeighborX="-100000"/>
      <dgm:spPr/>
    </dgm:pt>
    <dgm:pt modelId="{484227F9-9848-445E-9F29-8F7A6D7E2262}" type="pres">
      <dgm:prSet presAssocID="{22B5313C-74CC-46F0-AD4B-B6BEDB259C85}" presName="Image" presStyleLbl="align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697B75E-6776-4FCF-8B80-6424574AA575}" type="pres">
      <dgm:prSet presAssocID="{6351BDBB-CB49-412E-83A8-7A6598185709}" presName="sibTrans" presStyleCnt="0"/>
      <dgm:spPr/>
    </dgm:pt>
    <dgm:pt modelId="{E9FD2457-540C-429C-8FBB-6B60EEF6037C}" type="pres">
      <dgm:prSet presAssocID="{CD304535-5B94-426F-A683-CE29998C3528}" presName="composite" presStyleCnt="0"/>
      <dgm:spPr/>
    </dgm:pt>
    <dgm:pt modelId="{71E7CA16-F009-4729-A4A6-8447D6960CBD}" type="pres">
      <dgm:prSet presAssocID="{CD304535-5B94-426F-A683-CE29998C3528}" presName="ParentAccentShape" presStyleLbl="trBgShp" presStyleIdx="2" presStyleCnt="4" custScaleX="104833" custScaleY="112156" custLinFactNeighborX="-1446"/>
      <dgm:spPr/>
    </dgm:pt>
    <dgm:pt modelId="{41286502-9E58-4796-873C-AC36A9900F23}" type="pres">
      <dgm:prSet presAssocID="{CD304535-5B94-426F-A683-CE29998C3528}" presName="ParentText" presStyleLbl="revTx" presStyleIdx="2" presStyleCnt="4" custScaleX="113165" custScaleY="105403" custLinFactNeighborX="-1049" custLinFactNeighborY="4608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83B0631-2A04-43B4-AFE0-416F0395DBBF}" type="pres">
      <dgm:prSet presAssocID="{CD304535-5B94-426F-A683-CE29998C3528}" presName="ChildText" presStyleLbl="revTx" presStyleIdx="3" presStyleCnt="4" custScaleY="124347" custLinFactNeighborX="2706" custLinFactNeighborY="986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3A99CDE4-3344-41EE-B045-CFD077981C85}" type="pres">
      <dgm:prSet presAssocID="{CD304535-5B94-426F-A683-CE29998C3528}" presName="ChildAccentShape" presStyleLbl="trBgShp" presStyleIdx="3" presStyleCnt="4" custLinFactNeighborX="28566"/>
      <dgm:spPr/>
    </dgm:pt>
    <dgm:pt modelId="{514C569B-BBB9-4411-9889-EE10886B4A7E}" type="pres">
      <dgm:prSet presAssocID="{CD304535-5B94-426F-A683-CE29998C3528}" presName="Image" presStyleLbl="alignImgPlace1" presStyleIdx="1" presStyleCnt="2" custLinFactNeighborX="-677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4FA45365-4BC7-4B0E-A009-9A74CBD6B9BA}" type="presOf" srcId="{13F3CFA5-D547-4EDB-A6CB-A85943A237AA}" destId="{5CB0FE16-8E2B-4D0F-B108-32163DAF3E51}" srcOrd="0" destOrd="0" presId="urn:microsoft.com/office/officeart/2009/3/layout/SnapshotPictureList"/>
    <dgm:cxn modelId="{1914B56F-6448-43E2-A8E3-E9739A39CDC5}" type="presOf" srcId="{1C5D3B08-31EE-43B2-AADE-C570E7475D71}" destId="{1440F74D-4231-4D47-9F01-3930DDDA7BDD}" srcOrd="0" destOrd="0" presId="urn:microsoft.com/office/officeart/2009/3/layout/SnapshotPictureList"/>
    <dgm:cxn modelId="{6777260E-4FEF-48AE-B75F-4F1AE597F4F5}" type="presOf" srcId="{CD304535-5B94-426F-A683-CE29998C3528}" destId="{41286502-9E58-4796-873C-AC36A9900F23}" srcOrd="0" destOrd="0" presId="urn:microsoft.com/office/officeart/2009/3/layout/SnapshotPictureList"/>
    <dgm:cxn modelId="{C8A58169-E464-46DC-846E-F14746D932AC}" srcId="{13F3CFA5-D547-4EDB-A6CB-A85943A237AA}" destId="{22B5313C-74CC-46F0-AD4B-B6BEDB259C85}" srcOrd="0" destOrd="0" parTransId="{3D557FFA-6230-4E08-AB9B-1299796909F2}" sibTransId="{6351BDBB-CB49-412E-83A8-7A6598185709}"/>
    <dgm:cxn modelId="{3329DCEF-BD6F-4F0E-9536-C42E3152D23B}" type="presOf" srcId="{DAE032C7-72B0-45F5-85EE-5E552EF3246B}" destId="{983B0631-2A04-43B4-AFE0-416F0395DBBF}" srcOrd="0" destOrd="0" presId="urn:microsoft.com/office/officeart/2009/3/layout/SnapshotPictureList"/>
    <dgm:cxn modelId="{D2DBBE60-387E-4721-B653-1DE475B2C3B5}" srcId="{22B5313C-74CC-46F0-AD4B-B6BEDB259C85}" destId="{1C5D3B08-31EE-43B2-AADE-C570E7475D71}" srcOrd="0" destOrd="0" parTransId="{0F7DBB65-2D69-4EE1-9B9A-BBB3D94B36D6}" sibTransId="{9AE8B3D9-8B62-4DF4-83B0-0AD65C270B03}"/>
    <dgm:cxn modelId="{69880049-4E98-4149-A7F4-DFD69285F617}" srcId="{CD304535-5B94-426F-A683-CE29998C3528}" destId="{DAE032C7-72B0-45F5-85EE-5E552EF3246B}" srcOrd="0" destOrd="0" parTransId="{9E9FE21D-0B2C-43FC-8312-43560EDA3CF9}" sibTransId="{3372C7B8-C3B4-4362-BE21-BBA82F37F6E9}"/>
    <dgm:cxn modelId="{D6008728-1D61-4D22-9C9E-5D6AA3086B9F}" type="presOf" srcId="{22B5313C-74CC-46F0-AD4B-B6BEDB259C85}" destId="{52E15C34-5D14-41AE-BE1B-F2997BB35CF4}" srcOrd="0" destOrd="0" presId="urn:microsoft.com/office/officeart/2009/3/layout/SnapshotPictureList"/>
    <dgm:cxn modelId="{0ADE4A9B-1F70-40C5-A4F8-FE98968A537A}" srcId="{13F3CFA5-D547-4EDB-A6CB-A85943A237AA}" destId="{CD304535-5B94-426F-A683-CE29998C3528}" srcOrd="1" destOrd="0" parTransId="{A8A35AAF-2017-4902-9487-6CD3FB588203}" sibTransId="{523FEC0A-484E-4352-8B81-2AD86738399D}"/>
    <dgm:cxn modelId="{D605C26B-5423-4237-A9BE-E5978A8E86A5}" type="presParOf" srcId="{5CB0FE16-8E2B-4D0F-B108-32163DAF3E51}" destId="{66BEDA16-AE16-4842-B63A-561E86B699FD}" srcOrd="0" destOrd="0" presId="urn:microsoft.com/office/officeart/2009/3/layout/SnapshotPictureList"/>
    <dgm:cxn modelId="{D7D349E3-98C8-435D-9857-2180D26BF5AA}" type="presParOf" srcId="{66BEDA16-AE16-4842-B63A-561E86B699FD}" destId="{82979BA7-0CF6-414A-889C-E234E9980CB4}" srcOrd="0" destOrd="0" presId="urn:microsoft.com/office/officeart/2009/3/layout/SnapshotPictureList"/>
    <dgm:cxn modelId="{B7C893DF-6B16-4778-B805-853B5A9B1B16}" type="presParOf" srcId="{66BEDA16-AE16-4842-B63A-561E86B699FD}" destId="{52E15C34-5D14-41AE-BE1B-F2997BB35CF4}" srcOrd="1" destOrd="0" presId="urn:microsoft.com/office/officeart/2009/3/layout/SnapshotPictureList"/>
    <dgm:cxn modelId="{5B01A724-DCD2-4895-96DF-402DD787226E}" type="presParOf" srcId="{66BEDA16-AE16-4842-B63A-561E86B699FD}" destId="{1440F74D-4231-4D47-9F01-3930DDDA7BDD}" srcOrd="2" destOrd="0" presId="urn:microsoft.com/office/officeart/2009/3/layout/SnapshotPictureList"/>
    <dgm:cxn modelId="{7DAF79AF-7E1B-4F18-AC8B-C50AACB243D2}" type="presParOf" srcId="{66BEDA16-AE16-4842-B63A-561E86B699FD}" destId="{553D7E1A-2466-4FCC-8B67-98B8704D15EF}" srcOrd="3" destOrd="0" presId="urn:microsoft.com/office/officeart/2009/3/layout/SnapshotPictureList"/>
    <dgm:cxn modelId="{73624062-41E7-433F-951B-BB31689FC288}" type="presParOf" srcId="{66BEDA16-AE16-4842-B63A-561E86B699FD}" destId="{484227F9-9848-445E-9F29-8F7A6D7E2262}" srcOrd="4" destOrd="0" presId="urn:microsoft.com/office/officeart/2009/3/layout/SnapshotPictureList"/>
    <dgm:cxn modelId="{AB4E0D26-D9F0-4244-A26B-5FA7BECB6172}" type="presParOf" srcId="{5CB0FE16-8E2B-4D0F-B108-32163DAF3E51}" destId="{C697B75E-6776-4FCF-8B80-6424574AA575}" srcOrd="1" destOrd="0" presId="urn:microsoft.com/office/officeart/2009/3/layout/SnapshotPictureList"/>
    <dgm:cxn modelId="{FA79B604-75AE-47C3-BD54-E7E2CCBFA17D}" type="presParOf" srcId="{5CB0FE16-8E2B-4D0F-B108-32163DAF3E51}" destId="{E9FD2457-540C-429C-8FBB-6B60EEF6037C}" srcOrd="2" destOrd="0" presId="urn:microsoft.com/office/officeart/2009/3/layout/SnapshotPictureList"/>
    <dgm:cxn modelId="{8EF6E07F-2A06-4EC3-815D-FE8F9A6C705F}" type="presParOf" srcId="{E9FD2457-540C-429C-8FBB-6B60EEF6037C}" destId="{71E7CA16-F009-4729-A4A6-8447D6960CBD}" srcOrd="0" destOrd="0" presId="urn:microsoft.com/office/officeart/2009/3/layout/SnapshotPictureList"/>
    <dgm:cxn modelId="{4F934800-F160-4128-AA80-A34C672B1EF6}" type="presParOf" srcId="{E9FD2457-540C-429C-8FBB-6B60EEF6037C}" destId="{41286502-9E58-4796-873C-AC36A9900F23}" srcOrd="1" destOrd="0" presId="urn:microsoft.com/office/officeart/2009/3/layout/SnapshotPictureList"/>
    <dgm:cxn modelId="{AC9E5D6C-C971-41F1-A2DE-A74FCCCA03E6}" type="presParOf" srcId="{E9FD2457-540C-429C-8FBB-6B60EEF6037C}" destId="{983B0631-2A04-43B4-AFE0-416F0395DBBF}" srcOrd="2" destOrd="0" presId="urn:microsoft.com/office/officeart/2009/3/layout/SnapshotPictureList"/>
    <dgm:cxn modelId="{ABF84884-0E1E-43C6-95A2-FA35ADAFE961}" type="presParOf" srcId="{E9FD2457-540C-429C-8FBB-6B60EEF6037C}" destId="{3A99CDE4-3344-41EE-B045-CFD077981C85}" srcOrd="3" destOrd="0" presId="urn:microsoft.com/office/officeart/2009/3/layout/SnapshotPictureList"/>
    <dgm:cxn modelId="{5E513643-706E-4D33-86F3-60BD88367FDE}" type="presParOf" srcId="{E9FD2457-540C-429C-8FBB-6B60EEF6037C}" destId="{514C569B-BBB9-4411-9889-EE10886B4A7E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962448-2F0A-4F8B-9F9B-2B2E2358DAB5}" type="doc">
      <dgm:prSet loTypeId="urn:microsoft.com/office/officeart/2008/layout/LinedList" loCatId="hierarchy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134965DB-39DC-42B2-AB75-A7D436400061}">
      <dgm:prSet phldrT="[Texto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pPr algn="just">
            <a:lnSpc>
              <a:spcPct val="150000"/>
            </a:lnSpc>
          </a:pPr>
          <a:r>
            <a:rPr lang="es-CO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OG. </a:t>
          </a:r>
          <a:r>
            <a:rPr lang="es-CO" sz="2800" b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Establecer la relación entre el marketing interno y el compromiso organizacional en las grandes empresas del sector textil en las ciudades de Quito y Sangolquí.</a:t>
          </a:r>
          <a:endParaRPr lang="es-EC" sz="280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AF02CC-C296-4DA4-BBD4-CC76520D0D3A}" type="parTrans" cxnId="{DA1F476E-DFED-45FF-A110-4E299763C832}">
      <dgm:prSet/>
      <dgm:spPr/>
      <dgm:t>
        <a:bodyPr/>
        <a:lstStyle/>
        <a:p>
          <a:pPr algn="just"/>
          <a:endParaRPr lang="es-EC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893CF0-B501-4B9F-B3F0-D762051BB90D}" type="sibTrans" cxnId="{DA1F476E-DFED-45FF-A110-4E299763C832}">
      <dgm:prSet/>
      <dgm:spPr/>
      <dgm:t>
        <a:bodyPr/>
        <a:lstStyle/>
        <a:p>
          <a:pPr algn="just"/>
          <a:endParaRPr lang="es-EC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3CA510-914A-4A2A-9BE0-DF15D1289855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s-CO" sz="2600" b="1" dirty="0" smtClean="0">
              <a:latin typeface="Arial" panose="020B0604020202020204" pitchFamily="34" charset="0"/>
              <a:cs typeface="Arial" panose="020B0604020202020204" pitchFamily="34" charset="0"/>
            </a:rPr>
            <a:t>OE1. </a:t>
          </a:r>
          <a:r>
            <a:rPr lang="es-CO" sz="2600" dirty="0" smtClean="0">
              <a:latin typeface="Arial" panose="020B0604020202020204" pitchFamily="34" charset="0"/>
              <a:cs typeface="Arial" panose="020B0604020202020204" pitchFamily="34" charset="0"/>
            </a:rPr>
            <a:t>Identificar las teorías y modelos de marketing interno y compromiso organizacional que sustentan la investigación. </a:t>
          </a:r>
          <a:endParaRPr lang="es-EC" sz="2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E1E423-5CAC-4118-A5B7-8CC89C92E3A9}" type="parTrans" cxnId="{911FE12C-FAC3-4C47-8726-7279ECBD59C9}">
      <dgm:prSet/>
      <dgm:spPr/>
      <dgm:t>
        <a:bodyPr/>
        <a:lstStyle/>
        <a:p>
          <a:pPr algn="just"/>
          <a:endParaRPr lang="es-EC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ABEB67-6F9B-494A-A85F-5BBB2383C25F}" type="sibTrans" cxnId="{911FE12C-FAC3-4C47-8726-7279ECBD59C9}">
      <dgm:prSet/>
      <dgm:spPr/>
      <dgm:t>
        <a:bodyPr/>
        <a:lstStyle/>
        <a:p>
          <a:pPr algn="just"/>
          <a:endParaRPr lang="es-EC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D08440-7DA8-4124-904E-07B1F30FE86A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s-CO" sz="2600" b="1" dirty="0" smtClean="0">
              <a:latin typeface="Arial" panose="020B0604020202020204" pitchFamily="34" charset="0"/>
              <a:cs typeface="Arial" panose="020B0604020202020204" pitchFamily="34" charset="0"/>
            </a:rPr>
            <a:t>OE2. </a:t>
          </a:r>
          <a:r>
            <a:rPr lang="es-CO" sz="2600" dirty="0" smtClean="0">
              <a:latin typeface="Arial" panose="020B0604020202020204" pitchFamily="34" charset="0"/>
              <a:cs typeface="Arial" panose="020B0604020202020204" pitchFamily="34" charset="0"/>
            </a:rPr>
            <a:t>Indagar mediante el análisis </a:t>
          </a:r>
          <a:r>
            <a:rPr lang="es-CO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univariado</a:t>
          </a:r>
          <a:r>
            <a:rPr lang="es-CO" sz="2600" dirty="0" smtClean="0">
              <a:latin typeface="Arial" panose="020B0604020202020204" pitchFamily="34" charset="0"/>
              <a:cs typeface="Arial" panose="020B0604020202020204" pitchFamily="34" charset="0"/>
            </a:rPr>
            <a:t> las percepciones de los colaboradores sobre las variables marketing interno y compromiso organizacional. </a:t>
          </a:r>
          <a:endParaRPr lang="es-EC" sz="2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568827-3853-4A88-81ED-09B21E41A7AF}" type="parTrans" cxnId="{73C6964C-BEF2-48F1-A761-85B888E8865F}">
      <dgm:prSet/>
      <dgm:spPr/>
      <dgm:t>
        <a:bodyPr/>
        <a:lstStyle/>
        <a:p>
          <a:pPr algn="just"/>
          <a:endParaRPr lang="es-EC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54E80A-950E-46CE-A37E-CCDF303F5FFC}" type="sibTrans" cxnId="{73C6964C-BEF2-48F1-A761-85B888E8865F}">
      <dgm:prSet/>
      <dgm:spPr/>
      <dgm:t>
        <a:bodyPr/>
        <a:lstStyle/>
        <a:p>
          <a:pPr algn="just"/>
          <a:endParaRPr lang="es-EC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114156-3CCE-4815-A446-5390A428518E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s-CO" sz="2600" b="1" dirty="0" smtClean="0">
              <a:latin typeface="Arial" panose="020B0604020202020204" pitchFamily="34" charset="0"/>
              <a:cs typeface="Arial" panose="020B0604020202020204" pitchFamily="34" charset="0"/>
            </a:rPr>
            <a:t>OE3. </a:t>
          </a:r>
          <a:r>
            <a:rPr lang="es-CO" sz="2600" dirty="0" smtClean="0">
              <a:latin typeface="Arial" panose="020B0604020202020204" pitchFamily="34" charset="0"/>
              <a:cs typeface="Arial" panose="020B0604020202020204" pitchFamily="34" charset="0"/>
            </a:rPr>
            <a:t>Realizar el análisis estadístico correlacional (análisis </a:t>
          </a:r>
          <a:r>
            <a:rPr lang="es-CO" sz="2600" dirty="0" err="1" smtClean="0">
              <a:latin typeface="Arial" panose="020B0604020202020204" pitchFamily="34" charset="0"/>
              <a:cs typeface="Arial" panose="020B0604020202020204" pitchFamily="34" charset="0"/>
            </a:rPr>
            <a:t>bivariado</a:t>
          </a:r>
          <a:r>
            <a:rPr lang="es-CO" sz="2600" dirty="0" smtClean="0">
              <a:latin typeface="Arial" panose="020B0604020202020204" pitchFamily="34" charset="0"/>
              <a:cs typeface="Arial" panose="020B0604020202020204" pitchFamily="34" charset="0"/>
            </a:rPr>
            <a:t>) para las variables marketing interno y compromiso organizacional y entre las diversas dimensiones que las componen. </a:t>
          </a:r>
          <a:endParaRPr lang="es-EC" sz="2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9CD597-0E40-45CF-8E96-A0159D10B4E6}" type="parTrans" cxnId="{B0C3585B-616B-40F7-8B73-1B23F6104561}">
      <dgm:prSet/>
      <dgm:spPr/>
      <dgm:t>
        <a:bodyPr/>
        <a:lstStyle/>
        <a:p>
          <a:pPr algn="just"/>
          <a:endParaRPr lang="es-EC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B33BA2-B355-44AE-9904-2A686F8627CA}" type="sibTrans" cxnId="{B0C3585B-616B-40F7-8B73-1B23F6104561}">
      <dgm:prSet/>
      <dgm:spPr/>
      <dgm:t>
        <a:bodyPr/>
        <a:lstStyle/>
        <a:p>
          <a:pPr algn="just"/>
          <a:endParaRPr lang="es-EC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7246BC-409A-4A42-B696-556B5FAFA5FA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s-CO" sz="2600" b="1" dirty="0" smtClean="0">
              <a:latin typeface="Arial" panose="020B0604020202020204" pitchFamily="34" charset="0"/>
              <a:cs typeface="Arial" panose="020B0604020202020204" pitchFamily="34" charset="0"/>
            </a:rPr>
            <a:t>OE5. </a:t>
          </a:r>
          <a:r>
            <a:rPr lang="es-CO" sz="2600" dirty="0" smtClean="0">
              <a:latin typeface="Arial" panose="020B0604020202020204" pitchFamily="34" charset="0"/>
              <a:cs typeface="Arial" panose="020B0604020202020204" pitchFamily="34" charset="0"/>
            </a:rPr>
            <a:t>Establecer conclusiones del análisis de datos y recomendaciones genéricas de acción que aporten al desarrollo de futuras investigaciones.   </a:t>
          </a:r>
          <a:endParaRPr lang="es-EC" sz="2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609262-ABD3-4CBF-AF1B-E9DE75C8830D}" type="parTrans" cxnId="{CC0C133B-4D59-4614-A06F-B947A36111B6}">
      <dgm:prSet/>
      <dgm:spPr/>
      <dgm:t>
        <a:bodyPr/>
        <a:lstStyle/>
        <a:p>
          <a:pPr algn="just"/>
          <a:endParaRPr lang="es-EC" sz="2800"/>
        </a:p>
      </dgm:t>
    </dgm:pt>
    <dgm:pt modelId="{AC06641D-BF3A-46CD-8DA3-22C0E0DF88E4}" type="sibTrans" cxnId="{CC0C133B-4D59-4614-A06F-B947A36111B6}">
      <dgm:prSet/>
      <dgm:spPr/>
      <dgm:t>
        <a:bodyPr/>
        <a:lstStyle/>
        <a:p>
          <a:pPr algn="just"/>
          <a:endParaRPr lang="es-EC" sz="2800"/>
        </a:p>
      </dgm:t>
    </dgm:pt>
    <dgm:pt modelId="{95B283EA-2F0D-4138-8D35-C03986170E01}">
      <dgm:prSet phldrT="[Texto]" custT="1"/>
      <dgm:spPr/>
      <dgm:t>
        <a:bodyPr/>
        <a:lstStyle/>
        <a:p>
          <a:pPr algn="just">
            <a:lnSpc>
              <a:spcPct val="150000"/>
            </a:lnSpc>
          </a:pPr>
          <a:r>
            <a:rPr lang="es-CO" sz="2600" b="1" dirty="0" smtClean="0">
              <a:latin typeface="Arial" panose="020B0604020202020204" pitchFamily="34" charset="0"/>
              <a:cs typeface="Arial" panose="020B0604020202020204" pitchFamily="34" charset="0"/>
            </a:rPr>
            <a:t>OE4. </a:t>
          </a:r>
          <a:r>
            <a:rPr lang="es-CO" sz="2600" dirty="0" smtClean="0">
              <a:latin typeface="Arial" panose="020B0604020202020204" pitchFamily="34" charset="0"/>
              <a:cs typeface="Arial" panose="020B0604020202020204" pitchFamily="34" charset="0"/>
            </a:rPr>
            <a:t>Determinar teóricamente las etapas generales del proceso de creación del plan de marketing interno, que guíen el accionar de las empresas.</a:t>
          </a:r>
          <a:endParaRPr lang="es-EC" sz="2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7172B8-62FF-46CD-9149-3A029504F06A}" type="parTrans" cxnId="{02821601-2342-4F69-8C83-973DE64FE59D}">
      <dgm:prSet/>
      <dgm:spPr/>
      <dgm:t>
        <a:bodyPr/>
        <a:lstStyle/>
        <a:p>
          <a:pPr algn="just"/>
          <a:endParaRPr lang="es-EC" sz="2800"/>
        </a:p>
      </dgm:t>
    </dgm:pt>
    <dgm:pt modelId="{A8841A37-100C-4EE8-B185-959BFBD078B4}" type="sibTrans" cxnId="{02821601-2342-4F69-8C83-973DE64FE59D}">
      <dgm:prSet/>
      <dgm:spPr/>
      <dgm:t>
        <a:bodyPr/>
        <a:lstStyle/>
        <a:p>
          <a:pPr algn="just"/>
          <a:endParaRPr lang="es-EC" sz="2800"/>
        </a:p>
      </dgm:t>
    </dgm:pt>
    <dgm:pt modelId="{4C11C9A3-2F77-4A55-A223-69FA54D116B8}" type="pres">
      <dgm:prSet presAssocID="{F9962448-2F0A-4F8B-9F9B-2B2E2358DAB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5A14ACE6-8EA8-405B-B3A4-FC7834874BC4}" type="pres">
      <dgm:prSet presAssocID="{134965DB-39DC-42B2-AB75-A7D436400061}" presName="thickLine" presStyleLbl="alignNode1" presStyleIdx="0" presStyleCnt="1"/>
      <dgm:spPr/>
    </dgm:pt>
    <dgm:pt modelId="{4DB30200-C98C-48ED-9C06-CEFAC3067FC2}" type="pres">
      <dgm:prSet presAssocID="{134965DB-39DC-42B2-AB75-A7D436400061}" presName="horz1" presStyleCnt="0"/>
      <dgm:spPr/>
    </dgm:pt>
    <dgm:pt modelId="{AC46AE55-B009-4258-A920-1C32EE9D9D48}" type="pres">
      <dgm:prSet presAssocID="{134965DB-39DC-42B2-AB75-A7D436400061}" presName="tx1" presStyleLbl="revTx" presStyleIdx="0" presStyleCnt="6" custLinFactNeighborX="-656" custLinFactNeighborY="-1004"/>
      <dgm:spPr/>
      <dgm:t>
        <a:bodyPr/>
        <a:lstStyle/>
        <a:p>
          <a:endParaRPr lang="es-EC"/>
        </a:p>
      </dgm:t>
    </dgm:pt>
    <dgm:pt modelId="{0DD71036-9171-4F0B-BD8F-92CB900F2885}" type="pres">
      <dgm:prSet presAssocID="{134965DB-39DC-42B2-AB75-A7D436400061}" presName="vert1" presStyleCnt="0"/>
      <dgm:spPr/>
    </dgm:pt>
    <dgm:pt modelId="{EEC207F8-2D2B-4FF4-A866-E4835819423E}" type="pres">
      <dgm:prSet presAssocID="{D73CA510-914A-4A2A-9BE0-DF15D1289855}" presName="vertSpace2a" presStyleCnt="0"/>
      <dgm:spPr/>
    </dgm:pt>
    <dgm:pt modelId="{C10DD647-B354-481E-830C-0E9938AFEF1D}" type="pres">
      <dgm:prSet presAssocID="{D73CA510-914A-4A2A-9BE0-DF15D1289855}" presName="horz2" presStyleCnt="0"/>
      <dgm:spPr/>
    </dgm:pt>
    <dgm:pt modelId="{79D34436-C973-472C-8E7B-3535669A359A}" type="pres">
      <dgm:prSet presAssocID="{D73CA510-914A-4A2A-9BE0-DF15D1289855}" presName="horzSpace2" presStyleCnt="0"/>
      <dgm:spPr/>
    </dgm:pt>
    <dgm:pt modelId="{2EB55A72-5CFE-4CE2-A49E-40666CAA9352}" type="pres">
      <dgm:prSet presAssocID="{D73CA510-914A-4A2A-9BE0-DF15D1289855}" presName="tx2" presStyleLbl="revTx" presStyleIdx="1" presStyleCnt="6"/>
      <dgm:spPr/>
      <dgm:t>
        <a:bodyPr/>
        <a:lstStyle/>
        <a:p>
          <a:endParaRPr lang="es-EC"/>
        </a:p>
      </dgm:t>
    </dgm:pt>
    <dgm:pt modelId="{F38E1810-09C3-4A50-8D10-1A39DA9536EF}" type="pres">
      <dgm:prSet presAssocID="{D73CA510-914A-4A2A-9BE0-DF15D1289855}" presName="vert2" presStyleCnt="0"/>
      <dgm:spPr/>
    </dgm:pt>
    <dgm:pt modelId="{3070E4DF-3B8E-48D2-8A00-33901EC36562}" type="pres">
      <dgm:prSet presAssocID="{D73CA510-914A-4A2A-9BE0-DF15D1289855}" presName="thinLine2b" presStyleLbl="callout" presStyleIdx="0" presStyleCnt="5"/>
      <dgm:spPr/>
    </dgm:pt>
    <dgm:pt modelId="{E6C1EEA8-0E3E-4909-BD74-C4B80938618B}" type="pres">
      <dgm:prSet presAssocID="{D73CA510-914A-4A2A-9BE0-DF15D1289855}" presName="vertSpace2b" presStyleCnt="0"/>
      <dgm:spPr/>
    </dgm:pt>
    <dgm:pt modelId="{895D8A38-D713-4054-93F1-DAF18931C1F0}" type="pres">
      <dgm:prSet presAssocID="{77D08440-7DA8-4124-904E-07B1F30FE86A}" presName="horz2" presStyleCnt="0"/>
      <dgm:spPr/>
    </dgm:pt>
    <dgm:pt modelId="{36E5BC14-4509-4089-A871-D92EB277424D}" type="pres">
      <dgm:prSet presAssocID="{77D08440-7DA8-4124-904E-07B1F30FE86A}" presName="horzSpace2" presStyleCnt="0"/>
      <dgm:spPr/>
    </dgm:pt>
    <dgm:pt modelId="{3E911FF7-4E23-4DEB-90CA-15689DF85E29}" type="pres">
      <dgm:prSet presAssocID="{77D08440-7DA8-4124-904E-07B1F30FE86A}" presName="tx2" presStyleLbl="revTx" presStyleIdx="2" presStyleCnt="6"/>
      <dgm:spPr/>
      <dgm:t>
        <a:bodyPr/>
        <a:lstStyle/>
        <a:p>
          <a:endParaRPr lang="es-EC"/>
        </a:p>
      </dgm:t>
    </dgm:pt>
    <dgm:pt modelId="{B85D486D-DCB4-48EF-8B7B-9D7D2F8DC8BA}" type="pres">
      <dgm:prSet presAssocID="{77D08440-7DA8-4124-904E-07B1F30FE86A}" presName="vert2" presStyleCnt="0"/>
      <dgm:spPr/>
    </dgm:pt>
    <dgm:pt modelId="{48FBA75E-5625-4B7D-B3C3-BF59FFEDBA99}" type="pres">
      <dgm:prSet presAssocID="{77D08440-7DA8-4124-904E-07B1F30FE86A}" presName="thinLine2b" presStyleLbl="callout" presStyleIdx="1" presStyleCnt="5"/>
      <dgm:spPr/>
    </dgm:pt>
    <dgm:pt modelId="{3CB40504-0AED-4D65-AFAB-A37EA2128DE4}" type="pres">
      <dgm:prSet presAssocID="{77D08440-7DA8-4124-904E-07B1F30FE86A}" presName="vertSpace2b" presStyleCnt="0"/>
      <dgm:spPr/>
    </dgm:pt>
    <dgm:pt modelId="{E75E6FC9-A93E-4E6A-8DFA-6201B41BB702}" type="pres">
      <dgm:prSet presAssocID="{33114156-3CCE-4815-A446-5390A428518E}" presName="horz2" presStyleCnt="0"/>
      <dgm:spPr/>
    </dgm:pt>
    <dgm:pt modelId="{6CF4E41B-65D8-4C7B-87E9-48F99392F598}" type="pres">
      <dgm:prSet presAssocID="{33114156-3CCE-4815-A446-5390A428518E}" presName="horzSpace2" presStyleCnt="0"/>
      <dgm:spPr/>
    </dgm:pt>
    <dgm:pt modelId="{768B5F7E-60D2-4FA2-966A-1D14D5CA8736}" type="pres">
      <dgm:prSet presAssocID="{33114156-3CCE-4815-A446-5390A428518E}" presName="tx2" presStyleLbl="revTx" presStyleIdx="3" presStyleCnt="6" custScaleY="141831"/>
      <dgm:spPr/>
      <dgm:t>
        <a:bodyPr/>
        <a:lstStyle/>
        <a:p>
          <a:endParaRPr lang="es-EC"/>
        </a:p>
      </dgm:t>
    </dgm:pt>
    <dgm:pt modelId="{BE731AD4-8E9B-4281-8F3E-AB1846FC9312}" type="pres">
      <dgm:prSet presAssocID="{33114156-3CCE-4815-A446-5390A428518E}" presName="vert2" presStyleCnt="0"/>
      <dgm:spPr/>
    </dgm:pt>
    <dgm:pt modelId="{F5EEE09F-8C44-42F2-9F32-CF2EB036E920}" type="pres">
      <dgm:prSet presAssocID="{33114156-3CCE-4815-A446-5390A428518E}" presName="thinLine2b" presStyleLbl="callout" presStyleIdx="2" presStyleCnt="5"/>
      <dgm:spPr/>
    </dgm:pt>
    <dgm:pt modelId="{61BA4C94-C4C7-4F53-A80F-42E4D1D8F237}" type="pres">
      <dgm:prSet presAssocID="{33114156-3CCE-4815-A446-5390A428518E}" presName="vertSpace2b" presStyleCnt="0"/>
      <dgm:spPr/>
    </dgm:pt>
    <dgm:pt modelId="{10ACB024-94E6-4119-B363-EFF6D48F96C9}" type="pres">
      <dgm:prSet presAssocID="{95B283EA-2F0D-4138-8D35-C03986170E01}" presName="horz2" presStyleCnt="0"/>
      <dgm:spPr/>
    </dgm:pt>
    <dgm:pt modelId="{9CCF03AE-C272-45BB-BA3F-45A2105D757A}" type="pres">
      <dgm:prSet presAssocID="{95B283EA-2F0D-4138-8D35-C03986170E01}" presName="horzSpace2" presStyleCnt="0"/>
      <dgm:spPr/>
    </dgm:pt>
    <dgm:pt modelId="{E31098E8-181A-40EE-9186-E094F537B8C0}" type="pres">
      <dgm:prSet presAssocID="{95B283EA-2F0D-4138-8D35-C03986170E01}" presName="tx2" presStyleLbl="revTx" presStyleIdx="4" presStyleCnt="6"/>
      <dgm:spPr/>
      <dgm:t>
        <a:bodyPr/>
        <a:lstStyle/>
        <a:p>
          <a:endParaRPr lang="es-EC"/>
        </a:p>
      </dgm:t>
    </dgm:pt>
    <dgm:pt modelId="{B30CCB44-010B-48D1-A250-CA373F9B632B}" type="pres">
      <dgm:prSet presAssocID="{95B283EA-2F0D-4138-8D35-C03986170E01}" presName="vert2" presStyleCnt="0"/>
      <dgm:spPr/>
    </dgm:pt>
    <dgm:pt modelId="{B7F39777-19B2-4569-B432-40F2B5F36818}" type="pres">
      <dgm:prSet presAssocID="{95B283EA-2F0D-4138-8D35-C03986170E01}" presName="thinLine2b" presStyleLbl="callout" presStyleIdx="3" presStyleCnt="5"/>
      <dgm:spPr/>
    </dgm:pt>
    <dgm:pt modelId="{7502E2D1-23E3-45D5-A6BC-FA208B4D6104}" type="pres">
      <dgm:prSet presAssocID="{95B283EA-2F0D-4138-8D35-C03986170E01}" presName="vertSpace2b" presStyleCnt="0"/>
      <dgm:spPr/>
    </dgm:pt>
    <dgm:pt modelId="{833C7127-78F2-4EA6-9273-9EC3104814D9}" type="pres">
      <dgm:prSet presAssocID="{157246BC-409A-4A42-B696-556B5FAFA5FA}" presName="horz2" presStyleCnt="0"/>
      <dgm:spPr/>
    </dgm:pt>
    <dgm:pt modelId="{D46A6B18-485F-433B-8751-E21B2B6168FF}" type="pres">
      <dgm:prSet presAssocID="{157246BC-409A-4A42-B696-556B5FAFA5FA}" presName="horzSpace2" presStyleCnt="0"/>
      <dgm:spPr/>
    </dgm:pt>
    <dgm:pt modelId="{0C45D021-E14C-4024-9EE1-205BDCB6FDDA}" type="pres">
      <dgm:prSet presAssocID="{157246BC-409A-4A42-B696-556B5FAFA5FA}" presName="tx2" presStyleLbl="revTx" presStyleIdx="5" presStyleCnt="6"/>
      <dgm:spPr/>
      <dgm:t>
        <a:bodyPr/>
        <a:lstStyle/>
        <a:p>
          <a:endParaRPr lang="es-EC"/>
        </a:p>
      </dgm:t>
    </dgm:pt>
    <dgm:pt modelId="{1ED4BEE0-E38D-4DE2-9F59-51C9132DEFDC}" type="pres">
      <dgm:prSet presAssocID="{157246BC-409A-4A42-B696-556B5FAFA5FA}" presName="vert2" presStyleCnt="0"/>
      <dgm:spPr/>
    </dgm:pt>
    <dgm:pt modelId="{78734652-D55B-4783-98C9-81CDF82CBB0A}" type="pres">
      <dgm:prSet presAssocID="{157246BC-409A-4A42-B696-556B5FAFA5FA}" presName="thinLine2b" presStyleLbl="callout" presStyleIdx="4" presStyleCnt="5"/>
      <dgm:spPr/>
    </dgm:pt>
    <dgm:pt modelId="{1C99060B-8008-4BCC-BFD8-3110135AF218}" type="pres">
      <dgm:prSet presAssocID="{157246BC-409A-4A42-B696-556B5FAFA5FA}" presName="vertSpace2b" presStyleCnt="0"/>
      <dgm:spPr/>
    </dgm:pt>
  </dgm:ptLst>
  <dgm:cxnLst>
    <dgm:cxn modelId="{A9EED3DF-771D-47A3-9347-84D3230B49AE}" type="presOf" srcId="{95B283EA-2F0D-4138-8D35-C03986170E01}" destId="{E31098E8-181A-40EE-9186-E094F537B8C0}" srcOrd="0" destOrd="0" presId="urn:microsoft.com/office/officeart/2008/layout/LinedList"/>
    <dgm:cxn modelId="{73C6964C-BEF2-48F1-A761-85B888E8865F}" srcId="{134965DB-39DC-42B2-AB75-A7D436400061}" destId="{77D08440-7DA8-4124-904E-07B1F30FE86A}" srcOrd="1" destOrd="0" parTransId="{D4568827-3853-4A88-81ED-09B21E41A7AF}" sibTransId="{8054E80A-950E-46CE-A37E-CCDF303F5FFC}"/>
    <dgm:cxn modelId="{E14C050E-B8A8-4FA8-BABE-FB8ED353972C}" type="presOf" srcId="{77D08440-7DA8-4124-904E-07B1F30FE86A}" destId="{3E911FF7-4E23-4DEB-90CA-15689DF85E29}" srcOrd="0" destOrd="0" presId="urn:microsoft.com/office/officeart/2008/layout/LinedList"/>
    <dgm:cxn modelId="{0BBB3823-DC6B-4274-9108-08E44767C63B}" type="presOf" srcId="{33114156-3CCE-4815-A446-5390A428518E}" destId="{768B5F7E-60D2-4FA2-966A-1D14D5CA8736}" srcOrd="0" destOrd="0" presId="urn:microsoft.com/office/officeart/2008/layout/LinedList"/>
    <dgm:cxn modelId="{05676915-5693-43A7-A87E-B67A91CEB81D}" type="presOf" srcId="{F9962448-2F0A-4F8B-9F9B-2B2E2358DAB5}" destId="{4C11C9A3-2F77-4A55-A223-69FA54D116B8}" srcOrd="0" destOrd="0" presId="urn:microsoft.com/office/officeart/2008/layout/LinedList"/>
    <dgm:cxn modelId="{45087D8C-4D7E-43F2-B5BD-93EAA690B649}" type="presOf" srcId="{157246BC-409A-4A42-B696-556B5FAFA5FA}" destId="{0C45D021-E14C-4024-9EE1-205BDCB6FDDA}" srcOrd="0" destOrd="0" presId="urn:microsoft.com/office/officeart/2008/layout/LinedList"/>
    <dgm:cxn modelId="{02821601-2342-4F69-8C83-973DE64FE59D}" srcId="{134965DB-39DC-42B2-AB75-A7D436400061}" destId="{95B283EA-2F0D-4138-8D35-C03986170E01}" srcOrd="3" destOrd="0" parTransId="{507172B8-62FF-46CD-9149-3A029504F06A}" sibTransId="{A8841A37-100C-4EE8-B185-959BFBD078B4}"/>
    <dgm:cxn modelId="{CC0C133B-4D59-4614-A06F-B947A36111B6}" srcId="{134965DB-39DC-42B2-AB75-A7D436400061}" destId="{157246BC-409A-4A42-B696-556B5FAFA5FA}" srcOrd="4" destOrd="0" parTransId="{15609262-ABD3-4CBF-AF1B-E9DE75C8830D}" sibTransId="{AC06641D-BF3A-46CD-8DA3-22C0E0DF88E4}"/>
    <dgm:cxn modelId="{BECACB80-C756-40C9-AB7F-BCF7EA0BF948}" type="presOf" srcId="{134965DB-39DC-42B2-AB75-A7D436400061}" destId="{AC46AE55-B009-4258-A920-1C32EE9D9D48}" srcOrd="0" destOrd="0" presId="urn:microsoft.com/office/officeart/2008/layout/LinedList"/>
    <dgm:cxn modelId="{B0C3585B-616B-40F7-8B73-1B23F6104561}" srcId="{134965DB-39DC-42B2-AB75-A7D436400061}" destId="{33114156-3CCE-4815-A446-5390A428518E}" srcOrd="2" destOrd="0" parTransId="{E79CD597-0E40-45CF-8E96-A0159D10B4E6}" sibTransId="{E3B33BA2-B355-44AE-9904-2A686F8627CA}"/>
    <dgm:cxn modelId="{911FE12C-FAC3-4C47-8726-7279ECBD59C9}" srcId="{134965DB-39DC-42B2-AB75-A7D436400061}" destId="{D73CA510-914A-4A2A-9BE0-DF15D1289855}" srcOrd="0" destOrd="0" parTransId="{D4E1E423-5CAC-4118-A5B7-8CC89C92E3A9}" sibTransId="{45ABEB67-6F9B-494A-A85F-5BBB2383C25F}"/>
    <dgm:cxn modelId="{89384BD6-20F6-4089-9785-DCAC9B32E51B}" type="presOf" srcId="{D73CA510-914A-4A2A-9BE0-DF15D1289855}" destId="{2EB55A72-5CFE-4CE2-A49E-40666CAA9352}" srcOrd="0" destOrd="0" presId="urn:microsoft.com/office/officeart/2008/layout/LinedList"/>
    <dgm:cxn modelId="{DA1F476E-DFED-45FF-A110-4E299763C832}" srcId="{F9962448-2F0A-4F8B-9F9B-2B2E2358DAB5}" destId="{134965DB-39DC-42B2-AB75-A7D436400061}" srcOrd="0" destOrd="0" parTransId="{C1AF02CC-C296-4DA4-BBD4-CC76520D0D3A}" sibTransId="{75893CF0-B501-4B9F-B3F0-D762051BB90D}"/>
    <dgm:cxn modelId="{87C68175-9804-47B5-9C97-BD3FF23AE190}" type="presParOf" srcId="{4C11C9A3-2F77-4A55-A223-69FA54D116B8}" destId="{5A14ACE6-8EA8-405B-B3A4-FC7834874BC4}" srcOrd="0" destOrd="0" presId="urn:microsoft.com/office/officeart/2008/layout/LinedList"/>
    <dgm:cxn modelId="{1B111B88-2272-4CDA-B31B-7153997E9A14}" type="presParOf" srcId="{4C11C9A3-2F77-4A55-A223-69FA54D116B8}" destId="{4DB30200-C98C-48ED-9C06-CEFAC3067FC2}" srcOrd="1" destOrd="0" presId="urn:microsoft.com/office/officeart/2008/layout/LinedList"/>
    <dgm:cxn modelId="{7C9AF063-94B6-4047-A743-D98C32867548}" type="presParOf" srcId="{4DB30200-C98C-48ED-9C06-CEFAC3067FC2}" destId="{AC46AE55-B009-4258-A920-1C32EE9D9D48}" srcOrd="0" destOrd="0" presId="urn:microsoft.com/office/officeart/2008/layout/LinedList"/>
    <dgm:cxn modelId="{44C0C714-628B-4C61-A7E7-9FC10A2DFE24}" type="presParOf" srcId="{4DB30200-C98C-48ED-9C06-CEFAC3067FC2}" destId="{0DD71036-9171-4F0B-BD8F-92CB900F2885}" srcOrd="1" destOrd="0" presId="urn:microsoft.com/office/officeart/2008/layout/LinedList"/>
    <dgm:cxn modelId="{7C66A6FF-1E42-4849-89C3-9727C13AF0D9}" type="presParOf" srcId="{0DD71036-9171-4F0B-BD8F-92CB900F2885}" destId="{EEC207F8-2D2B-4FF4-A866-E4835819423E}" srcOrd="0" destOrd="0" presId="urn:microsoft.com/office/officeart/2008/layout/LinedList"/>
    <dgm:cxn modelId="{F489921A-D3A6-451F-B8D6-7A702A108830}" type="presParOf" srcId="{0DD71036-9171-4F0B-BD8F-92CB900F2885}" destId="{C10DD647-B354-481E-830C-0E9938AFEF1D}" srcOrd="1" destOrd="0" presId="urn:microsoft.com/office/officeart/2008/layout/LinedList"/>
    <dgm:cxn modelId="{0E1A60DE-2F90-4AC4-B6B1-09F386C4B64E}" type="presParOf" srcId="{C10DD647-B354-481E-830C-0E9938AFEF1D}" destId="{79D34436-C973-472C-8E7B-3535669A359A}" srcOrd="0" destOrd="0" presId="urn:microsoft.com/office/officeart/2008/layout/LinedList"/>
    <dgm:cxn modelId="{063DFB7B-DBAC-4FD3-AB87-7E53A771DFA9}" type="presParOf" srcId="{C10DD647-B354-481E-830C-0E9938AFEF1D}" destId="{2EB55A72-5CFE-4CE2-A49E-40666CAA9352}" srcOrd="1" destOrd="0" presId="urn:microsoft.com/office/officeart/2008/layout/LinedList"/>
    <dgm:cxn modelId="{51A31152-211B-4E10-90AE-8799E77A5C34}" type="presParOf" srcId="{C10DD647-B354-481E-830C-0E9938AFEF1D}" destId="{F38E1810-09C3-4A50-8D10-1A39DA9536EF}" srcOrd="2" destOrd="0" presId="urn:microsoft.com/office/officeart/2008/layout/LinedList"/>
    <dgm:cxn modelId="{78BCF97F-A394-41F7-9868-BCCB654C39EC}" type="presParOf" srcId="{0DD71036-9171-4F0B-BD8F-92CB900F2885}" destId="{3070E4DF-3B8E-48D2-8A00-33901EC36562}" srcOrd="2" destOrd="0" presId="urn:microsoft.com/office/officeart/2008/layout/LinedList"/>
    <dgm:cxn modelId="{FF149D10-78BF-4603-AF33-77B6D3E3C1B2}" type="presParOf" srcId="{0DD71036-9171-4F0B-BD8F-92CB900F2885}" destId="{E6C1EEA8-0E3E-4909-BD74-C4B80938618B}" srcOrd="3" destOrd="0" presId="urn:microsoft.com/office/officeart/2008/layout/LinedList"/>
    <dgm:cxn modelId="{533ECE51-408B-4406-AA45-D76DC337F026}" type="presParOf" srcId="{0DD71036-9171-4F0B-BD8F-92CB900F2885}" destId="{895D8A38-D713-4054-93F1-DAF18931C1F0}" srcOrd="4" destOrd="0" presId="urn:microsoft.com/office/officeart/2008/layout/LinedList"/>
    <dgm:cxn modelId="{6C765C73-4255-4B9A-9088-9093E5AAD418}" type="presParOf" srcId="{895D8A38-D713-4054-93F1-DAF18931C1F0}" destId="{36E5BC14-4509-4089-A871-D92EB277424D}" srcOrd="0" destOrd="0" presId="urn:microsoft.com/office/officeart/2008/layout/LinedList"/>
    <dgm:cxn modelId="{4316F04F-7E22-4360-8314-CE0CBCE8387D}" type="presParOf" srcId="{895D8A38-D713-4054-93F1-DAF18931C1F0}" destId="{3E911FF7-4E23-4DEB-90CA-15689DF85E29}" srcOrd="1" destOrd="0" presId="urn:microsoft.com/office/officeart/2008/layout/LinedList"/>
    <dgm:cxn modelId="{638B5B69-4DAD-45FF-8470-9DF7AB4792FC}" type="presParOf" srcId="{895D8A38-D713-4054-93F1-DAF18931C1F0}" destId="{B85D486D-DCB4-48EF-8B7B-9D7D2F8DC8BA}" srcOrd="2" destOrd="0" presId="urn:microsoft.com/office/officeart/2008/layout/LinedList"/>
    <dgm:cxn modelId="{F460FEED-EA3D-4CF2-8D2E-46B5A69E2EDC}" type="presParOf" srcId="{0DD71036-9171-4F0B-BD8F-92CB900F2885}" destId="{48FBA75E-5625-4B7D-B3C3-BF59FFEDBA99}" srcOrd="5" destOrd="0" presId="urn:microsoft.com/office/officeart/2008/layout/LinedList"/>
    <dgm:cxn modelId="{F2C27BBD-B888-4745-AC58-0F4F3F00D156}" type="presParOf" srcId="{0DD71036-9171-4F0B-BD8F-92CB900F2885}" destId="{3CB40504-0AED-4D65-AFAB-A37EA2128DE4}" srcOrd="6" destOrd="0" presId="urn:microsoft.com/office/officeart/2008/layout/LinedList"/>
    <dgm:cxn modelId="{D2C2A2B6-75A8-48F0-8622-862FE9EAB577}" type="presParOf" srcId="{0DD71036-9171-4F0B-BD8F-92CB900F2885}" destId="{E75E6FC9-A93E-4E6A-8DFA-6201B41BB702}" srcOrd="7" destOrd="0" presId="urn:microsoft.com/office/officeart/2008/layout/LinedList"/>
    <dgm:cxn modelId="{FFC38AEA-CBF8-4654-94EA-CF5C4510C9F8}" type="presParOf" srcId="{E75E6FC9-A93E-4E6A-8DFA-6201B41BB702}" destId="{6CF4E41B-65D8-4C7B-87E9-48F99392F598}" srcOrd="0" destOrd="0" presId="urn:microsoft.com/office/officeart/2008/layout/LinedList"/>
    <dgm:cxn modelId="{A2AF17D4-B75C-47E4-A3D1-BB2EFD992864}" type="presParOf" srcId="{E75E6FC9-A93E-4E6A-8DFA-6201B41BB702}" destId="{768B5F7E-60D2-4FA2-966A-1D14D5CA8736}" srcOrd="1" destOrd="0" presId="urn:microsoft.com/office/officeart/2008/layout/LinedList"/>
    <dgm:cxn modelId="{3135BC15-64B8-46D8-85BE-E5CE2DDF8C19}" type="presParOf" srcId="{E75E6FC9-A93E-4E6A-8DFA-6201B41BB702}" destId="{BE731AD4-8E9B-4281-8F3E-AB1846FC9312}" srcOrd="2" destOrd="0" presId="urn:microsoft.com/office/officeart/2008/layout/LinedList"/>
    <dgm:cxn modelId="{62D6E58F-C9A1-44F0-B736-7DEB4B0F1C67}" type="presParOf" srcId="{0DD71036-9171-4F0B-BD8F-92CB900F2885}" destId="{F5EEE09F-8C44-42F2-9F32-CF2EB036E920}" srcOrd="8" destOrd="0" presId="urn:microsoft.com/office/officeart/2008/layout/LinedList"/>
    <dgm:cxn modelId="{1ACBD9CF-8B8F-4551-9C4E-DFECB77B6B1C}" type="presParOf" srcId="{0DD71036-9171-4F0B-BD8F-92CB900F2885}" destId="{61BA4C94-C4C7-4F53-A80F-42E4D1D8F237}" srcOrd="9" destOrd="0" presId="urn:microsoft.com/office/officeart/2008/layout/LinedList"/>
    <dgm:cxn modelId="{BB80BBA3-9470-4386-A8C6-92711D2788DC}" type="presParOf" srcId="{0DD71036-9171-4F0B-BD8F-92CB900F2885}" destId="{10ACB024-94E6-4119-B363-EFF6D48F96C9}" srcOrd="10" destOrd="0" presId="urn:microsoft.com/office/officeart/2008/layout/LinedList"/>
    <dgm:cxn modelId="{D852F8A0-0772-4F36-BB9E-23DFCB4E3FCF}" type="presParOf" srcId="{10ACB024-94E6-4119-B363-EFF6D48F96C9}" destId="{9CCF03AE-C272-45BB-BA3F-45A2105D757A}" srcOrd="0" destOrd="0" presId="urn:microsoft.com/office/officeart/2008/layout/LinedList"/>
    <dgm:cxn modelId="{13190471-EE5E-49F2-9C44-E4A298270740}" type="presParOf" srcId="{10ACB024-94E6-4119-B363-EFF6D48F96C9}" destId="{E31098E8-181A-40EE-9186-E094F537B8C0}" srcOrd="1" destOrd="0" presId="urn:microsoft.com/office/officeart/2008/layout/LinedList"/>
    <dgm:cxn modelId="{3927281A-5960-49E0-922A-B84325FBF62E}" type="presParOf" srcId="{10ACB024-94E6-4119-B363-EFF6D48F96C9}" destId="{B30CCB44-010B-48D1-A250-CA373F9B632B}" srcOrd="2" destOrd="0" presId="urn:microsoft.com/office/officeart/2008/layout/LinedList"/>
    <dgm:cxn modelId="{EB155E34-69EE-424D-A1FC-1F6FF62C41C3}" type="presParOf" srcId="{0DD71036-9171-4F0B-BD8F-92CB900F2885}" destId="{B7F39777-19B2-4569-B432-40F2B5F36818}" srcOrd="11" destOrd="0" presId="urn:microsoft.com/office/officeart/2008/layout/LinedList"/>
    <dgm:cxn modelId="{83F805CF-C901-4DE9-9BD1-A73A8D86F194}" type="presParOf" srcId="{0DD71036-9171-4F0B-BD8F-92CB900F2885}" destId="{7502E2D1-23E3-45D5-A6BC-FA208B4D6104}" srcOrd="12" destOrd="0" presId="urn:microsoft.com/office/officeart/2008/layout/LinedList"/>
    <dgm:cxn modelId="{F580908E-7B1D-4644-81F1-11C73B0FF0B7}" type="presParOf" srcId="{0DD71036-9171-4F0B-BD8F-92CB900F2885}" destId="{833C7127-78F2-4EA6-9273-9EC3104814D9}" srcOrd="13" destOrd="0" presId="urn:microsoft.com/office/officeart/2008/layout/LinedList"/>
    <dgm:cxn modelId="{414E37D7-6AB1-47BA-8D8F-F0CAB560152D}" type="presParOf" srcId="{833C7127-78F2-4EA6-9273-9EC3104814D9}" destId="{D46A6B18-485F-433B-8751-E21B2B6168FF}" srcOrd="0" destOrd="0" presId="urn:microsoft.com/office/officeart/2008/layout/LinedList"/>
    <dgm:cxn modelId="{F4441034-CD0A-4275-B314-2DF726E4606E}" type="presParOf" srcId="{833C7127-78F2-4EA6-9273-9EC3104814D9}" destId="{0C45D021-E14C-4024-9EE1-205BDCB6FDDA}" srcOrd="1" destOrd="0" presId="urn:microsoft.com/office/officeart/2008/layout/LinedList"/>
    <dgm:cxn modelId="{D42583C2-84D4-4112-9009-8DA78E96B64A}" type="presParOf" srcId="{833C7127-78F2-4EA6-9273-9EC3104814D9}" destId="{1ED4BEE0-E38D-4DE2-9F59-51C9132DEFDC}" srcOrd="2" destOrd="0" presId="urn:microsoft.com/office/officeart/2008/layout/LinedList"/>
    <dgm:cxn modelId="{93D0974E-5DA3-4911-8521-776FB2F8451E}" type="presParOf" srcId="{0DD71036-9171-4F0B-BD8F-92CB900F2885}" destId="{78734652-D55B-4783-98C9-81CDF82CBB0A}" srcOrd="14" destOrd="0" presId="urn:microsoft.com/office/officeart/2008/layout/LinedList"/>
    <dgm:cxn modelId="{AAA573B4-F2A4-4716-A0A0-BBEF7AD7A337}" type="presParOf" srcId="{0DD71036-9171-4F0B-BD8F-92CB900F2885}" destId="{1C99060B-8008-4BCC-BFD8-3110135AF218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D6CBFD-AF86-4073-B700-2531D77623D3}" type="doc">
      <dgm:prSet loTypeId="urn:microsoft.com/office/officeart/2005/8/layout/radial3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AE44868-A05A-44D3-B318-354DDE189E6E}">
      <dgm:prSet phldrT="[Texto]" custT="1"/>
      <dgm:spPr/>
      <dgm:t>
        <a:bodyPr/>
        <a:lstStyle/>
        <a:p>
          <a:r>
            <a:rPr lang="es-EC" sz="2800" b="0" dirty="0" smtClean="0">
              <a:latin typeface="Arial" panose="020B0604020202020204" pitchFamily="34" charset="0"/>
              <a:cs typeface="Arial" panose="020B0604020202020204" pitchFamily="34" charset="0"/>
            </a:rPr>
            <a:t>MARKETING INTERNO</a:t>
          </a:r>
          <a:endParaRPr lang="es-EC" sz="2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5FF399-3E6A-4915-82F5-3FBFE68F9D64}" type="parTrans" cxnId="{E780C519-B1C7-4A0E-A017-552378950B46}">
      <dgm:prSet/>
      <dgm:spPr/>
      <dgm:t>
        <a:bodyPr/>
        <a:lstStyle/>
        <a:p>
          <a:endParaRPr lang="es-EC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7DD0B6-DB3B-4786-9416-A91A52E15B29}" type="sibTrans" cxnId="{E780C519-B1C7-4A0E-A017-552378950B46}">
      <dgm:prSet/>
      <dgm:spPr/>
      <dgm:t>
        <a:bodyPr/>
        <a:lstStyle/>
        <a:p>
          <a:endParaRPr lang="es-EC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BD9531-5632-42DF-958B-0096DB5C62EE}">
      <dgm:prSet phldrT="[Texto]" custT="1"/>
      <dgm:spPr/>
      <dgm:t>
        <a:bodyPr/>
        <a:lstStyle/>
        <a:p>
          <a:r>
            <a:rPr lang="es-EC" sz="1800" b="1" dirty="0" smtClean="0">
              <a:latin typeface="Arial" panose="020B0604020202020204" pitchFamily="34" charset="0"/>
              <a:cs typeface="Arial" panose="020B0604020202020204" pitchFamily="34" charset="0"/>
            </a:rPr>
            <a:t>DESARROLLO</a:t>
          </a:r>
        </a:p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(Política de aprendizaje continuo)</a:t>
          </a:r>
          <a:endParaRPr lang="es-EC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F5F2DE-AA60-4359-A9DE-2A951326AEF5}" type="parTrans" cxnId="{5A5F0878-E76F-4B92-9E38-FC94AE81989F}">
      <dgm:prSet/>
      <dgm:spPr/>
      <dgm:t>
        <a:bodyPr/>
        <a:lstStyle/>
        <a:p>
          <a:endParaRPr lang="es-EC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10B889-8E78-4E19-9F99-BCD547B51ADA}" type="sibTrans" cxnId="{5A5F0878-E76F-4B92-9E38-FC94AE81989F}">
      <dgm:prSet/>
      <dgm:spPr/>
      <dgm:t>
        <a:bodyPr/>
        <a:lstStyle/>
        <a:p>
          <a:endParaRPr lang="es-EC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E4E5D1-CD7A-4153-8080-ED0F4B11098E}">
      <dgm:prSet phldrT="[Texto]" custT="1"/>
      <dgm:spPr/>
      <dgm:t>
        <a:bodyPr/>
        <a:lstStyle/>
        <a:p>
          <a:r>
            <a:rPr lang="es-EC" sz="1800" b="1" dirty="0" smtClean="0">
              <a:latin typeface="Arial" panose="020B0604020202020204" pitchFamily="34" charset="0"/>
              <a:cs typeface="Arial" panose="020B0604020202020204" pitchFamily="34" charset="0"/>
            </a:rPr>
            <a:t>CONTRATACIÓN Y RETENCIÓN DE EMPLEADOS</a:t>
          </a:r>
        </a:p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(Talento y proactividad)</a:t>
          </a:r>
          <a:endParaRPr lang="es-EC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0848C9-86A9-4487-9445-A20EB420F0E6}" type="parTrans" cxnId="{09497EAB-4E4D-4A5C-9FD0-03C3D51FA3EB}">
      <dgm:prSet/>
      <dgm:spPr/>
      <dgm:t>
        <a:bodyPr/>
        <a:lstStyle/>
        <a:p>
          <a:endParaRPr lang="es-EC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E68522-64D9-419A-8495-AF6319E406DC}" type="sibTrans" cxnId="{09497EAB-4E4D-4A5C-9FD0-03C3D51FA3EB}">
      <dgm:prSet/>
      <dgm:spPr/>
      <dgm:t>
        <a:bodyPr/>
        <a:lstStyle/>
        <a:p>
          <a:endParaRPr lang="es-EC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4D8930-026B-45DB-969E-91391FF7E760}">
      <dgm:prSet phldrT="[Texto]" custT="1"/>
      <dgm:spPr/>
      <dgm:t>
        <a:bodyPr/>
        <a:lstStyle/>
        <a:p>
          <a:r>
            <a:rPr lang="es-EC" sz="1800" b="1" dirty="0" smtClean="0">
              <a:latin typeface="Arial" panose="020B0604020202020204" pitchFamily="34" charset="0"/>
              <a:cs typeface="Arial" panose="020B0604020202020204" pitchFamily="34" charset="0"/>
            </a:rPr>
            <a:t>ADECUACIÓN AL TRABAJO</a:t>
          </a:r>
        </a:p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(Incentivos y empoderamiento)</a:t>
          </a:r>
          <a:endParaRPr lang="es-EC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BBFF42-BE10-4327-864F-4C31490D47F9}" type="parTrans" cxnId="{03516D1D-4878-4010-9F59-BA61E413793E}">
      <dgm:prSet/>
      <dgm:spPr/>
      <dgm:t>
        <a:bodyPr/>
        <a:lstStyle/>
        <a:p>
          <a:endParaRPr lang="es-EC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640CCD-C8EC-468B-9388-A87743A00D27}" type="sibTrans" cxnId="{03516D1D-4878-4010-9F59-BA61E413793E}">
      <dgm:prSet/>
      <dgm:spPr/>
      <dgm:t>
        <a:bodyPr/>
        <a:lstStyle/>
        <a:p>
          <a:endParaRPr lang="es-EC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D53D40-07E9-4FAC-9C4E-7978763B0626}">
      <dgm:prSet phldrT="[Texto]" custT="1"/>
      <dgm:spPr/>
      <dgm:t>
        <a:bodyPr/>
        <a:lstStyle/>
        <a:p>
          <a:r>
            <a:rPr lang="es-EC" sz="1800" b="1" dirty="0" smtClean="0">
              <a:latin typeface="Arial" panose="020B0604020202020204" pitchFamily="34" charset="0"/>
              <a:cs typeface="Arial" panose="020B0604020202020204" pitchFamily="34" charset="0"/>
            </a:rPr>
            <a:t>COMUNICACIÓN INTERNA</a:t>
          </a:r>
        </a:p>
        <a:p>
          <a:r>
            <a:rPr lang="es-EC" sz="1800" b="0" dirty="0" smtClean="0">
              <a:latin typeface="Arial" panose="020B0604020202020204" pitchFamily="34" charset="0"/>
              <a:cs typeface="Arial" panose="020B0604020202020204" pitchFamily="34" charset="0"/>
            </a:rPr>
            <a:t>(Canales de comunicación y participación)</a:t>
          </a:r>
          <a:endParaRPr lang="es-EC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770E37-46D8-471A-9F0D-824A4BABE4DA}" type="parTrans" cxnId="{40DC9FE0-FB94-4DC1-803D-AD14973EE232}">
      <dgm:prSet/>
      <dgm:spPr/>
      <dgm:t>
        <a:bodyPr/>
        <a:lstStyle/>
        <a:p>
          <a:endParaRPr lang="es-EC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6E0006-14FA-425B-ADDF-FFC36BAA4E36}" type="sibTrans" cxnId="{40DC9FE0-FB94-4DC1-803D-AD14973EE232}">
      <dgm:prSet/>
      <dgm:spPr/>
      <dgm:t>
        <a:bodyPr/>
        <a:lstStyle/>
        <a:p>
          <a:endParaRPr lang="es-EC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95A8E3-A47A-4DDA-B97E-D78F0AABC7C1}" type="pres">
      <dgm:prSet presAssocID="{5BD6CBFD-AF86-4073-B700-2531D77623D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A72ED4F-06A5-497C-93FC-2D9212A6E588}" type="pres">
      <dgm:prSet presAssocID="{5BD6CBFD-AF86-4073-B700-2531D77623D3}" presName="radial" presStyleCnt="0">
        <dgm:presLayoutVars>
          <dgm:animLvl val="ctr"/>
        </dgm:presLayoutVars>
      </dgm:prSet>
      <dgm:spPr/>
    </dgm:pt>
    <dgm:pt modelId="{1164941C-2164-48BB-AFBE-6203F567A724}" type="pres">
      <dgm:prSet presAssocID="{AAE44868-A05A-44D3-B318-354DDE189E6E}" presName="centerShape" presStyleLbl="vennNode1" presStyleIdx="0" presStyleCnt="5"/>
      <dgm:spPr/>
      <dgm:t>
        <a:bodyPr/>
        <a:lstStyle/>
        <a:p>
          <a:endParaRPr lang="es-EC"/>
        </a:p>
      </dgm:t>
    </dgm:pt>
    <dgm:pt modelId="{6840093C-153B-405B-B959-900EC39067A6}" type="pres">
      <dgm:prSet presAssocID="{00BD9531-5632-42DF-958B-0096DB5C62EE}" presName="node" presStyleLbl="vennNode1" presStyleIdx="1" presStyleCnt="5" custScaleX="114314" custScaleY="11058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2BE560-033A-4D20-989A-3F5C5EC4F940}" type="pres">
      <dgm:prSet presAssocID="{11E4E5D1-CD7A-4153-8080-ED0F4B11098E}" presName="node" presStyleLbl="vennNode1" presStyleIdx="2" presStyleCnt="5" custScaleX="129400" custScaleY="11827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3430BC-A03E-4ABD-951B-3651CA0FDFC5}" type="pres">
      <dgm:prSet presAssocID="{A44D8930-026B-45DB-969E-91391FF7E760}" presName="node" presStyleLbl="vennNode1" presStyleIdx="3" presStyleCnt="5" custScaleX="112831" custScaleY="11290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AAE439-C3B7-4A2F-AB19-2E1FA1A28401}" type="pres">
      <dgm:prSet presAssocID="{41D53D40-07E9-4FAC-9C4E-7978763B0626}" presName="node" presStyleLbl="vennNode1" presStyleIdx="4" presStyleCnt="5" custScaleX="128832" custScaleY="11827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766E117-16B7-451E-83D8-3095290BD853}" type="presOf" srcId="{5BD6CBFD-AF86-4073-B700-2531D77623D3}" destId="{F595A8E3-A47A-4DDA-B97E-D78F0AABC7C1}" srcOrd="0" destOrd="0" presId="urn:microsoft.com/office/officeart/2005/8/layout/radial3"/>
    <dgm:cxn modelId="{03516D1D-4878-4010-9F59-BA61E413793E}" srcId="{AAE44868-A05A-44D3-B318-354DDE189E6E}" destId="{A44D8930-026B-45DB-969E-91391FF7E760}" srcOrd="2" destOrd="0" parTransId="{2EBBFF42-BE10-4327-864F-4C31490D47F9}" sibTransId="{F4640CCD-C8EC-468B-9388-A87743A00D27}"/>
    <dgm:cxn modelId="{40DC9FE0-FB94-4DC1-803D-AD14973EE232}" srcId="{AAE44868-A05A-44D3-B318-354DDE189E6E}" destId="{41D53D40-07E9-4FAC-9C4E-7978763B0626}" srcOrd="3" destOrd="0" parTransId="{43770E37-46D8-471A-9F0D-824A4BABE4DA}" sibTransId="{026E0006-14FA-425B-ADDF-FFC36BAA4E36}"/>
    <dgm:cxn modelId="{75A09F73-A835-4AB6-B1FD-4249414F61EF}" type="presOf" srcId="{AAE44868-A05A-44D3-B318-354DDE189E6E}" destId="{1164941C-2164-48BB-AFBE-6203F567A724}" srcOrd="0" destOrd="0" presId="urn:microsoft.com/office/officeart/2005/8/layout/radial3"/>
    <dgm:cxn modelId="{09497EAB-4E4D-4A5C-9FD0-03C3D51FA3EB}" srcId="{AAE44868-A05A-44D3-B318-354DDE189E6E}" destId="{11E4E5D1-CD7A-4153-8080-ED0F4B11098E}" srcOrd="1" destOrd="0" parTransId="{990848C9-86A9-4487-9445-A20EB420F0E6}" sibTransId="{78E68522-64D9-419A-8495-AF6319E406DC}"/>
    <dgm:cxn modelId="{1A67DB83-8DBB-4404-9622-794402C1F323}" type="presOf" srcId="{A44D8930-026B-45DB-969E-91391FF7E760}" destId="{B53430BC-A03E-4ABD-951B-3651CA0FDFC5}" srcOrd="0" destOrd="0" presId="urn:microsoft.com/office/officeart/2005/8/layout/radial3"/>
    <dgm:cxn modelId="{E780C519-B1C7-4A0E-A017-552378950B46}" srcId="{5BD6CBFD-AF86-4073-B700-2531D77623D3}" destId="{AAE44868-A05A-44D3-B318-354DDE189E6E}" srcOrd="0" destOrd="0" parTransId="{645FF399-3E6A-4915-82F5-3FBFE68F9D64}" sibTransId="{837DD0B6-DB3B-4786-9416-A91A52E15B29}"/>
    <dgm:cxn modelId="{5FAFDDB7-EA05-4BDE-9C8A-2E6E18D969AF}" type="presOf" srcId="{00BD9531-5632-42DF-958B-0096DB5C62EE}" destId="{6840093C-153B-405B-B959-900EC39067A6}" srcOrd="0" destOrd="0" presId="urn:microsoft.com/office/officeart/2005/8/layout/radial3"/>
    <dgm:cxn modelId="{7A049D5B-E52C-40EF-89A8-914F4E44E7CB}" type="presOf" srcId="{11E4E5D1-CD7A-4153-8080-ED0F4B11098E}" destId="{4E2BE560-033A-4D20-989A-3F5C5EC4F940}" srcOrd="0" destOrd="0" presId="urn:microsoft.com/office/officeart/2005/8/layout/radial3"/>
    <dgm:cxn modelId="{5A5F0878-E76F-4B92-9E38-FC94AE81989F}" srcId="{AAE44868-A05A-44D3-B318-354DDE189E6E}" destId="{00BD9531-5632-42DF-958B-0096DB5C62EE}" srcOrd="0" destOrd="0" parTransId="{54F5F2DE-AA60-4359-A9DE-2A951326AEF5}" sibTransId="{5A10B889-8E78-4E19-9F99-BCD547B51ADA}"/>
    <dgm:cxn modelId="{EAAE87C5-BCA2-4D50-B94F-C77DBAA13353}" type="presOf" srcId="{41D53D40-07E9-4FAC-9C4E-7978763B0626}" destId="{AFAAE439-C3B7-4A2F-AB19-2E1FA1A28401}" srcOrd="0" destOrd="0" presId="urn:microsoft.com/office/officeart/2005/8/layout/radial3"/>
    <dgm:cxn modelId="{783C9905-ED52-49B6-AB9E-B923B81380EC}" type="presParOf" srcId="{F595A8E3-A47A-4DDA-B97E-D78F0AABC7C1}" destId="{5A72ED4F-06A5-497C-93FC-2D9212A6E588}" srcOrd="0" destOrd="0" presId="urn:microsoft.com/office/officeart/2005/8/layout/radial3"/>
    <dgm:cxn modelId="{B924D862-FAA5-41B9-89FD-A8C175B1EF84}" type="presParOf" srcId="{5A72ED4F-06A5-497C-93FC-2D9212A6E588}" destId="{1164941C-2164-48BB-AFBE-6203F567A724}" srcOrd="0" destOrd="0" presId="urn:microsoft.com/office/officeart/2005/8/layout/radial3"/>
    <dgm:cxn modelId="{EA608C4D-81D4-4839-BC48-59DFF66C7E0E}" type="presParOf" srcId="{5A72ED4F-06A5-497C-93FC-2D9212A6E588}" destId="{6840093C-153B-405B-B959-900EC39067A6}" srcOrd="1" destOrd="0" presId="urn:microsoft.com/office/officeart/2005/8/layout/radial3"/>
    <dgm:cxn modelId="{7DE25DDA-04A4-4B9E-9AD4-85593B5BDDA5}" type="presParOf" srcId="{5A72ED4F-06A5-497C-93FC-2D9212A6E588}" destId="{4E2BE560-033A-4D20-989A-3F5C5EC4F940}" srcOrd="2" destOrd="0" presId="urn:microsoft.com/office/officeart/2005/8/layout/radial3"/>
    <dgm:cxn modelId="{43133337-D0CE-4737-84B6-0DB285F017DF}" type="presParOf" srcId="{5A72ED4F-06A5-497C-93FC-2D9212A6E588}" destId="{B53430BC-A03E-4ABD-951B-3651CA0FDFC5}" srcOrd="3" destOrd="0" presId="urn:microsoft.com/office/officeart/2005/8/layout/radial3"/>
    <dgm:cxn modelId="{F21BF80F-8677-4D5A-994A-702839C2AF4A}" type="presParOf" srcId="{5A72ED4F-06A5-497C-93FC-2D9212A6E588}" destId="{AFAAE439-C3B7-4A2F-AB19-2E1FA1A28401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BD6CBFD-AF86-4073-B700-2531D77623D3}" type="doc">
      <dgm:prSet loTypeId="urn:microsoft.com/office/officeart/2005/8/layout/radial3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AE44868-A05A-44D3-B318-354DDE189E6E}">
      <dgm:prSet phldrT="[Texto]" custT="1"/>
      <dgm:spPr/>
      <dgm:t>
        <a:bodyPr/>
        <a:lstStyle/>
        <a:p>
          <a:r>
            <a:rPr lang="es-EC" sz="2800" b="0" dirty="0" smtClean="0">
              <a:latin typeface="Arial" panose="020B0604020202020204" pitchFamily="34" charset="0"/>
              <a:cs typeface="Arial" panose="020B0604020202020204" pitchFamily="34" charset="0"/>
            </a:rPr>
            <a:t>COMPROMISO ORGANIZACIONAL</a:t>
          </a:r>
          <a:endParaRPr lang="es-EC" sz="2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5FF399-3E6A-4915-82F5-3FBFE68F9D64}" type="parTrans" cxnId="{E780C519-B1C7-4A0E-A017-552378950B46}">
      <dgm:prSet/>
      <dgm:spPr/>
      <dgm:t>
        <a:bodyPr/>
        <a:lstStyle/>
        <a:p>
          <a:endParaRPr lang="es-EC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7DD0B6-DB3B-4786-9416-A91A52E15B29}" type="sibTrans" cxnId="{E780C519-B1C7-4A0E-A017-552378950B46}">
      <dgm:prSet/>
      <dgm:spPr/>
      <dgm:t>
        <a:bodyPr/>
        <a:lstStyle/>
        <a:p>
          <a:endParaRPr lang="es-EC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BD9531-5632-42DF-958B-0096DB5C62EE}">
      <dgm:prSet phldrT="[Texto]" custT="1"/>
      <dgm:spPr/>
      <dgm:t>
        <a:bodyPr/>
        <a:lstStyle/>
        <a:p>
          <a:r>
            <a:rPr lang="es-EC" sz="2000" b="1" dirty="0" smtClean="0">
              <a:latin typeface="Arial" panose="020B0604020202020204" pitchFamily="34" charset="0"/>
              <a:cs typeface="Arial" panose="020B0604020202020204" pitchFamily="34" charset="0"/>
            </a:rPr>
            <a:t>COMPROMISO AFECTIVO </a:t>
          </a:r>
          <a:r>
            <a:rPr lang="es-EC" sz="2000" b="0" dirty="0" smtClean="0">
              <a:latin typeface="Arial" panose="020B0604020202020204" pitchFamily="34" charset="0"/>
              <a:cs typeface="Arial" panose="020B0604020202020204" pitchFamily="34" charset="0"/>
            </a:rPr>
            <a:t>(Deseo)</a:t>
          </a:r>
          <a:endParaRPr lang="es-EC" sz="2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F5F2DE-AA60-4359-A9DE-2A951326AEF5}" type="parTrans" cxnId="{5A5F0878-E76F-4B92-9E38-FC94AE81989F}">
      <dgm:prSet/>
      <dgm:spPr/>
      <dgm:t>
        <a:bodyPr/>
        <a:lstStyle/>
        <a:p>
          <a:endParaRPr lang="es-EC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10B889-8E78-4E19-9F99-BCD547B51ADA}" type="sibTrans" cxnId="{5A5F0878-E76F-4B92-9E38-FC94AE81989F}">
      <dgm:prSet/>
      <dgm:spPr/>
      <dgm:t>
        <a:bodyPr/>
        <a:lstStyle/>
        <a:p>
          <a:endParaRPr lang="es-EC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E4E5D1-CD7A-4153-8080-ED0F4B11098E}">
      <dgm:prSet phldrT="[Texto]" custT="1"/>
      <dgm:spPr/>
      <dgm:t>
        <a:bodyPr/>
        <a:lstStyle/>
        <a:p>
          <a:r>
            <a:rPr lang="es-EC" sz="2000" b="1" dirty="0" smtClean="0">
              <a:latin typeface="Arial" panose="020B0604020202020204" pitchFamily="34" charset="0"/>
              <a:cs typeface="Arial" panose="020B0604020202020204" pitchFamily="34" charset="0"/>
            </a:rPr>
            <a:t>COMPROMISO CONTINUO </a:t>
          </a:r>
          <a:r>
            <a:rPr lang="es-EC" sz="2000" b="0" dirty="0" smtClean="0">
              <a:latin typeface="Arial" panose="020B0604020202020204" pitchFamily="34" charset="0"/>
              <a:cs typeface="Arial" panose="020B0604020202020204" pitchFamily="34" charset="0"/>
            </a:rPr>
            <a:t>(Necesidad)</a:t>
          </a:r>
          <a:endParaRPr lang="es-EC" sz="2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0848C9-86A9-4487-9445-A20EB420F0E6}" type="parTrans" cxnId="{09497EAB-4E4D-4A5C-9FD0-03C3D51FA3EB}">
      <dgm:prSet/>
      <dgm:spPr/>
      <dgm:t>
        <a:bodyPr/>
        <a:lstStyle/>
        <a:p>
          <a:endParaRPr lang="es-EC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E68522-64D9-419A-8495-AF6319E406DC}" type="sibTrans" cxnId="{09497EAB-4E4D-4A5C-9FD0-03C3D51FA3EB}">
      <dgm:prSet/>
      <dgm:spPr/>
      <dgm:t>
        <a:bodyPr/>
        <a:lstStyle/>
        <a:p>
          <a:endParaRPr lang="es-EC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3088E6-0D3B-4B58-8C18-3A992D664FC9}">
      <dgm:prSet phldrT="[Texto]" custT="1"/>
      <dgm:spPr/>
      <dgm:t>
        <a:bodyPr/>
        <a:lstStyle/>
        <a:p>
          <a:r>
            <a:rPr lang="es-EC" sz="2000" b="1" dirty="0" smtClean="0">
              <a:latin typeface="Arial" panose="020B0604020202020204" pitchFamily="34" charset="0"/>
              <a:cs typeface="Arial" panose="020B0604020202020204" pitchFamily="34" charset="0"/>
            </a:rPr>
            <a:t>COMPROMISO NORMATIVO </a:t>
          </a:r>
          <a:r>
            <a:rPr lang="es-EC" sz="2000" b="0" dirty="0" smtClean="0">
              <a:latin typeface="Arial" panose="020B0604020202020204" pitchFamily="34" charset="0"/>
              <a:cs typeface="Arial" panose="020B0604020202020204" pitchFamily="34" charset="0"/>
            </a:rPr>
            <a:t>(Deber)</a:t>
          </a:r>
          <a:endParaRPr lang="es-EC" sz="2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4E6391-FCAF-4FC7-8EA8-7A120AB2D3C3}" type="parTrans" cxnId="{A0CD3E51-7686-4F4F-84C7-07B8FDC25223}">
      <dgm:prSet/>
      <dgm:spPr/>
      <dgm:t>
        <a:bodyPr/>
        <a:lstStyle/>
        <a:p>
          <a:endParaRPr lang="es-EC"/>
        </a:p>
      </dgm:t>
    </dgm:pt>
    <dgm:pt modelId="{FD7E7EFD-B381-4E11-9C2C-E03390B3AD7A}" type="sibTrans" cxnId="{A0CD3E51-7686-4F4F-84C7-07B8FDC25223}">
      <dgm:prSet/>
      <dgm:spPr/>
      <dgm:t>
        <a:bodyPr/>
        <a:lstStyle/>
        <a:p>
          <a:endParaRPr lang="es-EC"/>
        </a:p>
      </dgm:t>
    </dgm:pt>
    <dgm:pt modelId="{F595A8E3-A47A-4DDA-B97E-D78F0AABC7C1}" type="pres">
      <dgm:prSet presAssocID="{5BD6CBFD-AF86-4073-B700-2531D77623D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A72ED4F-06A5-497C-93FC-2D9212A6E588}" type="pres">
      <dgm:prSet presAssocID="{5BD6CBFD-AF86-4073-B700-2531D77623D3}" presName="radial" presStyleCnt="0">
        <dgm:presLayoutVars>
          <dgm:animLvl val="ctr"/>
        </dgm:presLayoutVars>
      </dgm:prSet>
      <dgm:spPr/>
    </dgm:pt>
    <dgm:pt modelId="{1164941C-2164-48BB-AFBE-6203F567A724}" type="pres">
      <dgm:prSet presAssocID="{AAE44868-A05A-44D3-B318-354DDE189E6E}" presName="centerShape" presStyleLbl="vennNode1" presStyleIdx="0" presStyleCnt="4" custLinFactNeighborX="1194" custLinFactNeighborY="200"/>
      <dgm:spPr/>
      <dgm:t>
        <a:bodyPr/>
        <a:lstStyle/>
        <a:p>
          <a:endParaRPr lang="es-EC"/>
        </a:p>
      </dgm:t>
    </dgm:pt>
    <dgm:pt modelId="{6840093C-153B-405B-B959-900EC39067A6}" type="pres">
      <dgm:prSet presAssocID="{00BD9531-5632-42DF-958B-0096DB5C62EE}" presName="node" presStyleLbl="vennNode1" presStyleIdx="1" presStyleCnt="4" custScaleX="114314" custScaleY="11058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928CE5-A975-4696-B0F7-E297371FEE1E}" type="pres">
      <dgm:prSet presAssocID="{F93088E6-0D3B-4B58-8C18-3A992D664FC9}" presName="node" presStyleLbl="vennNode1" presStyleIdx="2" presStyleCnt="4" custScaleX="114590" custScaleY="103314" custRadScaleRad="113898" custRadScaleInc="-66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2BE560-033A-4D20-989A-3F5C5EC4F940}" type="pres">
      <dgm:prSet presAssocID="{11E4E5D1-CD7A-4153-8080-ED0F4B11098E}" presName="node" presStyleLbl="vennNode1" presStyleIdx="3" presStyleCnt="4" custScaleX="120541" custScaleY="108319" custRadScaleRad="106095" custRadScaleInc="640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F53A357-3B18-4880-B437-D1100FB305F5}" type="presOf" srcId="{11E4E5D1-CD7A-4153-8080-ED0F4B11098E}" destId="{4E2BE560-033A-4D20-989A-3F5C5EC4F940}" srcOrd="0" destOrd="0" presId="urn:microsoft.com/office/officeart/2005/8/layout/radial3"/>
    <dgm:cxn modelId="{A0CD3E51-7686-4F4F-84C7-07B8FDC25223}" srcId="{AAE44868-A05A-44D3-B318-354DDE189E6E}" destId="{F93088E6-0D3B-4B58-8C18-3A992D664FC9}" srcOrd="1" destOrd="0" parTransId="{3C4E6391-FCAF-4FC7-8EA8-7A120AB2D3C3}" sibTransId="{FD7E7EFD-B381-4E11-9C2C-E03390B3AD7A}"/>
    <dgm:cxn modelId="{09497EAB-4E4D-4A5C-9FD0-03C3D51FA3EB}" srcId="{AAE44868-A05A-44D3-B318-354DDE189E6E}" destId="{11E4E5D1-CD7A-4153-8080-ED0F4B11098E}" srcOrd="2" destOrd="0" parTransId="{990848C9-86A9-4487-9445-A20EB420F0E6}" sibTransId="{78E68522-64D9-419A-8495-AF6319E406DC}"/>
    <dgm:cxn modelId="{E86F576B-E817-4AB5-9992-0906D768EBFF}" type="presOf" srcId="{00BD9531-5632-42DF-958B-0096DB5C62EE}" destId="{6840093C-153B-405B-B959-900EC39067A6}" srcOrd="0" destOrd="0" presId="urn:microsoft.com/office/officeart/2005/8/layout/radial3"/>
    <dgm:cxn modelId="{E780C519-B1C7-4A0E-A017-552378950B46}" srcId="{5BD6CBFD-AF86-4073-B700-2531D77623D3}" destId="{AAE44868-A05A-44D3-B318-354DDE189E6E}" srcOrd="0" destOrd="0" parTransId="{645FF399-3E6A-4915-82F5-3FBFE68F9D64}" sibTransId="{837DD0B6-DB3B-4786-9416-A91A52E15B29}"/>
    <dgm:cxn modelId="{8B7B95BD-6BE4-4022-96B2-F38A0F532379}" type="presOf" srcId="{AAE44868-A05A-44D3-B318-354DDE189E6E}" destId="{1164941C-2164-48BB-AFBE-6203F567A724}" srcOrd="0" destOrd="0" presId="urn:microsoft.com/office/officeart/2005/8/layout/radial3"/>
    <dgm:cxn modelId="{5A5F0878-E76F-4B92-9E38-FC94AE81989F}" srcId="{AAE44868-A05A-44D3-B318-354DDE189E6E}" destId="{00BD9531-5632-42DF-958B-0096DB5C62EE}" srcOrd="0" destOrd="0" parTransId="{54F5F2DE-AA60-4359-A9DE-2A951326AEF5}" sibTransId="{5A10B889-8E78-4E19-9F99-BCD547B51ADA}"/>
    <dgm:cxn modelId="{33E4E04C-AC09-4BA0-B3A4-46812E7137C0}" type="presOf" srcId="{F93088E6-0D3B-4B58-8C18-3A992D664FC9}" destId="{0F928CE5-A975-4696-B0F7-E297371FEE1E}" srcOrd="0" destOrd="0" presId="urn:microsoft.com/office/officeart/2005/8/layout/radial3"/>
    <dgm:cxn modelId="{1695C5CE-C472-4185-A946-163A270880A7}" type="presOf" srcId="{5BD6CBFD-AF86-4073-B700-2531D77623D3}" destId="{F595A8E3-A47A-4DDA-B97E-D78F0AABC7C1}" srcOrd="0" destOrd="0" presId="urn:microsoft.com/office/officeart/2005/8/layout/radial3"/>
    <dgm:cxn modelId="{0CCE3B2B-2E6C-470F-A8FF-8D7C360B2C02}" type="presParOf" srcId="{F595A8E3-A47A-4DDA-B97E-D78F0AABC7C1}" destId="{5A72ED4F-06A5-497C-93FC-2D9212A6E588}" srcOrd="0" destOrd="0" presId="urn:microsoft.com/office/officeart/2005/8/layout/radial3"/>
    <dgm:cxn modelId="{8726BC8D-FBCF-4C41-B22E-D9BB9E36E4EC}" type="presParOf" srcId="{5A72ED4F-06A5-497C-93FC-2D9212A6E588}" destId="{1164941C-2164-48BB-AFBE-6203F567A724}" srcOrd="0" destOrd="0" presId="urn:microsoft.com/office/officeart/2005/8/layout/radial3"/>
    <dgm:cxn modelId="{ACA9D130-C99E-4664-BA49-09453890B02E}" type="presParOf" srcId="{5A72ED4F-06A5-497C-93FC-2D9212A6E588}" destId="{6840093C-153B-405B-B959-900EC39067A6}" srcOrd="1" destOrd="0" presId="urn:microsoft.com/office/officeart/2005/8/layout/radial3"/>
    <dgm:cxn modelId="{5451DAF2-8613-488D-858E-6E6B78D593C4}" type="presParOf" srcId="{5A72ED4F-06A5-497C-93FC-2D9212A6E588}" destId="{0F928CE5-A975-4696-B0F7-E297371FEE1E}" srcOrd="2" destOrd="0" presId="urn:microsoft.com/office/officeart/2005/8/layout/radial3"/>
    <dgm:cxn modelId="{AC0B6445-D44E-4AB0-A8C7-1B7A18390537}" type="presParOf" srcId="{5A72ED4F-06A5-497C-93FC-2D9212A6E588}" destId="{4E2BE560-033A-4D20-989A-3F5C5EC4F940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46FD299-6B26-4D76-AD18-0404959E0FFB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A2ECB81-1A74-4233-ACFA-B142384C56F5}">
      <dgm:prSet phldrT="[Texto]" custT="1"/>
      <dgm:spPr/>
      <dgm:t>
        <a:bodyPr/>
        <a:lstStyle/>
        <a:p>
          <a:pPr algn="l"/>
          <a:r>
            <a:rPr lang="es-CO" sz="3500" dirty="0" smtClean="0">
              <a:latin typeface="Arial" panose="020B0604020202020204" pitchFamily="34" charset="0"/>
              <a:cs typeface="Arial" panose="020B0604020202020204" pitchFamily="34" charset="0"/>
            </a:rPr>
            <a:t>Teoría de la jerarquía de necesidades </a:t>
          </a:r>
          <a:endParaRPr lang="es-ES" sz="3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135AFB-71B8-456B-9321-57681E3FEB19}" type="parTrans" cxnId="{648DBE76-DF73-4BC0-AEF0-CC8DCC808C5C}">
      <dgm:prSet/>
      <dgm:spPr/>
      <dgm:t>
        <a:bodyPr/>
        <a:lstStyle/>
        <a:p>
          <a:endParaRPr lang="es-ES" sz="3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0F5C7F-CC01-4351-97C0-4BD74F85BA0B}" type="sibTrans" cxnId="{648DBE76-DF73-4BC0-AEF0-CC8DCC808C5C}">
      <dgm:prSet/>
      <dgm:spPr/>
      <dgm:t>
        <a:bodyPr/>
        <a:lstStyle/>
        <a:p>
          <a:endParaRPr lang="es-ES" sz="3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9BDDD4-BDF2-4421-9B71-7116F3084123}">
      <dgm:prSet phldrT="[Texto]" custT="1"/>
      <dgm:spPr/>
      <dgm:t>
        <a:bodyPr/>
        <a:lstStyle/>
        <a:p>
          <a:pPr algn="l"/>
          <a:r>
            <a:rPr lang="es-EC" sz="3500" dirty="0" smtClean="0">
              <a:latin typeface="Arial" panose="020B0604020202020204" pitchFamily="34" charset="0"/>
              <a:cs typeface="Arial" panose="020B0604020202020204" pitchFamily="34" charset="0"/>
            </a:rPr>
            <a:t>Teoría Z de </a:t>
          </a:r>
          <a:r>
            <a:rPr lang="es-EC" sz="3500" dirty="0" err="1" smtClean="0">
              <a:latin typeface="Arial" panose="020B0604020202020204" pitchFamily="34" charset="0"/>
              <a:cs typeface="Arial" panose="020B0604020202020204" pitchFamily="34" charset="0"/>
            </a:rPr>
            <a:t>Ouchi</a:t>
          </a:r>
          <a:endParaRPr lang="es-ES" sz="3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93E38D-823A-4645-A0FD-E9BA902646CD}" type="parTrans" cxnId="{F78202AD-FA3D-4B77-8C68-BE2E5469C6DB}">
      <dgm:prSet/>
      <dgm:spPr/>
      <dgm:t>
        <a:bodyPr/>
        <a:lstStyle/>
        <a:p>
          <a:endParaRPr lang="es-ES" sz="3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BB26D5-47C5-438C-98DC-F8FDA6903755}" type="sibTrans" cxnId="{F78202AD-FA3D-4B77-8C68-BE2E5469C6DB}">
      <dgm:prSet/>
      <dgm:spPr/>
      <dgm:t>
        <a:bodyPr/>
        <a:lstStyle/>
        <a:p>
          <a:endParaRPr lang="es-ES" sz="3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27F7B8-8F9D-41EC-BC88-C768873B6849}">
      <dgm:prSet phldrT="[Texto]" custT="1"/>
      <dgm:spPr/>
      <dgm:t>
        <a:bodyPr/>
        <a:lstStyle/>
        <a:p>
          <a:pPr algn="l"/>
          <a:r>
            <a:rPr lang="es-EC" sz="3500" dirty="0" smtClean="0">
              <a:latin typeface="Arial" panose="020B0604020202020204" pitchFamily="34" charset="0"/>
              <a:cs typeface="Arial" panose="020B0604020202020204" pitchFamily="34" charset="0"/>
            </a:rPr>
            <a:t>Teoría de las expectativas </a:t>
          </a:r>
          <a:endParaRPr lang="es-ES" sz="3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D10BEF-9C95-42D7-ACCF-8466C3B36522}" type="parTrans" cxnId="{BE36E4C2-73A7-4528-B9D2-1E55425EFB96}">
      <dgm:prSet/>
      <dgm:spPr/>
      <dgm:t>
        <a:bodyPr/>
        <a:lstStyle/>
        <a:p>
          <a:endParaRPr lang="es-ES" sz="3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1FDDF8-3A79-42DF-A40E-323C4EB9599B}" type="sibTrans" cxnId="{BE36E4C2-73A7-4528-B9D2-1E55425EFB96}">
      <dgm:prSet/>
      <dgm:spPr/>
      <dgm:t>
        <a:bodyPr/>
        <a:lstStyle/>
        <a:p>
          <a:endParaRPr lang="es-ES" sz="3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1C4811-D3C7-4425-944C-F39C5326543D}">
      <dgm:prSet phldrT="[Texto]" custT="1"/>
      <dgm:spPr/>
      <dgm:t>
        <a:bodyPr/>
        <a:lstStyle/>
        <a:p>
          <a:pPr algn="l"/>
          <a:r>
            <a:rPr lang="es-EC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Victor</a:t>
          </a:r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Vroom</a:t>
          </a:r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BD4C31-C537-4D13-AFB7-A68F68D329A6}" type="sibTrans" cxnId="{5AD49D08-5F1E-4AC5-860B-252C7632279D}">
      <dgm:prSet/>
      <dgm:spPr/>
      <dgm:t>
        <a:bodyPr/>
        <a:lstStyle/>
        <a:p>
          <a:endParaRPr lang="es-ES" sz="3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191DC7-F0BF-4D26-9DCD-644E49012323}" type="parTrans" cxnId="{5AD49D08-5F1E-4AC5-860B-252C7632279D}">
      <dgm:prSet/>
      <dgm:spPr/>
      <dgm:t>
        <a:bodyPr/>
        <a:lstStyle/>
        <a:p>
          <a:endParaRPr lang="es-ES" sz="3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BD1814-FAED-4CD5-8F5F-99C5C5613527}">
      <dgm:prSet phldrT="[Texto]" custT="1"/>
      <dgm:spPr/>
      <dgm:t>
        <a:bodyPr/>
        <a:lstStyle/>
        <a:p>
          <a:pPr algn="l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Abraham </a:t>
          </a:r>
          <a:r>
            <a:rPr lang="es-EC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Maslow</a:t>
          </a:r>
          <a:endParaRPr lang="es-E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781524-45AA-48ED-BF15-D99AF884B361}" type="sibTrans" cxnId="{7CE3165F-F7B5-4435-8EF8-6E27AD290CE7}">
      <dgm:prSet/>
      <dgm:spPr/>
      <dgm:t>
        <a:bodyPr/>
        <a:lstStyle/>
        <a:p>
          <a:endParaRPr lang="es-ES" sz="3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1B64A2-7AA6-434F-AAF7-AB3B7917E9CE}" type="parTrans" cxnId="{7CE3165F-F7B5-4435-8EF8-6E27AD290CE7}">
      <dgm:prSet/>
      <dgm:spPr/>
      <dgm:t>
        <a:bodyPr/>
        <a:lstStyle/>
        <a:p>
          <a:endParaRPr lang="es-ES" sz="3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5DD3FB-792A-448A-89DD-2032E8A67FFC}">
      <dgm:prSet phldrT="[Texto]" custT="1"/>
      <dgm:spPr/>
      <dgm:t>
        <a:bodyPr/>
        <a:lstStyle/>
        <a:p>
          <a:pPr algn="just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William </a:t>
          </a:r>
          <a:r>
            <a:rPr lang="es-EC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Ouchi</a:t>
          </a:r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 y Richard </a:t>
          </a:r>
          <a:r>
            <a:rPr lang="es-EC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Pascale</a:t>
          </a:r>
          <a:endParaRPr lang="es-E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DEE028-BEC4-4360-8CAF-3ABC01347217}" type="sibTrans" cxnId="{CDE935FC-98E0-4539-92F8-099F0291D9EC}">
      <dgm:prSet/>
      <dgm:spPr/>
      <dgm:t>
        <a:bodyPr/>
        <a:lstStyle/>
        <a:p>
          <a:endParaRPr lang="es-ES" sz="3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51BDDA-0D98-460E-B57F-FE8D3CA01B18}" type="parTrans" cxnId="{CDE935FC-98E0-4539-92F8-099F0291D9EC}">
      <dgm:prSet/>
      <dgm:spPr/>
      <dgm:t>
        <a:bodyPr/>
        <a:lstStyle/>
        <a:p>
          <a:endParaRPr lang="es-ES" sz="3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121705-3A36-4E9A-87A5-08E1F15E2C77}">
      <dgm:prSet phldrT="[Texto]" custT="1"/>
      <dgm:spPr/>
      <dgm:t>
        <a:bodyPr/>
        <a:lstStyle/>
        <a:p>
          <a:pPr algn="just"/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Niveles (Fisiológico, de Seguridad, Sociales, de Reconocimiento y de Auto-superación).</a:t>
          </a:r>
          <a:endParaRPr lang="es-E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15B20C-EAD3-4B1F-83E6-5F9D9804058A}" type="parTrans" cxnId="{5FAE6CEC-FBAE-433C-8D05-656DE21E6FFD}">
      <dgm:prSet/>
      <dgm:spPr/>
      <dgm:t>
        <a:bodyPr/>
        <a:lstStyle/>
        <a:p>
          <a:endParaRPr lang="es-EC"/>
        </a:p>
      </dgm:t>
    </dgm:pt>
    <dgm:pt modelId="{BA3C6247-9116-4AB4-B841-17D017BA525F}" type="sibTrans" cxnId="{5FAE6CEC-FBAE-433C-8D05-656DE21E6FFD}">
      <dgm:prSet/>
      <dgm:spPr/>
      <dgm:t>
        <a:bodyPr/>
        <a:lstStyle/>
        <a:p>
          <a:endParaRPr lang="es-EC"/>
        </a:p>
      </dgm:t>
    </dgm:pt>
    <dgm:pt modelId="{9E545F46-C835-4324-8167-42519AC90854}">
      <dgm:prSet phldrT="[Texto]" custT="1"/>
      <dgm:spPr/>
      <dgm:t>
        <a:bodyPr/>
        <a:lstStyle/>
        <a:p>
          <a:pPr algn="just"/>
          <a:r>
            <a:rPr lang="es-ES" sz="2400" dirty="0" smtClean="0">
              <a:latin typeface="Arial" panose="020B0604020202020204" pitchFamily="34" charset="0"/>
              <a:cs typeface="Arial" panose="020B0604020202020204" pitchFamily="34" charset="0"/>
            </a:rPr>
            <a:t>Participación del factor humano.</a:t>
          </a:r>
          <a:endParaRPr lang="es-E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2B7AD7-55DF-479E-9BBE-981F741389F3}" type="parTrans" cxnId="{44CD4E1A-11F3-4886-A5EB-6EB7BC9C9F08}">
      <dgm:prSet/>
      <dgm:spPr/>
      <dgm:t>
        <a:bodyPr/>
        <a:lstStyle/>
        <a:p>
          <a:endParaRPr lang="es-EC"/>
        </a:p>
      </dgm:t>
    </dgm:pt>
    <dgm:pt modelId="{7D60FB79-6E5C-4D75-9074-2BE2AE0833C0}" type="sibTrans" cxnId="{44CD4E1A-11F3-4886-A5EB-6EB7BC9C9F08}">
      <dgm:prSet/>
      <dgm:spPr/>
      <dgm:t>
        <a:bodyPr/>
        <a:lstStyle/>
        <a:p>
          <a:endParaRPr lang="es-EC"/>
        </a:p>
      </dgm:t>
    </dgm:pt>
    <dgm:pt modelId="{DA761B7C-6318-47BF-A548-07CC1B061412}">
      <dgm:prSet phldrT="[Texto]" custT="1"/>
      <dgm:spPr/>
      <dgm:t>
        <a:bodyPr/>
        <a:lstStyle/>
        <a:p>
          <a:pPr algn="just"/>
          <a:r>
            <a:rPr lang="es-ES" sz="2400" dirty="0" smtClean="0">
              <a:latin typeface="Arial" panose="020B0604020202020204" pitchFamily="34" charset="0"/>
              <a:cs typeface="Arial" panose="020B0604020202020204" pitchFamily="34" charset="0"/>
            </a:rPr>
            <a:t>Esfuerzo–(1)-Desempeño-(2)-Recompensa-(3)-Metas personales.</a:t>
          </a:r>
          <a:endParaRPr lang="es-E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2F291A-E634-4288-8AC4-CD4D709D8749}" type="parTrans" cxnId="{536F3B43-9AE8-472E-A93C-FAF316729B0E}">
      <dgm:prSet/>
      <dgm:spPr/>
      <dgm:t>
        <a:bodyPr/>
        <a:lstStyle/>
        <a:p>
          <a:endParaRPr lang="es-EC"/>
        </a:p>
      </dgm:t>
    </dgm:pt>
    <dgm:pt modelId="{0C8A91C9-52E4-4303-92C0-C23D4A7B63FC}" type="sibTrans" cxnId="{536F3B43-9AE8-472E-A93C-FAF316729B0E}">
      <dgm:prSet/>
      <dgm:spPr/>
      <dgm:t>
        <a:bodyPr/>
        <a:lstStyle/>
        <a:p>
          <a:endParaRPr lang="es-EC"/>
        </a:p>
      </dgm:t>
    </dgm:pt>
    <dgm:pt modelId="{B4037B2A-6437-4C60-BD62-6DA738ADCC1D}" type="pres">
      <dgm:prSet presAssocID="{346FD299-6B26-4D76-AD18-0404959E0FF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5575A09-FB21-4101-8E62-588EF25E9540}" type="pres">
      <dgm:prSet presAssocID="{9A2ECB81-1A74-4233-ACFA-B142384C56F5}" presName="composite" presStyleCnt="0"/>
      <dgm:spPr/>
    </dgm:pt>
    <dgm:pt modelId="{756BE7E3-755B-41A3-975D-EDA5F6E819C7}" type="pres">
      <dgm:prSet presAssocID="{9A2ECB81-1A74-4233-ACFA-B142384C56F5}" presName="rect1" presStyleLbl="trAlignAcc1" presStyleIdx="0" presStyleCnt="3" custScaleY="10910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51A1CC-D8C4-4E5F-B4EF-7128353C4837}" type="pres">
      <dgm:prSet presAssocID="{9A2ECB81-1A74-4233-ACFA-B142384C56F5}" presName="rect2" presStyleLbl="fgImgPlace1" presStyleIdx="0" presStyleCnt="3" custScaleX="12238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0361156-30F4-4CC5-94A8-CA8EB344A23C}" type="pres">
      <dgm:prSet presAssocID="{4A0F5C7F-CC01-4351-97C0-4BD74F85BA0B}" presName="sibTrans" presStyleCnt="0"/>
      <dgm:spPr/>
    </dgm:pt>
    <dgm:pt modelId="{595994EE-77AA-4CEE-AFDC-BDC2C0C323AB}" type="pres">
      <dgm:prSet presAssocID="{F79BDDD4-BDF2-4421-9B71-7116F3084123}" presName="composite" presStyleCnt="0"/>
      <dgm:spPr/>
    </dgm:pt>
    <dgm:pt modelId="{16C2B8F4-89F9-4704-893C-8F67337DDB5A}" type="pres">
      <dgm:prSet presAssocID="{F79BDDD4-BDF2-4421-9B71-7116F3084123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EB8C215-53DF-411A-B6AA-FFEB07667B3D}" type="pres">
      <dgm:prSet presAssocID="{F79BDDD4-BDF2-4421-9B71-7116F3084123}" presName="rect2" presStyleLbl="fgImgPlace1" presStyleIdx="1" presStyleCnt="3" custScaleX="11585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F9E0627B-9FFE-4B85-B285-1DD25F8B5C36}" type="pres">
      <dgm:prSet presAssocID="{A9BB26D5-47C5-438C-98DC-F8FDA6903755}" presName="sibTrans" presStyleCnt="0"/>
      <dgm:spPr/>
    </dgm:pt>
    <dgm:pt modelId="{8E928416-D2C7-4BE5-983A-972EA0E55C4E}" type="pres">
      <dgm:prSet presAssocID="{5427F7B8-8F9D-41EC-BC88-C768873B6849}" presName="composite" presStyleCnt="0"/>
      <dgm:spPr/>
    </dgm:pt>
    <dgm:pt modelId="{A6A5BE5B-008E-49FA-9DDA-BE53DCAED958}" type="pres">
      <dgm:prSet presAssocID="{5427F7B8-8F9D-41EC-BC88-C768873B6849}" presName="rect1" presStyleLbl="trAlignAcc1" presStyleIdx="2" presStyleCnt="3" custScaleX="148696" custScaleY="83845" custLinFactNeighborX="16063" custLinFactNeighborY="1342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B7D1CB-EEA8-4446-BD95-2984BFF6FD0E}" type="pres">
      <dgm:prSet presAssocID="{5427F7B8-8F9D-41EC-BC88-C768873B6849}" presName="rect2" presStyleLbl="fgImgPlace1" presStyleIdx="2" presStyleCnt="3" custScaleX="128842" custLinFactNeighborX="-48683" custLinFactNeighborY="35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5DBD0931-0A54-4110-95D6-3199B5E4C77E}" type="presOf" srcId="{071C4811-D3C7-4425-944C-F39C5326543D}" destId="{A6A5BE5B-008E-49FA-9DDA-BE53DCAED958}" srcOrd="0" destOrd="1" presId="urn:microsoft.com/office/officeart/2008/layout/PictureStrips"/>
    <dgm:cxn modelId="{F78202AD-FA3D-4B77-8C68-BE2E5469C6DB}" srcId="{346FD299-6B26-4D76-AD18-0404959E0FFB}" destId="{F79BDDD4-BDF2-4421-9B71-7116F3084123}" srcOrd="1" destOrd="0" parTransId="{4893E38D-823A-4645-A0FD-E9BA902646CD}" sibTransId="{A9BB26D5-47C5-438C-98DC-F8FDA6903755}"/>
    <dgm:cxn modelId="{B1290D7D-BFB7-4D6A-9EE5-6887FD707DE5}" type="presOf" srcId="{F79BDDD4-BDF2-4421-9B71-7116F3084123}" destId="{16C2B8F4-89F9-4704-893C-8F67337DDB5A}" srcOrd="0" destOrd="0" presId="urn:microsoft.com/office/officeart/2008/layout/PictureStrips"/>
    <dgm:cxn modelId="{C188D107-9CDE-463D-97C4-474A8C5CE37E}" type="presOf" srcId="{DA761B7C-6318-47BF-A548-07CC1B061412}" destId="{A6A5BE5B-008E-49FA-9DDA-BE53DCAED958}" srcOrd="0" destOrd="2" presId="urn:microsoft.com/office/officeart/2008/layout/PictureStrips"/>
    <dgm:cxn modelId="{7CE3165F-F7B5-4435-8EF8-6E27AD290CE7}" srcId="{9A2ECB81-1A74-4233-ACFA-B142384C56F5}" destId="{07BD1814-FAED-4CD5-8F5F-99C5C5613527}" srcOrd="0" destOrd="0" parTransId="{991B64A2-7AA6-434F-AAF7-AB3B7917E9CE}" sibTransId="{C5781524-45AA-48ED-BF15-D99AF884B361}"/>
    <dgm:cxn modelId="{181DC70E-2E7D-4F26-B297-C21F2D88BCB7}" type="presOf" srcId="{9A2ECB81-1A74-4233-ACFA-B142384C56F5}" destId="{756BE7E3-755B-41A3-975D-EDA5F6E819C7}" srcOrd="0" destOrd="0" presId="urn:microsoft.com/office/officeart/2008/layout/PictureStrips"/>
    <dgm:cxn modelId="{44CD4E1A-11F3-4886-A5EB-6EB7BC9C9F08}" srcId="{F79BDDD4-BDF2-4421-9B71-7116F3084123}" destId="{9E545F46-C835-4324-8167-42519AC90854}" srcOrd="1" destOrd="0" parTransId="{BA2B7AD7-55DF-479E-9BBE-981F741389F3}" sibTransId="{7D60FB79-6E5C-4D75-9074-2BE2AE0833C0}"/>
    <dgm:cxn modelId="{648DBE76-DF73-4BC0-AEF0-CC8DCC808C5C}" srcId="{346FD299-6B26-4D76-AD18-0404959E0FFB}" destId="{9A2ECB81-1A74-4233-ACFA-B142384C56F5}" srcOrd="0" destOrd="0" parTransId="{C3135AFB-71B8-456B-9321-57681E3FEB19}" sibTransId="{4A0F5C7F-CC01-4351-97C0-4BD74F85BA0B}"/>
    <dgm:cxn modelId="{3C13DC89-978D-4E51-9E2D-454DCFB41051}" type="presOf" srcId="{346FD299-6B26-4D76-AD18-0404959E0FFB}" destId="{B4037B2A-6437-4C60-BD62-6DA738ADCC1D}" srcOrd="0" destOrd="0" presId="urn:microsoft.com/office/officeart/2008/layout/PictureStrips"/>
    <dgm:cxn modelId="{BE36E4C2-73A7-4528-B9D2-1E55425EFB96}" srcId="{346FD299-6B26-4D76-AD18-0404959E0FFB}" destId="{5427F7B8-8F9D-41EC-BC88-C768873B6849}" srcOrd="2" destOrd="0" parTransId="{49D10BEF-9C95-42D7-ACCF-8466C3B36522}" sibTransId="{4F1FDDF8-3A79-42DF-A40E-323C4EB9599B}"/>
    <dgm:cxn modelId="{536F3B43-9AE8-472E-A93C-FAF316729B0E}" srcId="{5427F7B8-8F9D-41EC-BC88-C768873B6849}" destId="{DA761B7C-6318-47BF-A548-07CC1B061412}" srcOrd="1" destOrd="0" parTransId="{862F291A-E634-4288-8AC4-CD4D709D8749}" sibTransId="{0C8A91C9-52E4-4303-92C0-C23D4A7B63FC}"/>
    <dgm:cxn modelId="{1EAFF592-35A6-40D1-ABFB-E670F390F23C}" type="presOf" srcId="{45121705-3A36-4E9A-87A5-08E1F15E2C77}" destId="{756BE7E3-755B-41A3-975D-EDA5F6E819C7}" srcOrd="0" destOrd="2" presId="urn:microsoft.com/office/officeart/2008/layout/PictureStrips"/>
    <dgm:cxn modelId="{64617A59-0718-4AB4-9F54-61448EAF9754}" type="presOf" srcId="{145DD3FB-792A-448A-89DD-2032E8A67FFC}" destId="{16C2B8F4-89F9-4704-893C-8F67337DDB5A}" srcOrd="0" destOrd="1" presId="urn:microsoft.com/office/officeart/2008/layout/PictureStrips"/>
    <dgm:cxn modelId="{DD35BFA7-C13F-4926-8F5B-199D36A9FED0}" type="presOf" srcId="{07BD1814-FAED-4CD5-8F5F-99C5C5613527}" destId="{756BE7E3-755B-41A3-975D-EDA5F6E819C7}" srcOrd="0" destOrd="1" presId="urn:microsoft.com/office/officeart/2008/layout/PictureStrips"/>
    <dgm:cxn modelId="{09DC2E33-0A8A-4B28-9AE3-5ABBF7504382}" type="presOf" srcId="{5427F7B8-8F9D-41EC-BC88-C768873B6849}" destId="{A6A5BE5B-008E-49FA-9DDA-BE53DCAED958}" srcOrd="0" destOrd="0" presId="urn:microsoft.com/office/officeart/2008/layout/PictureStrips"/>
    <dgm:cxn modelId="{5AD49D08-5F1E-4AC5-860B-252C7632279D}" srcId="{5427F7B8-8F9D-41EC-BC88-C768873B6849}" destId="{071C4811-D3C7-4425-944C-F39C5326543D}" srcOrd="0" destOrd="0" parTransId="{E7191DC7-F0BF-4D26-9DCD-644E49012323}" sibTransId="{1DBD4C31-C537-4D13-AFB7-A68F68D329A6}"/>
    <dgm:cxn modelId="{5A70978C-4BC5-4DD1-92B1-0CBF84A55378}" type="presOf" srcId="{9E545F46-C835-4324-8167-42519AC90854}" destId="{16C2B8F4-89F9-4704-893C-8F67337DDB5A}" srcOrd="0" destOrd="2" presId="urn:microsoft.com/office/officeart/2008/layout/PictureStrips"/>
    <dgm:cxn modelId="{CDE935FC-98E0-4539-92F8-099F0291D9EC}" srcId="{F79BDDD4-BDF2-4421-9B71-7116F3084123}" destId="{145DD3FB-792A-448A-89DD-2032E8A67FFC}" srcOrd="0" destOrd="0" parTransId="{4251BDDA-0D98-460E-B57F-FE8D3CA01B18}" sibTransId="{26DEE028-BEC4-4360-8CAF-3ABC01347217}"/>
    <dgm:cxn modelId="{5FAE6CEC-FBAE-433C-8D05-656DE21E6FFD}" srcId="{9A2ECB81-1A74-4233-ACFA-B142384C56F5}" destId="{45121705-3A36-4E9A-87A5-08E1F15E2C77}" srcOrd="1" destOrd="0" parTransId="{6415B20C-EAD3-4B1F-83E6-5F9D9804058A}" sibTransId="{BA3C6247-9116-4AB4-B841-17D017BA525F}"/>
    <dgm:cxn modelId="{237C2039-95A4-4F9E-A87C-8D8EBEFC2A49}" type="presParOf" srcId="{B4037B2A-6437-4C60-BD62-6DA738ADCC1D}" destId="{35575A09-FB21-4101-8E62-588EF25E9540}" srcOrd="0" destOrd="0" presId="urn:microsoft.com/office/officeart/2008/layout/PictureStrips"/>
    <dgm:cxn modelId="{7C32C6DD-21B9-4F47-9C5B-5690C5B6A58B}" type="presParOf" srcId="{35575A09-FB21-4101-8E62-588EF25E9540}" destId="{756BE7E3-755B-41A3-975D-EDA5F6E819C7}" srcOrd="0" destOrd="0" presId="urn:microsoft.com/office/officeart/2008/layout/PictureStrips"/>
    <dgm:cxn modelId="{0938B777-C80B-4F09-A596-CDE11A3EDF38}" type="presParOf" srcId="{35575A09-FB21-4101-8E62-588EF25E9540}" destId="{9151A1CC-D8C4-4E5F-B4EF-7128353C4837}" srcOrd="1" destOrd="0" presId="urn:microsoft.com/office/officeart/2008/layout/PictureStrips"/>
    <dgm:cxn modelId="{AF67FEE4-8E17-4845-9346-CB4BD01EED2B}" type="presParOf" srcId="{B4037B2A-6437-4C60-BD62-6DA738ADCC1D}" destId="{60361156-30F4-4CC5-94A8-CA8EB344A23C}" srcOrd="1" destOrd="0" presId="urn:microsoft.com/office/officeart/2008/layout/PictureStrips"/>
    <dgm:cxn modelId="{C31927AB-1633-4B7E-AAFF-131ADE622EAD}" type="presParOf" srcId="{B4037B2A-6437-4C60-BD62-6DA738ADCC1D}" destId="{595994EE-77AA-4CEE-AFDC-BDC2C0C323AB}" srcOrd="2" destOrd="0" presId="urn:microsoft.com/office/officeart/2008/layout/PictureStrips"/>
    <dgm:cxn modelId="{730B9E61-F579-4586-9D35-868C17F588F2}" type="presParOf" srcId="{595994EE-77AA-4CEE-AFDC-BDC2C0C323AB}" destId="{16C2B8F4-89F9-4704-893C-8F67337DDB5A}" srcOrd="0" destOrd="0" presId="urn:microsoft.com/office/officeart/2008/layout/PictureStrips"/>
    <dgm:cxn modelId="{519C69FC-AAE9-4B8A-BCD2-5E7888F759F7}" type="presParOf" srcId="{595994EE-77AA-4CEE-AFDC-BDC2C0C323AB}" destId="{6EB8C215-53DF-411A-B6AA-FFEB07667B3D}" srcOrd="1" destOrd="0" presId="urn:microsoft.com/office/officeart/2008/layout/PictureStrips"/>
    <dgm:cxn modelId="{78FE3AA2-0259-423E-9844-A91A11D02194}" type="presParOf" srcId="{B4037B2A-6437-4C60-BD62-6DA738ADCC1D}" destId="{F9E0627B-9FFE-4B85-B285-1DD25F8B5C36}" srcOrd="3" destOrd="0" presId="urn:microsoft.com/office/officeart/2008/layout/PictureStrips"/>
    <dgm:cxn modelId="{D9CB3B7F-3F98-4D28-A497-5D2EF7A0DC4B}" type="presParOf" srcId="{B4037B2A-6437-4C60-BD62-6DA738ADCC1D}" destId="{8E928416-D2C7-4BE5-983A-972EA0E55C4E}" srcOrd="4" destOrd="0" presId="urn:microsoft.com/office/officeart/2008/layout/PictureStrips"/>
    <dgm:cxn modelId="{A78FB9FB-17A4-421E-AE01-83107AE844B7}" type="presParOf" srcId="{8E928416-D2C7-4BE5-983A-972EA0E55C4E}" destId="{A6A5BE5B-008E-49FA-9DDA-BE53DCAED958}" srcOrd="0" destOrd="0" presId="urn:microsoft.com/office/officeart/2008/layout/PictureStrips"/>
    <dgm:cxn modelId="{85D31F02-84C1-4001-853A-1474801F6E35}" type="presParOf" srcId="{8E928416-D2C7-4BE5-983A-972EA0E55C4E}" destId="{EFB7D1CB-EEA8-4446-BD95-2984BFF6FD0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855B386-0C67-4021-9A51-9B829E219C3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760F701-76DF-43E3-AF14-AF113A201417}">
      <dgm:prSet phldrT="[Texto]" custT="1"/>
      <dgm:spPr/>
      <dgm:t>
        <a:bodyPr/>
        <a:lstStyle/>
        <a:p>
          <a:r>
            <a:rPr lang="es-EC" sz="2000" b="1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Por su finalidad: Aplicada</a:t>
          </a:r>
          <a:endParaRPr lang="es-EC" sz="2000" b="0" dirty="0">
            <a:latin typeface="Arial" panose="020B0604020202020204" pitchFamily="34" charset="0"/>
            <a:ea typeface="Segoe UI Symbol" panose="020B0502040204020203" pitchFamily="34" charset="0"/>
            <a:cs typeface="Arial" panose="020B0604020202020204" pitchFamily="34" charset="0"/>
          </a:endParaRPr>
        </a:p>
        <a:p>
          <a:r>
            <a:rPr lang="es-EC" sz="2000" b="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Problema - Respuesta</a:t>
          </a:r>
          <a:endParaRPr lang="es-EC" sz="2000" b="0" dirty="0">
            <a:latin typeface="Arial" panose="020B0604020202020204" pitchFamily="34" charset="0"/>
            <a:ea typeface="Segoe UI Symbol" panose="020B0502040204020203" pitchFamily="34" charset="0"/>
            <a:cs typeface="Arial" panose="020B0604020202020204" pitchFamily="34" charset="0"/>
          </a:endParaRPr>
        </a:p>
      </dgm:t>
    </dgm:pt>
    <dgm:pt modelId="{1D5BE632-FEB0-4831-92BA-546A57ABC564}" type="parTrans" cxnId="{31DAB3EE-0F49-4B0A-A09D-5EBCF9955823}">
      <dgm:prSet/>
      <dgm:spPr/>
      <dgm:t>
        <a:bodyPr/>
        <a:lstStyle/>
        <a:p>
          <a:endParaRPr lang="es-EC" sz="1800">
            <a:latin typeface="Segoe UI Symbol" panose="020B0502040204020203" pitchFamily="34" charset="0"/>
            <a:ea typeface="Segoe UI Symbol" panose="020B0502040204020203" pitchFamily="34" charset="0"/>
            <a:cs typeface="Times New Roman" panose="02020603050405020304" pitchFamily="18" charset="0"/>
          </a:endParaRPr>
        </a:p>
      </dgm:t>
    </dgm:pt>
    <dgm:pt modelId="{F29BE959-DBCF-4E4E-A326-1C11EDEDB0CF}" type="sibTrans" cxnId="{31DAB3EE-0F49-4B0A-A09D-5EBCF9955823}">
      <dgm:prSet/>
      <dgm:spPr/>
      <dgm:t>
        <a:bodyPr/>
        <a:lstStyle/>
        <a:p>
          <a:endParaRPr lang="es-EC" sz="1800">
            <a:latin typeface="Segoe UI Symbol" panose="020B0502040204020203" pitchFamily="34" charset="0"/>
            <a:ea typeface="Segoe UI Symbol" panose="020B0502040204020203" pitchFamily="34" charset="0"/>
            <a:cs typeface="Times New Roman" panose="02020603050405020304" pitchFamily="18" charset="0"/>
          </a:endParaRPr>
        </a:p>
      </dgm:t>
    </dgm:pt>
    <dgm:pt modelId="{C869D253-FB3A-4877-92C0-34902CC86190}">
      <dgm:prSet custT="1"/>
      <dgm:spPr/>
      <dgm:t>
        <a:bodyPr/>
        <a:lstStyle/>
        <a:p>
          <a:r>
            <a:rPr lang="es-EC" sz="2000" b="1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Por </a:t>
          </a:r>
          <a:r>
            <a:rPr lang="es-EC" sz="2000" b="1" dirty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las fuentes de información: </a:t>
          </a:r>
          <a:r>
            <a:rPr lang="es-EC" sz="2000" b="1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Mixta</a:t>
          </a:r>
          <a:endParaRPr lang="es-EC" sz="2000" b="1" dirty="0">
            <a:latin typeface="Arial" panose="020B0604020202020204" pitchFamily="34" charset="0"/>
            <a:ea typeface="Segoe UI Symbol" panose="020B0502040204020203" pitchFamily="34" charset="0"/>
            <a:cs typeface="Arial" panose="020B0604020202020204" pitchFamily="34" charset="0"/>
          </a:endParaRPr>
        </a:p>
        <a:p>
          <a:r>
            <a:rPr lang="es-EC" sz="2000" b="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Fuentes primarias (campo) y secundarias (bibliográficas)</a:t>
          </a:r>
          <a:endParaRPr lang="es-EC" sz="2000" b="0" dirty="0">
            <a:latin typeface="Arial" panose="020B0604020202020204" pitchFamily="34" charset="0"/>
            <a:ea typeface="Segoe UI Symbol" panose="020B0502040204020203" pitchFamily="34" charset="0"/>
            <a:cs typeface="Arial" panose="020B0604020202020204" pitchFamily="34" charset="0"/>
          </a:endParaRPr>
        </a:p>
      </dgm:t>
    </dgm:pt>
    <dgm:pt modelId="{39F6D331-8FCF-4A73-BBE3-FA9474C0A7F6}" type="parTrans" cxnId="{9F36C494-FF68-4BEA-99F6-9A8954B83637}">
      <dgm:prSet/>
      <dgm:spPr/>
      <dgm:t>
        <a:bodyPr/>
        <a:lstStyle/>
        <a:p>
          <a:endParaRPr lang="es-EC" sz="1800">
            <a:latin typeface="Segoe UI Symbol" panose="020B0502040204020203" pitchFamily="34" charset="0"/>
            <a:ea typeface="Segoe UI Symbol" panose="020B0502040204020203" pitchFamily="34" charset="0"/>
            <a:cs typeface="Times New Roman" panose="02020603050405020304" pitchFamily="18" charset="0"/>
          </a:endParaRPr>
        </a:p>
      </dgm:t>
    </dgm:pt>
    <dgm:pt modelId="{A585A3D4-D084-448E-A0E1-CF8BE7CC6055}" type="sibTrans" cxnId="{9F36C494-FF68-4BEA-99F6-9A8954B83637}">
      <dgm:prSet/>
      <dgm:spPr/>
      <dgm:t>
        <a:bodyPr/>
        <a:lstStyle/>
        <a:p>
          <a:endParaRPr lang="es-EC" sz="1800">
            <a:latin typeface="Segoe UI Symbol" panose="020B0502040204020203" pitchFamily="34" charset="0"/>
            <a:ea typeface="Segoe UI Symbol" panose="020B0502040204020203" pitchFamily="34" charset="0"/>
            <a:cs typeface="Times New Roman" panose="02020603050405020304" pitchFamily="18" charset="0"/>
          </a:endParaRPr>
        </a:p>
      </dgm:t>
    </dgm:pt>
    <dgm:pt modelId="{AA16B7CC-FCDA-4983-98B3-D022F6B260E2}">
      <dgm:prSet custT="1"/>
      <dgm:spPr/>
      <dgm:t>
        <a:bodyPr/>
        <a:lstStyle/>
        <a:p>
          <a:r>
            <a:rPr lang="es-EC" sz="2000" b="1" dirty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Por la unidad de análisis:</a:t>
          </a:r>
        </a:p>
        <a:p>
          <a:r>
            <a:rPr lang="es-EC" sz="2000" b="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Colaboradores del sector textil (empresas grandes)</a:t>
          </a:r>
          <a:endParaRPr lang="es-EC" sz="2000" b="0" dirty="0">
            <a:latin typeface="Arial" panose="020B0604020202020204" pitchFamily="34" charset="0"/>
            <a:ea typeface="Segoe UI Symbol" panose="020B0502040204020203" pitchFamily="34" charset="0"/>
            <a:cs typeface="Arial" panose="020B0604020202020204" pitchFamily="34" charset="0"/>
          </a:endParaRPr>
        </a:p>
      </dgm:t>
    </dgm:pt>
    <dgm:pt modelId="{29C6F12E-5DD8-4A10-AEBF-BB91CC33451B}" type="parTrans" cxnId="{5E0FF4A0-6EA1-4FB7-A0EE-B1DCBDC8BCE3}">
      <dgm:prSet/>
      <dgm:spPr/>
      <dgm:t>
        <a:bodyPr/>
        <a:lstStyle/>
        <a:p>
          <a:endParaRPr lang="es-EC" sz="1800">
            <a:latin typeface="Segoe UI Symbol" panose="020B0502040204020203" pitchFamily="34" charset="0"/>
            <a:ea typeface="Segoe UI Symbol" panose="020B0502040204020203" pitchFamily="34" charset="0"/>
            <a:cs typeface="Times New Roman" panose="02020603050405020304" pitchFamily="18" charset="0"/>
          </a:endParaRPr>
        </a:p>
      </dgm:t>
    </dgm:pt>
    <dgm:pt modelId="{DE47AA7E-693D-4603-8A7E-D28446AA115F}" type="sibTrans" cxnId="{5E0FF4A0-6EA1-4FB7-A0EE-B1DCBDC8BCE3}">
      <dgm:prSet/>
      <dgm:spPr/>
      <dgm:t>
        <a:bodyPr/>
        <a:lstStyle/>
        <a:p>
          <a:endParaRPr lang="es-EC" sz="1800">
            <a:latin typeface="Segoe UI Symbol" panose="020B0502040204020203" pitchFamily="34" charset="0"/>
            <a:ea typeface="Segoe UI Symbol" panose="020B0502040204020203" pitchFamily="34" charset="0"/>
            <a:cs typeface="Times New Roman" panose="02020603050405020304" pitchFamily="18" charset="0"/>
          </a:endParaRPr>
        </a:p>
      </dgm:t>
    </dgm:pt>
    <dgm:pt modelId="{15E6815C-6C22-4A7E-A31C-DE47DB625EA2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es-EC" sz="2000" b="1" dirty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Por el alcance: </a:t>
          </a:r>
          <a:r>
            <a:rPr lang="es-EC" sz="2000" b="1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/>
          </a:r>
          <a:br>
            <a:rPr lang="es-EC" sz="2000" b="1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</a:br>
          <a:r>
            <a:rPr lang="es-EC" sz="2000" b="1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 Descriptiva - Correlacional</a:t>
          </a:r>
          <a:r>
            <a:rPr lang="es-EC" sz="2000" b="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/>
          </a:r>
          <a:br>
            <a:rPr lang="es-EC" sz="2000" b="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</a:br>
          <a:r>
            <a:rPr lang="es-EC" sz="2000" b="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Sometimiento de hipótesis</a:t>
          </a:r>
          <a:endParaRPr lang="es-EC" sz="2000" b="0" dirty="0">
            <a:latin typeface="Arial" panose="020B0604020202020204" pitchFamily="34" charset="0"/>
            <a:ea typeface="Segoe UI Symbol" panose="020B0502040204020203" pitchFamily="34" charset="0"/>
            <a:cs typeface="Arial" panose="020B0604020202020204" pitchFamily="34" charset="0"/>
          </a:endParaRPr>
        </a:p>
      </dgm:t>
    </dgm:pt>
    <dgm:pt modelId="{E9B9EEC0-3D21-4A42-8705-87783B33C20D}" type="parTrans" cxnId="{86C97A5A-38A8-4AE5-A674-7C23B9B1EF61}">
      <dgm:prSet/>
      <dgm:spPr/>
      <dgm:t>
        <a:bodyPr/>
        <a:lstStyle/>
        <a:p>
          <a:endParaRPr lang="es-EC" sz="1800">
            <a:latin typeface="Segoe UI Symbol" panose="020B0502040204020203" pitchFamily="34" charset="0"/>
            <a:ea typeface="Segoe UI Symbol" panose="020B0502040204020203" pitchFamily="34" charset="0"/>
            <a:cs typeface="Times New Roman" panose="02020603050405020304" pitchFamily="18" charset="0"/>
          </a:endParaRPr>
        </a:p>
      </dgm:t>
    </dgm:pt>
    <dgm:pt modelId="{4DFC36DF-3B4B-48E6-850E-F7210F72D4F4}" type="sibTrans" cxnId="{86C97A5A-38A8-4AE5-A674-7C23B9B1EF61}">
      <dgm:prSet/>
      <dgm:spPr/>
      <dgm:t>
        <a:bodyPr/>
        <a:lstStyle/>
        <a:p>
          <a:endParaRPr lang="es-EC" sz="1800">
            <a:latin typeface="Segoe UI Symbol" panose="020B0502040204020203" pitchFamily="34" charset="0"/>
            <a:ea typeface="Segoe UI Symbol" panose="020B0502040204020203" pitchFamily="34" charset="0"/>
            <a:cs typeface="Times New Roman" panose="02020603050405020304" pitchFamily="18" charset="0"/>
          </a:endParaRPr>
        </a:p>
      </dgm:t>
    </dgm:pt>
    <dgm:pt modelId="{5AD93E19-2E08-473F-ABC1-192AC359121A}">
      <dgm:prSet custT="1"/>
      <dgm:spPr/>
      <dgm:t>
        <a:bodyPr/>
        <a:lstStyle/>
        <a:p>
          <a:r>
            <a:rPr lang="es-EC" sz="2000" b="1" dirty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Por el control de las variables: </a:t>
          </a:r>
          <a:endParaRPr lang="es-EC" sz="2000" b="1" dirty="0" smtClean="0">
            <a:latin typeface="Arial" panose="020B0604020202020204" pitchFamily="34" charset="0"/>
            <a:ea typeface="Segoe UI Symbol" panose="020B0502040204020203" pitchFamily="34" charset="0"/>
            <a:cs typeface="Arial" panose="020B0604020202020204" pitchFamily="34" charset="0"/>
          </a:endParaRPr>
        </a:p>
        <a:p>
          <a:r>
            <a:rPr lang="es-EC" sz="2000" b="1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No experimental transversal</a:t>
          </a:r>
        </a:p>
        <a:p>
          <a:r>
            <a:rPr lang="es-EC" sz="2000" b="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Sin </a:t>
          </a:r>
          <a:r>
            <a:rPr lang="es-EC" sz="2000" b="0" dirty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manipulación de </a:t>
          </a:r>
          <a:r>
            <a:rPr lang="es-EC" sz="2000" b="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variables</a:t>
          </a:r>
          <a:endParaRPr lang="es-EC" sz="2000" b="0" dirty="0">
            <a:latin typeface="Arial" panose="020B0604020202020204" pitchFamily="34" charset="0"/>
            <a:ea typeface="Segoe UI Symbol" panose="020B0502040204020203" pitchFamily="34" charset="0"/>
            <a:cs typeface="Arial" panose="020B0604020202020204" pitchFamily="34" charset="0"/>
          </a:endParaRPr>
        </a:p>
      </dgm:t>
    </dgm:pt>
    <dgm:pt modelId="{DB89E820-C8F4-401A-B968-8A1D31D839BF}" type="parTrans" cxnId="{9437AFB7-8F58-424A-92E7-8EB356FECCFA}">
      <dgm:prSet/>
      <dgm:spPr/>
      <dgm:t>
        <a:bodyPr/>
        <a:lstStyle/>
        <a:p>
          <a:endParaRPr lang="es-EC" sz="1800">
            <a:latin typeface="Segoe UI Symbol" panose="020B0502040204020203" pitchFamily="34" charset="0"/>
            <a:ea typeface="Segoe UI Symbol" panose="020B0502040204020203" pitchFamily="34" charset="0"/>
            <a:cs typeface="Times New Roman" panose="02020603050405020304" pitchFamily="18" charset="0"/>
          </a:endParaRPr>
        </a:p>
      </dgm:t>
    </dgm:pt>
    <dgm:pt modelId="{6B49FCBD-E3C7-4F63-8050-8110A9C0AB9E}" type="sibTrans" cxnId="{9437AFB7-8F58-424A-92E7-8EB356FECCFA}">
      <dgm:prSet/>
      <dgm:spPr/>
      <dgm:t>
        <a:bodyPr/>
        <a:lstStyle/>
        <a:p>
          <a:endParaRPr lang="es-EC" sz="1800">
            <a:latin typeface="Segoe UI Symbol" panose="020B0502040204020203" pitchFamily="34" charset="0"/>
            <a:ea typeface="Segoe UI Symbol" panose="020B0502040204020203" pitchFamily="34" charset="0"/>
            <a:cs typeface="Times New Roman" panose="02020603050405020304" pitchFamily="18" charset="0"/>
          </a:endParaRPr>
        </a:p>
      </dgm:t>
    </dgm:pt>
    <dgm:pt modelId="{D17772BE-6F52-42A3-BB77-DB90CE7F6292}">
      <dgm:prSet custT="1"/>
      <dgm:spPr/>
      <dgm:t>
        <a:bodyPr/>
        <a:lstStyle/>
        <a:p>
          <a:r>
            <a:rPr lang="es-EC" sz="2000" b="1" dirty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Procedimiento para recolección de </a:t>
          </a:r>
          <a:r>
            <a:rPr lang="es-EC" sz="2000" b="1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datos:</a:t>
          </a:r>
        </a:p>
        <a:p>
          <a:r>
            <a:rPr lang="es-EC" sz="2000" b="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Análisis </a:t>
          </a:r>
          <a:r>
            <a:rPr lang="es-EC" sz="2000" b="0" dirty="0" err="1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univarido</a:t>
          </a:r>
          <a:r>
            <a:rPr lang="es-EC" sz="2000" b="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 y </a:t>
          </a:r>
          <a:r>
            <a:rPr lang="es-EC" sz="2000" b="0" dirty="0" err="1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bivariado</a:t>
          </a:r>
          <a:r>
            <a:rPr lang="es-EC" sz="2000" b="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 (contrastación de hipótesis método Chi cuadrado).</a:t>
          </a:r>
          <a:endParaRPr lang="es-EC" sz="2000" b="0" dirty="0">
            <a:latin typeface="Arial" panose="020B0604020202020204" pitchFamily="34" charset="0"/>
            <a:ea typeface="Segoe UI Symbol" panose="020B0502040204020203" pitchFamily="34" charset="0"/>
            <a:cs typeface="Arial" panose="020B0604020202020204" pitchFamily="34" charset="0"/>
          </a:endParaRPr>
        </a:p>
      </dgm:t>
    </dgm:pt>
    <dgm:pt modelId="{501A0A54-1A52-4C97-8790-33B82BAAB763}" type="parTrans" cxnId="{70FCDFB1-012B-4F14-82C5-E31759B0350E}">
      <dgm:prSet/>
      <dgm:spPr/>
      <dgm:t>
        <a:bodyPr/>
        <a:lstStyle/>
        <a:p>
          <a:endParaRPr lang="es-EC" sz="1800">
            <a:latin typeface="Segoe UI Symbol" panose="020B0502040204020203" pitchFamily="34" charset="0"/>
            <a:ea typeface="Segoe UI Symbol" panose="020B0502040204020203" pitchFamily="34" charset="0"/>
            <a:cs typeface="Times New Roman" panose="02020603050405020304" pitchFamily="18" charset="0"/>
          </a:endParaRPr>
        </a:p>
      </dgm:t>
    </dgm:pt>
    <dgm:pt modelId="{C0EABF27-5254-4D44-8A10-B631011BD9C1}" type="sibTrans" cxnId="{70FCDFB1-012B-4F14-82C5-E31759B0350E}">
      <dgm:prSet/>
      <dgm:spPr/>
      <dgm:t>
        <a:bodyPr/>
        <a:lstStyle/>
        <a:p>
          <a:endParaRPr lang="es-EC" sz="1800">
            <a:latin typeface="Segoe UI Symbol" panose="020B0502040204020203" pitchFamily="34" charset="0"/>
            <a:ea typeface="Segoe UI Symbol" panose="020B0502040204020203" pitchFamily="34" charset="0"/>
            <a:cs typeface="Times New Roman" panose="02020603050405020304" pitchFamily="18" charset="0"/>
          </a:endParaRPr>
        </a:p>
      </dgm:t>
    </dgm:pt>
    <dgm:pt modelId="{5E7691AC-7E06-4119-826F-DBD1A91CBC31}">
      <dgm:prSet phldrT="[Texto]" custT="1"/>
      <dgm:spPr/>
      <dgm:t>
        <a:bodyPr/>
        <a:lstStyle/>
        <a:p>
          <a:r>
            <a:rPr lang="es-EC" sz="2000" b="1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Enfoque: Cuantitativo</a:t>
          </a:r>
        </a:p>
        <a:p>
          <a:r>
            <a:rPr lang="es-EC" sz="2000" b="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Numérica y análisis estadístico</a:t>
          </a:r>
          <a:endParaRPr lang="es-EC" sz="2000" b="0" dirty="0">
            <a:latin typeface="Arial" panose="020B0604020202020204" pitchFamily="34" charset="0"/>
            <a:ea typeface="Segoe UI Symbol" panose="020B0502040204020203" pitchFamily="34" charset="0"/>
            <a:cs typeface="Arial" panose="020B0604020202020204" pitchFamily="34" charset="0"/>
          </a:endParaRPr>
        </a:p>
      </dgm:t>
    </dgm:pt>
    <dgm:pt modelId="{34C8FF07-973E-42C5-B650-7D1195A3D005}" type="parTrans" cxnId="{CCF0CEE9-00FF-42B6-8487-A53166FCAE05}">
      <dgm:prSet/>
      <dgm:spPr/>
      <dgm:t>
        <a:bodyPr/>
        <a:lstStyle/>
        <a:p>
          <a:endParaRPr lang="es-EC"/>
        </a:p>
      </dgm:t>
    </dgm:pt>
    <dgm:pt modelId="{66C2D779-108F-42D7-B57D-7ABAF0D03F78}" type="sibTrans" cxnId="{CCF0CEE9-00FF-42B6-8487-A53166FCAE05}">
      <dgm:prSet/>
      <dgm:spPr/>
      <dgm:t>
        <a:bodyPr/>
        <a:lstStyle/>
        <a:p>
          <a:endParaRPr lang="es-EC"/>
        </a:p>
      </dgm:t>
    </dgm:pt>
    <dgm:pt modelId="{ADAF23D6-71BD-4698-A269-C29721B8EFE6}" type="pres">
      <dgm:prSet presAssocID="{2855B386-0C67-4021-9A51-9B829E219C3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8DAE8D3-B18C-42BA-B6E0-FA54B79CE0D8}" type="pres">
      <dgm:prSet presAssocID="{5E7691AC-7E06-4119-826F-DBD1A91CBC31}" presName="compNode" presStyleCnt="0"/>
      <dgm:spPr/>
    </dgm:pt>
    <dgm:pt modelId="{4F54A654-6A57-4ECE-9FE1-19800AE98CAE}" type="pres">
      <dgm:prSet presAssocID="{5E7691AC-7E06-4119-826F-DBD1A91CBC31}" presName="pictRect" presStyleLbl="node1" presStyleIdx="0" presStyleCnt="7" custScaleX="53730" custScaleY="49372" custLinFactNeighborX="18999" custLinFactNeighborY="-6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8A8200B6-F5A5-4E16-8E5F-B5240D21D24E}" type="pres">
      <dgm:prSet presAssocID="{5E7691AC-7E06-4119-826F-DBD1A91CBC31}" presName="textRect" presStyleLbl="revTx" presStyleIdx="0" presStyleCnt="7" custLinFactNeighborX="16894" custLinFactNeighborY="-2893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AB9898-38BC-4FA7-A8C1-C593EA4F35E6}" type="pres">
      <dgm:prSet presAssocID="{66C2D779-108F-42D7-B57D-7ABAF0D03F78}" presName="sibTrans" presStyleLbl="sibTrans2D1" presStyleIdx="0" presStyleCnt="0"/>
      <dgm:spPr/>
      <dgm:t>
        <a:bodyPr/>
        <a:lstStyle/>
        <a:p>
          <a:endParaRPr lang="es-EC"/>
        </a:p>
      </dgm:t>
    </dgm:pt>
    <dgm:pt modelId="{DF5A6F8E-4144-4867-8CF7-73D2515DF15D}" type="pres">
      <dgm:prSet presAssocID="{7760F701-76DF-43E3-AF14-AF113A201417}" presName="compNode" presStyleCnt="0"/>
      <dgm:spPr/>
    </dgm:pt>
    <dgm:pt modelId="{A4C2ED98-8DBE-4260-AA21-9FAA160DFAC8}" type="pres">
      <dgm:prSet presAssocID="{7760F701-76DF-43E3-AF14-AF113A201417}" presName="pictRect" presStyleLbl="node1" presStyleIdx="1" presStyleCnt="7" custScaleX="52860" custScaleY="46973" custLinFactNeighborX="1340" custLinFactNeighborY="4969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4B464B2B-67D8-4661-927D-EE18BBE0A5A1}" type="pres">
      <dgm:prSet presAssocID="{7760F701-76DF-43E3-AF14-AF113A201417}" presName="textRect" presStyleLbl="revTx" presStyleIdx="1" presStyleCnt="7" custScaleX="112471" custLinFactNeighborX="1889" custLinFactNeighborY="-249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4E0B3D-E10A-4D61-98DB-F7C20877C137}" type="pres">
      <dgm:prSet presAssocID="{F29BE959-DBCF-4E4E-A326-1C11EDEDB0CF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C1171D4-FDA0-40F8-829C-BFC75E4E4550}" type="pres">
      <dgm:prSet presAssocID="{C869D253-FB3A-4877-92C0-34902CC86190}" presName="compNode" presStyleCnt="0"/>
      <dgm:spPr/>
    </dgm:pt>
    <dgm:pt modelId="{6488C7A0-7E93-4225-9F50-F48F847BA3C2}" type="pres">
      <dgm:prSet presAssocID="{C869D253-FB3A-4877-92C0-34902CC86190}" presName="pictRect" presStyleLbl="node1" presStyleIdx="2" presStyleCnt="7" custScaleX="52860" custScaleY="46973" custLinFactNeighborX="-1802" custLinFactNeighborY="1586"/>
      <dgm:spPr>
        <a:blipFill rotWithShape="1">
          <a:blip xmlns:r="http://schemas.openxmlformats.org/officeDocument/2006/relationships" r:embed="rId3"/>
          <a:srcRect/>
          <a:stretch>
            <a:fillRect l="-14000" r="-14000"/>
          </a:stretch>
        </a:blipFill>
      </dgm:spPr>
      <dgm:t>
        <a:bodyPr/>
        <a:lstStyle/>
        <a:p>
          <a:endParaRPr lang="es-EC"/>
        </a:p>
      </dgm:t>
    </dgm:pt>
    <dgm:pt modelId="{6FF36C02-8FE0-4890-BC1A-1D3BACC0FA35}" type="pres">
      <dgm:prSet presAssocID="{C869D253-FB3A-4877-92C0-34902CC86190}" presName="textRect" presStyleLbl="revTx" presStyleIdx="2" presStyleCnt="7" custScaleX="126200" custScaleY="74875" custLinFactNeighborX="-1685" custLinFactNeighborY="-4375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5D1F87-B8D8-41A3-AB8C-FDCAC45B1995}" type="pres">
      <dgm:prSet presAssocID="{A585A3D4-D084-448E-A0E1-CF8BE7CC605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DC7C3B78-B9DD-4BD6-B0B7-E6C7952CE593}" type="pres">
      <dgm:prSet presAssocID="{AA16B7CC-FCDA-4983-98B3-D022F6B260E2}" presName="compNode" presStyleCnt="0"/>
      <dgm:spPr/>
    </dgm:pt>
    <dgm:pt modelId="{F240F681-2E9C-4DF4-AF1B-03E4A8298337}" type="pres">
      <dgm:prSet presAssocID="{AA16B7CC-FCDA-4983-98B3-D022F6B260E2}" presName="pictRect" presStyleLbl="node1" presStyleIdx="3" presStyleCnt="7" custScaleX="52860" custScaleY="46973" custLinFactX="-75668" custLinFactY="45861" custLinFactNeighborX="-100000" custLinFactNeighborY="100000"/>
      <dgm:spPr>
        <a:blipFill rotWithShape="1">
          <a:blip xmlns:r="http://schemas.openxmlformats.org/officeDocument/2006/relationships" r:embed="rId4"/>
          <a:srcRect/>
          <a:stretch>
            <a:fillRect l="-1000" r="-1000"/>
          </a:stretch>
        </a:blipFill>
      </dgm:spPr>
      <dgm:t>
        <a:bodyPr/>
        <a:lstStyle/>
        <a:p>
          <a:endParaRPr lang="es-EC"/>
        </a:p>
      </dgm:t>
    </dgm:pt>
    <dgm:pt modelId="{E91420A5-3761-47BE-8326-5AD75E41C0EB}" type="pres">
      <dgm:prSet presAssocID="{AA16B7CC-FCDA-4983-98B3-D022F6B260E2}" presName="textRect" presStyleLbl="revTx" presStyleIdx="3" presStyleCnt="7" custLinFactNeighborX="-6378" custLinFactNeighborY="-2491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1B0F06-D296-432E-B672-C9BB8F110B8B}" type="pres">
      <dgm:prSet presAssocID="{DE47AA7E-693D-4603-8A7E-D28446AA115F}" presName="sibTrans" presStyleLbl="sibTrans2D1" presStyleIdx="0" presStyleCnt="0"/>
      <dgm:spPr/>
      <dgm:t>
        <a:bodyPr/>
        <a:lstStyle/>
        <a:p>
          <a:endParaRPr lang="es-EC"/>
        </a:p>
      </dgm:t>
    </dgm:pt>
    <dgm:pt modelId="{F8C67B5B-BBCC-4446-B5C5-46E5310ED0CB}" type="pres">
      <dgm:prSet presAssocID="{15E6815C-6C22-4A7E-A31C-DE47DB625EA2}" presName="compNode" presStyleCnt="0"/>
      <dgm:spPr/>
    </dgm:pt>
    <dgm:pt modelId="{F29BA083-9AD3-4BF7-9C71-4E6D4372C43C}" type="pres">
      <dgm:prSet presAssocID="{15E6815C-6C22-4A7E-A31C-DE47DB625EA2}" presName="pictRect" presStyleLbl="node1" presStyleIdx="4" presStyleCnt="7" custScaleX="52860" custScaleY="46973" custLinFactNeighborX="-12192" custLinFactNeighborY="-720"/>
      <dgm:spPr>
        <a:blipFill rotWithShape="1">
          <a:blip xmlns:r="http://schemas.openxmlformats.org/officeDocument/2006/relationships" r:embed="rId5"/>
          <a:srcRect/>
          <a:stretch>
            <a:fillRect l="-14000" r="-14000"/>
          </a:stretch>
        </a:blipFill>
      </dgm:spPr>
      <dgm:t>
        <a:bodyPr/>
        <a:lstStyle/>
        <a:p>
          <a:endParaRPr lang="es-EC"/>
        </a:p>
      </dgm:t>
    </dgm:pt>
    <dgm:pt modelId="{884CA313-2606-4CBC-A707-3F878E426C2A}" type="pres">
      <dgm:prSet presAssocID="{15E6815C-6C22-4A7E-A31C-DE47DB625EA2}" presName="textRect" presStyleLbl="revTx" presStyleIdx="4" presStyleCnt="7" custLinFactX="25057" custLinFactNeighborX="100000" custLinFactNeighborY="-411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DCCE9B-35FF-4837-8E06-CBB4CF7BC47D}" type="pres">
      <dgm:prSet presAssocID="{4DFC36DF-3B4B-48E6-850E-F7210F72D4F4}" presName="sibTrans" presStyleLbl="sibTrans2D1" presStyleIdx="0" presStyleCnt="0"/>
      <dgm:spPr/>
      <dgm:t>
        <a:bodyPr/>
        <a:lstStyle/>
        <a:p>
          <a:endParaRPr lang="es-EC"/>
        </a:p>
      </dgm:t>
    </dgm:pt>
    <dgm:pt modelId="{C22F6AE1-E08B-42DC-B04D-9006529C91B8}" type="pres">
      <dgm:prSet presAssocID="{5AD93E19-2E08-473F-ABC1-192AC359121A}" presName="compNode" presStyleCnt="0"/>
      <dgm:spPr/>
    </dgm:pt>
    <dgm:pt modelId="{6C5674E2-399C-4D4C-9BE6-4307EBF86503}" type="pres">
      <dgm:prSet presAssocID="{5AD93E19-2E08-473F-ABC1-192AC359121A}" presName="pictRect" presStyleLbl="node1" presStyleIdx="5" presStyleCnt="7" custScaleX="52860" custScaleY="46973" custLinFactX="89516" custLinFactY="-34660" custLinFactNeighborX="100000" custLinFactNeighborY="-100000"/>
      <dgm:spPr>
        <a:blipFill rotWithShape="1">
          <a:blip xmlns:r="http://schemas.openxmlformats.org/officeDocument/2006/relationships" r:embed="rId6"/>
          <a:srcRect/>
          <a:stretch>
            <a:fillRect t="-5000" b="-5000"/>
          </a:stretch>
        </a:blipFill>
      </dgm:spPr>
      <dgm:t>
        <a:bodyPr/>
        <a:lstStyle/>
        <a:p>
          <a:endParaRPr lang="es-EC"/>
        </a:p>
      </dgm:t>
    </dgm:pt>
    <dgm:pt modelId="{61B18F6A-B16B-47D0-BB16-2883A902D69A}" type="pres">
      <dgm:prSet presAssocID="{5AD93E19-2E08-473F-ABC1-192AC359121A}" presName="textRect" presStyleLbl="revTx" presStyleIdx="5" presStyleCnt="7" custLinFactX="-16120" custLinFactNeighborX="-100000" custLinFactNeighborY="-2616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09FAB8-531A-45A8-8B13-2BC16EB08F22}" type="pres">
      <dgm:prSet presAssocID="{6B49FCBD-E3C7-4F63-8050-8110A9C0AB9E}" presName="sibTrans" presStyleLbl="sibTrans2D1" presStyleIdx="0" presStyleCnt="0"/>
      <dgm:spPr/>
      <dgm:t>
        <a:bodyPr/>
        <a:lstStyle/>
        <a:p>
          <a:endParaRPr lang="es-EC"/>
        </a:p>
      </dgm:t>
    </dgm:pt>
    <dgm:pt modelId="{6ADFC4F8-7CB2-488D-BFCA-763558CF8A62}" type="pres">
      <dgm:prSet presAssocID="{D17772BE-6F52-42A3-BB77-DB90CE7F6292}" presName="compNode" presStyleCnt="0"/>
      <dgm:spPr/>
    </dgm:pt>
    <dgm:pt modelId="{864B4BEC-BE15-43D5-98CF-4AC90C705205}" type="pres">
      <dgm:prSet presAssocID="{D17772BE-6F52-42A3-BB77-DB90CE7F6292}" presName="pictRect" presStyleLbl="node1" presStyleIdx="6" presStyleCnt="7" custScaleX="52860" custScaleY="46973" custLinFactNeighborX="12808" custLinFactNeighborY="-3335"/>
      <dgm:spPr>
        <a:blipFill rotWithShape="1">
          <a:blip xmlns:r="http://schemas.openxmlformats.org/officeDocument/2006/relationships" r:embed="rId7"/>
          <a:srcRect/>
          <a:stretch>
            <a:fillRect l="-42000" r="-42000"/>
          </a:stretch>
        </a:blipFill>
      </dgm:spPr>
      <dgm:t>
        <a:bodyPr/>
        <a:lstStyle/>
        <a:p>
          <a:endParaRPr lang="es-EC"/>
        </a:p>
      </dgm:t>
    </dgm:pt>
    <dgm:pt modelId="{748BFFC5-BE95-4EF7-B28A-CA1F80D5CDB6}" type="pres">
      <dgm:prSet presAssocID="{D17772BE-6F52-42A3-BB77-DB90CE7F6292}" presName="textRect" presStyleLbl="revTx" presStyleIdx="6" presStyleCnt="7" custLinFactNeighborX="14978" custLinFactNeighborY="-4238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1DAB3EE-0F49-4B0A-A09D-5EBCF9955823}" srcId="{2855B386-0C67-4021-9A51-9B829E219C3D}" destId="{7760F701-76DF-43E3-AF14-AF113A201417}" srcOrd="1" destOrd="0" parTransId="{1D5BE632-FEB0-4831-92BA-546A57ABC564}" sibTransId="{F29BE959-DBCF-4E4E-A326-1C11EDEDB0CF}"/>
    <dgm:cxn modelId="{63760EC3-0412-446B-86CA-BC28FBD618F5}" type="presOf" srcId="{F29BE959-DBCF-4E4E-A326-1C11EDEDB0CF}" destId="{FE4E0B3D-E10A-4D61-98DB-F7C20877C137}" srcOrd="0" destOrd="0" presId="urn:microsoft.com/office/officeart/2005/8/layout/pList1"/>
    <dgm:cxn modelId="{0ACB8273-90B3-4384-9E4E-A64B5116696B}" type="presOf" srcId="{C869D253-FB3A-4877-92C0-34902CC86190}" destId="{6FF36C02-8FE0-4890-BC1A-1D3BACC0FA35}" srcOrd="0" destOrd="0" presId="urn:microsoft.com/office/officeart/2005/8/layout/pList1"/>
    <dgm:cxn modelId="{86C97A5A-38A8-4AE5-A674-7C23B9B1EF61}" srcId="{2855B386-0C67-4021-9A51-9B829E219C3D}" destId="{15E6815C-6C22-4A7E-A31C-DE47DB625EA2}" srcOrd="4" destOrd="0" parTransId="{E9B9EEC0-3D21-4A42-8705-87783B33C20D}" sibTransId="{4DFC36DF-3B4B-48E6-850E-F7210F72D4F4}"/>
    <dgm:cxn modelId="{F60BAE62-8C01-455D-8F73-D4F078F889AF}" type="presOf" srcId="{2855B386-0C67-4021-9A51-9B829E219C3D}" destId="{ADAF23D6-71BD-4698-A269-C29721B8EFE6}" srcOrd="0" destOrd="0" presId="urn:microsoft.com/office/officeart/2005/8/layout/pList1"/>
    <dgm:cxn modelId="{C6FBD7BC-E552-4C86-A413-BD5C0395B61A}" type="presOf" srcId="{4DFC36DF-3B4B-48E6-850E-F7210F72D4F4}" destId="{ABDCCE9B-35FF-4837-8E06-CBB4CF7BC47D}" srcOrd="0" destOrd="0" presId="urn:microsoft.com/office/officeart/2005/8/layout/pList1"/>
    <dgm:cxn modelId="{D534F9A1-DEF3-4743-8D29-AECBE7B8E10A}" type="presOf" srcId="{15E6815C-6C22-4A7E-A31C-DE47DB625EA2}" destId="{884CA313-2606-4CBC-A707-3F878E426C2A}" srcOrd="0" destOrd="0" presId="urn:microsoft.com/office/officeart/2005/8/layout/pList1"/>
    <dgm:cxn modelId="{066C3D40-F44C-474E-ADDA-B8E45740F935}" type="presOf" srcId="{AA16B7CC-FCDA-4983-98B3-D022F6B260E2}" destId="{E91420A5-3761-47BE-8326-5AD75E41C0EB}" srcOrd="0" destOrd="0" presId="urn:microsoft.com/office/officeart/2005/8/layout/pList1"/>
    <dgm:cxn modelId="{2CA9D93B-9ED9-4572-9B81-789D70F48C68}" type="presOf" srcId="{D17772BE-6F52-42A3-BB77-DB90CE7F6292}" destId="{748BFFC5-BE95-4EF7-B28A-CA1F80D5CDB6}" srcOrd="0" destOrd="0" presId="urn:microsoft.com/office/officeart/2005/8/layout/pList1"/>
    <dgm:cxn modelId="{5E0FF4A0-6EA1-4FB7-A0EE-B1DCBDC8BCE3}" srcId="{2855B386-0C67-4021-9A51-9B829E219C3D}" destId="{AA16B7CC-FCDA-4983-98B3-D022F6B260E2}" srcOrd="3" destOrd="0" parTransId="{29C6F12E-5DD8-4A10-AEBF-BB91CC33451B}" sibTransId="{DE47AA7E-693D-4603-8A7E-D28446AA115F}"/>
    <dgm:cxn modelId="{E5D1E3DB-BC3C-48D5-854C-7BBE4951DA3C}" type="presOf" srcId="{6B49FCBD-E3C7-4F63-8050-8110A9C0AB9E}" destId="{2709FAB8-531A-45A8-8B13-2BC16EB08F22}" srcOrd="0" destOrd="0" presId="urn:microsoft.com/office/officeart/2005/8/layout/pList1"/>
    <dgm:cxn modelId="{E4925910-69E4-477D-ABBE-F39B4C3918F4}" type="presOf" srcId="{A585A3D4-D084-448E-A0E1-CF8BE7CC6055}" destId="{1B5D1F87-B8D8-41A3-AB8C-FDCAC45B1995}" srcOrd="0" destOrd="0" presId="urn:microsoft.com/office/officeart/2005/8/layout/pList1"/>
    <dgm:cxn modelId="{8B59A55E-DA68-4AE1-8A25-3658FA4F6573}" type="presOf" srcId="{DE47AA7E-693D-4603-8A7E-D28446AA115F}" destId="{4F1B0F06-D296-432E-B672-C9BB8F110B8B}" srcOrd="0" destOrd="0" presId="urn:microsoft.com/office/officeart/2005/8/layout/pList1"/>
    <dgm:cxn modelId="{A0CD028F-8568-4744-883B-E44882F4D36F}" type="presOf" srcId="{7760F701-76DF-43E3-AF14-AF113A201417}" destId="{4B464B2B-67D8-4661-927D-EE18BBE0A5A1}" srcOrd="0" destOrd="0" presId="urn:microsoft.com/office/officeart/2005/8/layout/pList1"/>
    <dgm:cxn modelId="{70FCDFB1-012B-4F14-82C5-E31759B0350E}" srcId="{2855B386-0C67-4021-9A51-9B829E219C3D}" destId="{D17772BE-6F52-42A3-BB77-DB90CE7F6292}" srcOrd="6" destOrd="0" parTransId="{501A0A54-1A52-4C97-8790-33B82BAAB763}" sibTransId="{C0EABF27-5254-4D44-8A10-B631011BD9C1}"/>
    <dgm:cxn modelId="{9437AFB7-8F58-424A-92E7-8EB356FECCFA}" srcId="{2855B386-0C67-4021-9A51-9B829E219C3D}" destId="{5AD93E19-2E08-473F-ABC1-192AC359121A}" srcOrd="5" destOrd="0" parTransId="{DB89E820-C8F4-401A-B968-8A1D31D839BF}" sibTransId="{6B49FCBD-E3C7-4F63-8050-8110A9C0AB9E}"/>
    <dgm:cxn modelId="{CCF0CEE9-00FF-42B6-8487-A53166FCAE05}" srcId="{2855B386-0C67-4021-9A51-9B829E219C3D}" destId="{5E7691AC-7E06-4119-826F-DBD1A91CBC31}" srcOrd="0" destOrd="0" parTransId="{34C8FF07-973E-42C5-B650-7D1195A3D005}" sibTransId="{66C2D779-108F-42D7-B57D-7ABAF0D03F78}"/>
    <dgm:cxn modelId="{AE2D67F4-3FAC-448F-B2F7-7F86B5D5C45E}" type="presOf" srcId="{5E7691AC-7E06-4119-826F-DBD1A91CBC31}" destId="{8A8200B6-F5A5-4E16-8E5F-B5240D21D24E}" srcOrd="0" destOrd="0" presId="urn:microsoft.com/office/officeart/2005/8/layout/pList1"/>
    <dgm:cxn modelId="{2FA655D7-0C96-4D7B-86E6-8E2DEE01B2C5}" type="presOf" srcId="{5AD93E19-2E08-473F-ABC1-192AC359121A}" destId="{61B18F6A-B16B-47D0-BB16-2883A902D69A}" srcOrd="0" destOrd="0" presId="urn:microsoft.com/office/officeart/2005/8/layout/pList1"/>
    <dgm:cxn modelId="{6C0A0AE5-314E-4284-8F58-64888CB30D95}" type="presOf" srcId="{66C2D779-108F-42D7-B57D-7ABAF0D03F78}" destId="{4FAB9898-38BC-4FA7-A8C1-C593EA4F35E6}" srcOrd="0" destOrd="0" presId="urn:microsoft.com/office/officeart/2005/8/layout/pList1"/>
    <dgm:cxn modelId="{9F36C494-FF68-4BEA-99F6-9A8954B83637}" srcId="{2855B386-0C67-4021-9A51-9B829E219C3D}" destId="{C869D253-FB3A-4877-92C0-34902CC86190}" srcOrd="2" destOrd="0" parTransId="{39F6D331-8FCF-4A73-BBE3-FA9474C0A7F6}" sibTransId="{A585A3D4-D084-448E-A0E1-CF8BE7CC6055}"/>
    <dgm:cxn modelId="{D3D5048C-AF58-44D0-8FD7-29D0577C117E}" type="presParOf" srcId="{ADAF23D6-71BD-4698-A269-C29721B8EFE6}" destId="{28DAE8D3-B18C-42BA-B6E0-FA54B79CE0D8}" srcOrd="0" destOrd="0" presId="urn:microsoft.com/office/officeart/2005/8/layout/pList1"/>
    <dgm:cxn modelId="{2F279CB3-0EB2-4506-8CCB-408D76C92D7A}" type="presParOf" srcId="{28DAE8D3-B18C-42BA-B6E0-FA54B79CE0D8}" destId="{4F54A654-6A57-4ECE-9FE1-19800AE98CAE}" srcOrd="0" destOrd="0" presId="urn:microsoft.com/office/officeart/2005/8/layout/pList1"/>
    <dgm:cxn modelId="{20EB88CF-A1BF-4554-946C-DBD9E7A84A78}" type="presParOf" srcId="{28DAE8D3-B18C-42BA-B6E0-FA54B79CE0D8}" destId="{8A8200B6-F5A5-4E16-8E5F-B5240D21D24E}" srcOrd="1" destOrd="0" presId="urn:microsoft.com/office/officeart/2005/8/layout/pList1"/>
    <dgm:cxn modelId="{D1D476B2-E6FB-4DCB-9A90-1CD106523D18}" type="presParOf" srcId="{ADAF23D6-71BD-4698-A269-C29721B8EFE6}" destId="{4FAB9898-38BC-4FA7-A8C1-C593EA4F35E6}" srcOrd="1" destOrd="0" presId="urn:microsoft.com/office/officeart/2005/8/layout/pList1"/>
    <dgm:cxn modelId="{BE848DEE-EB98-4681-8A5C-B0A609BA83B2}" type="presParOf" srcId="{ADAF23D6-71BD-4698-A269-C29721B8EFE6}" destId="{DF5A6F8E-4144-4867-8CF7-73D2515DF15D}" srcOrd="2" destOrd="0" presId="urn:microsoft.com/office/officeart/2005/8/layout/pList1"/>
    <dgm:cxn modelId="{99F5462B-310F-475A-8E53-E6D6A64398A0}" type="presParOf" srcId="{DF5A6F8E-4144-4867-8CF7-73D2515DF15D}" destId="{A4C2ED98-8DBE-4260-AA21-9FAA160DFAC8}" srcOrd="0" destOrd="0" presId="urn:microsoft.com/office/officeart/2005/8/layout/pList1"/>
    <dgm:cxn modelId="{66620CA5-BEEF-47B9-B16B-1E9F3D0EFBCD}" type="presParOf" srcId="{DF5A6F8E-4144-4867-8CF7-73D2515DF15D}" destId="{4B464B2B-67D8-4661-927D-EE18BBE0A5A1}" srcOrd="1" destOrd="0" presId="urn:microsoft.com/office/officeart/2005/8/layout/pList1"/>
    <dgm:cxn modelId="{6D85510B-D26F-4C8D-82D8-3DAFC6360BB9}" type="presParOf" srcId="{ADAF23D6-71BD-4698-A269-C29721B8EFE6}" destId="{FE4E0B3D-E10A-4D61-98DB-F7C20877C137}" srcOrd="3" destOrd="0" presId="urn:microsoft.com/office/officeart/2005/8/layout/pList1"/>
    <dgm:cxn modelId="{8C646139-1EDB-4605-8BF8-346DC77F5DC2}" type="presParOf" srcId="{ADAF23D6-71BD-4698-A269-C29721B8EFE6}" destId="{BC1171D4-FDA0-40F8-829C-BFC75E4E4550}" srcOrd="4" destOrd="0" presId="urn:microsoft.com/office/officeart/2005/8/layout/pList1"/>
    <dgm:cxn modelId="{0E1BE00F-0FC2-40DB-9EC5-F9269A2A1627}" type="presParOf" srcId="{BC1171D4-FDA0-40F8-829C-BFC75E4E4550}" destId="{6488C7A0-7E93-4225-9F50-F48F847BA3C2}" srcOrd="0" destOrd="0" presId="urn:microsoft.com/office/officeart/2005/8/layout/pList1"/>
    <dgm:cxn modelId="{8B21BBC1-23B5-4089-8B09-46C71F071B75}" type="presParOf" srcId="{BC1171D4-FDA0-40F8-829C-BFC75E4E4550}" destId="{6FF36C02-8FE0-4890-BC1A-1D3BACC0FA35}" srcOrd="1" destOrd="0" presId="urn:microsoft.com/office/officeart/2005/8/layout/pList1"/>
    <dgm:cxn modelId="{E232C3FF-9CF2-41C4-B22D-CFC51D128D89}" type="presParOf" srcId="{ADAF23D6-71BD-4698-A269-C29721B8EFE6}" destId="{1B5D1F87-B8D8-41A3-AB8C-FDCAC45B1995}" srcOrd="5" destOrd="0" presId="urn:microsoft.com/office/officeart/2005/8/layout/pList1"/>
    <dgm:cxn modelId="{6F174C7B-88CC-42FC-809C-DC9328E88A23}" type="presParOf" srcId="{ADAF23D6-71BD-4698-A269-C29721B8EFE6}" destId="{DC7C3B78-B9DD-4BD6-B0B7-E6C7952CE593}" srcOrd="6" destOrd="0" presId="urn:microsoft.com/office/officeart/2005/8/layout/pList1"/>
    <dgm:cxn modelId="{01EA1977-CDB3-4C98-9D64-B90C961927E7}" type="presParOf" srcId="{DC7C3B78-B9DD-4BD6-B0B7-E6C7952CE593}" destId="{F240F681-2E9C-4DF4-AF1B-03E4A8298337}" srcOrd="0" destOrd="0" presId="urn:microsoft.com/office/officeart/2005/8/layout/pList1"/>
    <dgm:cxn modelId="{57C8557E-51BD-4ED8-A01F-9130D65872DC}" type="presParOf" srcId="{DC7C3B78-B9DD-4BD6-B0B7-E6C7952CE593}" destId="{E91420A5-3761-47BE-8326-5AD75E41C0EB}" srcOrd="1" destOrd="0" presId="urn:microsoft.com/office/officeart/2005/8/layout/pList1"/>
    <dgm:cxn modelId="{312DA0B7-1F9E-4E73-85B6-486558417E36}" type="presParOf" srcId="{ADAF23D6-71BD-4698-A269-C29721B8EFE6}" destId="{4F1B0F06-D296-432E-B672-C9BB8F110B8B}" srcOrd="7" destOrd="0" presId="urn:microsoft.com/office/officeart/2005/8/layout/pList1"/>
    <dgm:cxn modelId="{0BF82B44-EB40-4846-91BB-57BBBE9998A7}" type="presParOf" srcId="{ADAF23D6-71BD-4698-A269-C29721B8EFE6}" destId="{F8C67B5B-BBCC-4446-B5C5-46E5310ED0CB}" srcOrd="8" destOrd="0" presId="urn:microsoft.com/office/officeart/2005/8/layout/pList1"/>
    <dgm:cxn modelId="{197A17DF-11DB-4E9E-BA16-E3B87B59A100}" type="presParOf" srcId="{F8C67B5B-BBCC-4446-B5C5-46E5310ED0CB}" destId="{F29BA083-9AD3-4BF7-9C71-4E6D4372C43C}" srcOrd="0" destOrd="0" presId="urn:microsoft.com/office/officeart/2005/8/layout/pList1"/>
    <dgm:cxn modelId="{0653B8D7-A544-417B-AD3F-5EAAF82482A4}" type="presParOf" srcId="{F8C67B5B-BBCC-4446-B5C5-46E5310ED0CB}" destId="{884CA313-2606-4CBC-A707-3F878E426C2A}" srcOrd="1" destOrd="0" presId="urn:microsoft.com/office/officeart/2005/8/layout/pList1"/>
    <dgm:cxn modelId="{BAA8D262-9574-4871-839A-F1AA629DEDBA}" type="presParOf" srcId="{ADAF23D6-71BD-4698-A269-C29721B8EFE6}" destId="{ABDCCE9B-35FF-4837-8E06-CBB4CF7BC47D}" srcOrd="9" destOrd="0" presId="urn:microsoft.com/office/officeart/2005/8/layout/pList1"/>
    <dgm:cxn modelId="{3839120D-80F0-4346-AAF1-092D37E7EA1A}" type="presParOf" srcId="{ADAF23D6-71BD-4698-A269-C29721B8EFE6}" destId="{C22F6AE1-E08B-42DC-B04D-9006529C91B8}" srcOrd="10" destOrd="0" presId="urn:microsoft.com/office/officeart/2005/8/layout/pList1"/>
    <dgm:cxn modelId="{A8C0EE88-6F78-48E3-B91D-3687EF8DC2B3}" type="presParOf" srcId="{C22F6AE1-E08B-42DC-B04D-9006529C91B8}" destId="{6C5674E2-399C-4D4C-9BE6-4307EBF86503}" srcOrd="0" destOrd="0" presId="urn:microsoft.com/office/officeart/2005/8/layout/pList1"/>
    <dgm:cxn modelId="{5E3C4CB8-6193-490F-8774-77C9CECAB817}" type="presParOf" srcId="{C22F6AE1-E08B-42DC-B04D-9006529C91B8}" destId="{61B18F6A-B16B-47D0-BB16-2883A902D69A}" srcOrd="1" destOrd="0" presId="urn:microsoft.com/office/officeart/2005/8/layout/pList1"/>
    <dgm:cxn modelId="{D3F21ED1-56A5-42EE-B3E8-6E73203F6108}" type="presParOf" srcId="{ADAF23D6-71BD-4698-A269-C29721B8EFE6}" destId="{2709FAB8-531A-45A8-8B13-2BC16EB08F22}" srcOrd="11" destOrd="0" presId="urn:microsoft.com/office/officeart/2005/8/layout/pList1"/>
    <dgm:cxn modelId="{AFB4198D-E659-4818-A0E0-CB44B897BCB2}" type="presParOf" srcId="{ADAF23D6-71BD-4698-A269-C29721B8EFE6}" destId="{6ADFC4F8-7CB2-488D-BFCA-763558CF8A62}" srcOrd="12" destOrd="0" presId="urn:microsoft.com/office/officeart/2005/8/layout/pList1"/>
    <dgm:cxn modelId="{4C19868A-702A-4709-97B1-B3992B968BDA}" type="presParOf" srcId="{6ADFC4F8-7CB2-488D-BFCA-763558CF8A62}" destId="{864B4BEC-BE15-43D5-98CF-4AC90C705205}" srcOrd="0" destOrd="0" presId="urn:microsoft.com/office/officeart/2005/8/layout/pList1"/>
    <dgm:cxn modelId="{A70D928F-58C9-4266-8469-33BED857A154}" type="presParOf" srcId="{6ADFC4F8-7CB2-488D-BFCA-763558CF8A62}" destId="{748BFFC5-BE95-4EF7-B28A-CA1F80D5CDB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5229AA7-7DAF-4DB9-B303-C056334A6522}" type="doc">
      <dgm:prSet loTypeId="urn:microsoft.com/office/officeart/2005/8/layout/arrow2" loCatId="process" qsTypeId="urn:microsoft.com/office/officeart/2005/8/quickstyle/simple2" qsCatId="simple" csTypeId="urn:microsoft.com/office/officeart/2005/8/colors/accent1_1" csCatId="accent1" phldr="1"/>
      <dgm:spPr/>
    </dgm:pt>
    <dgm:pt modelId="{BA4E8956-7F4B-4F3F-9C7A-7A7DB019DBBD}">
      <dgm:prSet phldrT="[Texto]" custT="1"/>
      <dgm:spPr/>
      <dgm:t>
        <a:bodyPr/>
        <a:lstStyle/>
        <a:p>
          <a:r>
            <a:rPr lang="es-EC" sz="2800" b="1" dirty="0" smtClean="0">
              <a:latin typeface="Arial" panose="020B0604020202020204" pitchFamily="34" charset="0"/>
              <a:cs typeface="Arial" panose="020B0604020202020204" pitchFamily="34" charset="0"/>
            </a:rPr>
            <a:t>DIAGNÓSTICO</a:t>
          </a:r>
          <a:r>
            <a:rPr lang="es-EC" sz="36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s-EC" sz="36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Situación actual</a:t>
          </a:r>
          <a:endParaRPr lang="es-EC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60913F-7DFD-4E7A-8ACD-3FC1DECD1391}" type="parTrans" cxnId="{A3CF5B22-4C45-4CB3-A114-31E3670744AD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070FBB-5110-4664-A27E-471D3FFAE6B9}" type="sibTrans" cxnId="{A3CF5B22-4C45-4CB3-A114-31E3670744AD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77D6E6-FEC0-4FFE-B327-DC35BECCE837}">
      <dgm:prSet phldrT="[Texto]" custT="1"/>
      <dgm:spPr/>
      <dgm:t>
        <a:bodyPr/>
        <a:lstStyle/>
        <a:p>
          <a:r>
            <a:rPr lang="es-EC" sz="2800" b="1" dirty="0" smtClean="0">
              <a:latin typeface="Arial" panose="020B0604020202020204" pitchFamily="34" charset="0"/>
              <a:cs typeface="Arial" panose="020B0604020202020204" pitchFamily="34" charset="0"/>
            </a:rPr>
            <a:t>ANÁLISIS Y AGRUPACIÓN</a:t>
          </a:r>
          <a:r>
            <a:rPr lang="es-EC" sz="3200" b="1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s-EC" sz="32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C" sz="2400" b="0" dirty="0" smtClean="0">
              <a:latin typeface="Arial" panose="020B0604020202020204" pitchFamily="34" charset="0"/>
              <a:cs typeface="Arial" panose="020B0604020202020204" pitchFamily="34" charset="0"/>
            </a:rPr>
            <a:t>Colaboradores con necesidades comunes</a:t>
          </a:r>
          <a:endParaRPr lang="es-EC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CCF91A-08C8-4E27-83E4-C1E9C02F81FD}" type="parTrans" cxnId="{7C9EFD1D-23E3-4D9B-88EE-BF9F5AF6BE8E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6E1AAB-FFD1-4087-A91E-F963B03E48AC}" type="sibTrans" cxnId="{7C9EFD1D-23E3-4D9B-88EE-BF9F5AF6BE8E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A806DB-1D96-4D40-BCEE-2C446C249337}">
      <dgm:prSet phldrT="[Texto]" custT="1"/>
      <dgm:spPr/>
      <dgm:t>
        <a:bodyPr/>
        <a:lstStyle/>
        <a:p>
          <a:r>
            <a:rPr lang="es-EC" sz="2800" b="1" dirty="0" smtClean="0">
              <a:latin typeface="Arial" panose="020B0604020202020204" pitchFamily="34" charset="0"/>
              <a:cs typeface="Arial" panose="020B0604020202020204" pitchFamily="34" charset="0"/>
            </a:rPr>
            <a:t>DISEÑO</a:t>
          </a:r>
          <a:r>
            <a:rPr lang="es-EC" sz="3200" b="1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s-EC" sz="32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C" sz="2400" b="0" dirty="0" smtClean="0">
              <a:latin typeface="Arial" panose="020B0604020202020204" pitchFamily="34" charset="0"/>
              <a:cs typeface="Arial" panose="020B0604020202020204" pitchFamily="34" charset="0"/>
            </a:rPr>
            <a:t>Objetivos, acciones y prácticas a implementar</a:t>
          </a:r>
          <a:endParaRPr lang="es-EC" sz="2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3EF235-2915-4701-B00E-15989A8CB7D2}" type="parTrans" cxnId="{4155F86E-CFE3-40E2-9DDE-BF488BC51A51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A4C344-6FC0-44BC-80F4-EC50DD6E0E50}" type="sibTrans" cxnId="{4155F86E-CFE3-40E2-9DDE-BF488BC51A51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88DF8C-F20F-414E-95EB-4E9C516D455F}">
      <dgm:prSet phldrT="[Texto]" custT="1"/>
      <dgm:spPr/>
      <dgm:t>
        <a:bodyPr/>
        <a:lstStyle/>
        <a:p>
          <a:r>
            <a:rPr lang="es-EC" sz="2800" b="1" dirty="0" smtClean="0">
              <a:latin typeface="Arial" panose="020B0604020202020204" pitchFamily="34" charset="0"/>
              <a:cs typeface="Arial" panose="020B0604020202020204" pitchFamily="34" charset="0"/>
            </a:rPr>
            <a:t>APLICACIÓN Y MODIFICACIÓN</a:t>
          </a:r>
          <a:br>
            <a:rPr lang="es-EC" sz="2800" b="1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C" sz="2400" b="0" i="0" dirty="0" smtClean="0">
              <a:latin typeface="Arial" panose="020B0604020202020204" pitchFamily="34" charset="0"/>
              <a:cs typeface="Arial" panose="020B0604020202020204" pitchFamily="34" charset="0"/>
            </a:rPr>
            <a:t>Divulgación, evaluación y adaptación.</a:t>
          </a:r>
          <a:endParaRPr lang="es-EC" sz="240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0C6011-1FC1-4925-91E7-22147186E23A}" type="parTrans" cxnId="{D6DC6D9F-3AF1-47D1-9390-6FF40FB665DA}">
      <dgm:prSet/>
      <dgm:spPr/>
      <dgm:t>
        <a:bodyPr/>
        <a:lstStyle/>
        <a:p>
          <a:endParaRPr lang="es-EC"/>
        </a:p>
      </dgm:t>
    </dgm:pt>
    <dgm:pt modelId="{1895FB71-22C6-4511-9D13-FA479A03C500}" type="sibTrans" cxnId="{D6DC6D9F-3AF1-47D1-9390-6FF40FB665DA}">
      <dgm:prSet/>
      <dgm:spPr/>
      <dgm:t>
        <a:bodyPr/>
        <a:lstStyle/>
        <a:p>
          <a:endParaRPr lang="es-EC"/>
        </a:p>
      </dgm:t>
    </dgm:pt>
    <dgm:pt modelId="{4571A19C-9ABB-4ED3-B5A0-83C5B8B95067}" type="pres">
      <dgm:prSet presAssocID="{F5229AA7-7DAF-4DB9-B303-C056334A6522}" presName="arrowDiagram" presStyleCnt="0">
        <dgm:presLayoutVars>
          <dgm:chMax val="5"/>
          <dgm:dir/>
          <dgm:resizeHandles val="exact"/>
        </dgm:presLayoutVars>
      </dgm:prSet>
      <dgm:spPr/>
    </dgm:pt>
    <dgm:pt modelId="{90F701A8-4019-4E44-9003-31854C266FB9}" type="pres">
      <dgm:prSet presAssocID="{F5229AA7-7DAF-4DB9-B303-C056334A6522}" presName="arrow" presStyleLbl="bgShp" presStyleIdx="0" presStyleCnt="1"/>
      <dgm:spPr/>
    </dgm:pt>
    <dgm:pt modelId="{43D87EAC-D33A-4AD2-93DA-05C1FC83605F}" type="pres">
      <dgm:prSet presAssocID="{F5229AA7-7DAF-4DB9-B303-C056334A6522}" presName="arrowDiagram4" presStyleCnt="0"/>
      <dgm:spPr/>
    </dgm:pt>
    <dgm:pt modelId="{AD7114E4-EFE2-4DC6-B81D-78AB73BDBB35}" type="pres">
      <dgm:prSet presAssocID="{BA4E8956-7F4B-4F3F-9C7A-7A7DB019DBBD}" presName="bullet4a" presStyleLbl="node1" presStyleIdx="0" presStyleCnt="4" custScaleX="358561" custScaleY="354756" custLinFactX="17120" custLinFactY="-35462" custLinFactNeighborX="100000" custLinFactNeighborY="-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7DD897E-95D3-47CA-A75B-3FB71949778F}" type="pres">
      <dgm:prSet presAssocID="{BA4E8956-7F4B-4F3F-9C7A-7A7DB019DBBD}" presName="textBox4a" presStyleLbl="revTx" presStyleIdx="0" presStyleCnt="4" custScaleX="123136" custLinFactNeighborX="30038" custLinFactNeighborY="160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28947E-0331-4673-8695-349F2741C003}" type="pres">
      <dgm:prSet presAssocID="{2677D6E6-FEC0-4FFE-B327-DC35BECCE837}" presName="bullet4b" presStyleLbl="node1" presStyleIdx="1" presStyleCnt="4" custScaleX="217188" custScaleY="217186" custLinFactX="28750" custLinFactNeighborX="100000" custLinFactNeighborY="-8066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1BCB2C1-9B73-48DD-8149-4BCB4F7152A6}" type="pres">
      <dgm:prSet presAssocID="{2677D6E6-FEC0-4FFE-B327-DC35BECCE837}" presName="textBox4b" presStyleLbl="revTx" presStyleIdx="1" presStyleCnt="4" custLinFactNeighborX="22716" custLinFactNeighborY="83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9BD80D-2CA0-40DA-9AAC-D0FB2BA23962}" type="pres">
      <dgm:prSet presAssocID="{2CA806DB-1D96-4D40-BCEE-2C446C249337}" presName="bullet4c" presStyleLbl="node1" presStyleIdx="2" presStyleCnt="4" custScaleX="165331" custScaleY="166332" custLinFactX="25266" custLinFactNeighborX="100000" custLinFactNeighborY="-6880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F2BF9C9-095F-465A-B145-E7E7FD1FBC83}" type="pres">
      <dgm:prSet presAssocID="{2CA806DB-1D96-4D40-BCEE-2C446C249337}" presName="textBox4c" presStyleLbl="revTx" presStyleIdx="2" presStyleCnt="4" custLinFactNeighborX="24468" custLinFactNeighborY="-67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47627C-8686-417E-8798-3E260DC70486}" type="pres">
      <dgm:prSet presAssocID="{C688DF8C-F20F-414E-95EB-4E9C516D455F}" presName="bullet4d" presStyleLbl="node1" presStyleIdx="3" presStyleCnt="4" custScaleX="131075" custScaleY="133011" custLinFactNeighborX="80920" custLinFactNeighborY="-5154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DCD829CF-2AF6-4FB9-88DF-7D902B6B7E6D}" type="pres">
      <dgm:prSet presAssocID="{C688DF8C-F20F-414E-95EB-4E9C516D455F}" presName="textBox4d" presStyleLbl="revTx" presStyleIdx="3" presStyleCnt="4" custScaleX="121801" custLinFactNeighborX="27877" custLinFactNeighborY="308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C9EFD1D-23E3-4D9B-88EE-BF9F5AF6BE8E}" srcId="{F5229AA7-7DAF-4DB9-B303-C056334A6522}" destId="{2677D6E6-FEC0-4FFE-B327-DC35BECCE837}" srcOrd="1" destOrd="0" parTransId="{09CCF91A-08C8-4E27-83E4-C1E9C02F81FD}" sibTransId="{3F6E1AAB-FFD1-4087-A91E-F963B03E48AC}"/>
    <dgm:cxn modelId="{4155F86E-CFE3-40E2-9DDE-BF488BC51A51}" srcId="{F5229AA7-7DAF-4DB9-B303-C056334A6522}" destId="{2CA806DB-1D96-4D40-BCEE-2C446C249337}" srcOrd="2" destOrd="0" parTransId="{523EF235-2915-4701-B00E-15989A8CB7D2}" sibTransId="{5CA4C344-6FC0-44BC-80F4-EC50DD6E0E50}"/>
    <dgm:cxn modelId="{0CA37B4E-3869-4920-9C31-ACFB4C64F751}" type="presOf" srcId="{BA4E8956-7F4B-4F3F-9C7A-7A7DB019DBBD}" destId="{B7DD897E-95D3-47CA-A75B-3FB71949778F}" srcOrd="0" destOrd="0" presId="urn:microsoft.com/office/officeart/2005/8/layout/arrow2"/>
    <dgm:cxn modelId="{A3CF5B22-4C45-4CB3-A114-31E3670744AD}" srcId="{F5229AA7-7DAF-4DB9-B303-C056334A6522}" destId="{BA4E8956-7F4B-4F3F-9C7A-7A7DB019DBBD}" srcOrd="0" destOrd="0" parTransId="{4160913F-7DFD-4E7A-8ACD-3FC1DECD1391}" sibTransId="{D7070FBB-5110-4664-A27E-471D3FFAE6B9}"/>
    <dgm:cxn modelId="{C1E85848-EF8E-4D24-81E9-972B9877A31F}" type="presOf" srcId="{F5229AA7-7DAF-4DB9-B303-C056334A6522}" destId="{4571A19C-9ABB-4ED3-B5A0-83C5B8B95067}" srcOrd="0" destOrd="0" presId="urn:microsoft.com/office/officeart/2005/8/layout/arrow2"/>
    <dgm:cxn modelId="{70A18441-48BB-4310-A6E0-6212A4707605}" type="presOf" srcId="{2677D6E6-FEC0-4FFE-B327-DC35BECCE837}" destId="{31BCB2C1-9B73-48DD-8149-4BCB4F7152A6}" srcOrd="0" destOrd="0" presId="urn:microsoft.com/office/officeart/2005/8/layout/arrow2"/>
    <dgm:cxn modelId="{6D1A8432-3814-417C-8093-C32A69A991FC}" type="presOf" srcId="{C688DF8C-F20F-414E-95EB-4E9C516D455F}" destId="{DCD829CF-2AF6-4FB9-88DF-7D902B6B7E6D}" srcOrd="0" destOrd="0" presId="urn:microsoft.com/office/officeart/2005/8/layout/arrow2"/>
    <dgm:cxn modelId="{D6DC6D9F-3AF1-47D1-9390-6FF40FB665DA}" srcId="{F5229AA7-7DAF-4DB9-B303-C056334A6522}" destId="{C688DF8C-F20F-414E-95EB-4E9C516D455F}" srcOrd="3" destOrd="0" parTransId="{5F0C6011-1FC1-4925-91E7-22147186E23A}" sibTransId="{1895FB71-22C6-4511-9D13-FA479A03C500}"/>
    <dgm:cxn modelId="{20E5CF22-8758-4122-BC2D-9691CC662304}" type="presOf" srcId="{2CA806DB-1D96-4D40-BCEE-2C446C249337}" destId="{DF2BF9C9-095F-465A-B145-E7E7FD1FBC83}" srcOrd="0" destOrd="0" presId="urn:microsoft.com/office/officeart/2005/8/layout/arrow2"/>
    <dgm:cxn modelId="{A90D9A20-8E50-4389-942C-65486DF5329C}" type="presParOf" srcId="{4571A19C-9ABB-4ED3-B5A0-83C5B8B95067}" destId="{90F701A8-4019-4E44-9003-31854C266FB9}" srcOrd="0" destOrd="0" presId="urn:microsoft.com/office/officeart/2005/8/layout/arrow2"/>
    <dgm:cxn modelId="{22277A88-24A4-46E9-A99B-BB1C7DA25AB2}" type="presParOf" srcId="{4571A19C-9ABB-4ED3-B5A0-83C5B8B95067}" destId="{43D87EAC-D33A-4AD2-93DA-05C1FC83605F}" srcOrd="1" destOrd="0" presId="urn:microsoft.com/office/officeart/2005/8/layout/arrow2"/>
    <dgm:cxn modelId="{43B1CD5B-0819-468B-A435-D76FBB6A314A}" type="presParOf" srcId="{43D87EAC-D33A-4AD2-93DA-05C1FC83605F}" destId="{AD7114E4-EFE2-4DC6-B81D-78AB73BDBB35}" srcOrd="0" destOrd="0" presId="urn:microsoft.com/office/officeart/2005/8/layout/arrow2"/>
    <dgm:cxn modelId="{28CD409D-6363-46FF-894E-F8B97C2140C2}" type="presParOf" srcId="{43D87EAC-D33A-4AD2-93DA-05C1FC83605F}" destId="{B7DD897E-95D3-47CA-A75B-3FB71949778F}" srcOrd="1" destOrd="0" presId="urn:microsoft.com/office/officeart/2005/8/layout/arrow2"/>
    <dgm:cxn modelId="{0B741C40-E2FA-49AC-84EE-2F715C853ED1}" type="presParOf" srcId="{43D87EAC-D33A-4AD2-93DA-05C1FC83605F}" destId="{6428947E-0331-4673-8695-349F2741C003}" srcOrd="2" destOrd="0" presId="urn:microsoft.com/office/officeart/2005/8/layout/arrow2"/>
    <dgm:cxn modelId="{9C7DB8D2-B2EC-4A50-B16C-58B02B13B2F4}" type="presParOf" srcId="{43D87EAC-D33A-4AD2-93DA-05C1FC83605F}" destId="{31BCB2C1-9B73-48DD-8149-4BCB4F7152A6}" srcOrd="3" destOrd="0" presId="urn:microsoft.com/office/officeart/2005/8/layout/arrow2"/>
    <dgm:cxn modelId="{275B7A2C-5086-43EB-952C-6C87EA20D2EB}" type="presParOf" srcId="{43D87EAC-D33A-4AD2-93DA-05C1FC83605F}" destId="{329BD80D-2CA0-40DA-9AAC-D0FB2BA23962}" srcOrd="4" destOrd="0" presId="urn:microsoft.com/office/officeart/2005/8/layout/arrow2"/>
    <dgm:cxn modelId="{9BAA1432-DA2D-444F-B2A3-C6AB5989F903}" type="presParOf" srcId="{43D87EAC-D33A-4AD2-93DA-05C1FC83605F}" destId="{DF2BF9C9-095F-465A-B145-E7E7FD1FBC83}" srcOrd="5" destOrd="0" presId="urn:microsoft.com/office/officeart/2005/8/layout/arrow2"/>
    <dgm:cxn modelId="{E4ACC422-F76C-4849-BF5C-3F22D97BD3A7}" type="presParOf" srcId="{43D87EAC-D33A-4AD2-93DA-05C1FC83605F}" destId="{FA47627C-8686-417E-8798-3E260DC70486}" srcOrd="6" destOrd="0" presId="urn:microsoft.com/office/officeart/2005/8/layout/arrow2"/>
    <dgm:cxn modelId="{E7C9B7C1-3433-43BC-A576-2DBBB3ADD331}" type="presParOf" srcId="{43D87EAC-D33A-4AD2-93DA-05C1FC83605F}" destId="{DCD829CF-2AF6-4FB9-88DF-7D902B6B7E6D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29DF4-0FCB-4166-9BA0-CA569297407D}">
      <dsp:nvSpPr>
        <dsp:cNvPr id="0" name=""/>
        <dsp:cNvSpPr/>
      </dsp:nvSpPr>
      <dsp:spPr>
        <a:xfrm>
          <a:off x="0" y="3454697"/>
          <a:ext cx="5125165" cy="163566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Factor Humano</a:t>
          </a:r>
          <a:endParaRPr lang="es-EC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Administración - Gestión</a:t>
          </a:r>
          <a:endParaRPr lang="es-EC" sz="2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Recurso - Talento </a:t>
          </a:r>
          <a:endParaRPr lang="es-EC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641" y="3492338"/>
        <a:ext cx="5049883" cy="1209885"/>
      </dsp:txXfrm>
    </dsp:sp>
    <dsp:sp modelId="{70BDCDB7-0F5A-47CC-86E4-2666ECC597C8}">
      <dsp:nvSpPr>
        <dsp:cNvPr id="0" name=""/>
        <dsp:cNvSpPr/>
      </dsp:nvSpPr>
      <dsp:spPr>
        <a:xfrm>
          <a:off x="2742649" y="2631781"/>
          <a:ext cx="4804138" cy="4804138"/>
        </a:xfrm>
        <a:prstGeom prst="leftCircularArrow">
          <a:avLst>
            <a:gd name="adj1" fmla="val 2336"/>
            <a:gd name="adj2" fmla="val 282057"/>
            <a:gd name="adj3" fmla="val 2050165"/>
            <a:gd name="adj4" fmla="val 9017086"/>
            <a:gd name="adj5" fmla="val 2726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0A1576-4145-4B07-B0B5-4310C11BF0C9}">
      <dsp:nvSpPr>
        <dsp:cNvPr id="0" name=""/>
        <dsp:cNvSpPr/>
      </dsp:nvSpPr>
      <dsp:spPr>
        <a:xfrm>
          <a:off x="1579681" y="4904105"/>
          <a:ext cx="3168876" cy="1260157"/>
        </a:xfrm>
        <a:prstGeom prst="roundRect">
          <a:avLst>
            <a:gd name="adj" fmla="val 10000"/>
          </a:avLst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EVOLUCIÓN TEÓRICO-PRÁCTICA</a:t>
          </a:r>
          <a:endParaRPr lang="es-EC" sz="30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16590" y="4941014"/>
        <a:ext cx="3095058" cy="1186339"/>
      </dsp:txXfrm>
    </dsp:sp>
    <dsp:sp modelId="{9CBBC74A-0C33-43B9-8B3E-FAA047EC0D3F}">
      <dsp:nvSpPr>
        <dsp:cNvPr id="0" name=""/>
        <dsp:cNvSpPr/>
      </dsp:nvSpPr>
      <dsp:spPr>
        <a:xfrm>
          <a:off x="5773073" y="2692715"/>
          <a:ext cx="4259016" cy="272851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Referente (</a:t>
          </a:r>
          <a:r>
            <a:rPr lang="es-EC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Japón</a:t>
          </a:r>
          <a:r>
            <a:rPr lang="es-EC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).</a:t>
          </a:r>
          <a:endParaRPr lang="es-EC" sz="2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Escuela culturalista (</a:t>
          </a:r>
          <a:r>
            <a:rPr lang="es-EC" sz="2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Abegglen</a:t>
          </a:r>
          <a:r>
            <a:rPr lang="es-EC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 1958)  .</a:t>
          </a:r>
          <a:endParaRPr lang="es-EC" sz="2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Escuela estructuralista (</a:t>
          </a:r>
          <a:r>
            <a:rPr lang="es-EC" sz="2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Koike</a:t>
          </a:r>
          <a:r>
            <a:rPr lang="es-EC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, 1988).</a:t>
          </a:r>
          <a:endParaRPr lang="es-EC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35864" y="3340188"/>
        <a:ext cx="4133434" cy="2018250"/>
      </dsp:txXfrm>
    </dsp:sp>
    <dsp:sp modelId="{A2491145-EC63-456E-AB0A-29BE9B703355}">
      <dsp:nvSpPr>
        <dsp:cNvPr id="0" name=""/>
        <dsp:cNvSpPr/>
      </dsp:nvSpPr>
      <dsp:spPr>
        <a:xfrm>
          <a:off x="7906936" y="956183"/>
          <a:ext cx="4341460" cy="4341460"/>
        </a:xfrm>
        <a:prstGeom prst="circularArrow">
          <a:avLst>
            <a:gd name="adj1" fmla="val 2585"/>
            <a:gd name="adj2" fmla="val 313921"/>
            <a:gd name="adj3" fmla="val 19810205"/>
            <a:gd name="adj4" fmla="val 12875148"/>
            <a:gd name="adj5" fmla="val 3016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7257205-14AC-4098-9CF4-6EF3081B9B57}">
      <dsp:nvSpPr>
        <dsp:cNvPr id="0" name=""/>
        <dsp:cNvSpPr/>
      </dsp:nvSpPr>
      <dsp:spPr>
        <a:xfrm>
          <a:off x="6806214" y="1963737"/>
          <a:ext cx="3168876" cy="1260157"/>
        </a:xfrm>
        <a:prstGeom prst="roundRect">
          <a:avLst>
            <a:gd name="adj" fmla="val 10000"/>
          </a:avLst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0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ECONOMÍAS DE PRIMER MUNDO</a:t>
          </a:r>
          <a:endParaRPr lang="es-EC" sz="30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43123" y="2000646"/>
        <a:ext cx="3095058" cy="1186339"/>
      </dsp:txXfrm>
    </dsp:sp>
    <dsp:sp modelId="{0BC21206-3332-4AB6-9F0A-065D8E2F401A}">
      <dsp:nvSpPr>
        <dsp:cNvPr id="0" name=""/>
        <dsp:cNvSpPr/>
      </dsp:nvSpPr>
      <dsp:spPr>
        <a:xfrm>
          <a:off x="10534665" y="3607110"/>
          <a:ext cx="3564985" cy="151384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Modelos de gestión no aplicados. </a:t>
          </a:r>
          <a:endParaRPr lang="es-EC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569503" y="3641948"/>
        <a:ext cx="3495309" cy="1119776"/>
      </dsp:txXfrm>
    </dsp:sp>
    <dsp:sp modelId="{45968979-589A-4603-BEA0-4195E088F124}">
      <dsp:nvSpPr>
        <dsp:cNvPr id="0" name=""/>
        <dsp:cNvSpPr/>
      </dsp:nvSpPr>
      <dsp:spPr>
        <a:xfrm>
          <a:off x="11301751" y="4904105"/>
          <a:ext cx="3168876" cy="1260157"/>
        </a:xfrm>
        <a:prstGeom prst="roundRect">
          <a:avLst>
            <a:gd name="adj" fmla="val 10000"/>
          </a:avLst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ECUADOR</a:t>
          </a:r>
          <a:endParaRPr lang="es-EC" sz="32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338660" y="4941014"/>
        <a:ext cx="3095058" cy="118633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8873A9-6ED7-45D0-A0A1-51707E492EF0}">
      <dsp:nvSpPr>
        <dsp:cNvPr id="0" name=""/>
        <dsp:cNvSpPr/>
      </dsp:nvSpPr>
      <dsp:spPr>
        <a:xfrm>
          <a:off x="-10027497" y="-1530392"/>
          <a:ext cx="11927019" cy="11927019"/>
        </a:xfrm>
        <a:prstGeom prst="blockArc">
          <a:avLst>
            <a:gd name="adj1" fmla="val 18900000"/>
            <a:gd name="adj2" fmla="val 2700000"/>
            <a:gd name="adj3" fmla="val 181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3BE459-60CF-497A-A03C-9B2132DA341A}">
      <dsp:nvSpPr>
        <dsp:cNvPr id="0" name=""/>
        <dsp:cNvSpPr/>
      </dsp:nvSpPr>
      <dsp:spPr>
        <a:xfrm>
          <a:off x="993205" y="681636"/>
          <a:ext cx="16249361" cy="136398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82660" tIns="81280" rIns="81280" bIns="81280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EXISTENCIA DE RELACIÓN POSITIVA MEDIA ENTRE VARIABLES (MODELOS).</a:t>
          </a:r>
          <a:endParaRPr lang="es-EC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3205" y="681636"/>
        <a:ext cx="16249361" cy="1363981"/>
      </dsp:txXfrm>
    </dsp:sp>
    <dsp:sp modelId="{139DBF17-D6D6-46A5-9FAF-1ED143B1BFEF}">
      <dsp:nvSpPr>
        <dsp:cNvPr id="0" name=""/>
        <dsp:cNvSpPr/>
      </dsp:nvSpPr>
      <dsp:spPr>
        <a:xfrm>
          <a:off x="140717" y="511138"/>
          <a:ext cx="1704976" cy="170497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F10F655-6B1C-4F8C-AAB6-6F1ED797DF2F}">
      <dsp:nvSpPr>
        <dsp:cNvPr id="0" name=""/>
        <dsp:cNvSpPr/>
      </dsp:nvSpPr>
      <dsp:spPr>
        <a:xfrm>
          <a:off x="1676371" y="2705102"/>
          <a:ext cx="15467359" cy="136398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82660" tIns="81280" rIns="81280" bIns="81280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RELACIÓN ENTRE DIMENSIONES OSCILAN ENTRE CORRELACIONES POSITIVAS MEDIAS. </a:t>
          </a:r>
          <a:endParaRPr lang="es-EC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76371" y="2705102"/>
        <a:ext cx="15467359" cy="1363981"/>
      </dsp:txXfrm>
    </dsp:sp>
    <dsp:sp modelId="{6FF91E97-09F3-491D-BA7B-4A939811FC67}">
      <dsp:nvSpPr>
        <dsp:cNvPr id="0" name=""/>
        <dsp:cNvSpPr/>
      </dsp:nvSpPr>
      <dsp:spPr>
        <a:xfrm>
          <a:off x="922719" y="2557465"/>
          <a:ext cx="1704976" cy="170497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9D573B6-A658-42EB-A9F5-79950B439007}">
      <dsp:nvSpPr>
        <dsp:cNvPr id="0" name=""/>
        <dsp:cNvSpPr/>
      </dsp:nvSpPr>
      <dsp:spPr>
        <a:xfrm>
          <a:off x="1676371" y="4681171"/>
          <a:ext cx="15467359" cy="136398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82660" tIns="81280" rIns="81280" bIns="81280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INVESTIGACIONES PRECEDENTES Y CONTEXTO NACIONAL.</a:t>
          </a:r>
        </a:p>
      </dsp:txBody>
      <dsp:txXfrm>
        <a:off x="1676371" y="4681171"/>
        <a:ext cx="15467359" cy="1363981"/>
      </dsp:txXfrm>
    </dsp:sp>
    <dsp:sp modelId="{FB37C6EC-E72B-43C0-BAEE-322975208FB5}">
      <dsp:nvSpPr>
        <dsp:cNvPr id="0" name=""/>
        <dsp:cNvSpPr/>
      </dsp:nvSpPr>
      <dsp:spPr>
        <a:xfrm>
          <a:off x="922719" y="4603792"/>
          <a:ext cx="1704976" cy="170497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F244412-CC8C-4A49-9126-140540B8AFBB}">
      <dsp:nvSpPr>
        <dsp:cNvPr id="0" name=""/>
        <dsp:cNvSpPr/>
      </dsp:nvSpPr>
      <dsp:spPr>
        <a:xfrm>
          <a:off x="993205" y="6743702"/>
          <a:ext cx="16249361" cy="151781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82660" tIns="81280" rIns="81280" bIns="81280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ACCIONES ENFOCADAS AL COMPONENTE AFECTIVO. </a:t>
          </a:r>
          <a:endParaRPr lang="es-EC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3205" y="6743702"/>
        <a:ext cx="16249361" cy="1517811"/>
      </dsp:txXfrm>
    </dsp:sp>
    <dsp:sp modelId="{07FEC982-3051-436D-99F5-4C144177FBA1}">
      <dsp:nvSpPr>
        <dsp:cNvPr id="0" name=""/>
        <dsp:cNvSpPr/>
      </dsp:nvSpPr>
      <dsp:spPr>
        <a:xfrm>
          <a:off x="140717" y="6650119"/>
          <a:ext cx="1704976" cy="170497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CBE10-FD3E-45C8-91D3-20E02CCC75F8}">
      <dsp:nvSpPr>
        <dsp:cNvPr id="0" name=""/>
        <dsp:cNvSpPr/>
      </dsp:nvSpPr>
      <dsp:spPr>
        <a:xfrm>
          <a:off x="830256" y="1751116"/>
          <a:ext cx="3510869" cy="223699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C7D02E-D9F3-4828-849E-4B8EEF44BF3F}">
      <dsp:nvSpPr>
        <dsp:cNvPr id="0" name=""/>
        <dsp:cNvSpPr/>
      </dsp:nvSpPr>
      <dsp:spPr>
        <a:xfrm>
          <a:off x="4036550" y="1319732"/>
          <a:ext cx="1774294" cy="184669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4° MOTOR PRODUCTIVO DEL PAÍS 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88517" y="1371699"/>
        <a:ext cx="1670360" cy="1742756"/>
      </dsp:txXfrm>
    </dsp:sp>
    <dsp:sp modelId="{9873BDEC-D80F-49FD-B0F7-4436BDF93C41}">
      <dsp:nvSpPr>
        <dsp:cNvPr id="0" name=""/>
        <dsp:cNvSpPr/>
      </dsp:nvSpPr>
      <dsp:spPr>
        <a:xfrm>
          <a:off x="793044" y="271551"/>
          <a:ext cx="3741774" cy="545927"/>
        </a:xfrm>
        <a:prstGeom prst="rect">
          <a:avLst/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SECTOR TEXTIL</a:t>
          </a:r>
          <a:endParaRPr lang="es-EC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3044" y="271551"/>
        <a:ext cx="3741774" cy="545927"/>
      </dsp:txXfrm>
    </dsp:sp>
    <dsp:sp modelId="{B34625D5-6C30-4078-8E9D-8B51D3893DCA}">
      <dsp:nvSpPr>
        <dsp:cNvPr id="0" name=""/>
        <dsp:cNvSpPr/>
      </dsp:nvSpPr>
      <dsp:spPr>
        <a:xfrm>
          <a:off x="6378236" y="549613"/>
          <a:ext cx="3741774" cy="317038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9F2A20-1BC9-43A0-B999-1B785588A95F}">
      <dsp:nvSpPr>
        <dsp:cNvPr id="0" name=""/>
        <dsp:cNvSpPr/>
      </dsp:nvSpPr>
      <dsp:spPr>
        <a:xfrm>
          <a:off x="9624661" y="1086384"/>
          <a:ext cx="1774294" cy="184669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2015 – 2017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(DECREC 28.4%)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2019 (19.68%) 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676628" y="1138351"/>
        <a:ext cx="1670360" cy="1742756"/>
      </dsp:txXfrm>
    </dsp:sp>
    <dsp:sp modelId="{0BAC1C58-F736-48EB-95E7-4E63AFF65C2C}">
      <dsp:nvSpPr>
        <dsp:cNvPr id="0" name=""/>
        <dsp:cNvSpPr/>
      </dsp:nvSpPr>
      <dsp:spPr>
        <a:xfrm>
          <a:off x="6381154" y="38203"/>
          <a:ext cx="3741774" cy="545927"/>
        </a:xfrm>
        <a:prstGeom prst="rect">
          <a:avLst/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VENTAS DECRECIENTES</a:t>
          </a:r>
          <a:endParaRPr lang="es-EC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81154" y="38203"/>
        <a:ext cx="3741774" cy="545927"/>
      </dsp:txXfrm>
    </dsp:sp>
    <dsp:sp modelId="{66A0B1A8-CFC6-4BA4-B4CD-66F194FF7D14}">
      <dsp:nvSpPr>
        <dsp:cNvPr id="0" name=""/>
        <dsp:cNvSpPr/>
      </dsp:nvSpPr>
      <dsp:spPr>
        <a:xfrm>
          <a:off x="647793" y="5748310"/>
          <a:ext cx="3748397" cy="228977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651226-4DE4-4E08-A0D1-3C6E5446B342}">
      <dsp:nvSpPr>
        <dsp:cNvPr id="0" name=""/>
        <dsp:cNvSpPr/>
      </dsp:nvSpPr>
      <dsp:spPr>
        <a:xfrm>
          <a:off x="3715178" y="5583222"/>
          <a:ext cx="2046950" cy="184669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2° SECTOR CON MÁS PLAZAS DE TRABAJO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(DISMINUCIÓN 9% 2019)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69266" y="5637310"/>
        <a:ext cx="1938774" cy="1738514"/>
      </dsp:txXfrm>
    </dsp:sp>
    <dsp:sp modelId="{F9EFF99D-FC31-477E-8C2C-2986ADA07442}">
      <dsp:nvSpPr>
        <dsp:cNvPr id="0" name=""/>
        <dsp:cNvSpPr/>
      </dsp:nvSpPr>
      <dsp:spPr>
        <a:xfrm>
          <a:off x="647775" y="4292906"/>
          <a:ext cx="3741774" cy="545927"/>
        </a:xfrm>
        <a:prstGeom prst="rect">
          <a:avLst/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ACCIONES</a:t>
          </a:r>
          <a:endParaRPr lang="es-EC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7775" y="4292906"/>
        <a:ext cx="3741774" cy="545927"/>
      </dsp:txXfrm>
    </dsp:sp>
    <dsp:sp modelId="{D2B71DAE-3213-4329-BEF6-F109F97F42AF}">
      <dsp:nvSpPr>
        <dsp:cNvPr id="0" name=""/>
        <dsp:cNvSpPr/>
      </dsp:nvSpPr>
      <dsp:spPr>
        <a:xfrm>
          <a:off x="6329519" y="4826299"/>
          <a:ext cx="3741774" cy="317038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7A474C-86D2-471C-ABEB-EBB9CC73E173}">
      <dsp:nvSpPr>
        <dsp:cNvPr id="0" name=""/>
        <dsp:cNvSpPr/>
      </dsp:nvSpPr>
      <dsp:spPr>
        <a:xfrm>
          <a:off x="9338872" y="5363070"/>
          <a:ext cx="2248439" cy="184669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AFECTANDO: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PRODUCTIVIDAD Y EFICIENCIA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COMPETITIVIDAD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92960" y="5417158"/>
        <a:ext cx="2140263" cy="1738514"/>
      </dsp:txXfrm>
    </dsp:sp>
    <dsp:sp modelId="{9F5D748E-0B45-4B99-B0FE-E84EDF949B9B}">
      <dsp:nvSpPr>
        <dsp:cNvPr id="0" name=""/>
        <dsp:cNvSpPr/>
      </dsp:nvSpPr>
      <dsp:spPr>
        <a:xfrm>
          <a:off x="6332438" y="4314890"/>
          <a:ext cx="3741774" cy="545927"/>
        </a:xfrm>
        <a:prstGeom prst="rect">
          <a:avLst/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ESCAZA INNOVACIÓN EN GESTIÓN</a:t>
          </a:r>
          <a:endParaRPr lang="es-EC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32438" y="4314890"/>
        <a:ext cx="3741774" cy="5459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99CDE4-3344-41EE-B045-CFD077981C85}">
      <dsp:nvSpPr>
        <dsp:cNvPr id="0" name=""/>
        <dsp:cNvSpPr/>
      </dsp:nvSpPr>
      <dsp:spPr>
        <a:xfrm>
          <a:off x="17247162" y="2205030"/>
          <a:ext cx="202637" cy="3750387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7CA16-F009-4729-A4A6-8447D6960CBD}">
      <dsp:nvSpPr>
        <dsp:cNvPr id="0" name=""/>
        <dsp:cNvSpPr/>
      </dsp:nvSpPr>
      <dsp:spPr>
        <a:xfrm>
          <a:off x="8933961" y="1977082"/>
          <a:ext cx="5524988" cy="4206284"/>
        </a:xfrm>
        <a:prstGeom prst="frame">
          <a:avLst>
            <a:gd name="adj1" fmla="val 5450"/>
          </a:avLst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979BA7-0CF6-414A-889C-E234E9980CB4}">
      <dsp:nvSpPr>
        <dsp:cNvPr id="0" name=""/>
        <dsp:cNvSpPr/>
      </dsp:nvSpPr>
      <dsp:spPr>
        <a:xfrm>
          <a:off x="203371" y="1944288"/>
          <a:ext cx="5270276" cy="4257515"/>
        </a:xfrm>
        <a:prstGeom prst="frame">
          <a:avLst>
            <a:gd name="adj1" fmla="val 5450"/>
          </a:avLst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D7E1A-2466-4FCC-8B67-98B8704D15EF}">
      <dsp:nvSpPr>
        <dsp:cNvPr id="0" name=""/>
        <dsp:cNvSpPr/>
      </dsp:nvSpPr>
      <dsp:spPr>
        <a:xfrm>
          <a:off x="8084114" y="2197851"/>
          <a:ext cx="202637" cy="3750387"/>
        </a:xfrm>
        <a:prstGeom prst="rect">
          <a:avLst/>
        </a:prstGeom>
        <a:solidFill>
          <a:schemeClr val="dk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4227F9-9848-445E-9F29-8F7A6D7E2262}">
      <dsp:nvSpPr>
        <dsp:cNvPr id="0" name=""/>
        <dsp:cNvSpPr/>
      </dsp:nvSpPr>
      <dsp:spPr>
        <a:xfrm>
          <a:off x="733" y="1748477"/>
          <a:ext cx="5067638" cy="354753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2E15C34-5D14-41AE-BE1B-F2997BB35CF4}">
      <dsp:nvSpPr>
        <dsp:cNvPr id="0" name=""/>
        <dsp:cNvSpPr/>
      </dsp:nvSpPr>
      <dsp:spPr>
        <a:xfrm>
          <a:off x="369014" y="5490388"/>
          <a:ext cx="4861595" cy="445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0" tIns="95250" rIns="25400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IMPACTO ACADÉMICO</a:t>
          </a:r>
          <a:endParaRPr lang="es-EC" sz="2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9014" y="5490388"/>
        <a:ext cx="4861595" cy="445174"/>
      </dsp:txXfrm>
    </dsp:sp>
    <dsp:sp modelId="{1440F74D-4231-4D47-9F01-3930DDDA7BDD}">
      <dsp:nvSpPr>
        <dsp:cNvPr id="0" name=""/>
        <dsp:cNvSpPr/>
      </dsp:nvSpPr>
      <dsp:spPr>
        <a:xfrm>
          <a:off x="5743237" y="2014082"/>
          <a:ext cx="2314914" cy="3750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Ampliar conocimiento en el contexto ecuatoriano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Desarrollar futuras líneas de investigación</a:t>
          </a:r>
          <a:b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endParaRPr lang="es-EC" sz="24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43237" y="2014082"/>
        <a:ext cx="2314914" cy="3750387"/>
      </dsp:txXfrm>
    </dsp:sp>
    <dsp:sp modelId="{514C569B-BBB9-4411-9889-EE10886B4A7E}">
      <dsp:nvSpPr>
        <dsp:cNvPr id="0" name=""/>
        <dsp:cNvSpPr/>
      </dsp:nvSpPr>
      <dsp:spPr>
        <a:xfrm>
          <a:off x="8591606" y="1755656"/>
          <a:ext cx="5067638" cy="354753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1286502-9E58-4796-873C-AC36A9900F23}">
      <dsp:nvSpPr>
        <dsp:cNvPr id="0" name=""/>
        <dsp:cNvSpPr/>
      </dsp:nvSpPr>
      <dsp:spPr>
        <a:xfrm>
          <a:off x="8972555" y="5497565"/>
          <a:ext cx="5501624" cy="469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0" tIns="95250" rIns="25400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CONVENIENCIA EMPRESARIAL</a:t>
          </a:r>
          <a:endParaRPr lang="es-EC" sz="2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72555" y="5497565"/>
        <a:ext cx="5501624" cy="469227"/>
      </dsp:txXfrm>
    </dsp:sp>
    <dsp:sp modelId="{983B0631-2A04-43B4-AFE0-416F0395DBBF}">
      <dsp:nvSpPr>
        <dsp:cNvPr id="0" name=""/>
        <dsp:cNvSpPr/>
      </dsp:nvSpPr>
      <dsp:spPr>
        <a:xfrm>
          <a:off x="14687560" y="1785455"/>
          <a:ext cx="2409512" cy="4663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Diagnóstico interno</a:t>
          </a:r>
          <a:b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Generar prácticas internas</a:t>
          </a:r>
          <a:b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Disminuir la rotación de personal</a:t>
          </a:r>
          <a:b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Aumentar la eficiencia y productividad</a:t>
          </a:r>
          <a:b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endParaRPr lang="es-EC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687560" y="1785455"/>
        <a:ext cx="2409512" cy="46634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14ACE6-8EA8-405B-B3A4-FC7834874BC4}">
      <dsp:nvSpPr>
        <dsp:cNvPr id="0" name=""/>
        <dsp:cNvSpPr/>
      </dsp:nvSpPr>
      <dsp:spPr>
        <a:xfrm>
          <a:off x="0" y="3412"/>
          <a:ext cx="15773400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46AE55-B009-4258-A920-1C32EE9D9D48}">
      <dsp:nvSpPr>
        <dsp:cNvPr id="0" name=""/>
        <dsp:cNvSpPr/>
      </dsp:nvSpPr>
      <dsp:spPr>
        <a:xfrm>
          <a:off x="0" y="0"/>
          <a:ext cx="3154680" cy="6981784"/>
        </a:xfrm>
        <a:prstGeom prst="rect">
          <a:avLst/>
        </a:prstGeom>
        <a:solidFill>
          <a:schemeClr val="dk1"/>
        </a:solidFill>
        <a:ln w="2540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just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CO" sz="28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OG. </a:t>
          </a:r>
          <a:r>
            <a:rPr lang="es-CO" sz="2800" b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Establecer la relación entre el marketing interno y el compromiso organizacional en las grandes empresas del sector textil en las ciudades de Quito y Sangolquí.</a:t>
          </a:r>
          <a:endParaRPr lang="es-EC" sz="280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3154680" cy="6981784"/>
      </dsp:txXfrm>
    </dsp:sp>
    <dsp:sp modelId="{2EB55A72-5CFE-4CE2-A49E-40666CAA9352}">
      <dsp:nvSpPr>
        <dsp:cNvPr id="0" name=""/>
        <dsp:cNvSpPr/>
      </dsp:nvSpPr>
      <dsp:spPr>
        <a:xfrm>
          <a:off x="3391281" y="64434"/>
          <a:ext cx="12382119" cy="1220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just" defTabSz="11557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CO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OE1. </a:t>
          </a:r>
          <a:r>
            <a:rPr lang="es-CO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Identificar las teorías y modelos de marketing interno y compromiso organizacional que sustentan la investigación. </a:t>
          </a:r>
          <a:endParaRPr lang="es-EC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91281" y="64434"/>
        <a:ext cx="12382119" cy="1220448"/>
      </dsp:txXfrm>
    </dsp:sp>
    <dsp:sp modelId="{3070E4DF-3B8E-48D2-8A00-33901EC36562}">
      <dsp:nvSpPr>
        <dsp:cNvPr id="0" name=""/>
        <dsp:cNvSpPr/>
      </dsp:nvSpPr>
      <dsp:spPr>
        <a:xfrm>
          <a:off x="3154680" y="1284883"/>
          <a:ext cx="12618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911FF7-4E23-4DEB-90CA-15689DF85E29}">
      <dsp:nvSpPr>
        <dsp:cNvPr id="0" name=""/>
        <dsp:cNvSpPr/>
      </dsp:nvSpPr>
      <dsp:spPr>
        <a:xfrm>
          <a:off x="3391281" y="1345905"/>
          <a:ext cx="12382119" cy="1220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just" defTabSz="11557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CO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OE2. </a:t>
          </a:r>
          <a:r>
            <a:rPr lang="es-CO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Indagar mediante el análisis </a:t>
          </a:r>
          <a:r>
            <a:rPr lang="es-CO" sz="2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univariado</a:t>
          </a:r>
          <a:r>
            <a:rPr lang="es-CO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 las percepciones de los colaboradores sobre las variables marketing interno y compromiso organizacional. </a:t>
          </a:r>
          <a:endParaRPr lang="es-EC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91281" y="1345905"/>
        <a:ext cx="12382119" cy="1220448"/>
      </dsp:txXfrm>
    </dsp:sp>
    <dsp:sp modelId="{48FBA75E-5625-4B7D-B3C3-BF59FFEDBA99}">
      <dsp:nvSpPr>
        <dsp:cNvPr id="0" name=""/>
        <dsp:cNvSpPr/>
      </dsp:nvSpPr>
      <dsp:spPr>
        <a:xfrm>
          <a:off x="3154680" y="2566354"/>
          <a:ext cx="12618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68B5F7E-60D2-4FA2-966A-1D14D5CA8736}">
      <dsp:nvSpPr>
        <dsp:cNvPr id="0" name=""/>
        <dsp:cNvSpPr/>
      </dsp:nvSpPr>
      <dsp:spPr>
        <a:xfrm>
          <a:off x="3391281" y="2627376"/>
          <a:ext cx="12382119" cy="17309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just" defTabSz="11557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CO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OE3. </a:t>
          </a:r>
          <a:r>
            <a:rPr lang="es-CO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Realizar el análisis estadístico correlacional (análisis </a:t>
          </a:r>
          <a:r>
            <a:rPr lang="es-CO" sz="2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bivariado</a:t>
          </a:r>
          <a:r>
            <a:rPr lang="es-CO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) para las variables marketing interno y compromiso organizacional y entre las diversas dimensiones que las componen. </a:t>
          </a:r>
          <a:endParaRPr lang="es-EC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91281" y="2627376"/>
        <a:ext cx="12382119" cy="1730974"/>
      </dsp:txXfrm>
    </dsp:sp>
    <dsp:sp modelId="{F5EEE09F-8C44-42F2-9F32-CF2EB036E920}">
      <dsp:nvSpPr>
        <dsp:cNvPr id="0" name=""/>
        <dsp:cNvSpPr/>
      </dsp:nvSpPr>
      <dsp:spPr>
        <a:xfrm>
          <a:off x="3154680" y="4358351"/>
          <a:ext cx="12618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31098E8-181A-40EE-9186-E094F537B8C0}">
      <dsp:nvSpPr>
        <dsp:cNvPr id="0" name=""/>
        <dsp:cNvSpPr/>
      </dsp:nvSpPr>
      <dsp:spPr>
        <a:xfrm>
          <a:off x="3391281" y="4419373"/>
          <a:ext cx="12382119" cy="1220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just" defTabSz="11557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CO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OE4. </a:t>
          </a:r>
          <a:r>
            <a:rPr lang="es-CO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Determinar teóricamente las etapas generales del proceso de creación del plan de marketing interno, que guíen el accionar de las empresas.</a:t>
          </a:r>
          <a:endParaRPr lang="es-EC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91281" y="4419373"/>
        <a:ext cx="12382119" cy="1220448"/>
      </dsp:txXfrm>
    </dsp:sp>
    <dsp:sp modelId="{B7F39777-19B2-4569-B432-40F2B5F36818}">
      <dsp:nvSpPr>
        <dsp:cNvPr id="0" name=""/>
        <dsp:cNvSpPr/>
      </dsp:nvSpPr>
      <dsp:spPr>
        <a:xfrm>
          <a:off x="3154680" y="5639822"/>
          <a:ext cx="12618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45D021-E14C-4024-9EE1-205BDCB6FDDA}">
      <dsp:nvSpPr>
        <dsp:cNvPr id="0" name=""/>
        <dsp:cNvSpPr/>
      </dsp:nvSpPr>
      <dsp:spPr>
        <a:xfrm>
          <a:off x="3391281" y="5700844"/>
          <a:ext cx="12382119" cy="12204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just" defTabSz="11557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CO" sz="2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OE5. </a:t>
          </a:r>
          <a:r>
            <a:rPr lang="es-CO" sz="2600" kern="1200" dirty="0" smtClean="0">
              <a:latin typeface="Arial" panose="020B0604020202020204" pitchFamily="34" charset="0"/>
              <a:cs typeface="Arial" panose="020B0604020202020204" pitchFamily="34" charset="0"/>
            </a:rPr>
            <a:t>Establecer conclusiones del análisis de datos y recomendaciones genéricas de acción que aporten al desarrollo de futuras investigaciones.   </a:t>
          </a:r>
          <a:endParaRPr lang="es-EC" sz="2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91281" y="5700844"/>
        <a:ext cx="12382119" cy="1220448"/>
      </dsp:txXfrm>
    </dsp:sp>
    <dsp:sp modelId="{78734652-D55B-4783-98C9-81CDF82CBB0A}">
      <dsp:nvSpPr>
        <dsp:cNvPr id="0" name=""/>
        <dsp:cNvSpPr/>
      </dsp:nvSpPr>
      <dsp:spPr>
        <a:xfrm>
          <a:off x="3154680" y="6921293"/>
          <a:ext cx="12618720" cy="0"/>
        </a:xfrm>
        <a:prstGeom prst="line">
          <a:avLst/>
        </a:prstGeom>
        <a:solidFill>
          <a:schemeClr val="dk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64941C-2164-48BB-AFBE-6203F567A724}">
      <dsp:nvSpPr>
        <dsp:cNvPr id="0" name=""/>
        <dsp:cNvSpPr/>
      </dsp:nvSpPr>
      <dsp:spPr>
        <a:xfrm>
          <a:off x="3768003" y="1852792"/>
          <a:ext cx="4649390" cy="464939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MARKETING INTERNO</a:t>
          </a:r>
          <a:endParaRPr lang="es-EC" sz="2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48890" y="2533679"/>
        <a:ext cx="3287616" cy="3287616"/>
      </dsp:txXfrm>
    </dsp:sp>
    <dsp:sp modelId="{6840093C-153B-405B-B959-900EC39067A6}">
      <dsp:nvSpPr>
        <dsp:cNvPr id="0" name=""/>
        <dsp:cNvSpPr/>
      </dsp:nvSpPr>
      <dsp:spPr>
        <a:xfrm>
          <a:off x="4763972" y="-135705"/>
          <a:ext cx="2657452" cy="257074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DESARROLLO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(Política de aprendizaje continuo)</a:t>
          </a:r>
          <a:endParaRPr lang="es-EC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53147" y="240771"/>
        <a:ext cx="1879102" cy="1817789"/>
      </dsp:txXfrm>
    </dsp:sp>
    <dsp:sp modelId="{4E2BE560-033A-4D20-989A-3F5C5EC4F940}">
      <dsp:nvSpPr>
        <dsp:cNvPr id="0" name=""/>
        <dsp:cNvSpPr/>
      </dsp:nvSpPr>
      <dsp:spPr>
        <a:xfrm>
          <a:off x="7616443" y="2802732"/>
          <a:ext cx="3008155" cy="274951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CONTRATACIÓN Y RETENCIÓN DE EMPLEADOS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(Talento y proactividad)</a:t>
          </a:r>
          <a:endParaRPr lang="es-EC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56977" y="3205388"/>
        <a:ext cx="2127087" cy="1944198"/>
      </dsp:txXfrm>
    </dsp:sp>
    <dsp:sp modelId="{B53430BC-A03E-4ABD-951B-3651CA0FDFC5}">
      <dsp:nvSpPr>
        <dsp:cNvPr id="0" name=""/>
        <dsp:cNvSpPr/>
      </dsp:nvSpPr>
      <dsp:spPr>
        <a:xfrm>
          <a:off x="4781210" y="5892915"/>
          <a:ext cx="2622976" cy="262479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ADECUACIÓN AL TRABAJO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(Incentivos y empoderamiento)</a:t>
          </a:r>
          <a:endParaRPr lang="es-EC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65336" y="6277307"/>
        <a:ext cx="1854724" cy="1856006"/>
      </dsp:txXfrm>
    </dsp:sp>
    <dsp:sp modelId="{AFAAE439-C3B7-4A2F-AB19-2E1FA1A28401}">
      <dsp:nvSpPr>
        <dsp:cNvPr id="0" name=""/>
        <dsp:cNvSpPr/>
      </dsp:nvSpPr>
      <dsp:spPr>
        <a:xfrm>
          <a:off x="1567400" y="2802732"/>
          <a:ext cx="2994951" cy="274951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COMUNICACIÓN INTERNA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(Canales de comunicación y participación)</a:t>
          </a:r>
          <a:endParaRPr lang="es-EC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06000" y="3205388"/>
        <a:ext cx="2117751" cy="19441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64941C-2164-48BB-AFBE-6203F567A724}">
      <dsp:nvSpPr>
        <dsp:cNvPr id="0" name=""/>
        <dsp:cNvSpPr/>
      </dsp:nvSpPr>
      <dsp:spPr>
        <a:xfrm>
          <a:off x="3624530" y="2272808"/>
          <a:ext cx="4714661" cy="4714661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COMPROMISO ORGANIZACIONAL</a:t>
          </a:r>
          <a:endParaRPr lang="es-EC" sz="2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14976" y="2963254"/>
        <a:ext cx="3333769" cy="3333769"/>
      </dsp:txXfrm>
    </dsp:sp>
    <dsp:sp modelId="{6840093C-153B-405B-B959-900EC39067A6}">
      <dsp:nvSpPr>
        <dsp:cNvPr id="0" name=""/>
        <dsp:cNvSpPr/>
      </dsp:nvSpPr>
      <dsp:spPr>
        <a:xfrm>
          <a:off x="4561234" y="247126"/>
          <a:ext cx="2694759" cy="260683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COMPROMISO AFECTIVO </a:t>
          </a:r>
          <a:r>
            <a:rPr lang="es-EC" sz="20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(Deseo)</a:t>
          </a:r>
          <a:endParaRPr lang="es-EC" sz="2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55872" y="628887"/>
        <a:ext cx="1905483" cy="1843308"/>
      </dsp:txXfrm>
    </dsp:sp>
    <dsp:sp modelId="{0F928CE5-A975-4696-B0F7-E297371FEE1E}">
      <dsp:nvSpPr>
        <dsp:cNvPr id="0" name=""/>
        <dsp:cNvSpPr/>
      </dsp:nvSpPr>
      <dsp:spPr>
        <a:xfrm>
          <a:off x="7795905" y="4712111"/>
          <a:ext cx="2701265" cy="243545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COMPROMISO NORMATIVO </a:t>
          </a:r>
          <a:r>
            <a:rPr lang="es-EC" sz="20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(Deber)</a:t>
          </a:r>
          <a:endParaRPr lang="es-EC" sz="2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91496" y="5068775"/>
        <a:ext cx="1910083" cy="1722124"/>
      </dsp:txXfrm>
    </dsp:sp>
    <dsp:sp modelId="{4E2BE560-033A-4D20-989A-3F5C5EC4F940}">
      <dsp:nvSpPr>
        <dsp:cNvPr id="0" name=""/>
        <dsp:cNvSpPr/>
      </dsp:nvSpPr>
      <dsp:spPr>
        <a:xfrm>
          <a:off x="1477221" y="4576681"/>
          <a:ext cx="2841550" cy="2553437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COMPROMISO CONTINUO </a:t>
          </a:r>
          <a:r>
            <a:rPr lang="es-EC" sz="20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(Necesidad)</a:t>
          </a:r>
          <a:endParaRPr lang="es-EC" sz="2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93356" y="4950623"/>
        <a:ext cx="2009280" cy="18055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BE7E3-755B-41A3-975D-EDA5F6E819C7}">
      <dsp:nvSpPr>
        <dsp:cNvPr id="0" name=""/>
        <dsp:cNvSpPr/>
      </dsp:nvSpPr>
      <dsp:spPr>
        <a:xfrm>
          <a:off x="499199" y="855322"/>
          <a:ext cx="7461200" cy="254384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9287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500" kern="1200" dirty="0" smtClean="0">
              <a:latin typeface="Arial" panose="020B0604020202020204" pitchFamily="34" charset="0"/>
              <a:cs typeface="Arial" panose="020B0604020202020204" pitchFamily="34" charset="0"/>
            </a:rPr>
            <a:t>Teoría de la jerarquía de necesidades </a:t>
          </a:r>
          <a:endParaRPr lang="es-ES" sz="35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Abraham </a:t>
          </a:r>
          <a:r>
            <a:rPr lang="es-EC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Maslow</a:t>
          </a:r>
          <a:endParaRPr lang="es-ES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Niveles (Fisiológico, de Seguridad, Sociales, de Reconocimiento y de Auto-superación).</a:t>
          </a:r>
          <a:endParaRPr lang="es-E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9199" y="855322"/>
        <a:ext cx="7461200" cy="2543849"/>
      </dsp:txXfrm>
    </dsp:sp>
    <dsp:sp modelId="{9151A1CC-D8C4-4E5F-B4EF-7128353C4837}">
      <dsp:nvSpPr>
        <dsp:cNvPr id="0" name=""/>
        <dsp:cNvSpPr/>
      </dsp:nvSpPr>
      <dsp:spPr>
        <a:xfrm>
          <a:off x="5622" y="624644"/>
          <a:ext cx="1997524" cy="244820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C2B8F4-89F9-4704-893C-8F67337DDB5A}">
      <dsp:nvSpPr>
        <dsp:cNvPr id="0" name=""/>
        <dsp:cNvSpPr/>
      </dsp:nvSpPr>
      <dsp:spPr>
        <a:xfrm>
          <a:off x="8725677" y="1014490"/>
          <a:ext cx="7461200" cy="233162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9287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>
              <a:latin typeface="Arial" panose="020B0604020202020204" pitchFamily="34" charset="0"/>
              <a:cs typeface="Arial" panose="020B0604020202020204" pitchFamily="34" charset="0"/>
            </a:rPr>
            <a:t>Teoría Z de </a:t>
          </a:r>
          <a:r>
            <a:rPr lang="es-EC" sz="35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Ouchi</a:t>
          </a:r>
          <a:endParaRPr lang="es-ES" sz="35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William </a:t>
          </a:r>
          <a:r>
            <a:rPr lang="es-EC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Ouchi</a:t>
          </a: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y Richard </a:t>
          </a:r>
          <a:r>
            <a:rPr lang="es-EC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Pascale</a:t>
          </a:r>
          <a:endParaRPr lang="es-ES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Participación del factor humano.</a:t>
          </a:r>
          <a:endParaRPr lang="es-E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25677" y="1014490"/>
        <a:ext cx="7461200" cy="2331625"/>
      </dsp:txXfrm>
    </dsp:sp>
    <dsp:sp modelId="{6EB8C215-53DF-411A-B6AA-FFEB07667B3D}">
      <dsp:nvSpPr>
        <dsp:cNvPr id="0" name=""/>
        <dsp:cNvSpPr/>
      </dsp:nvSpPr>
      <dsp:spPr>
        <a:xfrm>
          <a:off x="8285381" y="677700"/>
          <a:ext cx="1890961" cy="244820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A5BE5B-008E-49FA-9DDA-BE53DCAED958}">
      <dsp:nvSpPr>
        <dsp:cNvPr id="0" name=""/>
        <dsp:cNvSpPr/>
      </dsp:nvSpPr>
      <dsp:spPr>
        <a:xfrm>
          <a:off x="3747489" y="4504138"/>
          <a:ext cx="11094506" cy="195495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9287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500" kern="1200" dirty="0" smtClean="0">
              <a:latin typeface="Arial" panose="020B0604020202020204" pitchFamily="34" charset="0"/>
              <a:cs typeface="Arial" panose="020B0604020202020204" pitchFamily="34" charset="0"/>
            </a:rPr>
            <a:t>Teoría de las expectativas </a:t>
          </a:r>
          <a:endParaRPr lang="es-ES" sz="35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Victor</a:t>
          </a: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C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Vroom</a:t>
          </a: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s-ES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Esfuerzo–(1)-Desempeño-(2)-Recompensa-(3)-Metas personales.</a:t>
          </a:r>
          <a:endParaRPr lang="es-E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47489" y="4504138"/>
        <a:ext cx="11094506" cy="1954951"/>
      </dsp:txXfrm>
    </dsp:sp>
    <dsp:sp modelId="{EFB7D1CB-EEA8-4446-BD95-2984BFF6FD0E}">
      <dsp:nvSpPr>
        <dsp:cNvPr id="0" name=""/>
        <dsp:cNvSpPr/>
      </dsp:nvSpPr>
      <dsp:spPr>
        <a:xfrm>
          <a:off x="3024822" y="3674704"/>
          <a:ext cx="2102878" cy="244820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4A654-6A57-4ECE-9FE1-19800AE98CAE}">
      <dsp:nvSpPr>
        <dsp:cNvPr id="0" name=""/>
        <dsp:cNvSpPr/>
      </dsp:nvSpPr>
      <dsp:spPr>
        <a:xfrm>
          <a:off x="1752611" y="7"/>
          <a:ext cx="2108799" cy="1335114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8200B6-F5A5-4E16-8E5F-B5240D21D24E}">
      <dsp:nvSpPr>
        <dsp:cNvPr id="0" name=""/>
        <dsp:cNvSpPr/>
      </dsp:nvSpPr>
      <dsp:spPr>
        <a:xfrm>
          <a:off x="761989" y="1600193"/>
          <a:ext cx="3924808" cy="1456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Enfoque: Cuantitativo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Numérica y análisis estadístico</a:t>
          </a:r>
          <a:endParaRPr lang="es-EC" sz="2000" b="0" kern="1200" dirty="0">
            <a:latin typeface="Arial" panose="020B0604020202020204" pitchFamily="34" charset="0"/>
            <a:ea typeface="Segoe UI Symbol" panose="020B0502040204020203" pitchFamily="34" charset="0"/>
            <a:cs typeface="Arial" panose="020B0604020202020204" pitchFamily="34" charset="0"/>
          </a:endParaRPr>
        </a:p>
      </dsp:txBody>
      <dsp:txXfrm>
        <a:off x="761989" y="1600193"/>
        <a:ext cx="3924808" cy="1456104"/>
      </dsp:txXfrm>
    </dsp:sp>
    <dsp:sp modelId="{A4C2ED98-8DBE-4260-AA21-9FAA160DFAC8}">
      <dsp:nvSpPr>
        <dsp:cNvPr id="0" name=""/>
        <dsp:cNvSpPr/>
      </dsp:nvSpPr>
      <dsp:spPr>
        <a:xfrm>
          <a:off x="5638788" y="152409"/>
          <a:ext cx="2074653" cy="1270240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464B2B-67D8-4661-927D-EE18BBE0A5A1}">
      <dsp:nvSpPr>
        <dsp:cNvPr id="0" name=""/>
        <dsp:cNvSpPr/>
      </dsp:nvSpPr>
      <dsp:spPr>
        <a:xfrm>
          <a:off x="4490526" y="1642466"/>
          <a:ext cx="4414271" cy="1456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Por su finalidad: Aplicada</a:t>
          </a:r>
          <a:endParaRPr lang="es-EC" sz="2000" b="0" kern="1200" dirty="0">
            <a:latin typeface="Arial" panose="020B0604020202020204" pitchFamily="34" charset="0"/>
            <a:ea typeface="Segoe UI Symbol" panose="020B0502040204020203" pitchFamily="34" charset="0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Problema - Respuesta</a:t>
          </a:r>
          <a:endParaRPr lang="es-EC" sz="2000" b="0" kern="1200" dirty="0">
            <a:latin typeface="Arial" panose="020B0604020202020204" pitchFamily="34" charset="0"/>
            <a:ea typeface="Segoe UI Symbol" panose="020B0502040204020203" pitchFamily="34" charset="0"/>
            <a:cs typeface="Arial" panose="020B0604020202020204" pitchFamily="34" charset="0"/>
          </a:endParaRPr>
        </a:p>
      </dsp:txBody>
      <dsp:txXfrm>
        <a:off x="4490526" y="1642466"/>
        <a:ext cx="4414271" cy="1456104"/>
      </dsp:txXfrm>
    </dsp:sp>
    <dsp:sp modelId="{6488C7A0-7E93-4225-9F50-F48F847BA3C2}">
      <dsp:nvSpPr>
        <dsp:cNvPr id="0" name=""/>
        <dsp:cNvSpPr/>
      </dsp:nvSpPr>
      <dsp:spPr>
        <a:xfrm>
          <a:off x="10591806" y="152387"/>
          <a:ext cx="2074653" cy="1270240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F36C02-8FE0-4890-BC1A-1D3BACC0FA35}">
      <dsp:nvSpPr>
        <dsp:cNvPr id="0" name=""/>
        <dsp:cNvSpPr/>
      </dsp:nvSpPr>
      <dsp:spPr>
        <a:xfrm>
          <a:off x="9157171" y="1642462"/>
          <a:ext cx="4953108" cy="1090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Por </a:t>
          </a:r>
          <a:r>
            <a:rPr lang="es-EC" sz="2000" b="1" kern="1200" dirty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las fuentes de información: </a:t>
          </a:r>
          <a:r>
            <a:rPr lang="es-EC" sz="2000" b="1" kern="120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Mixta</a:t>
          </a:r>
          <a:endParaRPr lang="es-EC" sz="2000" b="1" kern="1200" dirty="0">
            <a:latin typeface="Arial" panose="020B0604020202020204" pitchFamily="34" charset="0"/>
            <a:ea typeface="Segoe UI Symbol" panose="020B0502040204020203" pitchFamily="34" charset="0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Fuentes primarias (campo) y secundarias (bibliográficas)</a:t>
          </a:r>
          <a:endParaRPr lang="es-EC" sz="2000" b="0" kern="1200" dirty="0">
            <a:latin typeface="Arial" panose="020B0604020202020204" pitchFamily="34" charset="0"/>
            <a:ea typeface="Segoe UI Symbol" panose="020B0502040204020203" pitchFamily="34" charset="0"/>
            <a:cs typeface="Arial" panose="020B0604020202020204" pitchFamily="34" charset="0"/>
          </a:endParaRPr>
        </a:p>
      </dsp:txBody>
      <dsp:txXfrm>
        <a:off x="9157171" y="1642462"/>
        <a:ext cx="4953108" cy="1090257"/>
      </dsp:txXfrm>
    </dsp:sp>
    <dsp:sp modelId="{F240F681-2E9C-4DF4-AF1B-03E4A8298337}">
      <dsp:nvSpPr>
        <dsp:cNvPr id="0" name=""/>
        <dsp:cNvSpPr/>
      </dsp:nvSpPr>
      <dsp:spPr>
        <a:xfrm>
          <a:off x="8599503" y="3962401"/>
          <a:ext cx="2074653" cy="1270240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1420A5-3761-47BE-8326-5AD75E41C0EB}">
      <dsp:nvSpPr>
        <dsp:cNvPr id="0" name=""/>
        <dsp:cNvSpPr/>
      </dsp:nvSpPr>
      <dsp:spPr>
        <a:xfrm>
          <a:off x="14318734" y="1642466"/>
          <a:ext cx="3924808" cy="1456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Por la unidad de análisis: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Colaboradores del sector textil (empresas grandes)</a:t>
          </a:r>
          <a:endParaRPr lang="es-EC" sz="2000" b="0" kern="1200" dirty="0">
            <a:latin typeface="Arial" panose="020B0604020202020204" pitchFamily="34" charset="0"/>
            <a:ea typeface="Segoe UI Symbol" panose="020B0502040204020203" pitchFamily="34" charset="0"/>
            <a:cs typeface="Arial" panose="020B0604020202020204" pitchFamily="34" charset="0"/>
          </a:endParaRPr>
        </a:p>
      </dsp:txBody>
      <dsp:txXfrm>
        <a:off x="14318734" y="1642466"/>
        <a:ext cx="3924808" cy="1456104"/>
      </dsp:txXfrm>
    </dsp:sp>
    <dsp:sp modelId="{F29BA083-9AD3-4BF7-9C71-4E6D4372C43C}">
      <dsp:nvSpPr>
        <dsp:cNvPr id="0" name=""/>
        <dsp:cNvSpPr/>
      </dsp:nvSpPr>
      <dsp:spPr>
        <a:xfrm>
          <a:off x="3463105" y="3850588"/>
          <a:ext cx="2074653" cy="1270240"/>
        </a:xfrm>
        <a:prstGeom prst="roundRect">
          <a:avLst/>
        </a:prstGeom>
        <a:blipFill rotWithShape="1">
          <a:blip xmlns:r="http://schemas.openxmlformats.org/officeDocument/2006/relationships" r:embed="rId5"/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4CA313-2606-4CBC-A707-3F878E426C2A}">
      <dsp:nvSpPr>
        <dsp:cNvPr id="0" name=""/>
        <dsp:cNvSpPr/>
      </dsp:nvSpPr>
      <dsp:spPr>
        <a:xfrm>
          <a:off x="7924789" y="5257797"/>
          <a:ext cx="3924808" cy="1456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Por el alcance: </a:t>
          </a:r>
          <a:r>
            <a:rPr lang="es-EC" sz="2000" b="1" kern="120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/>
          </a:r>
          <a:br>
            <a:rPr lang="es-EC" sz="2000" b="1" kern="120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</a:br>
          <a:r>
            <a:rPr lang="es-EC" sz="2000" b="1" kern="120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 Descriptiva - Correlacional</a:t>
          </a:r>
          <a:r>
            <a:rPr lang="es-EC" sz="2000" b="0" kern="120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/>
          </a:r>
          <a:br>
            <a:rPr lang="es-EC" sz="2000" b="0" kern="120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</a:br>
          <a:r>
            <a:rPr lang="es-EC" sz="2000" b="0" kern="120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Sometimiento de hipótesis</a:t>
          </a:r>
          <a:endParaRPr lang="es-EC" sz="2000" b="0" kern="1200" dirty="0">
            <a:latin typeface="Arial" panose="020B0604020202020204" pitchFamily="34" charset="0"/>
            <a:ea typeface="Segoe UI Symbol" panose="020B0502040204020203" pitchFamily="34" charset="0"/>
            <a:cs typeface="Arial" panose="020B0604020202020204" pitchFamily="34" charset="0"/>
          </a:endParaRPr>
        </a:p>
      </dsp:txBody>
      <dsp:txXfrm>
        <a:off x="7924789" y="5257797"/>
        <a:ext cx="3924808" cy="1456104"/>
      </dsp:txXfrm>
    </dsp:sp>
    <dsp:sp modelId="{6C5674E2-399C-4D4C-9BE6-4307EBF86503}">
      <dsp:nvSpPr>
        <dsp:cNvPr id="0" name=""/>
        <dsp:cNvSpPr/>
      </dsp:nvSpPr>
      <dsp:spPr>
        <a:xfrm>
          <a:off x="15697213" y="228591"/>
          <a:ext cx="2074653" cy="1270240"/>
        </a:xfrm>
        <a:prstGeom prst="roundRect">
          <a:avLst/>
        </a:prstGeom>
        <a:blipFill rotWithShape="1">
          <a:blip xmlns:r="http://schemas.openxmlformats.org/officeDocument/2006/relationships" r:embed="rId6"/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B18F6A-B16B-47D0-BB16-2883A902D69A}">
      <dsp:nvSpPr>
        <dsp:cNvPr id="0" name=""/>
        <dsp:cNvSpPr/>
      </dsp:nvSpPr>
      <dsp:spPr>
        <a:xfrm>
          <a:off x="2776507" y="5476358"/>
          <a:ext cx="3924808" cy="1456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Por el control de las variables: </a:t>
          </a:r>
          <a:endParaRPr lang="es-EC" sz="2000" b="1" kern="1200" dirty="0" smtClean="0">
            <a:latin typeface="Arial" panose="020B0604020202020204" pitchFamily="34" charset="0"/>
            <a:ea typeface="Segoe UI Symbol" panose="020B0502040204020203" pitchFamily="34" charset="0"/>
            <a:cs typeface="Arial" panose="020B060402020202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No experimental transversal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Sin </a:t>
          </a:r>
          <a:r>
            <a:rPr lang="es-EC" sz="2000" b="0" kern="1200" dirty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manipulación de </a:t>
          </a:r>
          <a:r>
            <a:rPr lang="es-EC" sz="2000" b="0" kern="120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variables</a:t>
          </a:r>
          <a:endParaRPr lang="es-EC" sz="2000" b="0" kern="1200" dirty="0">
            <a:latin typeface="Arial" panose="020B0604020202020204" pitchFamily="34" charset="0"/>
            <a:ea typeface="Segoe UI Symbol" panose="020B0502040204020203" pitchFamily="34" charset="0"/>
            <a:cs typeface="Arial" panose="020B0604020202020204" pitchFamily="34" charset="0"/>
          </a:endParaRPr>
        </a:p>
      </dsp:txBody>
      <dsp:txXfrm>
        <a:off x="2776507" y="5476358"/>
        <a:ext cx="3924808" cy="1456104"/>
      </dsp:txXfrm>
    </dsp:sp>
    <dsp:sp modelId="{864B4BEC-BE15-43D5-98CF-4AC90C705205}">
      <dsp:nvSpPr>
        <dsp:cNvPr id="0" name=""/>
        <dsp:cNvSpPr/>
      </dsp:nvSpPr>
      <dsp:spPr>
        <a:xfrm>
          <a:off x="13079217" y="3779873"/>
          <a:ext cx="2074653" cy="1270240"/>
        </a:xfrm>
        <a:prstGeom prst="roundRect">
          <a:avLst/>
        </a:prstGeom>
        <a:blipFill rotWithShape="1">
          <a:blip xmlns:r="http://schemas.openxmlformats.org/officeDocument/2006/relationships" r:embed="rId7"/>
          <a:srcRect/>
          <a:stretch>
            <a:fillRect l="-42000" r="-4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8BFFC5-BE95-4EF7-B28A-CA1F80D5CDB6}">
      <dsp:nvSpPr>
        <dsp:cNvPr id="0" name=""/>
        <dsp:cNvSpPr/>
      </dsp:nvSpPr>
      <dsp:spPr>
        <a:xfrm>
          <a:off x="12239308" y="5240178"/>
          <a:ext cx="3924808" cy="1456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Procedimiento para recolección de </a:t>
          </a:r>
          <a:r>
            <a:rPr lang="es-EC" sz="2000" b="1" kern="120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datos: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kern="120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Análisis </a:t>
          </a:r>
          <a:r>
            <a:rPr lang="es-EC" sz="2000" b="0" kern="1200" dirty="0" err="1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univarido</a:t>
          </a:r>
          <a:r>
            <a:rPr lang="es-EC" sz="2000" b="0" kern="120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 y </a:t>
          </a:r>
          <a:r>
            <a:rPr lang="es-EC" sz="2000" b="0" kern="1200" dirty="0" err="1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bivariado</a:t>
          </a:r>
          <a:r>
            <a:rPr lang="es-EC" sz="2000" b="0" kern="1200" dirty="0" smtClean="0"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rPr>
            <a:t> (contrastación de hipótesis método Chi cuadrado).</a:t>
          </a:r>
          <a:endParaRPr lang="es-EC" sz="2000" b="0" kern="1200" dirty="0">
            <a:latin typeface="Arial" panose="020B0604020202020204" pitchFamily="34" charset="0"/>
            <a:ea typeface="Segoe UI Symbol" panose="020B0502040204020203" pitchFamily="34" charset="0"/>
            <a:cs typeface="Arial" panose="020B0604020202020204" pitchFamily="34" charset="0"/>
          </a:endParaRPr>
        </a:p>
      </dsp:txBody>
      <dsp:txXfrm>
        <a:off x="12239308" y="5240178"/>
        <a:ext cx="3924808" cy="145610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F701A8-4019-4E44-9003-31854C266FB9}">
      <dsp:nvSpPr>
        <dsp:cNvPr id="0" name=""/>
        <dsp:cNvSpPr/>
      </dsp:nvSpPr>
      <dsp:spPr>
        <a:xfrm>
          <a:off x="767110" y="0"/>
          <a:ext cx="13553379" cy="847086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7114E4-EFE2-4DC6-B81D-78AB73BDBB35}">
      <dsp:nvSpPr>
        <dsp:cNvPr id="0" name=""/>
        <dsp:cNvSpPr/>
      </dsp:nvSpPr>
      <dsp:spPr>
        <a:xfrm>
          <a:off x="2064210" y="5479587"/>
          <a:ext cx="1117734" cy="110587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7DD897E-95D3-47CA-A75B-3FB71949778F}">
      <dsp:nvSpPr>
        <dsp:cNvPr id="0" name=""/>
        <dsp:cNvSpPr/>
      </dsp:nvSpPr>
      <dsp:spPr>
        <a:xfrm>
          <a:off x="2686047" y="6454796"/>
          <a:ext cx="2853834" cy="20160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78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DIAGNÓSTICO</a:t>
          </a:r>
          <a:r>
            <a:rPr lang="es-EC" sz="3600" kern="12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s-EC" sz="3600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Situación actual</a:t>
          </a:r>
          <a:endParaRPr lang="es-EC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86047" y="6454796"/>
        <a:ext cx="2853834" cy="2016065"/>
      </dsp:txXfrm>
    </dsp:sp>
    <dsp:sp modelId="{6428947E-0331-4673-8695-349F2741C003}">
      <dsp:nvSpPr>
        <dsp:cNvPr id="0" name=""/>
        <dsp:cNvSpPr/>
      </dsp:nvSpPr>
      <dsp:spPr>
        <a:xfrm>
          <a:off x="4684882" y="3573643"/>
          <a:ext cx="1177452" cy="117744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1BCB2C1-9B73-48DD-8149-4BCB4F7152A6}">
      <dsp:nvSpPr>
        <dsp:cNvPr id="0" name=""/>
        <dsp:cNvSpPr/>
      </dsp:nvSpPr>
      <dsp:spPr>
        <a:xfrm>
          <a:off x="5222154" y="4599678"/>
          <a:ext cx="2846209" cy="3871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7266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ANÁLISIS Y AGRUPACIÓN</a:t>
          </a:r>
          <a:r>
            <a:rPr lang="es-EC" sz="3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s-EC" sz="32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C" sz="2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Colaboradores con necesidades comunes</a:t>
          </a:r>
          <a:endParaRPr lang="es-EC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22154" y="4599678"/>
        <a:ext cx="2846209" cy="3871183"/>
      </dsp:txXfrm>
    </dsp:sp>
    <dsp:sp modelId="{329BD80D-2CA0-40DA-9AAC-D0FB2BA23962}">
      <dsp:nvSpPr>
        <dsp:cNvPr id="0" name=""/>
        <dsp:cNvSpPr/>
      </dsp:nvSpPr>
      <dsp:spPr>
        <a:xfrm>
          <a:off x="7782044" y="2144188"/>
          <a:ext cx="1187620" cy="119481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F2BF9C9-095F-465A-B145-E7E7FD1FBC83}">
      <dsp:nvSpPr>
        <dsp:cNvPr id="0" name=""/>
        <dsp:cNvSpPr/>
      </dsp:nvSpPr>
      <dsp:spPr>
        <a:xfrm>
          <a:off x="8172443" y="3200376"/>
          <a:ext cx="2846209" cy="5234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0628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DISEÑO</a:t>
          </a:r>
          <a:r>
            <a:rPr lang="es-EC" sz="3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es-EC" sz="32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C" sz="2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Objetivos, acciones y prácticas a implementar</a:t>
          </a:r>
          <a:endParaRPr lang="es-EC" sz="2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72443" y="3200376"/>
        <a:ext cx="2846209" cy="5234992"/>
      </dsp:txXfrm>
    </dsp:sp>
    <dsp:sp modelId="{FA47627C-8686-417E-8798-3E260DC70486}">
      <dsp:nvSpPr>
        <dsp:cNvPr id="0" name=""/>
        <dsp:cNvSpPr/>
      </dsp:nvSpPr>
      <dsp:spPr>
        <a:xfrm>
          <a:off x="10809101" y="1261304"/>
          <a:ext cx="1261321" cy="127995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CD829CF-2AF6-4FB9-88DF-7D902B6B7E6D}">
      <dsp:nvSpPr>
        <dsp:cNvPr id="0" name=""/>
        <dsp:cNvSpPr/>
      </dsp:nvSpPr>
      <dsp:spPr>
        <a:xfrm>
          <a:off x="11144263" y="2397253"/>
          <a:ext cx="3466711" cy="6073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9897" tIns="0" rIns="0" bIns="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APLICACIÓN Y MODIFICACIÓN</a:t>
          </a:r>
          <a:br>
            <a:rPr lang="es-EC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s-EC" sz="2400" b="0" i="0" kern="1200" dirty="0" smtClean="0">
              <a:latin typeface="Arial" panose="020B0604020202020204" pitchFamily="34" charset="0"/>
              <a:cs typeface="Arial" panose="020B0604020202020204" pitchFamily="34" charset="0"/>
            </a:rPr>
            <a:t>Divulgación, evaluación y adaptación.</a:t>
          </a:r>
          <a:endParaRPr lang="es-EC" sz="24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144263" y="2397253"/>
        <a:ext cx="3466711" cy="6073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C8427-D22E-49C4-B38B-7ECF402F02B7}" type="datetimeFigureOut">
              <a:rPr lang="es-EC" smtClean="0"/>
              <a:t>5/8/2020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2D723-78C2-4799-8523-3BAE924404C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41114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2D723-78C2-4799-8523-3BAE924404C6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5385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2D723-78C2-4799-8523-3BAE924404C6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67467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2D723-78C2-4799-8523-3BAE924404C6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83649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20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9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28.jpeg"/><Relationship Id="rId9" Type="http://schemas.microsoft.com/office/2007/relationships/diagramDrawing" Target="../diagrams/drawin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1000" y="681016"/>
            <a:ext cx="19202400" cy="899181"/>
            <a:chOff x="0" y="-38100"/>
            <a:chExt cx="25603200" cy="1198908"/>
          </a:xfrm>
        </p:grpSpPr>
        <p:sp>
          <p:nvSpPr>
            <p:cNvPr id="3" name="AutoShape 3"/>
            <p:cNvSpPr/>
            <p:nvPr/>
          </p:nvSpPr>
          <p:spPr>
            <a:xfrm>
              <a:off x="0" y="1025341"/>
              <a:ext cx="25603200" cy="135467"/>
            </a:xfrm>
            <a:prstGeom prst="rect">
              <a:avLst/>
            </a:prstGeom>
            <a:solidFill>
              <a:srgbClr val="C8C7C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879600" y="-38100"/>
              <a:ext cx="21738131" cy="495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3000" b="1" dirty="0" smtClea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PROYECTO DE TITULACIÓN</a:t>
              </a:r>
              <a:endParaRPr lang="en-US" sz="3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65100" y="4380691"/>
            <a:ext cx="18986500" cy="6278377"/>
            <a:chOff x="0" y="418398"/>
            <a:chExt cx="25315333" cy="8371170"/>
          </a:xfrm>
        </p:grpSpPr>
        <p:sp>
          <p:nvSpPr>
            <p:cNvPr id="6" name="AutoShape 6"/>
            <p:cNvSpPr/>
            <p:nvPr/>
          </p:nvSpPr>
          <p:spPr>
            <a:xfrm>
              <a:off x="0" y="6385035"/>
              <a:ext cx="25315333" cy="2404533"/>
            </a:xfrm>
            <a:prstGeom prst="rect">
              <a:avLst/>
            </a:prstGeom>
            <a:solidFill>
              <a:srgbClr val="C8C7C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797068" y="7040639"/>
              <a:ext cx="21433330" cy="495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3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AUTORA: </a:t>
              </a:r>
              <a:r>
                <a:rPr lang="en-US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MARÍA </a:t>
              </a:r>
              <a:r>
                <a:rPr lang="en-US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CRISTINA </a:t>
              </a:r>
              <a:r>
                <a:rPr lang="en-US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ORTIZ TUMIPAMBA</a:t>
              </a:r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75901" y="418398"/>
              <a:ext cx="21763530" cy="4154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Análisis</a:t>
              </a:r>
              <a:r>
                <a:rPr lang="en-US" sz="4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de la </a:t>
              </a:r>
              <a:r>
                <a:rPr lang="en-US" sz="4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relación</a:t>
              </a:r>
              <a:r>
                <a:rPr lang="en-US" sz="4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entre el marketing </a:t>
              </a:r>
              <a:r>
                <a:rPr lang="en-US" sz="4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interno</a:t>
              </a:r>
              <a:r>
                <a:rPr lang="en-US" sz="4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y el </a:t>
              </a:r>
              <a:r>
                <a:rPr lang="en-US" sz="4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compromiso</a:t>
              </a:r>
              <a:r>
                <a:rPr lang="en-US" sz="4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organizacional</a:t>
              </a:r>
              <a:r>
                <a:rPr lang="en-US" sz="4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en-US" sz="4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las </a:t>
              </a:r>
              <a:r>
                <a:rPr lang="en-US" sz="4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grandes</a:t>
              </a:r>
              <a:r>
                <a:rPr lang="en-US" sz="4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empresas</a:t>
              </a:r>
              <a:r>
                <a:rPr lang="en-US" sz="4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del sector </a:t>
              </a:r>
              <a:r>
                <a:rPr lang="en-US" sz="4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textil</a:t>
              </a:r>
              <a:r>
                <a:rPr lang="en-US" sz="45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de Quito y Sangolquí</a:t>
              </a:r>
              <a:endParaRPr lang="en-US" sz="4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ESPE | Universidad de las Fuerzas Armadas | Sangolqu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23" y="2251638"/>
            <a:ext cx="5849951" cy="161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7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571500"/>
            <a:ext cx="16230600" cy="89916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0" name="Group 10"/>
          <p:cNvGrpSpPr/>
          <p:nvPr/>
        </p:nvGrpSpPr>
        <p:grpSpPr>
          <a:xfrm rot="16200000">
            <a:off x="-2696602" y="3841372"/>
            <a:ext cx="9223350" cy="1007209"/>
            <a:chOff x="0" y="0"/>
            <a:chExt cx="8538598" cy="129412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95250"/>
              <a:ext cx="8538598" cy="986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138"/>
                </a:lnSpc>
              </a:pPr>
              <a:endParaRPr lang="en-US" sz="4384" dirty="0">
                <a:solidFill>
                  <a:srgbClr val="7E6B73"/>
                </a:solidFill>
                <a:latin typeface="Open Sans Bold"/>
              </a:endParaRPr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1167121"/>
              <a:ext cx="7239000" cy="127000"/>
            </a:xfrm>
            <a:prstGeom prst="rect">
              <a:avLst/>
            </a:prstGeom>
            <a:solidFill>
              <a:srgbClr val="C8C7C5"/>
            </a:solidFill>
          </p:spPr>
        </p:sp>
      </p:grpSp>
      <p:sp>
        <p:nvSpPr>
          <p:cNvPr id="15" name="TextBox 18"/>
          <p:cNvSpPr txBox="1"/>
          <p:nvPr/>
        </p:nvSpPr>
        <p:spPr>
          <a:xfrm rot="16200000">
            <a:off x="-1762078" y="5099985"/>
            <a:ext cx="717389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500" b="1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MODELO DE BONENBERGHER</a:t>
            </a:r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640777491"/>
              </p:ext>
            </p:extLst>
          </p:nvPr>
        </p:nvGraphicFramePr>
        <p:xfrm>
          <a:off x="3618962" y="876300"/>
          <a:ext cx="12192000" cy="838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LAS TIC Y LA PROFESIÓN DOCENT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002" y="593651"/>
            <a:ext cx="4516598" cy="285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53045" y="6696074"/>
            <a:ext cx="3983578" cy="2714626"/>
          </a:xfrm>
          <a:prstGeom prst="rect">
            <a:avLst/>
          </a:prstGeom>
        </p:spPr>
      </p:pic>
      <p:pic>
        <p:nvPicPr>
          <p:cNvPr id="1028" name="Picture 4" descr="Título Con Maniquíes Blancos Con Símbolos En El Blanco ..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02" y="878958"/>
            <a:ext cx="4346384" cy="256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9213" y="6877050"/>
            <a:ext cx="3895065" cy="2686050"/>
          </a:xfrm>
          <a:prstGeom prst="rect">
            <a:avLst/>
          </a:prstGeom>
        </p:spPr>
      </p:pic>
      <p:sp>
        <p:nvSpPr>
          <p:cNvPr id="14" name="Cinta hacia arriba 13"/>
          <p:cNvSpPr/>
          <p:nvPr/>
        </p:nvSpPr>
        <p:spPr>
          <a:xfrm>
            <a:off x="16494960" y="9486900"/>
            <a:ext cx="1604879" cy="674943"/>
          </a:xfrm>
          <a:prstGeom prst="ribbon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OE1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92100" y="8866236"/>
            <a:ext cx="18986500" cy="1730371"/>
          </a:xfrm>
          <a:prstGeom prst="rect">
            <a:avLst/>
          </a:prstGeom>
          <a:solidFill>
            <a:srgbClr val="C8C7C5"/>
          </a:solidFill>
        </p:spPr>
      </p:sp>
      <p:grpSp>
        <p:nvGrpSpPr>
          <p:cNvPr id="13" name="Group 13"/>
          <p:cNvGrpSpPr/>
          <p:nvPr/>
        </p:nvGrpSpPr>
        <p:grpSpPr>
          <a:xfrm>
            <a:off x="914400" y="243603"/>
            <a:ext cx="16192500" cy="2423740"/>
            <a:chOff x="0" y="-83828"/>
            <a:chExt cx="21590000" cy="3231653"/>
          </a:xfrm>
        </p:grpSpPr>
        <p:sp>
          <p:nvSpPr>
            <p:cNvPr id="14" name="AutoShape 14"/>
            <p:cNvSpPr/>
            <p:nvPr/>
          </p:nvSpPr>
          <p:spPr>
            <a:xfrm>
              <a:off x="0" y="2153777"/>
              <a:ext cx="21590000" cy="152400"/>
            </a:xfrm>
            <a:prstGeom prst="rect">
              <a:avLst/>
            </a:prstGeom>
            <a:solidFill>
              <a:srgbClr val="C8C7C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83828"/>
              <a:ext cx="16641199" cy="3231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300"/>
                </a:lnSpc>
              </a:pPr>
              <a:r>
                <a:rPr lang="en-US" sz="45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MARCO TEÓRICO</a:t>
              </a:r>
            </a:p>
            <a:p>
              <a:pPr>
                <a:lnSpc>
                  <a:spcPts val="6300"/>
                </a:lnSpc>
              </a:pP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COMPROMISO ORGANIZACIONAL</a:t>
              </a:r>
            </a:p>
            <a:p>
              <a:pPr>
                <a:lnSpc>
                  <a:spcPts val="6300"/>
                </a:lnSpc>
              </a:pPr>
              <a:endParaRPr lang="en-US" sz="4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086416" y="7798442"/>
            <a:ext cx="362996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defRPr>
            </a:lvl1pPr>
          </a:lstStyle>
          <a:p>
            <a:pPr algn="ctr"/>
            <a:r>
              <a:rPr lang="en-US" b="1" dirty="0" smtClean="0"/>
              <a:t>ASPECTOS A CONSIDERAR</a:t>
            </a:r>
            <a:endParaRPr lang="en-US" b="1" dirty="0"/>
          </a:p>
        </p:txBody>
      </p:sp>
      <p:sp>
        <p:nvSpPr>
          <p:cNvPr id="7" name="Rectángulo 6"/>
          <p:cNvSpPr/>
          <p:nvPr/>
        </p:nvSpPr>
        <p:spPr>
          <a:xfrm>
            <a:off x="7651836" y="4286197"/>
            <a:ext cx="3736920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VÍNCULO </a:t>
            </a:r>
            <a:b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COLABORADOR - EMPRESA</a:t>
            </a:r>
            <a:endParaRPr lang="es-EC" sz="2000" b="1" dirty="0">
              <a:solidFill>
                <a:schemeClr val="bg1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7672400" y="7798442"/>
            <a:ext cx="3767378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DESEMPEÑO EMPRESARIAL</a:t>
            </a:r>
            <a:endParaRPr lang="es-EC" sz="20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POR QUÉ PREFERIRNOS | 20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013" y="2086101"/>
            <a:ext cx="2582567" cy="1896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La evaluación de desempeño, asegura crecimiento empresarial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089" y="5305491"/>
            <a:ext cx="2976416" cy="1998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2" name="Rectángulo 21"/>
          <p:cNvSpPr/>
          <p:nvPr/>
        </p:nvSpPr>
        <p:spPr>
          <a:xfrm>
            <a:off x="12502097" y="3079381"/>
            <a:ext cx="242633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RESPONSABILIDAD </a:t>
            </a:r>
            <a:br>
              <a:rPr lang="es-EC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s-EC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ORGANIZACIONAL</a:t>
            </a:r>
            <a:endParaRPr lang="es-EC" dirty="0"/>
          </a:p>
        </p:txBody>
      </p:sp>
      <p:sp>
        <p:nvSpPr>
          <p:cNvPr id="23" name="Rectángulo 22"/>
          <p:cNvSpPr/>
          <p:nvPr/>
        </p:nvSpPr>
        <p:spPr>
          <a:xfrm>
            <a:off x="15522761" y="4955412"/>
            <a:ext cx="197704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ADAPTACIÓN A NECESIDADES</a:t>
            </a:r>
            <a:endParaRPr lang="es-EC" dirty="0"/>
          </a:p>
        </p:txBody>
      </p:sp>
      <p:sp>
        <p:nvSpPr>
          <p:cNvPr id="24" name="Rectángulo 23"/>
          <p:cNvSpPr/>
          <p:nvPr/>
        </p:nvSpPr>
        <p:spPr>
          <a:xfrm>
            <a:off x="12107749" y="6408116"/>
            <a:ext cx="302257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EXPERIENCIA, AÑOS DE SERVICIO, AMBIENTE LABORAL,ETC.</a:t>
            </a:r>
            <a:endParaRPr lang="es-EC" dirty="0"/>
          </a:p>
        </p:txBody>
      </p:sp>
      <p:pic>
        <p:nvPicPr>
          <p:cNvPr id="4102" name="Picture 6" descr="La cultura organizacional en las empresas | Diario Occident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3EDED"/>
              </a:clrFrom>
              <a:clrTo>
                <a:srgbClr val="F3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8175" y="2913715"/>
            <a:ext cx="2186211" cy="133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Gestión documental interna: los clientes intern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8850" y="6408116"/>
            <a:ext cx="1850952" cy="95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Encuentre a su empleado ideal - Expansión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2097" y="4142326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ángulo 17"/>
          <p:cNvSpPr/>
          <p:nvPr/>
        </p:nvSpPr>
        <p:spPr>
          <a:xfrm>
            <a:off x="1191760" y="7603026"/>
            <a:ext cx="4926688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EVOLUCIÓN DEL CONCEPTO DE COMPROMISO ORGANIZACIONAL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ector recto de flecha 19"/>
          <p:cNvCxnSpPr/>
          <p:nvPr/>
        </p:nvCxnSpPr>
        <p:spPr>
          <a:xfrm flipV="1">
            <a:off x="894081" y="4591461"/>
            <a:ext cx="5592303" cy="311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1250802" y="4615179"/>
            <a:ext cx="0" cy="75413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>
            <a:off x="2682009" y="3898472"/>
            <a:ext cx="0" cy="75413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3993489" y="4591461"/>
            <a:ext cx="0" cy="75413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>
            <a:off x="5401830" y="3861044"/>
            <a:ext cx="0" cy="75413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Rectángulo 28"/>
          <p:cNvSpPr/>
          <p:nvPr/>
        </p:nvSpPr>
        <p:spPr>
          <a:xfrm>
            <a:off x="237797" y="5499163"/>
            <a:ext cx="20449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Sheldon</a:t>
            </a:r>
            <a:endParaRPr lang="es-EC" sz="24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s-EC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1971</a:t>
            </a:r>
          </a:p>
          <a:p>
            <a:endParaRPr lang="es-EC" dirty="0"/>
          </a:p>
        </p:txBody>
      </p:sp>
      <p:sp>
        <p:nvSpPr>
          <p:cNvPr id="30" name="Rectángulo 29"/>
          <p:cNvSpPr/>
          <p:nvPr/>
        </p:nvSpPr>
        <p:spPr>
          <a:xfrm>
            <a:off x="1103723" y="2522287"/>
            <a:ext cx="2775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C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Mowday</a:t>
            </a:r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EC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Porter</a:t>
            </a:r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y </a:t>
            </a:r>
            <a:r>
              <a:rPr lang="es-EC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Steers</a:t>
            </a:r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lvl="1" algn="ctr"/>
            <a:r>
              <a:rPr lang="es-EC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1982</a:t>
            </a:r>
          </a:p>
          <a:p>
            <a:pPr algn="ctr"/>
            <a:endParaRPr lang="es-EC" dirty="0"/>
          </a:p>
        </p:txBody>
      </p:sp>
      <p:sp>
        <p:nvSpPr>
          <p:cNvPr id="31" name="Rectángulo 30"/>
          <p:cNvSpPr/>
          <p:nvPr/>
        </p:nvSpPr>
        <p:spPr>
          <a:xfrm>
            <a:off x="2748739" y="5499163"/>
            <a:ext cx="21760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C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O´reil</a:t>
            </a:r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y </a:t>
            </a:r>
            <a:r>
              <a:rPr lang="es-EC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Chatman</a:t>
            </a:r>
            <a:endParaRPr lang="es-EC" sz="24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1" algn="ctr"/>
            <a:r>
              <a:rPr lang="es-EC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1986</a:t>
            </a:r>
          </a:p>
          <a:p>
            <a:endParaRPr lang="es-EC" dirty="0"/>
          </a:p>
        </p:txBody>
      </p:sp>
      <p:sp>
        <p:nvSpPr>
          <p:cNvPr id="32" name="Rectángulo 31"/>
          <p:cNvSpPr/>
          <p:nvPr/>
        </p:nvSpPr>
        <p:spPr>
          <a:xfrm>
            <a:off x="4124427" y="2551358"/>
            <a:ext cx="19940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Allan y Meyer</a:t>
            </a:r>
          </a:p>
          <a:p>
            <a:pPr lvl="1" algn="ctr"/>
            <a:r>
              <a:rPr lang="es-EC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1990</a:t>
            </a:r>
          </a:p>
          <a:p>
            <a:pPr algn="ctr"/>
            <a:endParaRPr lang="es-EC" dirty="0"/>
          </a:p>
        </p:txBody>
      </p:sp>
      <p:sp>
        <p:nvSpPr>
          <p:cNvPr id="35" name="Cinta hacia arriba 34"/>
          <p:cNvSpPr/>
          <p:nvPr/>
        </p:nvSpPr>
        <p:spPr>
          <a:xfrm>
            <a:off x="16467361" y="9285747"/>
            <a:ext cx="1604879" cy="674943"/>
          </a:xfrm>
          <a:prstGeom prst="ribbon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OE1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1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7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6800" y="563880"/>
            <a:ext cx="16230600" cy="922782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0" name="Group 10"/>
          <p:cNvGrpSpPr/>
          <p:nvPr/>
        </p:nvGrpSpPr>
        <p:grpSpPr>
          <a:xfrm rot="16200000">
            <a:off x="-2775720" y="4011372"/>
            <a:ext cx="9223350" cy="1007209"/>
            <a:chOff x="0" y="0"/>
            <a:chExt cx="8538598" cy="129412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95250"/>
              <a:ext cx="8538598" cy="986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38"/>
                </a:lnSpc>
              </a:pPr>
              <a:endParaRPr lang="en-US" sz="4384" dirty="0">
                <a:solidFill>
                  <a:srgbClr val="7E6B73"/>
                </a:solidFill>
                <a:latin typeface="Open Sans Bold"/>
              </a:endParaRPr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1167121"/>
              <a:ext cx="7239000" cy="127000"/>
            </a:xfrm>
            <a:prstGeom prst="rect">
              <a:avLst/>
            </a:prstGeom>
            <a:solidFill>
              <a:srgbClr val="C8C7C5"/>
            </a:solidFill>
          </p:spPr>
        </p:sp>
      </p:grpSp>
      <p:sp>
        <p:nvSpPr>
          <p:cNvPr id="15" name="TextBox 18"/>
          <p:cNvSpPr txBox="1"/>
          <p:nvPr/>
        </p:nvSpPr>
        <p:spPr>
          <a:xfrm rot="16200000">
            <a:off x="-1858066" y="5249816"/>
            <a:ext cx="717389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500" b="1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MODELO DE ALLEN Y MEYER</a:t>
            </a:r>
          </a:p>
        </p:txBody>
      </p:sp>
      <p:pic>
        <p:nvPicPr>
          <p:cNvPr id="13" name="Picture 6" descr="La Inversión, Negocio, Finanzas imagen png - imagen transparente ...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712" y="3156719"/>
            <a:ext cx="5093463" cy="271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escubre nuestro método de aprendizaje | Lewol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099" y="586740"/>
            <a:ext cx="3184460" cy="269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Diferencia entre satisfacción del cliente y lealtad del clien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7353300"/>
            <a:ext cx="3810442" cy="228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1159690933"/>
              </p:ext>
            </p:extLst>
          </p:nvPr>
        </p:nvGraphicFramePr>
        <p:xfrm>
          <a:off x="3989227" y="586740"/>
          <a:ext cx="11747085" cy="7675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Cinta hacia arriba 15"/>
          <p:cNvSpPr/>
          <p:nvPr/>
        </p:nvSpPr>
        <p:spPr>
          <a:xfrm>
            <a:off x="16494960" y="9454228"/>
            <a:ext cx="1604879" cy="674943"/>
          </a:xfrm>
          <a:prstGeom prst="ribbon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OE1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17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1893905"/>
              </p:ext>
            </p:extLst>
          </p:nvPr>
        </p:nvGraphicFramePr>
        <p:xfrm>
          <a:off x="1028700" y="2095500"/>
          <a:ext cx="16192500" cy="6770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AutoShape 3"/>
          <p:cNvSpPr/>
          <p:nvPr/>
        </p:nvSpPr>
        <p:spPr>
          <a:xfrm>
            <a:off x="-292100" y="8866236"/>
            <a:ext cx="18986500" cy="1730371"/>
          </a:xfrm>
          <a:prstGeom prst="rect">
            <a:avLst/>
          </a:prstGeom>
          <a:solidFill>
            <a:srgbClr val="C8C7C5"/>
          </a:solidFill>
        </p:spPr>
      </p:sp>
      <p:sp>
        <p:nvSpPr>
          <p:cNvPr id="12" name="AutoShape 14"/>
          <p:cNvSpPr/>
          <p:nvPr/>
        </p:nvSpPr>
        <p:spPr>
          <a:xfrm>
            <a:off x="1028700" y="1943100"/>
            <a:ext cx="16192500" cy="114300"/>
          </a:xfrm>
          <a:prstGeom prst="rect">
            <a:avLst/>
          </a:prstGeom>
          <a:solidFill>
            <a:srgbClr val="C8C7C5"/>
          </a:solidFill>
        </p:spPr>
      </p:sp>
      <p:sp>
        <p:nvSpPr>
          <p:cNvPr id="14" name="TextBox 15"/>
          <p:cNvSpPr txBox="1"/>
          <p:nvPr/>
        </p:nvSpPr>
        <p:spPr>
          <a:xfrm>
            <a:off x="1028700" y="965829"/>
            <a:ext cx="12480899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TEORÍAS DE SOPORTE</a:t>
            </a:r>
            <a:endParaRPr lang="en-US" sz="45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inta hacia arriba 5"/>
          <p:cNvSpPr/>
          <p:nvPr/>
        </p:nvSpPr>
        <p:spPr>
          <a:xfrm>
            <a:off x="16494960" y="9454228"/>
            <a:ext cx="1604879" cy="674943"/>
          </a:xfrm>
          <a:prstGeom prst="ribbon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OE1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7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71501"/>
            <a:ext cx="18288000" cy="8382000"/>
          </a:xfrm>
          <a:prstGeom prst="rect">
            <a:avLst/>
          </a:prstGeom>
          <a:solidFill>
            <a:srgbClr val="FFFFFF"/>
          </a:solidFill>
        </p:spPr>
      </p:sp>
      <p:graphicFrame>
        <p:nvGraphicFramePr>
          <p:cNvPr id="7" name="Marcador de contenido 3">
            <a:extLst>
              <a:ext uri="{FF2B5EF4-FFF2-40B4-BE49-F238E27FC236}">
                <a16:creationId xmlns="" xmlns:a16="http://schemas.microsoft.com/office/drawing/2014/main" id="{8D3ED7F0-53CF-40F9-8217-6C1AA83DE7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7077358"/>
              </p:ext>
            </p:extLst>
          </p:nvPr>
        </p:nvGraphicFramePr>
        <p:xfrm>
          <a:off x="-152400" y="1409700"/>
          <a:ext cx="18592800" cy="7315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762000" y="9105900"/>
            <a:ext cx="7323608" cy="8295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METODOLÓGICO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304800" y="9046529"/>
            <a:ext cx="18986500" cy="1730371"/>
          </a:xfrm>
          <a:prstGeom prst="rect">
            <a:avLst/>
          </a:prstGeom>
          <a:solidFill>
            <a:srgbClr val="C8C7C5"/>
          </a:solidFill>
        </p:spPr>
      </p:sp>
      <p:sp>
        <p:nvSpPr>
          <p:cNvPr id="5" name="TextBox 5"/>
          <p:cNvSpPr txBox="1"/>
          <p:nvPr/>
        </p:nvSpPr>
        <p:spPr>
          <a:xfrm>
            <a:off x="3352800" y="876300"/>
            <a:ext cx="12493598" cy="667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METODOLÓGICO</a:t>
            </a:r>
            <a:endParaRPr lang="en-US" sz="4000" dirty="0">
              <a:solidFill>
                <a:srgbClr val="7E6B73"/>
              </a:solidFill>
              <a:latin typeface="Open San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614502" y="2448187"/>
            <a:ext cx="3263872" cy="3145450"/>
            <a:chOff x="-131232" y="0"/>
            <a:chExt cx="4351830" cy="4193934"/>
          </a:xfrm>
        </p:grpSpPr>
        <p:sp>
          <p:nvSpPr>
            <p:cNvPr id="7" name="TextBox 7"/>
            <p:cNvSpPr txBox="1"/>
            <p:nvPr/>
          </p:nvSpPr>
          <p:spPr>
            <a:xfrm>
              <a:off x="0" y="1449181"/>
              <a:ext cx="4220598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1" dirty="0" smtClean="0">
                  <a:solidFill>
                    <a:srgbClr val="F8AC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UNIDAD DE</a:t>
              </a:r>
              <a:br>
                <a:rPr lang="en-US" sz="3000" b="1" dirty="0" smtClean="0">
                  <a:solidFill>
                    <a:srgbClr val="F8AC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000" b="1" dirty="0" smtClean="0">
                  <a:solidFill>
                    <a:srgbClr val="F8AC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ANÁLISIS</a:t>
              </a:r>
              <a:endParaRPr lang="en-US" sz="3000" b="1" dirty="0">
                <a:solidFill>
                  <a:srgbClr val="F8AC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31232" y="3085938"/>
              <a:ext cx="4186731" cy="1107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COLABORADORES DE LAS GRANDES EMPRESAS DEL SECTOR TEXTIL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AutoShape 9"/>
            <p:cNvSpPr/>
            <p:nvPr/>
          </p:nvSpPr>
          <p:spPr>
            <a:xfrm>
              <a:off x="2034099" y="431800"/>
              <a:ext cx="152400" cy="685800"/>
            </a:xfrm>
            <a:prstGeom prst="rect">
              <a:avLst/>
            </a:prstGeom>
            <a:solidFill>
              <a:srgbClr val="F8AC39"/>
            </a:solidFill>
          </p:spPr>
        </p:sp>
        <p:grpSp>
          <p:nvGrpSpPr>
            <p:cNvPr id="10" name="Group 10"/>
            <p:cNvGrpSpPr/>
            <p:nvPr/>
          </p:nvGrpSpPr>
          <p:grpSpPr>
            <a:xfrm>
              <a:off x="1722949" y="0"/>
              <a:ext cx="774700" cy="774700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6B73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5621325" y="2448187"/>
            <a:ext cx="3165448" cy="3969837"/>
            <a:chOff x="0" y="0"/>
            <a:chExt cx="4220598" cy="5293115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449181"/>
              <a:ext cx="4220598" cy="1373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1" dirty="0" smtClean="0">
                  <a:solidFill>
                    <a:srgbClr val="F8AC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POBLACIÓN DE ANÁLISIS</a:t>
              </a:r>
              <a:endParaRPr lang="en-US" sz="3000" b="1" dirty="0">
                <a:solidFill>
                  <a:srgbClr val="F8AC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3865" y="3077125"/>
              <a:ext cx="4186733" cy="2215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s-CO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RANKING EMPRESARIAL CLASIFICADOS POR ACTIVIDAD ECONÓMICA DE LA SUPERINTENDENCIA DE COMPAÑÍAS, VALORES Y SEGUROS (</a:t>
              </a:r>
              <a:r>
                <a:rPr lang="es-CO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1485</a:t>
              </a:r>
              <a:r>
                <a:rPr lang="es-CO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AutoShape 15"/>
            <p:cNvSpPr/>
            <p:nvPr/>
          </p:nvSpPr>
          <p:spPr>
            <a:xfrm>
              <a:off x="2034099" y="431800"/>
              <a:ext cx="152400" cy="685800"/>
            </a:xfrm>
            <a:prstGeom prst="rect">
              <a:avLst/>
            </a:prstGeom>
            <a:solidFill>
              <a:srgbClr val="F8AC39"/>
            </a:solidFill>
          </p:spPr>
        </p:sp>
        <p:grpSp>
          <p:nvGrpSpPr>
            <p:cNvPr id="16" name="Group 16"/>
            <p:cNvGrpSpPr/>
            <p:nvPr/>
          </p:nvGrpSpPr>
          <p:grpSpPr>
            <a:xfrm>
              <a:off x="1722949" y="0"/>
              <a:ext cx="774700" cy="774700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6B73"/>
              </a:solidFill>
            </p:spPr>
          </p:sp>
        </p:grpSp>
      </p:grpSp>
      <p:grpSp>
        <p:nvGrpSpPr>
          <p:cNvPr id="18" name="Group 18"/>
          <p:cNvGrpSpPr/>
          <p:nvPr/>
        </p:nvGrpSpPr>
        <p:grpSpPr>
          <a:xfrm>
            <a:off x="9548773" y="2448187"/>
            <a:ext cx="3245413" cy="3137527"/>
            <a:chOff x="0" y="0"/>
            <a:chExt cx="4327218" cy="4183369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449181"/>
              <a:ext cx="4220598" cy="655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1" dirty="0" smtClean="0">
                  <a:solidFill>
                    <a:srgbClr val="F8AC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MUESTRA</a:t>
              </a:r>
              <a:endParaRPr lang="en-US" sz="3000" b="1" dirty="0">
                <a:solidFill>
                  <a:srgbClr val="F8AC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40487" y="3020657"/>
              <a:ext cx="4186731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58"/>
                </a:lnSpc>
              </a:pP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FÓRMULA DE LA POBLACIÓN FINITA</a:t>
              </a:r>
              <a:b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305.3 = 305 ENCUESTADOS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AutoShape 21"/>
            <p:cNvSpPr/>
            <p:nvPr/>
          </p:nvSpPr>
          <p:spPr>
            <a:xfrm>
              <a:off x="2034099" y="431800"/>
              <a:ext cx="152400" cy="685800"/>
            </a:xfrm>
            <a:prstGeom prst="rect">
              <a:avLst/>
            </a:prstGeom>
            <a:solidFill>
              <a:srgbClr val="F8AC39"/>
            </a:solidFill>
          </p:spPr>
        </p:sp>
        <p:grpSp>
          <p:nvGrpSpPr>
            <p:cNvPr id="22" name="Group 22"/>
            <p:cNvGrpSpPr/>
            <p:nvPr/>
          </p:nvGrpSpPr>
          <p:grpSpPr>
            <a:xfrm>
              <a:off x="1722949" y="0"/>
              <a:ext cx="774700" cy="77470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6B73"/>
              </a:solidFill>
            </p:spPr>
          </p:sp>
        </p:grpSp>
      </p:grpSp>
      <p:grpSp>
        <p:nvGrpSpPr>
          <p:cNvPr id="24" name="Group 24"/>
          <p:cNvGrpSpPr/>
          <p:nvPr/>
        </p:nvGrpSpPr>
        <p:grpSpPr>
          <a:xfrm>
            <a:off x="13476220" y="2448187"/>
            <a:ext cx="3340127" cy="4298790"/>
            <a:chOff x="-1" y="0"/>
            <a:chExt cx="4453503" cy="5731719"/>
          </a:xfrm>
        </p:grpSpPr>
        <p:sp>
          <p:nvSpPr>
            <p:cNvPr id="25" name="TextBox 25"/>
            <p:cNvSpPr txBox="1"/>
            <p:nvPr/>
          </p:nvSpPr>
          <p:spPr>
            <a:xfrm>
              <a:off x="-1" y="1449181"/>
              <a:ext cx="4453503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1" dirty="0" smtClean="0">
                  <a:solidFill>
                    <a:srgbClr val="F8AC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PROCEDIMIENTO</a:t>
              </a:r>
              <a:endParaRPr lang="en-US" sz="3000" b="1" dirty="0">
                <a:solidFill>
                  <a:srgbClr val="F8AC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-1" y="2824941"/>
              <a:ext cx="4186731" cy="2906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85750" indent="-285750" algn="ctr">
                <a:lnSpc>
                  <a:spcPts val="1658"/>
                </a:lnSpc>
                <a:buFont typeface="Arial" panose="020B0604020202020204" pitchFamily="34" charset="0"/>
                <a:buChar char="•"/>
              </a:pP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RECOPILACIÓNDE  INFORMACIÓN</a:t>
              </a:r>
            </a:p>
            <a:p>
              <a:pPr algn="ctr">
                <a:lnSpc>
                  <a:spcPts val="1658"/>
                </a:lnSpc>
              </a:pPr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ctr">
                <a:lnSpc>
                  <a:spcPts val="1658"/>
                </a:lnSpc>
                <a:buFont typeface="Arial" panose="020B0604020202020204" pitchFamily="34" charset="0"/>
                <a:buChar char="•"/>
              </a:pP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TRATAMIENTO EN SOFTWARE ESTADÍSTICO SSPS</a:t>
              </a:r>
            </a:p>
            <a:p>
              <a:pPr algn="ctr">
                <a:lnSpc>
                  <a:spcPts val="1658"/>
                </a:lnSpc>
              </a:pP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ctr">
                <a:lnSpc>
                  <a:spcPts val="1658"/>
                </a:lnSpc>
                <a:buFont typeface="Arial" panose="020B0604020202020204" pitchFamily="34" charset="0"/>
                <a:buChar char="•"/>
              </a:pP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CONTRASTACIÓN DE PRUEBA DE HIPÓTESIS (CHI CUADRADO)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AutoShape 27"/>
            <p:cNvSpPr/>
            <p:nvPr/>
          </p:nvSpPr>
          <p:spPr>
            <a:xfrm>
              <a:off x="2034099" y="431800"/>
              <a:ext cx="152400" cy="685800"/>
            </a:xfrm>
            <a:prstGeom prst="rect">
              <a:avLst/>
            </a:prstGeom>
            <a:solidFill>
              <a:srgbClr val="F8AC39"/>
            </a:solidFill>
          </p:spPr>
        </p:sp>
        <p:grpSp>
          <p:nvGrpSpPr>
            <p:cNvPr id="28" name="Group 28"/>
            <p:cNvGrpSpPr/>
            <p:nvPr/>
          </p:nvGrpSpPr>
          <p:grpSpPr>
            <a:xfrm>
              <a:off x="1722949" y="0"/>
              <a:ext cx="774700" cy="774700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7E6B73"/>
              </a:solidFill>
            </p:spPr>
          </p:sp>
        </p:grpSp>
      </p:grpSp>
      <p:pic>
        <p:nvPicPr>
          <p:cNvPr id="7170" name="Picture 2" descr="Consulta de compañías Supercias- Superintendencia de Compañías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5" b="20940"/>
          <a:stretch/>
        </p:blipFill>
        <p:spPr bwMode="auto">
          <a:xfrm>
            <a:off x="6064370" y="6930046"/>
            <a:ext cx="2304756" cy="171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erente de la fábrica de ropa usando ordenador portátil. Vista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2"/>
          <a:stretch/>
        </p:blipFill>
        <p:spPr bwMode="auto">
          <a:xfrm>
            <a:off x="1952625" y="6956368"/>
            <a:ext cx="2571750" cy="166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ángulo 29"/>
              <p:cNvSpPr/>
              <p:nvPr/>
            </p:nvSpPr>
            <p:spPr>
              <a:xfrm>
                <a:off x="8976897" y="5475858"/>
                <a:ext cx="3730765" cy="15306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28600" indent="457200"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US" sz="2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r>
                  <a:rPr lang="es-US" sz="28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CO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s-EC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𝑁</m:t>
                        </m:r>
                        <m:r>
                          <a:rPr lang="es-EC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∗</m:t>
                        </m:r>
                        <m:sSup>
                          <m:sSupPr>
                            <m:ctrlPr>
                              <a:rPr lang="es-CO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s-EC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s-EC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s-CO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s-EC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𝑝</m:t>
                            </m:r>
                            <m:r>
                              <a:rPr lang="es-EC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∗</m:t>
                            </m:r>
                            <m:r>
                              <a:rPr lang="es-EC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𝑞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s-CO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s-EC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s-EC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s-CO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s-EC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𝑁</m:t>
                            </m:r>
                            <m:r>
                              <a:rPr lang="es-EC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−1</m:t>
                            </m:r>
                          </m:e>
                        </m:d>
                        <m:r>
                          <a:rPr lang="es-EC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s-CO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s-EC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s-EC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s-CO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s-EC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𝑝</m:t>
                            </m:r>
                            <m:r>
                              <a:rPr lang="es-EC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∗</m:t>
                            </m:r>
                            <m:r>
                              <a:rPr lang="es-EC" sz="2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𝑞</m:t>
                            </m:r>
                          </m:e>
                        </m:d>
                      </m:den>
                    </m:f>
                  </m:oMath>
                </a14:m>
                <a:endParaRPr lang="es-CO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Rectángulo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897" y="5475858"/>
                <a:ext cx="3730765" cy="15306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4" name="Picture 6" descr="spss - Facultad de Ciencias Administrativas - Universidad Central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608" y="7154755"/>
            <a:ext cx="2065350" cy="154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0515600" y="7167837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= 1485</a:t>
            </a:r>
          </a:p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= 95% = 1,96.</a:t>
            </a:r>
          </a:p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e = 5% = 0.05</a:t>
            </a:r>
          </a:p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P = 50% = 0.5</a:t>
            </a:r>
          </a:p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Q= 50% =0.5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054038"/>
              </p:ext>
            </p:extLst>
          </p:nvPr>
        </p:nvGraphicFramePr>
        <p:xfrm>
          <a:off x="5029200" y="495300"/>
          <a:ext cx="10744200" cy="397241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2667000"/>
                <a:gridCol w="3124200"/>
                <a:gridCol w="2590800"/>
                <a:gridCol w="2362200"/>
              </a:tblGrid>
              <a:tr h="1092274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dirty="0">
                          <a:effectLst/>
                        </a:rPr>
                        <a:t>Variable</a:t>
                      </a:r>
                      <a:endParaRPr lang="es-CO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Dimensión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Alfa de </a:t>
                      </a:r>
                      <a:r>
                        <a:rPr lang="es-CO" sz="2400" b="1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Cronbach</a:t>
                      </a:r>
                      <a:endParaRPr lang="es-CO" sz="2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9725" algn="l"/>
                          <a:tab pos="404813" algn="l"/>
                          <a:tab pos="468313" algn="l"/>
                        </a:tabLst>
                      </a:pPr>
                      <a:r>
                        <a:rPr lang="es-CO" sz="2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N° de elementos</a:t>
                      </a:r>
                    </a:p>
                  </a:txBody>
                  <a:tcPr marL="44450" marR="44450" marT="0" marB="0" anchor="ctr"/>
                </a:tc>
              </a:tr>
              <a:tr h="546138">
                <a:tc rowSpan="4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Marketing Interno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Desarrollo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0.811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44450" marR="44450" marT="0" marB="0" anchor="ctr"/>
                </a:tc>
              </a:tr>
              <a:tr h="109227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Contratación y retención de empleados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0.891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44450" marR="44450" marT="0" marB="0" anchor="ctr"/>
                </a:tc>
              </a:tr>
              <a:tr h="68557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Adecuación al trabajo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0.774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44450" marR="44450" marT="0" marB="0" anchor="ctr"/>
                </a:tc>
              </a:tr>
              <a:tr h="5461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Comunicación interna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0.899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807760"/>
              </p:ext>
            </p:extLst>
          </p:nvPr>
        </p:nvGraphicFramePr>
        <p:xfrm>
          <a:off x="5029200" y="5524500"/>
          <a:ext cx="10789920" cy="3620459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3256493"/>
                <a:gridCol w="3256493"/>
                <a:gridCol w="2138467"/>
                <a:gridCol w="2138467"/>
              </a:tblGrid>
              <a:tr h="905822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9725" algn="l"/>
                          <a:tab pos="404813" algn="l"/>
                          <a:tab pos="468313" algn="l"/>
                        </a:tabLst>
                      </a:pPr>
                      <a:r>
                        <a:rPr lang="es-CO" sz="2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9725" algn="l"/>
                          <a:tab pos="404813" algn="l"/>
                          <a:tab pos="468313" algn="l"/>
                        </a:tabLst>
                      </a:pPr>
                      <a:r>
                        <a:rPr lang="es-CO" sz="2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Dimensión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9725" algn="l"/>
                          <a:tab pos="404813" algn="l"/>
                          <a:tab pos="468313" algn="l"/>
                        </a:tabLst>
                      </a:pPr>
                      <a:r>
                        <a:rPr lang="es-CO" sz="2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Alfa de </a:t>
                      </a:r>
                      <a:r>
                        <a:rPr lang="es-CO" sz="2400" b="1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Cronbach</a:t>
                      </a:r>
                      <a:endParaRPr lang="es-CO" sz="2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9725" algn="l"/>
                          <a:tab pos="404813" algn="l"/>
                          <a:tab pos="468313" algn="l"/>
                        </a:tabLst>
                      </a:pPr>
                      <a:r>
                        <a:rPr lang="es-CO" sz="2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N° de elementos</a:t>
                      </a:r>
                    </a:p>
                  </a:txBody>
                  <a:tcPr marL="44450" marR="44450" marT="0" marB="0" anchor="ctr"/>
                </a:tc>
              </a:tr>
              <a:tr h="711535">
                <a:tc rowSpan="3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Compromiso Organizacional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Compromiso afectivo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0.915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44450" marR="44450" marT="0" marB="0" anchor="ctr"/>
                </a:tc>
              </a:tr>
              <a:tr h="90582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Compromiso normativo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0.876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44450" marR="44450" marT="0" marB="0" anchor="ctr"/>
                </a:tc>
              </a:tr>
              <a:tr h="90582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Compromiso continuo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0.898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11" name="TextBox 5"/>
          <p:cNvSpPr txBox="1"/>
          <p:nvPr/>
        </p:nvSpPr>
        <p:spPr>
          <a:xfrm rot="16200000">
            <a:off x="-4855560" y="4226540"/>
            <a:ext cx="12493598" cy="1373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s-CO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VALIDACIÓN DEL INSTRUMENTO DE RECOLECCIÓN DE INFORMACIÓN</a:t>
            </a:r>
            <a:endParaRPr lang="es-CO" sz="4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0"/>
          <p:cNvGrpSpPr/>
          <p:nvPr/>
        </p:nvGrpSpPr>
        <p:grpSpPr>
          <a:xfrm rot="16200000">
            <a:off x="-2695169" y="3688972"/>
            <a:ext cx="9223350" cy="1007209"/>
            <a:chOff x="0" y="0"/>
            <a:chExt cx="8538598" cy="1294121"/>
          </a:xfrm>
        </p:grpSpPr>
        <p:sp>
          <p:nvSpPr>
            <p:cNvPr id="13" name="TextBox 11"/>
            <p:cNvSpPr txBox="1"/>
            <p:nvPr/>
          </p:nvSpPr>
          <p:spPr>
            <a:xfrm>
              <a:off x="0" y="-95250"/>
              <a:ext cx="8538598" cy="986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38"/>
                </a:lnSpc>
              </a:pPr>
              <a:endParaRPr lang="en-US" sz="4384" dirty="0">
                <a:solidFill>
                  <a:srgbClr val="7E6B73"/>
                </a:solidFill>
                <a:latin typeface="Open Sans Bold"/>
              </a:endParaRPr>
            </a:p>
          </p:txBody>
        </p:sp>
        <p:sp>
          <p:nvSpPr>
            <p:cNvPr id="14" name="AutoShape 12"/>
            <p:cNvSpPr/>
            <p:nvPr/>
          </p:nvSpPr>
          <p:spPr>
            <a:xfrm>
              <a:off x="0" y="1167121"/>
              <a:ext cx="7239000" cy="127000"/>
            </a:xfrm>
            <a:prstGeom prst="rect">
              <a:avLst/>
            </a:prstGeom>
            <a:solidFill>
              <a:srgbClr val="C8C7C5"/>
            </a:solidFill>
          </p:spPr>
        </p:sp>
      </p:grpSp>
      <p:sp>
        <p:nvSpPr>
          <p:cNvPr id="15" name="Rectángulo 14"/>
          <p:cNvSpPr/>
          <p:nvPr/>
        </p:nvSpPr>
        <p:spPr>
          <a:xfrm>
            <a:off x="14325600" y="4457700"/>
            <a:ext cx="63992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O" sz="35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22</a:t>
            </a:r>
            <a:endParaRPr lang="es-EC" sz="3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4447681" y="9087326"/>
            <a:ext cx="63991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CO" sz="3500" b="1" kern="12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21</a:t>
            </a:r>
            <a:endParaRPr lang="es-EC" sz="3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650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92100" y="8866236"/>
            <a:ext cx="18986500" cy="1730371"/>
          </a:xfrm>
          <a:prstGeom prst="rect">
            <a:avLst/>
          </a:prstGeom>
          <a:solidFill>
            <a:srgbClr val="C8C7C5"/>
          </a:solidFill>
        </p:spPr>
      </p:sp>
      <p:sp>
        <p:nvSpPr>
          <p:cNvPr id="15" name="TextBox 5"/>
          <p:cNvSpPr txBox="1"/>
          <p:nvPr/>
        </p:nvSpPr>
        <p:spPr>
          <a:xfrm>
            <a:off x="381000" y="9022424"/>
            <a:ext cx="709767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/>
            <a:r>
              <a:rPr lang="es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UNIVARIADO</a:t>
            </a:r>
            <a:endParaRPr lang="es-CO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838200" y="9715500"/>
            <a:ext cx="691829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 smtClean="0">
                <a:solidFill>
                  <a:srgbClr val="7E6B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- DATOS GENERALES</a:t>
            </a:r>
            <a:endParaRPr lang="en-US" sz="3000" b="1" dirty="0">
              <a:solidFill>
                <a:srgbClr val="7E6B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-130428" y="-114300"/>
            <a:ext cx="4060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US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Lohit Devanagari"/>
              </a:rPr>
              <a:t>Género de los encuestados</a:t>
            </a:r>
            <a:endParaRPr lang="es-CO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Lohit Devanagari"/>
            </a:endParaRPr>
          </a:p>
        </p:txBody>
      </p:sp>
      <p:pic>
        <p:nvPicPr>
          <p:cNvPr id="20" name="Imagen 1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4" y="419100"/>
            <a:ext cx="5318406" cy="4204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" y="4841169"/>
            <a:ext cx="4983480" cy="403613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ángulo 22"/>
          <p:cNvSpPr/>
          <p:nvPr/>
        </p:nvSpPr>
        <p:spPr>
          <a:xfrm>
            <a:off x="381000" y="4610100"/>
            <a:ext cx="4465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Rango de edad de los encuestados</a:t>
            </a:r>
            <a:endParaRPr lang="es-EC" i="1" dirty="0"/>
          </a:p>
        </p:txBody>
      </p:sp>
      <p:sp>
        <p:nvSpPr>
          <p:cNvPr id="2" name="Rectángulo 1"/>
          <p:cNvSpPr/>
          <p:nvPr/>
        </p:nvSpPr>
        <p:spPr>
          <a:xfrm>
            <a:off x="5562600" y="-114300"/>
            <a:ext cx="49039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US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Lohit Devanagari"/>
              </a:rPr>
              <a:t>Grado de escolaridad de los encuestados</a:t>
            </a:r>
            <a:endParaRPr lang="es-CO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Lohit Devanagari"/>
            </a:endParaRPr>
          </a:p>
        </p:txBody>
      </p:sp>
      <p:pic>
        <p:nvPicPr>
          <p:cNvPr id="13" name="Imagen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26" y="419100"/>
            <a:ext cx="5151474" cy="41057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6096000" y="4610100"/>
            <a:ext cx="3638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Tiempo de servicio en la empresa</a:t>
            </a:r>
            <a:endParaRPr lang="es-EC" dirty="0"/>
          </a:p>
        </p:txBody>
      </p:sp>
      <p:pic>
        <p:nvPicPr>
          <p:cNvPr id="24" name="Imagen 2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979432"/>
            <a:ext cx="4922874" cy="38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12115800" y="1533489"/>
            <a:ext cx="37497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US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Lohit Devanagari"/>
              </a:rPr>
              <a:t>Área de trabajo en la empresa</a:t>
            </a:r>
            <a:endParaRPr lang="es-CO" sz="2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Lohit Devanagari"/>
            </a:endParaRPr>
          </a:p>
        </p:txBody>
      </p:sp>
      <p:pic>
        <p:nvPicPr>
          <p:cNvPr id="25" name="Imagen 2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499" y="2470407"/>
            <a:ext cx="6685501" cy="534009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inta hacia arriba 16"/>
          <p:cNvSpPr/>
          <p:nvPr/>
        </p:nvSpPr>
        <p:spPr>
          <a:xfrm>
            <a:off x="16494960" y="9454228"/>
            <a:ext cx="1604879" cy="674943"/>
          </a:xfrm>
          <a:prstGeom prst="ribbon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OE2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92100" y="8975729"/>
            <a:ext cx="18986500" cy="1730371"/>
          </a:xfrm>
          <a:prstGeom prst="rect">
            <a:avLst/>
          </a:prstGeom>
          <a:solidFill>
            <a:srgbClr val="C8C7C5"/>
          </a:solidFill>
        </p:spPr>
      </p:sp>
      <p:sp>
        <p:nvSpPr>
          <p:cNvPr id="15" name="TextBox 5"/>
          <p:cNvSpPr txBox="1"/>
          <p:nvPr/>
        </p:nvSpPr>
        <p:spPr>
          <a:xfrm>
            <a:off x="381000" y="9022424"/>
            <a:ext cx="709767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/>
            <a:r>
              <a:rPr lang="es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UNIVARIADO</a:t>
            </a:r>
            <a:endParaRPr lang="es-CO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838200" y="9715500"/>
            <a:ext cx="8458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 smtClean="0">
                <a:solidFill>
                  <a:srgbClr val="7E6B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- MARKETING INTERNO</a:t>
            </a:r>
            <a:endParaRPr lang="en-US" sz="3000" b="1" dirty="0">
              <a:solidFill>
                <a:srgbClr val="7E6B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81000" y="381110"/>
            <a:ext cx="67762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s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DIMENSIÓN: DESARROLLO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73" y="1623297"/>
            <a:ext cx="8950842" cy="730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118" y="1478172"/>
            <a:ext cx="9034721" cy="739912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inta hacia arriba 7"/>
          <p:cNvSpPr/>
          <p:nvPr/>
        </p:nvSpPr>
        <p:spPr>
          <a:xfrm>
            <a:off x="16494960" y="9454228"/>
            <a:ext cx="1604879" cy="674943"/>
          </a:xfrm>
          <a:prstGeom prst="ribbon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OE2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nillo 8"/>
          <p:cNvSpPr/>
          <p:nvPr/>
        </p:nvSpPr>
        <p:spPr>
          <a:xfrm>
            <a:off x="1066800" y="5143500"/>
            <a:ext cx="1676400" cy="1089054"/>
          </a:xfrm>
          <a:prstGeom prst="donut">
            <a:avLst>
              <a:gd name="adj" fmla="val 85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7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92100" y="8975729"/>
            <a:ext cx="18986500" cy="1730371"/>
          </a:xfrm>
          <a:prstGeom prst="rect">
            <a:avLst/>
          </a:prstGeom>
          <a:solidFill>
            <a:srgbClr val="C8C7C5"/>
          </a:solidFill>
        </p:spPr>
      </p:sp>
      <p:sp>
        <p:nvSpPr>
          <p:cNvPr id="15" name="TextBox 5"/>
          <p:cNvSpPr txBox="1"/>
          <p:nvPr/>
        </p:nvSpPr>
        <p:spPr>
          <a:xfrm>
            <a:off x="381000" y="9022424"/>
            <a:ext cx="709767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/>
            <a:r>
              <a:rPr lang="es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UNIVARIADO</a:t>
            </a:r>
            <a:endParaRPr lang="es-CO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838200" y="9715500"/>
            <a:ext cx="8458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 smtClean="0">
                <a:solidFill>
                  <a:srgbClr val="7E6B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- MARKETING INTERNO</a:t>
            </a:r>
            <a:endParaRPr lang="en-US" sz="3000" b="1" dirty="0">
              <a:solidFill>
                <a:srgbClr val="7E6B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43786" y="554518"/>
            <a:ext cx="14308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s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DIMENSIÓN: CONTRATACIÓN Y RETENCIÓN DE EMPLEADOS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86" y="1453726"/>
            <a:ext cx="9296400" cy="72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208" y="1468789"/>
            <a:ext cx="8966791" cy="723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inta hacia arriba 9"/>
          <p:cNvSpPr/>
          <p:nvPr/>
        </p:nvSpPr>
        <p:spPr>
          <a:xfrm>
            <a:off x="16494960" y="9454228"/>
            <a:ext cx="1604879" cy="674943"/>
          </a:xfrm>
          <a:prstGeom prst="ribbon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OE2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nillo 10"/>
          <p:cNvSpPr/>
          <p:nvPr/>
        </p:nvSpPr>
        <p:spPr>
          <a:xfrm>
            <a:off x="1295400" y="5524500"/>
            <a:ext cx="1676400" cy="1089054"/>
          </a:xfrm>
          <a:prstGeom prst="donut">
            <a:avLst>
              <a:gd name="adj" fmla="val 85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92100" y="8866236"/>
            <a:ext cx="18986500" cy="1730371"/>
          </a:xfrm>
          <a:prstGeom prst="rect">
            <a:avLst/>
          </a:prstGeom>
          <a:solidFill>
            <a:srgbClr val="C8C7C5"/>
          </a:solidFill>
        </p:spPr>
      </p:sp>
      <p:grpSp>
        <p:nvGrpSpPr>
          <p:cNvPr id="5" name="Group 5"/>
          <p:cNvGrpSpPr/>
          <p:nvPr/>
        </p:nvGrpSpPr>
        <p:grpSpPr>
          <a:xfrm>
            <a:off x="8008111" y="407190"/>
            <a:ext cx="9280498" cy="8290524"/>
            <a:chOff x="0" y="300840"/>
            <a:chExt cx="12373998" cy="11054034"/>
          </a:xfrm>
        </p:grpSpPr>
        <p:sp>
          <p:nvSpPr>
            <p:cNvPr id="6" name="TextBox 6"/>
            <p:cNvSpPr txBox="1"/>
            <p:nvPr/>
          </p:nvSpPr>
          <p:spPr>
            <a:xfrm>
              <a:off x="0" y="300840"/>
              <a:ext cx="12373998" cy="990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300"/>
                </a:lnSpc>
              </a:pPr>
              <a:r>
                <a:rPr lang="en-US" sz="45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RESUMEN PRESENTACIÓN</a:t>
              </a:r>
              <a:endParaRPr lang="en-US" sz="4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121575"/>
              <a:ext cx="12314731" cy="9233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• </a:t>
              </a:r>
              <a:r>
                <a:rPr lang="en-US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Antecedentes</a:t>
              </a:r>
              <a:endParaRPr lang="en-US" sz="3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• </a:t>
              </a:r>
              <a:r>
                <a:rPr lang="en-US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Problema</a:t>
              </a:r>
              <a:endParaRPr lang="en-US" sz="3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• </a:t>
              </a:r>
              <a:r>
                <a:rPr lang="en-US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Justificación</a:t>
              </a:r>
              <a:endParaRPr lang="en-US" sz="3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• </a:t>
              </a:r>
              <a:r>
                <a:rPr lang="en-US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Objetivos</a:t>
              </a:r>
              <a:endParaRPr lang="en-US" sz="3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• </a:t>
              </a:r>
              <a:r>
                <a:rPr lang="en-US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Hipótesis</a:t>
              </a:r>
              <a:endParaRPr lang="en-US" sz="3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• Marco </a:t>
              </a:r>
              <a:r>
                <a:rPr lang="en-US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referencial</a:t>
              </a:r>
              <a:endParaRPr lang="en-US" sz="3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• Marco </a:t>
              </a:r>
              <a:r>
                <a:rPr lang="en-US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teórico</a:t>
              </a:r>
              <a:endParaRPr lang="en-US" sz="3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• Marco </a:t>
              </a:r>
              <a:r>
                <a:rPr lang="en-US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metodológico</a:t>
              </a:r>
              <a:endParaRPr lang="en-US" sz="3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• </a:t>
              </a:r>
              <a:r>
                <a:rPr lang="en-US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Resultados</a:t>
              </a:r>
              <a:endParaRPr lang="en-US" sz="3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• </a:t>
              </a:r>
              <a:r>
                <a:rPr lang="en-US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Aporte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Conclusiones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y </a:t>
              </a:r>
              <a:r>
                <a:rPr lang="en-US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Recomendaciones</a:t>
              </a:r>
              <a:endParaRPr lang="en-US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AutoShape 9"/>
            <p:cNvSpPr/>
            <p:nvPr/>
          </p:nvSpPr>
          <p:spPr>
            <a:xfrm>
              <a:off x="0" y="1630346"/>
              <a:ext cx="10490200" cy="152400"/>
            </a:xfrm>
            <a:prstGeom prst="rect">
              <a:avLst/>
            </a:prstGeom>
            <a:solidFill>
              <a:srgbClr val="C8C7C5"/>
            </a:solidFill>
          </p:spPr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04320"/>
            <a:ext cx="6794090" cy="7461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92100" y="8975729"/>
            <a:ext cx="18986500" cy="1730371"/>
          </a:xfrm>
          <a:prstGeom prst="rect">
            <a:avLst/>
          </a:prstGeom>
          <a:solidFill>
            <a:srgbClr val="C8C7C5"/>
          </a:solidFill>
        </p:spPr>
      </p:sp>
      <p:sp>
        <p:nvSpPr>
          <p:cNvPr id="15" name="TextBox 5"/>
          <p:cNvSpPr txBox="1"/>
          <p:nvPr/>
        </p:nvSpPr>
        <p:spPr>
          <a:xfrm>
            <a:off x="381000" y="9022424"/>
            <a:ext cx="709767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/>
            <a:r>
              <a:rPr lang="es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UNIVARIADO</a:t>
            </a:r>
            <a:endParaRPr lang="es-CO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838200" y="9715500"/>
            <a:ext cx="8458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 smtClean="0">
                <a:solidFill>
                  <a:srgbClr val="7E6B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- MARKETING INTERNO</a:t>
            </a:r>
            <a:endParaRPr lang="en-US" sz="3000" b="1" dirty="0">
              <a:solidFill>
                <a:srgbClr val="7E6B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43786" y="554518"/>
            <a:ext cx="97344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s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DIMENSIÓN: ADECUACIÓN AL TRABAJO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85" y="1662244"/>
            <a:ext cx="8991600" cy="719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50" y="1562100"/>
            <a:ext cx="9047954" cy="73967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inta hacia arriba 7"/>
          <p:cNvSpPr/>
          <p:nvPr/>
        </p:nvSpPr>
        <p:spPr>
          <a:xfrm>
            <a:off x="16494960" y="9454228"/>
            <a:ext cx="1604879" cy="674943"/>
          </a:xfrm>
          <a:prstGeom prst="ribbon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OE2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nillo 8"/>
          <p:cNvSpPr/>
          <p:nvPr/>
        </p:nvSpPr>
        <p:spPr>
          <a:xfrm>
            <a:off x="9906000" y="4715968"/>
            <a:ext cx="1676400" cy="1089054"/>
          </a:xfrm>
          <a:prstGeom prst="donut">
            <a:avLst>
              <a:gd name="adj" fmla="val 85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4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92100" y="8975729"/>
            <a:ext cx="18986500" cy="1730371"/>
          </a:xfrm>
          <a:prstGeom prst="rect">
            <a:avLst/>
          </a:prstGeom>
          <a:solidFill>
            <a:srgbClr val="C8C7C5"/>
          </a:solidFill>
        </p:spPr>
      </p:sp>
      <p:sp>
        <p:nvSpPr>
          <p:cNvPr id="15" name="TextBox 5"/>
          <p:cNvSpPr txBox="1"/>
          <p:nvPr/>
        </p:nvSpPr>
        <p:spPr>
          <a:xfrm>
            <a:off x="381000" y="9022424"/>
            <a:ext cx="709767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/>
            <a:r>
              <a:rPr lang="es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UNIVARIADO</a:t>
            </a:r>
            <a:endParaRPr lang="es-CO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838200" y="9715500"/>
            <a:ext cx="8458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 smtClean="0">
                <a:solidFill>
                  <a:srgbClr val="7E6B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- MARKETING INTERNO</a:t>
            </a:r>
            <a:endParaRPr lang="en-US" sz="3000" b="1" dirty="0">
              <a:solidFill>
                <a:srgbClr val="7E6B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58318" y="505348"/>
            <a:ext cx="94179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s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DIMENSIÓN: COMUNICACIÓN INTERNA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29" y="1238873"/>
            <a:ext cx="9344264" cy="739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0"/>
            <a:ext cx="5486400" cy="4535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4535523"/>
            <a:ext cx="5638800" cy="441982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inta hacia arriba 9"/>
          <p:cNvSpPr/>
          <p:nvPr/>
        </p:nvSpPr>
        <p:spPr>
          <a:xfrm>
            <a:off x="16494960" y="9454228"/>
            <a:ext cx="1604879" cy="674943"/>
          </a:xfrm>
          <a:prstGeom prst="ribbon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OE2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nillo 10"/>
          <p:cNvSpPr/>
          <p:nvPr/>
        </p:nvSpPr>
        <p:spPr>
          <a:xfrm>
            <a:off x="1905000" y="5689166"/>
            <a:ext cx="1676400" cy="1089054"/>
          </a:xfrm>
          <a:prstGeom prst="donut">
            <a:avLst>
              <a:gd name="adj" fmla="val 85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92100" y="8866236"/>
            <a:ext cx="18986500" cy="1730371"/>
          </a:xfrm>
          <a:prstGeom prst="rect">
            <a:avLst/>
          </a:prstGeom>
          <a:solidFill>
            <a:srgbClr val="C8C7C5"/>
          </a:solidFill>
        </p:spPr>
      </p:sp>
      <p:sp>
        <p:nvSpPr>
          <p:cNvPr id="5" name="TextBox 5"/>
          <p:cNvSpPr txBox="1"/>
          <p:nvPr/>
        </p:nvSpPr>
        <p:spPr>
          <a:xfrm>
            <a:off x="0" y="718733"/>
            <a:ext cx="9982200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DIMENSIÓN: COMPROMISO AFECTIVO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381000" y="9022424"/>
            <a:ext cx="709767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/>
            <a:r>
              <a:rPr lang="es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UNIVARIADO</a:t>
            </a:r>
            <a:endParaRPr lang="es-CO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838200" y="9715500"/>
            <a:ext cx="101346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 smtClean="0">
                <a:solidFill>
                  <a:srgbClr val="7E6B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RESULTADOS-COMPROMISO ORGANIZACIONAL</a:t>
            </a:r>
            <a:endParaRPr lang="en-US" sz="3000" b="1" dirty="0">
              <a:solidFill>
                <a:srgbClr val="7E6B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66900"/>
            <a:ext cx="8121755" cy="6444559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54236"/>
            <a:ext cx="5588296" cy="4299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830" y="4457700"/>
            <a:ext cx="5745192" cy="43673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inta hacia arriba 8"/>
          <p:cNvSpPr/>
          <p:nvPr/>
        </p:nvSpPr>
        <p:spPr>
          <a:xfrm>
            <a:off x="16494960" y="9454228"/>
            <a:ext cx="1604879" cy="674943"/>
          </a:xfrm>
          <a:prstGeom prst="ribbon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OE2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nillo 9"/>
          <p:cNvSpPr/>
          <p:nvPr/>
        </p:nvSpPr>
        <p:spPr>
          <a:xfrm>
            <a:off x="4229100" y="5753100"/>
            <a:ext cx="1676400" cy="1089054"/>
          </a:xfrm>
          <a:prstGeom prst="donut">
            <a:avLst>
              <a:gd name="adj" fmla="val 85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22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92100" y="8866236"/>
            <a:ext cx="18986500" cy="1730371"/>
          </a:xfrm>
          <a:prstGeom prst="rect">
            <a:avLst/>
          </a:prstGeom>
          <a:solidFill>
            <a:srgbClr val="C8C7C5"/>
          </a:solidFill>
        </p:spPr>
      </p:sp>
      <p:sp>
        <p:nvSpPr>
          <p:cNvPr id="5" name="TextBox 5"/>
          <p:cNvSpPr txBox="1"/>
          <p:nvPr/>
        </p:nvSpPr>
        <p:spPr>
          <a:xfrm>
            <a:off x="-304505" y="539708"/>
            <a:ext cx="10515600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DIMENSIÓN: COMPROMISO NORMATIVO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381000" y="9022424"/>
            <a:ext cx="709767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/>
            <a:r>
              <a:rPr lang="es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UNIVARIADO</a:t>
            </a:r>
            <a:endParaRPr lang="es-CO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838200" y="9715500"/>
            <a:ext cx="101346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 smtClean="0">
                <a:solidFill>
                  <a:srgbClr val="7E6B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RESULTADOS-COMPROMISO ORGANIZACIONAL</a:t>
            </a:r>
            <a:endParaRPr lang="en-US" sz="3000" b="1" dirty="0">
              <a:solidFill>
                <a:srgbClr val="7E6B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4283"/>
            <a:ext cx="8382000" cy="6837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894" y="7975"/>
            <a:ext cx="5562895" cy="4350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894" y="4358463"/>
            <a:ext cx="5638506" cy="44714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inta hacia arriba 8"/>
          <p:cNvSpPr/>
          <p:nvPr/>
        </p:nvSpPr>
        <p:spPr>
          <a:xfrm>
            <a:off x="16494960" y="9454228"/>
            <a:ext cx="1604879" cy="674943"/>
          </a:xfrm>
          <a:prstGeom prst="ribbon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OE2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nillo 9"/>
          <p:cNvSpPr/>
          <p:nvPr/>
        </p:nvSpPr>
        <p:spPr>
          <a:xfrm>
            <a:off x="2743200" y="6594185"/>
            <a:ext cx="1676400" cy="1089054"/>
          </a:xfrm>
          <a:prstGeom prst="donut">
            <a:avLst>
              <a:gd name="adj" fmla="val 85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99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92100" y="8866236"/>
            <a:ext cx="18986500" cy="1730371"/>
          </a:xfrm>
          <a:prstGeom prst="rect">
            <a:avLst/>
          </a:prstGeom>
          <a:solidFill>
            <a:srgbClr val="C8C7C5"/>
          </a:solidFill>
        </p:spPr>
      </p:sp>
      <p:sp>
        <p:nvSpPr>
          <p:cNvPr id="5" name="TextBox 5"/>
          <p:cNvSpPr txBox="1"/>
          <p:nvPr/>
        </p:nvSpPr>
        <p:spPr>
          <a:xfrm>
            <a:off x="152400" y="443556"/>
            <a:ext cx="10125740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DIMENSIÓN: COMPROMISO CONTINUO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381000" y="9022424"/>
            <a:ext cx="709767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/>
            <a:r>
              <a:rPr lang="es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UNIVARIADO</a:t>
            </a:r>
            <a:endParaRPr lang="es-CO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838200" y="9715500"/>
            <a:ext cx="101346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 smtClean="0">
                <a:solidFill>
                  <a:srgbClr val="7E6B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RESULTADOS-COMPROMISO ORGANIZACIONAL</a:t>
            </a:r>
            <a:endParaRPr lang="en-US" sz="3000" b="1" dirty="0">
              <a:solidFill>
                <a:srgbClr val="7E6B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33352"/>
            <a:ext cx="8686800" cy="693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0"/>
            <a:ext cx="5638800" cy="43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4417207"/>
            <a:ext cx="5410200" cy="441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inta hacia arriba 11"/>
          <p:cNvSpPr/>
          <p:nvPr/>
        </p:nvSpPr>
        <p:spPr>
          <a:xfrm>
            <a:off x="16494960" y="9454228"/>
            <a:ext cx="1604879" cy="674943"/>
          </a:xfrm>
          <a:prstGeom prst="ribbon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OE2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nillo 12"/>
          <p:cNvSpPr/>
          <p:nvPr/>
        </p:nvSpPr>
        <p:spPr>
          <a:xfrm>
            <a:off x="4876800" y="5534813"/>
            <a:ext cx="1676400" cy="1089054"/>
          </a:xfrm>
          <a:prstGeom prst="donut">
            <a:avLst>
              <a:gd name="adj" fmla="val 85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2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92100" y="8866236"/>
            <a:ext cx="18986500" cy="1730371"/>
          </a:xfrm>
          <a:prstGeom prst="rect">
            <a:avLst/>
          </a:prstGeom>
          <a:solidFill>
            <a:srgbClr val="C8C7C5"/>
          </a:solidFill>
        </p:spPr>
      </p:sp>
      <p:sp>
        <p:nvSpPr>
          <p:cNvPr id="14" name="Rectángulo 13"/>
          <p:cNvSpPr/>
          <p:nvPr/>
        </p:nvSpPr>
        <p:spPr>
          <a:xfrm>
            <a:off x="751279" y="519618"/>
            <a:ext cx="8663939" cy="2808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920"/>
              </a:lnSpc>
            </a:pPr>
            <a:r>
              <a:rPr lang="es-CO" sz="2500" b="1" dirty="0" smtClean="0">
                <a:solidFill>
                  <a:srgbClr val="F8A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HIPÓTESIS GENERAL</a:t>
            </a:r>
          </a:p>
          <a:p>
            <a:pPr algn="just"/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: Marketing interno y Compromiso </a:t>
            </a: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Organizacional</a:t>
            </a:r>
          </a:p>
          <a:p>
            <a:pPr algn="just"/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 G</a:t>
            </a: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: El marketing interno no se relaciona con el compromiso organizacional.</a:t>
            </a:r>
          </a:p>
          <a:p>
            <a:pPr algn="just"/>
            <a:r>
              <a:rPr lang="es-CO" sz="2400" b="1" dirty="0">
                <a:latin typeface="Arial" panose="020B0604020202020204" pitchFamily="34" charset="0"/>
                <a:cs typeface="Arial" panose="020B0604020202020204" pitchFamily="34" charset="0"/>
              </a:rPr>
              <a:t>HG: </a:t>
            </a:r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El marketing interno se relaciona con el compromiso organizacional.</a:t>
            </a:r>
          </a:p>
        </p:txBody>
      </p:sp>
      <p:sp>
        <p:nvSpPr>
          <p:cNvPr id="15" name="TextBox 5"/>
          <p:cNvSpPr txBox="1"/>
          <p:nvPr/>
        </p:nvSpPr>
        <p:spPr>
          <a:xfrm>
            <a:off x="381000" y="9022424"/>
            <a:ext cx="709767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/>
            <a:r>
              <a:rPr lang="es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BIVARIADO</a:t>
            </a:r>
            <a:endParaRPr lang="es-CO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838200" y="9715500"/>
            <a:ext cx="6918298" cy="50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 smtClean="0">
                <a:solidFill>
                  <a:srgbClr val="7E6B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CONTRASTACIÓN DE HIPÓTESIS</a:t>
            </a:r>
            <a:endParaRPr lang="en-US" sz="3000" b="1" dirty="0">
              <a:solidFill>
                <a:srgbClr val="7E6B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Tab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115650"/>
              </p:ext>
            </p:extLst>
          </p:nvPr>
        </p:nvGraphicFramePr>
        <p:xfrm>
          <a:off x="835187" y="5162029"/>
          <a:ext cx="8686799" cy="3531952"/>
        </p:xfrm>
        <a:graphic>
          <a:graphicData uri="http://schemas.openxmlformats.org/drawingml/2006/table">
            <a:tbl>
              <a:tblPr firstRow="1" firstCol="1" bandRow="1"/>
              <a:tblGrid>
                <a:gridCol w="1535222"/>
                <a:gridCol w="2878542"/>
                <a:gridCol w="2865748"/>
                <a:gridCol w="1407287"/>
              </a:tblGrid>
              <a:tr h="1269551"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endParaRPr lang="es-CO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73" marR="4287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200000"/>
                        </a:lnSpc>
                      </a:pPr>
                      <a:endParaRPr lang="es-CO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873" marR="4287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23. Me gustaría continuar el resto de mi carrera profesional en esta organización.  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73" marR="4287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910208">
                <a:tc rowSpan="3">
                  <a:txBody>
                    <a:bodyPr/>
                    <a:lstStyle/>
                    <a:p>
                      <a:pPr marL="0" marR="0" lvl="0" indent="45720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Rho de </a:t>
                      </a:r>
                      <a:r>
                        <a:rPr lang="es-CO" sz="20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Spearman</a:t>
                      </a:r>
                      <a:endParaRPr lang="es-CO" sz="20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73" marR="4287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17. Conozco los </a:t>
                      </a:r>
                      <a:r>
                        <a:rPr lang="es-CO" sz="2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resultados de </a:t>
                      </a:r>
                      <a:r>
                        <a:rPr lang="es-C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mi empresa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Coeficiente de </a:t>
                      </a:r>
                      <a:r>
                        <a:rPr lang="es-CO" sz="2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correlación 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73" marR="4287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8100" marR="38100" indent="457200" algn="l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.264**</a:t>
                      </a:r>
                    </a:p>
                  </a:txBody>
                  <a:tcPr marL="42873" marR="4287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52702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Sig. (bilateral)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73" marR="4287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.000</a:t>
                      </a:r>
                      <a:endParaRPr lang="es-CO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73" marR="4287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1892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73" marR="4287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305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73" marR="4287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2" name="Tab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643381"/>
              </p:ext>
            </p:extLst>
          </p:nvPr>
        </p:nvGraphicFramePr>
        <p:xfrm>
          <a:off x="10056982" y="5207627"/>
          <a:ext cx="7772400" cy="3677976"/>
        </p:xfrm>
        <a:graphic>
          <a:graphicData uri="http://schemas.openxmlformats.org/drawingml/2006/table">
            <a:tbl>
              <a:tblPr/>
              <a:tblGrid>
                <a:gridCol w="3810000"/>
                <a:gridCol w="1447800"/>
                <a:gridCol w="838200"/>
                <a:gridCol w="1676400"/>
              </a:tblGrid>
              <a:tr h="1216022">
                <a:tc>
                  <a:txBody>
                    <a:bodyPr/>
                    <a:lstStyle/>
                    <a:p>
                      <a:pPr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Valor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gl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Sig.</a:t>
                      </a:r>
                      <a:r>
                        <a:rPr lang="es-CO" sz="20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O" sz="20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asintótica 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8100" marR="38100"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(2 caras)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95988">
                <a:tc>
                  <a:txBody>
                    <a:bodyPr/>
                    <a:lstStyle/>
                    <a:p>
                      <a:pPr marL="38100" marR="381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Chi-cuadrado de Pearson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69.206ª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.000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386894">
                <a:tc>
                  <a:txBody>
                    <a:bodyPr/>
                    <a:lstStyle/>
                    <a:p>
                      <a:pPr marL="38100" marR="381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Razón de verosimilitud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60.385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CO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.000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695988">
                <a:tc>
                  <a:txBody>
                    <a:bodyPr/>
                    <a:lstStyle/>
                    <a:p>
                      <a:pPr marL="38100" marR="381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Asociación lineal por lineal</a:t>
                      </a:r>
                      <a:endParaRPr lang="es-CO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31.713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CO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.000</a:t>
                      </a:r>
                      <a:endParaRPr lang="es-CO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86894">
                <a:tc>
                  <a:txBody>
                    <a:bodyPr/>
                    <a:lstStyle/>
                    <a:p>
                      <a:pPr marL="38100" marR="381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 de casos válidos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305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O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45720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4" name="Rectángulo 23"/>
          <p:cNvSpPr/>
          <p:nvPr/>
        </p:nvSpPr>
        <p:spPr>
          <a:xfrm>
            <a:off x="835187" y="4596275"/>
            <a:ext cx="4275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Resultados coeficiente de </a:t>
            </a:r>
            <a:r>
              <a:rPr lang="es-CO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Spearman</a:t>
            </a:r>
            <a:r>
              <a:rPr lang="es-CO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EC" b="1" dirty="0"/>
          </a:p>
        </p:txBody>
      </p:sp>
      <p:sp>
        <p:nvSpPr>
          <p:cNvPr id="25" name="Rectángulo 24"/>
          <p:cNvSpPr/>
          <p:nvPr/>
        </p:nvSpPr>
        <p:spPr>
          <a:xfrm>
            <a:off x="10056982" y="4618957"/>
            <a:ext cx="2903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Prueba de Chi cuadrado </a:t>
            </a:r>
            <a:endParaRPr lang="es-EC" b="1" dirty="0"/>
          </a:p>
        </p:txBody>
      </p:sp>
      <p:pic>
        <p:nvPicPr>
          <p:cNvPr id="10" name="Imagen 9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347" t="28407" r="14062" b="17867"/>
          <a:stretch/>
        </p:blipFill>
        <p:spPr bwMode="auto">
          <a:xfrm>
            <a:off x="13259154" y="654812"/>
            <a:ext cx="4572000" cy="3853623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Flecha izquierda 1"/>
          <p:cNvSpPr/>
          <p:nvPr/>
        </p:nvSpPr>
        <p:spPr>
          <a:xfrm>
            <a:off x="17277907" y="3140290"/>
            <a:ext cx="381000" cy="304800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inta hacia arriba 11"/>
          <p:cNvSpPr/>
          <p:nvPr/>
        </p:nvSpPr>
        <p:spPr>
          <a:xfrm>
            <a:off x="16494960" y="9454228"/>
            <a:ext cx="1604879" cy="674943"/>
          </a:xfrm>
          <a:prstGeom prst="ribbon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OE3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1242482" y="186546"/>
            <a:ext cx="7045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i="1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s-US" dirty="0">
                <a:latin typeface="Arial" panose="020B0604020202020204" pitchFamily="34" charset="0"/>
                <a:ea typeface="Calibri" panose="020F0502020204030204" pitchFamily="34" charset="0"/>
              </a:rPr>
              <a:t>(Hernández </a:t>
            </a:r>
            <a:r>
              <a:rPr lang="es-US" dirty="0" err="1">
                <a:latin typeface="Arial" panose="020B0604020202020204" pitchFamily="34" charset="0"/>
                <a:ea typeface="Calibri" panose="020F0502020204030204" pitchFamily="34" charset="0"/>
              </a:rPr>
              <a:t>Sampieri</a:t>
            </a:r>
            <a:r>
              <a:rPr lang="es-US" dirty="0">
                <a:latin typeface="Arial" panose="020B0604020202020204" pitchFamily="34" charset="0"/>
                <a:ea typeface="Calibri" panose="020F0502020204030204" pitchFamily="34" charset="0"/>
              </a:rPr>
              <a:t>, Fernández Collado, y Baptista Lucio, 2014)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abla chi cuadrado - Apuntes 1 - Estadística II 363648 - UB - StuDocu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4125" r="5130" b="10807"/>
          <a:stretch/>
        </p:blipFill>
        <p:spPr bwMode="auto">
          <a:xfrm>
            <a:off x="0" y="190500"/>
            <a:ext cx="10591800" cy="7696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 descr="D:\ESPE\10 TESIS 1.0\AVANCES, TABULACIÓN, FORMATOS, YCT\CHI2\HG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7" t="25371" r="3170" b="8159"/>
          <a:stretch/>
        </p:blipFill>
        <p:spPr bwMode="auto">
          <a:xfrm>
            <a:off x="10614660" y="5602068"/>
            <a:ext cx="7391400" cy="39807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1391900" y="458569"/>
            <a:ext cx="60198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Con </a:t>
            </a:r>
            <a:r>
              <a:rPr lang="es-EC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20 grados </a:t>
            </a:r>
            <a:r>
              <a:rPr lang="es-EC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 libertad y un </a:t>
            </a:r>
            <a:r>
              <a:rPr lang="es-EC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α de </a:t>
            </a:r>
            <a:r>
              <a:rPr lang="es-EC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0.05 (5%), </a:t>
            </a:r>
            <a:r>
              <a:rPr lang="es-EC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se definirá si la hipótesis nula es aceptada o rechazada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0462260" y="1210776"/>
            <a:ext cx="7543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Para la hipótesis HG corresponde un </a:t>
            </a:r>
            <a:r>
              <a:rPr lang="es-CO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valor crítico:</a:t>
            </a:r>
            <a:r>
              <a:rPr lang="es-CO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31.410</a:t>
            </a: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s-CO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Si X</a:t>
            </a:r>
            <a:r>
              <a:rPr lang="es-CO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2 </a:t>
            </a: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(Valor de </a:t>
            </a:r>
            <a:r>
              <a:rPr lang="es-CO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chi</a:t>
            </a: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 cuadrado)&gt; 31.410 (Valor crítico) se rechaza la hipótesis nula y se acepta la hipótesis alternativa. </a:t>
            </a:r>
            <a:endParaRPr lang="es-CO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Si X</a:t>
            </a:r>
            <a:r>
              <a:rPr lang="es-CO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2 </a:t>
            </a: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(Valor de </a:t>
            </a:r>
            <a:r>
              <a:rPr lang="es-CO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chi</a:t>
            </a: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 cuadrado &lt; 31.410 (Valor crítico) se acepta la hipótesis nula y se rechaza la hipótesis alternativa. </a:t>
            </a:r>
            <a:endParaRPr lang="es-CO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es-CO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Valor p: </a:t>
            </a: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&lt; 0.05 </a:t>
            </a:r>
            <a:endParaRPr lang="es-CO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Si p (significación asintótica) &lt; α se rechaza la hipótesis nula y se acepta la hipótesis alternativa. </a:t>
            </a:r>
            <a:endParaRPr lang="es-CO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Symbol" panose="05050102010706020507" pitchFamily="18" charset="2"/>
              </a:rPr>
              <a:t>Si p (significación asintótica) &gt; α se acepta la hipótesis nula y se rechaza la hipótesis alternativa. </a:t>
            </a:r>
            <a:endParaRPr lang="es-CO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Symbol" panose="05050102010706020507" pitchFamily="18" charset="2"/>
            </a:endParaRPr>
          </a:p>
        </p:txBody>
      </p:sp>
      <p:sp>
        <p:nvSpPr>
          <p:cNvPr id="6" name="Anillo 5"/>
          <p:cNvSpPr/>
          <p:nvPr/>
        </p:nvSpPr>
        <p:spPr>
          <a:xfrm>
            <a:off x="3810000" y="5372100"/>
            <a:ext cx="762000" cy="457200"/>
          </a:xfrm>
          <a:prstGeom prst="donut">
            <a:avLst>
              <a:gd name="adj" fmla="val 85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7" name="Anillo 6"/>
          <p:cNvSpPr/>
          <p:nvPr/>
        </p:nvSpPr>
        <p:spPr>
          <a:xfrm>
            <a:off x="3810000" y="1104900"/>
            <a:ext cx="762000" cy="381000"/>
          </a:xfrm>
          <a:prstGeom prst="donut">
            <a:avLst>
              <a:gd name="adj" fmla="val 8551"/>
            </a:avLst>
          </a:prstGeom>
          <a:solidFill>
            <a:schemeClr val="accent6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8" name="Anillo 7"/>
          <p:cNvSpPr/>
          <p:nvPr/>
        </p:nvSpPr>
        <p:spPr>
          <a:xfrm>
            <a:off x="102870" y="5372100"/>
            <a:ext cx="659130" cy="457200"/>
          </a:xfrm>
          <a:prstGeom prst="donut">
            <a:avLst>
              <a:gd name="adj" fmla="val 8551"/>
            </a:avLst>
          </a:prstGeom>
          <a:solidFill>
            <a:schemeClr val="accent6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90600" y="8038237"/>
            <a:ext cx="9144000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s-CO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Análisis</a:t>
            </a:r>
            <a:endParaRPr lang="es-CO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7200">
              <a:spcAft>
                <a:spcPts val="0"/>
              </a:spcAft>
            </a:pPr>
            <a:r>
              <a:rPr lang="es-CO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Según </a:t>
            </a:r>
            <a:r>
              <a:rPr lang="es-CO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datos obtenidos de la contrastación de la hipótesis general se tiene como resultado el </a:t>
            </a:r>
            <a:r>
              <a:rPr lang="es-CO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rechazo de la hipótesis nula</a:t>
            </a: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 tener un valor de </a:t>
            </a:r>
            <a:r>
              <a:rPr lang="es-CO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</a:t>
            </a: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cuadrado de </a:t>
            </a:r>
            <a:r>
              <a:rPr lang="es-CO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69.206 &gt; 31.410 y el valor de p .000 &lt;</a:t>
            </a:r>
            <a:r>
              <a:rPr lang="es-EC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α (0.05)</a:t>
            </a:r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en conclusión se acepta la hipótesis alternativa, es decir, se determina que el </a:t>
            </a:r>
            <a:r>
              <a:rPr lang="es-EC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marketing interno si se relaciona con el compromiso organizacional</a:t>
            </a:r>
            <a:r>
              <a:rPr lang="es-EC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s-CO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inta hacia arriba 9"/>
          <p:cNvSpPr/>
          <p:nvPr/>
        </p:nvSpPr>
        <p:spPr>
          <a:xfrm>
            <a:off x="16401181" y="9455091"/>
            <a:ext cx="1604879" cy="674943"/>
          </a:xfrm>
          <a:prstGeom prst="ribbon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OE3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6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306454" y="1866900"/>
            <a:ext cx="2286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 SE RELACIONAN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5306454" y="3661946"/>
            <a:ext cx="2286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 SE RELACIONAN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5306454" y="4271546"/>
            <a:ext cx="2286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 SE RELACIONAN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5306454" y="4881146"/>
            <a:ext cx="2286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 SE RELACIONAN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5306454" y="5566946"/>
            <a:ext cx="2286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 SE RELACIONAN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5306454" y="6176546"/>
            <a:ext cx="2286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 SE RELACIONAN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5372907" y="7536502"/>
            <a:ext cx="2286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 SE RELACIONAN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5392400" y="8165890"/>
            <a:ext cx="2286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 SE RELACIONAN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5392400" y="8775490"/>
            <a:ext cx="2286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 SE RELACIONAN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5372907" y="9427536"/>
            <a:ext cx="2286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 SE RELACIONAN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5325947" y="2472192"/>
            <a:ext cx="2286000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 SE RELACIONAN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5306454" y="3052346"/>
            <a:ext cx="2286000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 SE RELACIONAN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5361389" y="6855977"/>
            <a:ext cx="2286000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 SE RELACIONAN</a:t>
            </a:r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o 4"/>
          <p:cNvSpPr/>
          <p:nvPr/>
        </p:nvSpPr>
        <p:spPr>
          <a:xfrm>
            <a:off x="419101" y="9320219"/>
            <a:ext cx="14249400" cy="553188"/>
          </a:xfrm>
          <a:prstGeom prst="frame">
            <a:avLst>
              <a:gd name="adj1" fmla="val 574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694713"/>
              </p:ext>
            </p:extLst>
          </p:nvPr>
        </p:nvGraphicFramePr>
        <p:xfrm>
          <a:off x="304800" y="446685"/>
          <a:ext cx="14478002" cy="9421214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2362200"/>
                <a:gridCol w="1465865"/>
                <a:gridCol w="1465409"/>
                <a:gridCol w="1640233"/>
                <a:gridCol w="1465409"/>
                <a:gridCol w="1925602"/>
                <a:gridCol w="1412710"/>
                <a:gridCol w="1275165"/>
                <a:gridCol w="1465409"/>
              </a:tblGrid>
              <a:tr h="1256161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Hipótesi</a:t>
                      </a:r>
                      <a:r>
                        <a:rPr lang="es-CO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Rho </a:t>
                      </a:r>
                      <a:r>
                        <a:rPr lang="es-CO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Spearman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 - cuadrado</a:t>
                      </a: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crítico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Valor </a:t>
                      </a:r>
                      <a:r>
                        <a:rPr lang="es-CO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Significancia</a:t>
                      </a: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Grados de libertad</a:t>
                      </a: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 acepta Ho</a:t>
                      </a: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 rechaza Ho</a:t>
                      </a:r>
                    </a:p>
                  </a:txBody>
                  <a:tcPr marL="26668" marR="26668" marT="0" marB="0" anchor="ctr"/>
                </a:tc>
              </a:tr>
              <a:tr h="62808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H1: P4 - P23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.260</a:t>
                      </a:r>
                      <a:endParaRPr lang="es-CO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45.881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31.41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</a:tr>
              <a:tr h="62808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H2: P4 -P34</a:t>
                      </a:r>
                      <a:endParaRPr lang="es-CO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.228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31.334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31.41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0.051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CO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</a:tr>
              <a:tr h="62808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H3: P4 - P36</a:t>
                      </a:r>
                      <a:endParaRPr lang="es-CO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.147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25.78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31.41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0.173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</a:tr>
              <a:tr h="62808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H4: P5 - P23</a:t>
                      </a:r>
                      <a:endParaRPr lang="es-CO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.244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47.733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31.41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</a:t>
                      </a:r>
                      <a:endParaRPr lang="es-CO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</a:tr>
              <a:tr h="62808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H5: P9 - P31</a:t>
                      </a:r>
                      <a:endParaRPr lang="es-CO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.199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32.56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31.41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0.038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</a:tr>
              <a:tr h="62808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H6: P7 - P36</a:t>
                      </a:r>
                      <a:endParaRPr lang="es-CO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.168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33.509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31.41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  <a:endParaRPr lang="es-CO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</a:tr>
              <a:tr h="62808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H7: P13 - P23</a:t>
                      </a:r>
                      <a:endParaRPr lang="es-CO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.208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36.452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31.41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0.014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</a:tr>
              <a:tr h="62808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H8: P13 - P31</a:t>
                      </a:r>
                      <a:endParaRPr lang="es-CO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.194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34.971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31.41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</a:tr>
              <a:tr h="62808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H9: P12 - P37</a:t>
                      </a:r>
                      <a:endParaRPr lang="es-CO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-.106</a:t>
                      </a:r>
                      <a:endParaRPr lang="es-CO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21.89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31.41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0.347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</a:tr>
              <a:tr h="62808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H10: P17 - P23</a:t>
                      </a:r>
                      <a:endParaRPr lang="es-CO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.264</a:t>
                      </a:r>
                      <a:endParaRPr lang="es-CO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69.206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31.41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</a:t>
                      </a:r>
                      <a:endParaRPr lang="es-CO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</a:tr>
              <a:tr h="62808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H11: P16 - P31</a:t>
                      </a:r>
                      <a:endParaRPr lang="es-CO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.262</a:t>
                      </a:r>
                      <a:endParaRPr lang="es-CO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41.739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31.41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0.003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</a:tr>
              <a:tr h="62808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H12: P14 - P36</a:t>
                      </a:r>
                      <a:endParaRPr lang="es-CO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.211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37.42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31.41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</a:tr>
              <a:tr h="62808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HG: P17 - P23</a:t>
                      </a:r>
                      <a:endParaRPr lang="es-CO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.264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69.206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31.41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0.000</a:t>
                      </a:r>
                      <a:endParaRPr lang="es-CO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s-CO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CO" sz="200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s-CO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6668" marR="26668" marT="0" marB="0" anchor="ctr"/>
                </a:tc>
              </a:tr>
            </a:tbl>
          </a:graphicData>
        </a:graphic>
      </p:graphicFrame>
      <p:sp>
        <p:nvSpPr>
          <p:cNvPr id="20" name="Cinta hacia arriba 19"/>
          <p:cNvSpPr/>
          <p:nvPr/>
        </p:nvSpPr>
        <p:spPr>
          <a:xfrm>
            <a:off x="16052256" y="201357"/>
            <a:ext cx="1604879" cy="674943"/>
          </a:xfrm>
          <a:prstGeom prst="ribbon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OE3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61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8"/>
          <a:stretch/>
        </p:blipFill>
        <p:spPr>
          <a:xfrm>
            <a:off x="2831835" y="265898"/>
            <a:ext cx="14612620" cy="9677400"/>
          </a:xfrm>
          <a:prstGeom prst="rect">
            <a:avLst/>
          </a:prstGeom>
        </p:spPr>
      </p:pic>
      <p:sp>
        <p:nvSpPr>
          <p:cNvPr id="11" name="Anillo 10"/>
          <p:cNvSpPr/>
          <p:nvPr/>
        </p:nvSpPr>
        <p:spPr>
          <a:xfrm>
            <a:off x="12356835" y="4837898"/>
            <a:ext cx="609600" cy="609600"/>
          </a:xfrm>
          <a:prstGeom prst="donut">
            <a:avLst>
              <a:gd name="adj" fmla="val 425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2" name="Anillo 11"/>
          <p:cNvSpPr/>
          <p:nvPr/>
        </p:nvSpPr>
        <p:spPr>
          <a:xfrm>
            <a:off x="11518635" y="6057098"/>
            <a:ext cx="609600" cy="609600"/>
          </a:xfrm>
          <a:prstGeom prst="donut">
            <a:avLst>
              <a:gd name="adj" fmla="val 425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3" name="Anillo 12"/>
          <p:cNvSpPr/>
          <p:nvPr/>
        </p:nvSpPr>
        <p:spPr>
          <a:xfrm>
            <a:off x="12585435" y="8114498"/>
            <a:ext cx="609600" cy="609600"/>
          </a:xfrm>
          <a:prstGeom prst="donut">
            <a:avLst>
              <a:gd name="adj" fmla="val 425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4" name="Anillo 13"/>
          <p:cNvSpPr/>
          <p:nvPr/>
        </p:nvSpPr>
        <p:spPr>
          <a:xfrm>
            <a:off x="13042635" y="3834007"/>
            <a:ext cx="609600" cy="609600"/>
          </a:xfrm>
          <a:prstGeom prst="donut">
            <a:avLst>
              <a:gd name="adj" fmla="val 425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5" name="Anillo 14"/>
          <p:cNvSpPr/>
          <p:nvPr/>
        </p:nvSpPr>
        <p:spPr>
          <a:xfrm>
            <a:off x="13042635" y="2780498"/>
            <a:ext cx="609600" cy="609600"/>
          </a:xfrm>
          <a:prstGeom prst="donut">
            <a:avLst>
              <a:gd name="adj" fmla="val 425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6" name="Anillo 15"/>
          <p:cNvSpPr/>
          <p:nvPr/>
        </p:nvSpPr>
        <p:spPr>
          <a:xfrm>
            <a:off x="6794235" y="2856698"/>
            <a:ext cx="609600" cy="609600"/>
          </a:xfrm>
          <a:prstGeom prst="donut">
            <a:avLst>
              <a:gd name="adj" fmla="val 425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7" name="Anillo 16"/>
          <p:cNvSpPr/>
          <p:nvPr/>
        </p:nvSpPr>
        <p:spPr>
          <a:xfrm>
            <a:off x="7289535" y="4837898"/>
            <a:ext cx="609600" cy="609600"/>
          </a:xfrm>
          <a:prstGeom prst="donut">
            <a:avLst>
              <a:gd name="adj" fmla="val 425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8" name="Anillo 17"/>
          <p:cNvSpPr/>
          <p:nvPr/>
        </p:nvSpPr>
        <p:spPr>
          <a:xfrm>
            <a:off x="8242035" y="6057098"/>
            <a:ext cx="609600" cy="609600"/>
          </a:xfrm>
          <a:prstGeom prst="donut">
            <a:avLst>
              <a:gd name="adj" fmla="val 425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9" name="Anillo 18"/>
          <p:cNvSpPr/>
          <p:nvPr/>
        </p:nvSpPr>
        <p:spPr>
          <a:xfrm>
            <a:off x="7480035" y="8190698"/>
            <a:ext cx="609600" cy="609600"/>
          </a:xfrm>
          <a:prstGeom prst="donut">
            <a:avLst>
              <a:gd name="adj" fmla="val 425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0" name="Anillo 19"/>
          <p:cNvSpPr/>
          <p:nvPr/>
        </p:nvSpPr>
        <p:spPr>
          <a:xfrm>
            <a:off x="6765882" y="3848184"/>
            <a:ext cx="609600" cy="609600"/>
          </a:xfrm>
          <a:prstGeom prst="donut">
            <a:avLst>
              <a:gd name="adj" fmla="val 42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1" name="Anillo 20"/>
          <p:cNvSpPr/>
          <p:nvPr/>
        </p:nvSpPr>
        <p:spPr>
          <a:xfrm>
            <a:off x="7289535" y="5736349"/>
            <a:ext cx="609600" cy="609600"/>
          </a:xfrm>
          <a:prstGeom prst="donut">
            <a:avLst>
              <a:gd name="adj" fmla="val 42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2" name="Anillo 21"/>
          <p:cNvSpPr/>
          <p:nvPr/>
        </p:nvSpPr>
        <p:spPr>
          <a:xfrm>
            <a:off x="12509235" y="5974252"/>
            <a:ext cx="609600" cy="609600"/>
          </a:xfrm>
          <a:prstGeom prst="donut">
            <a:avLst>
              <a:gd name="adj" fmla="val 42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4" name="TextBox 9"/>
          <p:cNvSpPr txBox="1"/>
          <p:nvPr/>
        </p:nvSpPr>
        <p:spPr>
          <a:xfrm rot="16200000">
            <a:off x="-4654523" y="4296685"/>
            <a:ext cx="11961801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RESUMEN GRÁFICO</a:t>
            </a:r>
            <a:b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CONTRASTACIÓN DE HIPÓTESIS</a:t>
            </a:r>
            <a:endParaRPr lang="en-US" sz="45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10"/>
          <p:cNvGrpSpPr/>
          <p:nvPr/>
        </p:nvGrpSpPr>
        <p:grpSpPr>
          <a:xfrm rot="16200000">
            <a:off x="-2688623" y="3940805"/>
            <a:ext cx="9223350" cy="1007209"/>
            <a:chOff x="0" y="0"/>
            <a:chExt cx="8538598" cy="1294121"/>
          </a:xfrm>
        </p:grpSpPr>
        <p:sp>
          <p:nvSpPr>
            <p:cNvPr id="26" name="TextBox 11"/>
            <p:cNvSpPr txBox="1"/>
            <p:nvPr/>
          </p:nvSpPr>
          <p:spPr>
            <a:xfrm>
              <a:off x="0" y="-95250"/>
              <a:ext cx="8538598" cy="986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38"/>
                </a:lnSpc>
              </a:pPr>
              <a:endParaRPr lang="en-US" sz="4384" dirty="0">
                <a:solidFill>
                  <a:srgbClr val="7E6B73"/>
                </a:solidFill>
                <a:latin typeface="Open Sans Bold"/>
              </a:endParaRPr>
            </a:p>
          </p:txBody>
        </p:sp>
        <p:sp>
          <p:nvSpPr>
            <p:cNvPr id="27" name="AutoShape 12"/>
            <p:cNvSpPr/>
            <p:nvPr/>
          </p:nvSpPr>
          <p:spPr>
            <a:xfrm>
              <a:off x="0" y="1167121"/>
              <a:ext cx="7239000" cy="127000"/>
            </a:xfrm>
            <a:prstGeom prst="rect">
              <a:avLst/>
            </a:prstGeom>
            <a:solidFill>
              <a:srgbClr val="C8C7C5"/>
            </a:solidFill>
          </p:spPr>
        </p:sp>
      </p:grpSp>
      <p:sp>
        <p:nvSpPr>
          <p:cNvPr id="28" name="Anillo 27"/>
          <p:cNvSpPr/>
          <p:nvPr/>
        </p:nvSpPr>
        <p:spPr>
          <a:xfrm>
            <a:off x="12387727" y="378139"/>
            <a:ext cx="609600" cy="609600"/>
          </a:xfrm>
          <a:prstGeom prst="donut">
            <a:avLst>
              <a:gd name="adj" fmla="val 425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9" name="Anillo 28"/>
          <p:cNvSpPr/>
          <p:nvPr/>
        </p:nvSpPr>
        <p:spPr>
          <a:xfrm>
            <a:off x="7070682" y="455955"/>
            <a:ext cx="609600" cy="609600"/>
          </a:xfrm>
          <a:prstGeom prst="donut">
            <a:avLst>
              <a:gd name="adj" fmla="val 425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0" name="Cinta hacia arriba 29"/>
          <p:cNvSpPr/>
          <p:nvPr/>
        </p:nvSpPr>
        <p:spPr>
          <a:xfrm>
            <a:off x="16494960" y="9573957"/>
            <a:ext cx="1604879" cy="674943"/>
          </a:xfrm>
          <a:prstGeom prst="ribbon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OE3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75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92100" y="8866236"/>
            <a:ext cx="18986500" cy="1730371"/>
          </a:xfrm>
          <a:prstGeom prst="rect">
            <a:avLst/>
          </a:prstGeom>
          <a:solidFill>
            <a:srgbClr val="C8C7C5"/>
          </a:solidFill>
        </p:spPr>
      </p:sp>
      <p:sp>
        <p:nvSpPr>
          <p:cNvPr id="9" name="TextBox 9"/>
          <p:cNvSpPr txBox="1"/>
          <p:nvPr/>
        </p:nvSpPr>
        <p:spPr>
          <a:xfrm>
            <a:off x="-4191000" y="9275985"/>
            <a:ext cx="12493598" cy="73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APORTE</a:t>
            </a:r>
            <a:endParaRPr lang="en-US" sz="45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Diagrama 21"/>
          <p:cNvGraphicFramePr/>
          <p:nvPr>
            <p:extLst>
              <p:ext uri="{D42A27DB-BD31-4B8C-83A1-F6EECF244321}">
                <p14:modId xmlns:p14="http://schemas.microsoft.com/office/powerpoint/2010/main" val="841164980"/>
              </p:ext>
            </p:extLst>
          </p:nvPr>
        </p:nvGraphicFramePr>
        <p:xfrm>
          <a:off x="1657350" y="190500"/>
          <a:ext cx="15087600" cy="8470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inta hacia arriba 4"/>
          <p:cNvSpPr/>
          <p:nvPr/>
        </p:nvSpPr>
        <p:spPr>
          <a:xfrm>
            <a:off x="16494960" y="9454228"/>
            <a:ext cx="1604879" cy="674943"/>
          </a:xfrm>
          <a:prstGeom prst="ribbon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OE4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92100" y="8866236"/>
            <a:ext cx="18986500" cy="1730371"/>
          </a:xfrm>
          <a:prstGeom prst="rect">
            <a:avLst/>
          </a:prstGeom>
          <a:solidFill>
            <a:srgbClr val="C8C7C5"/>
          </a:solidFill>
        </p:spPr>
      </p:sp>
      <p:grpSp>
        <p:nvGrpSpPr>
          <p:cNvPr id="5" name="Group 5"/>
          <p:cNvGrpSpPr/>
          <p:nvPr/>
        </p:nvGrpSpPr>
        <p:grpSpPr>
          <a:xfrm>
            <a:off x="838200" y="9025812"/>
            <a:ext cx="7013548" cy="1189707"/>
            <a:chOff x="0" y="-85725"/>
            <a:chExt cx="9351398" cy="1586276"/>
          </a:xfrm>
        </p:grpSpPr>
        <p:sp>
          <p:nvSpPr>
            <p:cNvPr id="6" name="TextBox 6"/>
            <p:cNvSpPr txBox="1"/>
            <p:nvPr/>
          </p:nvSpPr>
          <p:spPr>
            <a:xfrm>
              <a:off x="0" y="-85725"/>
              <a:ext cx="9351398" cy="100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45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ANTECEDENTES</a:t>
              </a:r>
              <a:endParaRPr lang="en-US" sz="4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33859"/>
              <a:ext cx="9224398" cy="666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 dirty="0" smtClean="0">
                  <a:solidFill>
                    <a:srgbClr val="7E6B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LA INVESTIGACIÓN</a:t>
              </a:r>
              <a:endParaRPr lang="en-US" sz="3000" b="1" dirty="0">
                <a:solidFill>
                  <a:srgbClr val="7E6B7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860142699"/>
              </p:ext>
            </p:extLst>
          </p:nvPr>
        </p:nvGraphicFramePr>
        <p:xfrm>
          <a:off x="1962150" y="-83811"/>
          <a:ext cx="14478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tx1">
                <a:lumMod val="65000"/>
                <a:lumOff val="35000"/>
              </a:schemeClr>
            </a:gs>
            <a:gs pos="83000">
              <a:schemeClr val="tx1">
                <a:lumMod val="65000"/>
                <a:lumOff val="3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92100" y="8866236"/>
            <a:ext cx="18986500" cy="1730371"/>
          </a:xfrm>
          <a:prstGeom prst="rect">
            <a:avLst/>
          </a:prstGeom>
          <a:solidFill>
            <a:srgbClr val="C8C7C5"/>
          </a:solidFill>
        </p:spPr>
      </p:sp>
      <p:sp>
        <p:nvSpPr>
          <p:cNvPr id="26" name="Rectángulo 25"/>
          <p:cNvSpPr/>
          <p:nvPr/>
        </p:nvSpPr>
        <p:spPr>
          <a:xfrm>
            <a:off x="685800" y="9182100"/>
            <a:ext cx="4833374" cy="8295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graphicFrame>
        <p:nvGraphicFramePr>
          <p:cNvPr id="27" name="Diagrama 26"/>
          <p:cNvGraphicFramePr/>
          <p:nvPr>
            <p:extLst>
              <p:ext uri="{D42A27DB-BD31-4B8C-83A1-F6EECF244321}">
                <p14:modId xmlns:p14="http://schemas.microsoft.com/office/powerpoint/2010/main" val="3314802733"/>
              </p:ext>
            </p:extLst>
          </p:nvPr>
        </p:nvGraphicFramePr>
        <p:xfrm>
          <a:off x="514350" y="1"/>
          <a:ext cx="17373600" cy="8866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inta hacia arriba 4"/>
          <p:cNvSpPr/>
          <p:nvPr/>
        </p:nvSpPr>
        <p:spPr>
          <a:xfrm>
            <a:off x="16494960" y="9454228"/>
            <a:ext cx="1604879" cy="674943"/>
          </a:xfrm>
          <a:prstGeom prst="ribbon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OE5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92100" y="8866236"/>
            <a:ext cx="18986500" cy="1730371"/>
          </a:xfrm>
          <a:prstGeom prst="rect">
            <a:avLst/>
          </a:prstGeom>
          <a:solidFill>
            <a:srgbClr val="C8C7C5"/>
          </a:solidFill>
        </p:spPr>
      </p:sp>
      <p:sp>
        <p:nvSpPr>
          <p:cNvPr id="5" name="AutoShape 5"/>
          <p:cNvSpPr/>
          <p:nvPr/>
        </p:nvSpPr>
        <p:spPr>
          <a:xfrm>
            <a:off x="-546100" y="3157049"/>
            <a:ext cx="19278600" cy="152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sp>
      <p:grpSp>
        <p:nvGrpSpPr>
          <p:cNvPr id="6" name="Group 6"/>
          <p:cNvGrpSpPr/>
          <p:nvPr/>
        </p:nvGrpSpPr>
        <p:grpSpPr>
          <a:xfrm>
            <a:off x="8409220" y="2375999"/>
            <a:ext cx="1562100" cy="1562100"/>
            <a:chOff x="0" y="0"/>
            <a:chExt cx="6350000" cy="6350000"/>
          </a:xfrm>
          <a:solidFill>
            <a:schemeClr val="bg1">
              <a:lumMod val="85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sp>
      </p:grpSp>
      <p:grpSp>
        <p:nvGrpSpPr>
          <p:cNvPr id="8" name="Group 8"/>
          <p:cNvGrpSpPr/>
          <p:nvPr/>
        </p:nvGrpSpPr>
        <p:grpSpPr>
          <a:xfrm>
            <a:off x="13279444" y="2375999"/>
            <a:ext cx="1562100" cy="1562100"/>
            <a:chOff x="0" y="0"/>
            <a:chExt cx="6350000" cy="6350000"/>
          </a:xfrm>
          <a:solidFill>
            <a:schemeClr val="bg1">
              <a:lumMod val="85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sp>
      </p:grpSp>
      <p:sp>
        <p:nvSpPr>
          <p:cNvPr id="11" name="TextBox 11"/>
          <p:cNvSpPr txBox="1"/>
          <p:nvPr/>
        </p:nvSpPr>
        <p:spPr>
          <a:xfrm>
            <a:off x="3048000" y="842869"/>
            <a:ext cx="12493598" cy="65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3325806" y="2375999"/>
            <a:ext cx="1562100" cy="1562100"/>
            <a:chOff x="0" y="0"/>
            <a:chExt cx="6350000" cy="6350000"/>
          </a:xfrm>
          <a:solidFill>
            <a:schemeClr val="bg1">
              <a:lumMod val="85000"/>
            </a:schemeClr>
          </a:solidFill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sp>
      </p:grpSp>
      <p:sp>
        <p:nvSpPr>
          <p:cNvPr id="16" name="TextBox 16"/>
          <p:cNvSpPr txBox="1"/>
          <p:nvPr/>
        </p:nvSpPr>
        <p:spPr>
          <a:xfrm>
            <a:off x="2070107" y="4238136"/>
            <a:ext cx="4073498" cy="956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NUEVAS LÍNEAS DE 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134471" y="4238136"/>
            <a:ext cx="4073498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AMPLIAR LA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POBLACIÓN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004695" y="4238136"/>
            <a:ext cx="4073498" cy="96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APLICACIÓN DE OTRA METODOLOGÍA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AutoShape 5"/>
          <p:cNvSpPr/>
          <p:nvPr/>
        </p:nvSpPr>
        <p:spPr>
          <a:xfrm>
            <a:off x="-680720" y="6507916"/>
            <a:ext cx="19278600" cy="152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sp>
      <p:grpSp>
        <p:nvGrpSpPr>
          <p:cNvPr id="25" name="Group 6"/>
          <p:cNvGrpSpPr/>
          <p:nvPr/>
        </p:nvGrpSpPr>
        <p:grpSpPr>
          <a:xfrm>
            <a:off x="11089640" y="5676900"/>
            <a:ext cx="1562100" cy="1562100"/>
            <a:chOff x="0" y="0"/>
            <a:chExt cx="6350000" cy="6350000"/>
          </a:xfrm>
          <a:solidFill>
            <a:schemeClr val="bg1">
              <a:lumMod val="85000"/>
            </a:schemeClr>
          </a:solidFill>
        </p:grpSpPr>
        <p:sp>
          <p:nvSpPr>
            <p:cNvPr id="26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sp>
      </p:grpSp>
      <p:grpSp>
        <p:nvGrpSpPr>
          <p:cNvPr id="29" name="Group 12"/>
          <p:cNvGrpSpPr/>
          <p:nvPr/>
        </p:nvGrpSpPr>
        <p:grpSpPr>
          <a:xfrm>
            <a:off x="5831840" y="5726866"/>
            <a:ext cx="1562100" cy="1562100"/>
            <a:chOff x="0" y="0"/>
            <a:chExt cx="6350000" cy="6350000"/>
          </a:xfrm>
          <a:solidFill>
            <a:schemeClr val="bg1">
              <a:lumMod val="85000"/>
            </a:schemeClr>
          </a:solidFill>
        </p:grpSpPr>
        <p:sp>
          <p:nvSpPr>
            <p:cNvPr id="30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sp>
      </p:grpSp>
      <p:sp>
        <p:nvSpPr>
          <p:cNvPr id="31" name="TextBox 16"/>
          <p:cNvSpPr txBox="1"/>
          <p:nvPr/>
        </p:nvSpPr>
        <p:spPr>
          <a:xfrm>
            <a:off x="4615576" y="7687108"/>
            <a:ext cx="4073498" cy="956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IMPACTO EN 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OTROS FACTORES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19"/>
          <p:cNvSpPr txBox="1"/>
          <p:nvPr/>
        </p:nvSpPr>
        <p:spPr>
          <a:xfrm>
            <a:off x="9986996" y="7623510"/>
            <a:ext cx="4073498" cy="96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PRACTICIDAD EMPRESARIAL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inta hacia arriba 20"/>
          <p:cNvSpPr/>
          <p:nvPr/>
        </p:nvSpPr>
        <p:spPr>
          <a:xfrm>
            <a:off x="16494960" y="9454228"/>
            <a:ext cx="1604879" cy="674943"/>
          </a:xfrm>
          <a:prstGeom prst="ribbon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OE5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92100" y="8866236"/>
            <a:ext cx="18986500" cy="1730371"/>
          </a:xfrm>
          <a:prstGeom prst="rect">
            <a:avLst/>
          </a:prstGeom>
          <a:solidFill>
            <a:srgbClr val="C8C7C5"/>
          </a:solidFill>
        </p:spPr>
      </p:sp>
      <p:pic>
        <p:nvPicPr>
          <p:cNvPr id="10244" name="Picture 4" descr="Diseño plano aplaudiendo mano fondo de aplausos | Vector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8866236"/>
          </a:xfrm>
          <a:prstGeom prst="rect">
            <a:avLst/>
          </a:prstGeom>
          <a:noFill/>
          <a:effectLst>
            <a:softEdge rad="647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/>
          <p:cNvSpPr/>
          <p:nvPr/>
        </p:nvSpPr>
        <p:spPr>
          <a:xfrm>
            <a:off x="4328476" y="4555038"/>
            <a:ext cx="9441816" cy="252442"/>
          </a:xfrm>
          <a:prstGeom prst="rect">
            <a:avLst/>
          </a:prstGeom>
          <a:solidFill>
            <a:srgbClr val="C8C7C5"/>
          </a:solidFill>
        </p:spPr>
      </p:sp>
      <p:sp>
        <p:nvSpPr>
          <p:cNvPr id="2" name="Rectángulo 1"/>
          <p:cNvSpPr/>
          <p:nvPr/>
        </p:nvSpPr>
        <p:spPr>
          <a:xfrm>
            <a:off x="6845934" y="2101642"/>
            <a:ext cx="4596131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7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¡MUCHAS</a:t>
            </a:r>
          </a:p>
          <a:p>
            <a:pPr algn="ctr">
              <a:lnSpc>
                <a:spcPct val="200000"/>
              </a:lnSpc>
            </a:pPr>
            <a:r>
              <a:rPr lang="es-ES" sz="7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GRACIAS!</a:t>
            </a:r>
            <a:endParaRPr lang="es-E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7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92100" y="8866236"/>
            <a:ext cx="18986500" cy="1730371"/>
          </a:xfrm>
          <a:prstGeom prst="rect">
            <a:avLst/>
          </a:prstGeom>
          <a:solidFill>
            <a:srgbClr val="C8C7C5"/>
          </a:solidFill>
        </p:spPr>
      </p:sp>
      <p:grpSp>
        <p:nvGrpSpPr>
          <p:cNvPr id="5" name="Group 5"/>
          <p:cNvGrpSpPr/>
          <p:nvPr/>
        </p:nvGrpSpPr>
        <p:grpSpPr>
          <a:xfrm>
            <a:off x="838200" y="9025812"/>
            <a:ext cx="7013548" cy="1189707"/>
            <a:chOff x="0" y="-85725"/>
            <a:chExt cx="9351398" cy="1586276"/>
          </a:xfrm>
        </p:grpSpPr>
        <p:sp>
          <p:nvSpPr>
            <p:cNvPr id="6" name="TextBox 6"/>
            <p:cNvSpPr txBox="1"/>
            <p:nvPr/>
          </p:nvSpPr>
          <p:spPr>
            <a:xfrm>
              <a:off x="0" y="-85725"/>
              <a:ext cx="9351398" cy="100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45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PROBLEMA</a:t>
              </a:r>
              <a:endParaRPr lang="en-US" sz="4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33859"/>
              <a:ext cx="9224398" cy="666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 dirty="0" smtClean="0">
                  <a:solidFill>
                    <a:srgbClr val="7E6B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INVESTIGACIÓN</a:t>
              </a:r>
              <a:endParaRPr lang="en-US" sz="3000" b="1" dirty="0">
                <a:solidFill>
                  <a:srgbClr val="7E6B7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702611769"/>
              </p:ext>
            </p:extLst>
          </p:nvPr>
        </p:nvGraphicFramePr>
        <p:xfrm>
          <a:off x="3581400" y="393392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https://www.aite.com.ec/img/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49" y="5295900"/>
            <a:ext cx="2971800" cy="86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EC presentó datos del Registro Estadístico de Recursos y ..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t="13505" r="6824" b="20288"/>
          <a:stretch/>
        </p:blipFill>
        <p:spPr bwMode="auto">
          <a:xfrm>
            <a:off x="4425504" y="1257300"/>
            <a:ext cx="2971800" cy="88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79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92100" y="8866236"/>
            <a:ext cx="18986500" cy="1730371"/>
          </a:xfrm>
          <a:prstGeom prst="rect">
            <a:avLst/>
          </a:prstGeom>
          <a:solidFill>
            <a:srgbClr val="C8C7C5"/>
          </a:solidFill>
        </p:spPr>
      </p:sp>
      <p:grpSp>
        <p:nvGrpSpPr>
          <p:cNvPr id="5" name="Group 5"/>
          <p:cNvGrpSpPr/>
          <p:nvPr/>
        </p:nvGrpSpPr>
        <p:grpSpPr>
          <a:xfrm>
            <a:off x="742950" y="9210559"/>
            <a:ext cx="7013548" cy="1004960"/>
            <a:chOff x="-127000" y="160604"/>
            <a:chExt cx="9351398" cy="1339947"/>
          </a:xfrm>
        </p:grpSpPr>
        <p:sp>
          <p:nvSpPr>
            <p:cNvPr id="6" name="TextBox 6"/>
            <p:cNvSpPr txBox="1"/>
            <p:nvPr/>
          </p:nvSpPr>
          <p:spPr>
            <a:xfrm>
              <a:off x="-127000" y="160604"/>
              <a:ext cx="9351398" cy="100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45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JUSTIFICACIÓN</a:t>
              </a:r>
              <a:endParaRPr lang="en-US" sz="4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33859"/>
              <a:ext cx="9224398" cy="666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 lang="en-US" sz="3000" b="1" dirty="0">
                <a:solidFill>
                  <a:srgbClr val="7E6B7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016484604"/>
              </p:ext>
            </p:extLst>
          </p:nvPr>
        </p:nvGraphicFramePr>
        <p:xfrm>
          <a:off x="476250" y="386228"/>
          <a:ext cx="17449800" cy="8160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497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781050" y="8978104"/>
            <a:ext cx="19526250" cy="2000250"/>
          </a:xfrm>
          <a:prstGeom prst="rect">
            <a:avLst/>
          </a:prstGeom>
          <a:solidFill>
            <a:srgbClr val="C8C7C5"/>
          </a:solidFill>
        </p:spPr>
      </p:sp>
      <p:grpSp>
        <p:nvGrpSpPr>
          <p:cNvPr id="6" name="Group 6"/>
          <p:cNvGrpSpPr/>
          <p:nvPr/>
        </p:nvGrpSpPr>
        <p:grpSpPr>
          <a:xfrm>
            <a:off x="2743200" y="571500"/>
            <a:ext cx="13147635" cy="876641"/>
            <a:chOff x="0" y="-514934"/>
            <a:chExt cx="17530181" cy="4560043"/>
          </a:xfrm>
        </p:grpSpPr>
        <p:sp>
          <p:nvSpPr>
            <p:cNvPr id="7" name="TextBox 7"/>
            <p:cNvSpPr txBox="1"/>
            <p:nvPr/>
          </p:nvSpPr>
          <p:spPr>
            <a:xfrm>
              <a:off x="888983" y="-514934"/>
              <a:ext cx="16641198" cy="1077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en-US" sz="4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OBJETIVOS DE INVESTIGACIÓN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378260"/>
              <a:ext cx="16658132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0"/>
                </a:lnSpc>
              </a:pPr>
              <a:endParaRPr lang="en-US" sz="2800" dirty="0">
                <a:solidFill>
                  <a:srgbClr val="7E6B7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090894"/>
              <a:ext cx="16658132" cy="9233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38"/>
                </a:lnSpc>
              </a:pPr>
              <a:endParaRPr lang="en-US" sz="3884" dirty="0">
                <a:solidFill>
                  <a:srgbClr val="F8AC3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636546107"/>
              </p:ext>
            </p:extLst>
          </p:nvPr>
        </p:nvGraphicFramePr>
        <p:xfrm>
          <a:off x="1371600" y="1710369"/>
          <a:ext cx="15773400" cy="6988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381000" y="8850314"/>
            <a:ext cx="18986500" cy="1730371"/>
          </a:xfrm>
          <a:prstGeom prst="rect">
            <a:avLst/>
          </a:prstGeom>
          <a:solidFill>
            <a:srgbClr val="C8C7C5"/>
          </a:solidFill>
        </p:spPr>
      </p:sp>
      <p:grpSp>
        <p:nvGrpSpPr>
          <p:cNvPr id="4" name="Group 5"/>
          <p:cNvGrpSpPr/>
          <p:nvPr/>
        </p:nvGrpSpPr>
        <p:grpSpPr>
          <a:xfrm>
            <a:off x="838200" y="9025812"/>
            <a:ext cx="7013548" cy="1189707"/>
            <a:chOff x="0" y="-85725"/>
            <a:chExt cx="9351398" cy="1586276"/>
          </a:xfrm>
        </p:grpSpPr>
        <p:sp>
          <p:nvSpPr>
            <p:cNvPr id="5" name="TextBox 6"/>
            <p:cNvSpPr txBox="1"/>
            <p:nvPr/>
          </p:nvSpPr>
          <p:spPr>
            <a:xfrm>
              <a:off x="0" y="-85725"/>
              <a:ext cx="9351398" cy="100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300"/>
                </a:lnSpc>
              </a:pPr>
              <a:r>
                <a:rPr lang="en-US" sz="45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HIPÓTESIS</a:t>
              </a:r>
              <a:endParaRPr lang="en-US" sz="4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7"/>
            <p:cNvSpPr txBox="1"/>
            <p:nvPr/>
          </p:nvSpPr>
          <p:spPr>
            <a:xfrm>
              <a:off x="0" y="833859"/>
              <a:ext cx="9224398" cy="666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 dirty="0" smtClean="0">
                  <a:solidFill>
                    <a:srgbClr val="7E6B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INVESTIGACIÓN</a:t>
              </a:r>
              <a:endParaRPr lang="en-US" sz="3000" b="1" dirty="0">
                <a:solidFill>
                  <a:srgbClr val="7E6B7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8"/>
          <a:stretch/>
        </p:blipFill>
        <p:spPr>
          <a:xfrm>
            <a:off x="1797050" y="75771"/>
            <a:ext cx="14630400" cy="868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7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92100" y="8866236"/>
            <a:ext cx="18986500" cy="1730371"/>
          </a:xfrm>
          <a:prstGeom prst="rect">
            <a:avLst/>
          </a:prstGeom>
          <a:solidFill>
            <a:srgbClr val="C8C7C5"/>
          </a:solidFill>
        </p:spPr>
      </p:sp>
      <p:sp>
        <p:nvSpPr>
          <p:cNvPr id="5" name="TextBox 5"/>
          <p:cNvSpPr txBox="1"/>
          <p:nvPr/>
        </p:nvSpPr>
        <p:spPr>
          <a:xfrm>
            <a:off x="1044141" y="952500"/>
            <a:ext cx="12480898" cy="73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REFERENCIAL</a:t>
            </a:r>
          </a:p>
        </p:txBody>
      </p:sp>
      <p:sp>
        <p:nvSpPr>
          <p:cNvPr id="6" name="AutoShape 6"/>
          <p:cNvSpPr/>
          <p:nvPr/>
        </p:nvSpPr>
        <p:spPr>
          <a:xfrm>
            <a:off x="-292100" y="3255809"/>
            <a:ext cx="19011900" cy="114300"/>
          </a:xfrm>
          <a:prstGeom prst="rect">
            <a:avLst/>
          </a:prstGeom>
          <a:solidFill>
            <a:srgbClr val="C8C7C5"/>
          </a:solidFill>
        </p:spPr>
      </p:sp>
      <p:sp>
        <p:nvSpPr>
          <p:cNvPr id="7" name="AutoShape 7"/>
          <p:cNvSpPr/>
          <p:nvPr/>
        </p:nvSpPr>
        <p:spPr>
          <a:xfrm>
            <a:off x="-292100" y="3503459"/>
            <a:ext cx="19011900" cy="114300"/>
          </a:xfrm>
          <a:prstGeom prst="rect">
            <a:avLst/>
          </a:prstGeom>
          <a:solidFill>
            <a:srgbClr val="F8AC39"/>
          </a:solidFill>
        </p:spPr>
      </p:sp>
      <p:grpSp>
        <p:nvGrpSpPr>
          <p:cNvPr id="8" name="Group 8"/>
          <p:cNvGrpSpPr/>
          <p:nvPr/>
        </p:nvGrpSpPr>
        <p:grpSpPr>
          <a:xfrm>
            <a:off x="288911" y="4422664"/>
            <a:ext cx="2682890" cy="3209490"/>
            <a:chOff x="3655" y="-57151"/>
            <a:chExt cx="4650539" cy="4279318"/>
          </a:xfrm>
        </p:grpSpPr>
        <p:sp>
          <p:nvSpPr>
            <p:cNvPr id="9" name="TextBox 9"/>
            <p:cNvSpPr txBox="1"/>
            <p:nvPr/>
          </p:nvSpPr>
          <p:spPr>
            <a:xfrm>
              <a:off x="3655" y="-57151"/>
              <a:ext cx="4650539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2400" b="1" dirty="0" smtClean="0">
                  <a:solidFill>
                    <a:srgbClr val="7E6B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M. </a:t>
              </a:r>
              <a:r>
                <a:rPr lang="en-US" sz="2400" b="1" dirty="0" err="1" smtClean="0">
                  <a:solidFill>
                    <a:srgbClr val="7E6B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Bohnenberger</a:t>
              </a:r>
              <a:r>
                <a:rPr lang="en-US" sz="2400" b="1" dirty="0" smtClean="0">
                  <a:solidFill>
                    <a:srgbClr val="7E6B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- 2005</a:t>
              </a:r>
              <a:endParaRPr lang="en-US" sz="2400" b="1" dirty="0">
                <a:solidFill>
                  <a:srgbClr val="7E6B7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9096" y="1349587"/>
              <a:ext cx="4415331" cy="2872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/>
              <a:r>
                <a:rPr lang="es-CO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“Marketing </a:t>
              </a:r>
              <a:r>
                <a:rPr lang="es-CO" sz="2000" dirty="0">
                  <a:latin typeface="Arial" panose="020B0604020202020204" pitchFamily="34" charset="0"/>
                  <a:cs typeface="Arial" panose="020B0604020202020204" pitchFamily="34" charset="0"/>
                </a:rPr>
                <a:t>interno: la actuación conjunta entre recursos humanos y marketing en busca del compromiso </a:t>
              </a:r>
              <a:r>
                <a:rPr lang="es-CO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organizacional”.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288910" y="3560609"/>
            <a:ext cx="87919" cy="514350"/>
          </a:xfrm>
          <a:prstGeom prst="rect">
            <a:avLst/>
          </a:prstGeom>
          <a:solidFill>
            <a:srgbClr val="F8AC39"/>
          </a:solidFill>
        </p:spPr>
      </p:sp>
      <p:grpSp>
        <p:nvGrpSpPr>
          <p:cNvPr id="12" name="Group 12"/>
          <p:cNvGrpSpPr/>
          <p:nvPr/>
        </p:nvGrpSpPr>
        <p:grpSpPr>
          <a:xfrm>
            <a:off x="3911343" y="4422664"/>
            <a:ext cx="2605812" cy="3225638"/>
            <a:chOff x="3655" y="-57151"/>
            <a:chExt cx="4516931" cy="4300849"/>
          </a:xfrm>
        </p:grpSpPr>
        <p:sp>
          <p:nvSpPr>
            <p:cNvPr id="13" name="TextBox 13"/>
            <p:cNvSpPr txBox="1"/>
            <p:nvPr/>
          </p:nvSpPr>
          <p:spPr>
            <a:xfrm>
              <a:off x="3655" y="-57151"/>
              <a:ext cx="4516931" cy="5934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</a:pPr>
              <a:r>
                <a:rPr lang="en-US" sz="2400" b="1" dirty="0" smtClean="0">
                  <a:solidFill>
                    <a:srgbClr val="7E6B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M. Torres - 2014</a:t>
              </a:r>
              <a:endParaRPr lang="en-US" sz="2400" b="1" dirty="0">
                <a:solidFill>
                  <a:srgbClr val="7E6B7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655" y="1371118"/>
              <a:ext cx="4415331" cy="2872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/>
              <a:r>
                <a:rPr lang="es-CO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“Relación </a:t>
              </a:r>
              <a:r>
                <a:rPr lang="es-CO" sz="2000" dirty="0">
                  <a:latin typeface="Arial" panose="020B0604020202020204" pitchFamily="34" charset="0"/>
                  <a:cs typeface="Arial" panose="020B0604020202020204" pitchFamily="34" charset="0"/>
                </a:rPr>
                <a:t>entre marketing interno y el compromiso organizacional de los trabajadores de una empresa pública de </a:t>
              </a:r>
              <a:r>
                <a:rPr lang="es-CO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Lima”.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AutoShape 15"/>
          <p:cNvSpPr/>
          <p:nvPr/>
        </p:nvSpPr>
        <p:spPr>
          <a:xfrm>
            <a:off x="3962400" y="3560609"/>
            <a:ext cx="87919" cy="514350"/>
          </a:xfrm>
          <a:prstGeom prst="rect">
            <a:avLst/>
          </a:prstGeom>
          <a:solidFill>
            <a:srgbClr val="F8AC39"/>
          </a:solidFill>
        </p:spPr>
      </p:sp>
      <p:grpSp>
        <p:nvGrpSpPr>
          <p:cNvPr id="16" name="Group 16"/>
          <p:cNvGrpSpPr/>
          <p:nvPr/>
        </p:nvGrpSpPr>
        <p:grpSpPr>
          <a:xfrm>
            <a:off x="7467600" y="4356595"/>
            <a:ext cx="2706617" cy="3275559"/>
            <a:chOff x="-22336" y="33700"/>
            <a:chExt cx="4691667" cy="4367410"/>
          </a:xfrm>
        </p:grpSpPr>
        <p:sp>
          <p:nvSpPr>
            <p:cNvPr id="17" name="TextBox 17"/>
            <p:cNvSpPr txBox="1"/>
            <p:nvPr/>
          </p:nvSpPr>
          <p:spPr>
            <a:xfrm>
              <a:off x="152400" y="33700"/>
              <a:ext cx="4516931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</a:pPr>
              <a:r>
                <a:rPr lang="en-US" sz="2400" b="1" dirty="0" smtClean="0">
                  <a:solidFill>
                    <a:srgbClr val="7E6B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F. </a:t>
              </a:r>
              <a:r>
                <a:rPr lang="en-US" sz="2400" b="1" dirty="0" err="1" smtClean="0">
                  <a:solidFill>
                    <a:srgbClr val="7E6B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Zegarra</a:t>
              </a:r>
              <a:r>
                <a:rPr lang="en-US" sz="2400" b="1" dirty="0" smtClean="0">
                  <a:solidFill>
                    <a:srgbClr val="7E6B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2014 </a:t>
              </a:r>
              <a:endParaRPr lang="en-US" sz="2400" b="1" dirty="0">
                <a:solidFill>
                  <a:srgbClr val="7E6B7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22336" y="1528530"/>
              <a:ext cx="4415331" cy="2872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/>
              <a:r>
                <a:rPr lang="es-CO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“Relación </a:t>
              </a:r>
              <a:r>
                <a:rPr lang="es-CO" sz="2000" dirty="0">
                  <a:latin typeface="Arial" panose="020B0604020202020204" pitchFamily="34" charset="0"/>
                  <a:cs typeface="Arial" panose="020B0604020202020204" pitchFamily="34" charset="0"/>
                </a:rPr>
                <a:t>entre el marketing interno y el compromiso organizacional en el personal de salud del Hospital De San Juan De </a:t>
              </a:r>
              <a:r>
                <a:rPr lang="es-CO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Lurigancho”.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AutoShape 19"/>
          <p:cNvSpPr/>
          <p:nvPr/>
        </p:nvSpPr>
        <p:spPr>
          <a:xfrm>
            <a:off x="7598652" y="3560609"/>
            <a:ext cx="87919" cy="514350"/>
          </a:xfrm>
          <a:prstGeom prst="rect">
            <a:avLst/>
          </a:prstGeom>
          <a:solidFill>
            <a:srgbClr val="F8AC39"/>
          </a:solidFill>
        </p:spPr>
      </p:sp>
      <p:grpSp>
        <p:nvGrpSpPr>
          <p:cNvPr id="20" name="Group 20"/>
          <p:cNvGrpSpPr/>
          <p:nvPr/>
        </p:nvGrpSpPr>
        <p:grpSpPr>
          <a:xfrm>
            <a:off x="11353800" y="4353847"/>
            <a:ext cx="2614672" cy="3297451"/>
            <a:chOff x="-11704" y="-57150"/>
            <a:chExt cx="4532290" cy="4396599"/>
          </a:xfrm>
        </p:grpSpPr>
        <p:sp>
          <p:nvSpPr>
            <p:cNvPr id="21" name="TextBox 21"/>
            <p:cNvSpPr txBox="1"/>
            <p:nvPr/>
          </p:nvSpPr>
          <p:spPr>
            <a:xfrm>
              <a:off x="3654" y="-57150"/>
              <a:ext cx="4516932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/>
              <a:r>
                <a:rPr lang="en-US" sz="2400" b="1" dirty="0" err="1" smtClean="0">
                  <a:solidFill>
                    <a:srgbClr val="7E6B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Araque</a:t>
              </a:r>
              <a:r>
                <a:rPr lang="en-US" sz="2400" b="1" dirty="0" smtClean="0">
                  <a:solidFill>
                    <a:srgbClr val="7E6B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Sánchez y Uribe - 2017</a:t>
              </a:r>
              <a:endParaRPr lang="en-US" sz="2400" b="1" dirty="0">
                <a:solidFill>
                  <a:srgbClr val="7E6B7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-11704" y="1466869"/>
              <a:ext cx="4415332" cy="2872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/>
              <a:r>
                <a:rPr lang="es-CO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“Relación </a:t>
              </a:r>
              <a:r>
                <a:rPr lang="es-CO" sz="2000" dirty="0">
                  <a:latin typeface="Arial" panose="020B0604020202020204" pitchFamily="34" charset="0"/>
                  <a:cs typeface="Arial" panose="020B0604020202020204" pitchFamily="34" charset="0"/>
                </a:rPr>
                <a:t>entre marketing interno y compromiso organizacional en Centros de Desarrollo Tecnológico </a:t>
              </a:r>
              <a:r>
                <a:rPr lang="es-CO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colombianos”.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AutoShape 23"/>
          <p:cNvSpPr/>
          <p:nvPr/>
        </p:nvSpPr>
        <p:spPr>
          <a:xfrm>
            <a:off x="11353800" y="3560609"/>
            <a:ext cx="87919" cy="514350"/>
          </a:xfrm>
          <a:prstGeom prst="rect">
            <a:avLst/>
          </a:prstGeom>
          <a:solidFill>
            <a:srgbClr val="F8AC39"/>
          </a:solidFill>
        </p:spPr>
      </p:sp>
      <p:sp>
        <p:nvSpPr>
          <p:cNvPr id="24" name="AutoShape 23"/>
          <p:cNvSpPr/>
          <p:nvPr/>
        </p:nvSpPr>
        <p:spPr>
          <a:xfrm>
            <a:off x="15152081" y="3543300"/>
            <a:ext cx="87919" cy="514350"/>
          </a:xfrm>
          <a:prstGeom prst="rect">
            <a:avLst/>
          </a:prstGeom>
          <a:solidFill>
            <a:srgbClr val="F8AC39"/>
          </a:solidFill>
        </p:spPr>
      </p:sp>
      <p:grpSp>
        <p:nvGrpSpPr>
          <p:cNvPr id="28" name="Group 20"/>
          <p:cNvGrpSpPr/>
          <p:nvPr/>
        </p:nvGrpSpPr>
        <p:grpSpPr>
          <a:xfrm>
            <a:off x="15152081" y="4313256"/>
            <a:ext cx="2614672" cy="3246263"/>
            <a:chOff x="-11704" y="-57150"/>
            <a:chExt cx="4532290" cy="4328349"/>
          </a:xfrm>
        </p:grpSpPr>
        <p:sp>
          <p:nvSpPr>
            <p:cNvPr id="29" name="TextBox 21"/>
            <p:cNvSpPr txBox="1"/>
            <p:nvPr/>
          </p:nvSpPr>
          <p:spPr>
            <a:xfrm>
              <a:off x="3654" y="-57150"/>
              <a:ext cx="4516932" cy="14773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/>
              <a:r>
                <a:rPr lang="en-US" sz="2400" b="1" dirty="0" smtClean="0">
                  <a:solidFill>
                    <a:srgbClr val="7E6B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Arias, Carrasco, Cadena, Miranda y </a:t>
              </a:r>
              <a:r>
                <a:rPr lang="en-US" sz="2400" b="1" dirty="0" err="1" smtClean="0">
                  <a:solidFill>
                    <a:srgbClr val="7E6B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Pombosa</a:t>
              </a:r>
              <a:r>
                <a:rPr lang="en-US" sz="2400" b="1" dirty="0" smtClean="0">
                  <a:solidFill>
                    <a:srgbClr val="7E6B7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- 2018</a:t>
              </a:r>
              <a:endParaRPr lang="en-US" sz="2400" b="1" dirty="0">
                <a:solidFill>
                  <a:srgbClr val="7E6B7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2"/>
            <p:cNvSpPr txBox="1"/>
            <p:nvPr/>
          </p:nvSpPr>
          <p:spPr>
            <a:xfrm>
              <a:off x="-11704" y="1808988"/>
              <a:ext cx="4415332" cy="2462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/>
              <a:r>
                <a:rPr lang="es-CO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“El </a:t>
              </a:r>
              <a:r>
                <a:rPr lang="es-CO" sz="2000" dirty="0">
                  <a:latin typeface="Arial" panose="020B0604020202020204" pitchFamily="34" charset="0"/>
                  <a:cs typeface="Arial" panose="020B0604020202020204" pitchFamily="34" charset="0"/>
                </a:rPr>
                <a:t>marketing interno como parte del ejecutivo público. Caso práctico: universidades del </a:t>
              </a:r>
              <a:r>
                <a:rPr lang="es-CO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Ecuador”.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92100" y="9280279"/>
            <a:ext cx="18986500" cy="1316328"/>
          </a:xfrm>
          <a:prstGeom prst="rect">
            <a:avLst/>
          </a:prstGeom>
          <a:solidFill>
            <a:srgbClr val="C8C7C5"/>
          </a:solidFill>
        </p:spPr>
      </p:sp>
      <p:grpSp>
        <p:nvGrpSpPr>
          <p:cNvPr id="13" name="Group 13"/>
          <p:cNvGrpSpPr/>
          <p:nvPr/>
        </p:nvGrpSpPr>
        <p:grpSpPr>
          <a:xfrm>
            <a:off x="858873" y="161889"/>
            <a:ext cx="16192500" cy="2423740"/>
            <a:chOff x="-21265" y="-83828"/>
            <a:chExt cx="21590000" cy="3231654"/>
          </a:xfrm>
        </p:grpSpPr>
        <p:sp>
          <p:nvSpPr>
            <p:cNvPr id="14" name="AutoShape 14"/>
            <p:cNvSpPr/>
            <p:nvPr/>
          </p:nvSpPr>
          <p:spPr>
            <a:xfrm>
              <a:off x="-21265" y="2067996"/>
              <a:ext cx="21590000" cy="152400"/>
            </a:xfrm>
            <a:prstGeom prst="rect">
              <a:avLst/>
            </a:prstGeom>
            <a:solidFill>
              <a:srgbClr val="C8C7C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83828"/>
              <a:ext cx="16641199" cy="3231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300"/>
                </a:lnSpc>
              </a:pPr>
              <a:r>
                <a:rPr lang="en-US" sz="45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MARCO TEÓRICO</a:t>
              </a:r>
            </a:p>
            <a:p>
              <a:pPr>
                <a:lnSpc>
                  <a:spcPts val="6300"/>
                </a:lnSpc>
              </a:pPr>
              <a:r>
                <a:rPr lang="en-US" sz="4000" i="1" dirty="0"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rPr>
                <a:t>MARKETING INTERNO</a:t>
              </a:r>
            </a:p>
            <a:p>
              <a:pPr>
                <a:lnSpc>
                  <a:spcPts val="6300"/>
                </a:lnSpc>
              </a:pPr>
              <a:endParaRPr lang="en-US" sz="4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87533" y="8613695"/>
            <a:ext cx="3767072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EVOLUCIÓN CONCEPTUAL</a:t>
            </a:r>
          </a:p>
        </p:txBody>
      </p:sp>
      <p:pic>
        <p:nvPicPr>
          <p:cNvPr id="3074" name="Picture 2" descr="Cómo definir un objetivo en su sitio web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598" y="3522689"/>
            <a:ext cx="3060299" cy="1863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Rectángulo 6"/>
          <p:cNvSpPr/>
          <p:nvPr/>
        </p:nvSpPr>
        <p:spPr>
          <a:xfrm>
            <a:off x="14020800" y="8433114"/>
            <a:ext cx="3984353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HERRAMIENTA DE GESTIÓN</a:t>
            </a:r>
            <a:endParaRPr lang="es-EC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8413927" y="8289049"/>
            <a:ext cx="3413811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ENFOQUE EN MARKETING INTERNO</a:t>
            </a:r>
            <a:endParaRPr lang="es-EC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La gestión del conocimiento: técnicas, herramientas y recursos (II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839" y="5833719"/>
            <a:ext cx="2132834" cy="2008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9" name="Rectángulo 18"/>
          <p:cNvSpPr/>
          <p:nvPr/>
        </p:nvSpPr>
        <p:spPr>
          <a:xfrm>
            <a:off x="599253" y="2962485"/>
            <a:ext cx="209275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Pre </a:t>
            </a:r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conceptual (1900-1959)</a:t>
            </a:r>
            <a:endParaRPr lang="es-EC" dirty="0"/>
          </a:p>
        </p:txBody>
      </p:sp>
      <p:sp>
        <p:nvSpPr>
          <p:cNvPr id="20" name="Rectángulo 19"/>
          <p:cNvSpPr/>
          <p:nvPr/>
        </p:nvSpPr>
        <p:spPr>
          <a:xfrm>
            <a:off x="3222490" y="4780224"/>
            <a:ext cx="252347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Conceptualización </a:t>
            </a:r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formal (1960-1989) </a:t>
            </a:r>
            <a:endParaRPr lang="es-EC" dirty="0"/>
          </a:p>
        </p:txBody>
      </p:sp>
      <p:sp>
        <p:nvSpPr>
          <p:cNvPr id="21" name="Rectángulo 20"/>
          <p:cNvSpPr/>
          <p:nvPr/>
        </p:nvSpPr>
        <p:spPr>
          <a:xfrm>
            <a:off x="599253" y="7238125"/>
            <a:ext cx="209275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Período </a:t>
            </a:r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actual (</a:t>
            </a:r>
            <a:r>
              <a:rPr lang="es-EC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1990-Actualidad)</a:t>
            </a:r>
            <a:endParaRPr lang="es-EC" dirty="0"/>
          </a:p>
        </p:txBody>
      </p:sp>
      <p:pic>
        <p:nvPicPr>
          <p:cNvPr id="3080" name="Picture 8" descr="Bolsa de dinero con ilustración de dibujos animados de moneda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005" y="2553508"/>
            <a:ext cx="1991273" cy="199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arketing scheme 4P Royalty Free Vector Image - VectorSt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3"/>
          <a:stretch/>
        </p:blipFill>
        <p:spPr bwMode="auto">
          <a:xfrm>
            <a:off x="299000" y="4040778"/>
            <a:ext cx="2608339" cy="2525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Rectángulo 1"/>
          <p:cNvSpPr/>
          <p:nvPr/>
        </p:nvSpPr>
        <p:spPr>
          <a:xfrm>
            <a:off x="1752126" y="2141301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Coca y Milton (2008)</a:t>
            </a:r>
            <a:endParaRPr lang="es-EC" dirty="0"/>
          </a:p>
        </p:txBody>
      </p:sp>
      <p:cxnSp>
        <p:nvCxnSpPr>
          <p:cNvPr id="5" name="Conector recto de flecha 4"/>
          <p:cNvCxnSpPr/>
          <p:nvPr/>
        </p:nvCxnSpPr>
        <p:spPr>
          <a:xfrm flipV="1">
            <a:off x="7396522" y="5280259"/>
            <a:ext cx="5592303" cy="311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7762733" y="5303977"/>
            <a:ext cx="0" cy="75413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8949387" y="4582895"/>
            <a:ext cx="0" cy="75413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>
            <a:off x="10046665" y="5311452"/>
            <a:ext cx="0" cy="75413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10930587" y="4582895"/>
            <a:ext cx="0" cy="75413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>
            <a:off x="12202524" y="5280259"/>
            <a:ext cx="0" cy="75413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Rectángulo 27"/>
          <p:cNvSpPr/>
          <p:nvPr/>
        </p:nvSpPr>
        <p:spPr>
          <a:xfrm>
            <a:off x="6740238" y="6187961"/>
            <a:ext cx="20449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Kohil</a:t>
            </a:r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y </a:t>
            </a:r>
            <a:r>
              <a:rPr lang="es-EC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Jaworski</a:t>
            </a:r>
            <a:endParaRPr lang="es-EC" sz="24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es-EC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(1990)</a:t>
            </a:r>
          </a:p>
          <a:p>
            <a:endParaRPr lang="es-EC" dirty="0"/>
          </a:p>
        </p:txBody>
      </p:sp>
      <p:sp>
        <p:nvSpPr>
          <p:cNvPr id="29" name="Rectángulo 28"/>
          <p:cNvSpPr/>
          <p:nvPr/>
        </p:nvSpPr>
        <p:spPr>
          <a:xfrm>
            <a:off x="7944613" y="3692353"/>
            <a:ext cx="16912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Prado</a:t>
            </a:r>
          </a:p>
          <a:p>
            <a:pPr lvl="1"/>
            <a:r>
              <a:rPr lang="es-EC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(1998)</a:t>
            </a:r>
          </a:p>
          <a:p>
            <a:endParaRPr lang="es-EC" dirty="0"/>
          </a:p>
        </p:txBody>
      </p:sp>
      <p:sp>
        <p:nvSpPr>
          <p:cNvPr id="30" name="Rectángulo 29"/>
          <p:cNvSpPr/>
          <p:nvPr/>
        </p:nvSpPr>
        <p:spPr>
          <a:xfrm>
            <a:off x="8699570" y="6273324"/>
            <a:ext cx="21760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C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Rafiq</a:t>
            </a:r>
            <a:r>
              <a:rPr lang="es-EC" sz="24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y Ahmed</a:t>
            </a:r>
          </a:p>
          <a:p>
            <a:pPr lvl="1" algn="ctr"/>
            <a:r>
              <a:rPr lang="es-EC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(2000)</a:t>
            </a:r>
          </a:p>
          <a:p>
            <a:endParaRPr lang="es-EC" dirty="0"/>
          </a:p>
        </p:txBody>
      </p:sp>
      <p:sp>
        <p:nvSpPr>
          <p:cNvPr id="31" name="Rectángulo 30"/>
          <p:cNvSpPr/>
          <p:nvPr/>
        </p:nvSpPr>
        <p:spPr>
          <a:xfrm>
            <a:off x="10046665" y="3580047"/>
            <a:ext cx="177715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s-EC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Lings</a:t>
            </a:r>
            <a:endParaRPr lang="es-EC" sz="24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1"/>
            <a:r>
              <a:rPr lang="es-EC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2004</a:t>
            </a:r>
          </a:p>
          <a:p>
            <a:endParaRPr lang="es-EC" dirty="0"/>
          </a:p>
        </p:txBody>
      </p:sp>
      <p:sp>
        <p:nvSpPr>
          <p:cNvPr id="38" name="Rectángulo 37"/>
          <p:cNvSpPr/>
          <p:nvPr/>
        </p:nvSpPr>
        <p:spPr>
          <a:xfrm>
            <a:off x="10850765" y="6187961"/>
            <a:ext cx="23147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C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Bonhenberg</a:t>
            </a:r>
            <a:endParaRPr lang="es-EC" sz="2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1" algn="ctr"/>
            <a:r>
              <a:rPr lang="es-EC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2005</a:t>
            </a:r>
          </a:p>
          <a:p>
            <a:pPr algn="ctr"/>
            <a:endParaRPr lang="es-EC" dirty="0"/>
          </a:p>
        </p:txBody>
      </p:sp>
      <p:sp>
        <p:nvSpPr>
          <p:cNvPr id="40" name="Cinta hacia arriba 39"/>
          <p:cNvSpPr/>
          <p:nvPr/>
        </p:nvSpPr>
        <p:spPr>
          <a:xfrm>
            <a:off x="16494960" y="9454228"/>
            <a:ext cx="1604879" cy="674943"/>
          </a:xfrm>
          <a:prstGeom prst="ribbon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OE1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Las 4C del Market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805" y="5507938"/>
            <a:ext cx="2595021" cy="2937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2584</TotalTime>
  <Words>1649</Words>
  <Application>Microsoft Office PowerPoint</Application>
  <PresentationFormat>Personalizado</PresentationFormat>
  <Paragraphs>442</Paragraphs>
  <Slides>32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3" baseType="lpstr">
      <vt:lpstr>Open Sans Bold</vt:lpstr>
      <vt:lpstr>Open Sans</vt:lpstr>
      <vt:lpstr>Calibri</vt:lpstr>
      <vt:lpstr>Symbol</vt:lpstr>
      <vt:lpstr>Cambria Math</vt:lpstr>
      <vt:lpstr>MS Gothic</vt:lpstr>
      <vt:lpstr>Times New Roman</vt:lpstr>
      <vt:lpstr>Lohit Devanagari</vt:lpstr>
      <vt:lpstr>Segoe UI Symbol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Blanco Amarillo Dorado Arquitectura Presentación</dc:title>
  <dc:creator>Cristina Ortiz</dc:creator>
  <cp:lastModifiedBy>Full name</cp:lastModifiedBy>
  <cp:revision>229</cp:revision>
  <dcterms:created xsi:type="dcterms:W3CDTF">2006-08-16T00:00:00Z</dcterms:created>
  <dcterms:modified xsi:type="dcterms:W3CDTF">2020-08-05T22:00:46Z</dcterms:modified>
  <dc:identifier>DAEC_-JXL-k</dc:identifier>
</cp:coreProperties>
</file>