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1.xml" ContentType="application/vnd.openxmlformats-officedocument.themeOverride+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theme/themeOverride2.xml" ContentType="application/vnd.openxmlformats-officedocument.themeOverr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732" r:id="rId1"/>
  </p:sldMasterIdLst>
  <p:notesMasterIdLst>
    <p:notesMasterId r:id="rId25"/>
  </p:notesMasterIdLst>
  <p:handoutMasterIdLst>
    <p:handoutMasterId r:id="rId26"/>
  </p:handoutMasterIdLst>
  <p:sldIdLst>
    <p:sldId id="256" r:id="rId2"/>
    <p:sldId id="449" r:id="rId3"/>
    <p:sldId id="429" r:id="rId4"/>
    <p:sldId id="430" r:id="rId5"/>
    <p:sldId id="435" r:id="rId6"/>
    <p:sldId id="433" r:id="rId7"/>
    <p:sldId id="384" r:id="rId8"/>
    <p:sldId id="395" r:id="rId9"/>
    <p:sldId id="388" r:id="rId10"/>
    <p:sldId id="397" r:id="rId11"/>
    <p:sldId id="436" r:id="rId12"/>
    <p:sldId id="390" r:id="rId13"/>
    <p:sldId id="393" r:id="rId14"/>
    <p:sldId id="381" r:id="rId15"/>
    <p:sldId id="437" r:id="rId16"/>
    <p:sldId id="438" r:id="rId17"/>
    <p:sldId id="439" r:id="rId18"/>
    <p:sldId id="440" r:id="rId19"/>
    <p:sldId id="442" r:id="rId20"/>
    <p:sldId id="443" r:id="rId21"/>
    <p:sldId id="424" r:id="rId22"/>
    <p:sldId id="450" r:id="rId23"/>
    <p:sldId id="425" r:id="rId24"/>
  </p:sldIdLst>
  <p:sldSz cx="9144000" cy="6858000" type="screen4x3"/>
  <p:notesSz cx="7099300"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EGO JARRIN" initials="DJ" lastIdx="1" clrIdx="0"/>
  <p:cmAuthor id="2" name="Usuario" initials="U" lastIdx="6" clrIdx="1">
    <p:extLst>
      <p:ext uri="{19B8F6BF-5375-455C-9EA6-DF929625EA0E}">
        <p15:presenceInfo xmlns:p15="http://schemas.microsoft.com/office/powerpoint/2012/main" userId="Usuari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DE89"/>
    <a:srgbClr val="00743E"/>
    <a:srgbClr val="00E673"/>
    <a:srgbClr val="EA3C36"/>
    <a:srgbClr val="A6BD90"/>
    <a:srgbClr val="A0B888"/>
    <a:srgbClr val="BBCCAA"/>
    <a:srgbClr val="FAFBF9"/>
    <a:srgbClr val="C8D5C2"/>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Estilo claro 1 - Acento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79" autoAdjust="0"/>
    <p:restoredTop sz="93738" autoAdjust="0"/>
  </p:normalViewPr>
  <p:slideViewPr>
    <p:cSldViewPr>
      <p:cViewPr varScale="1">
        <p:scale>
          <a:sx n="64" d="100"/>
          <a:sy n="64" d="100"/>
        </p:scale>
        <p:origin x="162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9533dda3788a0bd2/Datos%20SPSS/Resultados%20Demogr&#225;fico%2020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9533dda3788a0bd2/Datos%20SPSS/Resultados%20Demogr&#225;fico%202020.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v>Dimensiones</c:v>
          </c:tx>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multiLvlStrRef>
              <c:f>'[Resultados Demográfico 2020.xlsx]Frecuencia'!$B$26:$C$50</c:f>
              <c:multiLvlStrCache>
                <c:ptCount val="25"/>
                <c:lvl>
                  <c:pt idx="0">
                    <c:v>Más bien en desacuerdo</c:v>
                  </c:pt>
                  <c:pt idx="1">
                    <c:v>Ni de acuerdo ni en desacuerdo</c:v>
                  </c:pt>
                  <c:pt idx="2">
                    <c:v>Más bien de acuerdo</c:v>
                  </c:pt>
                  <c:pt idx="3">
                    <c:v>De acuerdo</c:v>
                  </c:pt>
                  <c:pt idx="4">
                    <c:v>Completamente de acuerdo</c:v>
                  </c:pt>
                  <c:pt idx="5">
                    <c:v>Completamente en desacuerdo</c:v>
                  </c:pt>
                  <c:pt idx="6">
                    <c:v>En desacuerdo</c:v>
                  </c:pt>
                  <c:pt idx="7">
                    <c:v>Más bien en desacuerdo</c:v>
                  </c:pt>
                  <c:pt idx="8">
                    <c:v>Ni de acuerdo ni en desacuerdo</c:v>
                  </c:pt>
                  <c:pt idx="9">
                    <c:v>Más bien de acuerdo</c:v>
                  </c:pt>
                  <c:pt idx="10">
                    <c:v>De acuerdo</c:v>
                  </c:pt>
                  <c:pt idx="11">
                    <c:v>Completamente de acuerdo</c:v>
                  </c:pt>
                  <c:pt idx="12">
                    <c:v>Completamente en desacuerdo</c:v>
                  </c:pt>
                  <c:pt idx="13">
                    <c:v>Más bien en desacuerdo</c:v>
                  </c:pt>
                  <c:pt idx="14">
                    <c:v>Ni de acuerdo ni en desacuerdo</c:v>
                  </c:pt>
                  <c:pt idx="15">
                    <c:v>Más bien de acuerdo</c:v>
                  </c:pt>
                  <c:pt idx="16">
                    <c:v>De acuerdo</c:v>
                  </c:pt>
                  <c:pt idx="17">
                    <c:v>Completamente de acuerdo</c:v>
                  </c:pt>
                  <c:pt idx="18">
                    <c:v>Completamente en desacuerdo</c:v>
                  </c:pt>
                  <c:pt idx="19">
                    <c:v>En desacuerdo</c:v>
                  </c:pt>
                  <c:pt idx="20">
                    <c:v>Más bien en desacuerdo</c:v>
                  </c:pt>
                  <c:pt idx="21">
                    <c:v>Ni de acuerdo ni en desacuerdo</c:v>
                  </c:pt>
                  <c:pt idx="22">
                    <c:v>Más bien de acuerdo</c:v>
                  </c:pt>
                  <c:pt idx="23">
                    <c:v>De acuerdo</c:v>
                  </c:pt>
                  <c:pt idx="24">
                    <c:v>Completamente de acuerdo</c:v>
                  </c:pt>
                </c:lvl>
                <c:lvl>
                  <c:pt idx="0">
                    <c:v>Percepción emocional (IEPE)</c:v>
                  </c:pt>
                  <c:pt idx="5">
                    <c:v>Facilitación emocional del pensamiento (IEFE)</c:v>
                  </c:pt>
                  <c:pt idx="12">
                    <c:v>Comprensión emocional (IECE)</c:v>
                  </c:pt>
                  <c:pt idx="18">
                    <c:v>Regulación emocional (IERE)</c:v>
                  </c:pt>
                </c:lvl>
              </c:multiLvlStrCache>
            </c:multiLvlStrRef>
          </c:cat>
          <c:val>
            <c:numRef>
              <c:f>'[Resultados Demográfico 2020.xlsx]Frecuencia'!$D$26:$D$50</c:f>
              <c:numCache>
                <c:formatCode>###0</c:formatCode>
                <c:ptCount val="25"/>
                <c:pt idx="0">
                  <c:v>4</c:v>
                </c:pt>
                <c:pt idx="1">
                  <c:v>2</c:v>
                </c:pt>
                <c:pt idx="2">
                  <c:v>18</c:v>
                </c:pt>
                <c:pt idx="3">
                  <c:v>151</c:v>
                </c:pt>
                <c:pt idx="4">
                  <c:v>92</c:v>
                </c:pt>
                <c:pt idx="5">
                  <c:v>1</c:v>
                </c:pt>
                <c:pt idx="6">
                  <c:v>2</c:v>
                </c:pt>
                <c:pt idx="7">
                  <c:v>7</c:v>
                </c:pt>
                <c:pt idx="8">
                  <c:v>18</c:v>
                </c:pt>
                <c:pt idx="9">
                  <c:v>91</c:v>
                </c:pt>
                <c:pt idx="10">
                  <c:v>113</c:v>
                </c:pt>
                <c:pt idx="11">
                  <c:v>35</c:v>
                </c:pt>
                <c:pt idx="12">
                  <c:v>2</c:v>
                </c:pt>
                <c:pt idx="13">
                  <c:v>3</c:v>
                </c:pt>
                <c:pt idx="14">
                  <c:v>5</c:v>
                </c:pt>
                <c:pt idx="15">
                  <c:v>24</c:v>
                </c:pt>
                <c:pt idx="16">
                  <c:v>146</c:v>
                </c:pt>
                <c:pt idx="17">
                  <c:v>87</c:v>
                </c:pt>
                <c:pt idx="18">
                  <c:v>3</c:v>
                </c:pt>
                <c:pt idx="19">
                  <c:v>2</c:v>
                </c:pt>
                <c:pt idx="20">
                  <c:v>5</c:v>
                </c:pt>
                <c:pt idx="21">
                  <c:v>14</c:v>
                </c:pt>
                <c:pt idx="22">
                  <c:v>41</c:v>
                </c:pt>
                <c:pt idx="23">
                  <c:v>144</c:v>
                </c:pt>
                <c:pt idx="24">
                  <c:v>58</c:v>
                </c:pt>
              </c:numCache>
            </c:numRef>
          </c:val>
          <c:extLst>
            <c:ext xmlns:c16="http://schemas.microsoft.com/office/drawing/2014/chart" uri="{C3380CC4-5D6E-409C-BE32-E72D297353CC}">
              <c16:uniqueId val="{00000000-4034-44BB-AC17-D24BBCA42B27}"/>
            </c:ext>
          </c:extLst>
        </c:ser>
        <c:dLbls>
          <c:showLegendKey val="0"/>
          <c:showVal val="1"/>
          <c:showCatName val="0"/>
          <c:showSerName val="0"/>
          <c:showPercent val="0"/>
          <c:showBubbleSize val="0"/>
        </c:dLbls>
        <c:gapWidth val="150"/>
        <c:shape val="box"/>
        <c:axId val="303219960"/>
        <c:axId val="87647112"/>
        <c:axId val="0"/>
      </c:bar3DChart>
      <c:catAx>
        <c:axId val="3032199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cap="none" spc="0" normalizeH="0" baseline="0">
                <a:solidFill>
                  <a:schemeClr val="tx1">
                    <a:lumMod val="65000"/>
                    <a:lumOff val="35000"/>
                  </a:schemeClr>
                </a:solidFill>
                <a:latin typeface="+mn-lt"/>
                <a:ea typeface="+mn-ea"/>
                <a:cs typeface="+mn-cs"/>
              </a:defRPr>
            </a:pPr>
            <a:endParaRPr lang="es-EC"/>
          </a:p>
        </c:txPr>
        <c:crossAx val="87647112"/>
        <c:crosses val="autoZero"/>
        <c:auto val="1"/>
        <c:lblAlgn val="ctr"/>
        <c:lblOffset val="100"/>
        <c:noMultiLvlLbl val="0"/>
      </c:catAx>
      <c:valAx>
        <c:axId val="8764711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303219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s-EC"/>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6"/>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C"/>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multiLvlStrRef>
              <c:f>'[Resultados Demográfico 2020.xlsx]Frecuencia'!$B$51:$C$70</c:f>
              <c:multiLvlStrCache>
                <c:ptCount val="20"/>
                <c:lvl>
                  <c:pt idx="0">
                    <c:v>Completamente en desacuerdo</c:v>
                  </c:pt>
                  <c:pt idx="1">
                    <c:v>Más bien en desacuerdo</c:v>
                  </c:pt>
                  <c:pt idx="2">
                    <c:v>Ni de acuerdo ni en desacuerdo</c:v>
                  </c:pt>
                  <c:pt idx="3">
                    <c:v>Más bien de acuerdo</c:v>
                  </c:pt>
                  <c:pt idx="4">
                    <c:v>De acuerdo</c:v>
                  </c:pt>
                  <c:pt idx="5">
                    <c:v>Completamente de acuerdo</c:v>
                  </c:pt>
                  <c:pt idx="6">
                    <c:v>Completamente en desacuerdo</c:v>
                  </c:pt>
                  <c:pt idx="7">
                    <c:v>En desacuerdo</c:v>
                  </c:pt>
                  <c:pt idx="8">
                    <c:v>Más bien en desacuerdo</c:v>
                  </c:pt>
                  <c:pt idx="9">
                    <c:v>Ni de acuerdo ni en desacuerdo</c:v>
                  </c:pt>
                  <c:pt idx="10">
                    <c:v>Más bien de acuerdo</c:v>
                  </c:pt>
                  <c:pt idx="11">
                    <c:v>De acuerdo</c:v>
                  </c:pt>
                  <c:pt idx="12">
                    <c:v>Completamente de acuerdo</c:v>
                  </c:pt>
                  <c:pt idx="13">
                    <c:v>Completamente en desacuerdo</c:v>
                  </c:pt>
                  <c:pt idx="14">
                    <c:v>En desacuerdo</c:v>
                  </c:pt>
                  <c:pt idx="15">
                    <c:v>Más bien en desacuerdo</c:v>
                  </c:pt>
                  <c:pt idx="16">
                    <c:v>Ni de acuerdo ni en desacuerdo</c:v>
                  </c:pt>
                  <c:pt idx="17">
                    <c:v>Más bien de acuerdo</c:v>
                  </c:pt>
                  <c:pt idx="18">
                    <c:v>De acuerdo</c:v>
                  </c:pt>
                  <c:pt idx="19">
                    <c:v>Completamente de acuerdo</c:v>
                  </c:pt>
                </c:lvl>
                <c:lvl>
                  <c:pt idx="0">
                    <c:v>Compromiso afectivo (COAC)</c:v>
                  </c:pt>
                  <c:pt idx="6">
                    <c:v>Compromiso de continuidad (COCC)</c:v>
                  </c:pt>
                  <c:pt idx="13">
                    <c:v>Compromiso normativo (CONC)</c:v>
                  </c:pt>
                </c:lvl>
              </c:multiLvlStrCache>
            </c:multiLvlStrRef>
          </c:cat>
          <c:val>
            <c:numRef>
              <c:f>'[Resultados Demográfico 2020.xlsx]Frecuencia'!$D$51:$D$70</c:f>
              <c:numCache>
                <c:formatCode>###0</c:formatCode>
                <c:ptCount val="20"/>
                <c:pt idx="0">
                  <c:v>3</c:v>
                </c:pt>
                <c:pt idx="1">
                  <c:v>9</c:v>
                </c:pt>
                <c:pt idx="2">
                  <c:v>27</c:v>
                </c:pt>
                <c:pt idx="3">
                  <c:v>64</c:v>
                </c:pt>
                <c:pt idx="4">
                  <c:v>68</c:v>
                </c:pt>
                <c:pt idx="5">
                  <c:v>96</c:v>
                </c:pt>
                <c:pt idx="6">
                  <c:v>4</c:v>
                </c:pt>
                <c:pt idx="7">
                  <c:v>20</c:v>
                </c:pt>
                <c:pt idx="8">
                  <c:v>53</c:v>
                </c:pt>
                <c:pt idx="9">
                  <c:v>65</c:v>
                </c:pt>
                <c:pt idx="10">
                  <c:v>72</c:v>
                </c:pt>
                <c:pt idx="11">
                  <c:v>46</c:v>
                </c:pt>
                <c:pt idx="12">
                  <c:v>7</c:v>
                </c:pt>
                <c:pt idx="13">
                  <c:v>3</c:v>
                </c:pt>
                <c:pt idx="14">
                  <c:v>8</c:v>
                </c:pt>
                <c:pt idx="15">
                  <c:v>33</c:v>
                </c:pt>
                <c:pt idx="16">
                  <c:v>77</c:v>
                </c:pt>
                <c:pt idx="17">
                  <c:v>60</c:v>
                </c:pt>
                <c:pt idx="18">
                  <c:v>67</c:v>
                </c:pt>
                <c:pt idx="19">
                  <c:v>19</c:v>
                </c:pt>
              </c:numCache>
            </c:numRef>
          </c:val>
          <c:extLst>
            <c:ext xmlns:c16="http://schemas.microsoft.com/office/drawing/2014/chart" uri="{C3380CC4-5D6E-409C-BE32-E72D297353CC}">
              <c16:uniqueId val="{00000000-A75B-4DAF-ABAE-03BE186DBF04}"/>
            </c:ext>
          </c:extLst>
        </c:ser>
        <c:dLbls>
          <c:showLegendKey val="0"/>
          <c:showVal val="1"/>
          <c:showCatName val="0"/>
          <c:showSerName val="0"/>
          <c:showPercent val="0"/>
          <c:showBubbleSize val="0"/>
        </c:dLbls>
        <c:gapWidth val="150"/>
        <c:shape val="box"/>
        <c:axId val="303219960"/>
        <c:axId val="87647112"/>
        <c:axId val="0"/>
      </c:bar3DChart>
      <c:catAx>
        <c:axId val="3032199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cap="none" spc="0" normalizeH="0" baseline="0">
                <a:solidFill>
                  <a:schemeClr val="tx1">
                    <a:lumMod val="65000"/>
                    <a:lumOff val="35000"/>
                  </a:schemeClr>
                </a:solidFill>
                <a:latin typeface="+mn-lt"/>
                <a:ea typeface="+mn-ea"/>
                <a:cs typeface="+mn-cs"/>
              </a:defRPr>
            </a:pPr>
            <a:endParaRPr lang="es-EC"/>
          </a:p>
        </c:txPr>
        <c:crossAx val="87647112"/>
        <c:crosses val="autoZero"/>
        <c:auto val="1"/>
        <c:lblAlgn val="ctr"/>
        <c:lblOffset val="100"/>
        <c:noMultiLvlLbl val="0"/>
      </c:catAx>
      <c:valAx>
        <c:axId val="8764711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EC"/>
          </a:p>
        </c:txPr>
        <c:crossAx val="303219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6">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6">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diagrams/_rels/data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g"/><Relationship Id="rId1" Type="http://schemas.openxmlformats.org/officeDocument/2006/relationships/image" Target="../media/image17.jpeg"/></Relationships>
</file>

<file path=ppt/diagrams/_rels/data6.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image" Target="../media/image21.jpg"/></Relationships>
</file>

<file path=ppt/diagrams/_rels/drawing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g"/><Relationship Id="rId1" Type="http://schemas.openxmlformats.org/officeDocument/2006/relationships/image" Target="../media/image17.jpeg"/></Relationships>
</file>

<file path=ppt/diagrams/_rels/drawing6.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image" Target="../media/image21.jpg"/></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38A113-E56B-419D-A123-57FC61A62412}" type="doc">
      <dgm:prSet loTypeId="urn:microsoft.com/office/officeart/2009/3/layout/IncreasingArrowsProcess" loCatId="process" qsTypeId="urn:microsoft.com/office/officeart/2005/8/quickstyle/simple1" qsCatId="simple" csTypeId="urn:microsoft.com/office/officeart/2005/8/colors/accent2_1" csCatId="accent2" phldr="1"/>
      <dgm:spPr/>
      <dgm:t>
        <a:bodyPr/>
        <a:lstStyle/>
        <a:p>
          <a:endParaRPr lang="es-EC"/>
        </a:p>
      </dgm:t>
    </dgm:pt>
    <dgm:pt modelId="{78FAECB2-6D4C-406C-9A6F-4E252010CE7F}">
      <dgm:prSet phldrT="[Texto]" custT="1"/>
      <dgm:spPr/>
      <dgm:t>
        <a:bodyPr/>
        <a:lstStyle/>
        <a:p>
          <a:r>
            <a:rPr lang="es-EC" sz="1500" b="1" dirty="0">
              <a:latin typeface="+mn-lt"/>
            </a:rPr>
            <a:t>Capítulo I</a:t>
          </a:r>
        </a:p>
      </dgm:t>
    </dgm:pt>
    <dgm:pt modelId="{F3B343F9-4E4D-41D4-83D9-20782B1A16D3}" type="parTrans" cxnId="{424DC403-ED06-431D-89F3-F3BCBDC6E3E0}">
      <dgm:prSet/>
      <dgm:spPr/>
      <dgm:t>
        <a:bodyPr/>
        <a:lstStyle/>
        <a:p>
          <a:endParaRPr lang="es-EC" sz="1500">
            <a:solidFill>
              <a:schemeClr val="tx1"/>
            </a:solidFill>
            <a:latin typeface="+mn-lt"/>
          </a:endParaRPr>
        </a:p>
      </dgm:t>
    </dgm:pt>
    <dgm:pt modelId="{BC99D38F-4A60-49ED-B6B2-C9CCBD54C320}" type="sibTrans" cxnId="{424DC403-ED06-431D-89F3-F3BCBDC6E3E0}">
      <dgm:prSet custT="1"/>
      <dgm:spPr/>
      <dgm:t>
        <a:bodyPr/>
        <a:lstStyle/>
        <a:p>
          <a:endParaRPr lang="es-EC" sz="1500">
            <a:solidFill>
              <a:schemeClr val="tx1"/>
            </a:solidFill>
            <a:latin typeface="+mn-lt"/>
          </a:endParaRPr>
        </a:p>
      </dgm:t>
    </dgm:pt>
    <dgm:pt modelId="{3BC5DA29-4FD2-4ADD-9F47-9D5F2D44823D}">
      <dgm:prSet phldrT="[Texto]" custT="1"/>
      <dgm:spPr/>
      <dgm:t>
        <a:bodyPr/>
        <a:lstStyle/>
        <a:p>
          <a:pPr>
            <a:buFont typeface="Arial" panose="020B0604020202020204" pitchFamily="34" charset="0"/>
            <a:buNone/>
          </a:pPr>
          <a:r>
            <a:rPr lang="es-EC" sz="1500" dirty="0">
              <a:solidFill>
                <a:schemeClr val="tx1"/>
              </a:solidFill>
              <a:latin typeface="+mn-lt"/>
            </a:rPr>
            <a:t>Objeto de estudio</a:t>
          </a:r>
        </a:p>
        <a:p>
          <a:pPr>
            <a:buFont typeface="Arial" panose="020B0604020202020204" pitchFamily="34" charset="0"/>
            <a:buNone/>
          </a:pPr>
          <a:endParaRPr lang="es-EC" sz="1500" dirty="0">
            <a:solidFill>
              <a:schemeClr val="tx1"/>
            </a:solidFill>
            <a:latin typeface="+mn-lt"/>
          </a:endParaRPr>
        </a:p>
      </dgm:t>
    </dgm:pt>
    <dgm:pt modelId="{F01DDFB2-CD3D-4DD4-A856-D72031BE1828}" type="parTrans" cxnId="{BF8FFD92-05B4-4CFF-AF76-701D7A5562EA}">
      <dgm:prSet/>
      <dgm:spPr/>
      <dgm:t>
        <a:bodyPr/>
        <a:lstStyle/>
        <a:p>
          <a:endParaRPr lang="es-EC" sz="1500">
            <a:solidFill>
              <a:schemeClr val="tx1"/>
            </a:solidFill>
            <a:latin typeface="+mn-lt"/>
          </a:endParaRPr>
        </a:p>
      </dgm:t>
    </dgm:pt>
    <dgm:pt modelId="{DD9D99D1-8C58-4536-A965-04A852D7C365}" type="sibTrans" cxnId="{BF8FFD92-05B4-4CFF-AF76-701D7A5562EA}">
      <dgm:prSet/>
      <dgm:spPr/>
      <dgm:t>
        <a:bodyPr/>
        <a:lstStyle/>
        <a:p>
          <a:endParaRPr lang="es-EC" sz="1500">
            <a:solidFill>
              <a:schemeClr val="tx1"/>
            </a:solidFill>
            <a:latin typeface="+mn-lt"/>
          </a:endParaRPr>
        </a:p>
      </dgm:t>
    </dgm:pt>
    <dgm:pt modelId="{0BD0B8C8-A362-4C48-88DF-B644FDA993D5}">
      <dgm:prSet phldrT="[Texto]" custT="1"/>
      <dgm:spPr/>
      <dgm:t>
        <a:bodyPr/>
        <a:lstStyle/>
        <a:p>
          <a:pPr>
            <a:buNone/>
          </a:pPr>
          <a:r>
            <a:rPr lang="es-EC" sz="1500" dirty="0">
              <a:solidFill>
                <a:schemeClr val="tx1"/>
              </a:solidFill>
              <a:latin typeface="+mn-lt"/>
            </a:rPr>
            <a:t>Árbol de problemas</a:t>
          </a:r>
        </a:p>
        <a:p>
          <a:pPr>
            <a:buNone/>
          </a:pPr>
          <a:endParaRPr lang="es-EC" sz="1500" dirty="0">
            <a:solidFill>
              <a:schemeClr val="tx1"/>
            </a:solidFill>
            <a:latin typeface="+mn-lt"/>
          </a:endParaRPr>
        </a:p>
      </dgm:t>
    </dgm:pt>
    <dgm:pt modelId="{D940812D-C5A4-4420-883E-8A779EF5F81C}" type="parTrans" cxnId="{9BCEBCF4-7862-4BD6-AC66-5FDEC38F705F}">
      <dgm:prSet/>
      <dgm:spPr/>
      <dgm:t>
        <a:bodyPr/>
        <a:lstStyle/>
        <a:p>
          <a:endParaRPr lang="es-EC" sz="1500">
            <a:solidFill>
              <a:schemeClr val="tx1"/>
            </a:solidFill>
            <a:latin typeface="+mn-lt"/>
          </a:endParaRPr>
        </a:p>
      </dgm:t>
    </dgm:pt>
    <dgm:pt modelId="{C4CA3776-E33E-468E-9D1A-E85975752D27}" type="sibTrans" cxnId="{9BCEBCF4-7862-4BD6-AC66-5FDEC38F705F}">
      <dgm:prSet/>
      <dgm:spPr/>
      <dgm:t>
        <a:bodyPr/>
        <a:lstStyle/>
        <a:p>
          <a:endParaRPr lang="es-EC" sz="1500">
            <a:solidFill>
              <a:schemeClr val="tx1"/>
            </a:solidFill>
            <a:latin typeface="+mn-lt"/>
          </a:endParaRPr>
        </a:p>
      </dgm:t>
    </dgm:pt>
    <dgm:pt modelId="{2C7EC5F5-580C-40A3-B10F-CF69C22F1239}">
      <dgm:prSet phldrT="[Texto]" custT="1"/>
      <dgm:spPr/>
      <dgm:t>
        <a:bodyPr/>
        <a:lstStyle/>
        <a:p>
          <a:r>
            <a:rPr lang="es-EC" sz="1500" b="1" dirty="0">
              <a:solidFill>
                <a:schemeClr val="tx1"/>
              </a:solidFill>
              <a:latin typeface="+mn-lt"/>
            </a:rPr>
            <a:t>Capítulo II</a:t>
          </a:r>
        </a:p>
      </dgm:t>
    </dgm:pt>
    <dgm:pt modelId="{972C3184-8B1B-480A-A640-87FFAE703CD5}" type="parTrans" cxnId="{A97670F4-84A9-4DF5-B088-2F5CF56B6E7E}">
      <dgm:prSet/>
      <dgm:spPr/>
      <dgm:t>
        <a:bodyPr/>
        <a:lstStyle/>
        <a:p>
          <a:endParaRPr lang="es-EC" sz="1500">
            <a:solidFill>
              <a:schemeClr val="tx1"/>
            </a:solidFill>
            <a:latin typeface="+mn-lt"/>
          </a:endParaRPr>
        </a:p>
      </dgm:t>
    </dgm:pt>
    <dgm:pt modelId="{71E88A6B-49BE-465B-9D33-C56FFD818DB0}" type="sibTrans" cxnId="{A97670F4-84A9-4DF5-B088-2F5CF56B6E7E}">
      <dgm:prSet custT="1"/>
      <dgm:spPr/>
      <dgm:t>
        <a:bodyPr/>
        <a:lstStyle/>
        <a:p>
          <a:endParaRPr lang="es-EC" sz="1500">
            <a:solidFill>
              <a:schemeClr val="tx1"/>
            </a:solidFill>
            <a:latin typeface="+mn-lt"/>
          </a:endParaRPr>
        </a:p>
      </dgm:t>
    </dgm:pt>
    <dgm:pt modelId="{43A3D2AC-517D-4287-8BB6-803C794C4FE1}">
      <dgm:prSet phldrT="[Texto]" custT="1"/>
      <dgm:spPr/>
      <dgm:t>
        <a:bodyPr/>
        <a:lstStyle/>
        <a:p>
          <a:pPr>
            <a:lnSpc>
              <a:spcPct val="90000"/>
            </a:lnSpc>
          </a:pPr>
          <a:r>
            <a:rPr lang="es-EC" sz="1500" dirty="0">
              <a:solidFill>
                <a:schemeClr val="tx1"/>
              </a:solidFill>
              <a:latin typeface="+mn-lt"/>
            </a:rPr>
            <a:t>Marco teórico</a:t>
          </a:r>
        </a:p>
      </dgm:t>
    </dgm:pt>
    <dgm:pt modelId="{07912DFD-CBD6-4105-9BD3-8118D56634BB}" type="parTrans" cxnId="{EE0F7A21-5881-4EB3-910A-4B3B4265532A}">
      <dgm:prSet/>
      <dgm:spPr/>
      <dgm:t>
        <a:bodyPr/>
        <a:lstStyle/>
        <a:p>
          <a:endParaRPr lang="es-EC" sz="1500">
            <a:solidFill>
              <a:schemeClr val="tx1"/>
            </a:solidFill>
            <a:latin typeface="+mn-lt"/>
          </a:endParaRPr>
        </a:p>
      </dgm:t>
    </dgm:pt>
    <dgm:pt modelId="{078BC4F8-6253-4915-B0A8-2A9DB5BD39FD}" type="sibTrans" cxnId="{EE0F7A21-5881-4EB3-910A-4B3B4265532A}">
      <dgm:prSet/>
      <dgm:spPr/>
      <dgm:t>
        <a:bodyPr/>
        <a:lstStyle/>
        <a:p>
          <a:endParaRPr lang="es-EC" sz="1500">
            <a:solidFill>
              <a:schemeClr val="tx1"/>
            </a:solidFill>
            <a:latin typeface="+mn-lt"/>
          </a:endParaRPr>
        </a:p>
      </dgm:t>
    </dgm:pt>
    <dgm:pt modelId="{345FEFE2-F1EE-462B-8A12-DB959976D6D3}">
      <dgm:prSet phldrT="[Texto]" custT="1"/>
      <dgm:spPr/>
      <dgm:t>
        <a:bodyPr/>
        <a:lstStyle/>
        <a:p>
          <a:pPr>
            <a:lnSpc>
              <a:spcPct val="90000"/>
            </a:lnSpc>
          </a:pPr>
          <a:r>
            <a:rPr lang="es-EC" sz="1500" dirty="0">
              <a:solidFill>
                <a:schemeClr val="tx1"/>
              </a:solidFill>
              <a:latin typeface="+mn-lt"/>
            </a:rPr>
            <a:t>Teorías de soporte</a:t>
          </a:r>
        </a:p>
        <a:p>
          <a:pPr>
            <a:lnSpc>
              <a:spcPct val="90000"/>
            </a:lnSpc>
          </a:pPr>
          <a:endParaRPr lang="es-EC" sz="1500" dirty="0">
            <a:solidFill>
              <a:schemeClr val="tx1"/>
            </a:solidFill>
            <a:latin typeface="+mn-lt"/>
          </a:endParaRPr>
        </a:p>
      </dgm:t>
    </dgm:pt>
    <dgm:pt modelId="{DD1263BD-1AA0-42D6-A627-77A3B9372AD4}" type="parTrans" cxnId="{381AFFD2-CFC2-4F0D-89CE-4DC4C4DB2B50}">
      <dgm:prSet/>
      <dgm:spPr/>
      <dgm:t>
        <a:bodyPr/>
        <a:lstStyle/>
        <a:p>
          <a:endParaRPr lang="es-EC" sz="1500">
            <a:solidFill>
              <a:schemeClr val="tx1"/>
            </a:solidFill>
            <a:latin typeface="+mn-lt"/>
          </a:endParaRPr>
        </a:p>
      </dgm:t>
    </dgm:pt>
    <dgm:pt modelId="{0B218D76-FE63-47D6-996B-F81C178C24A3}" type="sibTrans" cxnId="{381AFFD2-CFC2-4F0D-89CE-4DC4C4DB2B50}">
      <dgm:prSet/>
      <dgm:spPr/>
      <dgm:t>
        <a:bodyPr/>
        <a:lstStyle/>
        <a:p>
          <a:endParaRPr lang="es-EC" sz="1500">
            <a:solidFill>
              <a:schemeClr val="tx1"/>
            </a:solidFill>
            <a:latin typeface="+mn-lt"/>
          </a:endParaRPr>
        </a:p>
      </dgm:t>
    </dgm:pt>
    <dgm:pt modelId="{9C2B96F6-26C8-40DC-9616-1EB45DD53327}">
      <dgm:prSet phldrT="[Texto]" custT="1"/>
      <dgm:spPr/>
      <dgm:t>
        <a:bodyPr/>
        <a:lstStyle/>
        <a:p>
          <a:r>
            <a:rPr lang="es-EC" sz="1500" b="1" dirty="0">
              <a:solidFill>
                <a:schemeClr val="tx1"/>
              </a:solidFill>
              <a:latin typeface="+mn-lt"/>
            </a:rPr>
            <a:t>Capitulo III</a:t>
          </a:r>
        </a:p>
      </dgm:t>
    </dgm:pt>
    <dgm:pt modelId="{67421ADA-4467-4171-9DEA-A5BE7E9EE7B4}" type="parTrans" cxnId="{74B6EE02-6BD5-4B44-ABA1-7571349418AE}">
      <dgm:prSet/>
      <dgm:spPr/>
      <dgm:t>
        <a:bodyPr/>
        <a:lstStyle/>
        <a:p>
          <a:endParaRPr lang="es-EC" sz="1500">
            <a:solidFill>
              <a:schemeClr val="tx1"/>
            </a:solidFill>
            <a:latin typeface="+mn-lt"/>
          </a:endParaRPr>
        </a:p>
      </dgm:t>
    </dgm:pt>
    <dgm:pt modelId="{E4417115-BA85-4F57-BD39-9CB2991CD010}" type="sibTrans" cxnId="{74B6EE02-6BD5-4B44-ABA1-7571349418AE}">
      <dgm:prSet custT="1"/>
      <dgm:spPr/>
      <dgm:t>
        <a:bodyPr/>
        <a:lstStyle/>
        <a:p>
          <a:endParaRPr lang="es-EC" sz="1500">
            <a:solidFill>
              <a:schemeClr val="tx1"/>
            </a:solidFill>
            <a:latin typeface="+mn-lt"/>
          </a:endParaRPr>
        </a:p>
      </dgm:t>
    </dgm:pt>
    <dgm:pt modelId="{19DBB04E-B3D1-467C-BE09-B35A58120D11}">
      <dgm:prSet phldrT="[Texto]" custT="1"/>
      <dgm:spPr/>
      <dgm:t>
        <a:bodyPr/>
        <a:lstStyle/>
        <a:p>
          <a:r>
            <a:rPr lang="es-EC" sz="1500" dirty="0">
              <a:solidFill>
                <a:schemeClr val="tx1"/>
              </a:solidFill>
              <a:latin typeface="+mn-lt"/>
            </a:rPr>
            <a:t>Marco metodológico</a:t>
          </a:r>
        </a:p>
      </dgm:t>
    </dgm:pt>
    <dgm:pt modelId="{D070EEDC-179F-4B99-9F61-4722916B1377}" type="parTrans" cxnId="{3C31D8BF-E79B-4165-96EC-7F0239CBBC22}">
      <dgm:prSet/>
      <dgm:spPr/>
      <dgm:t>
        <a:bodyPr/>
        <a:lstStyle/>
        <a:p>
          <a:endParaRPr lang="es-EC" sz="1500">
            <a:solidFill>
              <a:schemeClr val="tx1"/>
            </a:solidFill>
            <a:latin typeface="+mn-lt"/>
          </a:endParaRPr>
        </a:p>
      </dgm:t>
    </dgm:pt>
    <dgm:pt modelId="{4D2C9F17-86A7-4817-896B-06E9FA6B74D5}" type="sibTrans" cxnId="{3C31D8BF-E79B-4165-96EC-7F0239CBBC22}">
      <dgm:prSet/>
      <dgm:spPr/>
      <dgm:t>
        <a:bodyPr/>
        <a:lstStyle/>
        <a:p>
          <a:endParaRPr lang="es-EC" sz="1500">
            <a:solidFill>
              <a:schemeClr val="tx1"/>
            </a:solidFill>
            <a:latin typeface="+mn-lt"/>
          </a:endParaRPr>
        </a:p>
      </dgm:t>
    </dgm:pt>
    <dgm:pt modelId="{65E899AF-EA87-4CC0-81A7-DB2B4F34EA6F}">
      <dgm:prSet phldrT="[Texto]" custT="1"/>
      <dgm:spPr/>
      <dgm:t>
        <a:bodyPr/>
        <a:lstStyle/>
        <a:p>
          <a:pPr>
            <a:buNone/>
          </a:pPr>
          <a:r>
            <a:rPr lang="es-EC" sz="1500" dirty="0">
              <a:solidFill>
                <a:schemeClr val="tx1"/>
              </a:solidFill>
              <a:latin typeface="+mn-lt"/>
            </a:rPr>
            <a:t>Objetivos</a:t>
          </a:r>
        </a:p>
      </dgm:t>
    </dgm:pt>
    <dgm:pt modelId="{96B27348-59B7-473E-9938-6C675C0B065D}" type="parTrans" cxnId="{A3407657-997E-464F-B5CA-28D8842763F1}">
      <dgm:prSet/>
      <dgm:spPr/>
      <dgm:t>
        <a:bodyPr/>
        <a:lstStyle/>
        <a:p>
          <a:endParaRPr lang="es-EC" sz="1500">
            <a:latin typeface="+mn-lt"/>
          </a:endParaRPr>
        </a:p>
      </dgm:t>
    </dgm:pt>
    <dgm:pt modelId="{094F06E2-1BAF-4E49-A43A-E2E7EF502E5D}" type="sibTrans" cxnId="{A3407657-997E-464F-B5CA-28D8842763F1}">
      <dgm:prSet/>
      <dgm:spPr/>
      <dgm:t>
        <a:bodyPr/>
        <a:lstStyle/>
        <a:p>
          <a:endParaRPr lang="es-EC" sz="1500">
            <a:latin typeface="+mn-lt"/>
          </a:endParaRPr>
        </a:p>
      </dgm:t>
    </dgm:pt>
    <dgm:pt modelId="{C250CF66-69FC-4329-B2BF-0F243983D671}">
      <dgm:prSet phldrT="[Texto]" custT="1"/>
      <dgm:spPr/>
      <dgm:t>
        <a:bodyPr/>
        <a:lstStyle/>
        <a:p>
          <a:pPr>
            <a:lnSpc>
              <a:spcPct val="90000"/>
            </a:lnSpc>
          </a:pPr>
          <a:r>
            <a:rPr lang="es-EC" sz="1500" dirty="0">
              <a:solidFill>
                <a:schemeClr val="tx1"/>
              </a:solidFill>
              <a:latin typeface="+mn-lt"/>
            </a:rPr>
            <a:t>Sistema de variables</a:t>
          </a:r>
        </a:p>
      </dgm:t>
    </dgm:pt>
    <dgm:pt modelId="{10A30F02-C7C0-479A-9057-AD272B7122EA}" type="parTrans" cxnId="{8F254A99-9473-4E0B-83B8-B58DDA4F538D}">
      <dgm:prSet/>
      <dgm:spPr/>
      <dgm:t>
        <a:bodyPr/>
        <a:lstStyle/>
        <a:p>
          <a:endParaRPr lang="es-EC" sz="1500">
            <a:latin typeface="+mn-lt"/>
          </a:endParaRPr>
        </a:p>
      </dgm:t>
    </dgm:pt>
    <dgm:pt modelId="{35EE80C2-444D-4B7F-9AF4-E91DA62F1235}" type="sibTrans" cxnId="{8F254A99-9473-4E0B-83B8-B58DDA4F538D}">
      <dgm:prSet/>
      <dgm:spPr/>
      <dgm:t>
        <a:bodyPr/>
        <a:lstStyle/>
        <a:p>
          <a:endParaRPr lang="es-EC" sz="1500">
            <a:latin typeface="+mn-lt"/>
          </a:endParaRPr>
        </a:p>
      </dgm:t>
    </dgm:pt>
    <dgm:pt modelId="{2DFBDBFC-912A-4A8F-9705-FFD586277D96}">
      <dgm:prSet phldrT="[Texto]" custT="1"/>
      <dgm:spPr/>
      <dgm:t>
        <a:bodyPr/>
        <a:lstStyle/>
        <a:p>
          <a:r>
            <a:rPr lang="es-EC" sz="1500" b="1" dirty="0">
              <a:solidFill>
                <a:schemeClr val="tx1"/>
              </a:solidFill>
              <a:latin typeface="+mn-lt"/>
            </a:rPr>
            <a:t>Capítulo IV</a:t>
          </a:r>
        </a:p>
      </dgm:t>
    </dgm:pt>
    <dgm:pt modelId="{F213B528-2AE5-45A3-A83C-3BD3435FAFCC}" type="parTrans" cxnId="{B64BBA00-78E6-4214-87A5-E26ECBFEDECF}">
      <dgm:prSet/>
      <dgm:spPr/>
      <dgm:t>
        <a:bodyPr/>
        <a:lstStyle/>
        <a:p>
          <a:endParaRPr lang="es-EC" sz="1500">
            <a:latin typeface="+mn-lt"/>
          </a:endParaRPr>
        </a:p>
      </dgm:t>
    </dgm:pt>
    <dgm:pt modelId="{CA0E51BB-847C-41B5-B28B-6208FEEA67B7}" type="sibTrans" cxnId="{B64BBA00-78E6-4214-87A5-E26ECBFEDECF}">
      <dgm:prSet custT="1"/>
      <dgm:spPr/>
      <dgm:t>
        <a:bodyPr/>
        <a:lstStyle/>
        <a:p>
          <a:endParaRPr lang="es-EC" sz="1500">
            <a:latin typeface="+mn-lt"/>
          </a:endParaRPr>
        </a:p>
      </dgm:t>
    </dgm:pt>
    <dgm:pt modelId="{E649EB9A-25FE-4CF8-A46F-8759B95EFF8A}">
      <dgm:prSet phldrT="[Texto]" custT="1"/>
      <dgm:spPr/>
      <dgm:t>
        <a:bodyPr/>
        <a:lstStyle/>
        <a:p>
          <a:r>
            <a:rPr lang="es-EC" sz="1500" dirty="0">
              <a:solidFill>
                <a:schemeClr val="tx1"/>
              </a:solidFill>
              <a:latin typeface="+mn-lt"/>
            </a:rPr>
            <a:t>Análisis e interpretación de resultados</a:t>
          </a:r>
        </a:p>
      </dgm:t>
    </dgm:pt>
    <dgm:pt modelId="{1746CF2F-7A70-423F-8F7F-DFAC11218885}" type="parTrans" cxnId="{7CDBCA67-00C8-4A6E-8EED-4B1448403A87}">
      <dgm:prSet/>
      <dgm:spPr/>
      <dgm:t>
        <a:bodyPr/>
        <a:lstStyle/>
        <a:p>
          <a:endParaRPr lang="es-EC" sz="1500">
            <a:latin typeface="+mn-lt"/>
          </a:endParaRPr>
        </a:p>
      </dgm:t>
    </dgm:pt>
    <dgm:pt modelId="{FD41096E-B503-4F91-9822-E7BF4B54A06A}" type="sibTrans" cxnId="{7CDBCA67-00C8-4A6E-8EED-4B1448403A87}">
      <dgm:prSet/>
      <dgm:spPr/>
      <dgm:t>
        <a:bodyPr/>
        <a:lstStyle/>
        <a:p>
          <a:endParaRPr lang="es-EC" sz="1500">
            <a:latin typeface="+mn-lt"/>
          </a:endParaRPr>
        </a:p>
      </dgm:t>
    </dgm:pt>
    <dgm:pt modelId="{72C460D1-221C-46D2-92DC-F35CD528563E}">
      <dgm:prSet phldrT="[Texto]" custT="1"/>
      <dgm:spPr/>
      <dgm:t>
        <a:bodyPr/>
        <a:lstStyle/>
        <a:p>
          <a:r>
            <a:rPr lang="es-EC" sz="1500" b="1" dirty="0">
              <a:solidFill>
                <a:schemeClr val="tx1"/>
              </a:solidFill>
              <a:latin typeface="+mn-lt"/>
            </a:rPr>
            <a:t>Capítulo V</a:t>
          </a:r>
        </a:p>
      </dgm:t>
    </dgm:pt>
    <dgm:pt modelId="{7F15E5A4-B613-424B-AA82-7C6F68775049}" type="parTrans" cxnId="{E518D492-6C02-4BAB-BC4C-ACB8145C2E0F}">
      <dgm:prSet/>
      <dgm:spPr/>
      <dgm:t>
        <a:bodyPr/>
        <a:lstStyle/>
        <a:p>
          <a:endParaRPr lang="es-EC" sz="1500">
            <a:latin typeface="+mn-lt"/>
          </a:endParaRPr>
        </a:p>
      </dgm:t>
    </dgm:pt>
    <dgm:pt modelId="{4851A5FE-A0E7-4181-9FE7-55C200221D54}" type="sibTrans" cxnId="{E518D492-6C02-4BAB-BC4C-ACB8145C2E0F}">
      <dgm:prSet/>
      <dgm:spPr/>
      <dgm:t>
        <a:bodyPr/>
        <a:lstStyle/>
        <a:p>
          <a:endParaRPr lang="es-EC" sz="1500">
            <a:latin typeface="+mn-lt"/>
          </a:endParaRPr>
        </a:p>
      </dgm:t>
    </dgm:pt>
    <dgm:pt modelId="{A32BC0FB-4B9B-475B-BD78-0C96A51E09F0}">
      <dgm:prSet phldrT="[Texto]" custT="1"/>
      <dgm:spPr/>
      <dgm:t>
        <a:bodyPr/>
        <a:lstStyle/>
        <a:p>
          <a:pPr>
            <a:lnSpc>
              <a:spcPct val="100000"/>
            </a:lnSpc>
          </a:pPr>
          <a:r>
            <a:rPr lang="es-EC" sz="1500" kern="1200" dirty="0">
              <a:solidFill>
                <a:srgbClr val="000000"/>
              </a:solidFill>
              <a:latin typeface="+mn-lt"/>
              <a:ea typeface="+mn-ea"/>
              <a:cs typeface="+mn-cs"/>
            </a:rPr>
            <a:t>Conclusiones y </a:t>
          </a:r>
          <a:r>
            <a:rPr lang="es-EC" sz="1400" kern="1200" dirty="0">
              <a:solidFill>
                <a:srgbClr val="000000"/>
              </a:solidFill>
              <a:latin typeface="+mn-lt"/>
              <a:ea typeface="+mn-ea"/>
              <a:cs typeface="+mn-cs"/>
            </a:rPr>
            <a:t>recomendaciones</a:t>
          </a:r>
          <a:endParaRPr lang="es-EC" sz="1500" kern="1200" dirty="0">
            <a:solidFill>
              <a:srgbClr val="000000"/>
            </a:solidFill>
            <a:latin typeface="+mn-lt"/>
            <a:ea typeface="+mn-ea"/>
            <a:cs typeface="+mn-cs"/>
          </a:endParaRPr>
        </a:p>
      </dgm:t>
    </dgm:pt>
    <dgm:pt modelId="{C4B21E21-C1C7-4A15-B166-5C33E38703DA}" type="parTrans" cxnId="{3E94B59F-2512-4553-9084-D2FCB0B9BA9C}">
      <dgm:prSet/>
      <dgm:spPr/>
      <dgm:t>
        <a:bodyPr/>
        <a:lstStyle/>
        <a:p>
          <a:endParaRPr lang="es-EC" sz="1500">
            <a:latin typeface="+mn-lt"/>
          </a:endParaRPr>
        </a:p>
      </dgm:t>
    </dgm:pt>
    <dgm:pt modelId="{F5B78510-9D33-4E7F-8D43-C53C7A2F3AB4}" type="sibTrans" cxnId="{3E94B59F-2512-4553-9084-D2FCB0B9BA9C}">
      <dgm:prSet/>
      <dgm:spPr/>
      <dgm:t>
        <a:bodyPr/>
        <a:lstStyle/>
        <a:p>
          <a:endParaRPr lang="es-EC" sz="1500">
            <a:latin typeface="+mn-lt"/>
          </a:endParaRPr>
        </a:p>
      </dgm:t>
    </dgm:pt>
    <dgm:pt modelId="{F011BD63-F9A6-458F-A8F0-80ABA8D34F96}" type="pres">
      <dgm:prSet presAssocID="{D838A113-E56B-419D-A123-57FC61A62412}" presName="Name0" presStyleCnt="0">
        <dgm:presLayoutVars>
          <dgm:chMax val="5"/>
          <dgm:chPref val="5"/>
          <dgm:dir/>
          <dgm:animLvl val="lvl"/>
        </dgm:presLayoutVars>
      </dgm:prSet>
      <dgm:spPr/>
    </dgm:pt>
    <dgm:pt modelId="{A44C6715-548B-426D-B02E-FE0F6369042A}" type="pres">
      <dgm:prSet presAssocID="{78FAECB2-6D4C-406C-9A6F-4E252010CE7F}" presName="parentText1" presStyleLbl="node1" presStyleIdx="0" presStyleCnt="5">
        <dgm:presLayoutVars>
          <dgm:chMax/>
          <dgm:chPref val="3"/>
          <dgm:bulletEnabled val="1"/>
        </dgm:presLayoutVars>
      </dgm:prSet>
      <dgm:spPr/>
    </dgm:pt>
    <dgm:pt modelId="{077D70A1-CC0D-4A80-8A57-79F5B8B36E74}" type="pres">
      <dgm:prSet presAssocID="{78FAECB2-6D4C-406C-9A6F-4E252010CE7F}" presName="childText1" presStyleLbl="solidAlignAcc1" presStyleIdx="0" presStyleCnt="5">
        <dgm:presLayoutVars>
          <dgm:chMax val="0"/>
          <dgm:chPref val="0"/>
          <dgm:bulletEnabled val="1"/>
        </dgm:presLayoutVars>
      </dgm:prSet>
      <dgm:spPr/>
    </dgm:pt>
    <dgm:pt modelId="{17A3C26B-711B-4D06-9FB2-36DA1BE8C659}" type="pres">
      <dgm:prSet presAssocID="{2C7EC5F5-580C-40A3-B10F-CF69C22F1239}" presName="parentText2" presStyleLbl="node1" presStyleIdx="1" presStyleCnt="5">
        <dgm:presLayoutVars>
          <dgm:chMax/>
          <dgm:chPref val="3"/>
          <dgm:bulletEnabled val="1"/>
        </dgm:presLayoutVars>
      </dgm:prSet>
      <dgm:spPr/>
    </dgm:pt>
    <dgm:pt modelId="{01C59077-7336-43D2-A937-CDB1BE4D6880}" type="pres">
      <dgm:prSet presAssocID="{2C7EC5F5-580C-40A3-B10F-CF69C22F1239}" presName="childText2" presStyleLbl="solidAlignAcc1" presStyleIdx="1" presStyleCnt="5">
        <dgm:presLayoutVars>
          <dgm:chMax val="0"/>
          <dgm:chPref val="0"/>
          <dgm:bulletEnabled val="1"/>
        </dgm:presLayoutVars>
      </dgm:prSet>
      <dgm:spPr/>
    </dgm:pt>
    <dgm:pt modelId="{68574241-6BDC-4405-B147-442AA3111635}" type="pres">
      <dgm:prSet presAssocID="{9C2B96F6-26C8-40DC-9616-1EB45DD53327}" presName="parentText3" presStyleLbl="node1" presStyleIdx="2" presStyleCnt="5">
        <dgm:presLayoutVars>
          <dgm:chMax/>
          <dgm:chPref val="3"/>
          <dgm:bulletEnabled val="1"/>
        </dgm:presLayoutVars>
      </dgm:prSet>
      <dgm:spPr/>
    </dgm:pt>
    <dgm:pt modelId="{CF59E865-D772-4A75-AD2D-8F8C7BF8AC7F}" type="pres">
      <dgm:prSet presAssocID="{9C2B96F6-26C8-40DC-9616-1EB45DD53327}" presName="childText3" presStyleLbl="solidAlignAcc1" presStyleIdx="2" presStyleCnt="5">
        <dgm:presLayoutVars>
          <dgm:chMax val="0"/>
          <dgm:chPref val="0"/>
          <dgm:bulletEnabled val="1"/>
        </dgm:presLayoutVars>
      </dgm:prSet>
      <dgm:spPr/>
    </dgm:pt>
    <dgm:pt modelId="{FA000F92-396B-4155-B638-EE41EDBC0A69}" type="pres">
      <dgm:prSet presAssocID="{2DFBDBFC-912A-4A8F-9705-FFD586277D96}" presName="parentText4" presStyleLbl="node1" presStyleIdx="3" presStyleCnt="5">
        <dgm:presLayoutVars>
          <dgm:chMax/>
          <dgm:chPref val="3"/>
          <dgm:bulletEnabled val="1"/>
        </dgm:presLayoutVars>
      </dgm:prSet>
      <dgm:spPr/>
    </dgm:pt>
    <dgm:pt modelId="{00A50865-E1C2-4D71-9750-6ABD60DE2191}" type="pres">
      <dgm:prSet presAssocID="{2DFBDBFC-912A-4A8F-9705-FFD586277D96}" presName="childText4" presStyleLbl="solidAlignAcc1" presStyleIdx="3" presStyleCnt="5">
        <dgm:presLayoutVars>
          <dgm:chMax val="0"/>
          <dgm:chPref val="0"/>
          <dgm:bulletEnabled val="1"/>
        </dgm:presLayoutVars>
      </dgm:prSet>
      <dgm:spPr/>
    </dgm:pt>
    <dgm:pt modelId="{690F8C4A-1917-4F78-9F22-D5338DC442AD}" type="pres">
      <dgm:prSet presAssocID="{72C460D1-221C-46D2-92DC-F35CD528563E}" presName="parentText5" presStyleLbl="node1" presStyleIdx="4" presStyleCnt="5">
        <dgm:presLayoutVars>
          <dgm:chMax/>
          <dgm:chPref val="3"/>
          <dgm:bulletEnabled val="1"/>
        </dgm:presLayoutVars>
      </dgm:prSet>
      <dgm:spPr/>
    </dgm:pt>
    <dgm:pt modelId="{31F429E5-99C3-48C5-A872-1E8902D4AA42}" type="pres">
      <dgm:prSet presAssocID="{72C460D1-221C-46D2-92DC-F35CD528563E}" presName="childText5" presStyleLbl="solidAlignAcc1" presStyleIdx="4" presStyleCnt="5" custScaleX="97662">
        <dgm:presLayoutVars>
          <dgm:chMax val="0"/>
          <dgm:chPref val="0"/>
          <dgm:bulletEnabled val="1"/>
        </dgm:presLayoutVars>
      </dgm:prSet>
      <dgm:spPr/>
    </dgm:pt>
  </dgm:ptLst>
  <dgm:cxnLst>
    <dgm:cxn modelId="{B64BBA00-78E6-4214-87A5-E26ECBFEDECF}" srcId="{D838A113-E56B-419D-A123-57FC61A62412}" destId="{2DFBDBFC-912A-4A8F-9705-FFD586277D96}" srcOrd="3" destOrd="0" parTransId="{F213B528-2AE5-45A3-A83C-3BD3435FAFCC}" sibTransId="{CA0E51BB-847C-41B5-B28B-6208FEEA67B7}"/>
    <dgm:cxn modelId="{74B6EE02-6BD5-4B44-ABA1-7571349418AE}" srcId="{D838A113-E56B-419D-A123-57FC61A62412}" destId="{9C2B96F6-26C8-40DC-9616-1EB45DD53327}" srcOrd="2" destOrd="0" parTransId="{67421ADA-4467-4171-9DEA-A5BE7E9EE7B4}" sibTransId="{E4417115-BA85-4F57-BD39-9CB2991CD010}"/>
    <dgm:cxn modelId="{899A4C03-A5CC-4434-B3BA-0FED808723E2}" type="presOf" srcId="{A32BC0FB-4B9B-475B-BD78-0C96A51E09F0}" destId="{31F429E5-99C3-48C5-A872-1E8902D4AA42}" srcOrd="0" destOrd="0" presId="urn:microsoft.com/office/officeart/2009/3/layout/IncreasingArrowsProcess"/>
    <dgm:cxn modelId="{424DC403-ED06-431D-89F3-F3BCBDC6E3E0}" srcId="{D838A113-E56B-419D-A123-57FC61A62412}" destId="{78FAECB2-6D4C-406C-9A6F-4E252010CE7F}" srcOrd="0" destOrd="0" parTransId="{F3B343F9-4E4D-41D4-83D9-20782B1A16D3}" sibTransId="{BC99D38F-4A60-49ED-B6B2-C9CCBD54C320}"/>
    <dgm:cxn modelId="{EE0F7A21-5881-4EB3-910A-4B3B4265532A}" srcId="{2C7EC5F5-580C-40A3-B10F-CF69C22F1239}" destId="{43A3D2AC-517D-4287-8BB6-803C794C4FE1}" srcOrd="0" destOrd="0" parTransId="{07912DFD-CBD6-4105-9BD3-8118D56634BB}" sibTransId="{078BC4F8-6253-4915-B0A8-2A9DB5BD39FD}"/>
    <dgm:cxn modelId="{916C9E2B-3D4F-4A57-AA4C-AFAD7B3F0390}" type="presOf" srcId="{3BC5DA29-4FD2-4ADD-9F47-9D5F2D44823D}" destId="{077D70A1-CC0D-4A80-8A57-79F5B8B36E74}" srcOrd="0" destOrd="0" presId="urn:microsoft.com/office/officeart/2009/3/layout/IncreasingArrowsProcess"/>
    <dgm:cxn modelId="{F9272C3C-1939-4E04-9EAF-96CAC1D01330}" type="presOf" srcId="{65E899AF-EA87-4CC0-81A7-DB2B4F34EA6F}" destId="{077D70A1-CC0D-4A80-8A57-79F5B8B36E74}" srcOrd="0" destOrd="2" presId="urn:microsoft.com/office/officeart/2009/3/layout/IncreasingArrowsProcess"/>
    <dgm:cxn modelId="{7CDBCA67-00C8-4A6E-8EED-4B1448403A87}" srcId="{2DFBDBFC-912A-4A8F-9705-FFD586277D96}" destId="{E649EB9A-25FE-4CF8-A46F-8759B95EFF8A}" srcOrd="0" destOrd="0" parTransId="{1746CF2F-7A70-423F-8F7F-DFAC11218885}" sibTransId="{FD41096E-B503-4F91-9822-E7BF4B54A06A}"/>
    <dgm:cxn modelId="{0466574F-5833-4AF8-86C4-63538D8C2EBF}" type="presOf" srcId="{2DFBDBFC-912A-4A8F-9705-FFD586277D96}" destId="{FA000F92-396B-4155-B638-EE41EDBC0A69}" srcOrd="0" destOrd="0" presId="urn:microsoft.com/office/officeart/2009/3/layout/IncreasingArrowsProcess"/>
    <dgm:cxn modelId="{7B0BBF56-5426-4F3B-8C94-C2AAF7492207}" type="presOf" srcId="{78FAECB2-6D4C-406C-9A6F-4E252010CE7F}" destId="{A44C6715-548B-426D-B02E-FE0F6369042A}" srcOrd="0" destOrd="0" presId="urn:microsoft.com/office/officeart/2009/3/layout/IncreasingArrowsProcess"/>
    <dgm:cxn modelId="{A3407657-997E-464F-B5CA-28D8842763F1}" srcId="{78FAECB2-6D4C-406C-9A6F-4E252010CE7F}" destId="{65E899AF-EA87-4CC0-81A7-DB2B4F34EA6F}" srcOrd="2" destOrd="0" parTransId="{96B27348-59B7-473E-9938-6C675C0B065D}" sibTransId="{094F06E2-1BAF-4E49-A43A-E2E7EF502E5D}"/>
    <dgm:cxn modelId="{BCFEF888-43DD-4A95-8A71-36FCB4FDDD73}" type="presOf" srcId="{72C460D1-221C-46D2-92DC-F35CD528563E}" destId="{690F8C4A-1917-4F78-9F22-D5338DC442AD}" srcOrd="0" destOrd="0" presId="urn:microsoft.com/office/officeart/2009/3/layout/IncreasingArrowsProcess"/>
    <dgm:cxn modelId="{EDFFEE8F-6935-41B9-86CA-EB83236E74B9}" type="presOf" srcId="{43A3D2AC-517D-4287-8BB6-803C794C4FE1}" destId="{01C59077-7336-43D2-A937-CDB1BE4D6880}" srcOrd="0" destOrd="0" presId="urn:microsoft.com/office/officeart/2009/3/layout/IncreasingArrowsProcess"/>
    <dgm:cxn modelId="{328F0392-FFF6-46AC-AC18-A5BDE7EB8484}" type="presOf" srcId="{345FEFE2-F1EE-462B-8A12-DB959976D6D3}" destId="{01C59077-7336-43D2-A937-CDB1BE4D6880}" srcOrd="0" destOrd="1" presId="urn:microsoft.com/office/officeart/2009/3/layout/IncreasingArrowsProcess"/>
    <dgm:cxn modelId="{E518D492-6C02-4BAB-BC4C-ACB8145C2E0F}" srcId="{D838A113-E56B-419D-A123-57FC61A62412}" destId="{72C460D1-221C-46D2-92DC-F35CD528563E}" srcOrd="4" destOrd="0" parTransId="{7F15E5A4-B613-424B-AA82-7C6F68775049}" sibTransId="{4851A5FE-A0E7-4181-9FE7-55C200221D54}"/>
    <dgm:cxn modelId="{BF8FFD92-05B4-4CFF-AF76-701D7A5562EA}" srcId="{78FAECB2-6D4C-406C-9A6F-4E252010CE7F}" destId="{3BC5DA29-4FD2-4ADD-9F47-9D5F2D44823D}" srcOrd="0" destOrd="0" parTransId="{F01DDFB2-CD3D-4DD4-A856-D72031BE1828}" sibTransId="{DD9D99D1-8C58-4536-A965-04A852D7C365}"/>
    <dgm:cxn modelId="{FE69BB94-5FD6-498A-B775-D04FAC49C14D}" type="presOf" srcId="{D838A113-E56B-419D-A123-57FC61A62412}" destId="{F011BD63-F9A6-458F-A8F0-80ABA8D34F96}" srcOrd="0" destOrd="0" presId="urn:microsoft.com/office/officeart/2009/3/layout/IncreasingArrowsProcess"/>
    <dgm:cxn modelId="{8F254A99-9473-4E0B-83B8-B58DDA4F538D}" srcId="{2C7EC5F5-580C-40A3-B10F-CF69C22F1239}" destId="{C250CF66-69FC-4329-B2BF-0F243983D671}" srcOrd="2" destOrd="0" parTransId="{10A30F02-C7C0-479A-9057-AD272B7122EA}" sibTransId="{35EE80C2-444D-4B7F-9AF4-E91DA62F1235}"/>
    <dgm:cxn modelId="{3E94B59F-2512-4553-9084-D2FCB0B9BA9C}" srcId="{72C460D1-221C-46D2-92DC-F35CD528563E}" destId="{A32BC0FB-4B9B-475B-BD78-0C96A51E09F0}" srcOrd="0" destOrd="0" parTransId="{C4B21E21-C1C7-4A15-B166-5C33E38703DA}" sibTransId="{F5B78510-9D33-4E7F-8D43-C53C7A2F3AB4}"/>
    <dgm:cxn modelId="{85CDB8A2-54DD-40FE-97AC-0AF76B3568D4}" type="presOf" srcId="{9C2B96F6-26C8-40DC-9616-1EB45DD53327}" destId="{68574241-6BDC-4405-B147-442AA3111635}" srcOrd="0" destOrd="0" presId="urn:microsoft.com/office/officeart/2009/3/layout/IncreasingArrowsProcess"/>
    <dgm:cxn modelId="{A8B99BBA-DE86-461A-97A2-1486F16C84FC}" type="presOf" srcId="{E649EB9A-25FE-4CF8-A46F-8759B95EFF8A}" destId="{00A50865-E1C2-4D71-9750-6ABD60DE2191}" srcOrd="0" destOrd="0" presId="urn:microsoft.com/office/officeart/2009/3/layout/IncreasingArrowsProcess"/>
    <dgm:cxn modelId="{3C31D8BF-E79B-4165-96EC-7F0239CBBC22}" srcId="{9C2B96F6-26C8-40DC-9616-1EB45DD53327}" destId="{19DBB04E-B3D1-467C-BE09-B35A58120D11}" srcOrd="0" destOrd="0" parTransId="{D070EEDC-179F-4B99-9F61-4722916B1377}" sibTransId="{4D2C9F17-86A7-4817-896B-06E9FA6B74D5}"/>
    <dgm:cxn modelId="{684958CF-1689-4DAB-91F2-3D85C8C58FFB}" type="presOf" srcId="{19DBB04E-B3D1-467C-BE09-B35A58120D11}" destId="{CF59E865-D772-4A75-AD2D-8F8C7BF8AC7F}" srcOrd="0" destOrd="0" presId="urn:microsoft.com/office/officeart/2009/3/layout/IncreasingArrowsProcess"/>
    <dgm:cxn modelId="{381AFFD2-CFC2-4F0D-89CE-4DC4C4DB2B50}" srcId="{2C7EC5F5-580C-40A3-B10F-CF69C22F1239}" destId="{345FEFE2-F1EE-462B-8A12-DB959976D6D3}" srcOrd="1" destOrd="0" parTransId="{DD1263BD-1AA0-42D6-A627-77A3B9372AD4}" sibTransId="{0B218D76-FE63-47D6-996B-F81C178C24A3}"/>
    <dgm:cxn modelId="{D1FD5ED8-DAE1-4D00-BB35-4B03A27D2E0F}" type="presOf" srcId="{C250CF66-69FC-4329-B2BF-0F243983D671}" destId="{01C59077-7336-43D2-A937-CDB1BE4D6880}" srcOrd="0" destOrd="2" presId="urn:microsoft.com/office/officeart/2009/3/layout/IncreasingArrowsProcess"/>
    <dgm:cxn modelId="{06AC8CDD-CAEA-4858-B09D-5721B69F4712}" type="presOf" srcId="{0BD0B8C8-A362-4C48-88DF-B644FDA993D5}" destId="{077D70A1-CC0D-4A80-8A57-79F5B8B36E74}" srcOrd="0" destOrd="1" presId="urn:microsoft.com/office/officeart/2009/3/layout/IncreasingArrowsProcess"/>
    <dgm:cxn modelId="{20159CF2-4FDC-463B-AEC1-EDF6885FCF9D}" type="presOf" srcId="{2C7EC5F5-580C-40A3-B10F-CF69C22F1239}" destId="{17A3C26B-711B-4D06-9FB2-36DA1BE8C659}" srcOrd="0" destOrd="0" presId="urn:microsoft.com/office/officeart/2009/3/layout/IncreasingArrowsProcess"/>
    <dgm:cxn modelId="{A97670F4-84A9-4DF5-B088-2F5CF56B6E7E}" srcId="{D838A113-E56B-419D-A123-57FC61A62412}" destId="{2C7EC5F5-580C-40A3-B10F-CF69C22F1239}" srcOrd="1" destOrd="0" parTransId="{972C3184-8B1B-480A-A640-87FFAE703CD5}" sibTransId="{71E88A6B-49BE-465B-9D33-C56FFD818DB0}"/>
    <dgm:cxn modelId="{9BCEBCF4-7862-4BD6-AC66-5FDEC38F705F}" srcId="{78FAECB2-6D4C-406C-9A6F-4E252010CE7F}" destId="{0BD0B8C8-A362-4C48-88DF-B644FDA993D5}" srcOrd="1" destOrd="0" parTransId="{D940812D-C5A4-4420-883E-8A779EF5F81C}" sibTransId="{C4CA3776-E33E-468E-9D1A-E85975752D27}"/>
    <dgm:cxn modelId="{7F27BE33-A6FC-4A2A-8ED2-06C586082A89}" type="presParOf" srcId="{F011BD63-F9A6-458F-A8F0-80ABA8D34F96}" destId="{A44C6715-548B-426D-B02E-FE0F6369042A}" srcOrd="0" destOrd="0" presId="urn:microsoft.com/office/officeart/2009/3/layout/IncreasingArrowsProcess"/>
    <dgm:cxn modelId="{F627FC29-4FBF-4589-8075-CB5BF18EFB80}" type="presParOf" srcId="{F011BD63-F9A6-458F-A8F0-80ABA8D34F96}" destId="{077D70A1-CC0D-4A80-8A57-79F5B8B36E74}" srcOrd="1" destOrd="0" presId="urn:microsoft.com/office/officeart/2009/3/layout/IncreasingArrowsProcess"/>
    <dgm:cxn modelId="{69B54F50-FDD2-4349-A5C5-AD9329017DD9}" type="presParOf" srcId="{F011BD63-F9A6-458F-A8F0-80ABA8D34F96}" destId="{17A3C26B-711B-4D06-9FB2-36DA1BE8C659}" srcOrd="2" destOrd="0" presId="urn:microsoft.com/office/officeart/2009/3/layout/IncreasingArrowsProcess"/>
    <dgm:cxn modelId="{9976DC78-B10B-4656-8C9F-9D001DF301FD}" type="presParOf" srcId="{F011BD63-F9A6-458F-A8F0-80ABA8D34F96}" destId="{01C59077-7336-43D2-A937-CDB1BE4D6880}" srcOrd="3" destOrd="0" presId="urn:microsoft.com/office/officeart/2009/3/layout/IncreasingArrowsProcess"/>
    <dgm:cxn modelId="{ED0E0101-E496-4DCE-B156-DEAE4FC6F925}" type="presParOf" srcId="{F011BD63-F9A6-458F-A8F0-80ABA8D34F96}" destId="{68574241-6BDC-4405-B147-442AA3111635}" srcOrd="4" destOrd="0" presId="urn:microsoft.com/office/officeart/2009/3/layout/IncreasingArrowsProcess"/>
    <dgm:cxn modelId="{B80B091A-9803-40E4-A96B-B886143F3934}" type="presParOf" srcId="{F011BD63-F9A6-458F-A8F0-80ABA8D34F96}" destId="{CF59E865-D772-4A75-AD2D-8F8C7BF8AC7F}" srcOrd="5" destOrd="0" presId="urn:microsoft.com/office/officeart/2009/3/layout/IncreasingArrowsProcess"/>
    <dgm:cxn modelId="{B1E07AC1-0B38-495A-BC03-0A612739E69C}" type="presParOf" srcId="{F011BD63-F9A6-458F-A8F0-80ABA8D34F96}" destId="{FA000F92-396B-4155-B638-EE41EDBC0A69}" srcOrd="6" destOrd="0" presId="urn:microsoft.com/office/officeart/2009/3/layout/IncreasingArrowsProcess"/>
    <dgm:cxn modelId="{7A871617-8A04-47BA-8C03-128258294598}" type="presParOf" srcId="{F011BD63-F9A6-458F-A8F0-80ABA8D34F96}" destId="{00A50865-E1C2-4D71-9750-6ABD60DE2191}" srcOrd="7" destOrd="0" presId="urn:microsoft.com/office/officeart/2009/3/layout/IncreasingArrowsProcess"/>
    <dgm:cxn modelId="{647C3344-D990-4142-8C89-57C045EAFF54}" type="presParOf" srcId="{F011BD63-F9A6-458F-A8F0-80ABA8D34F96}" destId="{690F8C4A-1917-4F78-9F22-D5338DC442AD}" srcOrd="8" destOrd="0" presId="urn:microsoft.com/office/officeart/2009/3/layout/IncreasingArrowsProcess"/>
    <dgm:cxn modelId="{B2D6D855-5757-4E80-8264-E17A36B3FC9E}" type="presParOf" srcId="{F011BD63-F9A6-458F-A8F0-80ABA8D34F96}" destId="{31F429E5-99C3-48C5-A872-1E8902D4AA42}" srcOrd="9" destOrd="0" presId="urn:microsoft.com/office/officeart/2009/3/layout/IncreasingArrowsProcess"/>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32955F-FC4B-49A6-8504-CA90B39996A2}"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es-EC"/>
        </a:p>
      </dgm:t>
    </dgm:pt>
    <dgm:pt modelId="{073919E4-5025-437C-BBFC-55C60ED0F041}">
      <dgm:prSet phldrT="[Texto]" custT="1"/>
      <dgm:spPr>
        <a:gradFill flip="none" rotWithShape="0">
          <a:gsLst>
            <a:gs pos="0">
              <a:srgbClr val="B5DE89">
                <a:tint val="66000"/>
                <a:satMod val="160000"/>
              </a:srgbClr>
            </a:gs>
            <a:gs pos="50000">
              <a:srgbClr val="B5DE89">
                <a:tint val="44500"/>
                <a:satMod val="160000"/>
              </a:srgbClr>
            </a:gs>
            <a:gs pos="100000">
              <a:srgbClr val="B5DE89">
                <a:tint val="23500"/>
                <a:satMod val="160000"/>
              </a:srgbClr>
            </a:gs>
          </a:gsLst>
          <a:lin ang="2700000" scaled="1"/>
          <a:tileRect/>
        </a:gradFill>
        <a:ln w="25400" cap="flat" cmpd="sng" algn="ctr">
          <a:solidFill>
            <a:srgbClr val="FFFFFF">
              <a:hueOff val="0"/>
              <a:satOff val="0"/>
              <a:lumOff val="0"/>
              <a:alphaOff val="0"/>
            </a:srgbClr>
          </a:solidFill>
          <a:prstDash val="solid"/>
        </a:ln>
        <a:effectLst/>
      </dgm:spPr>
      <dgm:t>
        <a:bodyPr spcFirstLastPara="0" vert="horz" wrap="square" lIns="11430" tIns="11430" rIns="11430" bIns="11430" numCol="1" spcCol="1270" anchor="ctr" anchorCtr="0"/>
        <a:lstStyle/>
        <a:p>
          <a:pPr marL="228600" lvl="1" indent="-228600" algn="l" defTabSz="1066800">
            <a:lnSpc>
              <a:spcPct val="90000"/>
            </a:lnSpc>
            <a:spcBef>
              <a:spcPct val="0"/>
            </a:spcBef>
            <a:spcAft>
              <a:spcPct val="15000"/>
            </a:spcAft>
            <a:buChar char="•"/>
          </a:pPr>
          <a:r>
            <a:rPr lang="es-EC" sz="1600" b="0" kern="1200" dirty="0">
              <a:solidFill>
                <a:srgbClr val="000000">
                  <a:hueOff val="0"/>
                  <a:satOff val="0"/>
                  <a:lumOff val="0"/>
                  <a:alphaOff val="0"/>
                </a:srgbClr>
              </a:solidFill>
              <a:latin typeface="+mj-lt"/>
              <a:ea typeface="+mn-ea"/>
              <a:cs typeface="+mn-cs"/>
            </a:rPr>
            <a:t>Administración del estado</a:t>
          </a:r>
        </a:p>
        <a:p>
          <a:pPr marL="228600" lvl="1" indent="-228600" algn="ctr" defTabSz="1066800">
            <a:lnSpc>
              <a:spcPct val="90000"/>
            </a:lnSpc>
            <a:spcBef>
              <a:spcPct val="0"/>
            </a:spcBef>
            <a:spcAft>
              <a:spcPct val="15000"/>
            </a:spcAft>
            <a:buChar char="•"/>
          </a:pPr>
          <a:r>
            <a:rPr lang="es-EC" sz="1600" b="0" kern="1200" dirty="0">
              <a:solidFill>
                <a:srgbClr val="000000">
                  <a:hueOff val="0"/>
                  <a:satOff val="0"/>
                  <a:lumOff val="0"/>
                  <a:alphaOff val="0"/>
                </a:srgbClr>
              </a:solidFill>
              <a:latin typeface="+mj-lt"/>
              <a:ea typeface="+mn-ea"/>
              <a:cs typeface="+mn-cs"/>
            </a:rPr>
            <a:t>(4)</a:t>
          </a:r>
        </a:p>
      </dgm:t>
    </dgm:pt>
    <dgm:pt modelId="{6763E3C4-EDD7-4F63-BE17-864BEF847759}" type="parTrans" cxnId="{C00B9898-97D7-4AE3-ADF9-BBC38CB8BAB1}">
      <dgm:prSet/>
      <dgm:spPr/>
      <dgm:t>
        <a:bodyPr/>
        <a:lstStyle/>
        <a:p>
          <a:endParaRPr lang="es-EC" sz="1600" b="0">
            <a:solidFill>
              <a:schemeClr val="tx1"/>
            </a:solidFill>
            <a:latin typeface="+mj-lt"/>
          </a:endParaRPr>
        </a:p>
      </dgm:t>
    </dgm:pt>
    <dgm:pt modelId="{93F74CDC-88F7-4FAB-9576-87517E522767}" type="sibTrans" cxnId="{C00B9898-97D7-4AE3-ADF9-BBC38CB8BAB1}">
      <dgm:prSet custT="1"/>
      <dgm:spPr>
        <a:solidFill>
          <a:srgbClr val="A0B989"/>
        </a:solidFill>
        <a:ln w="25400" cap="flat" cmpd="sng" algn="ctr">
          <a:solidFill>
            <a:srgbClr val="FFFFFF">
              <a:hueOff val="0"/>
              <a:satOff val="0"/>
              <a:lumOff val="0"/>
              <a:alphaOff val="0"/>
            </a:srgbClr>
          </a:solidFill>
          <a:prstDash val="solid"/>
        </a:ln>
        <a:effectLst/>
      </dgm:spPr>
      <dgm:t>
        <a:bodyPr spcFirstLastPara="0" vert="horz" wrap="square" lIns="12700" tIns="12700" rIns="12700" bIns="12700" numCol="1" spcCol="1270" anchor="ctr" anchorCtr="0"/>
        <a:lstStyle/>
        <a:p>
          <a:pPr marL="0" lvl="0" indent="0" algn="ctr" defTabSz="444500">
            <a:lnSpc>
              <a:spcPct val="90000"/>
            </a:lnSpc>
            <a:spcBef>
              <a:spcPct val="0"/>
            </a:spcBef>
            <a:spcAft>
              <a:spcPct val="35000"/>
            </a:spcAft>
            <a:buNone/>
          </a:pPr>
          <a:endParaRPr lang="es-EC" sz="1600" b="0" kern="1200">
            <a:solidFill>
              <a:schemeClr val="tx1"/>
            </a:solidFill>
            <a:latin typeface="+mj-lt"/>
            <a:ea typeface="+mn-ea"/>
            <a:cs typeface="+mn-cs"/>
          </a:endParaRPr>
        </a:p>
      </dgm:t>
    </dgm:pt>
    <dgm:pt modelId="{FFEA6C6A-3F1B-474E-B28C-77A3AE59023C}">
      <dgm:prSet phldrT="[Texto]" custT="1"/>
      <dgm:spPr>
        <a:gradFill flip="none" rotWithShape="0">
          <a:gsLst>
            <a:gs pos="0">
              <a:srgbClr val="B5DE89">
                <a:tint val="66000"/>
                <a:satMod val="160000"/>
              </a:srgbClr>
            </a:gs>
            <a:gs pos="50000">
              <a:srgbClr val="B5DE89">
                <a:tint val="44500"/>
                <a:satMod val="160000"/>
              </a:srgbClr>
            </a:gs>
            <a:gs pos="100000">
              <a:srgbClr val="B5DE89">
                <a:tint val="23500"/>
                <a:satMod val="160000"/>
              </a:srgbClr>
            </a:gs>
          </a:gsLst>
          <a:lin ang="2700000" scaled="1"/>
          <a:tileRect/>
        </a:gradFill>
        <a:ln w="25400" cap="flat" cmpd="sng" algn="ctr">
          <a:solidFill>
            <a:srgbClr val="FFFFFF">
              <a:hueOff val="0"/>
              <a:satOff val="0"/>
              <a:lumOff val="0"/>
              <a:alphaOff val="0"/>
            </a:srgbClr>
          </a:solidFill>
          <a:prstDash val="solid"/>
        </a:ln>
        <a:effectLst/>
      </dgm:spPr>
      <dgm:t>
        <a:bodyPr spcFirstLastPara="0" vert="horz" wrap="square" lIns="11430" tIns="11430" rIns="11430" bIns="11430" numCol="1" spcCol="1270" anchor="ctr" anchorCtr="0"/>
        <a:lstStyle/>
        <a:p>
          <a:pPr marL="0" lvl="0" indent="0" algn="ctr" defTabSz="400050">
            <a:lnSpc>
              <a:spcPct val="90000"/>
            </a:lnSpc>
            <a:spcBef>
              <a:spcPct val="0"/>
            </a:spcBef>
            <a:spcAft>
              <a:spcPct val="35000"/>
            </a:spcAft>
            <a:buNone/>
          </a:pPr>
          <a:r>
            <a:rPr lang="es-EC" sz="1600" b="0" kern="1200" dirty="0">
              <a:solidFill>
                <a:schemeClr val="tx1"/>
              </a:solidFill>
              <a:latin typeface="+mj-lt"/>
              <a:ea typeface="+mn-ea"/>
              <a:cs typeface="+mn-cs"/>
            </a:rPr>
            <a:t>Entidades de seguridad social</a:t>
          </a:r>
        </a:p>
        <a:p>
          <a:pPr marL="0" lvl="0" indent="0" algn="ctr" defTabSz="400050">
            <a:lnSpc>
              <a:spcPct val="90000"/>
            </a:lnSpc>
            <a:spcBef>
              <a:spcPct val="0"/>
            </a:spcBef>
            <a:spcAft>
              <a:spcPct val="35000"/>
            </a:spcAft>
            <a:buNone/>
          </a:pPr>
          <a:r>
            <a:rPr lang="es-EC" sz="1600" b="0" kern="1200" dirty="0">
              <a:solidFill>
                <a:schemeClr val="tx1"/>
              </a:solidFill>
              <a:latin typeface="+mj-lt"/>
              <a:ea typeface="+mn-ea"/>
              <a:cs typeface="+mn-cs"/>
            </a:rPr>
            <a:t>(1)</a:t>
          </a:r>
        </a:p>
      </dgm:t>
    </dgm:pt>
    <dgm:pt modelId="{74C08A5A-14A4-4BC8-A945-7CC658DEAA77}" type="parTrans" cxnId="{7CF51DC6-5DDD-48F6-9976-A1FDCE697A80}">
      <dgm:prSet/>
      <dgm:spPr/>
      <dgm:t>
        <a:bodyPr/>
        <a:lstStyle/>
        <a:p>
          <a:endParaRPr lang="es-EC" sz="1600" b="0">
            <a:solidFill>
              <a:schemeClr val="tx1"/>
            </a:solidFill>
            <a:latin typeface="+mj-lt"/>
          </a:endParaRPr>
        </a:p>
      </dgm:t>
    </dgm:pt>
    <dgm:pt modelId="{A9AD1AE6-A38C-4023-A978-ABA5B084F6FC}" type="sibTrans" cxnId="{7CF51DC6-5DDD-48F6-9976-A1FDCE697A80}">
      <dgm:prSet custT="1"/>
      <dgm:spPr>
        <a:solidFill>
          <a:srgbClr val="A0B989"/>
        </a:solidFill>
        <a:ln w="25400" cap="flat" cmpd="sng" algn="ctr">
          <a:solidFill>
            <a:srgbClr val="FFFFFF">
              <a:hueOff val="0"/>
              <a:satOff val="0"/>
              <a:lumOff val="0"/>
              <a:alphaOff val="0"/>
            </a:srgbClr>
          </a:solidFill>
          <a:prstDash val="solid"/>
        </a:ln>
        <a:effectLst/>
      </dgm:spPr>
      <dgm:t>
        <a:bodyPr spcFirstLastPara="0" vert="horz" wrap="square" lIns="12700" tIns="12700" rIns="12700" bIns="12700" numCol="1" spcCol="1270" anchor="ctr" anchorCtr="0"/>
        <a:lstStyle/>
        <a:p>
          <a:pPr marL="0" lvl="0" indent="0" algn="ctr" defTabSz="444500">
            <a:lnSpc>
              <a:spcPct val="90000"/>
            </a:lnSpc>
            <a:spcBef>
              <a:spcPct val="0"/>
            </a:spcBef>
            <a:spcAft>
              <a:spcPct val="35000"/>
            </a:spcAft>
            <a:buNone/>
          </a:pPr>
          <a:endParaRPr lang="es-EC" sz="1600" b="0" kern="1200">
            <a:solidFill>
              <a:schemeClr val="tx1"/>
            </a:solidFill>
            <a:latin typeface="+mj-lt"/>
            <a:ea typeface="+mn-ea"/>
            <a:cs typeface="+mn-cs"/>
          </a:endParaRPr>
        </a:p>
      </dgm:t>
    </dgm:pt>
    <dgm:pt modelId="{735D0E7B-EEEC-445F-8BB6-47050FCF4792}">
      <dgm:prSet phldrT="[Texto]" custT="1"/>
      <dgm:spPr>
        <a:gradFill flip="none" rotWithShape="0">
          <a:gsLst>
            <a:gs pos="0">
              <a:srgbClr val="B5DE89">
                <a:tint val="66000"/>
                <a:satMod val="160000"/>
              </a:srgbClr>
            </a:gs>
            <a:gs pos="50000">
              <a:srgbClr val="B5DE89">
                <a:tint val="44500"/>
                <a:satMod val="160000"/>
              </a:srgbClr>
            </a:gs>
            <a:gs pos="100000">
              <a:srgbClr val="B5DE89">
                <a:tint val="23500"/>
                <a:satMod val="160000"/>
              </a:srgbClr>
            </a:gs>
          </a:gsLst>
          <a:lin ang="2700000" scaled="1"/>
          <a:tileRect/>
        </a:gradFill>
        <a:ln w="25400" cap="flat" cmpd="sng" algn="ctr">
          <a:solidFill>
            <a:srgbClr val="FFFFFF">
              <a:hueOff val="0"/>
              <a:satOff val="0"/>
              <a:lumOff val="0"/>
              <a:alphaOff val="0"/>
            </a:srgbClr>
          </a:solidFill>
          <a:prstDash val="solid"/>
        </a:ln>
        <a:effectLst/>
      </dgm:spPr>
      <dgm:t>
        <a:bodyPr spcFirstLastPara="0" vert="horz" wrap="square" lIns="11430" tIns="11430" rIns="11430" bIns="11430" numCol="1" spcCol="1270" anchor="ctr" anchorCtr="0"/>
        <a:lstStyle/>
        <a:p>
          <a:pPr marL="0" lvl="0" indent="0" algn="ctr" defTabSz="400050">
            <a:lnSpc>
              <a:spcPct val="90000"/>
            </a:lnSpc>
            <a:spcBef>
              <a:spcPct val="0"/>
            </a:spcBef>
            <a:spcAft>
              <a:spcPct val="35000"/>
            </a:spcAft>
            <a:buNone/>
          </a:pPr>
          <a:r>
            <a:rPr lang="es-EC" sz="1600" b="0" kern="1200" dirty="0">
              <a:solidFill>
                <a:schemeClr val="tx1"/>
              </a:solidFill>
              <a:latin typeface="+mj-lt"/>
              <a:ea typeface="+mn-ea"/>
              <a:cs typeface="+mn-cs"/>
            </a:rPr>
            <a:t>Gobiernos autónomos </a:t>
          </a:r>
          <a:r>
            <a:rPr lang="es-EC" sz="1400" b="0" kern="1200" dirty="0">
              <a:solidFill>
                <a:schemeClr val="tx1"/>
              </a:solidFill>
              <a:latin typeface="+mj-lt"/>
              <a:ea typeface="+mn-ea"/>
              <a:cs typeface="+mn-cs"/>
            </a:rPr>
            <a:t>descentralizados</a:t>
          </a:r>
          <a:r>
            <a:rPr lang="es-EC" sz="1600" b="0" kern="1200" dirty="0">
              <a:solidFill>
                <a:schemeClr val="tx1"/>
              </a:solidFill>
              <a:latin typeface="+mj-lt"/>
              <a:ea typeface="+mn-ea"/>
              <a:cs typeface="+mn-cs"/>
            </a:rPr>
            <a:t> municipales</a:t>
          </a:r>
        </a:p>
        <a:p>
          <a:pPr marL="0" lvl="0" indent="0" algn="ctr" defTabSz="400050">
            <a:lnSpc>
              <a:spcPct val="90000"/>
            </a:lnSpc>
            <a:spcBef>
              <a:spcPct val="0"/>
            </a:spcBef>
            <a:spcAft>
              <a:spcPct val="35000"/>
            </a:spcAft>
            <a:buNone/>
          </a:pPr>
          <a:r>
            <a:rPr lang="es-EC" sz="1600" b="0" kern="1200" dirty="0">
              <a:solidFill>
                <a:schemeClr val="tx1"/>
              </a:solidFill>
              <a:latin typeface="+mj-lt"/>
              <a:ea typeface="+mn-ea"/>
              <a:cs typeface="+mn-cs"/>
            </a:rPr>
            <a:t>(4)</a:t>
          </a:r>
        </a:p>
      </dgm:t>
    </dgm:pt>
    <dgm:pt modelId="{B67E6DAA-0524-4068-8344-AA875635C3F5}" type="parTrans" cxnId="{78FFEBE9-E0F2-4A07-A1E0-3DC217B4CB81}">
      <dgm:prSet/>
      <dgm:spPr/>
      <dgm:t>
        <a:bodyPr/>
        <a:lstStyle/>
        <a:p>
          <a:endParaRPr lang="es-EC" sz="1600" b="0">
            <a:solidFill>
              <a:schemeClr val="tx1"/>
            </a:solidFill>
            <a:latin typeface="+mj-lt"/>
          </a:endParaRPr>
        </a:p>
      </dgm:t>
    </dgm:pt>
    <dgm:pt modelId="{060F42F4-F0CF-4443-A725-E06D9119EE16}" type="sibTrans" cxnId="{78FFEBE9-E0F2-4A07-A1E0-3DC217B4CB81}">
      <dgm:prSet custT="1"/>
      <dgm:spPr>
        <a:solidFill>
          <a:srgbClr val="A0B989"/>
        </a:solidFill>
        <a:ln w="25400" cap="flat" cmpd="sng" algn="ctr">
          <a:solidFill>
            <a:srgbClr val="FFFFFF">
              <a:hueOff val="0"/>
              <a:satOff val="0"/>
              <a:lumOff val="0"/>
              <a:alphaOff val="0"/>
            </a:srgbClr>
          </a:solidFill>
          <a:prstDash val="solid"/>
        </a:ln>
        <a:effectLst/>
      </dgm:spPr>
      <dgm:t>
        <a:bodyPr spcFirstLastPara="0" vert="horz" wrap="square" lIns="12700" tIns="12700" rIns="12700" bIns="12700" numCol="1" spcCol="1270" anchor="ctr" anchorCtr="0"/>
        <a:lstStyle/>
        <a:p>
          <a:pPr marL="0" lvl="0" indent="0" algn="ctr" defTabSz="444500">
            <a:lnSpc>
              <a:spcPct val="90000"/>
            </a:lnSpc>
            <a:spcBef>
              <a:spcPct val="0"/>
            </a:spcBef>
            <a:spcAft>
              <a:spcPct val="35000"/>
            </a:spcAft>
            <a:buNone/>
          </a:pPr>
          <a:endParaRPr lang="es-EC" sz="1600" b="0" kern="1200">
            <a:solidFill>
              <a:schemeClr val="tx1"/>
            </a:solidFill>
            <a:latin typeface="+mj-lt"/>
            <a:ea typeface="+mn-ea"/>
            <a:cs typeface="+mn-cs"/>
          </a:endParaRPr>
        </a:p>
      </dgm:t>
    </dgm:pt>
    <dgm:pt modelId="{CDFAB728-D8CA-46C0-BDFE-6ED8793BB0EC}">
      <dgm:prSet phldrT="[Texto]" custT="1"/>
      <dgm:spPr>
        <a:gradFill flip="none" rotWithShape="0">
          <a:gsLst>
            <a:gs pos="0">
              <a:srgbClr val="B5DE89">
                <a:tint val="66000"/>
                <a:satMod val="160000"/>
              </a:srgbClr>
            </a:gs>
            <a:gs pos="50000">
              <a:srgbClr val="B5DE89">
                <a:tint val="44500"/>
                <a:satMod val="160000"/>
              </a:srgbClr>
            </a:gs>
            <a:gs pos="100000">
              <a:srgbClr val="B5DE89">
                <a:tint val="23500"/>
                <a:satMod val="160000"/>
              </a:srgbClr>
            </a:gs>
          </a:gsLst>
          <a:lin ang="2700000" scaled="1"/>
          <a:tileRect/>
        </a:gradFill>
        <a:ln w="25400" cap="flat" cmpd="sng" algn="ctr">
          <a:solidFill>
            <a:srgbClr val="FFFFFF">
              <a:hueOff val="0"/>
              <a:satOff val="0"/>
              <a:lumOff val="0"/>
              <a:alphaOff val="0"/>
            </a:srgbClr>
          </a:solidFill>
          <a:prstDash val="solid"/>
        </a:ln>
        <a:effectLst/>
      </dgm:spPr>
      <dgm:t>
        <a:bodyPr spcFirstLastPara="0" vert="horz" wrap="square" lIns="11430" tIns="11430" rIns="11430" bIns="11430" numCol="1" spcCol="1270" anchor="ctr" anchorCtr="0"/>
        <a:lstStyle/>
        <a:p>
          <a:pPr marL="0" lvl="0" indent="0" algn="ctr" defTabSz="400050">
            <a:lnSpc>
              <a:spcPct val="90000"/>
            </a:lnSpc>
            <a:spcBef>
              <a:spcPct val="0"/>
            </a:spcBef>
            <a:spcAft>
              <a:spcPct val="35000"/>
            </a:spcAft>
            <a:buNone/>
          </a:pPr>
          <a:r>
            <a:rPr lang="es-EC" sz="1600" b="0" kern="1200" dirty="0">
              <a:solidFill>
                <a:schemeClr val="tx1"/>
              </a:solidFill>
              <a:latin typeface="+mj-lt"/>
              <a:ea typeface="+mn-ea"/>
              <a:cs typeface="+mn-cs"/>
            </a:rPr>
            <a:t>Gobiernos autónomos </a:t>
          </a:r>
          <a:r>
            <a:rPr lang="es-EC" sz="1400" b="0" kern="1200" dirty="0">
              <a:solidFill>
                <a:schemeClr val="tx1"/>
              </a:solidFill>
              <a:latin typeface="+mj-lt"/>
              <a:ea typeface="+mn-ea"/>
              <a:cs typeface="+mn-cs"/>
            </a:rPr>
            <a:t>descentralizados</a:t>
          </a:r>
          <a:r>
            <a:rPr lang="es-EC" sz="1600" b="0" kern="1200" dirty="0">
              <a:solidFill>
                <a:schemeClr val="tx1"/>
              </a:solidFill>
              <a:latin typeface="+mj-lt"/>
              <a:ea typeface="+mn-ea"/>
              <a:cs typeface="+mn-cs"/>
            </a:rPr>
            <a:t> parroquiales</a:t>
          </a:r>
        </a:p>
        <a:p>
          <a:pPr marL="0" lvl="0" indent="0" algn="ctr" defTabSz="400050">
            <a:lnSpc>
              <a:spcPct val="90000"/>
            </a:lnSpc>
            <a:spcBef>
              <a:spcPct val="0"/>
            </a:spcBef>
            <a:spcAft>
              <a:spcPct val="35000"/>
            </a:spcAft>
            <a:buNone/>
          </a:pPr>
          <a:r>
            <a:rPr lang="es-EC" sz="1600" b="0" kern="1200" dirty="0">
              <a:solidFill>
                <a:schemeClr val="tx1"/>
              </a:solidFill>
              <a:latin typeface="+mj-lt"/>
              <a:ea typeface="+mn-ea"/>
              <a:cs typeface="+mn-cs"/>
            </a:rPr>
            <a:t>(2)</a:t>
          </a:r>
        </a:p>
      </dgm:t>
    </dgm:pt>
    <dgm:pt modelId="{22FD172C-E321-4B5D-8883-1AD992F0D46D}" type="parTrans" cxnId="{839F5AF2-B326-4DD5-80D5-FD05FE4F28C8}">
      <dgm:prSet/>
      <dgm:spPr/>
      <dgm:t>
        <a:bodyPr/>
        <a:lstStyle/>
        <a:p>
          <a:endParaRPr lang="es-EC" sz="1600" b="0">
            <a:solidFill>
              <a:schemeClr val="tx1"/>
            </a:solidFill>
            <a:latin typeface="+mj-lt"/>
          </a:endParaRPr>
        </a:p>
      </dgm:t>
    </dgm:pt>
    <dgm:pt modelId="{D0126FAA-69A2-43D6-9E97-F1CACA54589D}" type="sibTrans" cxnId="{839F5AF2-B326-4DD5-80D5-FD05FE4F28C8}">
      <dgm:prSet custT="1"/>
      <dgm:spPr>
        <a:solidFill>
          <a:srgbClr val="A0B989"/>
        </a:solidFill>
        <a:ln w="25400" cap="flat" cmpd="sng" algn="ctr">
          <a:solidFill>
            <a:srgbClr val="FFFFFF">
              <a:hueOff val="0"/>
              <a:satOff val="0"/>
              <a:lumOff val="0"/>
              <a:alphaOff val="0"/>
            </a:srgbClr>
          </a:solidFill>
          <a:prstDash val="solid"/>
        </a:ln>
        <a:effectLst/>
      </dgm:spPr>
      <dgm:t>
        <a:bodyPr spcFirstLastPara="0" vert="horz" wrap="square" lIns="12700" tIns="12700" rIns="12700" bIns="12700" numCol="1" spcCol="1270" anchor="ctr" anchorCtr="0"/>
        <a:lstStyle/>
        <a:p>
          <a:pPr marL="0" lvl="0" indent="0" algn="ctr" defTabSz="444500">
            <a:lnSpc>
              <a:spcPct val="90000"/>
            </a:lnSpc>
            <a:spcBef>
              <a:spcPct val="0"/>
            </a:spcBef>
            <a:spcAft>
              <a:spcPct val="35000"/>
            </a:spcAft>
            <a:buNone/>
          </a:pPr>
          <a:endParaRPr lang="es-EC" sz="1600" b="0" kern="1200">
            <a:solidFill>
              <a:schemeClr val="tx1"/>
            </a:solidFill>
            <a:latin typeface="+mj-lt"/>
            <a:ea typeface="+mn-ea"/>
            <a:cs typeface="+mn-cs"/>
          </a:endParaRPr>
        </a:p>
      </dgm:t>
    </dgm:pt>
    <dgm:pt modelId="{A3EE9B2C-79CD-457C-80E8-32EDA42145B1}">
      <dgm:prSet phldrT="[Texto]" custT="1"/>
      <dgm:spPr>
        <a:gradFill flip="none" rotWithShape="0">
          <a:gsLst>
            <a:gs pos="0">
              <a:srgbClr val="B5DE89">
                <a:tint val="66000"/>
                <a:satMod val="160000"/>
              </a:srgbClr>
            </a:gs>
            <a:gs pos="50000">
              <a:srgbClr val="B5DE89">
                <a:tint val="44500"/>
                <a:satMod val="160000"/>
              </a:srgbClr>
            </a:gs>
            <a:gs pos="100000">
              <a:srgbClr val="B5DE89">
                <a:tint val="23500"/>
                <a:satMod val="160000"/>
              </a:srgbClr>
            </a:gs>
          </a:gsLst>
          <a:lin ang="2700000" scaled="1"/>
          <a:tileRect/>
        </a:gradFill>
        <a:ln w="25400" cap="flat" cmpd="sng" algn="ctr">
          <a:solidFill>
            <a:srgbClr val="FFFFFF">
              <a:hueOff val="0"/>
              <a:satOff val="0"/>
              <a:lumOff val="0"/>
              <a:alphaOff val="0"/>
            </a:srgbClr>
          </a:solidFill>
          <a:prstDash val="solid"/>
        </a:ln>
        <a:effectLst/>
      </dgm:spPr>
      <dgm:t>
        <a:bodyPr spcFirstLastPara="0" vert="horz" wrap="square" lIns="11430" tIns="11430" rIns="11430" bIns="11430" numCol="1" spcCol="1270" anchor="ctr" anchorCtr="0"/>
        <a:lstStyle/>
        <a:p>
          <a:r>
            <a:rPr lang="es-EC" sz="1600" b="0" kern="1200" dirty="0">
              <a:solidFill>
                <a:schemeClr val="tx1"/>
              </a:solidFill>
              <a:latin typeface="+mj-lt"/>
              <a:ea typeface="+mn-ea"/>
              <a:cs typeface="+mn-cs"/>
            </a:rPr>
            <a:t>Empresas</a:t>
          </a:r>
          <a:r>
            <a:rPr lang="es-EC" sz="1600" b="0" kern="1200" dirty="0">
              <a:solidFill>
                <a:schemeClr val="tx1"/>
              </a:solidFill>
              <a:latin typeface="+mj-lt"/>
            </a:rPr>
            <a:t> públicas de los gobiernos autónomos </a:t>
          </a:r>
          <a:r>
            <a:rPr lang="es-EC" sz="1400" b="0" kern="1200" dirty="0">
              <a:solidFill>
                <a:schemeClr val="tx1"/>
              </a:solidFill>
              <a:latin typeface="+mj-lt"/>
            </a:rPr>
            <a:t>descentralizados</a:t>
          </a:r>
        </a:p>
        <a:p>
          <a:r>
            <a:rPr lang="es-EC" sz="1400" b="0" kern="1200" dirty="0">
              <a:solidFill>
                <a:schemeClr val="tx1"/>
              </a:solidFill>
              <a:latin typeface="+mj-lt"/>
            </a:rPr>
            <a:t>(2)</a:t>
          </a:r>
          <a:endParaRPr lang="es-EC" sz="1600" b="0" kern="1200" dirty="0">
            <a:solidFill>
              <a:schemeClr val="tx1"/>
            </a:solidFill>
            <a:latin typeface="+mj-lt"/>
          </a:endParaRPr>
        </a:p>
      </dgm:t>
    </dgm:pt>
    <dgm:pt modelId="{760FFCEE-5261-4CC9-950B-07A48C9E95E6}" type="parTrans" cxnId="{4B765646-4A57-40FA-BC16-542D8F0C4BD1}">
      <dgm:prSet/>
      <dgm:spPr/>
      <dgm:t>
        <a:bodyPr/>
        <a:lstStyle/>
        <a:p>
          <a:endParaRPr lang="es-EC" sz="1600" b="0">
            <a:solidFill>
              <a:schemeClr val="tx1"/>
            </a:solidFill>
            <a:latin typeface="+mj-lt"/>
          </a:endParaRPr>
        </a:p>
      </dgm:t>
    </dgm:pt>
    <dgm:pt modelId="{1396BC50-106A-47EE-A722-2F96681BEA59}" type="sibTrans" cxnId="{4B765646-4A57-40FA-BC16-542D8F0C4BD1}">
      <dgm:prSet custT="1"/>
      <dgm:spPr>
        <a:solidFill>
          <a:srgbClr val="A0B989"/>
        </a:solidFill>
        <a:ln w="25400" cap="flat" cmpd="sng" algn="ctr">
          <a:solidFill>
            <a:srgbClr val="FFFFFF">
              <a:hueOff val="0"/>
              <a:satOff val="0"/>
              <a:lumOff val="0"/>
              <a:alphaOff val="0"/>
            </a:srgbClr>
          </a:solidFill>
          <a:prstDash val="solid"/>
        </a:ln>
        <a:effectLst/>
      </dgm:spPr>
      <dgm:t>
        <a:bodyPr spcFirstLastPara="0" vert="horz" wrap="square" lIns="12700" tIns="12700" rIns="12700" bIns="12700" numCol="1" spcCol="1270" anchor="ctr" anchorCtr="0"/>
        <a:lstStyle/>
        <a:p>
          <a:pPr marL="0" lvl="0" indent="0" algn="ctr" defTabSz="444500">
            <a:lnSpc>
              <a:spcPct val="90000"/>
            </a:lnSpc>
            <a:spcBef>
              <a:spcPct val="0"/>
            </a:spcBef>
            <a:spcAft>
              <a:spcPct val="35000"/>
            </a:spcAft>
            <a:buNone/>
          </a:pPr>
          <a:endParaRPr lang="es-EC" sz="1600" b="0" kern="1200">
            <a:solidFill>
              <a:schemeClr val="tx1"/>
            </a:solidFill>
            <a:latin typeface="+mj-lt"/>
            <a:ea typeface="+mn-ea"/>
            <a:cs typeface="+mn-cs"/>
          </a:endParaRPr>
        </a:p>
      </dgm:t>
    </dgm:pt>
    <dgm:pt modelId="{453D80EE-3B29-4D9A-B302-A4FEEDF343F7}" type="pres">
      <dgm:prSet presAssocID="{FB32955F-FC4B-49A6-8504-CA90B39996A2}" presName="compositeShape" presStyleCnt="0">
        <dgm:presLayoutVars>
          <dgm:chMax val="7"/>
          <dgm:dir/>
          <dgm:resizeHandles val="exact"/>
        </dgm:presLayoutVars>
      </dgm:prSet>
      <dgm:spPr/>
    </dgm:pt>
    <dgm:pt modelId="{F12F0044-43BE-4423-B7D1-3D842D463E8A}" type="pres">
      <dgm:prSet presAssocID="{FB32955F-FC4B-49A6-8504-CA90B39996A2}" presName="wedge1" presStyleLbl="node1" presStyleIdx="0" presStyleCnt="5"/>
      <dgm:spPr>
        <a:xfrm>
          <a:off x="1251926" y="361585"/>
          <a:ext cx="4906812" cy="4906812"/>
        </a:xfrm>
        <a:prstGeom prst="pie">
          <a:avLst>
            <a:gd name="adj1" fmla="val 16200000"/>
            <a:gd name="adj2" fmla="val 20520000"/>
          </a:avLst>
        </a:prstGeom>
      </dgm:spPr>
    </dgm:pt>
    <dgm:pt modelId="{8968E8D7-8550-4EB5-B623-B9DB321402FC}" type="pres">
      <dgm:prSet presAssocID="{FB32955F-FC4B-49A6-8504-CA90B39996A2}" presName="dummy1a" presStyleCnt="0"/>
      <dgm:spPr/>
    </dgm:pt>
    <dgm:pt modelId="{7BEB8631-0EB3-4AC3-8C11-C07365F2AB0D}" type="pres">
      <dgm:prSet presAssocID="{FB32955F-FC4B-49A6-8504-CA90B39996A2}" presName="dummy1b" presStyleCnt="0"/>
      <dgm:spPr/>
    </dgm:pt>
    <dgm:pt modelId="{12E5E36D-104B-4A70-80C6-672F805C81BE}" type="pres">
      <dgm:prSet presAssocID="{FB32955F-FC4B-49A6-8504-CA90B39996A2}" presName="wedge1Tx" presStyleLbl="node1" presStyleIdx="0" presStyleCnt="5">
        <dgm:presLayoutVars>
          <dgm:chMax val="0"/>
          <dgm:chPref val="0"/>
          <dgm:bulletEnabled val="1"/>
        </dgm:presLayoutVars>
      </dgm:prSet>
      <dgm:spPr/>
    </dgm:pt>
    <dgm:pt modelId="{8FE0C1DD-A044-4A16-B18E-0C1EF81A1213}" type="pres">
      <dgm:prSet presAssocID="{FB32955F-FC4B-49A6-8504-CA90B39996A2}" presName="wedge2" presStyleLbl="node1" presStyleIdx="1" presStyleCnt="5"/>
      <dgm:spPr/>
    </dgm:pt>
    <dgm:pt modelId="{EE8020DC-C9F7-4843-96BB-88C38C09A32F}" type="pres">
      <dgm:prSet presAssocID="{FB32955F-FC4B-49A6-8504-CA90B39996A2}" presName="dummy2a" presStyleCnt="0"/>
      <dgm:spPr/>
    </dgm:pt>
    <dgm:pt modelId="{A2C1E782-8365-4823-BB0A-D7FEA2E22B8F}" type="pres">
      <dgm:prSet presAssocID="{FB32955F-FC4B-49A6-8504-CA90B39996A2}" presName="dummy2b" presStyleCnt="0"/>
      <dgm:spPr/>
    </dgm:pt>
    <dgm:pt modelId="{70939BC3-746A-41FA-A858-325735633B50}" type="pres">
      <dgm:prSet presAssocID="{FB32955F-FC4B-49A6-8504-CA90B39996A2}" presName="wedge2Tx" presStyleLbl="node1" presStyleIdx="1" presStyleCnt="5">
        <dgm:presLayoutVars>
          <dgm:chMax val="0"/>
          <dgm:chPref val="0"/>
          <dgm:bulletEnabled val="1"/>
        </dgm:presLayoutVars>
      </dgm:prSet>
      <dgm:spPr/>
    </dgm:pt>
    <dgm:pt modelId="{16784743-27FE-4802-A6E4-FA630702975C}" type="pres">
      <dgm:prSet presAssocID="{FB32955F-FC4B-49A6-8504-CA90B39996A2}" presName="wedge3" presStyleLbl="node1" presStyleIdx="2" presStyleCnt="5"/>
      <dgm:spPr/>
    </dgm:pt>
    <dgm:pt modelId="{B2FCC195-AECF-4679-8793-0B777EDD0FD3}" type="pres">
      <dgm:prSet presAssocID="{FB32955F-FC4B-49A6-8504-CA90B39996A2}" presName="dummy3a" presStyleCnt="0"/>
      <dgm:spPr/>
    </dgm:pt>
    <dgm:pt modelId="{6DF43BCB-AFC6-4F6C-84FF-680B8DBCF485}" type="pres">
      <dgm:prSet presAssocID="{FB32955F-FC4B-49A6-8504-CA90B39996A2}" presName="dummy3b" presStyleCnt="0"/>
      <dgm:spPr/>
    </dgm:pt>
    <dgm:pt modelId="{91B8ECD1-DA57-4DBB-8D9C-DCBAB85014E3}" type="pres">
      <dgm:prSet presAssocID="{FB32955F-FC4B-49A6-8504-CA90B39996A2}" presName="wedge3Tx" presStyleLbl="node1" presStyleIdx="2" presStyleCnt="5">
        <dgm:presLayoutVars>
          <dgm:chMax val="0"/>
          <dgm:chPref val="0"/>
          <dgm:bulletEnabled val="1"/>
        </dgm:presLayoutVars>
      </dgm:prSet>
      <dgm:spPr/>
    </dgm:pt>
    <dgm:pt modelId="{5356040A-12BF-4755-AD81-9E4F9EC95115}" type="pres">
      <dgm:prSet presAssocID="{FB32955F-FC4B-49A6-8504-CA90B39996A2}" presName="wedge4" presStyleLbl="node1" presStyleIdx="3" presStyleCnt="5"/>
      <dgm:spPr/>
    </dgm:pt>
    <dgm:pt modelId="{1E449040-250B-4B8C-B2A7-56C47B42040D}" type="pres">
      <dgm:prSet presAssocID="{FB32955F-FC4B-49A6-8504-CA90B39996A2}" presName="dummy4a" presStyleCnt="0"/>
      <dgm:spPr/>
    </dgm:pt>
    <dgm:pt modelId="{55C0EA4A-FF1C-4F59-A58F-FC56E620555E}" type="pres">
      <dgm:prSet presAssocID="{FB32955F-FC4B-49A6-8504-CA90B39996A2}" presName="dummy4b" presStyleCnt="0"/>
      <dgm:spPr/>
    </dgm:pt>
    <dgm:pt modelId="{AA938718-C0FE-478F-8BE6-5B128C995AA7}" type="pres">
      <dgm:prSet presAssocID="{FB32955F-FC4B-49A6-8504-CA90B39996A2}" presName="wedge4Tx" presStyleLbl="node1" presStyleIdx="3" presStyleCnt="5">
        <dgm:presLayoutVars>
          <dgm:chMax val="0"/>
          <dgm:chPref val="0"/>
          <dgm:bulletEnabled val="1"/>
        </dgm:presLayoutVars>
      </dgm:prSet>
      <dgm:spPr/>
    </dgm:pt>
    <dgm:pt modelId="{1DA2AF5D-B1A3-4C48-9BA8-631D25D36FB3}" type="pres">
      <dgm:prSet presAssocID="{FB32955F-FC4B-49A6-8504-CA90B39996A2}" presName="wedge5" presStyleLbl="node1" presStyleIdx="4" presStyleCnt="5"/>
      <dgm:spPr/>
    </dgm:pt>
    <dgm:pt modelId="{EBFACAEC-E0AD-458D-893B-55FEABB2EEFA}" type="pres">
      <dgm:prSet presAssocID="{FB32955F-FC4B-49A6-8504-CA90B39996A2}" presName="dummy5a" presStyleCnt="0"/>
      <dgm:spPr/>
    </dgm:pt>
    <dgm:pt modelId="{C5E6034D-DDBE-461F-9B23-B960D6F478C8}" type="pres">
      <dgm:prSet presAssocID="{FB32955F-FC4B-49A6-8504-CA90B39996A2}" presName="dummy5b" presStyleCnt="0"/>
      <dgm:spPr/>
    </dgm:pt>
    <dgm:pt modelId="{2879313A-074D-4B05-859D-C988BF57F7B9}" type="pres">
      <dgm:prSet presAssocID="{FB32955F-FC4B-49A6-8504-CA90B39996A2}" presName="wedge5Tx" presStyleLbl="node1" presStyleIdx="4" presStyleCnt="5">
        <dgm:presLayoutVars>
          <dgm:chMax val="0"/>
          <dgm:chPref val="0"/>
          <dgm:bulletEnabled val="1"/>
        </dgm:presLayoutVars>
      </dgm:prSet>
      <dgm:spPr/>
    </dgm:pt>
    <dgm:pt modelId="{06A83C86-B6A4-45E1-A777-471A41CFB63F}" type="pres">
      <dgm:prSet presAssocID="{93F74CDC-88F7-4FAB-9576-87517E522767}" presName="arrowWedge1" presStyleLbl="fgSibTrans2D1" presStyleIdx="0" presStyleCnt="5"/>
      <dgm:spPr/>
    </dgm:pt>
    <dgm:pt modelId="{8D65616F-5DFB-438B-9616-1B552454D8CE}" type="pres">
      <dgm:prSet presAssocID="{A9AD1AE6-A38C-4023-A978-ABA5B084F6FC}" presName="arrowWedge2" presStyleLbl="fgSibTrans2D1" presStyleIdx="1" presStyleCnt="5"/>
      <dgm:spPr/>
    </dgm:pt>
    <dgm:pt modelId="{C8300D7D-B8FA-49C4-A36B-F752CF9D754A}" type="pres">
      <dgm:prSet presAssocID="{060F42F4-F0CF-4443-A725-E06D9119EE16}" presName="arrowWedge3" presStyleLbl="fgSibTrans2D1" presStyleIdx="2" presStyleCnt="5"/>
      <dgm:spPr/>
    </dgm:pt>
    <dgm:pt modelId="{8E4A6B6C-02F5-4BB3-959E-E4FD29DD4590}" type="pres">
      <dgm:prSet presAssocID="{D0126FAA-69A2-43D6-9E97-F1CACA54589D}" presName="arrowWedge4" presStyleLbl="fgSibTrans2D1" presStyleIdx="3" presStyleCnt="5"/>
      <dgm:spPr/>
    </dgm:pt>
    <dgm:pt modelId="{494F8157-9955-4EEE-BF2E-C5A1E317594B}" type="pres">
      <dgm:prSet presAssocID="{1396BC50-106A-47EE-A722-2F96681BEA59}" presName="arrowWedge5" presStyleLbl="fgSibTrans2D1" presStyleIdx="4" presStyleCnt="5"/>
      <dgm:spPr/>
    </dgm:pt>
  </dgm:ptLst>
  <dgm:cxnLst>
    <dgm:cxn modelId="{6AC63105-E6B3-4B22-A30E-C4F690F4D8A1}" type="presOf" srcId="{735D0E7B-EEEC-445F-8BB6-47050FCF4792}" destId="{91B8ECD1-DA57-4DBB-8D9C-DCBAB85014E3}" srcOrd="1" destOrd="0" presId="urn:microsoft.com/office/officeart/2005/8/layout/cycle8"/>
    <dgm:cxn modelId="{53851016-0C48-4DB3-AF80-39E129CEC331}" type="presOf" srcId="{CDFAB728-D8CA-46C0-BDFE-6ED8793BB0EC}" destId="{AA938718-C0FE-478F-8BE6-5B128C995AA7}" srcOrd="1" destOrd="0" presId="urn:microsoft.com/office/officeart/2005/8/layout/cycle8"/>
    <dgm:cxn modelId="{4B765646-4A57-40FA-BC16-542D8F0C4BD1}" srcId="{FB32955F-FC4B-49A6-8504-CA90B39996A2}" destId="{A3EE9B2C-79CD-457C-80E8-32EDA42145B1}" srcOrd="4" destOrd="0" parTransId="{760FFCEE-5261-4CC9-950B-07A48C9E95E6}" sibTransId="{1396BC50-106A-47EE-A722-2F96681BEA59}"/>
    <dgm:cxn modelId="{AB195049-30FF-46B1-BBB5-757DAE6272C5}" type="presOf" srcId="{FFEA6C6A-3F1B-474E-B28C-77A3AE59023C}" destId="{70939BC3-746A-41FA-A858-325735633B50}" srcOrd="1" destOrd="0" presId="urn:microsoft.com/office/officeart/2005/8/layout/cycle8"/>
    <dgm:cxn modelId="{B66B696B-2904-4A69-922B-AC581CB9DB37}" type="presOf" srcId="{073919E4-5025-437C-BBFC-55C60ED0F041}" destId="{F12F0044-43BE-4423-B7D1-3D842D463E8A}" srcOrd="0" destOrd="0" presId="urn:microsoft.com/office/officeart/2005/8/layout/cycle8"/>
    <dgm:cxn modelId="{652E5176-3083-48F2-92C5-8DCBA40D80B1}" type="presOf" srcId="{073919E4-5025-437C-BBFC-55C60ED0F041}" destId="{12E5E36D-104B-4A70-80C6-672F805C81BE}" srcOrd="1" destOrd="0" presId="urn:microsoft.com/office/officeart/2005/8/layout/cycle8"/>
    <dgm:cxn modelId="{6CB66077-8EED-432B-AAEB-34AF5D9F8832}" type="presOf" srcId="{A3EE9B2C-79CD-457C-80E8-32EDA42145B1}" destId="{2879313A-074D-4B05-859D-C988BF57F7B9}" srcOrd="1" destOrd="0" presId="urn:microsoft.com/office/officeart/2005/8/layout/cycle8"/>
    <dgm:cxn modelId="{C9115059-6758-41F1-B4B3-DE302EA3AB96}" type="presOf" srcId="{A3EE9B2C-79CD-457C-80E8-32EDA42145B1}" destId="{1DA2AF5D-B1A3-4C48-9BA8-631D25D36FB3}" srcOrd="0" destOrd="0" presId="urn:microsoft.com/office/officeart/2005/8/layout/cycle8"/>
    <dgm:cxn modelId="{C00B9898-97D7-4AE3-ADF9-BBC38CB8BAB1}" srcId="{FB32955F-FC4B-49A6-8504-CA90B39996A2}" destId="{073919E4-5025-437C-BBFC-55C60ED0F041}" srcOrd="0" destOrd="0" parTransId="{6763E3C4-EDD7-4F63-BE17-864BEF847759}" sibTransId="{93F74CDC-88F7-4FAB-9576-87517E522767}"/>
    <dgm:cxn modelId="{7CF51DC6-5DDD-48F6-9976-A1FDCE697A80}" srcId="{FB32955F-FC4B-49A6-8504-CA90B39996A2}" destId="{FFEA6C6A-3F1B-474E-B28C-77A3AE59023C}" srcOrd="1" destOrd="0" parTransId="{74C08A5A-14A4-4BC8-A945-7CC658DEAA77}" sibTransId="{A9AD1AE6-A38C-4023-A978-ABA5B084F6FC}"/>
    <dgm:cxn modelId="{1E6A24D9-AC66-4DFC-9D51-95B78962C0AF}" type="presOf" srcId="{CDFAB728-D8CA-46C0-BDFE-6ED8793BB0EC}" destId="{5356040A-12BF-4755-AD81-9E4F9EC95115}" srcOrd="0" destOrd="0" presId="urn:microsoft.com/office/officeart/2005/8/layout/cycle8"/>
    <dgm:cxn modelId="{78FFEBE9-E0F2-4A07-A1E0-3DC217B4CB81}" srcId="{FB32955F-FC4B-49A6-8504-CA90B39996A2}" destId="{735D0E7B-EEEC-445F-8BB6-47050FCF4792}" srcOrd="2" destOrd="0" parTransId="{B67E6DAA-0524-4068-8344-AA875635C3F5}" sibTransId="{060F42F4-F0CF-4443-A725-E06D9119EE16}"/>
    <dgm:cxn modelId="{99F4E9EC-DFCE-4280-98B8-272DA61EAD91}" type="presOf" srcId="{FB32955F-FC4B-49A6-8504-CA90B39996A2}" destId="{453D80EE-3B29-4D9A-B302-A4FEEDF343F7}" srcOrd="0" destOrd="0" presId="urn:microsoft.com/office/officeart/2005/8/layout/cycle8"/>
    <dgm:cxn modelId="{839F5AF2-B326-4DD5-80D5-FD05FE4F28C8}" srcId="{FB32955F-FC4B-49A6-8504-CA90B39996A2}" destId="{CDFAB728-D8CA-46C0-BDFE-6ED8793BB0EC}" srcOrd="3" destOrd="0" parTransId="{22FD172C-E321-4B5D-8883-1AD992F0D46D}" sibTransId="{D0126FAA-69A2-43D6-9E97-F1CACA54589D}"/>
    <dgm:cxn modelId="{51C333F7-446E-4B3A-9893-BDFF9D87E6D5}" type="presOf" srcId="{735D0E7B-EEEC-445F-8BB6-47050FCF4792}" destId="{16784743-27FE-4802-A6E4-FA630702975C}" srcOrd="0" destOrd="0" presId="urn:microsoft.com/office/officeart/2005/8/layout/cycle8"/>
    <dgm:cxn modelId="{A1FF47FC-D09D-4E6C-B8CD-7C0C44FBE41A}" type="presOf" srcId="{FFEA6C6A-3F1B-474E-B28C-77A3AE59023C}" destId="{8FE0C1DD-A044-4A16-B18E-0C1EF81A1213}" srcOrd="0" destOrd="0" presId="urn:microsoft.com/office/officeart/2005/8/layout/cycle8"/>
    <dgm:cxn modelId="{ADD30045-073C-4E34-9F35-73161F787759}" type="presParOf" srcId="{453D80EE-3B29-4D9A-B302-A4FEEDF343F7}" destId="{F12F0044-43BE-4423-B7D1-3D842D463E8A}" srcOrd="0" destOrd="0" presId="urn:microsoft.com/office/officeart/2005/8/layout/cycle8"/>
    <dgm:cxn modelId="{0DE718A4-821F-4C88-8BCD-463856226F5C}" type="presParOf" srcId="{453D80EE-3B29-4D9A-B302-A4FEEDF343F7}" destId="{8968E8D7-8550-4EB5-B623-B9DB321402FC}" srcOrd="1" destOrd="0" presId="urn:microsoft.com/office/officeart/2005/8/layout/cycle8"/>
    <dgm:cxn modelId="{62C01ABC-275B-4FB8-82CD-127EF7FCD209}" type="presParOf" srcId="{453D80EE-3B29-4D9A-B302-A4FEEDF343F7}" destId="{7BEB8631-0EB3-4AC3-8C11-C07365F2AB0D}" srcOrd="2" destOrd="0" presId="urn:microsoft.com/office/officeart/2005/8/layout/cycle8"/>
    <dgm:cxn modelId="{250D501F-1CF7-4E7B-8C4D-29D4CB8E0089}" type="presParOf" srcId="{453D80EE-3B29-4D9A-B302-A4FEEDF343F7}" destId="{12E5E36D-104B-4A70-80C6-672F805C81BE}" srcOrd="3" destOrd="0" presId="urn:microsoft.com/office/officeart/2005/8/layout/cycle8"/>
    <dgm:cxn modelId="{BB183E0D-5A3E-4CB6-AF6F-9751F039A668}" type="presParOf" srcId="{453D80EE-3B29-4D9A-B302-A4FEEDF343F7}" destId="{8FE0C1DD-A044-4A16-B18E-0C1EF81A1213}" srcOrd="4" destOrd="0" presId="urn:microsoft.com/office/officeart/2005/8/layout/cycle8"/>
    <dgm:cxn modelId="{22C2FCF1-293F-42EC-8B44-DCC7D1AFA2F8}" type="presParOf" srcId="{453D80EE-3B29-4D9A-B302-A4FEEDF343F7}" destId="{EE8020DC-C9F7-4843-96BB-88C38C09A32F}" srcOrd="5" destOrd="0" presId="urn:microsoft.com/office/officeart/2005/8/layout/cycle8"/>
    <dgm:cxn modelId="{7496D593-74CB-4E3F-9793-5BEED063D192}" type="presParOf" srcId="{453D80EE-3B29-4D9A-B302-A4FEEDF343F7}" destId="{A2C1E782-8365-4823-BB0A-D7FEA2E22B8F}" srcOrd="6" destOrd="0" presId="urn:microsoft.com/office/officeart/2005/8/layout/cycle8"/>
    <dgm:cxn modelId="{05960F40-B6C5-42DC-A8FF-77585E4567F5}" type="presParOf" srcId="{453D80EE-3B29-4D9A-B302-A4FEEDF343F7}" destId="{70939BC3-746A-41FA-A858-325735633B50}" srcOrd="7" destOrd="0" presId="urn:microsoft.com/office/officeart/2005/8/layout/cycle8"/>
    <dgm:cxn modelId="{6B239D63-FB88-4570-862A-6D789043F249}" type="presParOf" srcId="{453D80EE-3B29-4D9A-B302-A4FEEDF343F7}" destId="{16784743-27FE-4802-A6E4-FA630702975C}" srcOrd="8" destOrd="0" presId="urn:microsoft.com/office/officeart/2005/8/layout/cycle8"/>
    <dgm:cxn modelId="{90AF3250-06C0-4B18-8D12-F2EBE88CB2B8}" type="presParOf" srcId="{453D80EE-3B29-4D9A-B302-A4FEEDF343F7}" destId="{B2FCC195-AECF-4679-8793-0B777EDD0FD3}" srcOrd="9" destOrd="0" presId="urn:microsoft.com/office/officeart/2005/8/layout/cycle8"/>
    <dgm:cxn modelId="{F1C69ED0-EAA4-41CD-8524-415F595E7B0E}" type="presParOf" srcId="{453D80EE-3B29-4D9A-B302-A4FEEDF343F7}" destId="{6DF43BCB-AFC6-4F6C-84FF-680B8DBCF485}" srcOrd="10" destOrd="0" presId="urn:microsoft.com/office/officeart/2005/8/layout/cycle8"/>
    <dgm:cxn modelId="{398995E7-7F47-40A1-B889-ABE28C6DFDC5}" type="presParOf" srcId="{453D80EE-3B29-4D9A-B302-A4FEEDF343F7}" destId="{91B8ECD1-DA57-4DBB-8D9C-DCBAB85014E3}" srcOrd="11" destOrd="0" presId="urn:microsoft.com/office/officeart/2005/8/layout/cycle8"/>
    <dgm:cxn modelId="{8454BD28-3370-4DFA-8E50-0ADC2AAE0005}" type="presParOf" srcId="{453D80EE-3B29-4D9A-B302-A4FEEDF343F7}" destId="{5356040A-12BF-4755-AD81-9E4F9EC95115}" srcOrd="12" destOrd="0" presId="urn:microsoft.com/office/officeart/2005/8/layout/cycle8"/>
    <dgm:cxn modelId="{96C0E2CB-B0D2-4AE9-A550-F1A34F099824}" type="presParOf" srcId="{453D80EE-3B29-4D9A-B302-A4FEEDF343F7}" destId="{1E449040-250B-4B8C-B2A7-56C47B42040D}" srcOrd="13" destOrd="0" presId="urn:microsoft.com/office/officeart/2005/8/layout/cycle8"/>
    <dgm:cxn modelId="{8F604FEC-05B1-438A-8378-FFEBE136BCAB}" type="presParOf" srcId="{453D80EE-3B29-4D9A-B302-A4FEEDF343F7}" destId="{55C0EA4A-FF1C-4F59-A58F-FC56E620555E}" srcOrd="14" destOrd="0" presId="urn:microsoft.com/office/officeart/2005/8/layout/cycle8"/>
    <dgm:cxn modelId="{0917B50B-DB8B-4722-8F5C-61109CE4741D}" type="presParOf" srcId="{453D80EE-3B29-4D9A-B302-A4FEEDF343F7}" destId="{AA938718-C0FE-478F-8BE6-5B128C995AA7}" srcOrd="15" destOrd="0" presId="urn:microsoft.com/office/officeart/2005/8/layout/cycle8"/>
    <dgm:cxn modelId="{039AF557-8F4D-4261-BBD6-8B883F71D026}" type="presParOf" srcId="{453D80EE-3B29-4D9A-B302-A4FEEDF343F7}" destId="{1DA2AF5D-B1A3-4C48-9BA8-631D25D36FB3}" srcOrd="16" destOrd="0" presId="urn:microsoft.com/office/officeart/2005/8/layout/cycle8"/>
    <dgm:cxn modelId="{8003CB07-CAFE-433F-9B8B-3020543E68C7}" type="presParOf" srcId="{453D80EE-3B29-4D9A-B302-A4FEEDF343F7}" destId="{EBFACAEC-E0AD-458D-893B-55FEABB2EEFA}" srcOrd="17" destOrd="0" presId="urn:microsoft.com/office/officeart/2005/8/layout/cycle8"/>
    <dgm:cxn modelId="{F63AE701-DA7B-4D8A-AA89-99CBFEF2BA4D}" type="presParOf" srcId="{453D80EE-3B29-4D9A-B302-A4FEEDF343F7}" destId="{C5E6034D-DDBE-461F-9B23-B960D6F478C8}" srcOrd="18" destOrd="0" presId="urn:microsoft.com/office/officeart/2005/8/layout/cycle8"/>
    <dgm:cxn modelId="{5200B7D9-6BB5-44D5-B09A-D9B44F256AB5}" type="presParOf" srcId="{453D80EE-3B29-4D9A-B302-A4FEEDF343F7}" destId="{2879313A-074D-4B05-859D-C988BF57F7B9}" srcOrd="19" destOrd="0" presId="urn:microsoft.com/office/officeart/2005/8/layout/cycle8"/>
    <dgm:cxn modelId="{19A35DAC-B9D4-4FD0-BB98-F56FE7179CE5}" type="presParOf" srcId="{453D80EE-3B29-4D9A-B302-A4FEEDF343F7}" destId="{06A83C86-B6A4-45E1-A777-471A41CFB63F}" srcOrd="20" destOrd="0" presId="urn:microsoft.com/office/officeart/2005/8/layout/cycle8"/>
    <dgm:cxn modelId="{0A7C4E8C-DCD1-4AF9-9C8C-9FCB9BA24C8C}" type="presParOf" srcId="{453D80EE-3B29-4D9A-B302-A4FEEDF343F7}" destId="{8D65616F-5DFB-438B-9616-1B552454D8CE}" srcOrd="21" destOrd="0" presId="urn:microsoft.com/office/officeart/2005/8/layout/cycle8"/>
    <dgm:cxn modelId="{7A3D061F-D4B6-4E5F-8F5E-727638B32554}" type="presParOf" srcId="{453D80EE-3B29-4D9A-B302-A4FEEDF343F7}" destId="{C8300D7D-B8FA-49C4-A36B-F752CF9D754A}" srcOrd="22" destOrd="0" presId="urn:microsoft.com/office/officeart/2005/8/layout/cycle8"/>
    <dgm:cxn modelId="{5EA5DFD4-B693-447B-BB9B-476D82D4F23C}" type="presParOf" srcId="{453D80EE-3B29-4D9A-B302-A4FEEDF343F7}" destId="{8E4A6B6C-02F5-4BB3-959E-E4FD29DD4590}" srcOrd="23" destOrd="0" presId="urn:microsoft.com/office/officeart/2005/8/layout/cycle8"/>
    <dgm:cxn modelId="{61B596C7-EA50-4C04-9017-3D186BEF97A7}" type="presParOf" srcId="{453D80EE-3B29-4D9A-B302-A4FEEDF343F7}" destId="{494F8157-9955-4EEE-BF2E-C5A1E317594B}" srcOrd="24" destOrd="0" presId="urn:microsoft.com/office/officeart/2005/8/layout/cycle8"/>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618FDC-9795-4527-BA9C-1DE0ED0033B1}" type="doc">
      <dgm:prSet loTypeId="urn:microsoft.com/office/officeart/2005/8/layout/hierarchy3" loCatId="hierarchy" qsTypeId="urn:microsoft.com/office/officeart/2005/8/quickstyle/3d4" qsCatId="3D" csTypeId="urn:microsoft.com/office/officeart/2005/8/colors/accent0_1" csCatId="mainScheme" phldr="1"/>
      <dgm:spPr/>
      <dgm:t>
        <a:bodyPr/>
        <a:lstStyle/>
        <a:p>
          <a:endParaRPr lang="es-EC"/>
        </a:p>
      </dgm:t>
    </dgm:pt>
    <dgm:pt modelId="{61C44D7B-F2EF-4161-877B-E995C72DDD04}">
      <dgm:prSet phldrT="[Texto]" custT="1"/>
      <dgm:spPr>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a:noFill/>
        </a:ln>
        <a:effectLst/>
        <a:scene3d>
          <a:camera prst="orthographicFront"/>
          <a:lightRig rig="chilly" dir="t"/>
        </a:scene3d>
        <a:sp3d prstMaterial="translucentPowder">
          <a:bevelT w="127000" h="25400" prst="softRound"/>
        </a:sp3d>
      </dgm:spPr>
      <dgm:t>
        <a:bodyPr spcFirstLastPara="0" vert="horz" wrap="square" lIns="38100" tIns="25400" rIns="38100" bIns="25400" numCol="1" spcCol="1270" anchor="ctr" anchorCtr="0"/>
        <a:lstStyle/>
        <a:p>
          <a:pPr marL="0" lvl="0" indent="0" algn="ctr" defTabSz="889000">
            <a:lnSpc>
              <a:spcPct val="90000"/>
            </a:lnSpc>
            <a:spcBef>
              <a:spcPct val="0"/>
            </a:spcBef>
            <a:spcAft>
              <a:spcPct val="35000"/>
            </a:spcAft>
            <a:buNone/>
          </a:pPr>
          <a:r>
            <a:rPr lang="es-EC" sz="2400" b="1" i="0" kern="1200" dirty="0">
              <a:solidFill>
                <a:srgbClr val="000000">
                  <a:hueOff val="0"/>
                  <a:satOff val="0"/>
                  <a:lumOff val="0"/>
                  <a:alphaOff val="0"/>
                </a:srgbClr>
              </a:solidFill>
              <a:latin typeface="Times New Roman" panose="02020603050405020304" pitchFamily="18" charset="0"/>
              <a:ea typeface="+mn-ea"/>
              <a:cs typeface="Times New Roman" panose="02020603050405020304" pitchFamily="18" charset="0"/>
            </a:rPr>
            <a:t>Inteligencia emocional</a:t>
          </a:r>
        </a:p>
      </dgm:t>
    </dgm:pt>
    <dgm:pt modelId="{756E03DE-4E87-44D0-8F30-79D9D48804AA}" type="parTrans" cxnId="{83844E5B-EF14-47CF-A3C4-82345FCED933}">
      <dgm:prSet/>
      <dgm:spPr/>
      <dgm:t>
        <a:bodyPr/>
        <a:lstStyle/>
        <a:p>
          <a:endParaRPr lang="es-EC" sz="1600" b="0" i="0">
            <a:latin typeface="+mj-lt"/>
            <a:cs typeface="Times New Roman" panose="02020603050405020304" pitchFamily="18" charset="0"/>
          </a:endParaRPr>
        </a:p>
      </dgm:t>
    </dgm:pt>
    <dgm:pt modelId="{8945F590-ED19-46D8-8A57-1BCE4F230506}" type="sibTrans" cxnId="{83844E5B-EF14-47CF-A3C4-82345FCED933}">
      <dgm:prSet/>
      <dgm:spPr/>
      <dgm:t>
        <a:bodyPr/>
        <a:lstStyle/>
        <a:p>
          <a:endParaRPr lang="es-EC" sz="1600" b="0" i="0">
            <a:latin typeface="+mj-lt"/>
            <a:cs typeface="Times New Roman" panose="02020603050405020304" pitchFamily="18" charset="0"/>
          </a:endParaRPr>
        </a:p>
      </dgm:t>
    </dgm:pt>
    <dgm:pt modelId="{51DA5838-1463-418E-81AB-C5DE6FA0303B}">
      <dgm:prSet phldrT="[Texto]" custT="1"/>
      <dgm:spPr>
        <a:solidFill>
          <a:schemeClr val="bg1">
            <a:lumMod val="95000"/>
          </a:schemeClr>
        </a:solidFill>
      </dgm:spPr>
      <dgm:t>
        <a:bodyPr/>
        <a:lstStyle/>
        <a:p>
          <a:r>
            <a:rPr lang="es-EC" sz="1600" b="0" i="0" dirty="0">
              <a:latin typeface="+mj-lt"/>
              <a:cs typeface="Times New Roman" panose="02020603050405020304" pitchFamily="18" charset="0"/>
            </a:rPr>
            <a:t>Teoría de las inteligencias múltiples (Gardner, 1983, 2014).</a:t>
          </a:r>
        </a:p>
      </dgm:t>
    </dgm:pt>
    <dgm:pt modelId="{56B505E8-7601-4F61-B2D6-AA1822C7D137}" type="parTrans" cxnId="{178CC180-535E-4106-893C-A98BED01056F}">
      <dgm:prSet/>
      <dgm:spPr/>
      <dgm:t>
        <a:bodyPr/>
        <a:lstStyle/>
        <a:p>
          <a:endParaRPr lang="es-EC" sz="1600" b="0" i="0">
            <a:latin typeface="+mj-lt"/>
            <a:cs typeface="Times New Roman" panose="02020603050405020304" pitchFamily="18" charset="0"/>
          </a:endParaRPr>
        </a:p>
      </dgm:t>
    </dgm:pt>
    <dgm:pt modelId="{7231D4EF-DDA8-4C1D-91E9-8D3B5C8B5C9B}" type="sibTrans" cxnId="{178CC180-535E-4106-893C-A98BED01056F}">
      <dgm:prSet/>
      <dgm:spPr/>
      <dgm:t>
        <a:bodyPr/>
        <a:lstStyle/>
        <a:p>
          <a:endParaRPr lang="es-EC" sz="1600" b="0" i="0">
            <a:latin typeface="+mj-lt"/>
            <a:cs typeface="Times New Roman" panose="02020603050405020304" pitchFamily="18" charset="0"/>
          </a:endParaRPr>
        </a:p>
      </dgm:t>
    </dgm:pt>
    <dgm:pt modelId="{0878239B-F106-49E5-BDDA-57C3F5ADFB9C}">
      <dgm:prSet phldrT="[Texto]" custT="1"/>
      <dgm:spPr>
        <a:solidFill>
          <a:schemeClr val="bg1">
            <a:lumMod val="95000"/>
            <a:alpha val="90000"/>
          </a:schemeClr>
        </a:solidFill>
      </dgm:spPr>
      <dgm:t>
        <a:bodyPr/>
        <a:lstStyle/>
        <a:p>
          <a:r>
            <a:rPr lang="es-EC" sz="1600" b="0" i="0" dirty="0">
              <a:latin typeface="+mj-lt"/>
              <a:cs typeface="Times New Roman" panose="02020603050405020304" pitchFamily="18" charset="0"/>
            </a:rPr>
            <a:t>La teoría triárquica (</a:t>
          </a:r>
          <a:r>
            <a:rPr lang="es-EC" sz="1600" dirty="0">
              <a:latin typeface="+mj-lt"/>
            </a:rPr>
            <a:t>Sternberg</a:t>
          </a:r>
          <a:r>
            <a:rPr lang="es-EC" sz="1600" b="0" i="0" dirty="0">
              <a:latin typeface="+mj-lt"/>
              <a:cs typeface="Times New Roman" panose="02020603050405020304" pitchFamily="18" charset="0"/>
            </a:rPr>
            <a:t>,1984).</a:t>
          </a:r>
        </a:p>
      </dgm:t>
    </dgm:pt>
    <dgm:pt modelId="{E386D869-A00A-4958-9401-C50C898DDC37}" type="parTrans" cxnId="{6526E081-6615-4143-B567-EAE4521DCEB9}">
      <dgm:prSet/>
      <dgm:spPr/>
      <dgm:t>
        <a:bodyPr/>
        <a:lstStyle/>
        <a:p>
          <a:endParaRPr lang="es-EC" sz="1600" b="0" i="0">
            <a:latin typeface="+mj-lt"/>
            <a:cs typeface="Times New Roman" panose="02020603050405020304" pitchFamily="18" charset="0"/>
          </a:endParaRPr>
        </a:p>
      </dgm:t>
    </dgm:pt>
    <dgm:pt modelId="{8220CF4E-75BC-4B68-AF7F-375FCF9F7F3B}" type="sibTrans" cxnId="{6526E081-6615-4143-B567-EAE4521DCEB9}">
      <dgm:prSet/>
      <dgm:spPr/>
      <dgm:t>
        <a:bodyPr/>
        <a:lstStyle/>
        <a:p>
          <a:endParaRPr lang="es-EC" sz="1600" b="0" i="0">
            <a:latin typeface="+mj-lt"/>
            <a:cs typeface="Times New Roman" panose="02020603050405020304" pitchFamily="18" charset="0"/>
          </a:endParaRPr>
        </a:p>
      </dgm:t>
    </dgm:pt>
    <dgm:pt modelId="{F96ED0CD-9BF8-4107-8618-205B12089CC8}">
      <dgm:prSet phldrT="[Texto]" custT="1"/>
      <dgm:spPr>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dgm:spPr>
      <dgm:t>
        <a:bodyPr/>
        <a:lstStyle/>
        <a:p>
          <a:r>
            <a:rPr lang="es-EC" sz="2400" b="1" i="0" dirty="0">
              <a:latin typeface="Times New Roman" panose="02020603050405020304" pitchFamily="18" charset="0"/>
              <a:cs typeface="Times New Roman" panose="02020603050405020304" pitchFamily="18" charset="0"/>
            </a:rPr>
            <a:t>Compromiso organizacional</a:t>
          </a:r>
        </a:p>
      </dgm:t>
    </dgm:pt>
    <dgm:pt modelId="{3ABD78F2-2DE4-4581-B644-F7E0415B057F}" type="parTrans" cxnId="{6A12E23E-4BA1-4EDB-A336-B8CF59649B82}">
      <dgm:prSet/>
      <dgm:spPr/>
      <dgm:t>
        <a:bodyPr/>
        <a:lstStyle/>
        <a:p>
          <a:endParaRPr lang="es-EC" sz="1600" b="0" i="0">
            <a:latin typeface="+mj-lt"/>
            <a:cs typeface="Times New Roman" panose="02020603050405020304" pitchFamily="18" charset="0"/>
          </a:endParaRPr>
        </a:p>
      </dgm:t>
    </dgm:pt>
    <dgm:pt modelId="{DB32D32C-3AE4-4423-803D-F65D2F93BE98}" type="sibTrans" cxnId="{6A12E23E-4BA1-4EDB-A336-B8CF59649B82}">
      <dgm:prSet/>
      <dgm:spPr/>
      <dgm:t>
        <a:bodyPr/>
        <a:lstStyle/>
        <a:p>
          <a:endParaRPr lang="es-EC" sz="1600" b="0" i="0">
            <a:latin typeface="+mj-lt"/>
            <a:cs typeface="Times New Roman" panose="02020603050405020304" pitchFamily="18" charset="0"/>
          </a:endParaRPr>
        </a:p>
      </dgm:t>
    </dgm:pt>
    <dgm:pt modelId="{23BCA781-D5ED-40DF-A64E-1F699975293B}">
      <dgm:prSet phldrT="[Texto]" custT="1"/>
      <dgm:spPr>
        <a:solidFill>
          <a:schemeClr val="bg1">
            <a:lumMod val="95000"/>
          </a:schemeClr>
        </a:solidFill>
      </dgm:spPr>
      <dgm:t>
        <a:bodyPr/>
        <a:lstStyle/>
        <a:p>
          <a:r>
            <a:rPr lang="es-EC" sz="1600" b="0" i="0" dirty="0">
              <a:latin typeface="+mj-lt"/>
              <a:cs typeface="Times New Roman" panose="02020603050405020304" pitchFamily="18" charset="0"/>
            </a:rPr>
            <a:t>Teoría de las apuestas laterales (Becker, 1960).</a:t>
          </a:r>
        </a:p>
      </dgm:t>
    </dgm:pt>
    <dgm:pt modelId="{4C2A6F59-0509-43AF-8276-DD27B3C180EC}" type="parTrans" cxnId="{8F620AB4-D608-46B1-84B3-93E509A80F79}">
      <dgm:prSet/>
      <dgm:spPr/>
      <dgm:t>
        <a:bodyPr/>
        <a:lstStyle/>
        <a:p>
          <a:endParaRPr lang="es-EC" sz="1600" b="0" i="0">
            <a:latin typeface="+mj-lt"/>
            <a:cs typeface="Times New Roman" panose="02020603050405020304" pitchFamily="18" charset="0"/>
          </a:endParaRPr>
        </a:p>
      </dgm:t>
    </dgm:pt>
    <dgm:pt modelId="{D5E11381-4CB9-4207-9C3B-B476A0E8E782}" type="sibTrans" cxnId="{8F620AB4-D608-46B1-84B3-93E509A80F79}">
      <dgm:prSet/>
      <dgm:spPr/>
      <dgm:t>
        <a:bodyPr/>
        <a:lstStyle/>
        <a:p>
          <a:endParaRPr lang="es-EC" sz="1600" b="0" i="0">
            <a:latin typeface="+mj-lt"/>
            <a:cs typeface="Times New Roman" panose="02020603050405020304" pitchFamily="18" charset="0"/>
          </a:endParaRPr>
        </a:p>
      </dgm:t>
    </dgm:pt>
    <dgm:pt modelId="{9653FD29-0E0E-4740-93E0-931A73DF8841}">
      <dgm:prSet phldrT="[Texto]" custT="1"/>
      <dgm:spPr>
        <a:solidFill>
          <a:schemeClr val="bg1">
            <a:lumMod val="95000"/>
            <a:alpha val="90000"/>
          </a:schemeClr>
        </a:solidFill>
      </dgm:spPr>
      <dgm:t>
        <a:bodyPr/>
        <a:lstStyle/>
        <a:p>
          <a:r>
            <a:rPr lang="es-EC" sz="1600" b="0" i="0" dirty="0">
              <a:latin typeface="+mj-lt"/>
              <a:cs typeface="Times New Roman" panose="02020603050405020304" pitchFamily="18" charset="0"/>
            </a:rPr>
            <a:t>La teoría de inteligencia emocional (Goleman, 1998)</a:t>
          </a:r>
        </a:p>
      </dgm:t>
    </dgm:pt>
    <dgm:pt modelId="{23AD7EB0-1B20-4C2F-BB10-94E1451655D6}" type="parTrans" cxnId="{808E6BA9-5891-4899-A6AE-A7D9949EE0F4}">
      <dgm:prSet/>
      <dgm:spPr/>
      <dgm:t>
        <a:bodyPr/>
        <a:lstStyle/>
        <a:p>
          <a:endParaRPr lang="es-EC" sz="1600" b="0" i="0">
            <a:latin typeface="+mj-lt"/>
            <a:cs typeface="Times New Roman" panose="02020603050405020304" pitchFamily="18" charset="0"/>
          </a:endParaRPr>
        </a:p>
      </dgm:t>
    </dgm:pt>
    <dgm:pt modelId="{1CB7EA7D-A69E-4C85-B11F-046DAEC0DE2C}" type="sibTrans" cxnId="{808E6BA9-5891-4899-A6AE-A7D9949EE0F4}">
      <dgm:prSet/>
      <dgm:spPr/>
      <dgm:t>
        <a:bodyPr/>
        <a:lstStyle/>
        <a:p>
          <a:endParaRPr lang="es-EC" sz="1600" b="0" i="0">
            <a:latin typeface="+mj-lt"/>
            <a:cs typeface="Times New Roman" panose="02020603050405020304" pitchFamily="18" charset="0"/>
          </a:endParaRPr>
        </a:p>
      </dgm:t>
    </dgm:pt>
    <dgm:pt modelId="{3F9E8A42-C4ED-4BEC-96F9-097CB179225D}">
      <dgm:prSet phldrT="[Texto]" custT="1"/>
      <dgm:spPr>
        <a:solidFill>
          <a:schemeClr val="bg1">
            <a:lumMod val="95000"/>
            <a:alpha val="90000"/>
          </a:schemeClr>
        </a:solidFill>
      </dgm:spPr>
      <dgm:t>
        <a:bodyPr/>
        <a:lstStyle/>
        <a:p>
          <a:r>
            <a:rPr lang="es-EC" sz="1600" b="0" i="0" dirty="0">
              <a:latin typeface="+mj-lt"/>
              <a:cs typeface="Times New Roman" panose="02020603050405020304" pitchFamily="18" charset="0"/>
            </a:rPr>
            <a:t>Teoría del enfoque multidimensional (Meyer y Allen, 1997).</a:t>
          </a:r>
        </a:p>
      </dgm:t>
    </dgm:pt>
    <dgm:pt modelId="{23043B37-27E4-4131-AD09-C2EF0BBC5400}" type="parTrans" cxnId="{463CAF11-DCF5-4188-A133-EE5BE983934D}">
      <dgm:prSet/>
      <dgm:spPr/>
      <dgm:t>
        <a:bodyPr/>
        <a:lstStyle/>
        <a:p>
          <a:endParaRPr lang="es-EC" sz="1600" b="0" i="0">
            <a:latin typeface="+mj-lt"/>
            <a:cs typeface="Times New Roman" panose="02020603050405020304" pitchFamily="18" charset="0"/>
          </a:endParaRPr>
        </a:p>
      </dgm:t>
    </dgm:pt>
    <dgm:pt modelId="{9AADBC11-8F4F-41AA-8086-B3BD5AFB759A}" type="sibTrans" cxnId="{463CAF11-DCF5-4188-A133-EE5BE983934D}">
      <dgm:prSet/>
      <dgm:spPr/>
      <dgm:t>
        <a:bodyPr/>
        <a:lstStyle/>
        <a:p>
          <a:endParaRPr lang="es-EC" sz="1600" b="0" i="0">
            <a:latin typeface="+mj-lt"/>
            <a:cs typeface="Times New Roman" panose="02020603050405020304" pitchFamily="18" charset="0"/>
          </a:endParaRPr>
        </a:p>
      </dgm:t>
    </dgm:pt>
    <dgm:pt modelId="{00E4E041-86C8-4D4B-91D3-109C131A0372}">
      <dgm:prSet phldrT="[Texto]" custT="1"/>
      <dgm:spPr>
        <a:solidFill>
          <a:schemeClr val="bg1">
            <a:lumMod val="95000"/>
          </a:schemeClr>
        </a:solidFill>
      </dgm:spPr>
      <dgm:t>
        <a:bodyPr/>
        <a:lstStyle/>
        <a:p>
          <a:r>
            <a:rPr lang="es-EC" sz="1600" b="0" i="0" dirty="0">
              <a:latin typeface="+mj-lt"/>
              <a:cs typeface="Times New Roman" panose="02020603050405020304" pitchFamily="18" charset="0"/>
            </a:rPr>
            <a:t>Teoría de la reciprocidad (Dabos y Rousseau, 2004).</a:t>
          </a:r>
        </a:p>
      </dgm:t>
    </dgm:pt>
    <dgm:pt modelId="{DFEA84D3-FCE0-48EE-B76C-7BDF180C1933}" type="parTrans" cxnId="{D82C0BB6-2394-4EBF-BD80-A6E48BFBFB34}">
      <dgm:prSet/>
      <dgm:spPr/>
      <dgm:t>
        <a:bodyPr/>
        <a:lstStyle/>
        <a:p>
          <a:endParaRPr lang="es-EC"/>
        </a:p>
      </dgm:t>
    </dgm:pt>
    <dgm:pt modelId="{6A773494-F04F-42E1-92B0-C8121E4DC23A}" type="sibTrans" cxnId="{D82C0BB6-2394-4EBF-BD80-A6E48BFBFB34}">
      <dgm:prSet/>
      <dgm:spPr/>
      <dgm:t>
        <a:bodyPr/>
        <a:lstStyle/>
        <a:p>
          <a:endParaRPr lang="es-EC"/>
        </a:p>
      </dgm:t>
    </dgm:pt>
    <dgm:pt modelId="{8EB28EB4-8C8F-4C10-BB2F-B496ECAECC43}" type="pres">
      <dgm:prSet presAssocID="{A3618FDC-9795-4527-BA9C-1DE0ED0033B1}" presName="diagram" presStyleCnt="0">
        <dgm:presLayoutVars>
          <dgm:chPref val="1"/>
          <dgm:dir/>
          <dgm:animOne val="branch"/>
          <dgm:animLvl val="lvl"/>
          <dgm:resizeHandles/>
        </dgm:presLayoutVars>
      </dgm:prSet>
      <dgm:spPr/>
    </dgm:pt>
    <dgm:pt modelId="{8D7461EE-7AC7-4C00-B9F1-DBC73B88E774}" type="pres">
      <dgm:prSet presAssocID="{61C44D7B-F2EF-4161-877B-E995C72DDD04}" presName="root" presStyleCnt="0"/>
      <dgm:spPr/>
    </dgm:pt>
    <dgm:pt modelId="{AA9E50EA-CCDC-40C4-832A-0532189F6564}" type="pres">
      <dgm:prSet presAssocID="{61C44D7B-F2EF-4161-877B-E995C72DDD04}" presName="rootComposite" presStyleCnt="0"/>
      <dgm:spPr/>
    </dgm:pt>
    <dgm:pt modelId="{D270DF04-DA33-4060-8083-B46D9F599078}" type="pres">
      <dgm:prSet presAssocID="{61C44D7B-F2EF-4161-877B-E995C72DDD04}" presName="rootText" presStyleLbl="node1" presStyleIdx="0" presStyleCnt="2" custScaleX="148291" custScaleY="90017"/>
      <dgm:spPr>
        <a:xfrm>
          <a:off x="4319" y="1047193"/>
          <a:ext cx="3075960" cy="603406"/>
        </a:xfrm>
        <a:prstGeom prst="roundRect">
          <a:avLst>
            <a:gd name="adj" fmla="val 10000"/>
          </a:avLst>
        </a:prstGeom>
      </dgm:spPr>
    </dgm:pt>
    <dgm:pt modelId="{F8ED2D88-8B6A-421B-BA5D-A0DB8BF3C994}" type="pres">
      <dgm:prSet presAssocID="{61C44D7B-F2EF-4161-877B-E995C72DDD04}" presName="rootConnector" presStyleLbl="node1" presStyleIdx="0" presStyleCnt="2"/>
      <dgm:spPr/>
    </dgm:pt>
    <dgm:pt modelId="{F6272C64-6C15-47AA-91F4-344FB4890D0B}" type="pres">
      <dgm:prSet presAssocID="{61C44D7B-F2EF-4161-877B-E995C72DDD04}" presName="childShape" presStyleCnt="0"/>
      <dgm:spPr/>
    </dgm:pt>
    <dgm:pt modelId="{A263719C-05CE-4FD9-BD43-BEFAEF807BDE}" type="pres">
      <dgm:prSet presAssocID="{56B505E8-7601-4F61-B2D6-AA1822C7D137}" presName="Name13" presStyleLbl="parChTrans1D2" presStyleIdx="0" presStyleCnt="6"/>
      <dgm:spPr/>
    </dgm:pt>
    <dgm:pt modelId="{A806E53E-6809-413A-9896-4C742B488E8E}" type="pres">
      <dgm:prSet presAssocID="{51DA5838-1463-418E-81AB-C5DE6FA0303B}" presName="childText" presStyleLbl="bgAcc1" presStyleIdx="0" presStyleCnt="6" custScaleX="215091" custScaleY="43353">
        <dgm:presLayoutVars>
          <dgm:bulletEnabled val="1"/>
        </dgm:presLayoutVars>
      </dgm:prSet>
      <dgm:spPr/>
    </dgm:pt>
    <dgm:pt modelId="{F43358F7-029B-44F4-9938-020ABE5F6F05}" type="pres">
      <dgm:prSet presAssocID="{E386D869-A00A-4958-9401-C50C898DDC37}" presName="Name13" presStyleLbl="parChTrans1D2" presStyleIdx="1" presStyleCnt="6"/>
      <dgm:spPr/>
    </dgm:pt>
    <dgm:pt modelId="{70B00E12-357D-4F81-BBD7-4D5835EAD9E0}" type="pres">
      <dgm:prSet presAssocID="{0878239B-F106-49E5-BDDA-57C3F5ADFB9C}" presName="childText" presStyleLbl="bgAcc1" presStyleIdx="1" presStyleCnt="6" custScaleX="215091" custScaleY="43353">
        <dgm:presLayoutVars>
          <dgm:bulletEnabled val="1"/>
        </dgm:presLayoutVars>
      </dgm:prSet>
      <dgm:spPr/>
    </dgm:pt>
    <dgm:pt modelId="{74A802BA-8CC7-4157-993F-9C6D5EC0885E}" type="pres">
      <dgm:prSet presAssocID="{23AD7EB0-1B20-4C2F-BB10-94E1451655D6}" presName="Name13" presStyleLbl="parChTrans1D2" presStyleIdx="2" presStyleCnt="6"/>
      <dgm:spPr/>
    </dgm:pt>
    <dgm:pt modelId="{56DB20E3-7074-4CBB-8BA3-689E54D28C71}" type="pres">
      <dgm:prSet presAssocID="{9653FD29-0E0E-4740-93E0-931A73DF8841}" presName="childText" presStyleLbl="bgAcc1" presStyleIdx="2" presStyleCnt="6" custScaleX="215091" custScaleY="43353">
        <dgm:presLayoutVars>
          <dgm:bulletEnabled val="1"/>
        </dgm:presLayoutVars>
      </dgm:prSet>
      <dgm:spPr/>
    </dgm:pt>
    <dgm:pt modelId="{C682CA99-22BB-4EE8-9469-B4BA2EB889BE}" type="pres">
      <dgm:prSet presAssocID="{F96ED0CD-9BF8-4107-8618-205B12089CC8}" presName="root" presStyleCnt="0"/>
      <dgm:spPr/>
    </dgm:pt>
    <dgm:pt modelId="{74498B11-6643-41BA-9631-BC06D82AF07D}" type="pres">
      <dgm:prSet presAssocID="{F96ED0CD-9BF8-4107-8618-205B12089CC8}" presName="rootComposite" presStyleCnt="0"/>
      <dgm:spPr/>
    </dgm:pt>
    <dgm:pt modelId="{C33133B4-5760-400F-BFC9-3286752660FF}" type="pres">
      <dgm:prSet presAssocID="{F96ED0CD-9BF8-4107-8618-205B12089CC8}" presName="rootText" presStyleLbl="node1" presStyleIdx="1" presStyleCnt="2" custScaleX="148291" custScaleY="90017"/>
      <dgm:spPr/>
    </dgm:pt>
    <dgm:pt modelId="{8E79DA37-F9AC-4DF2-926A-156AEEB28DA6}" type="pres">
      <dgm:prSet presAssocID="{F96ED0CD-9BF8-4107-8618-205B12089CC8}" presName="rootConnector" presStyleLbl="node1" presStyleIdx="1" presStyleCnt="2"/>
      <dgm:spPr/>
    </dgm:pt>
    <dgm:pt modelId="{20E21C03-686C-4D07-A760-5A0CA7E2FB18}" type="pres">
      <dgm:prSet presAssocID="{F96ED0CD-9BF8-4107-8618-205B12089CC8}" presName="childShape" presStyleCnt="0"/>
      <dgm:spPr/>
    </dgm:pt>
    <dgm:pt modelId="{114EC869-643D-478F-9556-CAF49AB7CA29}" type="pres">
      <dgm:prSet presAssocID="{4C2A6F59-0509-43AF-8276-DD27B3C180EC}" presName="Name13" presStyleLbl="parChTrans1D2" presStyleIdx="3" presStyleCnt="6"/>
      <dgm:spPr/>
    </dgm:pt>
    <dgm:pt modelId="{692A85B9-03EA-4604-A57D-2CEBC6D56AE3}" type="pres">
      <dgm:prSet presAssocID="{23BCA781-D5ED-40DF-A64E-1F699975293B}" presName="childText" presStyleLbl="bgAcc1" presStyleIdx="3" presStyleCnt="6" custScaleX="215091" custScaleY="43353">
        <dgm:presLayoutVars>
          <dgm:bulletEnabled val="1"/>
        </dgm:presLayoutVars>
      </dgm:prSet>
      <dgm:spPr/>
    </dgm:pt>
    <dgm:pt modelId="{325225A2-37E6-4DE7-9AAA-512DDB9F068A}" type="pres">
      <dgm:prSet presAssocID="{DFEA84D3-FCE0-48EE-B76C-7BDF180C1933}" presName="Name13" presStyleLbl="parChTrans1D2" presStyleIdx="4" presStyleCnt="6"/>
      <dgm:spPr/>
    </dgm:pt>
    <dgm:pt modelId="{0D8B3F55-0A47-4626-B035-A9B865A1EE56}" type="pres">
      <dgm:prSet presAssocID="{00E4E041-86C8-4D4B-91D3-109C131A0372}" presName="childText" presStyleLbl="bgAcc1" presStyleIdx="4" presStyleCnt="6" custScaleX="215091" custScaleY="43353">
        <dgm:presLayoutVars>
          <dgm:bulletEnabled val="1"/>
        </dgm:presLayoutVars>
      </dgm:prSet>
      <dgm:spPr/>
    </dgm:pt>
    <dgm:pt modelId="{C9248B1B-63CE-410D-8936-16B658B65BA4}" type="pres">
      <dgm:prSet presAssocID="{23043B37-27E4-4131-AD09-C2EF0BBC5400}" presName="Name13" presStyleLbl="parChTrans1D2" presStyleIdx="5" presStyleCnt="6"/>
      <dgm:spPr/>
    </dgm:pt>
    <dgm:pt modelId="{824414DA-6EB2-4A37-8E4D-E77C324F75B8}" type="pres">
      <dgm:prSet presAssocID="{3F9E8A42-C4ED-4BEC-96F9-097CB179225D}" presName="childText" presStyleLbl="bgAcc1" presStyleIdx="5" presStyleCnt="6" custScaleX="215091" custScaleY="43353">
        <dgm:presLayoutVars>
          <dgm:bulletEnabled val="1"/>
        </dgm:presLayoutVars>
      </dgm:prSet>
      <dgm:spPr/>
    </dgm:pt>
  </dgm:ptLst>
  <dgm:cxnLst>
    <dgm:cxn modelId="{26057C04-4CA9-420D-8A7A-7C22FB3FF456}" type="presOf" srcId="{51DA5838-1463-418E-81AB-C5DE6FA0303B}" destId="{A806E53E-6809-413A-9896-4C742B488E8E}" srcOrd="0" destOrd="0" presId="urn:microsoft.com/office/officeart/2005/8/layout/hierarchy3"/>
    <dgm:cxn modelId="{89A8F810-017B-4D1B-AAE8-CC45A420AE12}" type="presOf" srcId="{DFEA84D3-FCE0-48EE-B76C-7BDF180C1933}" destId="{325225A2-37E6-4DE7-9AAA-512DDB9F068A}" srcOrd="0" destOrd="0" presId="urn:microsoft.com/office/officeart/2005/8/layout/hierarchy3"/>
    <dgm:cxn modelId="{463CAF11-DCF5-4188-A133-EE5BE983934D}" srcId="{F96ED0CD-9BF8-4107-8618-205B12089CC8}" destId="{3F9E8A42-C4ED-4BEC-96F9-097CB179225D}" srcOrd="2" destOrd="0" parTransId="{23043B37-27E4-4131-AD09-C2EF0BBC5400}" sibTransId="{9AADBC11-8F4F-41AA-8086-B3BD5AFB759A}"/>
    <dgm:cxn modelId="{E18E7115-9A96-4D64-B1BC-8F849C4025BE}" type="presOf" srcId="{61C44D7B-F2EF-4161-877B-E995C72DDD04}" destId="{D270DF04-DA33-4060-8083-B46D9F599078}" srcOrd="0" destOrd="0" presId="urn:microsoft.com/office/officeart/2005/8/layout/hierarchy3"/>
    <dgm:cxn modelId="{843E5627-BD7D-4BBE-9D9B-DD1E21E2FA43}" type="presOf" srcId="{F96ED0CD-9BF8-4107-8618-205B12089CC8}" destId="{8E79DA37-F9AC-4DF2-926A-156AEEB28DA6}" srcOrd="1" destOrd="0" presId="urn:microsoft.com/office/officeart/2005/8/layout/hierarchy3"/>
    <dgm:cxn modelId="{0AB3292C-52F2-4F18-8121-DBEEED5336A9}" type="presOf" srcId="{9653FD29-0E0E-4740-93E0-931A73DF8841}" destId="{56DB20E3-7074-4CBB-8BA3-689E54D28C71}" srcOrd="0" destOrd="0" presId="urn:microsoft.com/office/officeart/2005/8/layout/hierarchy3"/>
    <dgm:cxn modelId="{6A12E23E-4BA1-4EDB-A336-B8CF59649B82}" srcId="{A3618FDC-9795-4527-BA9C-1DE0ED0033B1}" destId="{F96ED0CD-9BF8-4107-8618-205B12089CC8}" srcOrd="1" destOrd="0" parTransId="{3ABD78F2-2DE4-4581-B644-F7E0415B057F}" sibTransId="{DB32D32C-3AE4-4423-803D-F65D2F93BE98}"/>
    <dgm:cxn modelId="{83844E5B-EF14-47CF-A3C4-82345FCED933}" srcId="{A3618FDC-9795-4527-BA9C-1DE0ED0033B1}" destId="{61C44D7B-F2EF-4161-877B-E995C72DDD04}" srcOrd="0" destOrd="0" parTransId="{756E03DE-4E87-44D0-8F30-79D9D48804AA}" sibTransId="{8945F590-ED19-46D8-8A57-1BCE4F230506}"/>
    <dgm:cxn modelId="{3BDD9261-2215-412D-B170-2BF3B159765A}" type="presOf" srcId="{56B505E8-7601-4F61-B2D6-AA1822C7D137}" destId="{A263719C-05CE-4FD9-BD43-BEFAEF807BDE}" srcOrd="0" destOrd="0" presId="urn:microsoft.com/office/officeart/2005/8/layout/hierarchy3"/>
    <dgm:cxn modelId="{837DB765-D7F7-4CF9-92C4-B34AD2F7149D}" type="presOf" srcId="{E386D869-A00A-4958-9401-C50C898DDC37}" destId="{F43358F7-029B-44F4-9938-020ABE5F6F05}" srcOrd="0" destOrd="0" presId="urn:microsoft.com/office/officeart/2005/8/layout/hierarchy3"/>
    <dgm:cxn modelId="{ED0FC855-0008-4E6C-BE72-549D08045382}" type="presOf" srcId="{F96ED0CD-9BF8-4107-8618-205B12089CC8}" destId="{C33133B4-5760-400F-BFC9-3286752660FF}" srcOrd="0" destOrd="0" presId="urn:microsoft.com/office/officeart/2005/8/layout/hierarchy3"/>
    <dgm:cxn modelId="{2ADEF07F-4A28-4727-ACE2-EB41552E3F4B}" type="presOf" srcId="{23AD7EB0-1B20-4C2F-BB10-94E1451655D6}" destId="{74A802BA-8CC7-4157-993F-9C6D5EC0885E}" srcOrd="0" destOrd="0" presId="urn:microsoft.com/office/officeart/2005/8/layout/hierarchy3"/>
    <dgm:cxn modelId="{178CC180-535E-4106-893C-A98BED01056F}" srcId="{61C44D7B-F2EF-4161-877B-E995C72DDD04}" destId="{51DA5838-1463-418E-81AB-C5DE6FA0303B}" srcOrd="0" destOrd="0" parTransId="{56B505E8-7601-4F61-B2D6-AA1822C7D137}" sibTransId="{7231D4EF-DDA8-4C1D-91E9-8D3B5C8B5C9B}"/>
    <dgm:cxn modelId="{6526E081-6615-4143-B567-EAE4521DCEB9}" srcId="{61C44D7B-F2EF-4161-877B-E995C72DDD04}" destId="{0878239B-F106-49E5-BDDA-57C3F5ADFB9C}" srcOrd="1" destOrd="0" parTransId="{E386D869-A00A-4958-9401-C50C898DDC37}" sibTransId="{8220CF4E-75BC-4B68-AF7F-375FCF9F7F3B}"/>
    <dgm:cxn modelId="{38E97585-35B6-490C-8BC9-FDFDC60B7E2F}" type="presOf" srcId="{61C44D7B-F2EF-4161-877B-E995C72DDD04}" destId="{F8ED2D88-8B6A-421B-BA5D-A0DB8BF3C994}" srcOrd="1" destOrd="0" presId="urn:microsoft.com/office/officeart/2005/8/layout/hierarchy3"/>
    <dgm:cxn modelId="{6524A688-80AA-4363-9D40-A7C1D3EF521F}" type="presOf" srcId="{0878239B-F106-49E5-BDDA-57C3F5ADFB9C}" destId="{70B00E12-357D-4F81-BBD7-4D5835EAD9E0}" srcOrd="0" destOrd="0" presId="urn:microsoft.com/office/officeart/2005/8/layout/hierarchy3"/>
    <dgm:cxn modelId="{DAFC1389-B0D8-4897-878F-E73B62AAC10E}" type="presOf" srcId="{A3618FDC-9795-4527-BA9C-1DE0ED0033B1}" destId="{8EB28EB4-8C8F-4C10-BB2F-B496ECAECC43}" srcOrd="0" destOrd="0" presId="urn:microsoft.com/office/officeart/2005/8/layout/hierarchy3"/>
    <dgm:cxn modelId="{767B238E-CFFE-4A09-BD08-9DB5D9CF7506}" type="presOf" srcId="{4C2A6F59-0509-43AF-8276-DD27B3C180EC}" destId="{114EC869-643D-478F-9556-CAF49AB7CA29}" srcOrd="0" destOrd="0" presId="urn:microsoft.com/office/officeart/2005/8/layout/hierarchy3"/>
    <dgm:cxn modelId="{5471C39C-ACD3-4958-BF39-A65D14DA9315}" type="presOf" srcId="{23043B37-27E4-4131-AD09-C2EF0BBC5400}" destId="{C9248B1B-63CE-410D-8936-16B658B65BA4}" srcOrd="0" destOrd="0" presId="urn:microsoft.com/office/officeart/2005/8/layout/hierarchy3"/>
    <dgm:cxn modelId="{7A524F9E-AE21-47B9-B5C2-A7AE9634A928}" type="presOf" srcId="{23BCA781-D5ED-40DF-A64E-1F699975293B}" destId="{692A85B9-03EA-4604-A57D-2CEBC6D56AE3}" srcOrd="0" destOrd="0" presId="urn:microsoft.com/office/officeart/2005/8/layout/hierarchy3"/>
    <dgm:cxn modelId="{808E6BA9-5891-4899-A6AE-A7D9949EE0F4}" srcId="{61C44D7B-F2EF-4161-877B-E995C72DDD04}" destId="{9653FD29-0E0E-4740-93E0-931A73DF8841}" srcOrd="2" destOrd="0" parTransId="{23AD7EB0-1B20-4C2F-BB10-94E1451655D6}" sibTransId="{1CB7EA7D-A69E-4C85-B11F-046DAEC0DE2C}"/>
    <dgm:cxn modelId="{D4350BAF-43C9-44BE-BFB1-03E5D673EF95}" type="presOf" srcId="{3F9E8A42-C4ED-4BEC-96F9-097CB179225D}" destId="{824414DA-6EB2-4A37-8E4D-E77C324F75B8}" srcOrd="0" destOrd="0" presId="urn:microsoft.com/office/officeart/2005/8/layout/hierarchy3"/>
    <dgm:cxn modelId="{8F620AB4-D608-46B1-84B3-93E509A80F79}" srcId="{F96ED0CD-9BF8-4107-8618-205B12089CC8}" destId="{23BCA781-D5ED-40DF-A64E-1F699975293B}" srcOrd="0" destOrd="0" parTransId="{4C2A6F59-0509-43AF-8276-DD27B3C180EC}" sibTransId="{D5E11381-4CB9-4207-9C3B-B476A0E8E782}"/>
    <dgm:cxn modelId="{D82C0BB6-2394-4EBF-BD80-A6E48BFBFB34}" srcId="{F96ED0CD-9BF8-4107-8618-205B12089CC8}" destId="{00E4E041-86C8-4D4B-91D3-109C131A0372}" srcOrd="1" destOrd="0" parTransId="{DFEA84D3-FCE0-48EE-B76C-7BDF180C1933}" sibTransId="{6A773494-F04F-42E1-92B0-C8121E4DC23A}"/>
    <dgm:cxn modelId="{8BFCF6BA-7693-4CF0-AB59-D9D7C63D46B4}" type="presOf" srcId="{00E4E041-86C8-4D4B-91D3-109C131A0372}" destId="{0D8B3F55-0A47-4626-B035-A9B865A1EE56}" srcOrd="0" destOrd="0" presId="urn:microsoft.com/office/officeart/2005/8/layout/hierarchy3"/>
    <dgm:cxn modelId="{711EBCB1-2DDB-4395-92B3-9DC97F593AC3}" type="presParOf" srcId="{8EB28EB4-8C8F-4C10-BB2F-B496ECAECC43}" destId="{8D7461EE-7AC7-4C00-B9F1-DBC73B88E774}" srcOrd="0" destOrd="0" presId="urn:microsoft.com/office/officeart/2005/8/layout/hierarchy3"/>
    <dgm:cxn modelId="{EF88316C-4660-49A6-B34A-791E2B637646}" type="presParOf" srcId="{8D7461EE-7AC7-4C00-B9F1-DBC73B88E774}" destId="{AA9E50EA-CCDC-40C4-832A-0532189F6564}" srcOrd="0" destOrd="0" presId="urn:microsoft.com/office/officeart/2005/8/layout/hierarchy3"/>
    <dgm:cxn modelId="{55E830DE-CEF1-4B88-B3A1-3E3E7F7115E4}" type="presParOf" srcId="{AA9E50EA-CCDC-40C4-832A-0532189F6564}" destId="{D270DF04-DA33-4060-8083-B46D9F599078}" srcOrd="0" destOrd="0" presId="urn:microsoft.com/office/officeart/2005/8/layout/hierarchy3"/>
    <dgm:cxn modelId="{B38848AC-13B6-4A3A-9E1C-F30A93B79679}" type="presParOf" srcId="{AA9E50EA-CCDC-40C4-832A-0532189F6564}" destId="{F8ED2D88-8B6A-421B-BA5D-A0DB8BF3C994}" srcOrd="1" destOrd="0" presId="urn:microsoft.com/office/officeart/2005/8/layout/hierarchy3"/>
    <dgm:cxn modelId="{76807B6F-9CD9-4A95-AE7F-09C62B267D0F}" type="presParOf" srcId="{8D7461EE-7AC7-4C00-B9F1-DBC73B88E774}" destId="{F6272C64-6C15-47AA-91F4-344FB4890D0B}" srcOrd="1" destOrd="0" presId="urn:microsoft.com/office/officeart/2005/8/layout/hierarchy3"/>
    <dgm:cxn modelId="{66FB24CB-7421-41E2-8FD0-0B599152AB8E}" type="presParOf" srcId="{F6272C64-6C15-47AA-91F4-344FB4890D0B}" destId="{A263719C-05CE-4FD9-BD43-BEFAEF807BDE}" srcOrd="0" destOrd="0" presId="urn:microsoft.com/office/officeart/2005/8/layout/hierarchy3"/>
    <dgm:cxn modelId="{F3193EDF-02A0-4614-BEC0-45A8E23A9D89}" type="presParOf" srcId="{F6272C64-6C15-47AA-91F4-344FB4890D0B}" destId="{A806E53E-6809-413A-9896-4C742B488E8E}" srcOrd="1" destOrd="0" presId="urn:microsoft.com/office/officeart/2005/8/layout/hierarchy3"/>
    <dgm:cxn modelId="{CFAA9F72-D74B-4BD3-B776-EBF1E31E781F}" type="presParOf" srcId="{F6272C64-6C15-47AA-91F4-344FB4890D0B}" destId="{F43358F7-029B-44F4-9938-020ABE5F6F05}" srcOrd="2" destOrd="0" presId="urn:microsoft.com/office/officeart/2005/8/layout/hierarchy3"/>
    <dgm:cxn modelId="{C2A48783-5E00-40E7-8BE6-594734A0005F}" type="presParOf" srcId="{F6272C64-6C15-47AA-91F4-344FB4890D0B}" destId="{70B00E12-357D-4F81-BBD7-4D5835EAD9E0}" srcOrd="3" destOrd="0" presId="urn:microsoft.com/office/officeart/2005/8/layout/hierarchy3"/>
    <dgm:cxn modelId="{C339AED1-E6C1-4DA9-B8C5-E581850D96C0}" type="presParOf" srcId="{F6272C64-6C15-47AA-91F4-344FB4890D0B}" destId="{74A802BA-8CC7-4157-993F-9C6D5EC0885E}" srcOrd="4" destOrd="0" presId="urn:microsoft.com/office/officeart/2005/8/layout/hierarchy3"/>
    <dgm:cxn modelId="{A277C2C9-7B5F-454F-BD9A-61AA1F1913AD}" type="presParOf" srcId="{F6272C64-6C15-47AA-91F4-344FB4890D0B}" destId="{56DB20E3-7074-4CBB-8BA3-689E54D28C71}" srcOrd="5" destOrd="0" presId="urn:microsoft.com/office/officeart/2005/8/layout/hierarchy3"/>
    <dgm:cxn modelId="{FBE20D25-E9E8-4FF5-8C26-955CFFEF4746}" type="presParOf" srcId="{8EB28EB4-8C8F-4C10-BB2F-B496ECAECC43}" destId="{C682CA99-22BB-4EE8-9469-B4BA2EB889BE}" srcOrd="1" destOrd="0" presId="urn:microsoft.com/office/officeart/2005/8/layout/hierarchy3"/>
    <dgm:cxn modelId="{5E1D700F-5121-468C-AA7D-CAF91F46D185}" type="presParOf" srcId="{C682CA99-22BB-4EE8-9469-B4BA2EB889BE}" destId="{74498B11-6643-41BA-9631-BC06D82AF07D}" srcOrd="0" destOrd="0" presId="urn:microsoft.com/office/officeart/2005/8/layout/hierarchy3"/>
    <dgm:cxn modelId="{2EFF0636-2F94-47DE-91B2-84D10C867555}" type="presParOf" srcId="{74498B11-6643-41BA-9631-BC06D82AF07D}" destId="{C33133B4-5760-400F-BFC9-3286752660FF}" srcOrd="0" destOrd="0" presId="urn:microsoft.com/office/officeart/2005/8/layout/hierarchy3"/>
    <dgm:cxn modelId="{C2B589C7-A080-41DD-8385-2972850E1A0B}" type="presParOf" srcId="{74498B11-6643-41BA-9631-BC06D82AF07D}" destId="{8E79DA37-F9AC-4DF2-926A-156AEEB28DA6}" srcOrd="1" destOrd="0" presId="urn:microsoft.com/office/officeart/2005/8/layout/hierarchy3"/>
    <dgm:cxn modelId="{1040FD8B-52F6-4D8C-B372-0658EA6DF5DE}" type="presParOf" srcId="{C682CA99-22BB-4EE8-9469-B4BA2EB889BE}" destId="{20E21C03-686C-4D07-A760-5A0CA7E2FB18}" srcOrd="1" destOrd="0" presId="urn:microsoft.com/office/officeart/2005/8/layout/hierarchy3"/>
    <dgm:cxn modelId="{A6550EE9-189F-4F14-BCCF-BDEBFBBBEEA2}" type="presParOf" srcId="{20E21C03-686C-4D07-A760-5A0CA7E2FB18}" destId="{114EC869-643D-478F-9556-CAF49AB7CA29}" srcOrd="0" destOrd="0" presId="urn:microsoft.com/office/officeart/2005/8/layout/hierarchy3"/>
    <dgm:cxn modelId="{49998C9C-8DCF-416B-8AFD-C19506F51B52}" type="presParOf" srcId="{20E21C03-686C-4D07-A760-5A0CA7E2FB18}" destId="{692A85B9-03EA-4604-A57D-2CEBC6D56AE3}" srcOrd="1" destOrd="0" presId="urn:microsoft.com/office/officeart/2005/8/layout/hierarchy3"/>
    <dgm:cxn modelId="{D2CE0AEC-DB4D-4A76-BBB4-EC0929021C80}" type="presParOf" srcId="{20E21C03-686C-4D07-A760-5A0CA7E2FB18}" destId="{325225A2-37E6-4DE7-9AAA-512DDB9F068A}" srcOrd="2" destOrd="0" presId="urn:microsoft.com/office/officeart/2005/8/layout/hierarchy3"/>
    <dgm:cxn modelId="{EABF4D11-0A1A-4D9C-B1B3-CF97DE454EC8}" type="presParOf" srcId="{20E21C03-686C-4D07-A760-5A0CA7E2FB18}" destId="{0D8B3F55-0A47-4626-B035-A9B865A1EE56}" srcOrd="3" destOrd="0" presId="urn:microsoft.com/office/officeart/2005/8/layout/hierarchy3"/>
    <dgm:cxn modelId="{4518A695-23C9-49A0-931A-0B04997ACA49}" type="presParOf" srcId="{20E21C03-686C-4D07-A760-5A0CA7E2FB18}" destId="{C9248B1B-63CE-410D-8936-16B658B65BA4}" srcOrd="4" destOrd="0" presId="urn:microsoft.com/office/officeart/2005/8/layout/hierarchy3"/>
    <dgm:cxn modelId="{726563DF-8019-4493-A5C6-76EA8A43853D}" type="presParOf" srcId="{20E21C03-686C-4D07-A760-5A0CA7E2FB18}" destId="{824414DA-6EB2-4A37-8E4D-E77C324F75B8}"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98659C-9450-422E-9381-7606CC815D28}" type="doc">
      <dgm:prSet loTypeId="urn:microsoft.com/office/officeart/2005/8/layout/hierarchy2" loCatId="hierarchy" qsTypeId="urn:microsoft.com/office/officeart/2005/8/quickstyle/simple1" qsCatId="simple" csTypeId="urn:microsoft.com/office/officeart/2005/8/colors/accent0_1" csCatId="mainScheme" phldr="1"/>
      <dgm:spPr/>
      <dgm:t>
        <a:bodyPr/>
        <a:lstStyle/>
        <a:p>
          <a:endParaRPr lang="es-EC"/>
        </a:p>
      </dgm:t>
    </dgm:pt>
    <dgm:pt modelId="{AEFA9DA3-3A11-497B-A9A1-0B641DBC50EE}">
      <dgm:prSet phldrT="[Texto]" custT="1"/>
      <dgm:spPr>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a:noFill/>
        </a:ln>
        <a:effectLst/>
        <a:scene3d>
          <a:camera prst="orthographicFront"/>
          <a:lightRig rig="chilly" dir="t"/>
        </a:scene3d>
        <a:sp3d prstMaterial="translucentPowder">
          <a:bevelT w="127000" h="25400" prst="softRound"/>
        </a:sp3d>
      </dgm:spPr>
      <dgm:t>
        <a:bodyPr spcFirstLastPara="0" vert="horz" wrap="square" lIns="38100" tIns="25400" rIns="38100" bIns="25400" numCol="1" spcCol="1270" anchor="ctr" anchorCtr="0"/>
        <a:lstStyle/>
        <a:p>
          <a:pPr marL="0" lvl="0" indent="0" algn="ctr" defTabSz="889000">
            <a:lnSpc>
              <a:spcPct val="90000"/>
            </a:lnSpc>
            <a:spcBef>
              <a:spcPct val="0"/>
            </a:spcBef>
            <a:spcAft>
              <a:spcPct val="35000"/>
            </a:spcAft>
            <a:buNone/>
          </a:pPr>
          <a:r>
            <a:rPr lang="es-EC" sz="2400" b="1" i="0" kern="1200" dirty="0">
              <a:solidFill>
                <a:srgbClr val="000000">
                  <a:hueOff val="0"/>
                  <a:satOff val="0"/>
                  <a:lumOff val="0"/>
                  <a:alphaOff val="0"/>
                </a:srgbClr>
              </a:solidFill>
              <a:latin typeface="Times New Roman" panose="02020603050405020304" pitchFamily="18" charset="0"/>
              <a:ea typeface="+mn-ea"/>
              <a:cs typeface="Times New Roman" panose="02020603050405020304" pitchFamily="18" charset="0"/>
            </a:rPr>
            <a:t>Enfoque de la investigación</a:t>
          </a:r>
        </a:p>
      </dgm:t>
    </dgm:pt>
    <dgm:pt modelId="{C71D7B69-7787-4147-A9D7-C49F5969A240}" type="parTrans" cxnId="{E0C10EF3-D8F2-4087-BCD1-1DB9DB0C0E27}">
      <dgm:prSet/>
      <dgm:spPr/>
      <dgm:t>
        <a:bodyPr/>
        <a:lstStyle/>
        <a:p>
          <a:endParaRPr lang="es-EC" sz="1800">
            <a:solidFill>
              <a:schemeClr val="tx1"/>
            </a:solidFill>
            <a:latin typeface="+mn-lt"/>
            <a:cs typeface="Times New Roman" panose="02020603050405020304" pitchFamily="18" charset="0"/>
          </a:endParaRPr>
        </a:p>
      </dgm:t>
    </dgm:pt>
    <dgm:pt modelId="{483F1D88-9BD8-41C9-BBC8-6EF9B55B1526}" type="sibTrans" cxnId="{E0C10EF3-D8F2-4087-BCD1-1DB9DB0C0E27}">
      <dgm:prSet/>
      <dgm:spPr/>
      <dgm:t>
        <a:bodyPr/>
        <a:lstStyle/>
        <a:p>
          <a:endParaRPr lang="es-EC" sz="1800">
            <a:solidFill>
              <a:schemeClr val="tx1"/>
            </a:solidFill>
            <a:latin typeface="+mn-lt"/>
            <a:cs typeface="Times New Roman" panose="02020603050405020304" pitchFamily="18" charset="0"/>
          </a:endParaRPr>
        </a:p>
      </dgm:t>
    </dgm:pt>
    <dgm:pt modelId="{46CF5535-82F5-4FC5-91E1-5DCC30D12BCF}">
      <dgm:prSet phldrT="[Texto]" custT="1"/>
      <dgm:spPr>
        <a:solidFill>
          <a:srgbClr val="FFFFFF">
            <a:lumMod val="95000"/>
          </a:srgbClr>
        </a:solidFill>
        <a:ln w="9525" cap="flat" cmpd="sng" algn="ctr">
          <a:solidFill>
            <a:srgbClr val="00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gm:spPr>
      <dgm:t>
        <a:bodyPr spcFirstLastPara="0" vert="horz" wrap="square" lIns="30480" tIns="20320" rIns="30480" bIns="20320" numCol="1" spcCol="1270" anchor="ctr" anchorCtr="0"/>
        <a:lstStyle/>
        <a:p>
          <a:pPr marL="0" lvl="0" indent="0" algn="ctr" defTabSz="711200">
            <a:lnSpc>
              <a:spcPct val="90000"/>
            </a:lnSpc>
            <a:spcBef>
              <a:spcPct val="0"/>
            </a:spcBef>
            <a:spcAft>
              <a:spcPct val="35000"/>
            </a:spcAft>
            <a:buNone/>
          </a:pPr>
          <a:r>
            <a:rPr lang="es-EC" sz="1600" b="0" i="0" kern="1200" dirty="0">
              <a:solidFill>
                <a:srgbClr val="000000">
                  <a:hueOff val="0"/>
                  <a:satOff val="0"/>
                  <a:lumOff val="0"/>
                  <a:alphaOff val="0"/>
                </a:srgbClr>
              </a:solidFill>
              <a:latin typeface="Arial"/>
              <a:ea typeface="+mn-ea"/>
              <a:cs typeface="Times New Roman" panose="02020603050405020304" pitchFamily="18" charset="0"/>
            </a:rPr>
            <a:t>Por su finalidad: Aplicada</a:t>
          </a:r>
        </a:p>
      </dgm:t>
    </dgm:pt>
    <dgm:pt modelId="{32843C11-6CAC-4F1E-8362-3E334591305B}" type="parTrans" cxnId="{54C69D1C-74A8-4924-B48A-E07E59F5F352}">
      <dgm:prSet custT="1"/>
      <dgm:spPr/>
      <dgm:t>
        <a:bodyPr/>
        <a:lstStyle/>
        <a:p>
          <a:endParaRPr lang="es-EC" sz="1800">
            <a:solidFill>
              <a:schemeClr val="tx1"/>
            </a:solidFill>
            <a:latin typeface="+mn-lt"/>
            <a:cs typeface="Times New Roman" panose="02020603050405020304" pitchFamily="18" charset="0"/>
          </a:endParaRPr>
        </a:p>
      </dgm:t>
    </dgm:pt>
    <dgm:pt modelId="{6667B034-AE46-4F1F-9C13-22986EDED459}" type="sibTrans" cxnId="{54C69D1C-74A8-4924-B48A-E07E59F5F352}">
      <dgm:prSet/>
      <dgm:spPr/>
      <dgm:t>
        <a:bodyPr/>
        <a:lstStyle/>
        <a:p>
          <a:endParaRPr lang="es-EC" sz="1800">
            <a:solidFill>
              <a:schemeClr val="tx1"/>
            </a:solidFill>
            <a:latin typeface="+mn-lt"/>
            <a:cs typeface="Times New Roman" panose="02020603050405020304" pitchFamily="18" charset="0"/>
          </a:endParaRPr>
        </a:p>
      </dgm:t>
    </dgm:pt>
    <dgm:pt modelId="{005C70B9-7C65-4789-BE79-9D1338411EAD}">
      <dgm:prSet phldrT="[Texto]" custT="1"/>
      <dgm:spPr>
        <a:solidFill>
          <a:srgbClr val="FFFFFF">
            <a:lumMod val="95000"/>
          </a:srgbClr>
        </a:solidFill>
        <a:ln w="9525" cap="flat" cmpd="sng" algn="ctr">
          <a:solidFill>
            <a:srgbClr val="00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gm:spPr>
      <dgm:t>
        <a:bodyPr spcFirstLastPara="0" vert="horz" wrap="square" lIns="30480" tIns="20320" rIns="30480" bIns="20320" numCol="1" spcCol="1270" anchor="ctr" anchorCtr="0"/>
        <a:lstStyle/>
        <a:p>
          <a:pPr marL="0" lvl="0" indent="0" algn="ctr" defTabSz="711200">
            <a:lnSpc>
              <a:spcPct val="90000"/>
            </a:lnSpc>
            <a:spcBef>
              <a:spcPct val="0"/>
            </a:spcBef>
            <a:spcAft>
              <a:spcPct val="35000"/>
            </a:spcAft>
            <a:buNone/>
          </a:pPr>
          <a:r>
            <a:rPr lang="es-EC" sz="1600" b="0" i="0" kern="1200">
              <a:solidFill>
                <a:srgbClr val="000000">
                  <a:hueOff val="0"/>
                  <a:satOff val="0"/>
                  <a:lumOff val="0"/>
                  <a:alphaOff val="0"/>
                </a:srgbClr>
              </a:solidFill>
              <a:latin typeface="Arial"/>
              <a:ea typeface="+mn-ea"/>
              <a:cs typeface="Times New Roman" panose="02020603050405020304" pitchFamily="18" charset="0"/>
            </a:rPr>
            <a:t>Por las fuentes de información: Documental y de campo</a:t>
          </a:r>
          <a:endParaRPr lang="es-EC" sz="1600" b="0" i="0" kern="1200" dirty="0">
            <a:solidFill>
              <a:srgbClr val="000000">
                <a:hueOff val="0"/>
                <a:satOff val="0"/>
                <a:lumOff val="0"/>
                <a:alphaOff val="0"/>
              </a:srgbClr>
            </a:solidFill>
            <a:latin typeface="Arial"/>
            <a:ea typeface="+mn-ea"/>
            <a:cs typeface="Times New Roman" panose="02020603050405020304" pitchFamily="18" charset="0"/>
          </a:endParaRPr>
        </a:p>
      </dgm:t>
    </dgm:pt>
    <dgm:pt modelId="{3783F058-B0BB-4D0A-A777-692FB0C72772}" type="parTrans" cxnId="{F9B7B296-9B92-42AD-817D-614F94E5D1CF}">
      <dgm:prSet custT="1"/>
      <dgm:spPr/>
      <dgm:t>
        <a:bodyPr/>
        <a:lstStyle/>
        <a:p>
          <a:endParaRPr lang="es-EC" sz="1800">
            <a:solidFill>
              <a:schemeClr val="tx1"/>
            </a:solidFill>
            <a:latin typeface="+mn-lt"/>
            <a:cs typeface="Times New Roman" panose="02020603050405020304" pitchFamily="18" charset="0"/>
          </a:endParaRPr>
        </a:p>
      </dgm:t>
    </dgm:pt>
    <dgm:pt modelId="{3E038C9D-F214-4283-A380-10EF3EA6F356}" type="sibTrans" cxnId="{F9B7B296-9B92-42AD-817D-614F94E5D1CF}">
      <dgm:prSet/>
      <dgm:spPr/>
      <dgm:t>
        <a:bodyPr/>
        <a:lstStyle/>
        <a:p>
          <a:endParaRPr lang="es-EC" sz="1800">
            <a:solidFill>
              <a:schemeClr val="tx1"/>
            </a:solidFill>
            <a:latin typeface="+mn-lt"/>
            <a:cs typeface="Times New Roman" panose="02020603050405020304" pitchFamily="18" charset="0"/>
          </a:endParaRPr>
        </a:p>
      </dgm:t>
    </dgm:pt>
    <dgm:pt modelId="{26EEE5C2-3EDC-4371-83B8-DD45FFF42F1A}">
      <dgm:prSet phldrT="[Texto]" custT="1"/>
      <dgm:spPr>
        <a:solidFill>
          <a:srgbClr val="FFFFFF">
            <a:lumMod val="95000"/>
          </a:srgbClr>
        </a:solidFill>
        <a:ln w="9525" cap="flat" cmpd="sng" algn="ctr">
          <a:solidFill>
            <a:srgbClr val="00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gm:spPr>
      <dgm:t>
        <a:bodyPr spcFirstLastPara="0" vert="horz" wrap="square" lIns="30480" tIns="20320" rIns="30480" bIns="20320" numCol="1" spcCol="1270" anchor="ctr" anchorCtr="0"/>
        <a:lstStyle/>
        <a:p>
          <a:pPr marL="0" lvl="0" indent="0" algn="ctr" defTabSz="711200">
            <a:lnSpc>
              <a:spcPct val="90000"/>
            </a:lnSpc>
            <a:spcBef>
              <a:spcPct val="0"/>
            </a:spcBef>
            <a:spcAft>
              <a:spcPct val="35000"/>
            </a:spcAft>
            <a:buNone/>
          </a:pPr>
          <a:r>
            <a:rPr lang="es-EC" sz="1600" b="0" i="0" kern="1200">
              <a:solidFill>
                <a:srgbClr val="000000">
                  <a:hueOff val="0"/>
                  <a:satOff val="0"/>
                  <a:lumOff val="0"/>
                  <a:alphaOff val="0"/>
                </a:srgbClr>
              </a:solidFill>
              <a:latin typeface="Arial"/>
              <a:ea typeface="+mn-ea"/>
              <a:cs typeface="Times New Roman" panose="02020603050405020304" pitchFamily="18" charset="0"/>
            </a:rPr>
            <a:t>Por las unidades de análisis: In situ</a:t>
          </a:r>
          <a:endParaRPr lang="es-EC" sz="1600" b="0" i="0" kern="1200" dirty="0">
            <a:solidFill>
              <a:srgbClr val="000000">
                <a:hueOff val="0"/>
                <a:satOff val="0"/>
                <a:lumOff val="0"/>
                <a:alphaOff val="0"/>
              </a:srgbClr>
            </a:solidFill>
            <a:latin typeface="Arial"/>
            <a:ea typeface="+mn-ea"/>
            <a:cs typeface="Times New Roman" panose="02020603050405020304" pitchFamily="18" charset="0"/>
          </a:endParaRPr>
        </a:p>
      </dgm:t>
    </dgm:pt>
    <dgm:pt modelId="{D0FDE822-D3CE-43CB-8C13-26F92CB44603}" type="parTrans" cxnId="{06C7F7C2-A6D5-433A-889A-096093982FF4}">
      <dgm:prSet custT="1"/>
      <dgm:spPr/>
      <dgm:t>
        <a:bodyPr/>
        <a:lstStyle/>
        <a:p>
          <a:endParaRPr lang="es-EC" sz="1800">
            <a:solidFill>
              <a:schemeClr val="tx1"/>
            </a:solidFill>
            <a:latin typeface="+mn-lt"/>
            <a:cs typeface="Times New Roman" panose="02020603050405020304" pitchFamily="18" charset="0"/>
          </a:endParaRPr>
        </a:p>
      </dgm:t>
    </dgm:pt>
    <dgm:pt modelId="{C6F42FA8-39A5-432D-A482-0FC14F3559B6}" type="sibTrans" cxnId="{06C7F7C2-A6D5-433A-889A-096093982FF4}">
      <dgm:prSet/>
      <dgm:spPr/>
      <dgm:t>
        <a:bodyPr/>
        <a:lstStyle/>
        <a:p>
          <a:endParaRPr lang="es-EC" sz="1800">
            <a:solidFill>
              <a:schemeClr val="tx1"/>
            </a:solidFill>
            <a:latin typeface="+mn-lt"/>
            <a:cs typeface="Times New Roman" panose="02020603050405020304" pitchFamily="18" charset="0"/>
          </a:endParaRPr>
        </a:p>
      </dgm:t>
    </dgm:pt>
    <dgm:pt modelId="{E5D56D54-4846-4A35-8189-C72D559913CE}">
      <dgm:prSet phldrT="[Texto]" custT="1"/>
      <dgm:spPr>
        <a:solidFill>
          <a:srgbClr val="FFFFFF">
            <a:lumMod val="95000"/>
          </a:srgbClr>
        </a:solidFill>
        <a:ln w="9525" cap="flat" cmpd="sng" algn="ctr">
          <a:solidFill>
            <a:srgbClr val="00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gm:spPr>
      <dgm:t>
        <a:bodyPr spcFirstLastPara="0" vert="horz" wrap="square" lIns="30480" tIns="20320" rIns="30480" bIns="20320" numCol="1" spcCol="1270" anchor="ctr" anchorCtr="0"/>
        <a:lstStyle/>
        <a:p>
          <a:pPr marL="0" lvl="0" indent="0" algn="ctr" defTabSz="711200">
            <a:lnSpc>
              <a:spcPct val="90000"/>
            </a:lnSpc>
            <a:spcBef>
              <a:spcPct val="0"/>
            </a:spcBef>
            <a:spcAft>
              <a:spcPct val="35000"/>
            </a:spcAft>
            <a:buNone/>
          </a:pPr>
          <a:r>
            <a:rPr lang="es-EC" sz="1600" b="0" i="0" kern="1200" dirty="0">
              <a:solidFill>
                <a:srgbClr val="000000">
                  <a:hueOff val="0"/>
                  <a:satOff val="0"/>
                  <a:lumOff val="0"/>
                  <a:alphaOff val="0"/>
                </a:srgbClr>
              </a:solidFill>
              <a:latin typeface="Arial"/>
              <a:ea typeface="+mn-ea"/>
              <a:cs typeface="Times New Roman" panose="02020603050405020304" pitchFamily="18" charset="0"/>
            </a:rPr>
            <a:t>Por el control de las variables: No experimental y transversal</a:t>
          </a:r>
        </a:p>
      </dgm:t>
    </dgm:pt>
    <dgm:pt modelId="{A0938402-B3F8-469C-B005-1E2B99468728}" type="parTrans" cxnId="{A6595E9A-E986-490A-B599-913B6216FC0D}">
      <dgm:prSet custT="1"/>
      <dgm:spPr/>
      <dgm:t>
        <a:bodyPr/>
        <a:lstStyle/>
        <a:p>
          <a:endParaRPr lang="es-EC" sz="1800">
            <a:solidFill>
              <a:schemeClr val="tx1"/>
            </a:solidFill>
            <a:latin typeface="+mn-lt"/>
            <a:cs typeface="Times New Roman" panose="02020603050405020304" pitchFamily="18" charset="0"/>
          </a:endParaRPr>
        </a:p>
      </dgm:t>
    </dgm:pt>
    <dgm:pt modelId="{D6787B6D-F8EA-4505-ABCA-E528B02C2326}" type="sibTrans" cxnId="{A6595E9A-E986-490A-B599-913B6216FC0D}">
      <dgm:prSet/>
      <dgm:spPr/>
      <dgm:t>
        <a:bodyPr/>
        <a:lstStyle/>
        <a:p>
          <a:endParaRPr lang="es-EC" sz="1800">
            <a:solidFill>
              <a:schemeClr val="tx1"/>
            </a:solidFill>
            <a:latin typeface="+mn-lt"/>
            <a:cs typeface="Times New Roman" panose="02020603050405020304" pitchFamily="18" charset="0"/>
          </a:endParaRPr>
        </a:p>
      </dgm:t>
    </dgm:pt>
    <dgm:pt modelId="{6CE322FB-F76A-47E0-9E3F-D9C94112C3B1}">
      <dgm:prSet custT="1"/>
      <dgm:spPr>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w="25400" cap="flat" cmpd="sng" algn="ctr">
          <a:noFill/>
          <a:prstDash val="solid"/>
        </a:ln>
        <a:effectLst/>
        <a:scene3d>
          <a:camera prst="orthographicFront"/>
          <a:lightRig rig="chilly" dir="t"/>
        </a:scene3d>
        <a:sp3d prstMaterial="translucentPowder">
          <a:bevelT w="127000" h="25400" prst="softRound"/>
        </a:sp3d>
      </dgm:spPr>
      <dgm:t>
        <a:bodyPr spcFirstLastPara="0" vert="horz" wrap="square" lIns="38100" tIns="25400" rIns="38100" bIns="25400" numCol="1" spcCol="1270" anchor="ctr" anchorCtr="0"/>
        <a:lstStyle/>
        <a:p>
          <a:pPr marL="0" lvl="0" indent="0" algn="ctr" defTabSz="889000">
            <a:lnSpc>
              <a:spcPct val="90000"/>
            </a:lnSpc>
            <a:spcBef>
              <a:spcPct val="0"/>
            </a:spcBef>
            <a:spcAft>
              <a:spcPct val="35000"/>
            </a:spcAft>
            <a:buNone/>
          </a:pPr>
          <a:r>
            <a:rPr lang="es-EC" sz="2400" b="1" i="0" kern="1200" dirty="0">
              <a:solidFill>
                <a:srgbClr val="000000">
                  <a:hueOff val="0"/>
                  <a:satOff val="0"/>
                  <a:lumOff val="0"/>
                  <a:alphaOff val="0"/>
                </a:srgbClr>
              </a:solidFill>
              <a:latin typeface="Times New Roman" panose="02020603050405020304" pitchFamily="18" charset="0"/>
              <a:ea typeface="+mn-ea"/>
              <a:cs typeface="Times New Roman" panose="02020603050405020304" pitchFamily="18" charset="0"/>
            </a:rPr>
            <a:t>Tipología de la investigación</a:t>
          </a:r>
        </a:p>
      </dgm:t>
    </dgm:pt>
    <dgm:pt modelId="{15D662FA-F673-488F-AD80-CC13793425ED}" type="parTrans" cxnId="{1E032919-D429-485D-84A4-F487C1AD46CB}">
      <dgm:prSet/>
      <dgm:spPr/>
      <dgm:t>
        <a:bodyPr/>
        <a:lstStyle/>
        <a:p>
          <a:endParaRPr lang="es-EC" sz="1800">
            <a:solidFill>
              <a:schemeClr val="tx1"/>
            </a:solidFill>
            <a:latin typeface="+mn-lt"/>
            <a:cs typeface="Times New Roman" panose="02020603050405020304" pitchFamily="18" charset="0"/>
          </a:endParaRPr>
        </a:p>
      </dgm:t>
    </dgm:pt>
    <dgm:pt modelId="{4C40842F-F0DE-484B-95E1-9E6B2F5E8BC0}" type="sibTrans" cxnId="{1E032919-D429-485D-84A4-F487C1AD46CB}">
      <dgm:prSet/>
      <dgm:spPr/>
      <dgm:t>
        <a:bodyPr/>
        <a:lstStyle/>
        <a:p>
          <a:endParaRPr lang="es-EC" sz="1800">
            <a:solidFill>
              <a:schemeClr val="tx1"/>
            </a:solidFill>
            <a:latin typeface="+mn-lt"/>
            <a:cs typeface="Times New Roman" panose="02020603050405020304" pitchFamily="18" charset="0"/>
          </a:endParaRPr>
        </a:p>
      </dgm:t>
    </dgm:pt>
    <dgm:pt modelId="{5CAB0708-D2E6-48CF-8F52-E0AE587E1C90}">
      <dgm:prSet custT="1"/>
      <dgm:spPr>
        <a:solidFill>
          <a:srgbClr val="FFFFFF">
            <a:lumMod val="95000"/>
          </a:srgbClr>
        </a:solidFill>
        <a:ln w="9525" cap="flat" cmpd="sng" algn="ctr">
          <a:solidFill>
            <a:srgbClr val="00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gm:spPr>
      <dgm:t>
        <a:bodyPr spcFirstLastPara="0" vert="horz" wrap="square" lIns="30480" tIns="20320" rIns="30480" bIns="20320" numCol="1" spcCol="1270" anchor="ctr" anchorCtr="0"/>
        <a:lstStyle/>
        <a:p>
          <a:pPr marL="0" lvl="0" indent="0" algn="ctr" defTabSz="711200">
            <a:lnSpc>
              <a:spcPct val="90000"/>
            </a:lnSpc>
            <a:spcBef>
              <a:spcPct val="0"/>
            </a:spcBef>
            <a:spcAft>
              <a:spcPct val="35000"/>
            </a:spcAft>
            <a:buNone/>
          </a:pPr>
          <a:r>
            <a:rPr lang="es-EC" sz="1600" b="0" i="0" kern="1200" dirty="0">
              <a:solidFill>
                <a:srgbClr val="000000">
                  <a:hueOff val="0"/>
                  <a:satOff val="0"/>
                  <a:lumOff val="0"/>
                  <a:alphaOff val="0"/>
                </a:srgbClr>
              </a:solidFill>
              <a:latin typeface="Arial"/>
              <a:ea typeface="+mn-ea"/>
              <a:cs typeface="Times New Roman" panose="02020603050405020304" pitchFamily="18" charset="0"/>
            </a:rPr>
            <a:t>Cuantitativa y cualitativo </a:t>
          </a:r>
        </a:p>
      </dgm:t>
    </dgm:pt>
    <dgm:pt modelId="{C1F614A0-7D80-4C3D-9BD3-C03F644D3F0E}" type="parTrans" cxnId="{BC238B3D-B2FE-4077-A1B4-27BA3D64BD7F}">
      <dgm:prSet custT="1"/>
      <dgm:spPr/>
      <dgm:t>
        <a:bodyPr/>
        <a:lstStyle/>
        <a:p>
          <a:endParaRPr lang="es-EC" sz="1800">
            <a:solidFill>
              <a:schemeClr val="tx1"/>
            </a:solidFill>
            <a:latin typeface="+mn-lt"/>
            <a:cs typeface="Times New Roman" panose="02020603050405020304" pitchFamily="18" charset="0"/>
          </a:endParaRPr>
        </a:p>
      </dgm:t>
    </dgm:pt>
    <dgm:pt modelId="{8802617A-0226-4618-A136-24F062F4ABB1}" type="sibTrans" cxnId="{BC238B3D-B2FE-4077-A1B4-27BA3D64BD7F}">
      <dgm:prSet/>
      <dgm:spPr/>
      <dgm:t>
        <a:bodyPr/>
        <a:lstStyle/>
        <a:p>
          <a:endParaRPr lang="es-EC" sz="1800">
            <a:solidFill>
              <a:schemeClr val="tx1"/>
            </a:solidFill>
            <a:latin typeface="+mn-lt"/>
            <a:cs typeface="Times New Roman" panose="02020603050405020304" pitchFamily="18" charset="0"/>
          </a:endParaRPr>
        </a:p>
      </dgm:t>
    </dgm:pt>
    <dgm:pt modelId="{3CAAA528-D413-4041-A37F-782C08563B88}">
      <dgm:prSet phldrT="[Texto]" custT="1"/>
      <dgm:spPr>
        <a:solidFill>
          <a:srgbClr val="FFFFFF">
            <a:lumMod val="95000"/>
          </a:srgbClr>
        </a:solidFill>
        <a:ln w="9525" cap="flat" cmpd="sng" algn="ctr">
          <a:solidFill>
            <a:srgbClr val="00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gm:spPr>
      <dgm:t>
        <a:bodyPr spcFirstLastPara="0" vert="horz" wrap="square" lIns="30480" tIns="20320" rIns="30480" bIns="20320" numCol="1" spcCol="1270" anchor="ctr" anchorCtr="0"/>
        <a:lstStyle/>
        <a:p>
          <a:pPr marL="0" lvl="0" indent="0" algn="ctr" defTabSz="711200">
            <a:lnSpc>
              <a:spcPct val="90000"/>
            </a:lnSpc>
            <a:spcBef>
              <a:spcPct val="0"/>
            </a:spcBef>
            <a:spcAft>
              <a:spcPct val="35000"/>
            </a:spcAft>
            <a:buNone/>
          </a:pPr>
          <a:r>
            <a:rPr lang="es-EC" sz="1600" b="0" i="0" kern="1200">
              <a:solidFill>
                <a:srgbClr val="000000">
                  <a:hueOff val="0"/>
                  <a:satOff val="0"/>
                  <a:lumOff val="0"/>
                  <a:alphaOff val="0"/>
                </a:srgbClr>
              </a:solidFill>
              <a:latin typeface="Arial"/>
              <a:ea typeface="+mn-ea"/>
              <a:cs typeface="Times New Roman" panose="02020603050405020304" pitchFamily="18" charset="0"/>
            </a:rPr>
            <a:t>Por el alcance: Correlacional</a:t>
          </a:r>
          <a:endParaRPr lang="es-EC" sz="1600" b="0" i="0" kern="1200" dirty="0">
            <a:solidFill>
              <a:srgbClr val="000000">
                <a:hueOff val="0"/>
                <a:satOff val="0"/>
                <a:lumOff val="0"/>
                <a:alphaOff val="0"/>
              </a:srgbClr>
            </a:solidFill>
            <a:latin typeface="Arial"/>
            <a:ea typeface="+mn-ea"/>
            <a:cs typeface="Times New Roman" panose="02020603050405020304" pitchFamily="18" charset="0"/>
          </a:endParaRPr>
        </a:p>
      </dgm:t>
    </dgm:pt>
    <dgm:pt modelId="{5A4A378A-2202-4A84-AC62-05F7F9A01A51}" type="parTrans" cxnId="{C7E007FF-85A5-47E6-B49C-D61B9ED7D37B}">
      <dgm:prSet custT="1"/>
      <dgm:spPr/>
      <dgm:t>
        <a:bodyPr/>
        <a:lstStyle/>
        <a:p>
          <a:endParaRPr lang="es-EC" sz="1800">
            <a:solidFill>
              <a:schemeClr val="tx1"/>
            </a:solidFill>
            <a:latin typeface="+mn-lt"/>
            <a:cs typeface="Times New Roman" panose="02020603050405020304" pitchFamily="18" charset="0"/>
          </a:endParaRPr>
        </a:p>
      </dgm:t>
    </dgm:pt>
    <dgm:pt modelId="{65254BB5-AE7A-4F02-9B8F-C5ED125F0944}" type="sibTrans" cxnId="{C7E007FF-85A5-47E6-B49C-D61B9ED7D37B}">
      <dgm:prSet/>
      <dgm:spPr/>
      <dgm:t>
        <a:bodyPr/>
        <a:lstStyle/>
        <a:p>
          <a:endParaRPr lang="es-EC" sz="1800">
            <a:solidFill>
              <a:schemeClr val="tx1"/>
            </a:solidFill>
            <a:latin typeface="+mn-lt"/>
            <a:cs typeface="Times New Roman" panose="02020603050405020304" pitchFamily="18" charset="0"/>
          </a:endParaRPr>
        </a:p>
      </dgm:t>
    </dgm:pt>
    <dgm:pt modelId="{CB5DFFBD-914D-4156-8DA8-37DB52A83BAE}" type="pres">
      <dgm:prSet presAssocID="{FF98659C-9450-422E-9381-7606CC815D28}" presName="diagram" presStyleCnt="0">
        <dgm:presLayoutVars>
          <dgm:chPref val="1"/>
          <dgm:dir/>
          <dgm:animOne val="branch"/>
          <dgm:animLvl val="lvl"/>
          <dgm:resizeHandles val="exact"/>
        </dgm:presLayoutVars>
      </dgm:prSet>
      <dgm:spPr/>
    </dgm:pt>
    <dgm:pt modelId="{A47EBFE3-E8BA-4C23-811D-22CF1E44920F}" type="pres">
      <dgm:prSet presAssocID="{AEFA9DA3-3A11-497B-A9A1-0B641DBC50EE}" presName="root1" presStyleCnt="0"/>
      <dgm:spPr/>
    </dgm:pt>
    <dgm:pt modelId="{8A96B358-9A39-4ACC-975D-D8EC99B6D870}" type="pres">
      <dgm:prSet presAssocID="{AEFA9DA3-3A11-497B-A9A1-0B641DBC50EE}" presName="LevelOneTextNode" presStyleLbl="node0" presStyleIdx="0" presStyleCnt="2" custScaleX="99855" custScaleY="89834" custLinFactNeighborX="21753" custLinFactNeighborY="-261">
        <dgm:presLayoutVars>
          <dgm:chPref val="3"/>
        </dgm:presLayoutVars>
      </dgm:prSet>
      <dgm:spPr>
        <a:xfrm>
          <a:off x="1116216" y="0"/>
          <a:ext cx="2195376" cy="987529"/>
        </a:xfrm>
        <a:prstGeom prst="roundRect">
          <a:avLst>
            <a:gd name="adj" fmla="val 10000"/>
          </a:avLst>
        </a:prstGeom>
      </dgm:spPr>
    </dgm:pt>
    <dgm:pt modelId="{6C28941A-1CF7-476C-A72E-8DD2B79B6E44}" type="pres">
      <dgm:prSet presAssocID="{AEFA9DA3-3A11-497B-A9A1-0B641DBC50EE}" presName="level2hierChild" presStyleCnt="0"/>
      <dgm:spPr/>
    </dgm:pt>
    <dgm:pt modelId="{9D25460D-D578-494E-BB92-417C6FB1BBB2}" type="pres">
      <dgm:prSet presAssocID="{C1F614A0-7D80-4C3D-9BD3-C03F644D3F0E}" presName="conn2-1" presStyleLbl="parChTrans1D2" presStyleIdx="0" presStyleCnt="6"/>
      <dgm:spPr/>
    </dgm:pt>
    <dgm:pt modelId="{1C4FE606-B5E9-4AAB-81BB-58C3BAADA526}" type="pres">
      <dgm:prSet presAssocID="{C1F614A0-7D80-4C3D-9BD3-C03F644D3F0E}" presName="connTx" presStyleLbl="parChTrans1D2" presStyleIdx="0" presStyleCnt="6"/>
      <dgm:spPr/>
    </dgm:pt>
    <dgm:pt modelId="{28FABAA9-7691-481A-8D8A-76AE67F7C5EC}" type="pres">
      <dgm:prSet presAssocID="{5CAB0708-D2E6-48CF-8F52-E0AE587E1C90}" presName="root2" presStyleCnt="0"/>
      <dgm:spPr/>
    </dgm:pt>
    <dgm:pt modelId="{3A69F732-69DC-4DCA-8813-16FCE070B337}" type="pres">
      <dgm:prSet presAssocID="{5CAB0708-D2E6-48CF-8F52-E0AE587E1C90}" presName="LevelTwoTextNode" presStyleLbl="node2" presStyleIdx="0" presStyleCnt="6" custScaleX="283569" custScaleY="55592">
        <dgm:presLayoutVars>
          <dgm:chPref val="3"/>
        </dgm:presLayoutVars>
      </dgm:prSet>
      <dgm:spPr>
        <a:xfrm>
          <a:off x="3712765" y="188794"/>
          <a:ext cx="6234447" cy="611113"/>
        </a:xfrm>
        <a:prstGeom prst="roundRect">
          <a:avLst>
            <a:gd name="adj" fmla="val 10000"/>
          </a:avLst>
        </a:prstGeom>
      </dgm:spPr>
    </dgm:pt>
    <dgm:pt modelId="{8EA1715D-2A9C-410A-B849-31826C7337D8}" type="pres">
      <dgm:prSet presAssocID="{5CAB0708-D2E6-48CF-8F52-E0AE587E1C90}" presName="level3hierChild" presStyleCnt="0"/>
      <dgm:spPr/>
    </dgm:pt>
    <dgm:pt modelId="{76BE05BE-2BDD-4F03-974E-322B36A28728}" type="pres">
      <dgm:prSet presAssocID="{6CE322FB-F76A-47E0-9E3F-D9C94112C3B1}" presName="root1" presStyleCnt="0"/>
      <dgm:spPr/>
    </dgm:pt>
    <dgm:pt modelId="{58944410-756A-4728-8BB9-017D4F16D1B4}" type="pres">
      <dgm:prSet presAssocID="{6CE322FB-F76A-47E0-9E3F-D9C94112C3B1}" presName="LevelOneTextNode" presStyleLbl="node0" presStyleIdx="1" presStyleCnt="2" custScaleX="99855" custScaleY="89834" custLinFactNeighborX="21753" custLinFactNeighborY="-6818">
        <dgm:presLayoutVars>
          <dgm:chPref val="3"/>
        </dgm:presLayoutVars>
      </dgm:prSet>
      <dgm:spPr>
        <a:xfrm>
          <a:off x="1116216" y="2253653"/>
          <a:ext cx="2195376" cy="987529"/>
        </a:xfrm>
        <a:prstGeom prst="roundRect">
          <a:avLst>
            <a:gd name="adj" fmla="val 10000"/>
          </a:avLst>
        </a:prstGeom>
      </dgm:spPr>
    </dgm:pt>
    <dgm:pt modelId="{41795727-4EBE-4741-A244-48A8ED42B78C}" type="pres">
      <dgm:prSet presAssocID="{6CE322FB-F76A-47E0-9E3F-D9C94112C3B1}" presName="level2hierChild" presStyleCnt="0"/>
      <dgm:spPr/>
    </dgm:pt>
    <dgm:pt modelId="{27138A1E-7327-4C5C-812D-0643DE93FE47}" type="pres">
      <dgm:prSet presAssocID="{32843C11-6CAC-4F1E-8362-3E334591305B}" presName="conn2-1" presStyleLbl="parChTrans1D2" presStyleIdx="1" presStyleCnt="6"/>
      <dgm:spPr/>
    </dgm:pt>
    <dgm:pt modelId="{E3F19AFE-E6FE-4765-9403-201A40F95B20}" type="pres">
      <dgm:prSet presAssocID="{32843C11-6CAC-4F1E-8362-3E334591305B}" presName="connTx" presStyleLbl="parChTrans1D2" presStyleIdx="1" presStyleCnt="6"/>
      <dgm:spPr/>
    </dgm:pt>
    <dgm:pt modelId="{51713B6F-844A-479A-8508-DA30376BCE67}" type="pres">
      <dgm:prSet presAssocID="{46CF5535-82F5-4FC5-91E1-5DCC30D12BCF}" presName="root2" presStyleCnt="0"/>
      <dgm:spPr/>
    </dgm:pt>
    <dgm:pt modelId="{3D00A5AE-17A3-408A-AA5F-660524F34333}" type="pres">
      <dgm:prSet presAssocID="{46CF5535-82F5-4FC5-91E1-5DCC30D12BCF}" presName="LevelTwoTextNode" presStyleLbl="node2" presStyleIdx="1" presStyleCnt="6" custScaleX="283569" custScaleY="55592">
        <dgm:presLayoutVars>
          <dgm:chPref val="3"/>
        </dgm:presLayoutVars>
      </dgm:prSet>
      <dgm:spPr>
        <a:xfrm>
          <a:off x="3712765" y="964799"/>
          <a:ext cx="6234447" cy="611113"/>
        </a:xfrm>
        <a:prstGeom prst="roundRect">
          <a:avLst>
            <a:gd name="adj" fmla="val 10000"/>
          </a:avLst>
        </a:prstGeom>
      </dgm:spPr>
    </dgm:pt>
    <dgm:pt modelId="{E0539854-355F-48F4-BCD0-E49EEC4C1950}" type="pres">
      <dgm:prSet presAssocID="{46CF5535-82F5-4FC5-91E1-5DCC30D12BCF}" presName="level3hierChild" presStyleCnt="0"/>
      <dgm:spPr/>
    </dgm:pt>
    <dgm:pt modelId="{D0697499-715B-49B5-8D07-EBC6C9261A8E}" type="pres">
      <dgm:prSet presAssocID="{3783F058-B0BB-4D0A-A777-692FB0C72772}" presName="conn2-1" presStyleLbl="parChTrans1D2" presStyleIdx="2" presStyleCnt="6"/>
      <dgm:spPr/>
    </dgm:pt>
    <dgm:pt modelId="{B00326B3-8C3E-41E2-B3D0-1B8A80C5B4AC}" type="pres">
      <dgm:prSet presAssocID="{3783F058-B0BB-4D0A-A777-692FB0C72772}" presName="connTx" presStyleLbl="parChTrans1D2" presStyleIdx="2" presStyleCnt="6"/>
      <dgm:spPr/>
    </dgm:pt>
    <dgm:pt modelId="{FF816261-9506-4E67-9AEA-2509753A02C8}" type="pres">
      <dgm:prSet presAssocID="{005C70B9-7C65-4789-BE79-9D1338411EAD}" presName="root2" presStyleCnt="0"/>
      <dgm:spPr/>
    </dgm:pt>
    <dgm:pt modelId="{9011D211-9000-4BAE-90E5-B73BC081F46A}" type="pres">
      <dgm:prSet presAssocID="{005C70B9-7C65-4789-BE79-9D1338411EAD}" presName="LevelTwoTextNode" presStyleLbl="node2" presStyleIdx="2" presStyleCnt="6" custScaleX="283569" custScaleY="55592">
        <dgm:presLayoutVars>
          <dgm:chPref val="3"/>
        </dgm:presLayoutVars>
      </dgm:prSet>
      <dgm:spPr>
        <a:xfrm>
          <a:off x="3712765" y="1740804"/>
          <a:ext cx="6234447" cy="611113"/>
        </a:xfrm>
        <a:prstGeom prst="roundRect">
          <a:avLst>
            <a:gd name="adj" fmla="val 10000"/>
          </a:avLst>
        </a:prstGeom>
      </dgm:spPr>
    </dgm:pt>
    <dgm:pt modelId="{791CB970-A66E-47AD-A523-E02BF2E10280}" type="pres">
      <dgm:prSet presAssocID="{005C70B9-7C65-4789-BE79-9D1338411EAD}" presName="level3hierChild" presStyleCnt="0"/>
      <dgm:spPr/>
    </dgm:pt>
    <dgm:pt modelId="{43C81110-5B9F-4BF6-99D8-4237DD20130B}" type="pres">
      <dgm:prSet presAssocID="{D0FDE822-D3CE-43CB-8C13-26F92CB44603}" presName="conn2-1" presStyleLbl="parChTrans1D2" presStyleIdx="3" presStyleCnt="6"/>
      <dgm:spPr/>
    </dgm:pt>
    <dgm:pt modelId="{9156E246-3DB5-4F05-B072-944C93EF8B42}" type="pres">
      <dgm:prSet presAssocID="{D0FDE822-D3CE-43CB-8C13-26F92CB44603}" presName="connTx" presStyleLbl="parChTrans1D2" presStyleIdx="3" presStyleCnt="6"/>
      <dgm:spPr/>
    </dgm:pt>
    <dgm:pt modelId="{8228E424-BACF-40A6-918C-36FADFD44FE4}" type="pres">
      <dgm:prSet presAssocID="{26EEE5C2-3EDC-4371-83B8-DD45FFF42F1A}" presName="root2" presStyleCnt="0"/>
      <dgm:spPr/>
    </dgm:pt>
    <dgm:pt modelId="{CE89C1F2-AA36-4B45-841B-18B0CB58D33A}" type="pres">
      <dgm:prSet presAssocID="{26EEE5C2-3EDC-4371-83B8-DD45FFF42F1A}" presName="LevelTwoTextNode" presStyleLbl="node2" presStyleIdx="3" presStyleCnt="6" custScaleX="283569" custScaleY="55592">
        <dgm:presLayoutVars>
          <dgm:chPref val="3"/>
        </dgm:presLayoutVars>
      </dgm:prSet>
      <dgm:spPr>
        <a:xfrm>
          <a:off x="3712765" y="2516810"/>
          <a:ext cx="6234447" cy="611113"/>
        </a:xfrm>
        <a:prstGeom prst="roundRect">
          <a:avLst>
            <a:gd name="adj" fmla="val 10000"/>
          </a:avLst>
        </a:prstGeom>
      </dgm:spPr>
    </dgm:pt>
    <dgm:pt modelId="{CE35DB82-6C3A-4906-9F46-C333EBD2C395}" type="pres">
      <dgm:prSet presAssocID="{26EEE5C2-3EDC-4371-83B8-DD45FFF42F1A}" presName="level3hierChild" presStyleCnt="0"/>
      <dgm:spPr/>
    </dgm:pt>
    <dgm:pt modelId="{41D854D3-151B-4DCF-B78E-7058A5A24E2E}" type="pres">
      <dgm:prSet presAssocID="{A0938402-B3F8-469C-B005-1E2B99468728}" presName="conn2-1" presStyleLbl="parChTrans1D2" presStyleIdx="4" presStyleCnt="6"/>
      <dgm:spPr/>
    </dgm:pt>
    <dgm:pt modelId="{9760D1A1-7B03-4A3B-916B-7492A7D91A67}" type="pres">
      <dgm:prSet presAssocID="{A0938402-B3F8-469C-B005-1E2B99468728}" presName="connTx" presStyleLbl="parChTrans1D2" presStyleIdx="4" presStyleCnt="6"/>
      <dgm:spPr/>
    </dgm:pt>
    <dgm:pt modelId="{11C0113C-CD54-42D7-A533-6F2312C0E9B7}" type="pres">
      <dgm:prSet presAssocID="{E5D56D54-4846-4A35-8189-C72D559913CE}" presName="root2" presStyleCnt="0"/>
      <dgm:spPr/>
    </dgm:pt>
    <dgm:pt modelId="{258DFBA7-FADE-4DFC-881E-85E80876DA0D}" type="pres">
      <dgm:prSet presAssocID="{E5D56D54-4846-4A35-8189-C72D559913CE}" presName="LevelTwoTextNode" presStyleLbl="node2" presStyleIdx="4" presStyleCnt="6" custScaleX="283569" custScaleY="55592">
        <dgm:presLayoutVars>
          <dgm:chPref val="3"/>
        </dgm:presLayoutVars>
      </dgm:prSet>
      <dgm:spPr>
        <a:xfrm>
          <a:off x="3712765" y="3292815"/>
          <a:ext cx="6234447" cy="611113"/>
        </a:xfrm>
        <a:prstGeom prst="roundRect">
          <a:avLst>
            <a:gd name="adj" fmla="val 10000"/>
          </a:avLst>
        </a:prstGeom>
      </dgm:spPr>
    </dgm:pt>
    <dgm:pt modelId="{FA68201B-D91B-4458-8A58-2D914675D2E4}" type="pres">
      <dgm:prSet presAssocID="{E5D56D54-4846-4A35-8189-C72D559913CE}" presName="level3hierChild" presStyleCnt="0"/>
      <dgm:spPr/>
    </dgm:pt>
    <dgm:pt modelId="{F05C34F1-1390-46AB-881A-17449E32DBF5}" type="pres">
      <dgm:prSet presAssocID="{5A4A378A-2202-4A84-AC62-05F7F9A01A51}" presName="conn2-1" presStyleLbl="parChTrans1D2" presStyleIdx="5" presStyleCnt="6"/>
      <dgm:spPr/>
    </dgm:pt>
    <dgm:pt modelId="{7308F9F3-EDA5-4101-A8E1-F2289CE328C3}" type="pres">
      <dgm:prSet presAssocID="{5A4A378A-2202-4A84-AC62-05F7F9A01A51}" presName="connTx" presStyleLbl="parChTrans1D2" presStyleIdx="5" presStyleCnt="6"/>
      <dgm:spPr/>
    </dgm:pt>
    <dgm:pt modelId="{50BAE9E9-A4A8-42BB-86A3-B077694631C1}" type="pres">
      <dgm:prSet presAssocID="{3CAAA528-D413-4041-A37F-782C08563B88}" presName="root2" presStyleCnt="0"/>
      <dgm:spPr/>
    </dgm:pt>
    <dgm:pt modelId="{063E01B3-B277-4536-A5C3-A0E1550F0870}" type="pres">
      <dgm:prSet presAssocID="{3CAAA528-D413-4041-A37F-782C08563B88}" presName="LevelTwoTextNode" presStyleLbl="node2" presStyleIdx="5" presStyleCnt="6" custScaleX="283569" custScaleY="55592">
        <dgm:presLayoutVars>
          <dgm:chPref val="3"/>
        </dgm:presLayoutVars>
      </dgm:prSet>
      <dgm:spPr>
        <a:xfrm>
          <a:off x="3712765" y="4068820"/>
          <a:ext cx="6234447" cy="611113"/>
        </a:xfrm>
        <a:prstGeom prst="roundRect">
          <a:avLst>
            <a:gd name="adj" fmla="val 10000"/>
          </a:avLst>
        </a:prstGeom>
      </dgm:spPr>
    </dgm:pt>
    <dgm:pt modelId="{EEFF6092-B1A5-4D60-9467-73761C7B13DD}" type="pres">
      <dgm:prSet presAssocID="{3CAAA528-D413-4041-A37F-782C08563B88}" presName="level3hierChild" presStyleCnt="0"/>
      <dgm:spPr/>
    </dgm:pt>
  </dgm:ptLst>
  <dgm:cxnLst>
    <dgm:cxn modelId="{1E032919-D429-485D-84A4-F487C1AD46CB}" srcId="{FF98659C-9450-422E-9381-7606CC815D28}" destId="{6CE322FB-F76A-47E0-9E3F-D9C94112C3B1}" srcOrd="1" destOrd="0" parTransId="{15D662FA-F673-488F-AD80-CC13793425ED}" sibTransId="{4C40842F-F0DE-484B-95E1-9E6B2F5E8BC0}"/>
    <dgm:cxn modelId="{64BFBD1B-D68B-41DE-B568-716E32C8691D}" type="presOf" srcId="{3783F058-B0BB-4D0A-A777-692FB0C72772}" destId="{D0697499-715B-49B5-8D07-EBC6C9261A8E}" srcOrd="0" destOrd="0" presId="urn:microsoft.com/office/officeart/2005/8/layout/hierarchy2"/>
    <dgm:cxn modelId="{54C69D1C-74A8-4924-B48A-E07E59F5F352}" srcId="{6CE322FB-F76A-47E0-9E3F-D9C94112C3B1}" destId="{46CF5535-82F5-4FC5-91E1-5DCC30D12BCF}" srcOrd="0" destOrd="0" parTransId="{32843C11-6CAC-4F1E-8362-3E334591305B}" sibTransId="{6667B034-AE46-4F1F-9C13-22986EDED459}"/>
    <dgm:cxn modelId="{27744C2D-5858-4782-9DDC-54D36F819BAE}" type="presOf" srcId="{5CAB0708-D2E6-48CF-8F52-E0AE587E1C90}" destId="{3A69F732-69DC-4DCA-8813-16FCE070B337}" srcOrd="0" destOrd="0" presId="urn:microsoft.com/office/officeart/2005/8/layout/hierarchy2"/>
    <dgm:cxn modelId="{37C1E435-FDFD-4B09-B9FE-0E7F84422C8F}" type="presOf" srcId="{A0938402-B3F8-469C-B005-1E2B99468728}" destId="{9760D1A1-7B03-4A3B-916B-7492A7D91A67}" srcOrd="1" destOrd="0" presId="urn:microsoft.com/office/officeart/2005/8/layout/hierarchy2"/>
    <dgm:cxn modelId="{BC238B3D-B2FE-4077-A1B4-27BA3D64BD7F}" srcId="{AEFA9DA3-3A11-497B-A9A1-0B641DBC50EE}" destId="{5CAB0708-D2E6-48CF-8F52-E0AE587E1C90}" srcOrd="0" destOrd="0" parTransId="{C1F614A0-7D80-4C3D-9BD3-C03F644D3F0E}" sibTransId="{8802617A-0226-4618-A136-24F062F4ABB1}"/>
    <dgm:cxn modelId="{A042F65E-FABA-45DD-B67B-1E47C524D5AA}" type="presOf" srcId="{D0FDE822-D3CE-43CB-8C13-26F92CB44603}" destId="{9156E246-3DB5-4F05-B072-944C93EF8B42}" srcOrd="1" destOrd="0" presId="urn:microsoft.com/office/officeart/2005/8/layout/hierarchy2"/>
    <dgm:cxn modelId="{24028663-195B-4FBB-851B-30EE97430BD9}" type="presOf" srcId="{A0938402-B3F8-469C-B005-1E2B99468728}" destId="{41D854D3-151B-4DCF-B78E-7058A5A24E2E}" srcOrd="0" destOrd="0" presId="urn:microsoft.com/office/officeart/2005/8/layout/hierarchy2"/>
    <dgm:cxn modelId="{5E7D5365-C502-4E27-90C0-E4B0D1A253C8}" type="presOf" srcId="{D0FDE822-D3CE-43CB-8C13-26F92CB44603}" destId="{43C81110-5B9F-4BF6-99D8-4237DD20130B}" srcOrd="0" destOrd="0" presId="urn:microsoft.com/office/officeart/2005/8/layout/hierarchy2"/>
    <dgm:cxn modelId="{5F1E0568-BFE4-4DAC-BBEA-69AC6B49A6A5}" type="presOf" srcId="{AEFA9DA3-3A11-497B-A9A1-0B641DBC50EE}" destId="{8A96B358-9A39-4ACC-975D-D8EC99B6D870}" srcOrd="0" destOrd="0" presId="urn:microsoft.com/office/officeart/2005/8/layout/hierarchy2"/>
    <dgm:cxn modelId="{718AFB6E-0124-4E0B-BA30-67C7733F1509}" type="presOf" srcId="{32843C11-6CAC-4F1E-8362-3E334591305B}" destId="{27138A1E-7327-4C5C-812D-0643DE93FE47}" srcOrd="0" destOrd="0" presId="urn:microsoft.com/office/officeart/2005/8/layout/hierarchy2"/>
    <dgm:cxn modelId="{848A9875-040B-42D4-B1C3-8FCAAB2C19AB}" type="presOf" srcId="{FF98659C-9450-422E-9381-7606CC815D28}" destId="{CB5DFFBD-914D-4156-8DA8-37DB52A83BAE}" srcOrd="0" destOrd="0" presId="urn:microsoft.com/office/officeart/2005/8/layout/hierarchy2"/>
    <dgm:cxn modelId="{F003A28C-9632-4937-9D0C-DA3615A236CD}" type="presOf" srcId="{3CAAA528-D413-4041-A37F-782C08563B88}" destId="{063E01B3-B277-4536-A5C3-A0E1550F0870}" srcOrd="0" destOrd="0" presId="urn:microsoft.com/office/officeart/2005/8/layout/hierarchy2"/>
    <dgm:cxn modelId="{52B3AB8F-1CF8-4994-8BC8-916B8A2E79D7}" type="presOf" srcId="{46CF5535-82F5-4FC5-91E1-5DCC30D12BCF}" destId="{3D00A5AE-17A3-408A-AA5F-660524F34333}" srcOrd="0" destOrd="0" presId="urn:microsoft.com/office/officeart/2005/8/layout/hierarchy2"/>
    <dgm:cxn modelId="{F9B7B296-9B92-42AD-817D-614F94E5D1CF}" srcId="{6CE322FB-F76A-47E0-9E3F-D9C94112C3B1}" destId="{005C70B9-7C65-4789-BE79-9D1338411EAD}" srcOrd="1" destOrd="0" parTransId="{3783F058-B0BB-4D0A-A777-692FB0C72772}" sibTransId="{3E038C9D-F214-4283-A380-10EF3EA6F356}"/>
    <dgm:cxn modelId="{C4A9BA96-6D9C-4B97-B642-200DEBCA09BC}" type="presOf" srcId="{005C70B9-7C65-4789-BE79-9D1338411EAD}" destId="{9011D211-9000-4BAE-90E5-B73BC081F46A}" srcOrd="0" destOrd="0" presId="urn:microsoft.com/office/officeart/2005/8/layout/hierarchy2"/>
    <dgm:cxn modelId="{A6595E9A-E986-490A-B599-913B6216FC0D}" srcId="{6CE322FB-F76A-47E0-9E3F-D9C94112C3B1}" destId="{E5D56D54-4846-4A35-8189-C72D559913CE}" srcOrd="3" destOrd="0" parTransId="{A0938402-B3F8-469C-B005-1E2B99468728}" sibTransId="{D6787B6D-F8EA-4505-ABCA-E528B02C2326}"/>
    <dgm:cxn modelId="{31D7FCA4-F242-42FF-88BD-2403C096C851}" type="presOf" srcId="{6CE322FB-F76A-47E0-9E3F-D9C94112C3B1}" destId="{58944410-756A-4728-8BB9-017D4F16D1B4}" srcOrd="0" destOrd="0" presId="urn:microsoft.com/office/officeart/2005/8/layout/hierarchy2"/>
    <dgm:cxn modelId="{893D7EBB-2CD3-4E57-BB64-3439B1B33027}" type="presOf" srcId="{E5D56D54-4846-4A35-8189-C72D559913CE}" destId="{258DFBA7-FADE-4DFC-881E-85E80876DA0D}" srcOrd="0" destOrd="0" presId="urn:microsoft.com/office/officeart/2005/8/layout/hierarchy2"/>
    <dgm:cxn modelId="{06C7F7C2-A6D5-433A-889A-096093982FF4}" srcId="{6CE322FB-F76A-47E0-9E3F-D9C94112C3B1}" destId="{26EEE5C2-3EDC-4371-83B8-DD45FFF42F1A}" srcOrd="2" destOrd="0" parTransId="{D0FDE822-D3CE-43CB-8C13-26F92CB44603}" sibTransId="{C6F42FA8-39A5-432D-A482-0FC14F3559B6}"/>
    <dgm:cxn modelId="{4AB275C6-11FF-4A5D-9626-69F92ED1143B}" type="presOf" srcId="{26EEE5C2-3EDC-4371-83B8-DD45FFF42F1A}" destId="{CE89C1F2-AA36-4B45-841B-18B0CB58D33A}" srcOrd="0" destOrd="0" presId="urn:microsoft.com/office/officeart/2005/8/layout/hierarchy2"/>
    <dgm:cxn modelId="{B48750CB-29D5-44FA-87A4-90E909273E82}" type="presOf" srcId="{5A4A378A-2202-4A84-AC62-05F7F9A01A51}" destId="{7308F9F3-EDA5-4101-A8E1-F2289CE328C3}" srcOrd="1" destOrd="0" presId="urn:microsoft.com/office/officeart/2005/8/layout/hierarchy2"/>
    <dgm:cxn modelId="{63D4C6D5-D117-4581-87AA-8721DD583E13}" type="presOf" srcId="{5A4A378A-2202-4A84-AC62-05F7F9A01A51}" destId="{F05C34F1-1390-46AB-881A-17449E32DBF5}" srcOrd="0" destOrd="0" presId="urn:microsoft.com/office/officeart/2005/8/layout/hierarchy2"/>
    <dgm:cxn modelId="{D150EFDE-6944-4D0A-A1B8-309C87316B7F}" type="presOf" srcId="{32843C11-6CAC-4F1E-8362-3E334591305B}" destId="{E3F19AFE-E6FE-4765-9403-201A40F95B20}" srcOrd="1" destOrd="0" presId="urn:microsoft.com/office/officeart/2005/8/layout/hierarchy2"/>
    <dgm:cxn modelId="{2B7B7EE8-4DC2-4F7F-9FAC-1EBC6F3F9248}" type="presOf" srcId="{C1F614A0-7D80-4C3D-9BD3-C03F644D3F0E}" destId="{9D25460D-D578-494E-BB92-417C6FB1BBB2}" srcOrd="0" destOrd="0" presId="urn:microsoft.com/office/officeart/2005/8/layout/hierarchy2"/>
    <dgm:cxn modelId="{3916BEED-6170-4E7F-99BB-00532E0B8D1E}" type="presOf" srcId="{C1F614A0-7D80-4C3D-9BD3-C03F644D3F0E}" destId="{1C4FE606-B5E9-4AAB-81BB-58C3BAADA526}" srcOrd="1" destOrd="0" presId="urn:microsoft.com/office/officeart/2005/8/layout/hierarchy2"/>
    <dgm:cxn modelId="{71D2E8EF-082E-4BA8-B113-76F99ED3000A}" type="presOf" srcId="{3783F058-B0BB-4D0A-A777-692FB0C72772}" destId="{B00326B3-8C3E-41E2-B3D0-1B8A80C5B4AC}" srcOrd="1" destOrd="0" presId="urn:microsoft.com/office/officeart/2005/8/layout/hierarchy2"/>
    <dgm:cxn modelId="{E0C10EF3-D8F2-4087-BCD1-1DB9DB0C0E27}" srcId="{FF98659C-9450-422E-9381-7606CC815D28}" destId="{AEFA9DA3-3A11-497B-A9A1-0B641DBC50EE}" srcOrd="0" destOrd="0" parTransId="{C71D7B69-7787-4147-A9D7-C49F5969A240}" sibTransId="{483F1D88-9BD8-41C9-BBC8-6EF9B55B1526}"/>
    <dgm:cxn modelId="{C7E007FF-85A5-47E6-B49C-D61B9ED7D37B}" srcId="{6CE322FB-F76A-47E0-9E3F-D9C94112C3B1}" destId="{3CAAA528-D413-4041-A37F-782C08563B88}" srcOrd="4" destOrd="0" parTransId="{5A4A378A-2202-4A84-AC62-05F7F9A01A51}" sibTransId="{65254BB5-AE7A-4F02-9B8F-C5ED125F0944}"/>
    <dgm:cxn modelId="{8E4C17BC-10F4-485B-A8C8-0617B7F42FCD}" type="presParOf" srcId="{CB5DFFBD-914D-4156-8DA8-37DB52A83BAE}" destId="{A47EBFE3-E8BA-4C23-811D-22CF1E44920F}" srcOrd="0" destOrd="0" presId="urn:microsoft.com/office/officeart/2005/8/layout/hierarchy2"/>
    <dgm:cxn modelId="{C7E9B87F-029A-4D49-BEE4-1AE0753ED629}" type="presParOf" srcId="{A47EBFE3-E8BA-4C23-811D-22CF1E44920F}" destId="{8A96B358-9A39-4ACC-975D-D8EC99B6D870}" srcOrd="0" destOrd="0" presId="urn:microsoft.com/office/officeart/2005/8/layout/hierarchy2"/>
    <dgm:cxn modelId="{0B23ADC5-63EB-4774-A149-1FE4842E1EC9}" type="presParOf" srcId="{A47EBFE3-E8BA-4C23-811D-22CF1E44920F}" destId="{6C28941A-1CF7-476C-A72E-8DD2B79B6E44}" srcOrd="1" destOrd="0" presId="urn:microsoft.com/office/officeart/2005/8/layout/hierarchy2"/>
    <dgm:cxn modelId="{80BF2D58-EC71-4DA3-BF5D-FA1E44E445BA}" type="presParOf" srcId="{6C28941A-1CF7-476C-A72E-8DD2B79B6E44}" destId="{9D25460D-D578-494E-BB92-417C6FB1BBB2}" srcOrd="0" destOrd="0" presId="urn:microsoft.com/office/officeart/2005/8/layout/hierarchy2"/>
    <dgm:cxn modelId="{A3B92E85-B39C-4A03-A8C6-EF60E9429032}" type="presParOf" srcId="{9D25460D-D578-494E-BB92-417C6FB1BBB2}" destId="{1C4FE606-B5E9-4AAB-81BB-58C3BAADA526}" srcOrd="0" destOrd="0" presId="urn:microsoft.com/office/officeart/2005/8/layout/hierarchy2"/>
    <dgm:cxn modelId="{D4580FCA-F5ED-4F7A-827E-9A1D958920EC}" type="presParOf" srcId="{6C28941A-1CF7-476C-A72E-8DD2B79B6E44}" destId="{28FABAA9-7691-481A-8D8A-76AE67F7C5EC}" srcOrd="1" destOrd="0" presId="urn:microsoft.com/office/officeart/2005/8/layout/hierarchy2"/>
    <dgm:cxn modelId="{0D43ACC2-3E8E-451A-B5B9-88936D858C02}" type="presParOf" srcId="{28FABAA9-7691-481A-8D8A-76AE67F7C5EC}" destId="{3A69F732-69DC-4DCA-8813-16FCE070B337}" srcOrd="0" destOrd="0" presId="urn:microsoft.com/office/officeart/2005/8/layout/hierarchy2"/>
    <dgm:cxn modelId="{B43E7DDF-7B05-4086-8F70-354432E7768D}" type="presParOf" srcId="{28FABAA9-7691-481A-8D8A-76AE67F7C5EC}" destId="{8EA1715D-2A9C-410A-B849-31826C7337D8}" srcOrd="1" destOrd="0" presId="urn:microsoft.com/office/officeart/2005/8/layout/hierarchy2"/>
    <dgm:cxn modelId="{6C5E90CA-69FC-40B7-A5C4-D5EC185E81DD}" type="presParOf" srcId="{CB5DFFBD-914D-4156-8DA8-37DB52A83BAE}" destId="{76BE05BE-2BDD-4F03-974E-322B36A28728}" srcOrd="1" destOrd="0" presId="urn:microsoft.com/office/officeart/2005/8/layout/hierarchy2"/>
    <dgm:cxn modelId="{097C3513-C109-40D6-A54B-8F438439FCF9}" type="presParOf" srcId="{76BE05BE-2BDD-4F03-974E-322B36A28728}" destId="{58944410-756A-4728-8BB9-017D4F16D1B4}" srcOrd="0" destOrd="0" presId="urn:microsoft.com/office/officeart/2005/8/layout/hierarchy2"/>
    <dgm:cxn modelId="{544FF920-C4A9-45F6-8823-73F67A94CD3D}" type="presParOf" srcId="{76BE05BE-2BDD-4F03-974E-322B36A28728}" destId="{41795727-4EBE-4741-A244-48A8ED42B78C}" srcOrd="1" destOrd="0" presId="urn:microsoft.com/office/officeart/2005/8/layout/hierarchy2"/>
    <dgm:cxn modelId="{3CC98D5D-F543-4009-9152-D39C93F00223}" type="presParOf" srcId="{41795727-4EBE-4741-A244-48A8ED42B78C}" destId="{27138A1E-7327-4C5C-812D-0643DE93FE47}" srcOrd="0" destOrd="0" presId="urn:microsoft.com/office/officeart/2005/8/layout/hierarchy2"/>
    <dgm:cxn modelId="{EA786C9A-81BD-4EF6-A5A5-43E264D36AC7}" type="presParOf" srcId="{27138A1E-7327-4C5C-812D-0643DE93FE47}" destId="{E3F19AFE-E6FE-4765-9403-201A40F95B20}" srcOrd="0" destOrd="0" presId="urn:microsoft.com/office/officeart/2005/8/layout/hierarchy2"/>
    <dgm:cxn modelId="{4DC588EC-E7A1-400E-AE85-84514CA40582}" type="presParOf" srcId="{41795727-4EBE-4741-A244-48A8ED42B78C}" destId="{51713B6F-844A-479A-8508-DA30376BCE67}" srcOrd="1" destOrd="0" presId="urn:microsoft.com/office/officeart/2005/8/layout/hierarchy2"/>
    <dgm:cxn modelId="{41E3799C-755B-4412-900C-39A80AAA7FA4}" type="presParOf" srcId="{51713B6F-844A-479A-8508-DA30376BCE67}" destId="{3D00A5AE-17A3-408A-AA5F-660524F34333}" srcOrd="0" destOrd="0" presId="urn:microsoft.com/office/officeart/2005/8/layout/hierarchy2"/>
    <dgm:cxn modelId="{B0CFA95D-34A1-4A12-A833-E1157601DC79}" type="presParOf" srcId="{51713B6F-844A-479A-8508-DA30376BCE67}" destId="{E0539854-355F-48F4-BCD0-E49EEC4C1950}" srcOrd="1" destOrd="0" presId="urn:microsoft.com/office/officeart/2005/8/layout/hierarchy2"/>
    <dgm:cxn modelId="{97B8CCC9-97D5-4D38-8E27-0FC140A75AA6}" type="presParOf" srcId="{41795727-4EBE-4741-A244-48A8ED42B78C}" destId="{D0697499-715B-49B5-8D07-EBC6C9261A8E}" srcOrd="2" destOrd="0" presId="urn:microsoft.com/office/officeart/2005/8/layout/hierarchy2"/>
    <dgm:cxn modelId="{8E85DA2F-7FAE-40FE-8CB0-740A4BC37E6C}" type="presParOf" srcId="{D0697499-715B-49B5-8D07-EBC6C9261A8E}" destId="{B00326B3-8C3E-41E2-B3D0-1B8A80C5B4AC}" srcOrd="0" destOrd="0" presId="urn:microsoft.com/office/officeart/2005/8/layout/hierarchy2"/>
    <dgm:cxn modelId="{E7DE5350-80C4-40C1-A0D2-51A58864AFC1}" type="presParOf" srcId="{41795727-4EBE-4741-A244-48A8ED42B78C}" destId="{FF816261-9506-4E67-9AEA-2509753A02C8}" srcOrd="3" destOrd="0" presId="urn:microsoft.com/office/officeart/2005/8/layout/hierarchy2"/>
    <dgm:cxn modelId="{8BA4816D-8ECA-4378-90DD-70DA78903490}" type="presParOf" srcId="{FF816261-9506-4E67-9AEA-2509753A02C8}" destId="{9011D211-9000-4BAE-90E5-B73BC081F46A}" srcOrd="0" destOrd="0" presId="urn:microsoft.com/office/officeart/2005/8/layout/hierarchy2"/>
    <dgm:cxn modelId="{9DFC1D81-AEC6-447E-8E6C-DD418BD2018D}" type="presParOf" srcId="{FF816261-9506-4E67-9AEA-2509753A02C8}" destId="{791CB970-A66E-47AD-A523-E02BF2E10280}" srcOrd="1" destOrd="0" presId="urn:microsoft.com/office/officeart/2005/8/layout/hierarchy2"/>
    <dgm:cxn modelId="{D69159F6-BF5F-4F68-9E1F-A2DB09C707D2}" type="presParOf" srcId="{41795727-4EBE-4741-A244-48A8ED42B78C}" destId="{43C81110-5B9F-4BF6-99D8-4237DD20130B}" srcOrd="4" destOrd="0" presId="urn:microsoft.com/office/officeart/2005/8/layout/hierarchy2"/>
    <dgm:cxn modelId="{A043A1BD-6A1A-47D2-988F-A5B87228FF82}" type="presParOf" srcId="{43C81110-5B9F-4BF6-99D8-4237DD20130B}" destId="{9156E246-3DB5-4F05-B072-944C93EF8B42}" srcOrd="0" destOrd="0" presId="urn:microsoft.com/office/officeart/2005/8/layout/hierarchy2"/>
    <dgm:cxn modelId="{C3527CC7-9C7A-4233-90EB-71D2169670AC}" type="presParOf" srcId="{41795727-4EBE-4741-A244-48A8ED42B78C}" destId="{8228E424-BACF-40A6-918C-36FADFD44FE4}" srcOrd="5" destOrd="0" presId="urn:microsoft.com/office/officeart/2005/8/layout/hierarchy2"/>
    <dgm:cxn modelId="{E761E9EC-899F-4746-8151-0963B1C27E83}" type="presParOf" srcId="{8228E424-BACF-40A6-918C-36FADFD44FE4}" destId="{CE89C1F2-AA36-4B45-841B-18B0CB58D33A}" srcOrd="0" destOrd="0" presId="urn:microsoft.com/office/officeart/2005/8/layout/hierarchy2"/>
    <dgm:cxn modelId="{2F4CCEF4-CF18-4EAE-860A-D857E7A10FEF}" type="presParOf" srcId="{8228E424-BACF-40A6-918C-36FADFD44FE4}" destId="{CE35DB82-6C3A-4906-9F46-C333EBD2C395}" srcOrd="1" destOrd="0" presId="urn:microsoft.com/office/officeart/2005/8/layout/hierarchy2"/>
    <dgm:cxn modelId="{C3D03D20-1546-4D81-82DD-40E4D8E47122}" type="presParOf" srcId="{41795727-4EBE-4741-A244-48A8ED42B78C}" destId="{41D854D3-151B-4DCF-B78E-7058A5A24E2E}" srcOrd="6" destOrd="0" presId="urn:microsoft.com/office/officeart/2005/8/layout/hierarchy2"/>
    <dgm:cxn modelId="{E41CE252-4776-47F9-85EE-55F5FB95E3C0}" type="presParOf" srcId="{41D854D3-151B-4DCF-B78E-7058A5A24E2E}" destId="{9760D1A1-7B03-4A3B-916B-7492A7D91A67}" srcOrd="0" destOrd="0" presId="urn:microsoft.com/office/officeart/2005/8/layout/hierarchy2"/>
    <dgm:cxn modelId="{BC530F54-964A-467B-8220-48C7FB7A0741}" type="presParOf" srcId="{41795727-4EBE-4741-A244-48A8ED42B78C}" destId="{11C0113C-CD54-42D7-A533-6F2312C0E9B7}" srcOrd="7" destOrd="0" presId="urn:microsoft.com/office/officeart/2005/8/layout/hierarchy2"/>
    <dgm:cxn modelId="{6991ADE1-7604-49D0-8169-D1AA11BF1BF8}" type="presParOf" srcId="{11C0113C-CD54-42D7-A533-6F2312C0E9B7}" destId="{258DFBA7-FADE-4DFC-881E-85E80876DA0D}" srcOrd="0" destOrd="0" presId="urn:microsoft.com/office/officeart/2005/8/layout/hierarchy2"/>
    <dgm:cxn modelId="{EDE1C8C5-CE78-4E07-9698-B67AAC514B5C}" type="presParOf" srcId="{11C0113C-CD54-42D7-A533-6F2312C0E9B7}" destId="{FA68201B-D91B-4458-8A58-2D914675D2E4}" srcOrd="1" destOrd="0" presId="urn:microsoft.com/office/officeart/2005/8/layout/hierarchy2"/>
    <dgm:cxn modelId="{B16FCF9B-C2E7-4BA1-BE0E-37C3110CD567}" type="presParOf" srcId="{41795727-4EBE-4741-A244-48A8ED42B78C}" destId="{F05C34F1-1390-46AB-881A-17449E32DBF5}" srcOrd="8" destOrd="0" presId="urn:microsoft.com/office/officeart/2005/8/layout/hierarchy2"/>
    <dgm:cxn modelId="{053545D2-EC53-4CF7-BBF3-C04B76E06950}" type="presParOf" srcId="{F05C34F1-1390-46AB-881A-17449E32DBF5}" destId="{7308F9F3-EDA5-4101-A8E1-F2289CE328C3}" srcOrd="0" destOrd="0" presId="urn:microsoft.com/office/officeart/2005/8/layout/hierarchy2"/>
    <dgm:cxn modelId="{01C28E9B-E1BA-420B-BCFE-B57C9DFCC66E}" type="presParOf" srcId="{41795727-4EBE-4741-A244-48A8ED42B78C}" destId="{50BAE9E9-A4A8-42BB-86A3-B077694631C1}" srcOrd="9" destOrd="0" presId="urn:microsoft.com/office/officeart/2005/8/layout/hierarchy2"/>
    <dgm:cxn modelId="{32E70D0D-69D3-4F6F-AE25-59C479007576}" type="presParOf" srcId="{50BAE9E9-A4A8-42BB-86A3-B077694631C1}" destId="{063E01B3-B277-4536-A5C3-A0E1550F0870}" srcOrd="0" destOrd="0" presId="urn:microsoft.com/office/officeart/2005/8/layout/hierarchy2"/>
    <dgm:cxn modelId="{9172BF91-4BD5-4A22-B74D-6CCEC2057089}" type="presParOf" srcId="{50BAE9E9-A4A8-42BB-86A3-B077694631C1}" destId="{EEFF6092-B1A5-4D60-9467-73761C7B13D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19AE9874-E7F4-4526-A9DC-9FB14E10EBBB}" type="doc">
      <dgm:prSet loTypeId="urn:microsoft.com/office/officeart/2005/8/layout/vList4" loCatId="list" qsTypeId="urn:microsoft.com/office/officeart/2005/8/quickstyle/simple2" qsCatId="simple" csTypeId="urn:microsoft.com/office/officeart/2005/8/colors/accent3_3" csCatId="accent3" phldr="1"/>
      <dgm:spPr/>
      <dgm:t>
        <a:bodyPr/>
        <a:lstStyle/>
        <a:p>
          <a:endParaRPr lang="es-EC"/>
        </a:p>
      </dgm:t>
    </dgm:pt>
    <dgm:pt modelId="{9509292E-A00F-441C-9FDD-0194C27CF2CC}">
      <dgm:prSet phldrT="[Texto]" custT="1"/>
      <dgm:spPr/>
      <dgm:t>
        <a:bodyPr/>
        <a:lstStyle/>
        <a:p>
          <a:pPr algn="l"/>
          <a:r>
            <a:rPr lang="es-EC" sz="2800" b="1" dirty="0">
              <a:solidFill>
                <a:schemeClr val="tx1"/>
              </a:solidFill>
              <a:latin typeface="Times New Roman" panose="02020603050405020304" pitchFamily="18" charset="0"/>
              <a:cs typeface="Times New Roman" panose="02020603050405020304" pitchFamily="18" charset="0"/>
            </a:rPr>
            <a:t>Procedimiento</a:t>
          </a:r>
        </a:p>
      </dgm:t>
    </dgm:pt>
    <dgm:pt modelId="{47D419D6-2EC2-4EFF-A025-F39E3F394ED9}" type="parTrans" cxnId="{2F57DB4C-99BC-4F31-9733-F0D0FC141C82}">
      <dgm:prSet/>
      <dgm:spPr/>
      <dgm:t>
        <a:bodyPr/>
        <a:lstStyle/>
        <a:p>
          <a:endParaRPr lang="es-EC">
            <a:solidFill>
              <a:schemeClr val="tx1"/>
            </a:solidFill>
          </a:endParaRPr>
        </a:p>
      </dgm:t>
    </dgm:pt>
    <dgm:pt modelId="{E98D2C60-E1C1-459A-BFA3-8B9734A6AB3B}" type="sibTrans" cxnId="{2F57DB4C-99BC-4F31-9733-F0D0FC141C82}">
      <dgm:prSet/>
      <dgm:spPr/>
      <dgm:t>
        <a:bodyPr/>
        <a:lstStyle/>
        <a:p>
          <a:endParaRPr lang="es-EC">
            <a:solidFill>
              <a:schemeClr val="tx1"/>
            </a:solidFill>
          </a:endParaRPr>
        </a:p>
      </dgm:t>
    </dgm:pt>
    <dgm:pt modelId="{467EBA34-A8E7-4EFA-849C-4EACDD5B0224}">
      <dgm:prSet phldrT="[Texto]" custT="1"/>
      <dgm:spPr/>
      <dgm:t>
        <a:bodyPr/>
        <a:lstStyle/>
        <a:p>
          <a:pPr algn="just"/>
          <a:r>
            <a:rPr lang="es-EC" sz="1800" dirty="0">
              <a:solidFill>
                <a:schemeClr val="tx1"/>
              </a:solidFill>
              <a:latin typeface="+mn-lt"/>
            </a:rPr>
            <a:t>Investigación de campo para la recolección de datos primarios en las instituciones del sector público del cantón Santa Cruz, provincia de Galápagos.</a:t>
          </a:r>
        </a:p>
      </dgm:t>
    </dgm:pt>
    <dgm:pt modelId="{A9BF0705-B6ED-400C-8AEA-B454303A2039}" type="parTrans" cxnId="{AC714C32-8833-4C1A-AD41-9637E6999F0E}">
      <dgm:prSet/>
      <dgm:spPr/>
      <dgm:t>
        <a:bodyPr/>
        <a:lstStyle/>
        <a:p>
          <a:endParaRPr lang="es-EC">
            <a:solidFill>
              <a:schemeClr val="tx1"/>
            </a:solidFill>
          </a:endParaRPr>
        </a:p>
      </dgm:t>
    </dgm:pt>
    <dgm:pt modelId="{B3541511-A09D-4B9B-92A3-0E79EB7A467C}" type="sibTrans" cxnId="{AC714C32-8833-4C1A-AD41-9637E6999F0E}">
      <dgm:prSet/>
      <dgm:spPr/>
      <dgm:t>
        <a:bodyPr/>
        <a:lstStyle/>
        <a:p>
          <a:endParaRPr lang="es-EC">
            <a:solidFill>
              <a:schemeClr val="tx1"/>
            </a:solidFill>
          </a:endParaRPr>
        </a:p>
      </dgm:t>
    </dgm:pt>
    <dgm:pt modelId="{BB409C22-BD41-4570-9914-A3FD14F82853}">
      <dgm:prSet phldrT="[Texto]" custT="1"/>
      <dgm:spPr/>
      <dgm:t>
        <a:bodyPr/>
        <a:lstStyle/>
        <a:p>
          <a:pPr algn="l"/>
          <a:r>
            <a:rPr lang="es-EC" sz="2000" b="1" dirty="0">
              <a:solidFill>
                <a:schemeClr val="tx1"/>
              </a:solidFill>
            </a:rPr>
            <a:t> </a:t>
          </a:r>
          <a:r>
            <a:rPr lang="es-EC" sz="2400" b="1" dirty="0">
              <a:solidFill>
                <a:schemeClr val="tx1"/>
              </a:solidFill>
            </a:rPr>
            <a:t>Herramienta</a:t>
          </a:r>
        </a:p>
      </dgm:t>
    </dgm:pt>
    <dgm:pt modelId="{F77C5787-BB43-4BC1-B559-9BC36733F3D7}" type="parTrans" cxnId="{21979F38-E84B-4680-BD54-D4CAC7CA5039}">
      <dgm:prSet/>
      <dgm:spPr/>
      <dgm:t>
        <a:bodyPr/>
        <a:lstStyle/>
        <a:p>
          <a:endParaRPr lang="es-EC">
            <a:solidFill>
              <a:schemeClr val="tx1"/>
            </a:solidFill>
          </a:endParaRPr>
        </a:p>
      </dgm:t>
    </dgm:pt>
    <dgm:pt modelId="{1B6D6798-985A-4A53-8635-EEA2717BDC7A}" type="sibTrans" cxnId="{21979F38-E84B-4680-BD54-D4CAC7CA5039}">
      <dgm:prSet/>
      <dgm:spPr/>
      <dgm:t>
        <a:bodyPr/>
        <a:lstStyle/>
        <a:p>
          <a:endParaRPr lang="es-EC">
            <a:solidFill>
              <a:schemeClr val="tx1"/>
            </a:solidFill>
          </a:endParaRPr>
        </a:p>
      </dgm:t>
    </dgm:pt>
    <dgm:pt modelId="{16A4779B-CC7B-4217-9C85-DF2A65C0F371}">
      <dgm:prSet phldrT="[Texto]" custT="1"/>
      <dgm:spPr/>
      <dgm:t>
        <a:bodyPr/>
        <a:lstStyle/>
        <a:p>
          <a:pPr algn="just"/>
          <a:r>
            <a:rPr lang="es-EC" sz="1800" dirty="0">
              <a:solidFill>
                <a:schemeClr val="tx1"/>
              </a:solidFill>
            </a:rPr>
            <a:t>Cuestionario de inteligencia emocional - Law, Wong &amp; Song (2002) </a:t>
          </a:r>
        </a:p>
      </dgm:t>
    </dgm:pt>
    <dgm:pt modelId="{59D886C9-1022-475E-884B-26A3A2665B59}" type="parTrans" cxnId="{7F9A0A3B-E796-4AB1-BC09-CFFB0DCC9C5F}">
      <dgm:prSet/>
      <dgm:spPr/>
      <dgm:t>
        <a:bodyPr/>
        <a:lstStyle/>
        <a:p>
          <a:endParaRPr lang="es-EC">
            <a:solidFill>
              <a:schemeClr val="tx1"/>
            </a:solidFill>
          </a:endParaRPr>
        </a:p>
      </dgm:t>
    </dgm:pt>
    <dgm:pt modelId="{5D753945-CA01-4F6D-AA3B-BFDA6F494AF8}" type="sibTrans" cxnId="{7F9A0A3B-E796-4AB1-BC09-CFFB0DCC9C5F}">
      <dgm:prSet/>
      <dgm:spPr/>
      <dgm:t>
        <a:bodyPr/>
        <a:lstStyle/>
        <a:p>
          <a:endParaRPr lang="es-EC">
            <a:solidFill>
              <a:schemeClr val="tx1"/>
            </a:solidFill>
          </a:endParaRPr>
        </a:p>
      </dgm:t>
    </dgm:pt>
    <dgm:pt modelId="{C8EC7CC5-B298-4F78-AE42-0506B84C53E9}">
      <dgm:prSet phldrT="[Texto]" custT="1"/>
      <dgm:spPr/>
      <dgm:t>
        <a:bodyPr/>
        <a:lstStyle/>
        <a:p>
          <a:pPr algn="l"/>
          <a:r>
            <a:rPr lang="es-EC" sz="2400" b="1" dirty="0">
              <a:solidFill>
                <a:schemeClr val="tx1"/>
              </a:solidFill>
            </a:rPr>
            <a:t>Captura y análisis de datos</a:t>
          </a:r>
        </a:p>
      </dgm:t>
    </dgm:pt>
    <dgm:pt modelId="{9B0C6039-7420-4EB9-95F3-BAD548B4191C}" type="parTrans" cxnId="{9C4A78EA-58F2-46D4-B1D6-45454A60A643}">
      <dgm:prSet/>
      <dgm:spPr/>
      <dgm:t>
        <a:bodyPr/>
        <a:lstStyle/>
        <a:p>
          <a:endParaRPr lang="es-EC">
            <a:solidFill>
              <a:schemeClr val="tx1"/>
            </a:solidFill>
          </a:endParaRPr>
        </a:p>
      </dgm:t>
    </dgm:pt>
    <dgm:pt modelId="{7EA53B8F-0FB2-4B50-8C1C-7BD3390AA953}" type="sibTrans" cxnId="{9C4A78EA-58F2-46D4-B1D6-45454A60A643}">
      <dgm:prSet/>
      <dgm:spPr/>
      <dgm:t>
        <a:bodyPr/>
        <a:lstStyle/>
        <a:p>
          <a:endParaRPr lang="es-EC">
            <a:solidFill>
              <a:schemeClr val="tx1"/>
            </a:solidFill>
          </a:endParaRPr>
        </a:p>
      </dgm:t>
    </dgm:pt>
    <dgm:pt modelId="{58797812-2309-4425-B983-D81E5835A889}">
      <dgm:prSet phldrT="[Texto]" custT="1"/>
      <dgm:spPr/>
      <dgm:t>
        <a:bodyPr/>
        <a:lstStyle/>
        <a:p>
          <a:pPr algn="just"/>
          <a:r>
            <a:rPr lang="es-EC" sz="1800" dirty="0">
              <a:solidFill>
                <a:schemeClr val="tx1"/>
              </a:solidFill>
            </a:rPr>
            <a:t>SPSS versión 23, p</a:t>
          </a:r>
          <a:r>
            <a:rPr lang="es-EC" sz="1800" b="0" i="0" dirty="0">
              <a:solidFill>
                <a:schemeClr val="tx1"/>
              </a:solidFill>
            </a:rPr>
            <a:t>rograma estadísticos aplicados a las ciencias sociales.</a:t>
          </a:r>
          <a:endParaRPr lang="es-EC" sz="1800" dirty="0">
            <a:solidFill>
              <a:schemeClr val="tx1"/>
            </a:solidFill>
          </a:endParaRPr>
        </a:p>
      </dgm:t>
    </dgm:pt>
    <dgm:pt modelId="{54D58E95-9D1C-461A-B057-0F52F63B3F98}" type="parTrans" cxnId="{31F005B6-8C32-4D63-B70A-FFFC5666C415}">
      <dgm:prSet/>
      <dgm:spPr/>
      <dgm:t>
        <a:bodyPr/>
        <a:lstStyle/>
        <a:p>
          <a:endParaRPr lang="es-EC">
            <a:solidFill>
              <a:schemeClr val="tx1"/>
            </a:solidFill>
          </a:endParaRPr>
        </a:p>
      </dgm:t>
    </dgm:pt>
    <dgm:pt modelId="{850C5FE2-E270-43FB-806B-821555C1311E}" type="sibTrans" cxnId="{31F005B6-8C32-4D63-B70A-FFFC5666C415}">
      <dgm:prSet/>
      <dgm:spPr/>
      <dgm:t>
        <a:bodyPr/>
        <a:lstStyle/>
        <a:p>
          <a:endParaRPr lang="es-EC">
            <a:solidFill>
              <a:schemeClr val="tx1"/>
            </a:solidFill>
          </a:endParaRPr>
        </a:p>
      </dgm:t>
    </dgm:pt>
    <dgm:pt modelId="{5FBB6222-CBDA-4BA4-A2EA-5730DC98A299}">
      <dgm:prSet phldrT="[Texto]" custT="1"/>
      <dgm:spPr/>
      <dgm:t>
        <a:bodyPr/>
        <a:lstStyle/>
        <a:p>
          <a:pPr algn="just"/>
          <a:r>
            <a:rPr lang="es-EC" sz="1800" dirty="0">
              <a:solidFill>
                <a:schemeClr val="tx1"/>
              </a:solidFill>
            </a:rPr>
            <a:t>Cuestionario de compromiso organizacional - Meyer &amp; Allen (1997)</a:t>
          </a:r>
        </a:p>
      </dgm:t>
    </dgm:pt>
    <dgm:pt modelId="{9DA7686B-8030-4B98-B056-07420998A3F3}" type="parTrans" cxnId="{76A8D892-F384-481D-811F-0A18289EE685}">
      <dgm:prSet/>
      <dgm:spPr/>
      <dgm:t>
        <a:bodyPr/>
        <a:lstStyle/>
        <a:p>
          <a:endParaRPr lang="es-EC">
            <a:solidFill>
              <a:schemeClr val="tx1"/>
            </a:solidFill>
          </a:endParaRPr>
        </a:p>
      </dgm:t>
    </dgm:pt>
    <dgm:pt modelId="{5ECE859D-AE57-4B5C-AE7A-B4EC64AAEA13}" type="sibTrans" cxnId="{76A8D892-F384-481D-811F-0A18289EE685}">
      <dgm:prSet/>
      <dgm:spPr/>
      <dgm:t>
        <a:bodyPr/>
        <a:lstStyle/>
        <a:p>
          <a:endParaRPr lang="es-EC">
            <a:solidFill>
              <a:schemeClr val="tx1"/>
            </a:solidFill>
          </a:endParaRPr>
        </a:p>
      </dgm:t>
    </dgm:pt>
    <dgm:pt modelId="{9BB96071-467A-4E87-8782-9C8E6A306F44}" type="pres">
      <dgm:prSet presAssocID="{19AE9874-E7F4-4526-A9DC-9FB14E10EBBB}" presName="linear" presStyleCnt="0">
        <dgm:presLayoutVars>
          <dgm:dir/>
          <dgm:resizeHandles val="exact"/>
        </dgm:presLayoutVars>
      </dgm:prSet>
      <dgm:spPr/>
    </dgm:pt>
    <dgm:pt modelId="{1A70B470-CEF0-4017-8F57-69EA447BF2DD}" type="pres">
      <dgm:prSet presAssocID="{9509292E-A00F-441C-9FDD-0194C27CF2CC}" presName="comp" presStyleCnt="0"/>
      <dgm:spPr/>
    </dgm:pt>
    <dgm:pt modelId="{B53E9065-63B7-41D5-A172-9A81ED81AFF3}" type="pres">
      <dgm:prSet presAssocID="{9509292E-A00F-441C-9FDD-0194C27CF2CC}" presName="box" presStyleLbl="node1" presStyleIdx="0" presStyleCnt="3"/>
      <dgm:spPr/>
    </dgm:pt>
    <dgm:pt modelId="{D43B84F3-A1BB-45BD-851A-899D6B2AF208}" type="pres">
      <dgm:prSet presAssocID="{9509292E-A00F-441C-9FDD-0194C27CF2CC}" presName="img"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4000" r="-4000"/>
          </a:stretch>
        </a:blipFill>
      </dgm:spPr>
    </dgm:pt>
    <dgm:pt modelId="{AA0A1DB4-2682-492D-908A-567D5E12A774}" type="pres">
      <dgm:prSet presAssocID="{9509292E-A00F-441C-9FDD-0194C27CF2CC}" presName="text" presStyleLbl="node1" presStyleIdx="0" presStyleCnt="3">
        <dgm:presLayoutVars>
          <dgm:bulletEnabled val="1"/>
        </dgm:presLayoutVars>
      </dgm:prSet>
      <dgm:spPr/>
    </dgm:pt>
    <dgm:pt modelId="{5F07235E-AA60-4DC8-95C3-76F9E7563DC6}" type="pres">
      <dgm:prSet presAssocID="{E98D2C60-E1C1-459A-BFA3-8B9734A6AB3B}" presName="spacer" presStyleCnt="0"/>
      <dgm:spPr/>
    </dgm:pt>
    <dgm:pt modelId="{9C4C0C1F-CA66-48E8-A341-615E523CC054}" type="pres">
      <dgm:prSet presAssocID="{BB409C22-BD41-4570-9914-A3FD14F82853}" presName="comp" presStyleCnt="0"/>
      <dgm:spPr/>
    </dgm:pt>
    <dgm:pt modelId="{4045343C-859A-4955-9343-777804AA4020}" type="pres">
      <dgm:prSet presAssocID="{BB409C22-BD41-4570-9914-A3FD14F82853}" presName="box" presStyleLbl="node1" presStyleIdx="1" presStyleCnt="3"/>
      <dgm:spPr/>
    </dgm:pt>
    <dgm:pt modelId="{51710571-A170-4BF1-8219-F1438FBBAD6C}" type="pres">
      <dgm:prSet presAssocID="{BB409C22-BD41-4570-9914-A3FD14F82853}" presName="img"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23000" r="-23000"/>
          </a:stretch>
        </a:blipFill>
      </dgm:spPr>
    </dgm:pt>
    <dgm:pt modelId="{0C693B1C-F4A4-4CE4-BF22-F3080DD2CBEE}" type="pres">
      <dgm:prSet presAssocID="{BB409C22-BD41-4570-9914-A3FD14F82853}" presName="text" presStyleLbl="node1" presStyleIdx="1" presStyleCnt="3">
        <dgm:presLayoutVars>
          <dgm:bulletEnabled val="1"/>
        </dgm:presLayoutVars>
      </dgm:prSet>
      <dgm:spPr/>
    </dgm:pt>
    <dgm:pt modelId="{3A6074BB-BF90-41D2-9CC7-81037835DD74}" type="pres">
      <dgm:prSet presAssocID="{1B6D6798-985A-4A53-8635-EEA2717BDC7A}" presName="spacer" presStyleCnt="0"/>
      <dgm:spPr/>
    </dgm:pt>
    <dgm:pt modelId="{7B675F4F-9C17-4974-8557-6568B551F28A}" type="pres">
      <dgm:prSet presAssocID="{C8EC7CC5-B298-4F78-AE42-0506B84C53E9}" presName="comp" presStyleCnt="0"/>
      <dgm:spPr/>
    </dgm:pt>
    <dgm:pt modelId="{7E96E988-238B-4072-B7EF-24EB4FC586E7}" type="pres">
      <dgm:prSet presAssocID="{C8EC7CC5-B298-4F78-AE42-0506B84C53E9}" presName="box" presStyleLbl="node1" presStyleIdx="2" presStyleCnt="3"/>
      <dgm:spPr/>
    </dgm:pt>
    <dgm:pt modelId="{C32B8B30-66F2-435C-AFA5-F31E3792765D}" type="pres">
      <dgm:prSet presAssocID="{C8EC7CC5-B298-4F78-AE42-0506B84C53E9}" presName="img"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7000" b="-7000"/>
          </a:stretch>
        </a:blipFill>
      </dgm:spPr>
    </dgm:pt>
    <dgm:pt modelId="{8FEC54C5-CEB7-4132-A44D-BCD9D6A95A49}" type="pres">
      <dgm:prSet presAssocID="{C8EC7CC5-B298-4F78-AE42-0506B84C53E9}" presName="text" presStyleLbl="node1" presStyleIdx="2" presStyleCnt="3">
        <dgm:presLayoutVars>
          <dgm:bulletEnabled val="1"/>
        </dgm:presLayoutVars>
      </dgm:prSet>
      <dgm:spPr/>
    </dgm:pt>
  </dgm:ptLst>
  <dgm:cxnLst>
    <dgm:cxn modelId="{CC6CAA07-A30B-421B-BCFB-C44A4880720B}" type="presOf" srcId="{16A4779B-CC7B-4217-9C85-DF2A65C0F371}" destId="{4045343C-859A-4955-9343-777804AA4020}" srcOrd="0" destOrd="1" presId="urn:microsoft.com/office/officeart/2005/8/layout/vList4"/>
    <dgm:cxn modelId="{2DD6B710-0190-4FD4-8A9A-F1C35C152DF0}" type="presOf" srcId="{C8EC7CC5-B298-4F78-AE42-0506B84C53E9}" destId="{7E96E988-238B-4072-B7EF-24EB4FC586E7}" srcOrd="0" destOrd="0" presId="urn:microsoft.com/office/officeart/2005/8/layout/vList4"/>
    <dgm:cxn modelId="{9B887F12-315B-4203-A186-55B82360BFF5}" type="presOf" srcId="{BB409C22-BD41-4570-9914-A3FD14F82853}" destId="{0C693B1C-F4A4-4CE4-BF22-F3080DD2CBEE}" srcOrd="1" destOrd="0" presId="urn:microsoft.com/office/officeart/2005/8/layout/vList4"/>
    <dgm:cxn modelId="{AC714C32-8833-4C1A-AD41-9637E6999F0E}" srcId="{9509292E-A00F-441C-9FDD-0194C27CF2CC}" destId="{467EBA34-A8E7-4EFA-849C-4EACDD5B0224}" srcOrd="0" destOrd="0" parTransId="{A9BF0705-B6ED-400C-8AEA-B454303A2039}" sibTransId="{B3541511-A09D-4B9B-92A3-0E79EB7A467C}"/>
    <dgm:cxn modelId="{A2760F34-FDB9-42A8-BA56-1924CD2EE0C1}" type="presOf" srcId="{58797812-2309-4425-B983-D81E5835A889}" destId="{8FEC54C5-CEB7-4132-A44D-BCD9D6A95A49}" srcOrd="1" destOrd="1" presId="urn:microsoft.com/office/officeart/2005/8/layout/vList4"/>
    <dgm:cxn modelId="{21979F38-E84B-4680-BD54-D4CAC7CA5039}" srcId="{19AE9874-E7F4-4526-A9DC-9FB14E10EBBB}" destId="{BB409C22-BD41-4570-9914-A3FD14F82853}" srcOrd="1" destOrd="0" parTransId="{F77C5787-BB43-4BC1-B559-9BC36733F3D7}" sibTransId="{1B6D6798-985A-4A53-8635-EEA2717BDC7A}"/>
    <dgm:cxn modelId="{4D166E39-7046-4365-BBC4-1F0C25D3FFCE}" type="presOf" srcId="{5FBB6222-CBDA-4BA4-A2EA-5730DC98A299}" destId="{4045343C-859A-4955-9343-777804AA4020}" srcOrd="0" destOrd="2" presId="urn:microsoft.com/office/officeart/2005/8/layout/vList4"/>
    <dgm:cxn modelId="{7F9A0A3B-E796-4AB1-BC09-CFFB0DCC9C5F}" srcId="{BB409C22-BD41-4570-9914-A3FD14F82853}" destId="{16A4779B-CC7B-4217-9C85-DF2A65C0F371}" srcOrd="0" destOrd="0" parTransId="{59D886C9-1022-475E-884B-26A3A2665B59}" sibTransId="{5D753945-CA01-4F6D-AA3B-BFDA6F494AF8}"/>
    <dgm:cxn modelId="{10AF2444-F2EE-454B-BF01-31C179F25EF8}" type="presOf" srcId="{9509292E-A00F-441C-9FDD-0194C27CF2CC}" destId="{AA0A1DB4-2682-492D-908A-567D5E12A774}" srcOrd="1" destOrd="0" presId="urn:microsoft.com/office/officeart/2005/8/layout/vList4"/>
    <dgm:cxn modelId="{2F57DB4C-99BC-4F31-9733-F0D0FC141C82}" srcId="{19AE9874-E7F4-4526-A9DC-9FB14E10EBBB}" destId="{9509292E-A00F-441C-9FDD-0194C27CF2CC}" srcOrd="0" destOrd="0" parTransId="{47D419D6-2EC2-4EFF-A025-F39E3F394ED9}" sibTransId="{E98D2C60-E1C1-459A-BFA3-8B9734A6AB3B}"/>
    <dgm:cxn modelId="{A91BC579-8B27-47E7-968E-39911C770EC9}" type="presOf" srcId="{16A4779B-CC7B-4217-9C85-DF2A65C0F371}" destId="{0C693B1C-F4A4-4CE4-BF22-F3080DD2CBEE}" srcOrd="1" destOrd="1" presId="urn:microsoft.com/office/officeart/2005/8/layout/vList4"/>
    <dgm:cxn modelId="{67BB3D80-AE9F-432E-A8EB-0891991C77E6}" type="presOf" srcId="{BB409C22-BD41-4570-9914-A3FD14F82853}" destId="{4045343C-859A-4955-9343-777804AA4020}" srcOrd="0" destOrd="0" presId="urn:microsoft.com/office/officeart/2005/8/layout/vList4"/>
    <dgm:cxn modelId="{6FA5EB82-ADAF-484C-B71F-171AA8C8A936}" type="presOf" srcId="{9509292E-A00F-441C-9FDD-0194C27CF2CC}" destId="{B53E9065-63B7-41D5-A172-9A81ED81AFF3}" srcOrd="0" destOrd="0" presId="urn:microsoft.com/office/officeart/2005/8/layout/vList4"/>
    <dgm:cxn modelId="{76A8D892-F384-481D-811F-0A18289EE685}" srcId="{BB409C22-BD41-4570-9914-A3FD14F82853}" destId="{5FBB6222-CBDA-4BA4-A2EA-5730DC98A299}" srcOrd="1" destOrd="0" parTransId="{9DA7686B-8030-4B98-B056-07420998A3F3}" sibTransId="{5ECE859D-AE57-4B5C-AE7A-B4EC64AAEA13}"/>
    <dgm:cxn modelId="{9951C7A8-C4C3-45AC-9C53-78F6779D540B}" type="presOf" srcId="{19AE9874-E7F4-4526-A9DC-9FB14E10EBBB}" destId="{9BB96071-467A-4E87-8782-9C8E6A306F44}" srcOrd="0" destOrd="0" presId="urn:microsoft.com/office/officeart/2005/8/layout/vList4"/>
    <dgm:cxn modelId="{31F005B6-8C32-4D63-B70A-FFFC5666C415}" srcId="{C8EC7CC5-B298-4F78-AE42-0506B84C53E9}" destId="{58797812-2309-4425-B983-D81E5835A889}" srcOrd="0" destOrd="0" parTransId="{54D58E95-9D1C-461A-B057-0F52F63B3F98}" sibTransId="{850C5FE2-E270-43FB-806B-821555C1311E}"/>
    <dgm:cxn modelId="{0596A2BC-4EB4-4870-AD9D-C68A7E889E69}" type="presOf" srcId="{58797812-2309-4425-B983-D81E5835A889}" destId="{7E96E988-238B-4072-B7EF-24EB4FC586E7}" srcOrd="0" destOrd="1" presId="urn:microsoft.com/office/officeart/2005/8/layout/vList4"/>
    <dgm:cxn modelId="{C017A5C3-6A4B-4661-9E92-CB0096ED19BB}" type="presOf" srcId="{5FBB6222-CBDA-4BA4-A2EA-5730DC98A299}" destId="{0C693B1C-F4A4-4CE4-BF22-F3080DD2CBEE}" srcOrd="1" destOrd="2" presId="urn:microsoft.com/office/officeart/2005/8/layout/vList4"/>
    <dgm:cxn modelId="{0ED5B5E1-DB76-47B8-AD67-3B6721FB4263}" type="presOf" srcId="{467EBA34-A8E7-4EFA-849C-4EACDD5B0224}" destId="{AA0A1DB4-2682-492D-908A-567D5E12A774}" srcOrd="1" destOrd="1" presId="urn:microsoft.com/office/officeart/2005/8/layout/vList4"/>
    <dgm:cxn modelId="{BABED6E6-57ED-43EB-81B4-E8E4CEAF29E3}" type="presOf" srcId="{C8EC7CC5-B298-4F78-AE42-0506B84C53E9}" destId="{8FEC54C5-CEB7-4132-A44D-BCD9D6A95A49}" srcOrd="1" destOrd="0" presId="urn:microsoft.com/office/officeart/2005/8/layout/vList4"/>
    <dgm:cxn modelId="{9C4A78EA-58F2-46D4-B1D6-45454A60A643}" srcId="{19AE9874-E7F4-4526-A9DC-9FB14E10EBBB}" destId="{C8EC7CC5-B298-4F78-AE42-0506B84C53E9}" srcOrd="2" destOrd="0" parTransId="{9B0C6039-7420-4EB9-95F3-BAD548B4191C}" sibTransId="{7EA53B8F-0FB2-4B50-8C1C-7BD3390AA953}"/>
    <dgm:cxn modelId="{1F7C2BF2-820B-44B0-86FA-7BB3F6314EA1}" type="presOf" srcId="{467EBA34-A8E7-4EFA-849C-4EACDD5B0224}" destId="{B53E9065-63B7-41D5-A172-9A81ED81AFF3}" srcOrd="0" destOrd="1" presId="urn:microsoft.com/office/officeart/2005/8/layout/vList4"/>
    <dgm:cxn modelId="{F55D4EF1-B8A3-4DEB-AC85-2F73EC0038AA}" type="presParOf" srcId="{9BB96071-467A-4E87-8782-9C8E6A306F44}" destId="{1A70B470-CEF0-4017-8F57-69EA447BF2DD}" srcOrd="0" destOrd="0" presId="urn:microsoft.com/office/officeart/2005/8/layout/vList4"/>
    <dgm:cxn modelId="{74330BDD-8223-4002-8037-1F4B6103D50D}" type="presParOf" srcId="{1A70B470-CEF0-4017-8F57-69EA447BF2DD}" destId="{B53E9065-63B7-41D5-A172-9A81ED81AFF3}" srcOrd="0" destOrd="0" presId="urn:microsoft.com/office/officeart/2005/8/layout/vList4"/>
    <dgm:cxn modelId="{67353719-D5DA-49E4-A99C-5AB8C635A0F6}" type="presParOf" srcId="{1A70B470-CEF0-4017-8F57-69EA447BF2DD}" destId="{D43B84F3-A1BB-45BD-851A-899D6B2AF208}" srcOrd="1" destOrd="0" presId="urn:microsoft.com/office/officeart/2005/8/layout/vList4"/>
    <dgm:cxn modelId="{E84315C2-4A5E-4553-A222-35EC53094BDA}" type="presParOf" srcId="{1A70B470-CEF0-4017-8F57-69EA447BF2DD}" destId="{AA0A1DB4-2682-492D-908A-567D5E12A774}" srcOrd="2" destOrd="0" presId="urn:microsoft.com/office/officeart/2005/8/layout/vList4"/>
    <dgm:cxn modelId="{C202E03B-E10A-4253-BD5F-EF60D781C503}" type="presParOf" srcId="{9BB96071-467A-4E87-8782-9C8E6A306F44}" destId="{5F07235E-AA60-4DC8-95C3-76F9E7563DC6}" srcOrd="1" destOrd="0" presId="urn:microsoft.com/office/officeart/2005/8/layout/vList4"/>
    <dgm:cxn modelId="{2BAE2038-3932-413B-9434-48DAD6B4E084}" type="presParOf" srcId="{9BB96071-467A-4E87-8782-9C8E6A306F44}" destId="{9C4C0C1F-CA66-48E8-A341-615E523CC054}" srcOrd="2" destOrd="0" presId="urn:microsoft.com/office/officeart/2005/8/layout/vList4"/>
    <dgm:cxn modelId="{4B33D1E2-9AF4-445D-96CA-C540A7CCCA72}" type="presParOf" srcId="{9C4C0C1F-CA66-48E8-A341-615E523CC054}" destId="{4045343C-859A-4955-9343-777804AA4020}" srcOrd="0" destOrd="0" presId="urn:microsoft.com/office/officeart/2005/8/layout/vList4"/>
    <dgm:cxn modelId="{9720BE46-8868-4926-8710-2B0C7482843C}" type="presParOf" srcId="{9C4C0C1F-CA66-48E8-A341-615E523CC054}" destId="{51710571-A170-4BF1-8219-F1438FBBAD6C}" srcOrd="1" destOrd="0" presId="urn:microsoft.com/office/officeart/2005/8/layout/vList4"/>
    <dgm:cxn modelId="{F6C01CA7-6AD1-48E4-A1EA-B199C8130A6B}" type="presParOf" srcId="{9C4C0C1F-CA66-48E8-A341-615E523CC054}" destId="{0C693B1C-F4A4-4CE4-BF22-F3080DD2CBEE}" srcOrd="2" destOrd="0" presId="urn:microsoft.com/office/officeart/2005/8/layout/vList4"/>
    <dgm:cxn modelId="{01A700F7-4A07-4FDB-A875-3EF490815873}" type="presParOf" srcId="{9BB96071-467A-4E87-8782-9C8E6A306F44}" destId="{3A6074BB-BF90-41D2-9CC7-81037835DD74}" srcOrd="3" destOrd="0" presId="urn:microsoft.com/office/officeart/2005/8/layout/vList4"/>
    <dgm:cxn modelId="{9654D7B2-DB3C-4C20-BF46-8F67198D09B9}" type="presParOf" srcId="{9BB96071-467A-4E87-8782-9C8E6A306F44}" destId="{7B675F4F-9C17-4974-8557-6568B551F28A}" srcOrd="4" destOrd="0" presId="urn:microsoft.com/office/officeart/2005/8/layout/vList4"/>
    <dgm:cxn modelId="{C31E082D-AD76-4F28-9A3B-CF6017FADD4C}" type="presParOf" srcId="{7B675F4F-9C17-4974-8557-6568B551F28A}" destId="{7E96E988-238B-4072-B7EF-24EB4FC586E7}" srcOrd="0" destOrd="0" presId="urn:microsoft.com/office/officeart/2005/8/layout/vList4"/>
    <dgm:cxn modelId="{11205DE6-DF89-40A8-8349-17C85585931C}" type="presParOf" srcId="{7B675F4F-9C17-4974-8557-6568B551F28A}" destId="{C32B8B30-66F2-435C-AFA5-F31E3792765D}" srcOrd="1" destOrd="0" presId="urn:microsoft.com/office/officeart/2005/8/layout/vList4"/>
    <dgm:cxn modelId="{74954863-6AC1-4110-A5EF-74FC4A897A2B}" type="presParOf" srcId="{7B675F4F-9C17-4974-8557-6568B551F28A}" destId="{8FEC54C5-CEB7-4132-A44D-BCD9D6A95A49}"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0D31F9C-71C3-42DD-85AC-D8312D9CBB60}" type="doc">
      <dgm:prSet loTypeId="urn:microsoft.com/office/officeart/2005/8/layout/hList7" loCatId="process" qsTypeId="urn:microsoft.com/office/officeart/2005/8/quickstyle/simple1" qsCatId="simple" csTypeId="urn:microsoft.com/office/officeart/2005/8/colors/accent1_2" csCatId="accent1" phldr="1"/>
      <dgm:spPr/>
      <dgm:t>
        <a:bodyPr/>
        <a:lstStyle/>
        <a:p>
          <a:endParaRPr lang="es-EC"/>
        </a:p>
      </dgm:t>
    </dgm:pt>
    <dgm:pt modelId="{F3441FDF-8DF4-465E-A51E-7C9D4ACE766F}">
      <dgm:prSet phldrT="[Texto]"/>
      <dgm:spPr>
        <a:solidFill>
          <a:srgbClr val="B5DE89"/>
        </a:solidFill>
      </dgm:spPr>
      <dgm:t>
        <a:bodyPr/>
        <a:lstStyle/>
        <a:p>
          <a:endParaRPr lang="es-EC" altLang="es-EC"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endParaRPr lang="es-EC" altLang="es-EC"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endParaRPr lang="es-EC" altLang="es-EC"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endParaRPr lang="es-EC" altLang="es-EC"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endParaRPr lang="es-EC" altLang="es-EC"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endParaRPr lang="es-EC" dirty="0"/>
        </a:p>
      </dgm:t>
    </dgm:pt>
    <dgm:pt modelId="{7D372741-63CE-412F-B58A-A421A564866A}" type="parTrans" cxnId="{02BF2F84-D839-4706-9B32-19C0919520B6}">
      <dgm:prSet/>
      <dgm:spPr/>
      <dgm:t>
        <a:bodyPr/>
        <a:lstStyle/>
        <a:p>
          <a:endParaRPr lang="es-EC"/>
        </a:p>
      </dgm:t>
    </dgm:pt>
    <dgm:pt modelId="{69E1315B-9028-42BC-B9B8-460D8CD0B927}" type="sibTrans" cxnId="{02BF2F84-D839-4706-9B32-19C0919520B6}">
      <dgm:prSet/>
      <dgm:spPr/>
      <dgm:t>
        <a:bodyPr/>
        <a:lstStyle/>
        <a:p>
          <a:endParaRPr lang="es-EC"/>
        </a:p>
      </dgm:t>
    </dgm:pt>
    <dgm:pt modelId="{022A3762-69A6-4042-9C74-0B83543D11B8}">
      <dgm:prSet phldrT="[Texto]"/>
      <dgm:spPr>
        <a:solidFill>
          <a:srgbClr val="B5DE89"/>
        </a:solidFill>
      </dgm:spPr>
      <dgm:t>
        <a:bodyPr/>
        <a:lstStyle/>
        <a:p>
          <a:endParaRPr lang="es-EC" dirty="0"/>
        </a:p>
      </dgm:t>
    </dgm:pt>
    <dgm:pt modelId="{1ACF7F15-809D-4883-A11B-65146867920D}" type="sibTrans" cxnId="{F439F6E9-27C7-4BB3-9628-E2CA2DD942F7}">
      <dgm:prSet/>
      <dgm:spPr/>
      <dgm:t>
        <a:bodyPr/>
        <a:lstStyle/>
        <a:p>
          <a:endParaRPr lang="es-EC"/>
        </a:p>
      </dgm:t>
    </dgm:pt>
    <dgm:pt modelId="{DEC7BA9E-A7A4-4CAE-B725-BBF4704DFC08}" type="parTrans" cxnId="{F439F6E9-27C7-4BB3-9628-E2CA2DD942F7}">
      <dgm:prSet/>
      <dgm:spPr/>
      <dgm:t>
        <a:bodyPr/>
        <a:lstStyle/>
        <a:p>
          <a:endParaRPr lang="es-EC"/>
        </a:p>
      </dgm:t>
    </dgm:pt>
    <dgm:pt modelId="{4E34DFAB-D5E6-4C03-B8B9-5AC87C569B4B}" type="pres">
      <dgm:prSet presAssocID="{D0D31F9C-71C3-42DD-85AC-D8312D9CBB60}" presName="Name0" presStyleCnt="0">
        <dgm:presLayoutVars>
          <dgm:dir/>
          <dgm:resizeHandles val="exact"/>
        </dgm:presLayoutVars>
      </dgm:prSet>
      <dgm:spPr/>
    </dgm:pt>
    <dgm:pt modelId="{D246BFCE-6CF2-4B37-95DD-5869D3FEF1A7}" type="pres">
      <dgm:prSet presAssocID="{D0D31F9C-71C3-42DD-85AC-D8312D9CBB60}" presName="fgShape" presStyleLbl="fgShp" presStyleIdx="0" presStyleCnt="1" custScaleY="117753" custLinFactY="-100000" custLinFactNeighborX="350" custLinFactNeighborY="-142427"/>
      <dgm:spPr>
        <a:solidFill>
          <a:schemeClr val="bg1">
            <a:lumMod val="95000"/>
          </a:schemeClr>
        </a:solidFill>
      </dgm:spPr>
    </dgm:pt>
    <dgm:pt modelId="{735B4D2C-17D3-4B36-8BDA-E92F3C5CEFEC}" type="pres">
      <dgm:prSet presAssocID="{D0D31F9C-71C3-42DD-85AC-D8312D9CBB60}" presName="linComp" presStyleCnt="0"/>
      <dgm:spPr/>
    </dgm:pt>
    <dgm:pt modelId="{11B99196-7007-4264-A917-1031DA5AEC42}" type="pres">
      <dgm:prSet presAssocID="{F3441FDF-8DF4-465E-A51E-7C9D4ACE766F}" presName="compNode" presStyleCnt="0"/>
      <dgm:spPr/>
    </dgm:pt>
    <dgm:pt modelId="{AD0C75E3-BCD8-4007-A282-9B522487871F}" type="pres">
      <dgm:prSet presAssocID="{F3441FDF-8DF4-465E-A51E-7C9D4ACE766F}" presName="bkgdShape" presStyleLbl="node1" presStyleIdx="0" presStyleCnt="2"/>
      <dgm:spPr/>
    </dgm:pt>
    <dgm:pt modelId="{8C863CD5-C5EF-4956-AE81-863FC6DFDF38}" type="pres">
      <dgm:prSet presAssocID="{F3441FDF-8DF4-465E-A51E-7C9D4ACE766F}" presName="nodeTx" presStyleLbl="node1" presStyleIdx="0" presStyleCnt="2">
        <dgm:presLayoutVars>
          <dgm:bulletEnabled val="1"/>
        </dgm:presLayoutVars>
      </dgm:prSet>
      <dgm:spPr/>
    </dgm:pt>
    <dgm:pt modelId="{F441FF8C-BDC4-4C1B-AD7F-CA612C83CA82}" type="pres">
      <dgm:prSet presAssocID="{F3441FDF-8DF4-465E-A51E-7C9D4ACE766F}" presName="invisiNode" presStyleLbl="node1" presStyleIdx="0" presStyleCnt="2"/>
      <dgm:spPr/>
    </dgm:pt>
    <dgm:pt modelId="{61702627-F9D9-45DA-852B-57F3C8A32C09}" type="pres">
      <dgm:prSet presAssocID="{F3441FDF-8DF4-465E-A51E-7C9D4ACE766F}" presName="imagNode"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l="-39000" r="-39000"/>
          </a:stretch>
        </a:blipFill>
      </dgm:spPr>
    </dgm:pt>
    <dgm:pt modelId="{DFC6BAE3-7C0F-4D2C-B89F-5CF162FC07C5}" type="pres">
      <dgm:prSet presAssocID="{69E1315B-9028-42BC-B9B8-460D8CD0B927}" presName="sibTrans" presStyleLbl="sibTrans2D1" presStyleIdx="0" presStyleCnt="0"/>
      <dgm:spPr/>
    </dgm:pt>
    <dgm:pt modelId="{5BD559BA-6A84-45FF-897D-369C95F0EEAE}" type="pres">
      <dgm:prSet presAssocID="{022A3762-69A6-4042-9C74-0B83543D11B8}" presName="compNode" presStyleCnt="0"/>
      <dgm:spPr/>
    </dgm:pt>
    <dgm:pt modelId="{C52D4633-1888-4A4F-8EFF-5AD6F8121BAE}" type="pres">
      <dgm:prSet presAssocID="{022A3762-69A6-4042-9C74-0B83543D11B8}" presName="bkgdShape" presStyleLbl="node1" presStyleIdx="1" presStyleCnt="2"/>
      <dgm:spPr/>
    </dgm:pt>
    <dgm:pt modelId="{D8412055-3760-4768-8BF4-A526F696DFB6}" type="pres">
      <dgm:prSet presAssocID="{022A3762-69A6-4042-9C74-0B83543D11B8}" presName="nodeTx" presStyleLbl="node1" presStyleIdx="1" presStyleCnt="2">
        <dgm:presLayoutVars>
          <dgm:bulletEnabled val="1"/>
        </dgm:presLayoutVars>
      </dgm:prSet>
      <dgm:spPr/>
    </dgm:pt>
    <dgm:pt modelId="{3A0863AA-E491-4576-964A-6862F0111DB5}" type="pres">
      <dgm:prSet presAssocID="{022A3762-69A6-4042-9C74-0B83543D11B8}" presName="invisiNode" presStyleLbl="node1" presStyleIdx="1" presStyleCnt="2"/>
      <dgm:spPr/>
    </dgm:pt>
    <dgm:pt modelId="{238E1297-8874-41DD-8A4D-C6D5D7A44C4A}" type="pres">
      <dgm:prSet presAssocID="{022A3762-69A6-4042-9C74-0B83543D11B8}" presName="imagNode" presStyleLbl="fgImgPlac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l="-21000" r="-21000"/>
          </a:stretch>
        </a:blipFill>
      </dgm:spPr>
    </dgm:pt>
  </dgm:ptLst>
  <dgm:cxnLst>
    <dgm:cxn modelId="{704BC31A-9892-44AD-B2DD-DAEC294A0603}" type="presOf" srcId="{F3441FDF-8DF4-465E-A51E-7C9D4ACE766F}" destId="{AD0C75E3-BCD8-4007-A282-9B522487871F}" srcOrd="0" destOrd="0" presId="urn:microsoft.com/office/officeart/2005/8/layout/hList7"/>
    <dgm:cxn modelId="{D1C99033-924F-405B-820F-E0B0950BE2B5}" type="presOf" srcId="{69E1315B-9028-42BC-B9B8-460D8CD0B927}" destId="{DFC6BAE3-7C0F-4D2C-B89F-5CF162FC07C5}" srcOrd="0" destOrd="0" presId="urn:microsoft.com/office/officeart/2005/8/layout/hList7"/>
    <dgm:cxn modelId="{5A80303F-6E5B-4035-8712-1EE6CB3BE9EC}" type="presOf" srcId="{F3441FDF-8DF4-465E-A51E-7C9D4ACE766F}" destId="{8C863CD5-C5EF-4956-AE81-863FC6DFDF38}" srcOrd="1" destOrd="0" presId="urn:microsoft.com/office/officeart/2005/8/layout/hList7"/>
    <dgm:cxn modelId="{6AFCC073-EF16-4E66-94C7-2919FD54096A}" type="presOf" srcId="{022A3762-69A6-4042-9C74-0B83543D11B8}" destId="{D8412055-3760-4768-8BF4-A526F696DFB6}" srcOrd="1" destOrd="0" presId="urn:microsoft.com/office/officeart/2005/8/layout/hList7"/>
    <dgm:cxn modelId="{EF9BB356-1240-4F8D-83AF-C003997B9FC6}" type="presOf" srcId="{D0D31F9C-71C3-42DD-85AC-D8312D9CBB60}" destId="{4E34DFAB-D5E6-4C03-B8B9-5AC87C569B4B}" srcOrd="0" destOrd="0" presId="urn:microsoft.com/office/officeart/2005/8/layout/hList7"/>
    <dgm:cxn modelId="{02BF2F84-D839-4706-9B32-19C0919520B6}" srcId="{D0D31F9C-71C3-42DD-85AC-D8312D9CBB60}" destId="{F3441FDF-8DF4-465E-A51E-7C9D4ACE766F}" srcOrd="0" destOrd="0" parTransId="{7D372741-63CE-412F-B58A-A421A564866A}" sibTransId="{69E1315B-9028-42BC-B9B8-460D8CD0B927}"/>
    <dgm:cxn modelId="{140E3CA8-6417-4377-94A1-97E769C22405}" type="presOf" srcId="{022A3762-69A6-4042-9C74-0B83543D11B8}" destId="{C52D4633-1888-4A4F-8EFF-5AD6F8121BAE}" srcOrd="0" destOrd="0" presId="urn:microsoft.com/office/officeart/2005/8/layout/hList7"/>
    <dgm:cxn modelId="{F439F6E9-27C7-4BB3-9628-E2CA2DD942F7}" srcId="{D0D31F9C-71C3-42DD-85AC-D8312D9CBB60}" destId="{022A3762-69A6-4042-9C74-0B83543D11B8}" srcOrd="1" destOrd="0" parTransId="{DEC7BA9E-A7A4-4CAE-B725-BBF4704DFC08}" sibTransId="{1ACF7F15-809D-4883-A11B-65146867920D}"/>
    <dgm:cxn modelId="{D1800DEA-A546-4D98-AD88-3CDF6E405657}" type="presParOf" srcId="{4E34DFAB-D5E6-4C03-B8B9-5AC87C569B4B}" destId="{D246BFCE-6CF2-4B37-95DD-5869D3FEF1A7}" srcOrd="0" destOrd="0" presId="urn:microsoft.com/office/officeart/2005/8/layout/hList7"/>
    <dgm:cxn modelId="{D8E5234D-5F74-403B-A5EC-8589C5931920}" type="presParOf" srcId="{4E34DFAB-D5E6-4C03-B8B9-5AC87C569B4B}" destId="{735B4D2C-17D3-4B36-8BDA-E92F3C5CEFEC}" srcOrd="1" destOrd="0" presId="urn:microsoft.com/office/officeart/2005/8/layout/hList7"/>
    <dgm:cxn modelId="{B912C65A-A966-4EEC-9FC8-A16480903B04}" type="presParOf" srcId="{735B4D2C-17D3-4B36-8BDA-E92F3C5CEFEC}" destId="{11B99196-7007-4264-A917-1031DA5AEC42}" srcOrd="0" destOrd="0" presId="urn:microsoft.com/office/officeart/2005/8/layout/hList7"/>
    <dgm:cxn modelId="{9B3405B5-EA54-4612-9604-2F9CFB9504D1}" type="presParOf" srcId="{11B99196-7007-4264-A917-1031DA5AEC42}" destId="{AD0C75E3-BCD8-4007-A282-9B522487871F}" srcOrd="0" destOrd="0" presId="urn:microsoft.com/office/officeart/2005/8/layout/hList7"/>
    <dgm:cxn modelId="{EDBCBE91-B38E-4F38-8E82-7BC740C99EBD}" type="presParOf" srcId="{11B99196-7007-4264-A917-1031DA5AEC42}" destId="{8C863CD5-C5EF-4956-AE81-863FC6DFDF38}" srcOrd="1" destOrd="0" presId="urn:microsoft.com/office/officeart/2005/8/layout/hList7"/>
    <dgm:cxn modelId="{96424689-DD32-43BC-B6A8-7A918E918951}" type="presParOf" srcId="{11B99196-7007-4264-A917-1031DA5AEC42}" destId="{F441FF8C-BDC4-4C1B-AD7F-CA612C83CA82}" srcOrd="2" destOrd="0" presId="urn:microsoft.com/office/officeart/2005/8/layout/hList7"/>
    <dgm:cxn modelId="{6C40C3BA-156C-4687-A36A-FE4D528A131E}" type="presParOf" srcId="{11B99196-7007-4264-A917-1031DA5AEC42}" destId="{61702627-F9D9-45DA-852B-57F3C8A32C09}" srcOrd="3" destOrd="0" presId="urn:microsoft.com/office/officeart/2005/8/layout/hList7"/>
    <dgm:cxn modelId="{19FBFD78-3335-4C27-AD8F-D40751DD98D0}" type="presParOf" srcId="{735B4D2C-17D3-4B36-8BDA-E92F3C5CEFEC}" destId="{DFC6BAE3-7C0F-4D2C-B89F-5CF162FC07C5}" srcOrd="1" destOrd="0" presId="urn:microsoft.com/office/officeart/2005/8/layout/hList7"/>
    <dgm:cxn modelId="{3F338A23-289A-4650-8362-7E60705D6B92}" type="presParOf" srcId="{735B4D2C-17D3-4B36-8BDA-E92F3C5CEFEC}" destId="{5BD559BA-6A84-45FF-897D-369C95F0EEAE}" srcOrd="2" destOrd="0" presId="urn:microsoft.com/office/officeart/2005/8/layout/hList7"/>
    <dgm:cxn modelId="{1161707D-657D-43FB-B0A6-431B95FE0454}" type="presParOf" srcId="{5BD559BA-6A84-45FF-897D-369C95F0EEAE}" destId="{C52D4633-1888-4A4F-8EFF-5AD6F8121BAE}" srcOrd="0" destOrd="0" presId="urn:microsoft.com/office/officeart/2005/8/layout/hList7"/>
    <dgm:cxn modelId="{B3E6CEFD-2AF9-4369-BB21-8EB9DC51CDD1}" type="presParOf" srcId="{5BD559BA-6A84-45FF-897D-369C95F0EEAE}" destId="{D8412055-3760-4768-8BF4-A526F696DFB6}" srcOrd="1" destOrd="0" presId="urn:microsoft.com/office/officeart/2005/8/layout/hList7"/>
    <dgm:cxn modelId="{A467383D-476F-44B4-94AF-0CD658F4C270}" type="presParOf" srcId="{5BD559BA-6A84-45FF-897D-369C95F0EEAE}" destId="{3A0863AA-E491-4576-964A-6862F0111DB5}" srcOrd="2" destOrd="0" presId="urn:microsoft.com/office/officeart/2005/8/layout/hList7"/>
    <dgm:cxn modelId="{4949B196-F0A2-4358-9699-D5A7917C5773}" type="presParOf" srcId="{5BD559BA-6A84-45FF-897D-369C95F0EEAE}" destId="{238E1297-8874-41DD-8A4D-C6D5D7A44C4A}"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5D9AE6F-2514-4B7D-A4AC-7B672F64E3B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C"/>
        </a:p>
      </dgm:t>
    </dgm:pt>
    <dgm:pt modelId="{1DCE1437-59A0-477F-8E16-971016D1FED2}">
      <dgm:prSet phldrT="[Texto]" custT="1"/>
      <dgm:spPr>
        <a:solidFill>
          <a:schemeClr val="bg1"/>
        </a:solidFill>
        <a:ln w="9525" cap="flat" cmpd="sng" algn="ctr">
          <a:solidFill>
            <a:schemeClr val="accent2">
              <a:lumMod val="60000"/>
              <a:lumOff val="40000"/>
            </a:schemeClr>
          </a:solidFill>
          <a:prstDash val="solid"/>
        </a:ln>
        <a:effectLst/>
        <a:scene3d>
          <a:camera prst="orthographicFront"/>
          <a:lightRig rig="chilly" dir="t"/>
        </a:scene3d>
        <a:sp3d z="-12700" extrusionH="1700" prstMaterial="dkEdge">
          <a:bevelT w="25400" h="6350" prst="softRound"/>
          <a:bevelB w="0" h="0" prst="convex"/>
        </a:sp3d>
      </dgm:spPr>
      <dgm:t>
        <a:bodyPr spcFirstLastPara="0" vert="horz" wrap="square" lIns="30480" tIns="20320" rIns="30480" bIns="20320" numCol="1" spcCol="1270" anchor="ctr" anchorCtr="0"/>
        <a:lstStyle/>
        <a:p>
          <a:pPr marL="0" algn="just" defTabSz="711200" rtl="0" eaLnBrk="1" latinLnBrk="0" hangingPunct="1">
            <a:lnSpc>
              <a:spcPct val="90000"/>
            </a:lnSpc>
            <a:spcBef>
              <a:spcPct val="0"/>
            </a:spcBef>
            <a:spcAft>
              <a:spcPct val="35000"/>
            </a:spcAft>
          </a:pPr>
          <a:r>
            <a:rPr lang="es-ES" sz="1600" kern="1200" dirty="0">
              <a:solidFill>
                <a:srgbClr val="000000">
                  <a:hueOff val="0"/>
                  <a:satOff val="0"/>
                  <a:lumOff val="0"/>
                  <a:alphaOff val="0"/>
                </a:srgbClr>
              </a:solidFill>
              <a:latin typeface="Arial"/>
              <a:ea typeface="+mn-ea"/>
              <a:cs typeface="Times New Roman" panose="02020603050405020304" pitchFamily="18" charset="0"/>
            </a:rPr>
            <a:t>La inteligencia emocional a nivel empresarial es considerada como el más importante de los factores que intervienen en el desarrollo del capital humano.</a:t>
          </a:r>
          <a:endParaRPr lang="es-EC" sz="1600" kern="1200" dirty="0">
            <a:solidFill>
              <a:srgbClr val="000000">
                <a:hueOff val="0"/>
                <a:satOff val="0"/>
                <a:lumOff val="0"/>
                <a:alphaOff val="0"/>
              </a:srgbClr>
            </a:solidFill>
            <a:latin typeface="Arial"/>
            <a:ea typeface="+mn-ea"/>
            <a:cs typeface="Times New Roman" panose="02020603050405020304" pitchFamily="18" charset="0"/>
          </a:endParaRPr>
        </a:p>
      </dgm:t>
    </dgm:pt>
    <dgm:pt modelId="{227E7610-0BEE-4B2B-8783-ECC481C9D83D}" type="parTrans" cxnId="{89320998-5ADE-468D-9D33-21B4AE5043E0}">
      <dgm:prSet/>
      <dgm:spPr/>
      <dgm:t>
        <a:bodyPr/>
        <a:lstStyle/>
        <a:p>
          <a:endParaRPr lang="es-EC" sz="1800">
            <a:solidFill>
              <a:schemeClr val="tx1"/>
            </a:solidFill>
          </a:endParaRPr>
        </a:p>
      </dgm:t>
    </dgm:pt>
    <dgm:pt modelId="{5EA4389A-E72B-4E84-9084-0606A5301C7D}" type="sibTrans" cxnId="{89320998-5ADE-468D-9D33-21B4AE5043E0}">
      <dgm:prSet/>
      <dgm:spPr/>
      <dgm:t>
        <a:bodyPr/>
        <a:lstStyle/>
        <a:p>
          <a:endParaRPr lang="es-EC" sz="1800">
            <a:solidFill>
              <a:schemeClr val="tx1"/>
            </a:solidFill>
          </a:endParaRPr>
        </a:p>
      </dgm:t>
    </dgm:pt>
    <dgm:pt modelId="{0F9D23A5-73BB-49AD-93DA-AC36E73E479A}">
      <dgm:prSet phldrT="[Texto]" custT="1"/>
      <dgm:spPr>
        <a:solidFill>
          <a:schemeClr val="bg1"/>
        </a:solidFill>
        <a:ln w="9525" cap="flat" cmpd="sng" algn="ctr">
          <a:solidFill>
            <a:srgbClr val="333399">
              <a:lumMod val="60000"/>
              <a:lumOff val="40000"/>
            </a:srgbClr>
          </a:solidFill>
          <a:prstDash val="solid"/>
        </a:ln>
        <a:effectLst/>
        <a:scene3d>
          <a:camera prst="orthographicFront"/>
          <a:lightRig rig="chilly" dir="t"/>
        </a:scene3d>
        <a:sp3d z="-12700" extrusionH="1700" prstMaterial="dkEdge">
          <a:bevelT w="25400" h="6350" prst="softRound"/>
          <a:bevelB w="0" h="0" prst="convex"/>
        </a:sp3d>
      </dgm:spPr>
      <dgm:t>
        <a:bodyPr spcFirstLastPara="0" vert="horz" wrap="square" lIns="30480" tIns="20320" rIns="30480" bIns="20320" numCol="1" spcCol="1270" anchor="ctr" anchorCtr="0"/>
        <a:lstStyle/>
        <a:p>
          <a:pPr marL="0" lvl="0" indent="0" algn="just" defTabSz="711200" rtl="0" eaLnBrk="1" latinLnBrk="0" hangingPunct="1">
            <a:lnSpc>
              <a:spcPct val="90000"/>
            </a:lnSpc>
            <a:spcBef>
              <a:spcPct val="0"/>
            </a:spcBef>
            <a:spcAft>
              <a:spcPct val="35000"/>
            </a:spcAft>
            <a:buNone/>
          </a:pPr>
          <a:r>
            <a:rPr lang="es-ES" sz="1600" kern="1200" dirty="0">
              <a:solidFill>
                <a:srgbClr val="000000">
                  <a:hueOff val="0"/>
                  <a:satOff val="0"/>
                  <a:lumOff val="0"/>
                  <a:alphaOff val="0"/>
                </a:srgbClr>
              </a:solidFill>
              <a:latin typeface="Arial"/>
              <a:ea typeface="+mn-ea"/>
              <a:cs typeface="Times New Roman" panose="02020603050405020304" pitchFamily="18" charset="0"/>
            </a:rPr>
            <a:t>Las empresas que han integrado modelos de IE han encontrado un equilibrio entre los valores humanos y económicos de la organización, mejoras en las relaciones sociales que contribuyan a la sustentabilidad de la organización.</a:t>
          </a:r>
          <a:endParaRPr lang="es-EC" sz="1600" kern="1200" dirty="0">
            <a:solidFill>
              <a:srgbClr val="000000">
                <a:hueOff val="0"/>
                <a:satOff val="0"/>
                <a:lumOff val="0"/>
                <a:alphaOff val="0"/>
              </a:srgbClr>
            </a:solidFill>
            <a:latin typeface="Arial"/>
            <a:ea typeface="+mn-ea"/>
            <a:cs typeface="Times New Roman" panose="02020603050405020304" pitchFamily="18" charset="0"/>
          </a:endParaRPr>
        </a:p>
      </dgm:t>
    </dgm:pt>
    <dgm:pt modelId="{6DA014C1-2212-465E-A02A-A4695191814B}" type="parTrans" cxnId="{81874DE4-010A-459C-B8BF-7AF588FA2798}">
      <dgm:prSet/>
      <dgm:spPr/>
      <dgm:t>
        <a:bodyPr/>
        <a:lstStyle/>
        <a:p>
          <a:endParaRPr lang="es-EC" sz="1800">
            <a:solidFill>
              <a:schemeClr val="tx1"/>
            </a:solidFill>
          </a:endParaRPr>
        </a:p>
      </dgm:t>
    </dgm:pt>
    <dgm:pt modelId="{B452D46A-95C0-44B0-A060-725AFD67B037}" type="sibTrans" cxnId="{81874DE4-010A-459C-B8BF-7AF588FA2798}">
      <dgm:prSet/>
      <dgm:spPr/>
      <dgm:t>
        <a:bodyPr/>
        <a:lstStyle/>
        <a:p>
          <a:endParaRPr lang="es-EC" sz="1800">
            <a:solidFill>
              <a:schemeClr val="tx1"/>
            </a:solidFill>
          </a:endParaRPr>
        </a:p>
      </dgm:t>
    </dgm:pt>
    <dgm:pt modelId="{F07767AA-852E-4972-A516-816D2C6593BD}">
      <dgm:prSet phldrT="[Texto]" custT="1"/>
      <dgm:spPr>
        <a:solidFill>
          <a:schemeClr val="bg1"/>
        </a:solidFill>
        <a:ln w="9525" cap="flat" cmpd="sng" algn="ctr">
          <a:solidFill>
            <a:srgbClr val="333399">
              <a:lumMod val="60000"/>
              <a:lumOff val="40000"/>
            </a:srgbClr>
          </a:solidFill>
          <a:prstDash val="solid"/>
        </a:ln>
        <a:effectLst/>
        <a:scene3d>
          <a:camera prst="orthographicFront"/>
          <a:lightRig rig="chilly" dir="t"/>
        </a:scene3d>
        <a:sp3d z="-12700" extrusionH="1700" prstMaterial="dkEdge">
          <a:bevelT w="25400" h="6350" prst="softRound"/>
          <a:bevelB w="0" h="0" prst="convex"/>
        </a:sp3d>
      </dgm:spPr>
      <dgm:t>
        <a:bodyPr spcFirstLastPara="0" vert="horz" wrap="square" lIns="30480" tIns="20320" rIns="30480" bIns="20320" numCol="1" spcCol="1270" anchor="ctr" anchorCtr="0"/>
        <a:lstStyle/>
        <a:p>
          <a:pPr marL="0" lvl="0" indent="0" algn="just" defTabSz="711200" rtl="0" eaLnBrk="1" latinLnBrk="0" hangingPunct="1">
            <a:lnSpc>
              <a:spcPct val="90000"/>
            </a:lnSpc>
            <a:spcBef>
              <a:spcPct val="0"/>
            </a:spcBef>
            <a:spcAft>
              <a:spcPct val="35000"/>
            </a:spcAft>
            <a:buNone/>
          </a:pPr>
          <a:r>
            <a:rPr lang="es-ES" sz="1600" kern="1200" dirty="0">
              <a:solidFill>
                <a:srgbClr val="000000">
                  <a:hueOff val="0"/>
                  <a:satOff val="0"/>
                  <a:lumOff val="0"/>
                  <a:alphaOff val="0"/>
                </a:srgbClr>
              </a:solidFill>
              <a:latin typeface="Arial"/>
              <a:ea typeface="+mn-ea"/>
              <a:cs typeface="Times New Roman" panose="02020603050405020304" pitchFamily="18" charset="0"/>
            </a:rPr>
            <a:t>La gente que tiene altos niveles en inteligencia emocional y sus efectos, es perseverante en alcanzar sus objetivos, tiene la capacidad de auto evaluar, acepta con responsabilidad los resultados en el lugar de trabajo y desarrolla habilidades que contribuyen en un buen desempeño en las empresas.</a:t>
          </a:r>
          <a:endParaRPr lang="es-EC" sz="1600" kern="1200" dirty="0">
            <a:solidFill>
              <a:srgbClr val="000000">
                <a:hueOff val="0"/>
                <a:satOff val="0"/>
                <a:lumOff val="0"/>
                <a:alphaOff val="0"/>
              </a:srgbClr>
            </a:solidFill>
            <a:latin typeface="Arial"/>
            <a:ea typeface="+mn-ea"/>
            <a:cs typeface="Times New Roman" panose="02020603050405020304" pitchFamily="18" charset="0"/>
          </a:endParaRPr>
        </a:p>
      </dgm:t>
    </dgm:pt>
    <dgm:pt modelId="{992E438C-6906-4D37-86FE-3FA93155E8A6}" type="parTrans" cxnId="{CCA7DA76-85EE-48DD-A75A-AEF1211EDED7}">
      <dgm:prSet/>
      <dgm:spPr/>
      <dgm:t>
        <a:bodyPr/>
        <a:lstStyle/>
        <a:p>
          <a:endParaRPr lang="es-EC" sz="1800">
            <a:solidFill>
              <a:schemeClr val="tx1"/>
            </a:solidFill>
          </a:endParaRPr>
        </a:p>
      </dgm:t>
    </dgm:pt>
    <dgm:pt modelId="{69FD92AC-561E-40BB-8456-C1FB5A8B18E5}" type="sibTrans" cxnId="{CCA7DA76-85EE-48DD-A75A-AEF1211EDED7}">
      <dgm:prSet/>
      <dgm:spPr/>
      <dgm:t>
        <a:bodyPr/>
        <a:lstStyle/>
        <a:p>
          <a:endParaRPr lang="es-EC" sz="1800">
            <a:solidFill>
              <a:schemeClr val="tx1"/>
            </a:solidFill>
          </a:endParaRPr>
        </a:p>
      </dgm:t>
    </dgm:pt>
    <dgm:pt modelId="{C26204C9-2A91-4049-B9B7-099623F48307}">
      <dgm:prSet phldrT="[Texto]" custT="1"/>
      <dgm:spPr>
        <a:solidFill>
          <a:schemeClr val="bg1"/>
        </a:solidFill>
        <a:ln w="9525" cap="flat" cmpd="sng" algn="ctr">
          <a:solidFill>
            <a:srgbClr val="333399">
              <a:lumMod val="60000"/>
              <a:lumOff val="40000"/>
            </a:srgbClr>
          </a:solidFill>
          <a:prstDash val="solid"/>
        </a:ln>
        <a:effectLst/>
        <a:scene3d>
          <a:camera prst="orthographicFront"/>
          <a:lightRig rig="chilly" dir="t"/>
        </a:scene3d>
        <a:sp3d z="-12700" extrusionH="1700" prstMaterial="dkEdge">
          <a:bevelT w="25400" h="6350" prst="softRound"/>
          <a:bevelB w="0" h="0" prst="convex"/>
        </a:sp3d>
      </dgm:spPr>
      <dgm:t>
        <a:bodyPr spcFirstLastPara="0" vert="horz" wrap="square" lIns="30480" tIns="20320" rIns="30480" bIns="20320" numCol="1" spcCol="1270" anchor="ctr" anchorCtr="0"/>
        <a:lstStyle/>
        <a:p>
          <a:pPr marL="0" lvl="0" indent="0" algn="just" defTabSz="711200" rtl="0" eaLnBrk="1" latinLnBrk="0" hangingPunct="1">
            <a:lnSpc>
              <a:spcPct val="90000"/>
            </a:lnSpc>
            <a:spcBef>
              <a:spcPct val="0"/>
            </a:spcBef>
            <a:spcAft>
              <a:spcPct val="35000"/>
            </a:spcAft>
            <a:buNone/>
          </a:pPr>
          <a:r>
            <a:rPr lang="es-ES" sz="1600" kern="1200" dirty="0">
              <a:solidFill>
                <a:srgbClr val="000000">
                  <a:hueOff val="0"/>
                  <a:satOff val="0"/>
                  <a:lumOff val="0"/>
                  <a:alphaOff val="0"/>
                </a:srgbClr>
              </a:solidFill>
              <a:latin typeface="Arial"/>
              <a:ea typeface="+mn-ea"/>
              <a:cs typeface="Times New Roman" panose="02020603050405020304" pitchFamily="18" charset="0"/>
            </a:rPr>
            <a:t>Los empleados que tienen un nivel mayor de compromiso afectivo y su consecuencia; muestran una menor intención de abandono y están dispuestos a realizar esfuerzos adicionales para mejorar la productividad y garantizar la supervivencia de la empresa.</a:t>
          </a:r>
          <a:endParaRPr lang="es-EC" sz="1600" kern="1200" dirty="0">
            <a:solidFill>
              <a:srgbClr val="000000">
                <a:hueOff val="0"/>
                <a:satOff val="0"/>
                <a:lumOff val="0"/>
                <a:alphaOff val="0"/>
              </a:srgbClr>
            </a:solidFill>
            <a:latin typeface="Arial"/>
            <a:ea typeface="+mn-ea"/>
            <a:cs typeface="Times New Roman" panose="02020603050405020304" pitchFamily="18" charset="0"/>
          </a:endParaRPr>
        </a:p>
      </dgm:t>
    </dgm:pt>
    <dgm:pt modelId="{D2C5608E-1DCC-46FA-9A0B-AD3F894F5718}" type="parTrans" cxnId="{47C04D3F-B8C3-4419-BA19-B54D3E056797}">
      <dgm:prSet/>
      <dgm:spPr/>
      <dgm:t>
        <a:bodyPr/>
        <a:lstStyle/>
        <a:p>
          <a:endParaRPr lang="es-EC" sz="1800">
            <a:solidFill>
              <a:schemeClr val="tx1"/>
            </a:solidFill>
          </a:endParaRPr>
        </a:p>
      </dgm:t>
    </dgm:pt>
    <dgm:pt modelId="{0E3C3F91-0F16-46B3-B136-BB47B7650A6F}" type="sibTrans" cxnId="{47C04D3F-B8C3-4419-BA19-B54D3E056797}">
      <dgm:prSet/>
      <dgm:spPr/>
      <dgm:t>
        <a:bodyPr/>
        <a:lstStyle/>
        <a:p>
          <a:endParaRPr lang="es-EC" sz="1800">
            <a:solidFill>
              <a:schemeClr val="tx1"/>
            </a:solidFill>
          </a:endParaRPr>
        </a:p>
      </dgm:t>
    </dgm:pt>
    <dgm:pt modelId="{A2DFFBD0-1E26-4981-B65D-63B4F97F9889}" type="pres">
      <dgm:prSet presAssocID="{C5D9AE6F-2514-4B7D-A4AC-7B672F64E3B3}" presName="linear" presStyleCnt="0">
        <dgm:presLayoutVars>
          <dgm:animLvl val="lvl"/>
          <dgm:resizeHandles val="exact"/>
        </dgm:presLayoutVars>
      </dgm:prSet>
      <dgm:spPr/>
    </dgm:pt>
    <dgm:pt modelId="{6330E46C-D754-4D29-AE08-A6547878B4B5}" type="pres">
      <dgm:prSet presAssocID="{1DCE1437-59A0-477F-8E16-971016D1FED2}" presName="parentText" presStyleLbl="node1" presStyleIdx="0" presStyleCnt="4">
        <dgm:presLayoutVars>
          <dgm:chMax val="0"/>
          <dgm:bulletEnabled val="1"/>
        </dgm:presLayoutVars>
      </dgm:prSet>
      <dgm:spPr/>
    </dgm:pt>
    <dgm:pt modelId="{B35D6273-8F6C-4618-8478-9794DCE36BA1}" type="pres">
      <dgm:prSet presAssocID="{5EA4389A-E72B-4E84-9084-0606A5301C7D}" presName="spacer" presStyleCnt="0"/>
      <dgm:spPr/>
    </dgm:pt>
    <dgm:pt modelId="{324D347E-1B02-4F16-BE42-9C540A2A0A9C}" type="pres">
      <dgm:prSet presAssocID="{0F9D23A5-73BB-49AD-93DA-AC36E73E479A}" presName="parentText" presStyleLbl="node1" presStyleIdx="1" presStyleCnt="4">
        <dgm:presLayoutVars>
          <dgm:chMax val="0"/>
          <dgm:bulletEnabled val="1"/>
        </dgm:presLayoutVars>
      </dgm:prSet>
      <dgm:spPr/>
    </dgm:pt>
    <dgm:pt modelId="{5962BCDF-F547-4E6C-BA7E-AA4B6142BFD8}" type="pres">
      <dgm:prSet presAssocID="{B452D46A-95C0-44B0-A060-725AFD67B037}" presName="spacer" presStyleCnt="0"/>
      <dgm:spPr/>
    </dgm:pt>
    <dgm:pt modelId="{158A1041-A035-4F2C-B02E-A154241F111C}" type="pres">
      <dgm:prSet presAssocID="{F07767AA-852E-4972-A516-816D2C6593BD}" presName="parentText" presStyleLbl="node1" presStyleIdx="2" presStyleCnt="4">
        <dgm:presLayoutVars>
          <dgm:chMax val="0"/>
          <dgm:bulletEnabled val="1"/>
        </dgm:presLayoutVars>
      </dgm:prSet>
      <dgm:spPr/>
    </dgm:pt>
    <dgm:pt modelId="{8060804F-7CFD-4CAD-B59A-BBC163C27966}" type="pres">
      <dgm:prSet presAssocID="{69FD92AC-561E-40BB-8456-C1FB5A8B18E5}" presName="spacer" presStyleCnt="0"/>
      <dgm:spPr/>
    </dgm:pt>
    <dgm:pt modelId="{A98CE8F0-2D8A-4C1A-99B1-9CB9BDD3D308}" type="pres">
      <dgm:prSet presAssocID="{C26204C9-2A91-4049-B9B7-099623F48307}" presName="parentText" presStyleLbl="node1" presStyleIdx="3" presStyleCnt="4">
        <dgm:presLayoutVars>
          <dgm:chMax val="0"/>
          <dgm:bulletEnabled val="1"/>
        </dgm:presLayoutVars>
      </dgm:prSet>
      <dgm:spPr/>
    </dgm:pt>
  </dgm:ptLst>
  <dgm:cxnLst>
    <dgm:cxn modelId="{0F3D5C0D-FE6B-415A-A98B-F2D959A3EAF1}" type="presOf" srcId="{C26204C9-2A91-4049-B9B7-099623F48307}" destId="{A98CE8F0-2D8A-4C1A-99B1-9CB9BDD3D308}" srcOrd="0" destOrd="0" presId="urn:microsoft.com/office/officeart/2005/8/layout/vList2"/>
    <dgm:cxn modelId="{47C04D3F-B8C3-4419-BA19-B54D3E056797}" srcId="{C5D9AE6F-2514-4B7D-A4AC-7B672F64E3B3}" destId="{C26204C9-2A91-4049-B9B7-099623F48307}" srcOrd="3" destOrd="0" parTransId="{D2C5608E-1DCC-46FA-9A0B-AD3F894F5718}" sibTransId="{0E3C3F91-0F16-46B3-B136-BB47B7650A6F}"/>
    <dgm:cxn modelId="{BA9B3362-FF2C-404A-930E-7DC1BE0CB9E7}" type="presOf" srcId="{0F9D23A5-73BB-49AD-93DA-AC36E73E479A}" destId="{324D347E-1B02-4F16-BE42-9C540A2A0A9C}" srcOrd="0" destOrd="0" presId="urn:microsoft.com/office/officeart/2005/8/layout/vList2"/>
    <dgm:cxn modelId="{CCA7DA76-85EE-48DD-A75A-AEF1211EDED7}" srcId="{C5D9AE6F-2514-4B7D-A4AC-7B672F64E3B3}" destId="{F07767AA-852E-4972-A516-816D2C6593BD}" srcOrd="2" destOrd="0" parTransId="{992E438C-6906-4D37-86FE-3FA93155E8A6}" sibTransId="{69FD92AC-561E-40BB-8456-C1FB5A8B18E5}"/>
    <dgm:cxn modelId="{E04A9A8E-8F3D-46EA-AC5E-C98A895FF826}" type="presOf" srcId="{F07767AA-852E-4972-A516-816D2C6593BD}" destId="{158A1041-A035-4F2C-B02E-A154241F111C}" srcOrd="0" destOrd="0" presId="urn:microsoft.com/office/officeart/2005/8/layout/vList2"/>
    <dgm:cxn modelId="{89320998-5ADE-468D-9D33-21B4AE5043E0}" srcId="{C5D9AE6F-2514-4B7D-A4AC-7B672F64E3B3}" destId="{1DCE1437-59A0-477F-8E16-971016D1FED2}" srcOrd="0" destOrd="0" parTransId="{227E7610-0BEE-4B2B-8783-ECC481C9D83D}" sibTransId="{5EA4389A-E72B-4E84-9084-0606A5301C7D}"/>
    <dgm:cxn modelId="{54802AA4-7C51-4E44-9896-99005857EB75}" type="presOf" srcId="{C5D9AE6F-2514-4B7D-A4AC-7B672F64E3B3}" destId="{A2DFFBD0-1E26-4981-B65D-63B4F97F9889}" srcOrd="0" destOrd="0" presId="urn:microsoft.com/office/officeart/2005/8/layout/vList2"/>
    <dgm:cxn modelId="{6A37B0C8-68E5-4E8E-B874-627AF87676A7}" type="presOf" srcId="{1DCE1437-59A0-477F-8E16-971016D1FED2}" destId="{6330E46C-D754-4D29-AE08-A6547878B4B5}" srcOrd="0" destOrd="0" presId="urn:microsoft.com/office/officeart/2005/8/layout/vList2"/>
    <dgm:cxn modelId="{81874DE4-010A-459C-B8BF-7AF588FA2798}" srcId="{C5D9AE6F-2514-4B7D-A4AC-7B672F64E3B3}" destId="{0F9D23A5-73BB-49AD-93DA-AC36E73E479A}" srcOrd="1" destOrd="0" parTransId="{6DA014C1-2212-465E-A02A-A4695191814B}" sibTransId="{B452D46A-95C0-44B0-A060-725AFD67B037}"/>
    <dgm:cxn modelId="{B0764A75-5D15-46C5-B084-206B12409F83}" type="presParOf" srcId="{A2DFFBD0-1E26-4981-B65D-63B4F97F9889}" destId="{6330E46C-D754-4D29-AE08-A6547878B4B5}" srcOrd="0" destOrd="0" presId="urn:microsoft.com/office/officeart/2005/8/layout/vList2"/>
    <dgm:cxn modelId="{E0278E16-79ED-49F1-B0E3-2EFB4A0A9663}" type="presParOf" srcId="{A2DFFBD0-1E26-4981-B65D-63B4F97F9889}" destId="{B35D6273-8F6C-4618-8478-9794DCE36BA1}" srcOrd="1" destOrd="0" presId="urn:microsoft.com/office/officeart/2005/8/layout/vList2"/>
    <dgm:cxn modelId="{B17A9D3A-67E1-4F0E-BF12-88FEED0B7E4B}" type="presParOf" srcId="{A2DFFBD0-1E26-4981-B65D-63B4F97F9889}" destId="{324D347E-1B02-4F16-BE42-9C540A2A0A9C}" srcOrd="2" destOrd="0" presId="urn:microsoft.com/office/officeart/2005/8/layout/vList2"/>
    <dgm:cxn modelId="{5E3E1020-0BA7-4D81-A6A5-C0E48E9D66A5}" type="presParOf" srcId="{A2DFFBD0-1E26-4981-B65D-63B4F97F9889}" destId="{5962BCDF-F547-4E6C-BA7E-AA4B6142BFD8}" srcOrd="3" destOrd="0" presId="urn:microsoft.com/office/officeart/2005/8/layout/vList2"/>
    <dgm:cxn modelId="{F05B07C0-CBF5-49F4-8C43-AA97958C9EA3}" type="presParOf" srcId="{A2DFFBD0-1E26-4981-B65D-63B4F97F9889}" destId="{158A1041-A035-4F2C-B02E-A154241F111C}" srcOrd="4" destOrd="0" presId="urn:microsoft.com/office/officeart/2005/8/layout/vList2"/>
    <dgm:cxn modelId="{C9B7DCF8-6A43-410D-A579-01BB712051A7}" type="presParOf" srcId="{A2DFFBD0-1E26-4981-B65D-63B4F97F9889}" destId="{8060804F-7CFD-4CAD-B59A-BBC163C27966}" srcOrd="5" destOrd="0" presId="urn:microsoft.com/office/officeart/2005/8/layout/vList2"/>
    <dgm:cxn modelId="{997AB6C3-FF1A-40F7-A11F-994195765924}" type="presParOf" srcId="{A2DFFBD0-1E26-4981-B65D-63B4F97F9889}" destId="{A98CE8F0-2D8A-4C1A-99B1-9CB9BDD3D308}" srcOrd="6" destOrd="0" presId="urn:microsoft.com/office/officeart/2005/8/layout/vList2"/>
  </dgm:cxnLst>
  <dgm:bg>
    <a:solidFill>
      <a:srgbClr val="B5DE89"/>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5D9AE6F-2514-4B7D-A4AC-7B672F64E3B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C"/>
        </a:p>
      </dgm:t>
    </dgm:pt>
    <dgm:pt modelId="{1DCE1437-59A0-477F-8E16-971016D1FED2}">
      <dgm:prSet phldrT="[Texto]" custT="1"/>
      <dgm:spPr>
        <a:solidFill>
          <a:schemeClr val="bg1"/>
        </a:solidFill>
        <a:ln w="9525" cap="flat" cmpd="sng" algn="ctr">
          <a:solidFill>
            <a:schemeClr val="accent2">
              <a:lumMod val="60000"/>
              <a:lumOff val="40000"/>
            </a:schemeClr>
          </a:solidFill>
          <a:prstDash val="solid"/>
        </a:ln>
        <a:effectLst/>
        <a:scene3d>
          <a:camera prst="orthographicFront"/>
          <a:lightRig rig="chilly" dir="t"/>
        </a:scene3d>
        <a:sp3d z="-12700" extrusionH="1700" prstMaterial="dkEdge">
          <a:bevelT w="25400" h="6350" prst="softRound"/>
          <a:bevelB w="0" h="0" prst="convex"/>
        </a:sp3d>
      </dgm:spPr>
      <dgm:t>
        <a:bodyPr spcFirstLastPara="0" vert="horz" wrap="square" lIns="30480" tIns="20320" rIns="30480" bIns="20320" numCol="1" spcCol="1270" anchor="ctr" anchorCtr="0"/>
        <a:lstStyle/>
        <a:p>
          <a:pPr marL="0" algn="just" defTabSz="711200" rtl="0" eaLnBrk="1" latinLnBrk="0" hangingPunct="1">
            <a:lnSpc>
              <a:spcPct val="90000"/>
            </a:lnSpc>
            <a:spcBef>
              <a:spcPct val="0"/>
            </a:spcBef>
            <a:spcAft>
              <a:spcPct val="35000"/>
            </a:spcAft>
          </a:pPr>
          <a:r>
            <a:rPr lang="es-ES" sz="1600" kern="1200" dirty="0">
              <a:solidFill>
                <a:srgbClr val="000000">
                  <a:hueOff val="0"/>
                  <a:satOff val="0"/>
                  <a:lumOff val="0"/>
                  <a:alphaOff val="0"/>
                </a:srgbClr>
              </a:solidFill>
              <a:latin typeface="Arial"/>
              <a:ea typeface="+mn-ea"/>
              <a:cs typeface="Times New Roman" panose="02020603050405020304" pitchFamily="18" charset="0"/>
            </a:rPr>
            <a:t>Establecer un ambiente adecuado para dictar capacitaciones a los empleados sobre inteligencia emocional para fomentar su productividad y compromiso organizacional, a cargo de la dirección de mando medios y ejecutivos.</a:t>
          </a:r>
          <a:endParaRPr lang="es-EC" sz="1600" kern="1200" dirty="0">
            <a:solidFill>
              <a:srgbClr val="000000">
                <a:hueOff val="0"/>
                <a:satOff val="0"/>
                <a:lumOff val="0"/>
                <a:alphaOff val="0"/>
              </a:srgbClr>
            </a:solidFill>
            <a:latin typeface="Arial"/>
            <a:ea typeface="+mn-ea"/>
            <a:cs typeface="Times New Roman" panose="02020603050405020304" pitchFamily="18" charset="0"/>
          </a:endParaRPr>
        </a:p>
      </dgm:t>
    </dgm:pt>
    <dgm:pt modelId="{227E7610-0BEE-4B2B-8783-ECC481C9D83D}" type="parTrans" cxnId="{89320998-5ADE-468D-9D33-21B4AE5043E0}">
      <dgm:prSet/>
      <dgm:spPr/>
      <dgm:t>
        <a:bodyPr/>
        <a:lstStyle/>
        <a:p>
          <a:endParaRPr lang="es-EC" sz="1800">
            <a:solidFill>
              <a:schemeClr val="tx1"/>
            </a:solidFill>
          </a:endParaRPr>
        </a:p>
      </dgm:t>
    </dgm:pt>
    <dgm:pt modelId="{5EA4389A-E72B-4E84-9084-0606A5301C7D}" type="sibTrans" cxnId="{89320998-5ADE-468D-9D33-21B4AE5043E0}">
      <dgm:prSet/>
      <dgm:spPr/>
      <dgm:t>
        <a:bodyPr/>
        <a:lstStyle/>
        <a:p>
          <a:endParaRPr lang="es-EC" sz="1800">
            <a:solidFill>
              <a:schemeClr val="tx1"/>
            </a:solidFill>
          </a:endParaRPr>
        </a:p>
      </dgm:t>
    </dgm:pt>
    <dgm:pt modelId="{0F9D23A5-73BB-49AD-93DA-AC36E73E479A}">
      <dgm:prSet phldrT="[Texto]" custT="1"/>
      <dgm:spPr>
        <a:solidFill>
          <a:schemeClr val="bg1"/>
        </a:solidFill>
        <a:ln w="9525" cap="flat" cmpd="sng" algn="ctr">
          <a:solidFill>
            <a:srgbClr val="333399">
              <a:lumMod val="60000"/>
              <a:lumOff val="40000"/>
            </a:srgbClr>
          </a:solidFill>
          <a:prstDash val="solid"/>
        </a:ln>
        <a:effectLst/>
        <a:scene3d>
          <a:camera prst="orthographicFront"/>
          <a:lightRig rig="chilly" dir="t"/>
        </a:scene3d>
        <a:sp3d z="-12700" extrusionH="1700" prstMaterial="dkEdge">
          <a:bevelT w="25400" h="6350" prst="softRound"/>
          <a:bevelB w="0" h="0" prst="convex"/>
        </a:sp3d>
      </dgm:spPr>
      <dgm:t>
        <a:bodyPr spcFirstLastPara="0" vert="horz" wrap="square" lIns="30480" tIns="20320" rIns="30480" bIns="20320" numCol="1" spcCol="1270" anchor="ctr" anchorCtr="0"/>
        <a:lstStyle/>
        <a:p>
          <a:pPr marL="0" lvl="0" indent="0" algn="just" defTabSz="711200" rtl="0" eaLnBrk="1" latinLnBrk="0" hangingPunct="1">
            <a:lnSpc>
              <a:spcPct val="90000"/>
            </a:lnSpc>
            <a:spcBef>
              <a:spcPct val="0"/>
            </a:spcBef>
            <a:spcAft>
              <a:spcPct val="35000"/>
            </a:spcAft>
            <a:buNone/>
          </a:pPr>
          <a:r>
            <a:rPr lang="es-ES" sz="1600" kern="1200" dirty="0">
              <a:solidFill>
                <a:srgbClr val="000000">
                  <a:hueOff val="0"/>
                  <a:satOff val="0"/>
                  <a:lumOff val="0"/>
                  <a:alphaOff val="0"/>
                </a:srgbClr>
              </a:solidFill>
              <a:latin typeface="Arial"/>
              <a:ea typeface="+mn-ea"/>
              <a:cs typeface="Times New Roman" panose="02020603050405020304" pitchFamily="18" charset="0"/>
            </a:rPr>
            <a:t>Ampliar el área de estudio y aplicar los diferentes modelos de inteligencia emocional y compromiso organizacional para contrastar resultados.</a:t>
          </a:r>
          <a:endParaRPr lang="es-EC" sz="1600" kern="1200" dirty="0">
            <a:solidFill>
              <a:srgbClr val="000000">
                <a:hueOff val="0"/>
                <a:satOff val="0"/>
                <a:lumOff val="0"/>
                <a:alphaOff val="0"/>
              </a:srgbClr>
            </a:solidFill>
            <a:latin typeface="Arial"/>
            <a:ea typeface="+mn-ea"/>
            <a:cs typeface="Times New Roman" panose="02020603050405020304" pitchFamily="18" charset="0"/>
          </a:endParaRPr>
        </a:p>
      </dgm:t>
    </dgm:pt>
    <dgm:pt modelId="{6DA014C1-2212-465E-A02A-A4695191814B}" type="parTrans" cxnId="{81874DE4-010A-459C-B8BF-7AF588FA2798}">
      <dgm:prSet/>
      <dgm:spPr/>
      <dgm:t>
        <a:bodyPr/>
        <a:lstStyle/>
        <a:p>
          <a:endParaRPr lang="es-EC" sz="1800">
            <a:solidFill>
              <a:schemeClr val="tx1"/>
            </a:solidFill>
          </a:endParaRPr>
        </a:p>
      </dgm:t>
    </dgm:pt>
    <dgm:pt modelId="{B452D46A-95C0-44B0-A060-725AFD67B037}" type="sibTrans" cxnId="{81874DE4-010A-459C-B8BF-7AF588FA2798}">
      <dgm:prSet/>
      <dgm:spPr/>
      <dgm:t>
        <a:bodyPr/>
        <a:lstStyle/>
        <a:p>
          <a:endParaRPr lang="es-EC" sz="1800">
            <a:solidFill>
              <a:schemeClr val="tx1"/>
            </a:solidFill>
          </a:endParaRPr>
        </a:p>
      </dgm:t>
    </dgm:pt>
    <dgm:pt modelId="{C26204C9-2A91-4049-B9B7-099623F48307}">
      <dgm:prSet phldrT="[Texto]" custT="1"/>
      <dgm:spPr>
        <a:solidFill>
          <a:schemeClr val="bg1"/>
        </a:solidFill>
        <a:ln w="9525" cap="flat" cmpd="sng" algn="ctr">
          <a:solidFill>
            <a:srgbClr val="333399">
              <a:lumMod val="60000"/>
              <a:lumOff val="40000"/>
            </a:srgbClr>
          </a:solidFill>
          <a:prstDash val="solid"/>
        </a:ln>
        <a:effectLst/>
        <a:scene3d>
          <a:camera prst="orthographicFront"/>
          <a:lightRig rig="chilly" dir="t"/>
        </a:scene3d>
        <a:sp3d z="-12700" extrusionH="1700" prstMaterial="dkEdge">
          <a:bevelT w="25400" h="6350" prst="softRound"/>
          <a:bevelB w="0" h="0" prst="convex"/>
        </a:sp3d>
      </dgm:spPr>
      <dgm:t>
        <a:bodyPr spcFirstLastPara="0" vert="horz" wrap="square" lIns="30480" tIns="20320" rIns="30480" bIns="20320" numCol="1" spcCol="1270" anchor="ctr" anchorCtr="0"/>
        <a:lstStyle/>
        <a:p>
          <a:pPr marL="0" lvl="0" indent="0" algn="just" defTabSz="711200" rtl="0" eaLnBrk="1" latinLnBrk="0" hangingPunct="1">
            <a:lnSpc>
              <a:spcPct val="90000"/>
            </a:lnSpc>
            <a:spcBef>
              <a:spcPct val="0"/>
            </a:spcBef>
            <a:spcAft>
              <a:spcPct val="35000"/>
            </a:spcAft>
            <a:buNone/>
          </a:pPr>
          <a:r>
            <a:rPr lang="es-ES" sz="1600" kern="1200" dirty="0">
              <a:solidFill>
                <a:srgbClr val="000000">
                  <a:hueOff val="0"/>
                  <a:satOff val="0"/>
                  <a:lumOff val="0"/>
                  <a:alphaOff val="0"/>
                </a:srgbClr>
              </a:solidFill>
              <a:latin typeface="Arial"/>
              <a:ea typeface="+mn-ea"/>
              <a:cs typeface="Times New Roman" panose="02020603050405020304" pitchFamily="18" charset="0"/>
            </a:rPr>
            <a:t>Es importante resaltar que es imprescindible adoptar nuevas herramientas, que permitan fortalecer la competitividad organizacional. Puesto que, se quiere tomar evaluaciones trimestrales, semestrales y hasta anuales sobre inteligencia emocional y compromiso organizacional con el propósito de obtener información sobre la evolución de las variables.</a:t>
          </a:r>
          <a:endParaRPr lang="es-EC" sz="1600" kern="1200" dirty="0">
            <a:solidFill>
              <a:srgbClr val="000000">
                <a:hueOff val="0"/>
                <a:satOff val="0"/>
                <a:lumOff val="0"/>
                <a:alphaOff val="0"/>
              </a:srgbClr>
            </a:solidFill>
            <a:latin typeface="Arial"/>
            <a:ea typeface="+mn-ea"/>
            <a:cs typeface="Times New Roman" panose="02020603050405020304" pitchFamily="18" charset="0"/>
          </a:endParaRPr>
        </a:p>
      </dgm:t>
    </dgm:pt>
    <dgm:pt modelId="{D2C5608E-1DCC-46FA-9A0B-AD3F894F5718}" type="parTrans" cxnId="{47C04D3F-B8C3-4419-BA19-B54D3E056797}">
      <dgm:prSet/>
      <dgm:spPr/>
      <dgm:t>
        <a:bodyPr/>
        <a:lstStyle/>
        <a:p>
          <a:endParaRPr lang="es-EC" sz="1800">
            <a:solidFill>
              <a:schemeClr val="tx1"/>
            </a:solidFill>
          </a:endParaRPr>
        </a:p>
      </dgm:t>
    </dgm:pt>
    <dgm:pt modelId="{0E3C3F91-0F16-46B3-B136-BB47B7650A6F}" type="sibTrans" cxnId="{47C04D3F-B8C3-4419-BA19-B54D3E056797}">
      <dgm:prSet/>
      <dgm:spPr/>
      <dgm:t>
        <a:bodyPr/>
        <a:lstStyle/>
        <a:p>
          <a:endParaRPr lang="es-EC" sz="1800">
            <a:solidFill>
              <a:schemeClr val="tx1"/>
            </a:solidFill>
          </a:endParaRPr>
        </a:p>
      </dgm:t>
    </dgm:pt>
    <dgm:pt modelId="{A2DFFBD0-1E26-4981-B65D-63B4F97F9889}" type="pres">
      <dgm:prSet presAssocID="{C5D9AE6F-2514-4B7D-A4AC-7B672F64E3B3}" presName="linear" presStyleCnt="0">
        <dgm:presLayoutVars>
          <dgm:animLvl val="lvl"/>
          <dgm:resizeHandles val="exact"/>
        </dgm:presLayoutVars>
      </dgm:prSet>
      <dgm:spPr/>
    </dgm:pt>
    <dgm:pt modelId="{6330E46C-D754-4D29-AE08-A6547878B4B5}" type="pres">
      <dgm:prSet presAssocID="{1DCE1437-59A0-477F-8E16-971016D1FED2}" presName="parentText" presStyleLbl="node1" presStyleIdx="0" presStyleCnt="3">
        <dgm:presLayoutVars>
          <dgm:chMax val="0"/>
          <dgm:bulletEnabled val="1"/>
        </dgm:presLayoutVars>
      </dgm:prSet>
      <dgm:spPr/>
    </dgm:pt>
    <dgm:pt modelId="{B35D6273-8F6C-4618-8478-9794DCE36BA1}" type="pres">
      <dgm:prSet presAssocID="{5EA4389A-E72B-4E84-9084-0606A5301C7D}" presName="spacer" presStyleCnt="0"/>
      <dgm:spPr/>
    </dgm:pt>
    <dgm:pt modelId="{324D347E-1B02-4F16-BE42-9C540A2A0A9C}" type="pres">
      <dgm:prSet presAssocID="{0F9D23A5-73BB-49AD-93DA-AC36E73E479A}" presName="parentText" presStyleLbl="node1" presStyleIdx="1" presStyleCnt="3">
        <dgm:presLayoutVars>
          <dgm:chMax val="0"/>
          <dgm:bulletEnabled val="1"/>
        </dgm:presLayoutVars>
      </dgm:prSet>
      <dgm:spPr/>
    </dgm:pt>
    <dgm:pt modelId="{5962BCDF-F547-4E6C-BA7E-AA4B6142BFD8}" type="pres">
      <dgm:prSet presAssocID="{B452D46A-95C0-44B0-A060-725AFD67B037}" presName="spacer" presStyleCnt="0"/>
      <dgm:spPr/>
    </dgm:pt>
    <dgm:pt modelId="{A98CE8F0-2D8A-4C1A-99B1-9CB9BDD3D308}" type="pres">
      <dgm:prSet presAssocID="{C26204C9-2A91-4049-B9B7-099623F48307}" presName="parentText" presStyleLbl="node1" presStyleIdx="2" presStyleCnt="3">
        <dgm:presLayoutVars>
          <dgm:chMax val="0"/>
          <dgm:bulletEnabled val="1"/>
        </dgm:presLayoutVars>
      </dgm:prSet>
      <dgm:spPr/>
    </dgm:pt>
  </dgm:ptLst>
  <dgm:cxnLst>
    <dgm:cxn modelId="{0F3D5C0D-FE6B-415A-A98B-F2D959A3EAF1}" type="presOf" srcId="{C26204C9-2A91-4049-B9B7-099623F48307}" destId="{A98CE8F0-2D8A-4C1A-99B1-9CB9BDD3D308}" srcOrd="0" destOrd="0" presId="urn:microsoft.com/office/officeart/2005/8/layout/vList2"/>
    <dgm:cxn modelId="{47C04D3F-B8C3-4419-BA19-B54D3E056797}" srcId="{C5D9AE6F-2514-4B7D-A4AC-7B672F64E3B3}" destId="{C26204C9-2A91-4049-B9B7-099623F48307}" srcOrd="2" destOrd="0" parTransId="{D2C5608E-1DCC-46FA-9A0B-AD3F894F5718}" sibTransId="{0E3C3F91-0F16-46B3-B136-BB47B7650A6F}"/>
    <dgm:cxn modelId="{BA9B3362-FF2C-404A-930E-7DC1BE0CB9E7}" type="presOf" srcId="{0F9D23A5-73BB-49AD-93DA-AC36E73E479A}" destId="{324D347E-1B02-4F16-BE42-9C540A2A0A9C}" srcOrd="0" destOrd="0" presId="urn:microsoft.com/office/officeart/2005/8/layout/vList2"/>
    <dgm:cxn modelId="{89320998-5ADE-468D-9D33-21B4AE5043E0}" srcId="{C5D9AE6F-2514-4B7D-A4AC-7B672F64E3B3}" destId="{1DCE1437-59A0-477F-8E16-971016D1FED2}" srcOrd="0" destOrd="0" parTransId="{227E7610-0BEE-4B2B-8783-ECC481C9D83D}" sibTransId="{5EA4389A-E72B-4E84-9084-0606A5301C7D}"/>
    <dgm:cxn modelId="{54802AA4-7C51-4E44-9896-99005857EB75}" type="presOf" srcId="{C5D9AE6F-2514-4B7D-A4AC-7B672F64E3B3}" destId="{A2DFFBD0-1E26-4981-B65D-63B4F97F9889}" srcOrd="0" destOrd="0" presId="urn:microsoft.com/office/officeart/2005/8/layout/vList2"/>
    <dgm:cxn modelId="{6A37B0C8-68E5-4E8E-B874-627AF87676A7}" type="presOf" srcId="{1DCE1437-59A0-477F-8E16-971016D1FED2}" destId="{6330E46C-D754-4D29-AE08-A6547878B4B5}" srcOrd="0" destOrd="0" presId="urn:microsoft.com/office/officeart/2005/8/layout/vList2"/>
    <dgm:cxn modelId="{81874DE4-010A-459C-B8BF-7AF588FA2798}" srcId="{C5D9AE6F-2514-4B7D-A4AC-7B672F64E3B3}" destId="{0F9D23A5-73BB-49AD-93DA-AC36E73E479A}" srcOrd="1" destOrd="0" parTransId="{6DA014C1-2212-465E-A02A-A4695191814B}" sibTransId="{B452D46A-95C0-44B0-A060-725AFD67B037}"/>
    <dgm:cxn modelId="{B0764A75-5D15-46C5-B084-206B12409F83}" type="presParOf" srcId="{A2DFFBD0-1E26-4981-B65D-63B4F97F9889}" destId="{6330E46C-D754-4D29-AE08-A6547878B4B5}" srcOrd="0" destOrd="0" presId="urn:microsoft.com/office/officeart/2005/8/layout/vList2"/>
    <dgm:cxn modelId="{E0278E16-79ED-49F1-B0E3-2EFB4A0A9663}" type="presParOf" srcId="{A2DFFBD0-1E26-4981-B65D-63B4F97F9889}" destId="{B35D6273-8F6C-4618-8478-9794DCE36BA1}" srcOrd="1" destOrd="0" presId="urn:microsoft.com/office/officeart/2005/8/layout/vList2"/>
    <dgm:cxn modelId="{B17A9D3A-67E1-4F0E-BF12-88FEED0B7E4B}" type="presParOf" srcId="{A2DFFBD0-1E26-4981-B65D-63B4F97F9889}" destId="{324D347E-1B02-4F16-BE42-9C540A2A0A9C}" srcOrd="2" destOrd="0" presId="urn:microsoft.com/office/officeart/2005/8/layout/vList2"/>
    <dgm:cxn modelId="{5E3E1020-0BA7-4D81-A6A5-C0E48E9D66A5}" type="presParOf" srcId="{A2DFFBD0-1E26-4981-B65D-63B4F97F9889}" destId="{5962BCDF-F547-4E6C-BA7E-AA4B6142BFD8}" srcOrd="3" destOrd="0" presId="urn:microsoft.com/office/officeart/2005/8/layout/vList2"/>
    <dgm:cxn modelId="{997AB6C3-FF1A-40F7-A11F-994195765924}" type="presParOf" srcId="{A2DFFBD0-1E26-4981-B65D-63B4F97F9889}" destId="{A98CE8F0-2D8A-4C1A-99B1-9CB9BDD3D308}" srcOrd="4" destOrd="0" presId="urn:microsoft.com/office/officeart/2005/8/layout/vList2"/>
  </dgm:cxnLst>
  <dgm:bg>
    <a:solidFill>
      <a:srgbClr val="B5DE89"/>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4C6715-548B-426D-B02E-FE0F6369042A}">
      <dsp:nvSpPr>
        <dsp:cNvPr id="0" name=""/>
        <dsp:cNvSpPr/>
      </dsp:nvSpPr>
      <dsp:spPr>
        <a:xfrm>
          <a:off x="0" y="342943"/>
          <a:ext cx="8856984" cy="1288053"/>
        </a:xfrm>
        <a:prstGeom prst="rightArrow">
          <a:avLst>
            <a:gd name="adj1" fmla="val 50000"/>
            <a:gd name="adj2" fmla="val 5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204479" numCol="1" spcCol="1270" anchor="ctr" anchorCtr="0">
          <a:noAutofit/>
        </a:bodyPr>
        <a:lstStyle/>
        <a:p>
          <a:pPr marL="0" lvl="0" indent="0" algn="l" defTabSz="666750">
            <a:lnSpc>
              <a:spcPct val="90000"/>
            </a:lnSpc>
            <a:spcBef>
              <a:spcPct val="0"/>
            </a:spcBef>
            <a:spcAft>
              <a:spcPct val="35000"/>
            </a:spcAft>
            <a:buNone/>
          </a:pPr>
          <a:r>
            <a:rPr lang="es-EC" sz="1500" b="1" kern="1200" dirty="0">
              <a:latin typeface="+mn-lt"/>
            </a:rPr>
            <a:t>Capítulo I</a:t>
          </a:r>
        </a:p>
      </dsp:txBody>
      <dsp:txXfrm>
        <a:off x="0" y="664956"/>
        <a:ext cx="8534971" cy="644027"/>
      </dsp:txXfrm>
    </dsp:sp>
    <dsp:sp modelId="{077D70A1-CC0D-4A80-8A57-79F5B8B36E74}">
      <dsp:nvSpPr>
        <dsp:cNvPr id="0" name=""/>
        <dsp:cNvSpPr/>
      </dsp:nvSpPr>
      <dsp:spPr>
        <a:xfrm>
          <a:off x="0" y="1334556"/>
          <a:ext cx="1636947" cy="2365073"/>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Font typeface="Arial" panose="020B0604020202020204" pitchFamily="34" charset="0"/>
            <a:buNone/>
          </a:pPr>
          <a:r>
            <a:rPr lang="es-EC" sz="1500" kern="1200" dirty="0">
              <a:solidFill>
                <a:schemeClr val="tx1"/>
              </a:solidFill>
              <a:latin typeface="+mn-lt"/>
            </a:rPr>
            <a:t>Objeto de estudio</a:t>
          </a:r>
        </a:p>
        <a:p>
          <a:pPr marL="0" lvl="0" indent="0" algn="l" defTabSz="666750">
            <a:lnSpc>
              <a:spcPct val="90000"/>
            </a:lnSpc>
            <a:spcBef>
              <a:spcPct val="0"/>
            </a:spcBef>
            <a:spcAft>
              <a:spcPct val="35000"/>
            </a:spcAft>
            <a:buFont typeface="Arial" panose="020B0604020202020204" pitchFamily="34" charset="0"/>
            <a:buNone/>
          </a:pPr>
          <a:endParaRPr lang="es-EC" sz="1500" kern="1200" dirty="0">
            <a:solidFill>
              <a:schemeClr val="tx1"/>
            </a:solidFill>
            <a:latin typeface="+mn-lt"/>
          </a:endParaRPr>
        </a:p>
        <a:p>
          <a:pPr marL="0" lvl="0" indent="0" algn="l" defTabSz="666750">
            <a:lnSpc>
              <a:spcPct val="90000"/>
            </a:lnSpc>
            <a:spcBef>
              <a:spcPct val="0"/>
            </a:spcBef>
            <a:spcAft>
              <a:spcPct val="35000"/>
            </a:spcAft>
            <a:buNone/>
          </a:pPr>
          <a:r>
            <a:rPr lang="es-EC" sz="1500" kern="1200" dirty="0">
              <a:solidFill>
                <a:schemeClr val="tx1"/>
              </a:solidFill>
              <a:latin typeface="+mn-lt"/>
            </a:rPr>
            <a:t>Árbol de problemas</a:t>
          </a:r>
        </a:p>
        <a:p>
          <a:pPr marL="0" lvl="0" indent="0" algn="l" defTabSz="666750">
            <a:lnSpc>
              <a:spcPct val="90000"/>
            </a:lnSpc>
            <a:spcBef>
              <a:spcPct val="0"/>
            </a:spcBef>
            <a:spcAft>
              <a:spcPct val="35000"/>
            </a:spcAft>
            <a:buNone/>
          </a:pPr>
          <a:endParaRPr lang="es-EC" sz="1500" kern="1200" dirty="0">
            <a:solidFill>
              <a:schemeClr val="tx1"/>
            </a:solidFill>
            <a:latin typeface="+mn-lt"/>
          </a:endParaRPr>
        </a:p>
        <a:p>
          <a:pPr marL="0" lvl="0" indent="0" algn="l" defTabSz="666750">
            <a:lnSpc>
              <a:spcPct val="90000"/>
            </a:lnSpc>
            <a:spcBef>
              <a:spcPct val="0"/>
            </a:spcBef>
            <a:spcAft>
              <a:spcPct val="35000"/>
            </a:spcAft>
            <a:buNone/>
          </a:pPr>
          <a:r>
            <a:rPr lang="es-EC" sz="1500" kern="1200" dirty="0">
              <a:solidFill>
                <a:schemeClr val="tx1"/>
              </a:solidFill>
              <a:latin typeface="+mn-lt"/>
            </a:rPr>
            <a:t>Objetivos</a:t>
          </a:r>
        </a:p>
      </dsp:txBody>
      <dsp:txXfrm>
        <a:off x="0" y="1334556"/>
        <a:ext cx="1636947" cy="2365073"/>
      </dsp:txXfrm>
    </dsp:sp>
    <dsp:sp modelId="{17A3C26B-711B-4D06-9FB2-36DA1BE8C659}">
      <dsp:nvSpPr>
        <dsp:cNvPr id="0" name=""/>
        <dsp:cNvSpPr/>
      </dsp:nvSpPr>
      <dsp:spPr>
        <a:xfrm>
          <a:off x="1636770" y="772460"/>
          <a:ext cx="7220213" cy="1288053"/>
        </a:xfrm>
        <a:prstGeom prst="rightArrow">
          <a:avLst>
            <a:gd name="adj1" fmla="val 50000"/>
            <a:gd name="adj2" fmla="val 5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204479" numCol="1" spcCol="1270" anchor="ctr" anchorCtr="0">
          <a:noAutofit/>
        </a:bodyPr>
        <a:lstStyle/>
        <a:p>
          <a:pPr marL="0" lvl="0" indent="0" algn="l" defTabSz="666750">
            <a:lnSpc>
              <a:spcPct val="90000"/>
            </a:lnSpc>
            <a:spcBef>
              <a:spcPct val="0"/>
            </a:spcBef>
            <a:spcAft>
              <a:spcPct val="35000"/>
            </a:spcAft>
            <a:buNone/>
          </a:pPr>
          <a:r>
            <a:rPr lang="es-EC" sz="1500" b="1" kern="1200" dirty="0">
              <a:solidFill>
                <a:schemeClr val="tx1"/>
              </a:solidFill>
              <a:latin typeface="+mn-lt"/>
            </a:rPr>
            <a:t>Capítulo II</a:t>
          </a:r>
        </a:p>
      </dsp:txBody>
      <dsp:txXfrm>
        <a:off x="1636770" y="1094473"/>
        <a:ext cx="6898200" cy="644027"/>
      </dsp:txXfrm>
    </dsp:sp>
    <dsp:sp modelId="{01C59077-7336-43D2-A937-CDB1BE4D6880}">
      <dsp:nvSpPr>
        <dsp:cNvPr id="0" name=""/>
        <dsp:cNvSpPr/>
      </dsp:nvSpPr>
      <dsp:spPr>
        <a:xfrm>
          <a:off x="1636770" y="1764072"/>
          <a:ext cx="1636947" cy="2365073"/>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C" sz="1500" kern="1200" dirty="0">
              <a:solidFill>
                <a:schemeClr val="tx1"/>
              </a:solidFill>
              <a:latin typeface="+mn-lt"/>
            </a:rPr>
            <a:t>Marco teórico</a:t>
          </a:r>
        </a:p>
        <a:p>
          <a:pPr marL="0" lvl="0" indent="0" algn="l" defTabSz="666750">
            <a:lnSpc>
              <a:spcPct val="90000"/>
            </a:lnSpc>
            <a:spcBef>
              <a:spcPct val="0"/>
            </a:spcBef>
            <a:spcAft>
              <a:spcPct val="35000"/>
            </a:spcAft>
            <a:buNone/>
          </a:pPr>
          <a:r>
            <a:rPr lang="es-EC" sz="1500" kern="1200" dirty="0">
              <a:solidFill>
                <a:schemeClr val="tx1"/>
              </a:solidFill>
              <a:latin typeface="+mn-lt"/>
            </a:rPr>
            <a:t>Teorías de soporte</a:t>
          </a:r>
        </a:p>
        <a:p>
          <a:pPr marL="0" lvl="0" indent="0" algn="l" defTabSz="666750">
            <a:lnSpc>
              <a:spcPct val="90000"/>
            </a:lnSpc>
            <a:spcBef>
              <a:spcPct val="0"/>
            </a:spcBef>
            <a:spcAft>
              <a:spcPct val="35000"/>
            </a:spcAft>
            <a:buNone/>
          </a:pPr>
          <a:endParaRPr lang="es-EC" sz="1500" kern="1200" dirty="0">
            <a:solidFill>
              <a:schemeClr val="tx1"/>
            </a:solidFill>
            <a:latin typeface="+mn-lt"/>
          </a:endParaRPr>
        </a:p>
        <a:p>
          <a:pPr marL="0" lvl="0" indent="0" algn="l" defTabSz="666750">
            <a:lnSpc>
              <a:spcPct val="90000"/>
            </a:lnSpc>
            <a:spcBef>
              <a:spcPct val="0"/>
            </a:spcBef>
            <a:spcAft>
              <a:spcPct val="35000"/>
            </a:spcAft>
            <a:buNone/>
          </a:pPr>
          <a:r>
            <a:rPr lang="es-EC" sz="1500" kern="1200" dirty="0">
              <a:solidFill>
                <a:schemeClr val="tx1"/>
              </a:solidFill>
              <a:latin typeface="+mn-lt"/>
            </a:rPr>
            <a:t>Sistema de variables</a:t>
          </a:r>
        </a:p>
      </dsp:txBody>
      <dsp:txXfrm>
        <a:off x="1636770" y="1764072"/>
        <a:ext cx="1636947" cy="2365073"/>
      </dsp:txXfrm>
    </dsp:sp>
    <dsp:sp modelId="{68574241-6BDC-4405-B147-442AA3111635}">
      <dsp:nvSpPr>
        <dsp:cNvPr id="0" name=""/>
        <dsp:cNvSpPr/>
      </dsp:nvSpPr>
      <dsp:spPr>
        <a:xfrm>
          <a:off x="3273541" y="1201976"/>
          <a:ext cx="5583442" cy="1288053"/>
        </a:xfrm>
        <a:prstGeom prst="rightArrow">
          <a:avLst>
            <a:gd name="adj1" fmla="val 50000"/>
            <a:gd name="adj2" fmla="val 5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204479" numCol="1" spcCol="1270" anchor="ctr" anchorCtr="0">
          <a:noAutofit/>
        </a:bodyPr>
        <a:lstStyle/>
        <a:p>
          <a:pPr marL="0" lvl="0" indent="0" algn="l" defTabSz="666750">
            <a:lnSpc>
              <a:spcPct val="90000"/>
            </a:lnSpc>
            <a:spcBef>
              <a:spcPct val="0"/>
            </a:spcBef>
            <a:spcAft>
              <a:spcPct val="35000"/>
            </a:spcAft>
            <a:buNone/>
          </a:pPr>
          <a:r>
            <a:rPr lang="es-EC" sz="1500" b="1" kern="1200" dirty="0">
              <a:solidFill>
                <a:schemeClr val="tx1"/>
              </a:solidFill>
              <a:latin typeface="+mn-lt"/>
            </a:rPr>
            <a:t>Capitulo III</a:t>
          </a:r>
        </a:p>
      </dsp:txBody>
      <dsp:txXfrm>
        <a:off x="3273541" y="1523989"/>
        <a:ext cx="5261429" cy="644027"/>
      </dsp:txXfrm>
    </dsp:sp>
    <dsp:sp modelId="{CF59E865-D772-4A75-AD2D-8F8C7BF8AC7F}">
      <dsp:nvSpPr>
        <dsp:cNvPr id="0" name=""/>
        <dsp:cNvSpPr/>
      </dsp:nvSpPr>
      <dsp:spPr>
        <a:xfrm>
          <a:off x="3273541" y="2193589"/>
          <a:ext cx="1636947" cy="2365073"/>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C" sz="1500" kern="1200" dirty="0">
              <a:solidFill>
                <a:schemeClr val="tx1"/>
              </a:solidFill>
              <a:latin typeface="+mn-lt"/>
            </a:rPr>
            <a:t>Marco metodológico</a:t>
          </a:r>
        </a:p>
      </dsp:txBody>
      <dsp:txXfrm>
        <a:off x="3273541" y="2193589"/>
        <a:ext cx="1636947" cy="2365073"/>
      </dsp:txXfrm>
    </dsp:sp>
    <dsp:sp modelId="{FA000F92-396B-4155-B638-EE41EDBC0A69}">
      <dsp:nvSpPr>
        <dsp:cNvPr id="0" name=""/>
        <dsp:cNvSpPr/>
      </dsp:nvSpPr>
      <dsp:spPr>
        <a:xfrm>
          <a:off x="4911197" y="1631493"/>
          <a:ext cx="3945786" cy="1288053"/>
        </a:xfrm>
        <a:prstGeom prst="rightArrow">
          <a:avLst>
            <a:gd name="adj1" fmla="val 50000"/>
            <a:gd name="adj2" fmla="val 5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204479" numCol="1" spcCol="1270" anchor="ctr" anchorCtr="0">
          <a:noAutofit/>
        </a:bodyPr>
        <a:lstStyle/>
        <a:p>
          <a:pPr marL="0" lvl="0" indent="0" algn="l" defTabSz="666750">
            <a:lnSpc>
              <a:spcPct val="90000"/>
            </a:lnSpc>
            <a:spcBef>
              <a:spcPct val="0"/>
            </a:spcBef>
            <a:spcAft>
              <a:spcPct val="35000"/>
            </a:spcAft>
            <a:buNone/>
          </a:pPr>
          <a:r>
            <a:rPr lang="es-EC" sz="1500" b="1" kern="1200" dirty="0">
              <a:solidFill>
                <a:schemeClr val="tx1"/>
              </a:solidFill>
              <a:latin typeface="+mn-lt"/>
            </a:rPr>
            <a:t>Capítulo IV</a:t>
          </a:r>
        </a:p>
      </dsp:txBody>
      <dsp:txXfrm>
        <a:off x="4911197" y="1953506"/>
        <a:ext cx="3623773" cy="644027"/>
      </dsp:txXfrm>
    </dsp:sp>
    <dsp:sp modelId="{00A50865-E1C2-4D71-9750-6ABD60DE2191}">
      <dsp:nvSpPr>
        <dsp:cNvPr id="0" name=""/>
        <dsp:cNvSpPr/>
      </dsp:nvSpPr>
      <dsp:spPr>
        <a:xfrm>
          <a:off x="4911197" y="2623106"/>
          <a:ext cx="1636947" cy="2365073"/>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s-EC" sz="1500" kern="1200" dirty="0">
              <a:solidFill>
                <a:schemeClr val="tx1"/>
              </a:solidFill>
              <a:latin typeface="+mn-lt"/>
            </a:rPr>
            <a:t>Análisis e interpretación de resultados</a:t>
          </a:r>
        </a:p>
      </dsp:txBody>
      <dsp:txXfrm>
        <a:off x="4911197" y="2623106"/>
        <a:ext cx="1636947" cy="2365073"/>
      </dsp:txXfrm>
    </dsp:sp>
    <dsp:sp modelId="{690F8C4A-1917-4F78-9F22-D5338DC442AD}">
      <dsp:nvSpPr>
        <dsp:cNvPr id="0" name=""/>
        <dsp:cNvSpPr/>
      </dsp:nvSpPr>
      <dsp:spPr>
        <a:xfrm>
          <a:off x="6547968" y="2061010"/>
          <a:ext cx="2309015" cy="1288053"/>
        </a:xfrm>
        <a:prstGeom prst="rightArrow">
          <a:avLst>
            <a:gd name="adj1" fmla="val 50000"/>
            <a:gd name="adj2" fmla="val 5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254000" bIns="204479" numCol="1" spcCol="1270" anchor="ctr" anchorCtr="0">
          <a:noAutofit/>
        </a:bodyPr>
        <a:lstStyle/>
        <a:p>
          <a:pPr marL="0" lvl="0" indent="0" algn="l" defTabSz="666750">
            <a:lnSpc>
              <a:spcPct val="90000"/>
            </a:lnSpc>
            <a:spcBef>
              <a:spcPct val="0"/>
            </a:spcBef>
            <a:spcAft>
              <a:spcPct val="35000"/>
            </a:spcAft>
            <a:buNone/>
          </a:pPr>
          <a:r>
            <a:rPr lang="es-EC" sz="1500" b="1" kern="1200" dirty="0">
              <a:solidFill>
                <a:schemeClr val="tx1"/>
              </a:solidFill>
              <a:latin typeface="+mn-lt"/>
            </a:rPr>
            <a:t>Capítulo V</a:t>
          </a:r>
        </a:p>
      </dsp:txBody>
      <dsp:txXfrm>
        <a:off x="6547968" y="2383023"/>
        <a:ext cx="1987002" cy="644027"/>
      </dsp:txXfrm>
    </dsp:sp>
    <dsp:sp modelId="{31F429E5-99C3-48C5-A872-1E8902D4AA42}">
      <dsp:nvSpPr>
        <dsp:cNvPr id="0" name=""/>
        <dsp:cNvSpPr/>
      </dsp:nvSpPr>
      <dsp:spPr>
        <a:xfrm>
          <a:off x="6567104" y="3052623"/>
          <a:ext cx="1598675" cy="2365073"/>
        </a:xfrm>
        <a:prstGeom prst="re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100000"/>
            </a:lnSpc>
            <a:spcBef>
              <a:spcPct val="0"/>
            </a:spcBef>
            <a:spcAft>
              <a:spcPct val="35000"/>
            </a:spcAft>
            <a:buNone/>
          </a:pPr>
          <a:r>
            <a:rPr lang="es-EC" sz="1500" kern="1200" dirty="0">
              <a:solidFill>
                <a:srgbClr val="000000"/>
              </a:solidFill>
              <a:latin typeface="+mn-lt"/>
              <a:ea typeface="+mn-ea"/>
              <a:cs typeface="+mn-cs"/>
            </a:rPr>
            <a:t>Conclusiones y </a:t>
          </a:r>
          <a:r>
            <a:rPr lang="es-EC" sz="1400" kern="1200" dirty="0">
              <a:solidFill>
                <a:srgbClr val="000000"/>
              </a:solidFill>
              <a:latin typeface="+mn-lt"/>
              <a:ea typeface="+mn-ea"/>
              <a:cs typeface="+mn-cs"/>
            </a:rPr>
            <a:t>recomendaciones</a:t>
          </a:r>
          <a:endParaRPr lang="es-EC" sz="1500" kern="1200" dirty="0">
            <a:solidFill>
              <a:srgbClr val="000000"/>
            </a:solidFill>
            <a:latin typeface="+mn-lt"/>
            <a:ea typeface="+mn-ea"/>
            <a:cs typeface="+mn-cs"/>
          </a:endParaRPr>
        </a:p>
      </dsp:txBody>
      <dsp:txXfrm>
        <a:off x="6567104" y="3052623"/>
        <a:ext cx="1598675" cy="23650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2F0044-43BE-4423-B7D1-3D842D463E8A}">
      <dsp:nvSpPr>
        <dsp:cNvPr id="0" name=""/>
        <dsp:cNvSpPr/>
      </dsp:nvSpPr>
      <dsp:spPr>
        <a:xfrm>
          <a:off x="1331577" y="357128"/>
          <a:ext cx="4846325" cy="4846325"/>
        </a:xfrm>
        <a:prstGeom prst="pie">
          <a:avLst>
            <a:gd name="adj1" fmla="val 16200000"/>
            <a:gd name="adj2" fmla="val 20520000"/>
          </a:avLst>
        </a:prstGeom>
        <a:gradFill flip="none" rotWithShape="0">
          <a:gsLst>
            <a:gs pos="0">
              <a:srgbClr val="B5DE89">
                <a:tint val="66000"/>
                <a:satMod val="160000"/>
              </a:srgbClr>
            </a:gs>
            <a:gs pos="50000">
              <a:srgbClr val="B5DE89">
                <a:tint val="44500"/>
                <a:satMod val="160000"/>
              </a:srgbClr>
            </a:gs>
            <a:gs pos="100000">
              <a:srgbClr val="B5DE89">
                <a:tint val="23500"/>
                <a:satMod val="160000"/>
              </a:srgbClr>
            </a:gs>
          </a:gsLst>
          <a:lin ang="2700000" scaled="1"/>
          <a:tileRect/>
        </a:gra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228600" lvl="1" indent="-228600" algn="l" defTabSz="1066800">
            <a:lnSpc>
              <a:spcPct val="90000"/>
            </a:lnSpc>
            <a:spcBef>
              <a:spcPct val="0"/>
            </a:spcBef>
            <a:spcAft>
              <a:spcPct val="15000"/>
            </a:spcAft>
            <a:buNone/>
          </a:pPr>
          <a:r>
            <a:rPr lang="es-EC" sz="1600" b="0" kern="1200" dirty="0">
              <a:solidFill>
                <a:srgbClr val="000000">
                  <a:hueOff val="0"/>
                  <a:satOff val="0"/>
                  <a:lumOff val="0"/>
                  <a:alphaOff val="0"/>
                </a:srgbClr>
              </a:solidFill>
              <a:latin typeface="+mj-lt"/>
              <a:ea typeface="+mn-ea"/>
              <a:cs typeface="+mn-cs"/>
            </a:rPr>
            <a:t>Administración del estado</a:t>
          </a:r>
        </a:p>
        <a:p>
          <a:pPr marL="228600" lvl="1" indent="-228600" algn="ctr" defTabSz="1066800">
            <a:lnSpc>
              <a:spcPct val="90000"/>
            </a:lnSpc>
            <a:spcBef>
              <a:spcPct val="0"/>
            </a:spcBef>
            <a:spcAft>
              <a:spcPct val="15000"/>
            </a:spcAft>
            <a:buNone/>
          </a:pPr>
          <a:r>
            <a:rPr lang="es-EC" sz="1600" b="0" kern="1200" dirty="0">
              <a:solidFill>
                <a:srgbClr val="000000">
                  <a:hueOff val="0"/>
                  <a:satOff val="0"/>
                  <a:lumOff val="0"/>
                  <a:alphaOff val="0"/>
                </a:srgbClr>
              </a:solidFill>
              <a:latin typeface="+mj-lt"/>
              <a:ea typeface="+mn-ea"/>
              <a:cs typeface="+mn-cs"/>
            </a:rPr>
            <a:t>(4)</a:t>
          </a:r>
        </a:p>
      </dsp:txBody>
      <dsp:txXfrm>
        <a:off x="3859744" y="1171772"/>
        <a:ext cx="1557747" cy="1038498"/>
      </dsp:txXfrm>
    </dsp:sp>
    <dsp:sp modelId="{8FE0C1DD-A044-4A16-B18E-0C1EF81A1213}">
      <dsp:nvSpPr>
        <dsp:cNvPr id="0" name=""/>
        <dsp:cNvSpPr/>
      </dsp:nvSpPr>
      <dsp:spPr>
        <a:xfrm>
          <a:off x="1373117" y="486363"/>
          <a:ext cx="4846325" cy="4846325"/>
        </a:xfrm>
        <a:prstGeom prst="pie">
          <a:avLst>
            <a:gd name="adj1" fmla="val 20520000"/>
            <a:gd name="adj2" fmla="val 3240000"/>
          </a:avLst>
        </a:prstGeom>
        <a:gradFill flip="none" rotWithShape="0">
          <a:gsLst>
            <a:gs pos="0">
              <a:srgbClr val="B5DE89">
                <a:tint val="66000"/>
                <a:satMod val="160000"/>
              </a:srgbClr>
            </a:gs>
            <a:gs pos="50000">
              <a:srgbClr val="B5DE89">
                <a:tint val="44500"/>
                <a:satMod val="160000"/>
              </a:srgbClr>
            </a:gs>
            <a:gs pos="100000">
              <a:srgbClr val="B5DE89">
                <a:tint val="23500"/>
                <a:satMod val="160000"/>
              </a:srgbClr>
            </a:gs>
          </a:gsLst>
          <a:lin ang="2700000" scaled="1"/>
          <a:tileRect/>
        </a:gra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EC" sz="1600" b="0" kern="1200" dirty="0">
              <a:solidFill>
                <a:schemeClr val="tx1"/>
              </a:solidFill>
              <a:latin typeface="+mj-lt"/>
              <a:ea typeface="+mn-ea"/>
              <a:cs typeface="+mn-cs"/>
            </a:rPr>
            <a:t>Entidades de seguridad social</a:t>
          </a:r>
        </a:p>
        <a:p>
          <a:pPr marL="0" lvl="0" indent="0" algn="ctr" defTabSz="400050">
            <a:lnSpc>
              <a:spcPct val="90000"/>
            </a:lnSpc>
            <a:spcBef>
              <a:spcPct val="0"/>
            </a:spcBef>
            <a:spcAft>
              <a:spcPct val="35000"/>
            </a:spcAft>
            <a:buNone/>
          </a:pPr>
          <a:r>
            <a:rPr lang="es-EC" sz="1600" b="0" kern="1200" dirty="0">
              <a:solidFill>
                <a:schemeClr val="tx1"/>
              </a:solidFill>
              <a:latin typeface="+mj-lt"/>
              <a:ea typeface="+mn-ea"/>
              <a:cs typeface="+mn-cs"/>
            </a:rPr>
            <a:t>(1)</a:t>
          </a:r>
        </a:p>
      </dsp:txBody>
      <dsp:txXfrm>
        <a:off x="4494381" y="2700672"/>
        <a:ext cx="1442358" cy="1153887"/>
      </dsp:txXfrm>
    </dsp:sp>
    <dsp:sp modelId="{16784743-27FE-4802-A6E4-FA630702975C}">
      <dsp:nvSpPr>
        <dsp:cNvPr id="0" name=""/>
        <dsp:cNvSpPr/>
      </dsp:nvSpPr>
      <dsp:spPr>
        <a:xfrm>
          <a:off x="1263498" y="565981"/>
          <a:ext cx="4846325" cy="4846325"/>
        </a:xfrm>
        <a:prstGeom prst="pie">
          <a:avLst>
            <a:gd name="adj1" fmla="val 3240000"/>
            <a:gd name="adj2" fmla="val 7560000"/>
          </a:avLst>
        </a:prstGeom>
        <a:gradFill flip="none" rotWithShape="0">
          <a:gsLst>
            <a:gs pos="0">
              <a:srgbClr val="B5DE89">
                <a:tint val="66000"/>
                <a:satMod val="160000"/>
              </a:srgbClr>
            </a:gs>
            <a:gs pos="50000">
              <a:srgbClr val="B5DE89">
                <a:tint val="44500"/>
                <a:satMod val="160000"/>
              </a:srgbClr>
            </a:gs>
            <a:gs pos="100000">
              <a:srgbClr val="B5DE89">
                <a:tint val="23500"/>
                <a:satMod val="160000"/>
              </a:srgbClr>
            </a:gs>
          </a:gsLst>
          <a:lin ang="2700000" scaled="1"/>
          <a:tileRect/>
        </a:gra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EC" sz="1600" b="0" kern="1200" dirty="0">
              <a:solidFill>
                <a:schemeClr val="tx1"/>
              </a:solidFill>
              <a:latin typeface="+mj-lt"/>
              <a:ea typeface="+mn-ea"/>
              <a:cs typeface="+mn-cs"/>
            </a:rPr>
            <a:t>Gobiernos autónomos </a:t>
          </a:r>
          <a:r>
            <a:rPr lang="es-EC" sz="1400" b="0" kern="1200" dirty="0">
              <a:solidFill>
                <a:schemeClr val="tx1"/>
              </a:solidFill>
              <a:latin typeface="+mj-lt"/>
              <a:ea typeface="+mn-ea"/>
              <a:cs typeface="+mn-cs"/>
            </a:rPr>
            <a:t>descentralizados</a:t>
          </a:r>
          <a:r>
            <a:rPr lang="es-EC" sz="1600" b="0" kern="1200" dirty="0">
              <a:solidFill>
                <a:schemeClr val="tx1"/>
              </a:solidFill>
              <a:latin typeface="+mj-lt"/>
              <a:ea typeface="+mn-ea"/>
              <a:cs typeface="+mn-cs"/>
            </a:rPr>
            <a:t> municipales</a:t>
          </a:r>
        </a:p>
        <a:p>
          <a:pPr marL="0" lvl="0" indent="0" algn="ctr" defTabSz="400050">
            <a:lnSpc>
              <a:spcPct val="90000"/>
            </a:lnSpc>
            <a:spcBef>
              <a:spcPct val="0"/>
            </a:spcBef>
            <a:spcAft>
              <a:spcPct val="35000"/>
            </a:spcAft>
            <a:buNone/>
          </a:pPr>
          <a:r>
            <a:rPr lang="es-EC" sz="1600" b="0" kern="1200" dirty="0">
              <a:solidFill>
                <a:schemeClr val="tx1"/>
              </a:solidFill>
              <a:latin typeface="+mj-lt"/>
              <a:ea typeface="+mn-ea"/>
              <a:cs typeface="+mn-cs"/>
            </a:rPr>
            <a:t>(4)</a:t>
          </a:r>
        </a:p>
      </dsp:txBody>
      <dsp:txXfrm>
        <a:off x="2994328" y="3969948"/>
        <a:ext cx="1384664" cy="1269275"/>
      </dsp:txXfrm>
    </dsp:sp>
    <dsp:sp modelId="{5356040A-12BF-4755-AD81-9E4F9EC95115}">
      <dsp:nvSpPr>
        <dsp:cNvPr id="0" name=""/>
        <dsp:cNvSpPr/>
      </dsp:nvSpPr>
      <dsp:spPr>
        <a:xfrm>
          <a:off x="1153879" y="486363"/>
          <a:ext cx="4846325" cy="4846325"/>
        </a:xfrm>
        <a:prstGeom prst="pie">
          <a:avLst>
            <a:gd name="adj1" fmla="val 7560000"/>
            <a:gd name="adj2" fmla="val 11880000"/>
          </a:avLst>
        </a:prstGeom>
        <a:gradFill flip="none" rotWithShape="0">
          <a:gsLst>
            <a:gs pos="0">
              <a:srgbClr val="B5DE89">
                <a:tint val="66000"/>
                <a:satMod val="160000"/>
              </a:srgbClr>
            </a:gs>
            <a:gs pos="50000">
              <a:srgbClr val="B5DE89">
                <a:tint val="44500"/>
                <a:satMod val="160000"/>
              </a:srgbClr>
            </a:gs>
            <a:gs pos="100000">
              <a:srgbClr val="B5DE89">
                <a:tint val="23500"/>
                <a:satMod val="160000"/>
              </a:srgbClr>
            </a:gs>
          </a:gsLst>
          <a:lin ang="2700000" scaled="1"/>
          <a:tileRect/>
        </a:gra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s-EC" sz="1600" b="0" kern="1200" dirty="0">
              <a:solidFill>
                <a:schemeClr val="tx1"/>
              </a:solidFill>
              <a:latin typeface="+mj-lt"/>
              <a:ea typeface="+mn-ea"/>
              <a:cs typeface="+mn-cs"/>
            </a:rPr>
            <a:t>Gobiernos autónomos </a:t>
          </a:r>
          <a:r>
            <a:rPr lang="es-EC" sz="1400" b="0" kern="1200" dirty="0">
              <a:solidFill>
                <a:schemeClr val="tx1"/>
              </a:solidFill>
              <a:latin typeface="+mj-lt"/>
              <a:ea typeface="+mn-ea"/>
              <a:cs typeface="+mn-cs"/>
            </a:rPr>
            <a:t>descentralizados</a:t>
          </a:r>
          <a:r>
            <a:rPr lang="es-EC" sz="1600" b="0" kern="1200" dirty="0">
              <a:solidFill>
                <a:schemeClr val="tx1"/>
              </a:solidFill>
              <a:latin typeface="+mj-lt"/>
              <a:ea typeface="+mn-ea"/>
              <a:cs typeface="+mn-cs"/>
            </a:rPr>
            <a:t> parroquiales</a:t>
          </a:r>
        </a:p>
        <a:p>
          <a:pPr marL="0" lvl="0" indent="0" algn="ctr" defTabSz="400050">
            <a:lnSpc>
              <a:spcPct val="90000"/>
            </a:lnSpc>
            <a:spcBef>
              <a:spcPct val="0"/>
            </a:spcBef>
            <a:spcAft>
              <a:spcPct val="35000"/>
            </a:spcAft>
            <a:buNone/>
          </a:pPr>
          <a:r>
            <a:rPr lang="es-EC" sz="1600" b="0" kern="1200" dirty="0">
              <a:solidFill>
                <a:schemeClr val="tx1"/>
              </a:solidFill>
              <a:latin typeface="+mj-lt"/>
              <a:ea typeface="+mn-ea"/>
              <a:cs typeface="+mn-cs"/>
            </a:rPr>
            <a:t>(2)</a:t>
          </a:r>
        </a:p>
      </dsp:txBody>
      <dsp:txXfrm>
        <a:off x="1436581" y="2700672"/>
        <a:ext cx="1442358" cy="1153887"/>
      </dsp:txXfrm>
    </dsp:sp>
    <dsp:sp modelId="{1DA2AF5D-B1A3-4C48-9BA8-631D25D36FB3}">
      <dsp:nvSpPr>
        <dsp:cNvPr id="0" name=""/>
        <dsp:cNvSpPr/>
      </dsp:nvSpPr>
      <dsp:spPr>
        <a:xfrm>
          <a:off x="1195418" y="357128"/>
          <a:ext cx="4846325" cy="4846325"/>
        </a:xfrm>
        <a:prstGeom prst="pie">
          <a:avLst>
            <a:gd name="adj1" fmla="val 11880000"/>
            <a:gd name="adj2" fmla="val 16200000"/>
          </a:avLst>
        </a:prstGeom>
        <a:gradFill flip="none" rotWithShape="0">
          <a:gsLst>
            <a:gs pos="0">
              <a:srgbClr val="B5DE89">
                <a:tint val="66000"/>
                <a:satMod val="160000"/>
              </a:srgbClr>
            </a:gs>
            <a:gs pos="50000">
              <a:srgbClr val="B5DE89">
                <a:tint val="44500"/>
                <a:satMod val="160000"/>
              </a:srgbClr>
            </a:gs>
            <a:gs pos="100000">
              <a:srgbClr val="B5DE89">
                <a:tint val="23500"/>
                <a:satMod val="160000"/>
              </a:srgbClr>
            </a:gs>
          </a:gsLst>
          <a:lin ang="2700000" scaled="1"/>
          <a:tileRect/>
        </a:gra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711200">
            <a:lnSpc>
              <a:spcPct val="90000"/>
            </a:lnSpc>
            <a:spcBef>
              <a:spcPct val="0"/>
            </a:spcBef>
            <a:spcAft>
              <a:spcPct val="35000"/>
            </a:spcAft>
            <a:buNone/>
          </a:pPr>
          <a:r>
            <a:rPr lang="es-EC" sz="1600" b="0" kern="1200" dirty="0">
              <a:solidFill>
                <a:schemeClr val="tx1"/>
              </a:solidFill>
              <a:latin typeface="+mj-lt"/>
              <a:ea typeface="+mn-ea"/>
              <a:cs typeface="+mn-cs"/>
            </a:rPr>
            <a:t>Empresas</a:t>
          </a:r>
          <a:r>
            <a:rPr lang="es-EC" sz="1600" b="0" kern="1200" dirty="0">
              <a:solidFill>
                <a:schemeClr val="tx1"/>
              </a:solidFill>
              <a:latin typeface="+mj-lt"/>
            </a:rPr>
            <a:t> públicas de los gobiernos autónomos </a:t>
          </a:r>
          <a:r>
            <a:rPr lang="es-EC" sz="1400" b="0" kern="1200" dirty="0">
              <a:solidFill>
                <a:schemeClr val="tx1"/>
              </a:solidFill>
              <a:latin typeface="+mj-lt"/>
            </a:rPr>
            <a:t>descentralizados</a:t>
          </a:r>
        </a:p>
        <a:p>
          <a:pPr marL="0" lvl="0" indent="0" algn="ctr" defTabSz="711200">
            <a:lnSpc>
              <a:spcPct val="90000"/>
            </a:lnSpc>
            <a:spcBef>
              <a:spcPct val="0"/>
            </a:spcBef>
            <a:spcAft>
              <a:spcPct val="35000"/>
            </a:spcAft>
            <a:buNone/>
          </a:pPr>
          <a:r>
            <a:rPr lang="es-EC" sz="1400" b="0" kern="1200" dirty="0">
              <a:solidFill>
                <a:schemeClr val="tx1"/>
              </a:solidFill>
              <a:latin typeface="+mj-lt"/>
            </a:rPr>
            <a:t>(2)</a:t>
          </a:r>
          <a:endParaRPr lang="es-EC" sz="1600" b="0" kern="1200" dirty="0">
            <a:solidFill>
              <a:schemeClr val="tx1"/>
            </a:solidFill>
            <a:latin typeface="+mj-lt"/>
          </a:endParaRPr>
        </a:p>
      </dsp:txBody>
      <dsp:txXfrm>
        <a:off x="1955830" y="1171772"/>
        <a:ext cx="1557747" cy="1038498"/>
      </dsp:txXfrm>
    </dsp:sp>
    <dsp:sp modelId="{06A83C86-B6A4-45E1-A777-471A41CFB63F}">
      <dsp:nvSpPr>
        <dsp:cNvPr id="0" name=""/>
        <dsp:cNvSpPr/>
      </dsp:nvSpPr>
      <dsp:spPr>
        <a:xfrm>
          <a:off x="1031338" y="57117"/>
          <a:ext cx="5446346" cy="5446346"/>
        </a:xfrm>
        <a:prstGeom prst="circularArrow">
          <a:avLst>
            <a:gd name="adj1" fmla="val 5085"/>
            <a:gd name="adj2" fmla="val 327528"/>
            <a:gd name="adj3" fmla="val 20192361"/>
            <a:gd name="adj4" fmla="val 16200324"/>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D65616F-5DFB-438B-9616-1B552454D8CE}">
      <dsp:nvSpPr>
        <dsp:cNvPr id="0" name=""/>
        <dsp:cNvSpPr/>
      </dsp:nvSpPr>
      <dsp:spPr>
        <a:xfrm>
          <a:off x="1073441" y="186310"/>
          <a:ext cx="5446346" cy="5446346"/>
        </a:xfrm>
        <a:prstGeom prst="circularArrow">
          <a:avLst>
            <a:gd name="adj1" fmla="val 5085"/>
            <a:gd name="adj2" fmla="val 327528"/>
            <a:gd name="adj3" fmla="val 2912753"/>
            <a:gd name="adj4" fmla="val 20519953"/>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300D7D-B8FA-49C4-A36B-F752CF9D754A}">
      <dsp:nvSpPr>
        <dsp:cNvPr id="0" name=""/>
        <dsp:cNvSpPr/>
      </dsp:nvSpPr>
      <dsp:spPr>
        <a:xfrm>
          <a:off x="963487" y="266171"/>
          <a:ext cx="5446346" cy="5446346"/>
        </a:xfrm>
        <a:prstGeom prst="circularArrow">
          <a:avLst>
            <a:gd name="adj1" fmla="val 5085"/>
            <a:gd name="adj2" fmla="val 327528"/>
            <a:gd name="adj3" fmla="val 7232777"/>
            <a:gd name="adj4" fmla="val 3239695"/>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4A6B6C-02F5-4BB3-959E-E4FD29DD4590}">
      <dsp:nvSpPr>
        <dsp:cNvPr id="0" name=""/>
        <dsp:cNvSpPr/>
      </dsp:nvSpPr>
      <dsp:spPr>
        <a:xfrm>
          <a:off x="853533" y="186310"/>
          <a:ext cx="5446346" cy="5446346"/>
        </a:xfrm>
        <a:prstGeom prst="circularArrow">
          <a:avLst>
            <a:gd name="adj1" fmla="val 5085"/>
            <a:gd name="adj2" fmla="val 327528"/>
            <a:gd name="adj3" fmla="val 11552519"/>
            <a:gd name="adj4" fmla="val 7559718"/>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4F8157-9955-4EEE-BF2E-C5A1E317594B}">
      <dsp:nvSpPr>
        <dsp:cNvPr id="0" name=""/>
        <dsp:cNvSpPr/>
      </dsp:nvSpPr>
      <dsp:spPr>
        <a:xfrm>
          <a:off x="895636" y="57117"/>
          <a:ext cx="5446346" cy="5446346"/>
        </a:xfrm>
        <a:prstGeom prst="circularArrow">
          <a:avLst>
            <a:gd name="adj1" fmla="val 5085"/>
            <a:gd name="adj2" fmla="val 327528"/>
            <a:gd name="adj3" fmla="val 15872148"/>
            <a:gd name="adj4" fmla="val 11880111"/>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70DF04-DA33-4060-8083-B46D9F599078}">
      <dsp:nvSpPr>
        <dsp:cNvPr id="0" name=""/>
        <dsp:cNvSpPr/>
      </dsp:nvSpPr>
      <dsp:spPr>
        <a:xfrm>
          <a:off x="4319" y="1080119"/>
          <a:ext cx="3075960" cy="933599"/>
        </a:xfrm>
        <a:prstGeom prst="roundRect">
          <a:avLst>
            <a:gd name="adj" fmla="val 10000"/>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s-EC" sz="2400" b="1" i="0" kern="1200" dirty="0">
              <a:solidFill>
                <a:srgbClr val="000000">
                  <a:hueOff val="0"/>
                  <a:satOff val="0"/>
                  <a:lumOff val="0"/>
                  <a:alphaOff val="0"/>
                </a:srgbClr>
              </a:solidFill>
              <a:latin typeface="Times New Roman" panose="02020603050405020304" pitchFamily="18" charset="0"/>
              <a:ea typeface="+mn-ea"/>
              <a:cs typeface="Times New Roman" panose="02020603050405020304" pitchFamily="18" charset="0"/>
            </a:rPr>
            <a:t>Inteligencia emocional</a:t>
          </a:r>
        </a:p>
      </dsp:txBody>
      <dsp:txXfrm>
        <a:off x="31663" y="1107463"/>
        <a:ext cx="3021272" cy="878911"/>
      </dsp:txXfrm>
    </dsp:sp>
    <dsp:sp modelId="{A263719C-05CE-4FD9-BD43-BEFAEF807BDE}">
      <dsp:nvSpPr>
        <dsp:cNvPr id="0" name=""/>
        <dsp:cNvSpPr/>
      </dsp:nvSpPr>
      <dsp:spPr>
        <a:xfrm>
          <a:off x="311915" y="2013718"/>
          <a:ext cx="307596" cy="484099"/>
        </a:xfrm>
        <a:custGeom>
          <a:avLst/>
          <a:gdLst/>
          <a:ahLst/>
          <a:cxnLst/>
          <a:rect l="0" t="0" r="0" b="0"/>
          <a:pathLst>
            <a:path>
              <a:moveTo>
                <a:pt x="0" y="0"/>
              </a:moveTo>
              <a:lnTo>
                <a:pt x="0" y="484099"/>
              </a:lnTo>
              <a:lnTo>
                <a:pt x="307596" y="484099"/>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A806E53E-6809-413A-9896-4C742B488E8E}">
      <dsp:nvSpPr>
        <dsp:cNvPr id="0" name=""/>
        <dsp:cNvSpPr/>
      </dsp:nvSpPr>
      <dsp:spPr>
        <a:xfrm>
          <a:off x="619511" y="2273002"/>
          <a:ext cx="3569260" cy="449629"/>
        </a:xfrm>
        <a:prstGeom prst="roundRect">
          <a:avLst>
            <a:gd name="adj" fmla="val 10000"/>
          </a:avLst>
        </a:prstGeom>
        <a:solidFill>
          <a:schemeClr val="bg1">
            <a:lumMod val="9500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s-EC" sz="1600" b="0" i="0" kern="1200" dirty="0">
              <a:latin typeface="+mj-lt"/>
              <a:cs typeface="Times New Roman" panose="02020603050405020304" pitchFamily="18" charset="0"/>
            </a:rPr>
            <a:t>Teoría de las inteligencias múltiples (Gardner, 1983, 2014).</a:t>
          </a:r>
        </a:p>
      </dsp:txBody>
      <dsp:txXfrm>
        <a:off x="632680" y="2286171"/>
        <a:ext cx="3542922" cy="423291"/>
      </dsp:txXfrm>
    </dsp:sp>
    <dsp:sp modelId="{F43358F7-029B-44F4-9938-020ABE5F6F05}">
      <dsp:nvSpPr>
        <dsp:cNvPr id="0" name=""/>
        <dsp:cNvSpPr/>
      </dsp:nvSpPr>
      <dsp:spPr>
        <a:xfrm>
          <a:off x="311915" y="2013718"/>
          <a:ext cx="307596" cy="1193013"/>
        </a:xfrm>
        <a:custGeom>
          <a:avLst/>
          <a:gdLst/>
          <a:ahLst/>
          <a:cxnLst/>
          <a:rect l="0" t="0" r="0" b="0"/>
          <a:pathLst>
            <a:path>
              <a:moveTo>
                <a:pt x="0" y="0"/>
              </a:moveTo>
              <a:lnTo>
                <a:pt x="0" y="1193013"/>
              </a:lnTo>
              <a:lnTo>
                <a:pt x="307596" y="1193013"/>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70B00E12-357D-4F81-BBD7-4D5835EAD9E0}">
      <dsp:nvSpPr>
        <dsp:cNvPr id="0" name=""/>
        <dsp:cNvSpPr/>
      </dsp:nvSpPr>
      <dsp:spPr>
        <a:xfrm>
          <a:off x="619511" y="2981916"/>
          <a:ext cx="3569260" cy="449629"/>
        </a:xfrm>
        <a:prstGeom prst="roundRect">
          <a:avLst>
            <a:gd name="adj" fmla="val 10000"/>
          </a:avLst>
        </a:prstGeom>
        <a:solidFill>
          <a:schemeClr val="bg1">
            <a:lumMod val="95000"/>
            <a:alpha val="9000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s-EC" sz="1600" b="0" i="0" kern="1200" dirty="0">
              <a:latin typeface="+mj-lt"/>
              <a:cs typeface="Times New Roman" panose="02020603050405020304" pitchFamily="18" charset="0"/>
            </a:rPr>
            <a:t>La teoría triárquica (</a:t>
          </a:r>
          <a:r>
            <a:rPr lang="es-EC" sz="1600" kern="1200" dirty="0">
              <a:latin typeface="+mj-lt"/>
            </a:rPr>
            <a:t>Sternberg</a:t>
          </a:r>
          <a:r>
            <a:rPr lang="es-EC" sz="1600" b="0" i="0" kern="1200" dirty="0">
              <a:latin typeface="+mj-lt"/>
              <a:cs typeface="Times New Roman" panose="02020603050405020304" pitchFamily="18" charset="0"/>
            </a:rPr>
            <a:t>,1984).</a:t>
          </a:r>
        </a:p>
      </dsp:txBody>
      <dsp:txXfrm>
        <a:off x="632680" y="2995085"/>
        <a:ext cx="3542922" cy="423291"/>
      </dsp:txXfrm>
    </dsp:sp>
    <dsp:sp modelId="{74A802BA-8CC7-4157-993F-9C6D5EC0885E}">
      <dsp:nvSpPr>
        <dsp:cNvPr id="0" name=""/>
        <dsp:cNvSpPr/>
      </dsp:nvSpPr>
      <dsp:spPr>
        <a:xfrm>
          <a:off x="311915" y="2013718"/>
          <a:ext cx="307596" cy="1901927"/>
        </a:xfrm>
        <a:custGeom>
          <a:avLst/>
          <a:gdLst/>
          <a:ahLst/>
          <a:cxnLst/>
          <a:rect l="0" t="0" r="0" b="0"/>
          <a:pathLst>
            <a:path>
              <a:moveTo>
                <a:pt x="0" y="0"/>
              </a:moveTo>
              <a:lnTo>
                <a:pt x="0" y="1901927"/>
              </a:lnTo>
              <a:lnTo>
                <a:pt x="307596" y="1901927"/>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6DB20E3-7074-4CBB-8BA3-689E54D28C71}">
      <dsp:nvSpPr>
        <dsp:cNvPr id="0" name=""/>
        <dsp:cNvSpPr/>
      </dsp:nvSpPr>
      <dsp:spPr>
        <a:xfrm>
          <a:off x="619511" y="3690830"/>
          <a:ext cx="3569260" cy="449629"/>
        </a:xfrm>
        <a:prstGeom prst="roundRect">
          <a:avLst>
            <a:gd name="adj" fmla="val 10000"/>
          </a:avLst>
        </a:prstGeom>
        <a:solidFill>
          <a:schemeClr val="bg1">
            <a:lumMod val="95000"/>
            <a:alpha val="9000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s-EC" sz="1600" b="0" i="0" kern="1200" dirty="0">
              <a:latin typeface="+mj-lt"/>
              <a:cs typeface="Times New Roman" panose="02020603050405020304" pitchFamily="18" charset="0"/>
            </a:rPr>
            <a:t>La teoría de inteligencia emocional (Goleman, 1998)</a:t>
          </a:r>
        </a:p>
      </dsp:txBody>
      <dsp:txXfrm>
        <a:off x="632680" y="3703999"/>
        <a:ext cx="3542922" cy="423291"/>
      </dsp:txXfrm>
    </dsp:sp>
    <dsp:sp modelId="{C33133B4-5760-400F-BFC9-3286752660FF}">
      <dsp:nvSpPr>
        <dsp:cNvPr id="0" name=""/>
        <dsp:cNvSpPr/>
      </dsp:nvSpPr>
      <dsp:spPr>
        <a:xfrm>
          <a:off x="4092148" y="1080119"/>
          <a:ext cx="3075960" cy="933599"/>
        </a:xfrm>
        <a:prstGeom prst="roundRect">
          <a:avLst>
            <a:gd name="adj" fmla="val 10000"/>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s-EC" sz="2400" b="1" i="0" kern="1200" dirty="0">
              <a:latin typeface="Times New Roman" panose="02020603050405020304" pitchFamily="18" charset="0"/>
              <a:cs typeface="Times New Roman" panose="02020603050405020304" pitchFamily="18" charset="0"/>
            </a:rPr>
            <a:t>Compromiso organizacional</a:t>
          </a:r>
        </a:p>
      </dsp:txBody>
      <dsp:txXfrm>
        <a:off x="4119492" y="1107463"/>
        <a:ext cx="3021272" cy="878911"/>
      </dsp:txXfrm>
    </dsp:sp>
    <dsp:sp modelId="{114EC869-643D-478F-9556-CAF49AB7CA29}">
      <dsp:nvSpPr>
        <dsp:cNvPr id="0" name=""/>
        <dsp:cNvSpPr/>
      </dsp:nvSpPr>
      <dsp:spPr>
        <a:xfrm>
          <a:off x="4399744" y="2013718"/>
          <a:ext cx="307596" cy="484099"/>
        </a:xfrm>
        <a:custGeom>
          <a:avLst/>
          <a:gdLst/>
          <a:ahLst/>
          <a:cxnLst/>
          <a:rect l="0" t="0" r="0" b="0"/>
          <a:pathLst>
            <a:path>
              <a:moveTo>
                <a:pt x="0" y="0"/>
              </a:moveTo>
              <a:lnTo>
                <a:pt x="0" y="484099"/>
              </a:lnTo>
              <a:lnTo>
                <a:pt x="307596" y="484099"/>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692A85B9-03EA-4604-A57D-2CEBC6D56AE3}">
      <dsp:nvSpPr>
        <dsp:cNvPr id="0" name=""/>
        <dsp:cNvSpPr/>
      </dsp:nvSpPr>
      <dsp:spPr>
        <a:xfrm>
          <a:off x="4707340" y="2273002"/>
          <a:ext cx="3569260" cy="449629"/>
        </a:xfrm>
        <a:prstGeom prst="roundRect">
          <a:avLst>
            <a:gd name="adj" fmla="val 10000"/>
          </a:avLst>
        </a:prstGeom>
        <a:solidFill>
          <a:schemeClr val="bg1">
            <a:lumMod val="9500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s-EC" sz="1600" b="0" i="0" kern="1200" dirty="0">
              <a:latin typeface="+mj-lt"/>
              <a:cs typeface="Times New Roman" panose="02020603050405020304" pitchFamily="18" charset="0"/>
            </a:rPr>
            <a:t>Teoría de las apuestas laterales (Becker, 1960).</a:t>
          </a:r>
        </a:p>
      </dsp:txBody>
      <dsp:txXfrm>
        <a:off x="4720509" y="2286171"/>
        <a:ext cx="3542922" cy="423291"/>
      </dsp:txXfrm>
    </dsp:sp>
    <dsp:sp modelId="{325225A2-37E6-4DE7-9AAA-512DDB9F068A}">
      <dsp:nvSpPr>
        <dsp:cNvPr id="0" name=""/>
        <dsp:cNvSpPr/>
      </dsp:nvSpPr>
      <dsp:spPr>
        <a:xfrm>
          <a:off x="4399744" y="2013718"/>
          <a:ext cx="307596" cy="1193013"/>
        </a:xfrm>
        <a:custGeom>
          <a:avLst/>
          <a:gdLst/>
          <a:ahLst/>
          <a:cxnLst/>
          <a:rect l="0" t="0" r="0" b="0"/>
          <a:pathLst>
            <a:path>
              <a:moveTo>
                <a:pt x="0" y="0"/>
              </a:moveTo>
              <a:lnTo>
                <a:pt x="0" y="1193013"/>
              </a:lnTo>
              <a:lnTo>
                <a:pt x="307596" y="1193013"/>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0D8B3F55-0A47-4626-B035-A9B865A1EE56}">
      <dsp:nvSpPr>
        <dsp:cNvPr id="0" name=""/>
        <dsp:cNvSpPr/>
      </dsp:nvSpPr>
      <dsp:spPr>
        <a:xfrm>
          <a:off x="4707340" y="2981916"/>
          <a:ext cx="3569260" cy="449629"/>
        </a:xfrm>
        <a:prstGeom prst="roundRect">
          <a:avLst>
            <a:gd name="adj" fmla="val 10000"/>
          </a:avLst>
        </a:prstGeom>
        <a:solidFill>
          <a:schemeClr val="bg1">
            <a:lumMod val="9500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s-EC" sz="1600" b="0" i="0" kern="1200" dirty="0">
              <a:latin typeface="+mj-lt"/>
              <a:cs typeface="Times New Roman" panose="02020603050405020304" pitchFamily="18" charset="0"/>
            </a:rPr>
            <a:t>Teoría de la reciprocidad (Dabos y Rousseau, 2004).</a:t>
          </a:r>
        </a:p>
      </dsp:txBody>
      <dsp:txXfrm>
        <a:off x="4720509" y="2995085"/>
        <a:ext cx="3542922" cy="423291"/>
      </dsp:txXfrm>
    </dsp:sp>
    <dsp:sp modelId="{C9248B1B-63CE-410D-8936-16B658B65BA4}">
      <dsp:nvSpPr>
        <dsp:cNvPr id="0" name=""/>
        <dsp:cNvSpPr/>
      </dsp:nvSpPr>
      <dsp:spPr>
        <a:xfrm>
          <a:off x="4399744" y="2013718"/>
          <a:ext cx="307596" cy="1901927"/>
        </a:xfrm>
        <a:custGeom>
          <a:avLst/>
          <a:gdLst/>
          <a:ahLst/>
          <a:cxnLst/>
          <a:rect l="0" t="0" r="0" b="0"/>
          <a:pathLst>
            <a:path>
              <a:moveTo>
                <a:pt x="0" y="0"/>
              </a:moveTo>
              <a:lnTo>
                <a:pt x="0" y="1901927"/>
              </a:lnTo>
              <a:lnTo>
                <a:pt x="307596" y="1901927"/>
              </a:lnTo>
            </a:path>
          </a:pathLst>
        </a:custGeom>
        <a:noFill/>
        <a:ln w="25400" cap="flat" cmpd="sng" algn="ctr">
          <a:solidFill>
            <a:schemeClr val="dk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824414DA-6EB2-4A37-8E4D-E77C324F75B8}">
      <dsp:nvSpPr>
        <dsp:cNvPr id="0" name=""/>
        <dsp:cNvSpPr/>
      </dsp:nvSpPr>
      <dsp:spPr>
        <a:xfrm>
          <a:off x="4707340" y="3690830"/>
          <a:ext cx="3569260" cy="449629"/>
        </a:xfrm>
        <a:prstGeom prst="roundRect">
          <a:avLst>
            <a:gd name="adj" fmla="val 10000"/>
          </a:avLst>
        </a:prstGeom>
        <a:solidFill>
          <a:schemeClr val="bg1">
            <a:lumMod val="95000"/>
            <a:alpha val="90000"/>
          </a:schemeClr>
        </a:solidFill>
        <a:ln w="9525" cap="flat" cmpd="sng" algn="ctr">
          <a:solidFill>
            <a:schemeClr val="dk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s-EC" sz="1600" b="0" i="0" kern="1200" dirty="0">
              <a:latin typeface="+mj-lt"/>
              <a:cs typeface="Times New Roman" panose="02020603050405020304" pitchFamily="18" charset="0"/>
            </a:rPr>
            <a:t>Teoría del enfoque multidimensional (Meyer y Allen, 1997).</a:t>
          </a:r>
        </a:p>
      </dsp:txBody>
      <dsp:txXfrm>
        <a:off x="4720509" y="3703999"/>
        <a:ext cx="3542922" cy="4232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96B358-9A39-4ACC-975D-D8EC99B6D870}">
      <dsp:nvSpPr>
        <dsp:cNvPr id="0" name=""/>
        <dsp:cNvSpPr/>
      </dsp:nvSpPr>
      <dsp:spPr>
        <a:xfrm>
          <a:off x="1116216" y="0"/>
          <a:ext cx="2195376" cy="987529"/>
        </a:xfrm>
        <a:prstGeom prst="roundRect">
          <a:avLst>
            <a:gd name="adj" fmla="val 10000"/>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w="25400" cap="flat" cmpd="sng" algn="ctr">
          <a:noFill/>
          <a:prstDash val="solid"/>
        </a:ln>
        <a:effectLst/>
        <a:scene3d>
          <a:camera prst="orthographicFront"/>
          <a:lightRig rig="chilly" dir="t"/>
        </a:scene3d>
        <a:sp3d prstMaterial="translucentPowder">
          <a:bevelT w="127000" h="254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s-EC" sz="2400" b="1" i="0" kern="1200" dirty="0">
              <a:solidFill>
                <a:srgbClr val="000000">
                  <a:hueOff val="0"/>
                  <a:satOff val="0"/>
                  <a:lumOff val="0"/>
                  <a:alphaOff val="0"/>
                </a:srgbClr>
              </a:solidFill>
              <a:latin typeface="Times New Roman" panose="02020603050405020304" pitchFamily="18" charset="0"/>
              <a:ea typeface="+mn-ea"/>
              <a:cs typeface="Times New Roman" panose="02020603050405020304" pitchFamily="18" charset="0"/>
            </a:rPr>
            <a:t>Enfoque de la investigación</a:t>
          </a:r>
        </a:p>
      </dsp:txBody>
      <dsp:txXfrm>
        <a:off x="1145140" y="28924"/>
        <a:ext cx="2137528" cy="929681"/>
      </dsp:txXfrm>
    </dsp:sp>
    <dsp:sp modelId="{9D25460D-D578-494E-BB92-417C6FB1BBB2}">
      <dsp:nvSpPr>
        <dsp:cNvPr id="0" name=""/>
        <dsp:cNvSpPr/>
      </dsp:nvSpPr>
      <dsp:spPr>
        <a:xfrm rot="5022">
          <a:off x="3311593" y="472919"/>
          <a:ext cx="401172" cy="42275"/>
        </a:xfrm>
        <a:custGeom>
          <a:avLst/>
          <a:gdLst/>
          <a:ahLst/>
          <a:cxnLst/>
          <a:rect l="0" t="0" r="0" b="0"/>
          <a:pathLst>
            <a:path>
              <a:moveTo>
                <a:pt x="0" y="21137"/>
              </a:moveTo>
              <a:lnTo>
                <a:pt x="401172" y="2113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s-EC" sz="1800" kern="1200">
            <a:solidFill>
              <a:schemeClr val="tx1"/>
            </a:solidFill>
            <a:latin typeface="+mn-lt"/>
            <a:cs typeface="Times New Roman" panose="02020603050405020304" pitchFamily="18" charset="0"/>
          </a:endParaRPr>
        </a:p>
      </dsp:txBody>
      <dsp:txXfrm>
        <a:off x="3502150" y="484028"/>
        <a:ext cx="20058" cy="20058"/>
      </dsp:txXfrm>
    </dsp:sp>
    <dsp:sp modelId="{3A69F732-69DC-4DCA-8813-16FCE070B337}">
      <dsp:nvSpPr>
        <dsp:cNvPr id="0" name=""/>
        <dsp:cNvSpPr/>
      </dsp:nvSpPr>
      <dsp:spPr>
        <a:xfrm>
          <a:off x="3712765" y="188794"/>
          <a:ext cx="6234447" cy="611113"/>
        </a:xfrm>
        <a:prstGeom prst="roundRect">
          <a:avLst>
            <a:gd name="adj" fmla="val 10000"/>
          </a:avLst>
        </a:prstGeom>
        <a:solidFill>
          <a:srgbClr val="FFFFFF">
            <a:lumMod val="95000"/>
          </a:srgbClr>
        </a:solidFill>
        <a:ln w="9525" cap="flat" cmpd="sng" algn="ctr">
          <a:solidFill>
            <a:srgbClr val="00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s-EC" sz="1600" b="0" i="0" kern="1200" dirty="0">
              <a:solidFill>
                <a:srgbClr val="000000">
                  <a:hueOff val="0"/>
                  <a:satOff val="0"/>
                  <a:lumOff val="0"/>
                  <a:alphaOff val="0"/>
                </a:srgbClr>
              </a:solidFill>
              <a:latin typeface="Arial"/>
              <a:ea typeface="+mn-ea"/>
              <a:cs typeface="Times New Roman" panose="02020603050405020304" pitchFamily="18" charset="0"/>
            </a:rPr>
            <a:t>Cuantitativa y cualitativo </a:t>
          </a:r>
        </a:p>
      </dsp:txBody>
      <dsp:txXfrm>
        <a:off x="3730664" y="206693"/>
        <a:ext cx="6198649" cy="575315"/>
      </dsp:txXfrm>
    </dsp:sp>
    <dsp:sp modelId="{58944410-756A-4728-8BB9-017D4F16D1B4}">
      <dsp:nvSpPr>
        <dsp:cNvPr id="0" name=""/>
        <dsp:cNvSpPr/>
      </dsp:nvSpPr>
      <dsp:spPr>
        <a:xfrm>
          <a:off x="1116216" y="2253653"/>
          <a:ext cx="2195376" cy="987529"/>
        </a:xfrm>
        <a:prstGeom prst="roundRect">
          <a:avLst>
            <a:gd name="adj" fmla="val 10000"/>
          </a:avLst>
        </a:prstGeom>
        <a:gradFill flip="none" rotWithShape="0">
          <a:gsLst>
            <a:gs pos="0">
              <a:srgbClr val="92D050">
                <a:tint val="66000"/>
                <a:satMod val="160000"/>
              </a:srgbClr>
            </a:gs>
            <a:gs pos="50000">
              <a:srgbClr val="92D050">
                <a:tint val="44500"/>
                <a:satMod val="160000"/>
              </a:srgbClr>
            </a:gs>
            <a:gs pos="100000">
              <a:srgbClr val="92D050">
                <a:tint val="23500"/>
                <a:satMod val="160000"/>
              </a:srgbClr>
            </a:gs>
          </a:gsLst>
          <a:lin ang="8100000" scaled="1"/>
          <a:tileRect/>
        </a:gradFill>
        <a:ln w="25400" cap="flat" cmpd="sng" algn="ctr">
          <a:noFill/>
          <a:prstDash val="solid"/>
        </a:ln>
        <a:effectLst/>
        <a:scene3d>
          <a:camera prst="orthographicFront"/>
          <a:lightRig rig="chilly" dir="t"/>
        </a:scene3d>
        <a:sp3d prstMaterial="translucentPowder">
          <a:bevelT w="127000" h="25400" prst="softRound"/>
        </a:sp3d>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s-EC" sz="2400" b="1" i="0" kern="1200" dirty="0">
              <a:solidFill>
                <a:srgbClr val="000000">
                  <a:hueOff val="0"/>
                  <a:satOff val="0"/>
                  <a:lumOff val="0"/>
                  <a:alphaOff val="0"/>
                </a:srgbClr>
              </a:solidFill>
              <a:latin typeface="Times New Roman" panose="02020603050405020304" pitchFamily="18" charset="0"/>
              <a:ea typeface="+mn-ea"/>
              <a:cs typeface="Times New Roman" panose="02020603050405020304" pitchFamily="18" charset="0"/>
            </a:rPr>
            <a:t>Tipología de la investigación</a:t>
          </a:r>
        </a:p>
      </dsp:txBody>
      <dsp:txXfrm>
        <a:off x="1145140" y="2282577"/>
        <a:ext cx="2137528" cy="929681"/>
      </dsp:txXfrm>
    </dsp:sp>
    <dsp:sp modelId="{27138A1E-7327-4C5C-812D-0643DE93FE47}">
      <dsp:nvSpPr>
        <dsp:cNvPr id="0" name=""/>
        <dsp:cNvSpPr/>
      </dsp:nvSpPr>
      <dsp:spPr>
        <a:xfrm rot="17111704">
          <a:off x="2746893" y="1987749"/>
          <a:ext cx="1530571" cy="42275"/>
        </a:xfrm>
        <a:custGeom>
          <a:avLst/>
          <a:gdLst/>
          <a:ahLst/>
          <a:cxnLst/>
          <a:rect l="0" t="0" r="0" b="0"/>
          <a:pathLst>
            <a:path>
              <a:moveTo>
                <a:pt x="0" y="21137"/>
              </a:moveTo>
              <a:lnTo>
                <a:pt x="1530571" y="2113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s-EC" sz="1800" kern="1200">
            <a:solidFill>
              <a:schemeClr val="tx1"/>
            </a:solidFill>
            <a:latin typeface="+mn-lt"/>
            <a:cs typeface="Times New Roman" panose="02020603050405020304" pitchFamily="18" charset="0"/>
          </a:endParaRPr>
        </a:p>
      </dsp:txBody>
      <dsp:txXfrm>
        <a:off x="3473915" y="1970622"/>
        <a:ext cx="76528" cy="76528"/>
      </dsp:txXfrm>
    </dsp:sp>
    <dsp:sp modelId="{3D00A5AE-17A3-408A-AA5F-660524F34333}">
      <dsp:nvSpPr>
        <dsp:cNvPr id="0" name=""/>
        <dsp:cNvSpPr/>
      </dsp:nvSpPr>
      <dsp:spPr>
        <a:xfrm>
          <a:off x="3712765" y="964799"/>
          <a:ext cx="6234447" cy="611113"/>
        </a:xfrm>
        <a:prstGeom prst="roundRect">
          <a:avLst>
            <a:gd name="adj" fmla="val 10000"/>
          </a:avLst>
        </a:prstGeom>
        <a:solidFill>
          <a:srgbClr val="FFFFFF">
            <a:lumMod val="95000"/>
          </a:srgbClr>
        </a:solidFill>
        <a:ln w="9525" cap="flat" cmpd="sng" algn="ctr">
          <a:solidFill>
            <a:srgbClr val="00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s-EC" sz="1600" b="0" i="0" kern="1200" dirty="0">
              <a:solidFill>
                <a:srgbClr val="000000">
                  <a:hueOff val="0"/>
                  <a:satOff val="0"/>
                  <a:lumOff val="0"/>
                  <a:alphaOff val="0"/>
                </a:srgbClr>
              </a:solidFill>
              <a:latin typeface="Arial"/>
              <a:ea typeface="+mn-ea"/>
              <a:cs typeface="Times New Roman" panose="02020603050405020304" pitchFamily="18" charset="0"/>
            </a:rPr>
            <a:t>Por su finalidad: Aplicada</a:t>
          </a:r>
        </a:p>
      </dsp:txBody>
      <dsp:txXfrm>
        <a:off x="3730664" y="982698"/>
        <a:ext cx="6198649" cy="575315"/>
      </dsp:txXfrm>
    </dsp:sp>
    <dsp:sp modelId="{D0697499-715B-49B5-8D07-EBC6C9261A8E}">
      <dsp:nvSpPr>
        <dsp:cNvPr id="0" name=""/>
        <dsp:cNvSpPr/>
      </dsp:nvSpPr>
      <dsp:spPr>
        <a:xfrm rot="17986794">
          <a:off x="3108317" y="2375751"/>
          <a:ext cx="807724" cy="42275"/>
        </a:xfrm>
        <a:custGeom>
          <a:avLst/>
          <a:gdLst/>
          <a:ahLst/>
          <a:cxnLst/>
          <a:rect l="0" t="0" r="0" b="0"/>
          <a:pathLst>
            <a:path>
              <a:moveTo>
                <a:pt x="0" y="21137"/>
              </a:moveTo>
              <a:lnTo>
                <a:pt x="807724" y="2113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s-EC" sz="1800" kern="1200">
            <a:solidFill>
              <a:schemeClr val="tx1"/>
            </a:solidFill>
            <a:latin typeface="+mn-lt"/>
            <a:cs typeface="Times New Roman" panose="02020603050405020304" pitchFamily="18" charset="0"/>
          </a:endParaRPr>
        </a:p>
      </dsp:txBody>
      <dsp:txXfrm>
        <a:off x="3491986" y="2376696"/>
        <a:ext cx="40386" cy="40386"/>
      </dsp:txXfrm>
    </dsp:sp>
    <dsp:sp modelId="{9011D211-9000-4BAE-90E5-B73BC081F46A}">
      <dsp:nvSpPr>
        <dsp:cNvPr id="0" name=""/>
        <dsp:cNvSpPr/>
      </dsp:nvSpPr>
      <dsp:spPr>
        <a:xfrm>
          <a:off x="3712765" y="1740804"/>
          <a:ext cx="6234447" cy="611113"/>
        </a:xfrm>
        <a:prstGeom prst="roundRect">
          <a:avLst>
            <a:gd name="adj" fmla="val 10000"/>
          </a:avLst>
        </a:prstGeom>
        <a:solidFill>
          <a:srgbClr val="FFFFFF">
            <a:lumMod val="95000"/>
          </a:srgbClr>
        </a:solidFill>
        <a:ln w="9525" cap="flat" cmpd="sng" algn="ctr">
          <a:solidFill>
            <a:srgbClr val="00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s-EC" sz="1600" b="0" i="0" kern="1200">
              <a:solidFill>
                <a:srgbClr val="000000">
                  <a:hueOff val="0"/>
                  <a:satOff val="0"/>
                  <a:lumOff val="0"/>
                  <a:alphaOff val="0"/>
                </a:srgbClr>
              </a:solidFill>
              <a:latin typeface="Arial"/>
              <a:ea typeface="+mn-ea"/>
              <a:cs typeface="Times New Roman" panose="02020603050405020304" pitchFamily="18" charset="0"/>
            </a:rPr>
            <a:t>Por las fuentes de información: Documental y de campo</a:t>
          </a:r>
          <a:endParaRPr lang="es-EC" sz="1600" b="0" i="0" kern="1200" dirty="0">
            <a:solidFill>
              <a:srgbClr val="000000">
                <a:hueOff val="0"/>
                <a:satOff val="0"/>
                <a:lumOff val="0"/>
                <a:alphaOff val="0"/>
              </a:srgbClr>
            </a:solidFill>
            <a:latin typeface="Arial"/>
            <a:ea typeface="+mn-ea"/>
            <a:cs typeface="Times New Roman" panose="02020603050405020304" pitchFamily="18" charset="0"/>
          </a:endParaRPr>
        </a:p>
      </dsp:txBody>
      <dsp:txXfrm>
        <a:off x="3730664" y="1758703"/>
        <a:ext cx="6198649" cy="575315"/>
      </dsp:txXfrm>
    </dsp:sp>
    <dsp:sp modelId="{43C81110-5B9F-4BF6-99D8-4237DD20130B}">
      <dsp:nvSpPr>
        <dsp:cNvPr id="0" name=""/>
        <dsp:cNvSpPr/>
      </dsp:nvSpPr>
      <dsp:spPr>
        <a:xfrm rot="634938">
          <a:off x="3308122" y="2763754"/>
          <a:ext cx="408113" cy="42275"/>
        </a:xfrm>
        <a:custGeom>
          <a:avLst/>
          <a:gdLst/>
          <a:ahLst/>
          <a:cxnLst/>
          <a:rect l="0" t="0" r="0" b="0"/>
          <a:pathLst>
            <a:path>
              <a:moveTo>
                <a:pt x="0" y="21137"/>
              </a:moveTo>
              <a:lnTo>
                <a:pt x="408113" y="2113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s-EC" sz="1800" kern="1200">
            <a:solidFill>
              <a:schemeClr val="tx1"/>
            </a:solidFill>
            <a:latin typeface="+mn-lt"/>
            <a:cs typeface="Times New Roman" panose="02020603050405020304" pitchFamily="18" charset="0"/>
          </a:endParaRPr>
        </a:p>
      </dsp:txBody>
      <dsp:txXfrm>
        <a:off x="3501976" y="2774689"/>
        <a:ext cx="20405" cy="20405"/>
      </dsp:txXfrm>
    </dsp:sp>
    <dsp:sp modelId="{CE89C1F2-AA36-4B45-841B-18B0CB58D33A}">
      <dsp:nvSpPr>
        <dsp:cNvPr id="0" name=""/>
        <dsp:cNvSpPr/>
      </dsp:nvSpPr>
      <dsp:spPr>
        <a:xfrm>
          <a:off x="3712765" y="2516810"/>
          <a:ext cx="6234447" cy="611113"/>
        </a:xfrm>
        <a:prstGeom prst="roundRect">
          <a:avLst>
            <a:gd name="adj" fmla="val 10000"/>
          </a:avLst>
        </a:prstGeom>
        <a:solidFill>
          <a:srgbClr val="FFFFFF">
            <a:lumMod val="95000"/>
          </a:srgbClr>
        </a:solidFill>
        <a:ln w="9525" cap="flat" cmpd="sng" algn="ctr">
          <a:solidFill>
            <a:srgbClr val="00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s-EC" sz="1600" b="0" i="0" kern="1200">
              <a:solidFill>
                <a:srgbClr val="000000">
                  <a:hueOff val="0"/>
                  <a:satOff val="0"/>
                  <a:lumOff val="0"/>
                  <a:alphaOff val="0"/>
                </a:srgbClr>
              </a:solidFill>
              <a:latin typeface="Arial"/>
              <a:ea typeface="+mn-ea"/>
              <a:cs typeface="Times New Roman" panose="02020603050405020304" pitchFamily="18" charset="0"/>
            </a:rPr>
            <a:t>Por las unidades de análisis: In situ</a:t>
          </a:r>
          <a:endParaRPr lang="es-EC" sz="1600" b="0" i="0" kern="1200" dirty="0">
            <a:solidFill>
              <a:srgbClr val="000000">
                <a:hueOff val="0"/>
                <a:satOff val="0"/>
                <a:lumOff val="0"/>
                <a:alphaOff val="0"/>
              </a:srgbClr>
            </a:solidFill>
            <a:latin typeface="Arial"/>
            <a:ea typeface="+mn-ea"/>
            <a:cs typeface="Times New Roman" panose="02020603050405020304" pitchFamily="18" charset="0"/>
          </a:endParaRPr>
        </a:p>
      </dsp:txBody>
      <dsp:txXfrm>
        <a:off x="3730664" y="2534709"/>
        <a:ext cx="6198649" cy="575315"/>
      </dsp:txXfrm>
    </dsp:sp>
    <dsp:sp modelId="{41D854D3-151B-4DCF-B78E-7058A5A24E2E}">
      <dsp:nvSpPr>
        <dsp:cNvPr id="0" name=""/>
        <dsp:cNvSpPr/>
      </dsp:nvSpPr>
      <dsp:spPr>
        <a:xfrm rot="3885542">
          <a:off x="3041790" y="3151757"/>
          <a:ext cx="940777" cy="42275"/>
        </a:xfrm>
        <a:custGeom>
          <a:avLst/>
          <a:gdLst/>
          <a:ahLst/>
          <a:cxnLst/>
          <a:rect l="0" t="0" r="0" b="0"/>
          <a:pathLst>
            <a:path>
              <a:moveTo>
                <a:pt x="0" y="21137"/>
              </a:moveTo>
              <a:lnTo>
                <a:pt x="940777" y="2113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s-EC" sz="1800" kern="1200">
            <a:solidFill>
              <a:schemeClr val="tx1"/>
            </a:solidFill>
            <a:latin typeface="+mn-lt"/>
            <a:cs typeface="Times New Roman" panose="02020603050405020304" pitchFamily="18" charset="0"/>
          </a:endParaRPr>
        </a:p>
      </dsp:txBody>
      <dsp:txXfrm>
        <a:off x="3488659" y="3149375"/>
        <a:ext cx="47038" cy="47038"/>
      </dsp:txXfrm>
    </dsp:sp>
    <dsp:sp modelId="{258DFBA7-FADE-4DFC-881E-85E80876DA0D}">
      <dsp:nvSpPr>
        <dsp:cNvPr id="0" name=""/>
        <dsp:cNvSpPr/>
      </dsp:nvSpPr>
      <dsp:spPr>
        <a:xfrm>
          <a:off x="3712765" y="3292815"/>
          <a:ext cx="6234447" cy="611113"/>
        </a:xfrm>
        <a:prstGeom prst="roundRect">
          <a:avLst>
            <a:gd name="adj" fmla="val 10000"/>
          </a:avLst>
        </a:prstGeom>
        <a:solidFill>
          <a:srgbClr val="FFFFFF">
            <a:lumMod val="95000"/>
          </a:srgbClr>
        </a:solidFill>
        <a:ln w="9525" cap="flat" cmpd="sng" algn="ctr">
          <a:solidFill>
            <a:srgbClr val="00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s-EC" sz="1600" b="0" i="0" kern="1200" dirty="0">
              <a:solidFill>
                <a:srgbClr val="000000">
                  <a:hueOff val="0"/>
                  <a:satOff val="0"/>
                  <a:lumOff val="0"/>
                  <a:alphaOff val="0"/>
                </a:srgbClr>
              </a:solidFill>
              <a:latin typeface="Arial"/>
              <a:ea typeface="+mn-ea"/>
              <a:cs typeface="Times New Roman" panose="02020603050405020304" pitchFamily="18" charset="0"/>
            </a:rPr>
            <a:t>Por el control de las variables: No experimental y transversal</a:t>
          </a:r>
        </a:p>
      </dsp:txBody>
      <dsp:txXfrm>
        <a:off x="3730664" y="3310714"/>
        <a:ext cx="6198649" cy="575315"/>
      </dsp:txXfrm>
    </dsp:sp>
    <dsp:sp modelId="{F05C34F1-1390-46AB-881A-17449E32DBF5}">
      <dsp:nvSpPr>
        <dsp:cNvPr id="0" name=""/>
        <dsp:cNvSpPr/>
      </dsp:nvSpPr>
      <dsp:spPr>
        <a:xfrm rot="4568907">
          <a:off x="2674334" y="3539759"/>
          <a:ext cx="1675690" cy="42275"/>
        </a:xfrm>
        <a:custGeom>
          <a:avLst/>
          <a:gdLst/>
          <a:ahLst/>
          <a:cxnLst/>
          <a:rect l="0" t="0" r="0" b="0"/>
          <a:pathLst>
            <a:path>
              <a:moveTo>
                <a:pt x="0" y="21137"/>
              </a:moveTo>
              <a:lnTo>
                <a:pt x="1675690" y="2113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es-EC" sz="1800" kern="1200">
            <a:solidFill>
              <a:schemeClr val="tx1"/>
            </a:solidFill>
            <a:latin typeface="+mn-lt"/>
            <a:cs typeface="Times New Roman" panose="02020603050405020304" pitchFamily="18" charset="0"/>
          </a:endParaRPr>
        </a:p>
      </dsp:txBody>
      <dsp:txXfrm>
        <a:off x="3470287" y="3519005"/>
        <a:ext cx="83784" cy="83784"/>
      </dsp:txXfrm>
    </dsp:sp>
    <dsp:sp modelId="{063E01B3-B277-4536-A5C3-A0E1550F0870}">
      <dsp:nvSpPr>
        <dsp:cNvPr id="0" name=""/>
        <dsp:cNvSpPr/>
      </dsp:nvSpPr>
      <dsp:spPr>
        <a:xfrm>
          <a:off x="3712765" y="4068820"/>
          <a:ext cx="6234447" cy="611113"/>
        </a:xfrm>
        <a:prstGeom prst="roundRect">
          <a:avLst>
            <a:gd name="adj" fmla="val 10000"/>
          </a:avLst>
        </a:prstGeom>
        <a:solidFill>
          <a:srgbClr val="FFFFFF">
            <a:lumMod val="95000"/>
          </a:srgbClr>
        </a:solidFill>
        <a:ln w="9525" cap="flat" cmpd="sng" algn="ctr">
          <a:solidFill>
            <a:srgbClr val="000000">
              <a:hueOff val="0"/>
              <a:satOff val="0"/>
              <a:lumOff val="0"/>
              <a:alphaOff val="0"/>
            </a:srgbClr>
          </a:solidFill>
          <a:prstDash val="solid"/>
        </a:ln>
        <a:effectLst/>
        <a:scene3d>
          <a:camera prst="orthographicFront"/>
          <a:lightRig rig="chilly" dir="t"/>
        </a:scene3d>
        <a:sp3d z="-12700" extrusionH="1700" prstMaterial="dkEdge">
          <a:bevelT w="25400" h="6350" prst="softRound"/>
          <a:bevelB w="0" h="0" prst="convex"/>
        </a:sp3d>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es-EC" sz="1600" b="0" i="0" kern="1200">
              <a:solidFill>
                <a:srgbClr val="000000">
                  <a:hueOff val="0"/>
                  <a:satOff val="0"/>
                  <a:lumOff val="0"/>
                  <a:alphaOff val="0"/>
                </a:srgbClr>
              </a:solidFill>
              <a:latin typeface="Arial"/>
              <a:ea typeface="+mn-ea"/>
              <a:cs typeface="Times New Roman" panose="02020603050405020304" pitchFamily="18" charset="0"/>
            </a:rPr>
            <a:t>Por el alcance: Correlacional</a:t>
          </a:r>
          <a:endParaRPr lang="es-EC" sz="1600" b="0" i="0" kern="1200" dirty="0">
            <a:solidFill>
              <a:srgbClr val="000000">
                <a:hueOff val="0"/>
                <a:satOff val="0"/>
                <a:lumOff val="0"/>
                <a:alphaOff val="0"/>
              </a:srgbClr>
            </a:solidFill>
            <a:latin typeface="Arial"/>
            <a:ea typeface="+mn-ea"/>
            <a:cs typeface="Times New Roman" panose="02020603050405020304" pitchFamily="18" charset="0"/>
          </a:endParaRPr>
        </a:p>
      </dsp:txBody>
      <dsp:txXfrm>
        <a:off x="3730664" y="4086719"/>
        <a:ext cx="6198649" cy="5753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3E9065-63B7-41D5-A172-9A81ED81AFF3}">
      <dsp:nvSpPr>
        <dsp:cNvPr id="0" name=""/>
        <dsp:cNvSpPr/>
      </dsp:nvSpPr>
      <dsp:spPr>
        <a:xfrm>
          <a:off x="0" y="0"/>
          <a:ext cx="8352929" cy="1530170"/>
        </a:xfrm>
        <a:prstGeom prst="roundRect">
          <a:avLst>
            <a:gd name="adj" fmla="val 10000"/>
          </a:avLst>
        </a:prstGeom>
        <a:solidFill>
          <a:schemeClr val="accent3">
            <a:shade val="8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s-EC" sz="2800" b="1" kern="1200" dirty="0">
              <a:solidFill>
                <a:schemeClr val="tx1"/>
              </a:solidFill>
              <a:latin typeface="Times New Roman" panose="02020603050405020304" pitchFamily="18" charset="0"/>
              <a:cs typeface="Times New Roman" panose="02020603050405020304" pitchFamily="18" charset="0"/>
            </a:rPr>
            <a:t>Procedimiento</a:t>
          </a:r>
        </a:p>
        <a:p>
          <a:pPr marL="171450" lvl="1" indent="-171450" algn="just" defTabSz="800100">
            <a:lnSpc>
              <a:spcPct val="90000"/>
            </a:lnSpc>
            <a:spcBef>
              <a:spcPct val="0"/>
            </a:spcBef>
            <a:spcAft>
              <a:spcPct val="15000"/>
            </a:spcAft>
            <a:buChar char="•"/>
          </a:pPr>
          <a:r>
            <a:rPr lang="es-EC" sz="1800" kern="1200" dirty="0">
              <a:solidFill>
                <a:schemeClr val="tx1"/>
              </a:solidFill>
              <a:latin typeface="+mn-lt"/>
            </a:rPr>
            <a:t>Investigación de campo para la recolección de datos primarios en las instituciones del sector público del cantón Santa Cruz, provincia de Galápagos.</a:t>
          </a:r>
        </a:p>
      </dsp:txBody>
      <dsp:txXfrm>
        <a:off x="1823602" y="0"/>
        <a:ext cx="6529326" cy="1530170"/>
      </dsp:txXfrm>
    </dsp:sp>
    <dsp:sp modelId="{D43B84F3-A1BB-45BD-851A-899D6B2AF208}">
      <dsp:nvSpPr>
        <dsp:cNvPr id="0" name=""/>
        <dsp:cNvSpPr/>
      </dsp:nvSpPr>
      <dsp:spPr>
        <a:xfrm>
          <a:off x="153017" y="153017"/>
          <a:ext cx="1670585" cy="1224136"/>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4000" r="-4000"/>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4045343C-859A-4955-9343-777804AA4020}">
      <dsp:nvSpPr>
        <dsp:cNvPr id="0" name=""/>
        <dsp:cNvSpPr/>
      </dsp:nvSpPr>
      <dsp:spPr>
        <a:xfrm>
          <a:off x="0" y="1683187"/>
          <a:ext cx="8352929" cy="1530170"/>
        </a:xfrm>
        <a:prstGeom prst="roundRect">
          <a:avLst>
            <a:gd name="adj" fmla="val 10000"/>
          </a:avLst>
        </a:prstGeom>
        <a:solidFill>
          <a:schemeClr val="accent3">
            <a:shade val="80000"/>
            <a:hueOff val="0"/>
            <a:satOff val="0"/>
            <a:lumOff val="468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s-EC" sz="2000" b="1" kern="1200" dirty="0">
              <a:solidFill>
                <a:schemeClr val="tx1"/>
              </a:solidFill>
            </a:rPr>
            <a:t> </a:t>
          </a:r>
          <a:r>
            <a:rPr lang="es-EC" sz="2400" b="1" kern="1200" dirty="0">
              <a:solidFill>
                <a:schemeClr val="tx1"/>
              </a:solidFill>
            </a:rPr>
            <a:t>Herramienta</a:t>
          </a:r>
        </a:p>
        <a:p>
          <a:pPr marL="171450" lvl="1" indent="-171450" algn="just" defTabSz="800100">
            <a:lnSpc>
              <a:spcPct val="90000"/>
            </a:lnSpc>
            <a:spcBef>
              <a:spcPct val="0"/>
            </a:spcBef>
            <a:spcAft>
              <a:spcPct val="15000"/>
            </a:spcAft>
            <a:buChar char="•"/>
          </a:pPr>
          <a:r>
            <a:rPr lang="es-EC" sz="1800" kern="1200" dirty="0">
              <a:solidFill>
                <a:schemeClr val="tx1"/>
              </a:solidFill>
            </a:rPr>
            <a:t>Cuestionario de inteligencia emocional - Law, Wong &amp; Song (2002) </a:t>
          </a:r>
        </a:p>
        <a:p>
          <a:pPr marL="171450" lvl="1" indent="-171450" algn="just" defTabSz="800100">
            <a:lnSpc>
              <a:spcPct val="90000"/>
            </a:lnSpc>
            <a:spcBef>
              <a:spcPct val="0"/>
            </a:spcBef>
            <a:spcAft>
              <a:spcPct val="15000"/>
            </a:spcAft>
            <a:buChar char="•"/>
          </a:pPr>
          <a:r>
            <a:rPr lang="es-EC" sz="1800" kern="1200" dirty="0">
              <a:solidFill>
                <a:schemeClr val="tx1"/>
              </a:solidFill>
            </a:rPr>
            <a:t>Cuestionario de compromiso organizacional - Meyer &amp; Allen (1997)</a:t>
          </a:r>
        </a:p>
      </dsp:txBody>
      <dsp:txXfrm>
        <a:off x="1823602" y="1683187"/>
        <a:ext cx="6529326" cy="1530170"/>
      </dsp:txXfrm>
    </dsp:sp>
    <dsp:sp modelId="{51710571-A170-4BF1-8219-F1438FBBAD6C}">
      <dsp:nvSpPr>
        <dsp:cNvPr id="0" name=""/>
        <dsp:cNvSpPr/>
      </dsp:nvSpPr>
      <dsp:spPr>
        <a:xfrm>
          <a:off x="153017" y="1836203"/>
          <a:ext cx="1670585" cy="1224136"/>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3000" r="-23000"/>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7E96E988-238B-4072-B7EF-24EB4FC586E7}">
      <dsp:nvSpPr>
        <dsp:cNvPr id="0" name=""/>
        <dsp:cNvSpPr/>
      </dsp:nvSpPr>
      <dsp:spPr>
        <a:xfrm>
          <a:off x="0" y="3366374"/>
          <a:ext cx="8352929" cy="1530170"/>
        </a:xfrm>
        <a:prstGeom prst="roundRect">
          <a:avLst>
            <a:gd name="adj" fmla="val 10000"/>
          </a:avLst>
        </a:prstGeom>
        <a:solidFill>
          <a:schemeClr val="accent3">
            <a:shade val="80000"/>
            <a:hueOff val="0"/>
            <a:satOff val="0"/>
            <a:lumOff val="936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s-EC" sz="2400" b="1" kern="1200" dirty="0">
              <a:solidFill>
                <a:schemeClr val="tx1"/>
              </a:solidFill>
            </a:rPr>
            <a:t>Captura y análisis de datos</a:t>
          </a:r>
        </a:p>
        <a:p>
          <a:pPr marL="171450" lvl="1" indent="-171450" algn="just" defTabSz="800100">
            <a:lnSpc>
              <a:spcPct val="90000"/>
            </a:lnSpc>
            <a:spcBef>
              <a:spcPct val="0"/>
            </a:spcBef>
            <a:spcAft>
              <a:spcPct val="15000"/>
            </a:spcAft>
            <a:buChar char="•"/>
          </a:pPr>
          <a:r>
            <a:rPr lang="es-EC" sz="1800" kern="1200" dirty="0">
              <a:solidFill>
                <a:schemeClr val="tx1"/>
              </a:solidFill>
            </a:rPr>
            <a:t>SPSS versión 23, p</a:t>
          </a:r>
          <a:r>
            <a:rPr lang="es-EC" sz="1800" b="0" i="0" kern="1200" dirty="0">
              <a:solidFill>
                <a:schemeClr val="tx1"/>
              </a:solidFill>
            </a:rPr>
            <a:t>rograma estadísticos aplicados a las ciencias sociales.</a:t>
          </a:r>
          <a:endParaRPr lang="es-EC" sz="1800" kern="1200" dirty="0">
            <a:solidFill>
              <a:schemeClr val="tx1"/>
            </a:solidFill>
          </a:endParaRPr>
        </a:p>
      </dsp:txBody>
      <dsp:txXfrm>
        <a:off x="1823602" y="3366374"/>
        <a:ext cx="6529326" cy="1530170"/>
      </dsp:txXfrm>
    </dsp:sp>
    <dsp:sp modelId="{C32B8B30-66F2-435C-AFA5-F31E3792765D}">
      <dsp:nvSpPr>
        <dsp:cNvPr id="0" name=""/>
        <dsp:cNvSpPr/>
      </dsp:nvSpPr>
      <dsp:spPr>
        <a:xfrm>
          <a:off x="153017" y="3519391"/>
          <a:ext cx="1670585" cy="1224136"/>
        </a:xfrm>
        <a:prstGeom prst="roundRect">
          <a:avLst>
            <a:gd name="adj" fmla="val 1000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7000" b="-7000"/>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0C75E3-BCD8-4007-A282-9B522487871F}">
      <dsp:nvSpPr>
        <dsp:cNvPr id="0" name=""/>
        <dsp:cNvSpPr/>
      </dsp:nvSpPr>
      <dsp:spPr>
        <a:xfrm>
          <a:off x="2619" y="0"/>
          <a:ext cx="3000374" cy="4064000"/>
        </a:xfrm>
        <a:prstGeom prst="roundRect">
          <a:avLst>
            <a:gd name="adj" fmla="val 10000"/>
          </a:avLst>
        </a:prstGeom>
        <a:solidFill>
          <a:srgbClr val="B5DE8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endParaRPr lang="es-EC" altLang="es-EC" sz="130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lgn="ctr" defTabSz="577850">
            <a:lnSpc>
              <a:spcPct val="90000"/>
            </a:lnSpc>
            <a:spcBef>
              <a:spcPct val="0"/>
            </a:spcBef>
            <a:spcAft>
              <a:spcPct val="35000"/>
            </a:spcAft>
            <a:buNone/>
          </a:pPr>
          <a:endParaRPr lang="es-EC" altLang="es-EC" sz="130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lgn="ctr" defTabSz="577850">
            <a:lnSpc>
              <a:spcPct val="90000"/>
            </a:lnSpc>
            <a:spcBef>
              <a:spcPct val="0"/>
            </a:spcBef>
            <a:spcAft>
              <a:spcPct val="35000"/>
            </a:spcAft>
            <a:buNone/>
          </a:pPr>
          <a:endParaRPr lang="es-EC" altLang="es-EC" sz="130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lgn="ctr" defTabSz="577850">
            <a:lnSpc>
              <a:spcPct val="90000"/>
            </a:lnSpc>
            <a:spcBef>
              <a:spcPct val="0"/>
            </a:spcBef>
            <a:spcAft>
              <a:spcPct val="35000"/>
            </a:spcAft>
            <a:buNone/>
          </a:pPr>
          <a:endParaRPr lang="es-EC" altLang="es-EC" sz="130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lgn="ctr" defTabSz="577850">
            <a:lnSpc>
              <a:spcPct val="90000"/>
            </a:lnSpc>
            <a:spcBef>
              <a:spcPct val="0"/>
            </a:spcBef>
            <a:spcAft>
              <a:spcPct val="35000"/>
            </a:spcAft>
            <a:buNone/>
          </a:pPr>
          <a:endParaRPr lang="es-EC" altLang="es-EC" sz="1300" kern="12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lgn="ctr" defTabSz="577850">
            <a:lnSpc>
              <a:spcPct val="90000"/>
            </a:lnSpc>
            <a:spcBef>
              <a:spcPct val="0"/>
            </a:spcBef>
            <a:spcAft>
              <a:spcPct val="35000"/>
            </a:spcAft>
            <a:buNone/>
          </a:pPr>
          <a:endParaRPr lang="es-EC" sz="1300" kern="1200" dirty="0"/>
        </a:p>
      </dsp:txBody>
      <dsp:txXfrm>
        <a:off x="2619" y="1625600"/>
        <a:ext cx="3000374" cy="1625600"/>
      </dsp:txXfrm>
    </dsp:sp>
    <dsp:sp modelId="{61702627-F9D9-45DA-852B-57F3C8A32C09}">
      <dsp:nvSpPr>
        <dsp:cNvPr id="0" name=""/>
        <dsp:cNvSpPr/>
      </dsp:nvSpPr>
      <dsp:spPr>
        <a:xfrm>
          <a:off x="826150" y="243840"/>
          <a:ext cx="1353312" cy="1353312"/>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9000" r="-39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52D4633-1888-4A4F-8EFF-5AD6F8121BAE}">
      <dsp:nvSpPr>
        <dsp:cNvPr id="0" name=""/>
        <dsp:cNvSpPr/>
      </dsp:nvSpPr>
      <dsp:spPr>
        <a:xfrm>
          <a:off x="3093005" y="0"/>
          <a:ext cx="3000374" cy="4064000"/>
        </a:xfrm>
        <a:prstGeom prst="roundRect">
          <a:avLst>
            <a:gd name="adj" fmla="val 10000"/>
          </a:avLst>
        </a:prstGeom>
        <a:solidFill>
          <a:srgbClr val="B5DE8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endParaRPr lang="es-EC" sz="1300" kern="1200" dirty="0"/>
        </a:p>
      </dsp:txBody>
      <dsp:txXfrm>
        <a:off x="3093005" y="1625600"/>
        <a:ext cx="3000374" cy="1625600"/>
      </dsp:txXfrm>
    </dsp:sp>
    <dsp:sp modelId="{238E1297-8874-41DD-8A4D-C6D5D7A44C4A}">
      <dsp:nvSpPr>
        <dsp:cNvPr id="0" name=""/>
        <dsp:cNvSpPr/>
      </dsp:nvSpPr>
      <dsp:spPr>
        <a:xfrm>
          <a:off x="3916537" y="243840"/>
          <a:ext cx="1353312" cy="1353312"/>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1000" r="-2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46BFCE-6CF2-4B37-95DD-5869D3FEF1A7}">
      <dsp:nvSpPr>
        <dsp:cNvPr id="0" name=""/>
        <dsp:cNvSpPr/>
      </dsp:nvSpPr>
      <dsp:spPr>
        <a:xfrm>
          <a:off x="263469" y="1719253"/>
          <a:ext cx="5608320" cy="717822"/>
        </a:xfrm>
        <a:prstGeom prst="leftRightArrow">
          <a:avLst/>
        </a:prstGeom>
        <a:solidFill>
          <a:schemeClr val="bg1">
            <a:lumMod val="9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30E46C-D754-4D29-AE08-A6547878B4B5}">
      <dsp:nvSpPr>
        <dsp:cNvPr id="0" name=""/>
        <dsp:cNvSpPr/>
      </dsp:nvSpPr>
      <dsp:spPr>
        <a:xfrm>
          <a:off x="0" y="31947"/>
          <a:ext cx="7416824" cy="1067040"/>
        </a:xfrm>
        <a:prstGeom prst="roundRect">
          <a:avLst/>
        </a:prstGeom>
        <a:solidFill>
          <a:schemeClr val="bg1"/>
        </a:solidFill>
        <a:ln w="9525" cap="flat" cmpd="sng" algn="ctr">
          <a:solidFill>
            <a:schemeClr val="accent2">
              <a:lumMod val="60000"/>
              <a:lumOff val="40000"/>
            </a:schemeClr>
          </a:solidFill>
          <a:prstDash val="solid"/>
        </a:ln>
        <a:effectLst/>
        <a:scene3d>
          <a:camera prst="orthographicFront"/>
          <a:lightRig rig="chilly" dir="t"/>
        </a:scene3d>
        <a:sp3d z="-12700" extrusionH="1700" prstMaterial="dkEdge">
          <a:bevelT w="25400" h="6350" prst="softRound"/>
          <a:bevelB w="0" h="0" prst="convex"/>
        </a:sp3d>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just" defTabSz="711200" rtl="0" eaLnBrk="1" latinLnBrk="0" hangingPunct="1">
            <a:lnSpc>
              <a:spcPct val="90000"/>
            </a:lnSpc>
            <a:spcBef>
              <a:spcPct val="0"/>
            </a:spcBef>
            <a:spcAft>
              <a:spcPct val="35000"/>
            </a:spcAft>
            <a:buNone/>
          </a:pPr>
          <a:r>
            <a:rPr lang="es-ES" sz="1600" kern="1200" dirty="0">
              <a:solidFill>
                <a:srgbClr val="000000">
                  <a:hueOff val="0"/>
                  <a:satOff val="0"/>
                  <a:lumOff val="0"/>
                  <a:alphaOff val="0"/>
                </a:srgbClr>
              </a:solidFill>
              <a:latin typeface="Arial"/>
              <a:ea typeface="+mn-ea"/>
              <a:cs typeface="Times New Roman" panose="02020603050405020304" pitchFamily="18" charset="0"/>
            </a:rPr>
            <a:t>La inteligencia emocional a nivel empresarial es considerada como el más importante de los factores que intervienen en el desarrollo del capital humano.</a:t>
          </a:r>
          <a:endParaRPr lang="es-EC" sz="1600" kern="1200" dirty="0">
            <a:solidFill>
              <a:srgbClr val="000000">
                <a:hueOff val="0"/>
                <a:satOff val="0"/>
                <a:lumOff val="0"/>
                <a:alphaOff val="0"/>
              </a:srgbClr>
            </a:solidFill>
            <a:latin typeface="Arial"/>
            <a:ea typeface="+mn-ea"/>
            <a:cs typeface="Times New Roman" panose="02020603050405020304" pitchFamily="18" charset="0"/>
          </a:endParaRPr>
        </a:p>
      </dsp:txBody>
      <dsp:txXfrm>
        <a:off x="52089" y="84036"/>
        <a:ext cx="7312646" cy="962862"/>
      </dsp:txXfrm>
    </dsp:sp>
    <dsp:sp modelId="{324D347E-1B02-4F16-BE42-9C540A2A0A9C}">
      <dsp:nvSpPr>
        <dsp:cNvPr id="0" name=""/>
        <dsp:cNvSpPr/>
      </dsp:nvSpPr>
      <dsp:spPr>
        <a:xfrm>
          <a:off x="0" y="1263148"/>
          <a:ext cx="7416824" cy="1067040"/>
        </a:xfrm>
        <a:prstGeom prst="roundRect">
          <a:avLst/>
        </a:prstGeom>
        <a:solidFill>
          <a:schemeClr val="bg1"/>
        </a:solidFill>
        <a:ln w="9525" cap="flat" cmpd="sng" algn="ctr">
          <a:solidFill>
            <a:srgbClr val="333399">
              <a:lumMod val="60000"/>
              <a:lumOff val="40000"/>
            </a:srgbClr>
          </a:solidFill>
          <a:prstDash val="solid"/>
        </a:ln>
        <a:effectLst/>
        <a:scene3d>
          <a:camera prst="orthographicFront"/>
          <a:lightRig rig="chilly" dir="t"/>
        </a:scene3d>
        <a:sp3d z="-12700" extrusionH="1700" prstMaterial="dkEdge">
          <a:bevelT w="25400" h="6350" prst="softRound"/>
          <a:bevelB w="0" h="0" prst="convex"/>
        </a:sp3d>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just" defTabSz="711200" rtl="0" eaLnBrk="1" latinLnBrk="0" hangingPunct="1">
            <a:lnSpc>
              <a:spcPct val="90000"/>
            </a:lnSpc>
            <a:spcBef>
              <a:spcPct val="0"/>
            </a:spcBef>
            <a:spcAft>
              <a:spcPct val="35000"/>
            </a:spcAft>
            <a:buNone/>
          </a:pPr>
          <a:r>
            <a:rPr lang="es-ES" sz="1600" kern="1200" dirty="0">
              <a:solidFill>
                <a:srgbClr val="000000">
                  <a:hueOff val="0"/>
                  <a:satOff val="0"/>
                  <a:lumOff val="0"/>
                  <a:alphaOff val="0"/>
                </a:srgbClr>
              </a:solidFill>
              <a:latin typeface="Arial"/>
              <a:ea typeface="+mn-ea"/>
              <a:cs typeface="Times New Roman" panose="02020603050405020304" pitchFamily="18" charset="0"/>
            </a:rPr>
            <a:t>Las empresas que han integrado modelos de IE han encontrado un equilibrio entre los valores humanos y económicos de la organización, mejoras en las relaciones sociales que contribuyan a la sustentabilidad de la organización.</a:t>
          </a:r>
          <a:endParaRPr lang="es-EC" sz="1600" kern="1200" dirty="0">
            <a:solidFill>
              <a:srgbClr val="000000">
                <a:hueOff val="0"/>
                <a:satOff val="0"/>
                <a:lumOff val="0"/>
                <a:alphaOff val="0"/>
              </a:srgbClr>
            </a:solidFill>
            <a:latin typeface="Arial"/>
            <a:ea typeface="+mn-ea"/>
            <a:cs typeface="Times New Roman" panose="02020603050405020304" pitchFamily="18" charset="0"/>
          </a:endParaRPr>
        </a:p>
      </dsp:txBody>
      <dsp:txXfrm>
        <a:off x="52089" y="1315237"/>
        <a:ext cx="7312646" cy="962862"/>
      </dsp:txXfrm>
    </dsp:sp>
    <dsp:sp modelId="{158A1041-A035-4F2C-B02E-A154241F111C}">
      <dsp:nvSpPr>
        <dsp:cNvPr id="0" name=""/>
        <dsp:cNvSpPr/>
      </dsp:nvSpPr>
      <dsp:spPr>
        <a:xfrm>
          <a:off x="0" y="2494348"/>
          <a:ext cx="7416824" cy="1067040"/>
        </a:xfrm>
        <a:prstGeom prst="roundRect">
          <a:avLst/>
        </a:prstGeom>
        <a:solidFill>
          <a:schemeClr val="bg1"/>
        </a:solidFill>
        <a:ln w="9525" cap="flat" cmpd="sng" algn="ctr">
          <a:solidFill>
            <a:srgbClr val="333399">
              <a:lumMod val="60000"/>
              <a:lumOff val="40000"/>
            </a:srgbClr>
          </a:solidFill>
          <a:prstDash val="solid"/>
        </a:ln>
        <a:effectLst/>
        <a:scene3d>
          <a:camera prst="orthographicFront"/>
          <a:lightRig rig="chilly" dir="t"/>
        </a:scene3d>
        <a:sp3d z="-12700" extrusionH="1700" prstMaterial="dkEdge">
          <a:bevelT w="25400" h="6350" prst="softRound"/>
          <a:bevelB w="0" h="0" prst="convex"/>
        </a:sp3d>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just" defTabSz="711200" rtl="0" eaLnBrk="1" latinLnBrk="0" hangingPunct="1">
            <a:lnSpc>
              <a:spcPct val="90000"/>
            </a:lnSpc>
            <a:spcBef>
              <a:spcPct val="0"/>
            </a:spcBef>
            <a:spcAft>
              <a:spcPct val="35000"/>
            </a:spcAft>
            <a:buNone/>
          </a:pPr>
          <a:r>
            <a:rPr lang="es-ES" sz="1600" kern="1200" dirty="0">
              <a:solidFill>
                <a:srgbClr val="000000">
                  <a:hueOff val="0"/>
                  <a:satOff val="0"/>
                  <a:lumOff val="0"/>
                  <a:alphaOff val="0"/>
                </a:srgbClr>
              </a:solidFill>
              <a:latin typeface="Arial"/>
              <a:ea typeface="+mn-ea"/>
              <a:cs typeface="Times New Roman" panose="02020603050405020304" pitchFamily="18" charset="0"/>
            </a:rPr>
            <a:t>La gente que tiene altos niveles en inteligencia emocional y sus efectos, es perseverante en alcanzar sus objetivos, tiene la capacidad de auto evaluar, acepta con responsabilidad los resultados en el lugar de trabajo y desarrolla habilidades que contribuyen en un buen desempeño en las empresas.</a:t>
          </a:r>
          <a:endParaRPr lang="es-EC" sz="1600" kern="1200" dirty="0">
            <a:solidFill>
              <a:srgbClr val="000000">
                <a:hueOff val="0"/>
                <a:satOff val="0"/>
                <a:lumOff val="0"/>
                <a:alphaOff val="0"/>
              </a:srgbClr>
            </a:solidFill>
            <a:latin typeface="Arial"/>
            <a:ea typeface="+mn-ea"/>
            <a:cs typeface="Times New Roman" panose="02020603050405020304" pitchFamily="18" charset="0"/>
          </a:endParaRPr>
        </a:p>
      </dsp:txBody>
      <dsp:txXfrm>
        <a:off x="52089" y="2546437"/>
        <a:ext cx="7312646" cy="962862"/>
      </dsp:txXfrm>
    </dsp:sp>
    <dsp:sp modelId="{A98CE8F0-2D8A-4C1A-99B1-9CB9BDD3D308}">
      <dsp:nvSpPr>
        <dsp:cNvPr id="0" name=""/>
        <dsp:cNvSpPr/>
      </dsp:nvSpPr>
      <dsp:spPr>
        <a:xfrm>
          <a:off x="0" y="3725548"/>
          <a:ext cx="7416824" cy="1067040"/>
        </a:xfrm>
        <a:prstGeom prst="roundRect">
          <a:avLst/>
        </a:prstGeom>
        <a:solidFill>
          <a:schemeClr val="bg1"/>
        </a:solidFill>
        <a:ln w="9525" cap="flat" cmpd="sng" algn="ctr">
          <a:solidFill>
            <a:srgbClr val="333399">
              <a:lumMod val="60000"/>
              <a:lumOff val="40000"/>
            </a:srgbClr>
          </a:solidFill>
          <a:prstDash val="solid"/>
        </a:ln>
        <a:effectLst/>
        <a:scene3d>
          <a:camera prst="orthographicFront"/>
          <a:lightRig rig="chilly" dir="t"/>
        </a:scene3d>
        <a:sp3d z="-12700" extrusionH="1700" prstMaterial="dkEdge">
          <a:bevelT w="25400" h="6350" prst="softRound"/>
          <a:bevelB w="0" h="0" prst="convex"/>
        </a:sp3d>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just" defTabSz="711200" rtl="0" eaLnBrk="1" latinLnBrk="0" hangingPunct="1">
            <a:lnSpc>
              <a:spcPct val="90000"/>
            </a:lnSpc>
            <a:spcBef>
              <a:spcPct val="0"/>
            </a:spcBef>
            <a:spcAft>
              <a:spcPct val="35000"/>
            </a:spcAft>
            <a:buNone/>
          </a:pPr>
          <a:r>
            <a:rPr lang="es-ES" sz="1600" kern="1200" dirty="0">
              <a:solidFill>
                <a:srgbClr val="000000">
                  <a:hueOff val="0"/>
                  <a:satOff val="0"/>
                  <a:lumOff val="0"/>
                  <a:alphaOff val="0"/>
                </a:srgbClr>
              </a:solidFill>
              <a:latin typeface="Arial"/>
              <a:ea typeface="+mn-ea"/>
              <a:cs typeface="Times New Roman" panose="02020603050405020304" pitchFamily="18" charset="0"/>
            </a:rPr>
            <a:t>Los empleados que tienen un nivel mayor de compromiso afectivo y su consecuencia; muestran una menor intención de abandono y están dispuestos a realizar esfuerzos adicionales para mejorar la productividad y garantizar la supervivencia de la empresa.</a:t>
          </a:r>
          <a:endParaRPr lang="es-EC" sz="1600" kern="1200" dirty="0">
            <a:solidFill>
              <a:srgbClr val="000000">
                <a:hueOff val="0"/>
                <a:satOff val="0"/>
                <a:lumOff val="0"/>
                <a:alphaOff val="0"/>
              </a:srgbClr>
            </a:solidFill>
            <a:latin typeface="Arial"/>
            <a:ea typeface="+mn-ea"/>
            <a:cs typeface="Times New Roman" panose="02020603050405020304" pitchFamily="18" charset="0"/>
          </a:endParaRPr>
        </a:p>
      </dsp:txBody>
      <dsp:txXfrm>
        <a:off x="52089" y="3777637"/>
        <a:ext cx="7312646" cy="9628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30E46C-D754-4D29-AE08-A6547878B4B5}">
      <dsp:nvSpPr>
        <dsp:cNvPr id="0" name=""/>
        <dsp:cNvSpPr/>
      </dsp:nvSpPr>
      <dsp:spPr>
        <a:xfrm>
          <a:off x="0" y="399867"/>
          <a:ext cx="7416824" cy="1216800"/>
        </a:xfrm>
        <a:prstGeom prst="roundRect">
          <a:avLst/>
        </a:prstGeom>
        <a:solidFill>
          <a:schemeClr val="bg1"/>
        </a:solidFill>
        <a:ln w="9525" cap="flat" cmpd="sng" algn="ctr">
          <a:solidFill>
            <a:schemeClr val="accent2">
              <a:lumMod val="60000"/>
              <a:lumOff val="40000"/>
            </a:schemeClr>
          </a:solidFill>
          <a:prstDash val="solid"/>
        </a:ln>
        <a:effectLst/>
        <a:scene3d>
          <a:camera prst="orthographicFront"/>
          <a:lightRig rig="chilly" dir="t"/>
        </a:scene3d>
        <a:sp3d z="-12700" extrusionH="1700" prstMaterial="dkEdge">
          <a:bevelT w="25400" h="6350" prst="softRound"/>
          <a:bevelB w="0" h="0" prst="convex"/>
        </a:sp3d>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just" defTabSz="711200" rtl="0" eaLnBrk="1" latinLnBrk="0" hangingPunct="1">
            <a:lnSpc>
              <a:spcPct val="90000"/>
            </a:lnSpc>
            <a:spcBef>
              <a:spcPct val="0"/>
            </a:spcBef>
            <a:spcAft>
              <a:spcPct val="35000"/>
            </a:spcAft>
            <a:buNone/>
          </a:pPr>
          <a:r>
            <a:rPr lang="es-ES" sz="1600" kern="1200" dirty="0">
              <a:solidFill>
                <a:srgbClr val="000000">
                  <a:hueOff val="0"/>
                  <a:satOff val="0"/>
                  <a:lumOff val="0"/>
                  <a:alphaOff val="0"/>
                </a:srgbClr>
              </a:solidFill>
              <a:latin typeface="Arial"/>
              <a:ea typeface="+mn-ea"/>
              <a:cs typeface="Times New Roman" panose="02020603050405020304" pitchFamily="18" charset="0"/>
            </a:rPr>
            <a:t>Establecer un ambiente adecuado para dictar capacitaciones a los empleados sobre inteligencia emocional para fomentar su productividad y compromiso organizacional, a cargo de la dirección de mando medios y ejecutivos.</a:t>
          </a:r>
          <a:endParaRPr lang="es-EC" sz="1600" kern="1200" dirty="0">
            <a:solidFill>
              <a:srgbClr val="000000">
                <a:hueOff val="0"/>
                <a:satOff val="0"/>
                <a:lumOff val="0"/>
                <a:alphaOff val="0"/>
              </a:srgbClr>
            </a:solidFill>
            <a:latin typeface="Arial"/>
            <a:ea typeface="+mn-ea"/>
            <a:cs typeface="Times New Roman" panose="02020603050405020304" pitchFamily="18" charset="0"/>
          </a:endParaRPr>
        </a:p>
      </dsp:txBody>
      <dsp:txXfrm>
        <a:off x="59399" y="459266"/>
        <a:ext cx="7298026" cy="1098002"/>
      </dsp:txXfrm>
    </dsp:sp>
    <dsp:sp modelId="{324D347E-1B02-4F16-BE42-9C540A2A0A9C}">
      <dsp:nvSpPr>
        <dsp:cNvPr id="0" name=""/>
        <dsp:cNvSpPr/>
      </dsp:nvSpPr>
      <dsp:spPr>
        <a:xfrm>
          <a:off x="0" y="1803868"/>
          <a:ext cx="7416824" cy="1216800"/>
        </a:xfrm>
        <a:prstGeom prst="roundRect">
          <a:avLst/>
        </a:prstGeom>
        <a:solidFill>
          <a:schemeClr val="bg1"/>
        </a:solidFill>
        <a:ln w="9525" cap="flat" cmpd="sng" algn="ctr">
          <a:solidFill>
            <a:srgbClr val="333399">
              <a:lumMod val="60000"/>
              <a:lumOff val="40000"/>
            </a:srgbClr>
          </a:solidFill>
          <a:prstDash val="solid"/>
        </a:ln>
        <a:effectLst/>
        <a:scene3d>
          <a:camera prst="orthographicFront"/>
          <a:lightRig rig="chilly" dir="t"/>
        </a:scene3d>
        <a:sp3d z="-12700" extrusionH="1700" prstMaterial="dkEdge">
          <a:bevelT w="25400" h="6350" prst="softRound"/>
          <a:bevelB w="0" h="0" prst="convex"/>
        </a:sp3d>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just" defTabSz="711200" rtl="0" eaLnBrk="1" latinLnBrk="0" hangingPunct="1">
            <a:lnSpc>
              <a:spcPct val="90000"/>
            </a:lnSpc>
            <a:spcBef>
              <a:spcPct val="0"/>
            </a:spcBef>
            <a:spcAft>
              <a:spcPct val="35000"/>
            </a:spcAft>
            <a:buNone/>
          </a:pPr>
          <a:r>
            <a:rPr lang="es-ES" sz="1600" kern="1200" dirty="0">
              <a:solidFill>
                <a:srgbClr val="000000">
                  <a:hueOff val="0"/>
                  <a:satOff val="0"/>
                  <a:lumOff val="0"/>
                  <a:alphaOff val="0"/>
                </a:srgbClr>
              </a:solidFill>
              <a:latin typeface="Arial"/>
              <a:ea typeface="+mn-ea"/>
              <a:cs typeface="Times New Roman" panose="02020603050405020304" pitchFamily="18" charset="0"/>
            </a:rPr>
            <a:t>Ampliar el área de estudio y aplicar los diferentes modelos de inteligencia emocional y compromiso organizacional para contrastar resultados.</a:t>
          </a:r>
          <a:endParaRPr lang="es-EC" sz="1600" kern="1200" dirty="0">
            <a:solidFill>
              <a:srgbClr val="000000">
                <a:hueOff val="0"/>
                <a:satOff val="0"/>
                <a:lumOff val="0"/>
                <a:alphaOff val="0"/>
              </a:srgbClr>
            </a:solidFill>
            <a:latin typeface="Arial"/>
            <a:ea typeface="+mn-ea"/>
            <a:cs typeface="Times New Roman" panose="02020603050405020304" pitchFamily="18" charset="0"/>
          </a:endParaRPr>
        </a:p>
      </dsp:txBody>
      <dsp:txXfrm>
        <a:off x="59399" y="1863267"/>
        <a:ext cx="7298026" cy="1098002"/>
      </dsp:txXfrm>
    </dsp:sp>
    <dsp:sp modelId="{A98CE8F0-2D8A-4C1A-99B1-9CB9BDD3D308}">
      <dsp:nvSpPr>
        <dsp:cNvPr id="0" name=""/>
        <dsp:cNvSpPr/>
      </dsp:nvSpPr>
      <dsp:spPr>
        <a:xfrm>
          <a:off x="0" y="3207868"/>
          <a:ext cx="7416824" cy="1216800"/>
        </a:xfrm>
        <a:prstGeom prst="roundRect">
          <a:avLst/>
        </a:prstGeom>
        <a:solidFill>
          <a:schemeClr val="bg1"/>
        </a:solidFill>
        <a:ln w="9525" cap="flat" cmpd="sng" algn="ctr">
          <a:solidFill>
            <a:srgbClr val="333399">
              <a:lumMod val="60000"/>
              <a:lumOff val="40000"/>
            </a:srgbClr>
          </a:solidFill>
          <a:prstDash val="solid"/>
        </a:ln>
        <a:effectLst/>
        <a:scene3d>
          <a:camera prst="orthographicFront"/>
          <a:lightRig rig="chilly" dir="t"/>
        </a:scene3d>
        <a:sp3d z="-12700" extrusionH="1700" prstMaterial="dkEdge">
          <a:bevelT w="25400" h="6350" prst="softRound"/>
          <a:bevelB w="0" h="0" prst="convex"/>
        </a:sp3d>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marL="0" lvl="0" indent="0" algn="just" defTabSz="711200" rtl="0" eaLnBrk="1" latinLnBrk="0" hangingPunct="1">
            <a:lnSpc>
              <a:spcPct val="90000"/>
            </a:lnSpc>
            <a:spcBef>
              <a:spcPct val="0"/>
            </a:spcBef>
            <a:spcAft>
              <a:spcPct val="35000"/>
            </a:spcAft>
            <a:buNone/>
          </a:pPr>
          <a:r>
            <a:rPr lang="es-ES" sz="1600" kern="1200" dirty="0">
              <a:solidFill>
                <a:srgbClr val="000000">
                  <a:hueOff val="0"/>
                  <a:satOff val="0"/>
                  <a:lumOff val="0"/>
                  <a:alphaOff val="0"/>
                </a:srgbClr>
              </a:solidFill>
              <a:latin typeface="Arial"/>
              <a:ea typeface="+mn-ea"/>
              <a:cs typeface="Times New Roman" panose="02020603050405020304" pitchFamily="18" charset="0"/>
            </a:rPr>
            <a:t>Es importante resaltar que es imprescindible adoptar nuevas herramientas, que permitan fortalecer la competitividad organizacional. Puesto que, se quiere tomar evaluaciones trimestrales, semestrales y hasta anuales sobre inteligencia emocional y compromiso organizacional con el propósito de obtener información sobre la evolución de las variables.</a:t>
          </a:r>
          <a:endParaRPr lang="es-EC" sz="1600" kern="1200" dirty="0">
            <a:solidFill>
              <a:srgbClr val="000000">
                <a:hueOff val="0"/>
                <a:satOff val="0"/>
                <a:lumOff val="0"/>
                <a:alphaOff val="0"/>
              </a:srgbClr>
            </a:solidFill>
            <a:latin typeface="Arial"/>
            <a:ea typeface="+mn-ea"/>
            <a:cs typeface="Times New Roman" panose="02020603050405020304" pitchFamily="18" charset="0"/>
          </a:endParaRPr>
        </a:p>
      </dsp:txBody>
      <dsp:txXfrm>
        <a:off x="59399" y="3267267"/>
        <a:ext cx="7298026" cy="1098002"/>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5688F513-517E-4CF4-875C-566F382BDF2E}" type="datetimeFigureOut">
              <a:rPr lang="es-ES" smtClean="0"/>
              <a:pPr/>
              <a:t>19/10/2020</a:t>
            </a:fld>
            <a:endParaRPr lang="es-ES"/>
          </a:p>
        </p:txBody>
      </p:sp>
      <p:sp>
        <p:nvSpPr>
          <p:cNvPr id="4" name="3 Marcador de pie de página"/>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r>
              <a:rPr lang="es-ES"/>
              <a:t>CÓDIGO: SGC.DI.269       VERSIÓN: 1.0        DICIEMBRE 13 2011</a:t>
            </a:r>
          </a:p>
        </p:txBody>
      </p:sp>
      <p:sp>
        <p:nvSpPr>
          <p:cNvPr id="5" name="4 Marcador de número de diapositiva"/>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82D75A72-D475-4644-863B-4274F2D12A47}" type="slidenum">
              <a:rPr lang="es-ES" smtClean="0"/>
              <a:pPr/>
              <a:t>‹Nº›</a:t>
            </a:fld>
            <a:endParaRPr lang="es-ES"/>
          </a:p>
        </p:txBody>
      </p:sp>
    </p:spTree>
    <p:extLst>
      <p:ext uri="{BB962C8B-B14F-4D97-AF65-F5344CB8AC3E}">
        <p14:creationId xmlns:p14="http://schemas.microsoft.com/office/powerpoint/2010/main" val="191288414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363" cy="511731"/>
          </a:xfrm>
          <a:prstGeom prst="rect">
            <a:avLst/>
          </a:prstGeom>
        </p:spPr>
        <p:txBody>
          <a:bodyPr vert="horz" lIns="99875" tIns="49937" rIns="99875" bIns="49937" rtlCol="0"/>
          <a:lstStyle>
            <a:lvl1pPr algn="l">
              <a:defRPr sz="1400"/>
            </a:lvl1pPr>
          </a:lstStyle>
          <a:p>
            <a:endParaRPr lang="es-ES"/>
          </a:p>
        </p:txBody>
      </p:sp>
      <p:sp>
        <p:nvSpPr>
          <p:cNvPr id="3" name="2 Marcador de fecha"/>
          <p:cNvSpPr>
            <a:spLocks noGrp="1"/>
          </p:cNvSpPr>
          <p:nvPr>
            <p:ph type="dt" idx="1"/>
          </p:nvPr>
        </p:nvSpPr>
        <p:spPr>
          <a:xfrm>
            <a:off x="4021293" y="0"/>
            <a:ext cx="3076363" cy="511731"/>
          </a:xfrm>
          <a:prstGeom prst="rect">
            <a:avLst/>
          </a:prstGeom>
        </p:spPr>
        <p:txBody>
          <a:bodyPr vert="horz" lIns="99875" tIns="49937" rIns="99875" bIns="49937" rtlCol="0"/>
          <a:lstStyle>
            <a:lvl1pPr algn="r">
              <a:defRPr sz="1400"/>
            </a:lvl1pPr>
          </a:lstStyle>
          <a:p>
            <a:fld id="{467A6AF2-C3A6-4EA1-BB42-D573A88196E2}" type="datetimeFigureOut">
              <a:rPr lang="es-ES" smtClean="0"/>
              <a:pPr/>
              <a:t>19/10/2020</a:t>
            </a:fld>
            <a:endParaRPr lang="es-ES"/>
          </a:p>
        </p:txBody>
      </p:sp>
      <p:sp>
        <p:nvSpPr>
          <p:cNvPr id="4" name="3 Marcador de imagen de diapositiva"/>
          <p:cNvSpPr>
            <a:spLocks noGrp="1" noRot="1" noChangeAspect="1"/>
          </p:cNvSpPr>
          <p:nvPr>
            <p:ph type="sldImg" idx="2"/>
          </p:nvPr>
        </p:nvSpPr>
        <p:spPr>
          <a:xfrm>
            <a:off x="990600" y="768350"/>
            <a:ext cx="5118100" cy="3838575"/>
          </a:xfrm>
          <a:prstGeom prst="rect">
            <a:avLst/>
          </a:prstGeom>
          <a:noFill/>
          <a:ln w="12700">
            <a:solidFill>
              <a:prstClr val="black"/>
            </a:solidFill>
          </a:ln>
        </p:spPr>
        <p:txBody>
          <a:bodyPr vert="horz" lIns="99875" tIns="49937" rIns="99875" bIns="49937" rtlCol="0" anchor="ctr"/>
          <a:lstStyle/>
          <a:p>
            <a:endParaRPr lang="es-ES"/>
          </a:p>
        </p:txBody>
      </p:sp>
      <p:sp>
        <p:nvSpPr>
          <p:cNvPr id="5" name="4 Marcador de notas"/>
          <p:cNvSpPr>
            <a:spLocks noGrp="1"/>
          </p:cNvSpPr>
          <p:nvPr>
            <p:ph type="body" sz="quarter" idx="3"/>
          </p:nvPr>
        </p:nvSpPr>
        <p:spPr>
          <a:xfrm>
            <a:off x="709930" y="4861443"/>
            <a:ext cx="5679440" cy="4605576"/>
          </a:xfrm>
          <a:prstGeom prst="rect">
            <a:avLst/>
          </a:prstGeom>
        </p:spPr>
        <p:txBody>
          <a:bodyPr vert="horz" lIns="99875" tIns="49937" rIns="99875" bIns="49937"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9721106"/>
            <a:ext cx="3076363" cy="511731"/>
          </a:xfrm>
          <a:prstGeom prst="rect">
            <a:avLst/>
          </a:prstGeom>
        </p:spPr>
        <p:txBody>
          <a:bodyPr vert="horz" lIns="99875" tIns="49937" rIns="99875" bIns="49937" rtlCol="0" anchor="b"/>
          <a:lstStyle>
            <a:lvl1pPr algn="l">
              <a:defRPr sz="1400"/>
            </a:lvl1pPr>
          </a:lstStyle>
          <a:p>
            <a:r>
              <a:rPr lang="es-ES"/>
              <a:t>CÓDIGO: SGC.DI.269       VERSIÓN: 1.0        DICIEMBRE 13 2011</a:t>
            </a:r>
          </a:p>
        </p:txBody>
      </p:sp>
      <p:sp>
        <p:nvSpPr>
          <p:cNvPr id="7" name="6 Marcador de número de diapositiva"/>
          <p:cNvSpPr>
            <a:spLocks noGrp="1"/>
          </p:cNvSpPr>
          <p:nvPr>
            <p:ph type="sldNum" sz="quarter" idx="5"/>
          </p:nvPr>
        </p:nvSpPr>
        <p:spPr>
          <a:xfrm>
            <a:off x="4021293" y="9721106"/>
            <a:ext cx="3076363" cy="511731"/>
          </a:xfrm>
          <a:prstGeom prst="rect">
            <a:avLst/>
          </a:prstGeom>
        </p:spPr>
        <p:txBody>
          <a:bodyPr vert="horz" lIns="99875" tIns="49937" rIns="99875" bIns="49937" rtlCol="0" anchor="b"/>
          <a:lstStyle>
            <a:lvl1pPr algn="r">
              <a:defRPr sz="1400"/>
            </a:lvl1pPr>
          </a:lstStyle>
          <a:p>
            <a:fld id="{6A7441D7-C633-4324-86FF-E00342CAD518}" type="slidenum">
              <a:rPr lang="es-ES" smtClean="0"/>
              <a:pPr/>
              <a:t>‹Nº›</a:t>
            </a:fld>
            <a:endParaRPr lang="es-ES"/>
          </a:p>
        </p:txBody>
      </p:sp>
    </p:spTree>
    <p:extLst>
      <p:ext uri="{BB962C8B-B14F-4D97-AF65-F5344CB8AC3E}">
        <p14:creationId xmlns:p14="http://schemas.microsoft.com/office/powerpoint/2010/main" val="112462409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6A7441D7-C633-4324-86FF-E00342CAD518}" type="slidenum">
              <a:rPr lang="es-ES" smtClean="0"/>
              <a:pPr/>
              <a:t>1</a:t>
            </a:fld>
            <a:endParaRPr lang="es-ES" dirty="0"/>
          </a:p>
        </p:txBody>
      </p:sp>
      <p:sp>
        <p:nvSpPr>
          <p:cNvPr id="5" name="4 Marcador de pie de página"/>
          <p:cNvSpPr>
            <a:spLocks noGrp="1"/>
          </p:cNvSpPr>
          <p:nvPr>
            <p:ph type="ftr" sz="quarter" idx="11"/>
          </p:nvPr>
        </p:nvSpPr>
        <p:spPr/>
        <p:txBody>
          <a:bodyPr/>
          <a:lstStyle/>
          <a:p>
            <a:r>
              <a:rPr lang="es-ES" dirty="0"/>
              <a:t>CÓDIGO: SGC.DI.269       VERSIÓN: 1.0        DICIEMBRE 13 2011</a:t>
            </a:r>
          </a:p>
        </p:txBody>
      </p:sp>
    </p:spTree>
    <p:extLst>
      <p:ext uri="{BB962C8B-B14F-4D97-AF65-F5344CB8AC3E}">
        <p14:creationId xmlns:p14="http://schemas.microsoft.com/office/powerpoint/2010/main" val="2775109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pie de página 3"/>
          <p:cNvSpPr>
            <a:spLocks noGrp="1"/>
          </p:cNvSpPr>
          <p:nvPr>
            <p:ph type="ftr" sz="quarter" idx="10"/>
          </p:nvPr>
        </p:nvSpPr>
        <p:spPr/>
        <p:txBody>
          <a:bodyPr/>
          <a:lstStyle/>
          <a:p>
            <a:r>
              <a:rPr lang="es-ES"/>
              <a:t>CÓDIGO: SGC.DI.269       VERSIÓN: 1.0        DICIEMBRE 13 2011</a:t>
            </a:r>
          </a:p>
        </p:txBody>
      </p:sp>
      <p:sp>
        <p:nvSpPr>
          <p:cNvPr id="5" name="Marcador de número de diapositiva 4"/>
          <p:cNvSpPr>
            <a:spLocks noGrp="1"/>
          </p:cNvSpPr>
          <p:nvPr>
            <p:ph type="sldNum" sz="quarter" idx="11"/>
          </p:nvPr>
        </p:nvSpPr>
        <p:spPr/>
        <p:txBody>
          <a:bodyPr/>
          <a:lstStyle/>
          <a:p>
            <a:fld id="{6A7441D7-C633-4324-86FF-E00342CAD518}" type="slidenum">
              <a:rPr lang="es-ES" smtClean="0"/>
              <a:pPr/>
              <a:t>7</a:t>
            </a:fld>
            <a:endParaRPr lang="es-ES"/>
          </a:p>
        </p:txBody>
      </p:sp>
    </p:spTree>
    <p:extLst>
      <p:ext uri="{BB962C8B-B14F-4D97-AF65-F5344CB8AC3E}">
        <p14:creationId xmlns:p14="http://schemas.microsoft.com/office/powerpoint/2010/main" val="1802312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Marcador de notas 2"/>
              <p:cNvSpPr>
                <a:spLocks noGrp="1"/>
              </p:cNvSpPr>
              <p:nvPr>
                <p:ph type="body" idx="1"/>
              </p:nvPr>
            </p:nvSpPr>
            <p:spPr/>
            <p:txBody>
              <a:bodyPr>
                <a:normAutofit fontScale="85000" lnSpcReduction="10000"/>
              </a:bodyPr>
              <a:lstStyle/>
              <a:p>
                <a:pPr/>
                <a14:m>
                  <m:oMathPara xmlns:m="http://schemas.openxmlformats.org/officeDocument/2006/math">
                    <m:oMathParaPr>
                      <m:jc m:val="centerGroup"/>
                    </m:oMathParaPr>
                    <m:oMath xmlns:m="http://schemas.openxmlformats.org/officeDocument/2006/math">
                      <m:f>
                        <m:fPr>
                          <m:ctrlPr>
                            <a:rPr lang="es-EC" sz="1200" i="1" kern="1200" smtClean="0">
                              <a:solidFill>
                                <a:schemeClr val="tx1"/>
                              </a:solidFill>
                              <a:effectLst/>
                              <a:latin typeface="Cambria Math" panose="02040503050406030204" pitchFamily="18" charset="0"/>
                              <a:ea typeface="+mn-ea"/>
                              <a:cs typeface="+mn-cs"/>
                            </a:rPr>
                          </m:ctrlPr>
                        </m:fPr>
                        <m:num>
                          <m:r>
                            <a:rPr lang="es-EC" sz="1200" i="1" kern="1200">
                              <a:solidFill>
                                <a:schemeClr val="tx1"/>
                              </a:solidFill>
                              <a:effectLst/>
                              <a:latin typeface="Cambria Math" panose="02040503050406030204" pitchFamily="18" charset="0"/>
                              <a:ea typeface="+mn-ea"/>
                              <a:cs typeface="+mn-cs"/>
                            </a:rPr>
                            <m:t>(2878)(0,5)(1−0,5)+(1565)(0,5)(1−0,5)+(1397)(0,5)(1−0,5)</m:t>
                          </m:r>
                        </m:num>
                        <m:den>
                          <m:r>
                            <a:rPr lang="es-EC" sz="1200" i="1" kern="1200">
                              <a:solidFill>
                                <a:schemeClr val="tx1"/>
                              </a:solidFill>
                              <a:effectLst/>
                              <a:latin typeface="Cambria Math" panose="02040503050406030204" pitchFamily="18" charset="0"/>
                              <a:ea typeface="+mn-ea"/>
                              <a:cs typeface="+mn-cs"/>
                            </a:rPr>
                            <m:t>5840(</m:t>
                          </m:r>
                          <m:f>
                            <m:fPr>
                              <m:ctrlPr>
                                <a:rPr lang="es-EC" sz="1200" i="1" kern="1200">
                                  <a:solidFill>
                                    <a:schemeClr val="tx1"/>
                                  </a:solidFill>
                                  <a:effectLst/>
                                  <a:latin typeface="Cambria Math" panose="02040503050406030204" pitchFamily="18" charset="0"/>
                                  <a:ea typeface="+mn-ea"/>
                                  <a:cs typeface="+mn-cs"/>
                                </a:rPr>
                              </m:ctrlPr>
                            </m:fPr>
                            <m:num>
                              <m:sSup>
                                <m:sSupPr>
                                  <m:ctrlPr>
                                    <a:rPr lang="es-EC" sz="1200" i="1" kern="1200">
                                      <a:solidFill>
                                        <a:schemeClr val="tx1"/>
                                      </a:solidFill>
                                      <a:effectLst/>
                                      <a:latin typeface="Cambria Math" panose="02040503050406030204" pitchFamily="18" charset="0"/>
                                      <a:ea typeface="+mn-ea"/>
                                      <a:cs typeface="+mn-cs"/>
                                    </a:rPr>
                                  </m:ctrlPr>
                                </m:sSupPr>
                                <m:e>
                                  <m:r>
                                    <a:rPr lang="es-EC" sz="1200" i="1" kern="1200">
                                      <a:solidFill>
                                        <a:schemeClr val="tx1"/>
                                      </a:solidFill>
                                      <a:effectLst/>
                                      <a:latin typeface="Cambria Math" panose="02040503050406030204" pitchFamily="18" charset="0"/>
                                      <a:ea typeface="+mn-ea"/>
                                      <a:cs typeface="+mn-cs"/>
                                    </a:rPr>
                                    <m:t>0,05</m:t>
                                  </m:r>
                                </m:e>
                                <m:sup>
                                  <m:r>
                                    <a:rPr lang="es-EC" sz="1200" i="1" kern="1200">
                                      <a:solidFill>
                                        <a:schemeClr val="tx1"/>
                                      </a:solidFill>
                                      <a:effectLst/>
                                      <a:latin typeface="Cambria Math" panose="02040503050406030204" pitchFamily="18" charset="0"/>
                                      <a:ea typeface="+mn-ea"/>
                                      <a:cs typeface="+mn-cs"/>
                                    </a:rPr>
                                    <m:t>2</m:t>
                                  </m:r>
                                </m:sup>
                              </m:sSup>
                              <m:r>
                                <a:rPr lang="es-EC" sz="1200" b="0" i="1" kern="1200" smtClean="0">
                                  <a:solidFill>
                                    <a:schemeClr val="tx1"/>
                                  </a:solidFill>
                                  <a:effectLst/>
                                  <a:latin typeface="Cambria Math" panose="02040503050406030204" pitchFamily="18" charset="0"/>
                                  <a:ea typeface="+mn-ea"/>
                                  <a:cs typeface="+mn-cs"/>
                                </a:rPr>
                                <m:t> </m:t>
                              </m:r>
                              <m:r>
                                <a:rPr lang="es-EC" sz="1200" b="0" i="1" kern="1200" smtClean="0">
                                  <a:solidFill>
                                    <a:schemeClr val="tx1"/>
                                  </a:solidFill>
                                  <a:effectLst/>
                                  <a:latin typeface="Cambria Math" panose="02040503050406030204" pitchFamily="18" charset="0"/>
                                  <a:ea typeface="+mn-ea"/>
                                  <a:cs typeface="+mn-cs"/>
                                </a:rPr>
                                <m:t>𝑒𝑟𝑟𝑜𝑟</m:t>
                              </m:r>
                            </m:num>
                            <m:den>
                              <m:sSup>
                                <m:sSupPr>
                                  <m:ctrlPr>
                                    <a:rPr lang="es-EC" sz="1200" i="1" kern="1200">
                                      <a:solidFill>
                                        <a:schemeClr val="tx1"/>
                                      </a:solidFill>
                                      <a:effectLst/>
                                      <a:latin typeface="Cambria Math" panose="02040503050406030204" pitchFamily="18" charset="0"/>
                                      <a:ea typeface="+mn-ea"/>
                                      <a:cs typeface="+mn-cs"/>
                                    </a:rPr>
                                  </m:ctrlPr>
                                </m:sSupPr>
                                <m:e>
                                  <m:r>
                                    <a:rPr lang="es-EC" sz="1200" i="1" kern="1200">
                                      <a:solidFill>
                                        <a:schemeClr val="tx1"/>
                                      </a:solidFill>
                                      <a:effectLst/>
                                      <a:latin typeface="Cambria Math" panose="02040503050406030204" pitchFamily="18" charset="0"/>
                                      <a:ea typeface="+mn-ea"/>
                                      <a:cs typeface="+mn-cs"/>
                                    </a:rPr>
                                    <m:t>1,96</m:t>
                                  </m:r>
                                </m:e>
                                <m:sup>
                                  <m:r>
                                    <a:rPr lang="es-EC" sz="1200" i="1" kern="1200">
                                      <a:solidFill>
                                        <a:schemeClr val="tx1"/>
                                      </a:solidFill>
                                      <a:effectLst/>
                                      <a:latin typeface="Cambria Math" panose="02040503050406030204" pitchFamily="18" charset="0"/>
                                      <a:ea typeface="+mn-ea"/>
                                      <a:cs typeface="+mn-cs"/>
                                    </a:rPr>
                                    <m:t>2</m:t>
                                  </m:r>
                                </m:sup>
                              </m:sSup>
                            </m:den>
                          </m:f>
                          <m:r>
                            <a:rPr lang="es-EC" sz="1200" i="1" kern="1200">
                              <a:solidFill>
                                <a:schemeClr val="tx1"/>
                              </a:solidFill>
                              <a:effectLst/>
                              <a:latin typeface="Cambria Math" panose="02040503050406030204" pitchFamily="18" charset="0"/>
                              <a:ea typeface="+mn-ea"/>
                              <a:cs typeface="+mn-cs"/>
                            </a:rPr>
                            <m:t>)+</m:t>
                          </m:r>
                          <m:f>
                            <m:fPr>
                              <m:ctrlPr>
                                <a:rPr lang="es-EC" sz="1200" i="1" kern="1200">
                                  <a:solidFill>
                                    <a:schemeClr val="tx1"/>
                                  </a:solidFill>
                                  <a:effectLst/>
                                  <a:latin typeface="Cambria Math" panose="02040503050406030204" pitchFamily="18" charset="0"/>
                                  <a:ea typeface="+mn-ea"/>
                                  <a:cs typeface="+mn-cs"/>
                                </a:rPr>
                              </m:ctrlPr>
                            </m:fPr>
                            <m:num>
                              <m:r>
                                <a:rPr lang="es-EC" sz="1200" i="1" kern="1200">
                                  <a:solidFill>
                                    <a:schemeClr val="tx1"/>
                                  </a:solidFill>
                                  <a:effectLst/>
                                  <a:latin typeface="Cambria Math" panose="02040503050406030204" pitchFamily="18" charset="0"/>
                                  <a:ea typeface="+mn-ea"/>
                                  <a:cs typeface="+mn-cs"/>
                                </a:rPr>
                                <m:t>1</m:t>
                              </m:r>
                            </m:num>
                            <m:den>
                              <m:r>
                                <a:rPr lang="es-EC" sz="1200" i="1" kern="1200">
                                  <a:solidFill>
                                    <a:schemeClr val="tx1"/>
                                  </a:solidFill>
                                  <a:effectLst/>
                                  <a:latin typeface="Cambria Math" panose="02040503050406030204" pitchFamily="18" charset="0"/>
                                  <a:ea typeface="+mn-ea"/>
                                  <a:cs typeface="+mn-cs"/>
                                </a:rPr>
                                <m:t>5840</m:t>
                              </m:r>
                            </m:den>
                          </m:f>
                          <m:r>
                            <a:rPr lang="es-EC" sz="1200" i="1" kern="1200">
                              <a:solidFill>
                                <a:schemeClr val="tx1"/>
                              </a:solidFill>
                              <a:effectLst/>
                              <a:latin typeface="Cambria Math" panose="02040503050406030204" pitchFamily="18" charset="0"/>
                              <a:ea typeface="+mn-ea"/>
                              <a:cs typeface="+mn-cs"/>
                            </a:rPr>
                            <m:t>((2878)(0,5)(1−0,5)+(1565)(0,5)(1−0,5)+(1397)(0,5)(1−0,5))</m:t>
                          </m:r>
                        </m:den>
                      </m:f>
                    </m:oMath>
                  </m:oMathPara>
                </a14:m>
                <a:endParaRPr lang="es-EC" dirty="0"/>
              </a:p>
              <a:p>
                <a:endParaRPr lang="es-EC" dirty="0"/>
              </a:p>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lang="es-EC" sz="1200" i="1" kern="1200" smtClean="0">
                              <a:solidFill>
                                <a:schemeClr val="tx1"/>
                              </a:solidFill>
                              <a:effectLst/>
                              <a:latin typeface="Cambria Math" panose="02040503050406030204" pitchFamily="18" charset="0"/>
                              <a:ea typeface="+mn-ea"/>
                              <a:cs typeface="+mn-cs"/>
                            </a:rPr>
                          </m:ctrlPr>
                        </m:fPr>
                        <m:num>
                          <m:r>
                            <a:rPr lang="es-EC" sz="1200" i="1" kern="1200">
                              <a:solidFill>
                                <a:schemeClr val="tx1"/>
                              </a:solidFill>
                              <a:effectLst/>
                              <a:latin typeface="Cambria Math" panose="02040503050406030204" pitchFamily="18" charset="0"/>
                              <a:ea typeface="+mn-ea"/>
                              <a:cs typeface="+mn-cs"/>
                            </a:rPr>
                            <m:t>1460</m:t>
                          </m:r>
                        </m:num>
                        <m:den>
                          <m:r>
                            <a:rPr lang="es-EC" sz="1200" i="1" kern="1200">
                              <a:solidFill>
                                <a:schemeClr val="tx1"/>
                              </a:solidFill>
                              <a:effectLst/>
                              <a:latin typeface="Cambria Math" panose="02040503050406030204" pitchFamily="18" charset="0"/>
                              <a:ea typeface="+mn-ea"/>
                              <a:cs typeface="+mn-cs"/>
                            </a:rPr>
                            <m:t>4,050499792</m:t>
                          </m:r>
                        </m:den>
                      </m:f>
                      <m:r>
                        <a:rPr lang="es-EC" sz="1200" i="1" kern="1200">
                          <a:solidFill>
                            <a:schemeClr val="tx1"/>
                          </a:solidFill>
                          <a:effectLst/>
                          <a:latin typeface="Cambria Math" panose="02040503050406030204" pitchFamily="18" charset="0"/>
                          <a:ea typeface="+mn-ea"/>
                          <a:cs typeface="+mn-cs"/>
                        </a:rPr>
                        <m:t>=360,44</m:t>
                      </m:r>
                    </m:oMath>
                  </m:oMathPara>
                </a14:m>
                <a:endParaRPr lang="es-EC" sz="1200" kern="1200" dirty="0">
                  <a:solidFill>
                    <a:schemeClr val="tx1"/>
                  </a:solidFill>
                  <a:effectLst/>
                  <a:latin typeface="+mn-lt"/>
                  <a:ea typeface="+mn-ea"/>
                  <a:cs typeface="+mn-cs"/>
                </a:endParaRPr>
              </a:p>
              <a:p>
                <a:endParaRPr lang="es-EC" dirty="0"/>
              </a:p>
            </p:txBody>
          </p:sp>
        </mc:Choice>
        <mc:Fallback xmlns="">
          <p:sp>
            <p:nvSpPr>
              <p:cNvPr id="3" name="Marcador de notas 2"/>
              <p:cNvSpPr>
                <a:spLocks noGrp="1"/>
              </p:cNvSpPr>
              <p:nvPr>
                <p:ph type="body" idx="1"/>
              </p:nvPr>
            </p:nvSpPr>
            <p:spPr/>
            <p:txBody>
              <a:bodyPr>
                <a:normAutofit fontScale="85000" lnSpcReduction="10000"/>
              </a:bodyPr>
              <a:lstStyle/>
              <a:p>
                <a:r>
                  <a:rPr lang="es-EC" sz="1200" i="0" kern="1200">
                    <a:solidFill>
                      <a:schemeClr val="tx1"/>
                    </a:solidFill>
                    <a:effectLst/>
                    <a:latin typeface="+mn-lt"/>
                    <a:ea typeface="+mn-ea"/>
                    <a:cs typeface="+mn-cs"/>
                  </a:rPr>
                  <a:t>((2878)(0,5)(1−0,5)+(1565)(0,5)(1−0,5)+(1397)(0,5)(1−0,5))/(5840((〖0,05〗^2</a:t>
                </a:r>
                <a:r>
                  <a:rPr lang="es-EC" sz="1200" b="0" i="0" kern="1200">
                    <a:solidFill>
                      <a:schemeClr val="tx1"/>
                    </a:solidFill>
                    <a:effectLst/>
                    <a:latin typeface="Cambria Math" panose="02040503050406030204" pitchFamily="18" charset="0"/>
                    <a:ea typeface="+mn-ea"/>
                    <a:cs typeface="+mn-cs"/>
                  </a:rPr>
                  <a:t>  𝑒𝑟𝑟𝑜𝑟</a:t>
                </a:r>
                <a:r>
                  <a:rPr lang="es-EC" sz="1200" b="0" i="0" kern="1200">
                    <a:solidFill>
                      <a:schemeClr val="tx1"/>
                    </a:solidFill>
                    <a:effectLst/>
                    <a:latin typeface="+mn-lt"/>
                    <a:ea typeface="+mn-ea"/>
                    <a:cs typeface="+mn-cs"/>
                  </a:rPr>
                  <a:t>)/〖</a:t>
                </a:r>
                <a:r>
                  <a:rPr lang="es-EC" sz="1200" i="0" kern="1200">
                    <a:solidFill>
                      <a:schemeClr val="tx1"/>
                    </a:solidFill>
                    <a:effectLst/>
                    <a:latin typeface="+mn-lt"/>
                    <a:ea typeface="+mn-ea"/>
                    <a:cs typeface="+mn-cs"/>
                  </a:rPr>
                  <a:t>1,96〗^2 )+1/5840((2878)(0,5)(1−0,5)+(1565)(0,5)(1−0,5)+(1397)(0,5)(1−0,5)))</a:t>
                </a:r>
                <a:endParaRPr lang="es-EC" dirty="0"/>
              </a:p>
              <a:p>
                <a:endParaRPr lang="es-EC" dirty="0"/>
              </a:p>
              <a:p>
                <a:pPr marL="0" marR="0" lvl="0" indent="0" algn="l" defTabSz="914400" rtl="0" eaLnBrk="1" fontAlgn="auto" latinLnBrk="0" hangingPunct="1">
                  <a:lnSpc>
                    <a:spcPct val="100000"/>
                  </a:lnSpc>
                  <a:spcBef>
                    <a:spcPts val="0"/>
                  </a:spcBef>
                  <a:spcAft>
                    <a:spcPts val="0"/>
                  </a:spcAft>
                  <a:buClrTx/>
                  <a:buSzTx/>
                  <a:buFontTx/>
                  <a:buNone/>
                  <a:tabLst/>
                  <a:defRPr/>
                </a:pPr>
                <a:r>
                  <a:rPr lang="es-EC" sz="1200" i="0" kern="1200">
                    <a:solidFill>
                      <a:schemeClr val="tx1"/>
                    </a:solidFill>
                    <a:effectLst/>
                    <a:latin typeface="+mn-lt"/>
                    <a:ea typeface="+mn-ea"/>
                    <a:cs typeface="+mn-cs"/>
                  </a:rPr>
                  <a:t>1460/4,050499792=360,44</a:t>
                </a:r>
                <a:endParaRPr lang="es-EC" sz="1200" kern="1200" dirty="0">
                  <a:solidFill>
                    <a:schemeClr val="tx1"/>
                  </a:solidFill>
                  <a:effectLst/>
                  <a:latin typeface="+mn-lt"/>
                  <a:ea typeface="+mn-ea"/>
                  <a:cs typeface="+mn-cs"/>
                </a:endParaRPr>
              </a:p>
              <a:p>
                <a:endParaRPr lang="es-EC" dirty="0"/>
              </a:p>
            </p:txBody>
          </p:sp>
        </mc:Fallback>
      </mc:AlternateContent>
      <p:sp>
        <p:nvSpPr>
          <p:cNvPr id="4" name="Marcador de pie de página 3"/>
          <p:cNvSpPr>
            <a:spLocks noGrp="1"/>
          </p:cNvSpPr>
          <p:nvPr>
            <p:ph type="ftr" sz="quarter" idx="10"/>
          </p:nvPr>
        </p:nvSpPr>
        <p:spPr/>
        <p:txBody>
          <a:bodyPr/>
          <a:lstStyle/>
          <a:p>
            <a:r>
              <a:rPr lang="es-ES"/>
              <a:t>CÓDIGO: SGC.DI.269       VERSIÓN: 1.0        DICIEMBRE 13 2011</a:t>
            </a:r>
          </a:p>
        </p:txBody>
      </p:sp>
      <p:sp>
        <p:nvSpPr>
          <p:cNvPr id="5" name="Marcador de número de diapositiva 4"/>
          <p:cNvSpPr>
            <a:spLocks noGrp="1"/>
          </p:cNvSpPr>
          <p:nvPr>
            <p:ph type="sldNum" sz="quarter" idx="11"/>
          </p:nvPr>
        </p:nvSpPr>
        <p:spPr/>
        <p:txBody>
          <a:bodyPr/>
          <a:lstStyle/>
          <a:p>
            <a:fld id="{6A7441D7-C633-4324-86FF-E00342CAD518}" type="slidenum">
              <a:rPr lang="es-ES" smtClean="0"/>
              <a:pPr/>
              <a:t>10</a:t>
            </a:fld>
            <a:endParaRPr lang="es-ES"/>
          </a:p>
        </p:txBody>
      </p:sp>
    </p:spTree>
    <p:extLst>
      <p:ext uri="{BB962C8B-B14F-4D97-AF65-F5344CB8AC3E}">
        <p14:creationId xmlns:p14="http://schemas.microsoft.com/office/powerpoint/2010/main" val="16193802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graphicFrame>
        <p:nvGraphicFramePr>
          <p:cNvPr id="2" name="Object 43"/>
          <p:cNvGraphicFramePr>
            <a:graphicFrameLocks noChangeAspect="1"/>
          </p:cNvGraphicFramePr>
          <p:nvPr/>
        </p:nvGraphicFramePr>
        <p:xfrm>
          <a:off x="-19050" y="749300"/>
          <a:ext cx="9163050" cy="5360988"/>
        </p:xfrm>
        <a:graphic>
          <a:graphicData uri="http://schemas.openxmlformats.org/presentationml/2006/ole">
            <mc:AlternateContent xmlns:mc="http://schemas.openxmlformats.org/markup-compatibility/2006">
              <mc:Choice xmlns:v="urn:schemas-microsoft-com:vml" Requires="v">
                <p:oleObj spid="_x0000_s1394" name="CorelDRAW" r:id="rId3" imgW="9168480" imgH="5375520" progId="">
                  <p:embed/>
                </p:oleObj>
              </mc:Choice>
              <mc:Fallback>
                <p:oleObj name="CorelDRAW" r:id="rId3" imgW="9168480" imgH="5375520" progId="">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r="2681"/>
                      <a:stretch>
                        <a:fillRect/>
                      </a:stretch>
                    </p:blipFill>
                    <p:spPr bwMode="auto">
                      <a:xfrm>
                        <a:off x="-19050" y="749300"/>
                        <a:ext cx="9163050" cy="536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Rectangle 27"/>
          <p:cNvSpPr>
            <a:spLocks noChangeArrowheads="1"/>
          </p:cNvSpPr>
          <p:nvPr userDrawn="1"/>
        </p:nvSpPr>
        <p:spPr bwMode="auto">
          <a:xfrm>
            <a:off x="3071813" y="2286000"/>
            <a:ext cx="2895600" cy="476250"/>
          </a:xfrm>
          <a:prstGeom prst="rect">
            <a:avLst/>
          </a:prstGeom>
          <a:noFill/>
          <a:ln w="9525">
            <a:noFill/>
            <a:miter lim="800000"/>
            <a:headEnd/>
            <a:tailEnd/>
          </a:ln>
          <a:effectLst/>
        </p:spPr>
        <p:txBody>
          <a:bodyPr/>
          <a:lstStyle/>
          <a:p>
            <a:pPr algn="ctr">
              <a:defRPr/>
            </a:pPr>
            <a:endParaRPr lang="es-ES" sz="1400"/>
          </a:p>
        </p:txBody>
      </p:sp>
      <p:pic>
        <p:nvPicPr>
          <p:cNvPr id="8" name="12 Imagen" descr="pie de pagina espe.jpg"/>
          <p:cNvPicPr>
            <a:picLocks noChangeAspect="1"/>
          </p:cNvPicPr>
          <p:nvPr userDrawn="1"/>
        </p:nvPicPr>
        <p:blipFill>
          <a:blip r:embed="rId5" cstate="print"/>
          <a:srcRect/>
          <a:stretch>
            <a:fillRect/>
          </a:stretch>
        </p:blipFill>
        <p:spPr bwMode="auto">
          <a:xfrm>
            <a:off x="0" y="5864225"/>
            <a:ext cx="9144000" cy="1065213"/>
          </a:xfrm>
          <a:prstGeom prst="rect">
            <a:avLst/>
          </a:prstGeom>
          <a:noFill/>
          <a:ln w="9525">
            <a:solidFill>
              <a:schemeClr val="tx1"/>
            </a:solidFill>
            <a:miter lim="800000"/>
            <a:headEnd/>
            <a:tailEnd/>
          </a:ln>
        </p:spPr>
      </p:pic>
      <p:sp>
        <p:nvSpPr>
          <p:cNvPr id="10" name="7 Marcador de fecha"/>
          <p:cNvSpPr>
            <a:spLocks noGrp="1"/>
          </p:cNvSpPr>
          <p:nvPr>
            <p:ph type="dt" sz="half" idx="2"/>
          </p:nvPr>
        </p:nvSpPr>
        <p:spPr>
          <a:xfrm>
            <a:off x="385192" y="5661248"/>
            <a:ext cx="2026568" cy="216024"/>
          </a:xfrm>
          <a:prstGeom prst="rect">
            <a:avLst/>
          </a:prstGeom>
        </p:spPr>
        <p:txBody>
          <a:bodyPr vert="horz" lIns="91440" tIns="45720" rIns="91440" bIns="45720" rtlCol="0" anchor="ctr"/>
          <a:lstStyle>
            <a:lvl1pPr algn="ctr">
              <a:defRPr sz="500">
                <a:solidFill>
                  <a:schemeClr val="tx1"/>
                </a:solidFill>
              </a:defRPr>
            </a:lvl1pPr>
          </a:lstStyle>
          <a:p>
            <a:r>
              <a:rPr lang="es-EC" b="1" dirty="0"/>
              <a:t>FECHA ÚLTIMA REVISIÓN: </a:t>
            </a:r>
            <a:r>
              <a:rPr lang="es-EC" dirty="0"/>
              <a:t>09/10/13</a:t>
            </a:r>
          </a:p>
        </p:txBody>
      </p:sp>
      <p:sp>
        <p:nvSpPr>
          <p:cNvPr id="11" name="8 Marcador de pie de página"/>
          <p:cNvSpPr>
            <a:spLocks noGrp="1"/>
          </p:cNvSpPr>
          <p:nvPr>
            <p:ph type="ftr" sz="quarter" idx="3"/>
          </p:nvPr>
        </p:nvSpPr>
        <p:spPr>
          <a:xfrm>
            <a:off x="4388160" y="5662451"/>
            <a:ext cx="1447800" cy="213618"/>
          </a:xfrm>
          <a:prstGeom prst="rect">
            <a:avLst/>
          </a:prstGeom>
        </p:spPr>
        <p:txBody>
          <a:bodyPr vert="horz" lIns="91440" tIns="45720" rIns="91440" bIns="45720" rtlCol="0" anchor="ctr"/>
          <a:lstStyle>
            <a:lvl1pPr algn="ctr">
              <a:defRPr sz="500">
                <a:solidFill>
                  <a:schemeClr val="tx1"/>
                </a:solidFill>
              </a:defRPr>
            </a:lvl1pPr>
          </a:lstStyle>
          <a:p>
            <a:r>
              <a:rPr lang="es-EC" b="1"/>
              <a:t>CÓDIGO: </a:t>
            </a:r>
            <a:r>
              <a:rPr lang="es-EC"/>
              <a:t>SGC.DI.260</a:t>
            </a:r>
            <a:endParaRPr lang="es-EC" dirty="0"/>
          </a:p>
        </p:txBody>
      </p:sp>
      <p:sp>
        <p:nvSpPr>
          <p:cNvPr id="12" name="9 Marcador de número de diapositiva"/>
          <p:cNvSpPr>
            <a:spLocks noGrp="1"/>
          </p:cNvSpPr>
          <p:nvPr>
            <p:ph type="sldNum" sz="quarter" idx="4"/>
          </p:nvPr>
        </p:nvSpPr>
        <p:spPr>
          <a:xfrm>
            <a:off x="7812360" y="5662451"/>
            <a:ext cx="874440" cy="213618"/>
          </a:xfrm>
          <a:prstGeom prst="rect">
            <a:avLst/>
          </a:prstGeom>
        </p:spPr>
        <p:txBody>
          <a:bodyPr vert="horz" lIns="91440" tIns="45720" rIns="91440" bIns="45720" rtlCol="0" anchor="ctr"/>
          <a:lstStyle>
            <a:lvl1pPr algn="ctr">
              <a:defRPr sz="500">
                <a:solidFill>
                  <a:schemeClr val="tx1"/>
                </a:solidFill>
              </a:defRPr>
            </a:lvl1pPr>
          </a:lstStyle>
          <a:p>
            <a:r>
              <a:rPr lang="es-EC" b="1" dirty="0"/>
              <a:t>VERSIÓN: </a:t>
            </a:r>
            <a:r>
              <a:rPr lang="es-EC" dirty="0"/>
              <a:t>1.1</a:t>
            </a:r>
          </a:p>
        </p:txBody>
      </p:sp>
      <p:pic>
        <p:nvPicPr>
          <p:cNvPr id="9" name="8 Imagen"/>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43102" y="222164"/>
            <a:ext cx="2232000" cy="57644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r>
              <a:rPr lang="es-EC" b="1"/>
              <a:t>FECHA ÚLTIMA REVISIÓN: 13/12/11</a:t>
            </a:r>
            <a:endParaRPr lang="es-EC" dirty="0"/>
          </a:p>
        </p:txBody>
      </p:sp>
      <p:sp>
        <p:nvSpPr>
          <p:cNvPr id="3" name="2 Marcador de número de diapositiva"/>
          <p:cNvSpPr>
            <a:spLocks noGrp="1"/>
          </p:cNvSpPr>
          <p:nvPr>
            <p:ph type="sldNum" sz="quarter" idx="11"/>
          </p:nvPr>
        </p:nvSpPr>
        <p:spPr/>
        <p:txBody>
          <a:bodyPr/>
          <a:lstStyle/>
          <a:p>
            <a:r>
              <a:rPr lang="es-EC" b="1"/>
              <a:t>VERSIÓN: </a:t>
            </a:r>
            <a:r>
              <a:rPr lang="es-EC"/>
              <a:t>1.0</a:t>
            </a:r>
            <a:endParaRPr lang="es-EC" dirty="0"/>
          </a:p>
        </p:txBody>
      </p:sp>
      <p:sp>
        <p:nvSpPr>
          <p:cNvPr id="4" name="3 Marcador de pie de página"/>
          <p:cNvSpPr>
            <a:spLocks noGrp="1"/>
          </p:cNvSpPr>
          <p:nvPr>
            <p:ph type="ftr" sz="quarter" idx="12"/>
          </p:nvPr>
        </p:nvSpPr>
        <p:spPr/>
        <p:txBody>
          <a:bodyPr/>
          <a:lstStyle/>
          <a:p>
            <a:r>
              <a:rPr lang="es-EC" b="1"/>
              <a:t>CÓDIGO: </a:t>
            </a:r>
            <a:r>
              <a:rPr lang="es-EC"/>
              <a:t>SGC.DI.260</a:t>
            </a:r>
            <a:endParaRPr lang="es-EC"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p:nvSpPr>
        <p:spPr bwMode="auto">
          <a:xfrm>
            <a:off x="0" y="0"/>
            <a:ext cx="9144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pPr>
              <a:defRPr/>
            </a:pPr>
            <a:endParaRPr lang="es-ES"/>
          </a:p>
        </p:txBody>
      </p:sp>
      <p:sp>
        <p:nvSpPr>
          <p:cNvPr id="1045" name="Rectangle 21"/>
          <p:cNvSpPr>
            <a:spLocks noChangeArrowheads="1"/>
          </p:cNvSpPr>
          <p:nvPr/>
        </p:nvSpPr>
        <p:spPr bwMode="auto">
          <a:xfrm rot="10800000">
            <a:off x="0" y="6308725"/>
            <a:ext cx="7885113"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pPr>
              <a:defRPr/>
            </a:pPr>
            <a:endParaRPr lang="es-ES" sz="800">
              <a:solidFill>
                <a:schemeClr val="tx1"/>
              </a:solidFill>
            </a:endParaRPr>
          </a:p>
        </p:txBody>
      </p:sp>
      <p:sp>
        <p:nvSpPr>
          <p:cNvPr id="1047" name="Line 23"/>
          <p:cNvSpPr>
            <a:spLocks noChangeShapeType="1"/>
          </p:cNvSpPr>
          <p:nvPr/>
        </p:nvSpPr>
        <p:spPr bwMode="auto">
          <a:xfrm rot="10800000" flipH="1">
            <a:off x="25400" y="6235700"/>
            <a:ext cx="6659563" cy="0"/>
          </a:xfrm>
          <a:prstGeom prst="line">
            <a:avLst/>
          </a:prstGeom>
          <a:noFill/>
          <a:ln w="38100">
            <a:solidFill>
              <a:srgbClr val="FF0000"/>
            </a:solidFill>
            <a:round/>
            <a:headEnd/>
            <a:tailEnd/>
          </a:ln>
          <a:effectLst/>
        </p:spPr>
        <p:txBody>
          <a:bodyPr/>
          <a:lstStyle/>
          <a:p>
            <a:pPr>
              <a:defRPr/>
            </a:pPr>
            <a:endParaRPr lang="es-ES" sz="800">
              <a:solidFill>
                <a:schemeClr val="tx1"/>
              </a:solidFill>
            </a:endParaRPr>
          </a:p>
        </p:txBody>
      </p:sp>
      <p:sp>
        <p:nvSpPr>
          <p:cNvPr id="1048" name="Line 24"/>
          <p:cNvSpPr>
            <a:spLocks noChangeShapeType="1"/>
          </p:cNvSpPr>
          <p:nvPr/>
        </p:nvSpPr>
        <p:spPr bwMode="auto">
          <a:xfrm rot="10800000" flipH="1">
            <a:off x="25400" y="6283325"/>
            <a:ext cx="6659563" cy="0"/>
          </a:xfrm>
          <a:prstGeom prst="line">
            <a:avLst/>
          </a:prstGeom>
          <a:noFill/>
          <a:ln w="38100">
            <a:solidFill>
              <a:srgbClr val="006600"/>
            </a:solidFill>
            <a:round/>
            <a:headEnd/>
            <a:tailEnd/>
          </a:ln>
          <a:effectLst/>
        </p:spPr>
        <p:txBody>
          <a:bodyPr/>
          <a:lstStyle/>
          <a:p>
            <a:pPr>
              <a:defRPr/>
            </a:pPr>
            <a:endParaRPr lang="es-ES" sz="800">
              <a:solidFill>
                <a:schemeClr val="tx1"/>
              </a:solidFill>
            </a:endParaRPr>
          </a:p>
        </p:txBody>
      </p:sp>
      <p:sp>
        <p:nvSpPr>
          <p:cNvPr id="8" name="7 Marcador de fecha"/>
          <p:cNvSpPr>
            <a:spLocks noGrp="1"/>
          </p:cNvSpPr>
          <p:nvPr>
            <p:ph type="dt" sz="half" idx="2"/>
          </p:nvPr>
        </p:nvSpPr>
        <p:spPr>
          <a:xfrm>
            <a:off x="385192" y="6656871"/>
            <a:ext cx="2026568" cy="216024"/>
          </a:xfrm>
          <a:prstGeom prst="rect">
            <a:avLst/>
          </a:prstGeom>
        </p:spPr>
        <p:txBody>
          <a:bodyPr vert="horz" lIns="91440" tIns="45720" rIns="91440" bIns="45720" rtlCol="0" anchor="ctr"/>
          <a:lstStyle>
            <a:lvl1pPr algn="ctr">
              <a:defRPr sz="500">
                <a:solidFill>
                  <a:schemeClr val="tx1"/>
                </a:solidFill>
              </a:defRPr>
            </a:lvl1pPr>
          </a:lstStyle>
          <a:p>
            <a:r>
              <a:rPr lang="es-EC" b="1" dirty="0"/>
              <a:t>FECHA ÚLTIMA REVISIÓN: </a:t>
            </a:r>
            <a:r>
              <a:rPr lang="es-EC" dirty="0"/>
              <a:t>09/10/13</a:t>
            </a:r>
          </a:p>
        </p:txBody>
      </p:sp>
      <p:sp>
        <p:nvSpPr>
          <p:cNvPr id="9" name="8 Marcador de pie de página"/>
          <p:cNvSpPr>
            <a:spLocks noGrp="1"/>
          </p:cNvSpPr>
          <p:nvPr>
            <p:ph type="ftr" sz="quarter" idx="3"/>
          </p:nvPr>
        </p:nvSpPr>
        <p:spPr>
          <a:xfrm>
            <a:off x="4388160" y="6658074"/>
            <a:ext cx="1447800" cy="213618"/>
          </a:xfrm>
          <a:prstGeom prst="rect">
            <a:avLst/>
          </a:prstGeom>
        </p:spPr>
        <p:txBody>
          <a:bodyPr vert="horz" lIns="91440" tIns="45720" rIns="91440" bIns="45720" rtlCol="0" anchor="ctr"/>
          <a:lstStyle>
            <a:lvl1pPr algn="ctr">
              <a:defRPr sz="500">
                <a:solidFill>
                  <a:schemeClr val="tx1"/>
                </a:solidFill>
              </a:defRPr>
            </a:lvl1pPr>
          </a:lstStyle>
          <a:p>
            <a:r>
              <a:rPr lang="es-EC" b="1"/>
              <a:t>CÓDIGO: </a:t>
            </a:r>
            <a:r>
              <a:rPr lang="es-EC"/>
              <a:t>SGC.DI.260</a:t>
            </a:r>
            <a:endParaRPr lang="es-EC" dirty="0"/>
          </a:p>
        </p:txBody>
      </p:sp>
      <p:sp>
        <p:nvSpPr>
          <p:cNvPr id="10" name="9 Marcador de número de diapositiva"/>
          <p:cNvSpPr>
            <a:spLocks noGrp="1"/>
          </p:cNvSpPr>
          <p:nvPr>
            <p:ph type="sldNum" sz="quarter" idx="4"/>
          </p:nvPr>
        </p:nvSpPr>
        <p:spPr>
          <a:xfrm>
            <a:off x="7812360" y="6658074"/>
            <a:ext cx="874440" cy="213618"/>
          </a:xfrm>
          <a:prstGeom prst="rect">
            <a:avLst/>
          </a:prstGeom>
        </p:spPr>
        <p:txBody>
          <a:bodyPr vert="horz" lIns="91440" tIns="45720" rIns="91440" bIns="45720" rtlCol="0" anchor="ctr"/>
          <a:lstStyle>
            <a:lvl1pPr algn="ctr">
              <a:defRPr sz="500">
                <a:solidFill>
                  <a:schemeClr val="tx1"/>
                </a:solidFill>
              </a:defRPr>
            </a:lvl1pPr>
          </a:lstStyle>
          <a:p>
            <a:r>
              <a:rPr lang="es-EC" b="1" dirty="0"/>
              <a:t>VERSIÓN: </a:t>
            </a:r>
            <a:r>
              <a:rPr lang="es-EC" dirty="0"/>
              <a:t>1.1</a:t>
            </a:r>
          </a:p>
        </p:txBody>
      </p:sp>
      <p:pic>
        <p:nvPicPr>
          <p:cNvPr id="11" name="10 Imagen"/>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700214" y="5981170"/>
            <a:ext cx="2232000" cy="576448"/>
          </a:xfrm>
          <a:prstGeom prst="rect">
            <a:avLst/>
          </a:prstGeom>
        </p:spPr>
      </p:pic>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hf hdr="0"/>
  <p:txStyles>
    <p:titleStyle>
      <a:lvl1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24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4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400">
          <a:solidFill>
            <a:schemeClr val="bg1"/>
          </a:solidFill>
          <a:latin typeface="+mn-lt"/>
        </a:defRPr>
      </a:lvl4pPr>
      <a:lvl5pPr marL="2057400" indent="-228600" algn="l" rtl="0" eaLnBrk="0" fontAlgn="base" hangingPunct="0">
        <a:spcBef>
          <a:spcPct val="20000"/>
        </a:spcBef>
        <a:spcAft>
          <a:spcPct val="0"/>
        </a:spcAft>
        <a:buChar char="»"/>
        <a:defRPr sz="2400">
          <a:solidFill>
            <a:schemeClr val="bg1"/>
          </a:solidFill>
          <a:latin typeface="+mn-lt"/>
        </a:defRPr>
      </a:lvl5pPr>
      <a:lvl6pPr marL="2514600" indent="-228600" algn="l" rtl="0" fontAlgn="base">
        <a:spcBef>
          <a:spcPct val="20000"/>
        </a:spcBef>
        <a:spcAft>
          <a:spcPct val="0"/>
        </a:spcAft>
        <a:buChar char="»"/>
        <a:defRPr sz="2400">
          <a:solidFill>
            <a:schemeClr val="bg1"/>
          </a:solidFill>
          <a:latin typeface="+mn-lt"/>
        </a:defRPr>
      </a:lvl6pPr>
      <a:lvl7pPr marL="2971800" indent="-228600" algn="l" rtl="0" fontAlgn="base">
        <a:spcBef>
          <a:spcPct val="20000"/>
        </a:spcBef>
        <a:spcAft>
          <a:spcPct val="0"/>
        </a:spcAft>
        <a:buChar char="»"/>
        <a:defRPr sz="2400">
          <a:solidFill>
            <a:schemeClr val="bg1"/>
          </a:solidFill>
          <a:latin typeface="+mn-lt"/>
        </a:defRPr>
      </a:lvl7pPr>
      <a:lvl8pPr marL="3429000" indent="-228600" algn="l" rtl="0" fontAlgn="base">
        <a:spcBef>
          <a:spcPct val="20000"/>
        </a:spcBef>
        <a:spcAft>
          <a:spcPct val="0"/>
        </a:spcAft>
        <a:buChar char="»"/>
        <a:defRPr sz="2400">
          <a:solidFill>
            <a:schemeClr val="bg1"/>
          </a:solidFill>
          <a:latin typeface="+mn-lt"/>
        </a:defRPr>
      </a:lvl8pPr>
      <a:lvl9pPr marL="3886200" indent="-228600" algn="l" rtl="0" fontAlgn="base">
        <a:spcBef>
          <a:spcPct val="20000"/>
        </a:spcBef>
        <a:spcAft>
          <a:spcPct val="0"/>
        </a:spcAft>
        <a:buChar char="»"/>
        <a:defRPr sz="2400">
          <a:solidFill>
            <a:schemeClr val="bg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hemeOverride" Target="../theme/themeOverride2.xml"/><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2.xml"/><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image" Target="../media/image8.jpg"/><Relationship Id="rId5" Type="http://schemas.openxmlformats.org/officeDocument/2006/relationships/diagramColors" Target="../diagrams/colors2.xml"/><Relationship Id="rId10" Type="http://schemas.openxmlformats.org/officeDocument/2006/relationships/image" Target="../media/image7.png"/><Relationship Id="rId4" Type="http://schemas.openxmlformats.org/officeDocument/2006/relationships/diagramQuickStyle" Target="../diagrams/quickStyle2.xml"/><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DB611D09-07E3-4000-89B3-E06D0D993779}"/>
              </a:ext>
            </a:extLst>
          </p:cNvPr>
          <p:cNvSpPr/>
          <p:nvPr/>
        </p:nvSpPr>
        <p:spPr>
          <a:xfrm>
            <a:off x="683568" y="332656"/>
            <a:ext cx="8460432" cy="5346144"/>
          </a:xfrm>
          <a:prstGeom prst="rect">
            <a:avLst/>
          </a:prstGeom>
        </p:spPr>
        <p:txBody>
          <a:bodyPr wrap="square">
            <a:spAutoFit/>
          </a:bodyPr>
          <a:lstStyle/>
          <a:p>
            <a:pPr indent="450215" algn="ctr">
              <a:lnSpc>
                <a:spcPct val="150000"/>
              </a:lnSpc>
              <a:spcBef>
                <a:spcPts val="600"/>
              </a:spcBef>
              <a:spcAft>
                <a:spcPts val="0"/>
              </a:spcAft>
            </a:pPr>
            <a:endParaRPr lang="es-EC" sz="1400" b="1" dirty="0">
              <a:latin typeface="Times New Roman" panose="02020603050405020304" pitchFamily="18" charset="0"/>
              <a:ea typeface="Times New Roman" panose="02020603050405020304" pitchFamily="18" charset="0"/>
              <a:cs typeface="Times New Roman" panose="02020603050405020304" pitchFamily="18" charset="0"/>
            </a:endParaRPr>
          </a:p>
          <a:p>
            <a:pPr indent="450215" algn="ctr">
              <a:lnSpc>
                <a:spcPct val="150000"/>
              </a:lnSpc>
              <a:spcBef>
                <a:spcPts val="600"/>
              </a:spcBef>
              <a:spcAft>
                <a:spcPts val="0"/>
              </a:spcAft>
            </a:pPr>
            <a:r>
              <a:rPr lang="es-EC" sz="1400" b="1" dirty="0">
                <a:latin typeface="+mj-lt"/>
                <a:ea typeface="Times New Roman" panose="02020603050405020304" pitchFamily="18" charset="0"/>
                <a:cs typeface="Times New Roman" panose="02020603050405020304" pitchFamily="18" charset="0"/>
              </a:rPr>
              <a:t>TRABAJO DE TITULACIÓN, PREVIO A LA OBTENCIÓN DEL TÍTULO DE INGENIERÍA COMERCIAL </a:t>
            </a:r>
            <a:endParaRPr lang="es-EC" sz="1400" dirty="0">
              <a:latin typeface="+mj-lt"/>
              <a:ea typeface="Calibri" panose="020F0502020204030204" pitchFamily="34" charset="0"/>
              <a:cs typeface="Times New Roman" panose="02020603050405020304" pitchFamily="18" charset="0"/>
            </a:endParaRPr>
          </a:p>
          <a:p>
            <a:pPr indent="450215" algn="ctr">
              <a:lnSpc>
                <a:spcPct val="150000"/>
              </a:lnSpc>
              <a:spcBef>
                <a:spcPts val="600"/>
              </a:spcBef>
              <a:spcAft>
                <a:spcPts val="0"/>
              </a:spcAft>
            </a:pPr>
            <a:r>
              <a:rPr lang="es-EC" sz="1400" b="1" dirty="0">
                <a:latin typeface="+mj-lt"/>
                <a:ea typeface="Times New Roman" panose="02020603050405020304" pitchFamily="18" charset="0"/>
                <a:cs typeface="Times New Roman" panose="02020603050405020304" pitchFamily="18" charset="0"/>
              </a:rPr>
              <a:t> </a:t>
            </a:r>
          </a:p>
          <a:p>
            <a:pPr indent="450215" algn="ctr">
              <a:lnSpc>
                <a:spcPct val="150000"/>
              </a:lnSpc>
              <a:spcBef>
                <a:spcPts val="600"/>
              </a:spcBef>
              <a:spcAft>
                <a:spcPts val="0"/>
              </a:spcAft>
            </a:pPr>
            <a:r>
              <a:rPr lang="es-EC" sz="1400" b="1" dirty="0">
                <a:latin typeface="+mj-lt"/>
                <a:ea typeface="Times New Roman" panose="02020603050405020304" pitchFamily="18" charset="0"/>
                <a:cs typeface="Times New Roman" panose="02020603050405020304" pitchFamily="18" charset="0"/>
              </a:rPr>
              <a:t>TEMA: </a:t>
            </a:r>
            <a:r>
              <a:rPr lang="es-ES" sz="1400" b="1" dirty="0">
                <a:latin typeface="+mj-lt"/>
                <a:ea typeface="Times New Roman" panose="02020603050405020304" pitchFamily="18" charset="0"/>
                <a:cs typeface="Times New Roman" panose="02020603050405020304" pitchFamily="18" charset="0"/>
              </a:rPr>
              <a:t>INCIDENCIA DE LA INTELIGENCIA EMOCIONAL EN EL COMPROMISO ORGANIZACIONAL DE LOS EMPLEADOS DEL SECTOR PÚBLICO, CANTÓN SANTA CRUZ, PROVINCIA DE GALÁPAGOS</a:t>
            </a:r>
            <a:r>
              <a:rPr lang="es-EC" sz="1400" b="1" dirty="0">
                <a:latin typeface="+mj-lt"/>
                <a:ea typeface="Times New Roman" panose="02020603050405020304" pitchFamily="18" charset="0"/>
                <a:cs typeface="Times New Roman" panose="02020603050405020304" pitchFamily="18" charset="0"/>
              </a:rPr>
              <a:t> </a:t>
            </a:r>
          </a:p>
          <a:p>
            <a:pPr indent="450215" algn="ctr">
              <a:lnSpc>
                <a:spcPct val="150000"/>
              </a:lnSpc>
              <a:spcBef>
                <a:spcPts val="600"/>
              </a:spcBef>
              <a:spcAft>
                <a:spcPts val="0"/>
              </a:spcAft>
            </a:pPr>
            <a:endParaRPr lang="es-EC" sz="1400" dirty="0">
              <a:latin typeface="+mj-lt"/>
              <a:ea typeface="Calibri" panose="020F0502020204030204" pitchFamily="34" charset="0"/>
              <a:cs typeface="Times New Roman" panose="02020603050405020304" pitchFamily="18" charset="0"/>
            </a:endParaRPr>
          </a:p>
          <a:p>
            <a:pPr indent="450215" algn="ctr">
              <a:lnSpc>
                <a:spcPct val="150000"/>
              </a:lnSpc>
              <a:spcBef>
                <a:spcPts val="600"/>
              </a:spcBef>
              <a:spcAft>
                <a:spcPts val="0"/>
              </a:spcAft>
            </a:pPr>
            <a:r>
              <a:rPr lang="es-EC" sz="1400" b="1" dirty="0">
                <a:latin typeface="+mj-lt"/>
                <a:ea typeface="Times New Roman" panose="02020603050405020304" pitchFamily="18" charset="0"/>
                <a:cs typeface="Times New Roman" panose="02020603050405020304" pitchFamily="18" charset="0"/>
              </a:rPr>
              <a:t>AUTOR: PILOSO MERCHÁN, JUAN FERNANDO </a:t>
            </a:r>
            <a:endParaRPr lang="es-EC" sz="1400" dirty="0">
              <a:latin typeface="+mj-lt"/>
              <a:ea typeface="Calibri" panose="020F0502020204030204" pitchFamily="34" charset="0"/>
              <a:cs typeface="Times New Roman" panose="02020603050405020304" pitchFamily="18" charset="0"/>
            </a:endParaRPr>
          </a:p>
          <a:p>
            <a:pPr indent="450215" algn="ctr">
              <a:lnSpc>
                <a:spcPct val="150000"/>
              </a:lnSpc>
              <a:spcBef>
                <a:spcPts val="600"/>
              </a:spcBef>
              <a:spcAft>
                <a:spcPts val="0"/>
              </a:spcAft>
            </a:pPr>
            <a:r>
              <a:rPr lang="es-EC" sz="1400" b="1" dirty="0">
                <a:latin typeface="+mj-lt"/>
                <a:ea typeface="Times New Roman" panose="02020603050405020304" pitchFamily="18" charset="0"/>
                <a:cs typeface="Times New Roman" panose="02020603050405020304" pitchFamily="18" charset="0"/>
              </a:rPr>
              <a:t> </a:t>
            </a:r>
            <a:endParaRPr lang="es-EC" sz="1400" dirty="0">
              <a:latin typeface="+mj-lt"/>
              <a:ea typeface="Calibri" panose="020F0502020204030204" pitchFamily="34" charset="0"/>
              <a:cs typeface="Times New Roman" panose="02020603050405020304" pitchFamily="18" charset="0"/>
            </a:endParaRPr>
          </a:p>
          <a:p>
            <a:pPr indent="450215" algn="ctr">
              <a:lnSpc>
                <a:spcPct val="150000"/>
              </a:lnSpc>
              <a:spcBef>
                <a:spcPts val="600"/>
              </a:spcBef>
              <a:spcAft>
                <a:spcPts val="0"/>
              </a:spcAft>
            </a:pPr>
            <a:r>
              <a:rPr lang="es-EC" sz="1400" b="1" dirty="0">
                <a:latin typeface="+mj-lt"/>
                <a:ea typeface="Times New Roman" panose="02020603050405020304" pitchFamily="18" charset="0"/>
                <a:cs typeface="Times New Roman" panose="02020603050405020304" pitchFamily="18" charset="0"/>
              </a:rPr>
              <a:t>DIRECTOR: ECON. BALLESTEROS TRUJILLO, LENIN ANTONIO </a:t>
            </a:r>
            <a:endParaRPr lang="es-EC" sz="1400" dirty="0">
              <a:latin typeface="+mj-lt"/>
              <a:ea typeface="Calibri" panose="020F0502020204030204" pitchFamily="34" charset="0"/>
              <a:cs typeface="Times New Roman" panose="02020603050405020304" pitchFamily="18" charset="0"/>
            </a:endParaRPr>
          </a:p>
          <a:p>
            <a:pPr indent="450215" algn="ctr">
              <a:lnSpc>
                <a:spcPct val="150000"/>
              </a:lnSpc>
              <a:spcBef>
                <a:spcPts val="600"/>
              </a:spcBef>
              <a:spcAft>
                <a:spcPts val="0"/>
              </a:spcAft>
            </a:pPr>
            <a:r>
              <a:rPr lang="es-EC" sz="1400" b="1" dirty="0">
                <a:latin typeface="+mj-lt"/>
                <a:ea typeface="Times New Roman" panose="02020603050405020304" pitchFamily="18" charset="0"/>
                <a:cs typeface="Times New Roman" panose="02020603050405020304" pitchFamily="18" charset="0"/>
              </a:rPr>
              <a:t>CO DIRECTOR: ING. REA DÁVALOS, MARTHA PATRICIA</a:t>
            </a:r>
            <a:endParaRPr lang="es-EC" sz="1400" dirty="0">
              <a:latin typeface="+mj-lt"/>
              <a:ea typeface="Calibri" panose="020F0502020204030204" pitchFamily="34" charset="0"/>
              <a:cs typeface="Times New Roman" panose="02020603050405020304" pitchFamily="18" charset="0"/>
            </a:endParaRPr>
          </a:p>
          <a:p>
            <a:pPr indent="450215" algn="ctr">
              <a:lnSpc>
                <a:spcPct val="150000"/>
              </a:lnSpc>
              <a:spcBef>
                <a:spcPts val="600"/>
              </a:spcBef>
              <a:spcAft>
                <a:spcPts val="0"/>
              </a:spcAft>
            </a:pPr>
            <a:r>
              <a:rPr lang="es-EC" sz="1400" b="1" dirty="0">
                <a:latin typeface="+mj-lt"/>
                <a:ea typeface="Times New Roman" panose="02020603050405020304" pitchFamily="18" charset="0"/>
                <a:cs typeface="Times New Roman" panose="02020603050405020304" pitchFamily="18" charset="0"/>
              </a:rPr>
              <a:t> </a:t>
            </a:r>
            <a:endParaRPr lang="es-EC" sz="1400" dirty="0">
              <a:latin typeface="+mj-lt"/>
              <a:ea typeface="Calibri" panose="020F0502020204030204" pitchFamily="34" charset="0"/>
              <a:cs typeface="Times New Roman" panose="02020603050405020304" pitchFamily="18" charset="0"/>
            </a:endParaRPr>
          </a:p>
          <a:p>
            <a:pPr indent="450215" algn="ctr">
              <a:lnSpc>
                <a:spcPct val="150000"/>
              </a:lnSpc>
              <a:spcBef>
                <a:spcPts val="600"/>
              </a:spcBef>
              <a:spcAft>
                <a:spcPts val="0"/>
              </a:spcAft>
            </a:pPr>
            <a:r>
              <a:rPr lang="es-EC" sz="1400" b="1" dirty="0">
                <a:latin typeface="+mj-lt"/>
                <a:ea typeface="Calibri" panose="020F0502020204030204" pitchFamily="34" charset="0"/>
                <a:cs typeface="Times New Roman" panose="02020603050405020304" pitchFamily="18" charset="0"/>
              </a:rPr>
              <a:t>Sangolquí, 07 de septiembre de 2020</a:t>
            </a:r>
            <a:endParaRPr lang="es-EC" sz="1400" dirty="0">
              <a:effectLst/>
              <a:latin typeface="+mj-lt"/>
              <a:ea typeface="Calibri" panose="020F0502020204030204" pitchFamily="34"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1A9E17B4-91E6-4124-B819-12B1086B1523}"/>
              </a:ext>
            </a:extLst>
          </p:cNvPr>
          <p:cNvSpPr/>
          <p:nvPr/>
        </p:nvSpPr>
        <p:spPr>
          <a:xfrm>
            <a:off x="471748" y="935653"/>
            <a:ext cx="8568952" cy="461665"/>
          </a:xfrm>
          <a:prstGeom prst="rect">
            <a:avLst/>
          </a:prstGeom>
        </p:spPr>
        <p:txBody>
          <a:bodyPr wrap="square">
            <a:spAutoFit/>
          </a:bodyPr>
          <a:lstStyle/>
          <a:p>
            <a:pPr>
              <a:spcBef>
                <a:spcPts val="600"/>
              </a:spcBef>
              <a:spcAft>
                <a:spcPts val="600"/>
              </a:spcAft>
            </a:pPr>
            <a:r>
              <a:rPr lang="es-EC" sz="2400" b="1" dirty="0">
                <a:latin typeface="Times New Roman" panose="02020603050405020304" pitchFamily="18" charset="0"/>
                <a:ea typeface="Calibri" panose="020F0502020204030204" pitchFamily="34" charset="0"/>
                <a:cs typeface="Times New Roman" panose="02020603050405020304" pitchFamily="18" charset="0"/>
              </a:rPr>
              <a:t>Población de estudio</a:t>
            </a:r>
          </a:p>
        </p:txBody>
      </p:sp>
      <p:sp>
        <p:nvSpPr>
          <p:cNvPr id="10" name="Título 2">
            <a:extLst>
              <a:ext uri="{FF2B5EF4-FFF2-40B4-BE49-F238E27FC236}">
                <a16:creationId xmlns:a16="http://schemas.microsoft.com/office/drawing/2014/main" id="{688330E6-ED93-4E99-9ADB-E1F6C13BB2D7}"/>
              </a:ext>
            </a:extLst>
          </p:cNvPr>
          <p:cNvSpPr>
            <a:spLocks noGrp="1"/>
          </p:cNvSpPr>
          <p:nvPr>
            <p:ph type="title"/>
          </p:nvPr>
        </p:nvSpPr>
        <p:spPr>
          <a:xfrm>
            <a:off x="2915816" y="116632"/>
            <a:ext cx="3680816" cy="523220"/>
          </a:xfrm>
          <a:noFill/>
        </p:spPr>
        <p:txBody>
          <a:bodyPr wrap="none" lIns="91440" tIns="45720" rIns="91440" bIns="45720">
            <a:spAutoFit/>
          </a:bodyPr>
          <a:lstStyle/>
          <a:p>
            <a:pPr algn="ctr"/>
            <a:r>
              <a:rPr lang="es-EC" sz="2800" i="0" kern="1200" dirty="0">
                <a:ln w="9525">
                  <a:solidFill>
                    <a:srgbClr val="00733E"/>
                  </a:solidFill>
                  <a:prstDash val="solid"/>
                </a:ln>
                <a:solidFill>
                  <a:srgbClr val="009600"/>
                </a:solidFill>
                <a:effectLst/>
                <a:latin typeface="Helvetica" panose="020B0604020202020204" pitchFamily="34" charset="0"/>
                <a:cs typeface="Helvetica" panose="020B0604020202020204" pitchFamily="34" charset="0"/>
              </a:rPr>
              <a:t>Marco Metodológico</a:t>
            </a:r>
          </a:p>
        </p:txBody>
      </p:sp>
      <p:sp>
        <p:nvSpPr>
          <p:cNvPr id="6" name="CuadroTexto 5">
            <a:extLst>
              <a:ext uri="{FF2B5EF4-FFF2-40B4-BE49-F238E27FC236}">
                <a16:creationId xmlns:a16="http://schemas.microsoft.com/office/drawing/2014/main" id="{BF04C68E-72F6-4833-839D-BE82A1E68202}"/>
              </a:ext>
            </a:extLst>
          </p:cNvPr>
          <p:cNvSpPr txBox="1"/>
          <p:nvPr/>
        </p:nvSpPr>
        <p:spPr>
          <a:xfrm>
            <a:off x="471748" y="1693119"/>
            <a:ext cx="8224417" cy="738664"/>
          </a:xfrm>
          <a:prstGeom prst="rect">
            <a:avLst/>
          </a:prstGeom>
          <a:noFill/>
        </p:spPr>
        <p:txBody>
          <a:bodyPr wrap="square">
            <a:spAutoFit/>
          </a:bodyPr>
          <a:lstStyle/>
          <a:p>
            <a:pPr>
              <a:spcAft>
                <a:spcPts val="1000"/>
              </a:spcAft>
            </a:pPr>
            <a:r>
              <a:rPr lang="es-EC" sz="1800" b="1" i="0" dirty="0">
                <a:effectLst/>
                <a:latin typeface="Arial" panose="020B0604020202020204" pitchFamily="34" charset="0"/>
                <a:ea typeface="Times New Roman" panose="02020603050405020304" pitchFamily="18" charset="0"/>
                <a:cs typeface="Arial" panose="020B0604020202020204" pitchFamily="34" charset="0"/>
              </a:rPr>
              <a:t>Tabla 2</a:t>
            </a:r>
            <a:br>
              <a:rPr lang="es-EC" sz="1800" b="1" i="0" dirty="0">
                <a:effectLst/>
                <a:latin typeface="Arial" panose="020B0604020202020204" pitchFamily="34" charset="0"/>
                <a:ea typeface="Times New Roman" panose="02020603050405020304" pitchFamily="18" charset="0"/>
                <a:cs typeface="Arial" panose="020B0604020202020204" pitchFamily="34" charset="0"/>
              </a:rPr>
            </a:br>
            <a:r>
              <a:rPr lang="es-EC" sz="1800" i="0" dirty="0">
                <a:effectLst/>
                <a:latin typeface="Arial" panose="020B0604020202020204" pitchFamily="34" charset="0"/>
                <a:ea typeface="Times New Roman" panose="02020603050405020304" pitchFamily="18" charset="0"/>
                <a:cs typeface="Arial" panose="020B0604020202020204" pitchFamily="34" charset="0"/>
              </a:rPr>
              <a:t>Distribución de los empleados en</a:t>
            </a:r>
            <a:r>
              <a:rPr lang="es-EC" sz="1800" i="0" dirty="0">
                <a:effectLst/>
                <a:latin typeface="Arial" panose="020B0604020202020204" pitchFamily="34" charset="0"/>
                <a:ea typeface="Calibri" panose="020F0502020204030204" pitchFamily="34" charset="0"/>
                <a:cs typeface="Times New Roman" panose="02020603050405020304" pitchFamily="18" charset="0"/>
              </a:rPr>
              <a:t> las empresas públicas del cantón Santa Cruz</a:t>
            </a:r>
            <a:r>
              <a:rPr lang="es-EC" sz="2400" i="1" dirty="0">
                <a:effectLst/>
                <a:latin typeface="Arial" panose="020B0604020202020204" pitchFamily="34" charset="0"/>
                <a:ea typeface="Calibri" panose="020F0502020204030204" pitchFamily="34" charset="0"/>
                <a:cs typeface="Arial" panose="020B0604020202020204" pitchFamily="34" charset="0"/>
              </a:rPr>
              <a:t> </a:t>
            </a:r>
            <a:endParaRPr lang="es-EC" sz="1200" i="1" dirty="0">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7" name="Imagen 6">
            <a:extLst>
              <a:ext uri="{FF2B5EF4-FFF2-40B4-BE49-F238E27FC236}">
                <a16:creationId xmlns:a16="http://schemas.microsoft.com/office/drawing/2014/main" id="{A9B326D3-6B8B-4DBA-B813-0BAB1BE920E9}"/>
              </a:ext>
            </a:extLst>
          </p:cNvPr>
          <p:cNvPicPr>
            <a:picLocks noChangeAspect="1"/>
          </p:cNvPicPr>
          <p:nvPr/>
        </p:nvPicPr>
        <p:blipFill>
          <a:blip r:embed="rId3"/>
          <a:stretch>
            <a:fillRect/>
          </a:stretch>
        </p:blipFill>
        <p:spPr>
          <a:xfrm>
            <a:off x="476071" y="2397779"/>
            <a:ext cx="8248329" cy="2725804"/>
          </a:xfrm>
          <a:prstGeom prst="rect">
            <a:avLst/>
          </a:prstGeom>
        </p:spPr>
      </p:pic>
    </p:spTree>
    <p:extLst>
      <p:ext uri="{BB962C8B-B14F-4D97-AF65-F5344CB8AC3E}">
        <p14:creationId xmlns:p14="http://schemas.microsoft.com/office/powerpoint/2010/main" val="4173570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924754F-32CD-465E-9533-E6CBD77871F8}"/>
              </a:ext>
            </a:extLst>
          </p:cNvPr>
          <p:cNvSpPr txBox="1"/>
          <p:nvPr/>
        </p:nvSpPr>
        <p:spPr>
          <a:xfrm>
            <a:off x="471748" y="1561102"/>
            <a:ext cx="8195629" cy="830997"/>
          </a:xfrm>
          <a:prstGeom prst="rect">
            <a:avLst/>
          </a:prstGeom>
          <a:noFill/>
        </p:spPr>
        <p:txBody>
          <a:bodyPr wrap="square" rtlCol="0">
            <a:spAutoFit/>
          </a:bodyPr>
          <a:lstStyle/>
          <a:p>
            <a:r>
              <a:rPr lang="es-ES" sz="2400" dirty="0"/>
              <a:t>La fórmula para poblaciones finitas y los  valores usados en el estudio son los siguientes:</a:t>
            </a:r>
            <a:endParaRPr lang="es-EC" sz="2400" dirty="0"/>
          </a:p>
        </p:txBody>
      </p:sp>
      <p:pic>
        <p:nvPicPr>
          <p:cNvPr id="9" name="Imagen 8">
            <a:extLst>
              <a:ext uri="{FF2B5EF4-FFF2-40B4-BE49-F238E27FC236}">
                <a16:creationId xmlns:a16="http://schemas.microsoft.com/office/drawing/2014/main" id="{ECC674EE-FAC6-4388-8596-2C8E1D1DA713}"/>
              </a:ext>
            </a:extLst>
          </p:cNvPr>
          <p:cNvPicPr>
            <a:picLocks noChangeAspect="1"/>
          </p:cNvPicPr>
          <p:nvPr/>
        </p:nvPicPr>
        <p:blipFill>
          <a:blip r:embed="rId3"/>
          <a:stretch>
            <a:fillRect/>
          </a:stretch>
        </p:blipFill>
        <p:spPr>
          <a:xfrm>
            <a:off x="1385413" y="4933263"/>
            <a:ext cx="1445504" cy="1202201"/>
          </a:xfrm>
          <a:prstGeom prst="rect">
            <a:avLst/>
          </a:prstGeom>
        </p:spPr>
      </p:pic>
      <p:pic>
        <p:nvPicPr>
          <p:cNvPr id="10" name="Imagen 9">
            <a:extLst>
              <a:ext uri="{FF2B5EF4-FFF2-40B4-BE49-F238E27FC236}">
                <a16:creationId xmlns:a16="http://schemas.microsoft.com/office/drawing/2014/main" id="{DB8C7402-2539-4D44-8FFB-A53823237AF7}"/>
              </a:ext>
            </a:extLst>
          </p:cNvPr>
          <p:cNvPicPr>
            <a:picLocks noChangeAspect="1"/>
          </p:cNvPicPr>
          <p:nvPr/>
        </p:nvPicPr>
        <p:blipFill>
          <a:blip r:embed="rId4"/>
          <a:stretch>
            <a:fillRect/>
          </a:stretch>
        </p:blipFill>
        <p:spPr>
          <a:xfrm>
            <a:off x="1414107" y="3861048"/>
            <a:ext cx="5018262" cy="1072215"/>
          </a:xfrm>
          <a:prstGeom prst="rect">
            <a:avLst/>
          </a:prstGeom>
        </p:spPr>
      </p:pic>
      <p:sp>
        <p:nvSpPr>
          <p:cNvPr id="12" name="Título 2">
            <a:extLst>
              <a:ext uri="{FF2B5EF4-FFF2-40B4-BE49-F238E27FC236}">
                <a16:creationId xmlns:a16="http://schemas.microsoft.com/office/drawing/2014/main" id="{0651D2A7-1438-4F43-A1CE-0AD0138D63F5}"/>
              </a:ext>
            </a:extLst>
          </p:cNvPr>
          <p:cNvSpPr txBox="1">
            <a:spLocks/>
          </p:cNvSpPr>
          <p:nvPr/>
        </p:nvSpPr>
        <p:spPr>
          <a:xfrm>
            <a:off x="2732318" y="97468"/>
            <a:ext cx="3700051" cy="523220"/>
          </a:xfrm>
          <a:prstGeom prst="rect">
            <a:avLst/>
          </a:prstGeom>
          <a:noFill/>
        </p:spPr>
        <p:txBody>
          <a:bodyPr wrap="none" lIns="91440" tIns="45720" rIns="91440" bIns="45720">
            <a:spAutoFit/>
          </a:bodyPr>
          <a:lstStyle>
            <a:lvl1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pPr algn="ctr"/>
            <a:r>
              <a:rPr lang="es-EC" sz="2800" i="0" kern="1200">
                <a:ln w="9525">
                  <a:solidFill>
                    <a:srgbClr val="00733E"/>
                  </a:solidFill>
                  <a:prstDash val="solid"/>
                </a:ln>
                <a:solidFill>
                  <a:srgbClr val="009600"/>
                </a:solidFill>
                <a:effectLst/>
                <a:latin typeface="Helvetica" panose="020B0604020202020204" pitchFamily="34" charset="0"/>
                <a:cs typeface="Helvetica" panose="020B0604020202020204" pitchFamily="34" charset="0"/>
              </a:rPr>
              <a:t>Población y muestra</a:t>
            </a:r>
            <a:endParaRPr lang="es-EC" sz="2800" i="0" kern="1200" dirty="0">
              <a:ln w="9525">
                <a:solidFill>
                  <a:srgbClr val="00733E"/>
                </a:solidFill>
                <a:prstDash val="solid"/>
              </a:ln>
              <a:solidFill>
                <a:srgbClr val="009600"/>
              </a:solidFill>
              <a:effectLst/>
              <a:latin typeface="Helvetica" panose="020B0604020202020204" pitchFamily="34" charset="0"/>
              <a:cs typeface="Helvetica" panose="020B0604020202020204" pitchFamily="34" charset="0"/>
            </a:endParaRPr>
          </a:p>
        </p:txBody>
      </p:sp>
      <p:pic>
        <p:nvPicPr>
          <p:cNvPr id="15" name="Imagen 14">
            <a:extLst>
              <a:ext uri="{FF2B5EF4-FFF2-40B4-BE49-F238E27FC236}">
                <a16:creationId xmlns:a16="http://schemas.microsoft.com/office/drawing/2014/main" id="{A518EF24-95CF-43BD-BFC0-7C3B36C757ED}"/>
              </a:ext>
            </a:extLst>
          </p:cNvPr>
          <p:cNvPicPr>
            <a:picLocks noChangeAspect="1"/>
          </p:cNvPicPr>
          <p:nvPr/>
        </p:nvPicPr>
        <p:blipFill>
          <a:blip r:embed="rId5"/>
          <a:stretch>
            <a:fillRect/>
          </a:stretch>
        </p:blipFill>
        <p:spPr>
          <a:xfrm>
            <a:off x="1414107" y="2788441"/>
            <a:ext cx="5018262" cy="870219"/>
          </a:xfrm>
          <a:prstGeom prst="rect">
            <a:avLst/>
          </a:prstGeom>
        </p:spPr>
      </p:pic>
      <p:sp>
        <p:nvSpPr>
          <p:cNvPr id="2" name="Rectángulo 1">
            <a:extLst>
              <a:ext uri="{FF2B5EF4-FFF2-40B4-BE49-F238E27FC236}">
                <a16:creationId xmlns:a16="http://schemas.microsoft.com/office/drawing/2014/main" id="{6C9D1156-22FF-4515-8C8C-B3AB3DC592B1}"/>
              </a:ext>
            </a:extLst>
          </p:cNvPr>
          <p:cNvSpPr/>
          <p:nvPr/>
        </p:nvSpPr>
        <p:spPr>
          <a:xfrm>
            <a:off x="471748" y="935653"/>
            <a:ext cx="8568952" cy="461665"/>
          </a:xfrm>
          <a:prstGeom prst="rect">
            <a:avLst/>
          </a:prstGeom>
        </p:spPr>
        <p:txBody>
          <a:bodyPr wrap="square">
            <a:spAutoFit/>
          </a:bodyPr>
          <a:lstStyle/>
          <a:p>
            <a:pPr>
              <a:spcBef>
                <a:spcPts val="600"/>
              </a:spcBef>
              <a:spcAft>
                <a:spcPts val="600"/>
              </a:spcAft>
            </a:pPr>
            <a:r>
              <a:rPr lang="es-EC" sz="2400" b="1" dirty="0">
                <a:latin typeface="Times New Roman" panose="02020603050405020304" pitchFamily="18" charset="0"/>
                <a:ea typeface="Calibri" panose="020F0502020204030204" pitchFamily="34" charset="0"/>
                <a:cs typeface="Times New Roman" panose="02020603050405020304" pitchFamily="18" charset="0"/>
              </a:rPr>
              <a:t>Tamaño de la muestra</a:t>
            </a:r>
          </a:p>
        </p:txBody>
      </p:sp>
    </p:spTree>
    <p:extLst>
      <p:ext uri="{BB962C8B-B14F-4D97-AF65-F5344CB8AC3E}">
        <p14:creationId xmlns:p14="http://schemas.microsoft.com/office/powerpoint/2010/main" val="666483013"/>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2E30DF53-6175-47FE-B22D-A2D509E2FCC1}"/>
              </a:ext>
            </a:extLst>
          </p:cNvPr>
          <p:cNvSpPr>
            <a:spLocks noGrp="1"/>
          </p:cNvSpPr>
          <p:nvPr>
            <p:ph type="title"/>
          </p:nvPr>
        </p:nvSpPr>
        <p:spPr>
          <a:xfrm>
            <a:off x="1305978" y="0"/>
            <a:ext cx="6696743" cy="954107"/>
          </a:xfrm>
          <a:noFill/>
        </p:spPr>
        <p:txBody>
          <a:bodyPr wrap="square" lIns="91440" tIns="45720" rIns="91440" bIns="45720">
            <a:spAutoFit/>
          </a:bodyPr>
          <a:lstStyle/>
          <a:p>
            <a:pPr algn="ctr"/>
            <a:r>
              <a:rPr lang="es-EC" sz="2800" i="0" kern="1200" dirty="0">
                <a:ln w="9525">
                  <a:solidFill>
                    <a:srgbClr val="00733E"/>
                  </a:solidFill>
                  <a:prstDash val="solid"/>
                </a:ln>
                <a:solidFill>
                  <a:srgbClr val="009600"/>
                </a:solidFill>
                <a:effectLst/>
                <a:latin typeface="Helvetica" panose="020B0604020202020204" pitchFamily="34" charset="0"/>
                <a:cs typeface="Helvetica" panose="020B0604020202020204" pitchFamily="34" charset="0"/>
              </a:rPr>
              <a:t>Recolección y análisis de información</a:t>
            </a:r>
            <a:br>
              <a:rPr lang="es-EC" sz="2800" i="0" kern="1200" dirty="0">
                <a:ln w="9525">
                  <a:solidFill>
                    <a:srgbClr val="00733E"/>
                  </a:solidFill>
                  <a:prstDash val="solid"/>
                </a:ln>
                <a:solidFill>
                  <a:srgbClr val="009600"/>
                </a:solidFill>
                <a:effectLst/>
                <a:latin typeface="Helvetica" panose="020B0604020202020204" pitchFamily="34" charset="0"/>
                <a:cs typeface="Helvetica" panose="020B0604020202020204" pitchFamily="34" charset="0"/>
              </a:rPr>
            </a:br>
            <a:endParaRPr lang="es-EC" sz="2800" i="0" kern="1200" dirty="0">
              <a:ln w="9525">
                <a:solidFill>
                  <a:srgbClr val="00733E"/>
                </a:solidFill>
                <a:prstDash val="solid"/>
              </a:ln>
              <a:solidFill>
                <a:srgbClr val="009600"/>
              </a:solidFill>
              <a:effectLst/>
              <a:latin typeface="Helvetica" panose="020B0604020202020204" pitchFamily="34" charset="0"/>
              <a:cs typeface="Helvetica" panose="020B0604020202020204" pitchFamily="34" charset="0"/>
            </a:endParaRPr>
          </a:p>
        </p:txBody>
      </p:sp>
      <p:graphicFrame>
        <p:nvGraphicFramePr>
          <p:cNvPr id="2" name="Diagrama 1">
            <a:extLst>
              <a:ext uri="{FF2B5EF4-FFF2-40B4-BE49-F238E27FC236}">
                <a16:creationId xmlns:a16="http://schemas.microsoft.com/office/drawing/2014/main" id="{8573FC89-DB7F-444A-B449-7C3C171E20D2}"/>
              </a:ext>
            </a:extLst>
          </p:cNvPr>
          <p:cNvGraphicFramePr/>
          <p:nvPr>
            <p:extLst>
              <p:ext uri="{D42A27DB-BD31-4B8C-83A1-F6EECF244321}">
                <p14:modId xmlns:p14="http://schemas.microsoft.com/office/powerpoint/2010/main" val="1555774963"/>
              </p:ext>
            </p:extLst>
          </p:nvPr>
        </p:nvGraphicFramePr>
        <p:xfrm>
          <a:off x="477884" y="764704"/>
          <a:ext cx="8352929"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343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03298C41-51CB-4147-B4F2-7E1B5198A1E8}"/>
              </a:ext>
            </a:extLst>
          </p:cNvPr>
          <p:cNvSpPr>
            <a:spLocks noGrp="1"/>
          </p:cNvSpPr>
          <p:nvPr>
            <p:ph type="title"/>
          </p:nvPr>
        </p:nvSpPr>
        <p:spPr>
          <a:xfrm>
            <a:off x="989601" y="0"/>
            <a:ext cx="7164796" cy="523220"/>
          </a:xfrm>
          <a:noFill/>
        </p:spPr>
        <p:txBody>
          <a:bodyPr wrap="square" lIns="91440" tIns="45720" rIns="91440" bIns="45720">
            <a:spAutoFit/>
          </a:bodyPr>
          <a:lstStyle/>
          <a:p>
            <a:pPr algn="ctr"/>
            <a:r>
              <a:rPr lang="es-EC" sz="2800" i="0" kern="1200" dirty="0">
                <a:ln w="9525">
                  <a:solidFill>
                    <a:srgbClr val="00733E"/>
                  </a:solidFill>
                  <a:prstDash val="solid"/>
                </a:ln>
                <a:solidFill>
                  <a:srgbClr val="009600"/>
                </a:solidFill>
                <a:effectLst/>
                <a:latin typeface="Helvetica" panose="020B0604020202020204" pitchFamily="34" charset="0"/>
                <a:cs typeface="Helvetica" panose="020B0604020202020204" pitchFamily="34" charset="0"/>
              </a:rPr>
              <a:t>Validez y confiabilidad del instrumento</a:t>
            </a:r>
          </a:p>
        </p:txBody>
      </p:sp>
      <p:sp>
        <p:nvSpPr>
          <p:cNvPr id="7" name="Rectángulo 6">
            <a:extLst>
              <a:ext uri="{FF2B5EF4-FFF2-40B4-BE49-F238E27FC236}">
                <a16:creationId xmlns:a16="http://schemas.microsoft.com/office/drawing/2014/main" id="{3DFF1FFC-021E-465D-B921-D94710693363}"/>
              </a:ext>
            </a:extLst>
          </p:cNvPr>
          <p:cNvSpPr/>
          <p:nvPr/>
        </p:nvSpPr>
        <p:spPr>
          <a:xfrm>
            <a:off x="287523" y="4769093"/>
            <a:ext cx="8568952" cy="873572"/>
          </a:xfrm>
          <a:prstGeom prst="rect">
            <a:avLst/>
          </a:prstGeom>
        </p:spPr>
        <p:txBody>
          <a:bodyPr wrap="square">
            <a:spAutoFit/>
          </a:bodyPr>
          <a:lstStyle/>
          <a:p>
            <a:pPr algn="just">
              <a:lnSpc>
                <a:spcPct val="150000"/>
              </a:lnSpc>
              <a:spcBef>
                <a:spcPts val="600"/>
              </a:spcBef>
              <a:spcAft>
                <a:spcPts val="600"/>
              </a:spcAft>
            </a:pPr>
            <a:r>
              <a:rPr lang="es-EC" dirty="0">
                <a:latin typeface="Times New Roman" panose="02020603050405020304" pitchFamily="18" charset="0"/>
                <a:ea typeface="Calibri" panose="020F0502020204030204" pitchFamily="34" charset="0"/>
                <a:cs typeface="Times New Roman" panose="02020603050405020304" pitchFamily="18" charset="0"/>
              </a:rPr>
              <a:t>Los resultados muestran que el cuestionario de inteligencia emocional y compromiso organizacional con 33 preguntas tiene un 0,880 de confiabilidad por tanto es aceptable.</a:t>
            </a:r>
          </a:p>
        </p:txBody>
      </p:sp>
      <p:pic>
        <p:nvPicPr>
          <p:cNvPr id="2" name="Imagen 1">
            <a:extLst>
              <a:ext uri="{FF2B5EF4-FFF2-40B4-BE49-F238E27FC236}">
                <a16:creationId xmlns:a16="http://schemas.microsoft.com/office/drawing/2014/main" id="{40D1634B-8234-460D-876C-D6B1ADE7E8F1}"/>
              </a:ext>
            </a:extLst>
          </p:cNvPr>
          <p:cNvPicPr>
            <a:picLocks noChangeAspect="1"/>
          </p:cNvPicPr>
          <p:nvPr/>
        </p:nvPicPr>
        <p:blipFill>
          <a:blip r:embed="rId2"/>
          <a:stretch>
            <a:fillRect/>
          </a:stretch>
        </p:blipFill>
        <p:spPr>
          <a:xfrm>
            <a:off x="955048" y="764704"/>
            <a:ext cx="7704855" cy="3958308"/>
          </a:xfrm>
          <a:prstGeom prst="rect">
            <a:avLst/>
          </a:prstGeom>
        </p:spPr>
      </p:pic>
    </p:spTree>
    <p:extLst>
      <p:ext uri="{BB962C8B-B14F-4D97-AF65-F5344CB8AC3E}">
        <p14:creationId xmlns:p14="http://schemas.microsoft.com/office/powerpoint/2010/main" val="177221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o 7">
            <a:extLst>
              <a:ext uri="{FF2B5EF4-FFF2-40B4-BE49-F238E27FC236}">
                <a16:creationId xmlns:a16="http://schemas.microsoft.com/office/drawing/2014/main" id="{85F0A0A5-992B-4F62-8329-3875ABAF7DAE}"/>
              </a:ext>
            </a:extLst>
          </p:cNvPr>
          <p:cNvGrpSpPr/>
          <p:nvPr/>
        </p:nvGrpSpPr>
        <p:grpSpPr>
          <a:xfrm>
            <a:off x="1710482" y="1124744"/>
            <a:ext cx="6096000" cy="4064000"/>
            <a:chOff x="1710482" y="1124744"/>
            <a:chExt cx="6096000" cy="4064000"/>
          </a:xfrm>
        </p:grpSpPr>
        <p:graphicFrame>
          <p:nvGraphicFramePr>
            <p:cNvPr id="4" name="Diagrama 3">
              <a:extLst>
                <a:ext uri="{FF2B5EF4-FFF2-40B4-BE49-F238E27FC236}">
                  <a16:creationId xmlns:a16="http://schemas.microsoft.com/office/drawing/2014/main" id="{2C24622F-AED8-4558-9228-D8A9B9914F2D}"/>
                </a:ext>
              </a:extLst>
            </p:cNvPr>
            <p:cNvGraphicFramePr/>
            <p:nvPr>
              <p:extLst>
                <p:ext uri="{D42A27DB-BD31-4B8C-83A1-F6EECF244321}">
                  <p14:modId xmlns:p14="http://schemas.microsoft.com/office/powerpoint/2010/main" val="2244486572"/>
                </p:ext>
              </p:extLst>
            </p:nvPr>
          </p:nvGraphicFramePr>
          <p:xfrm>
            <a:off x="1710482" y="112474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uadroTexto 6">
              <a:extLst>
                <a:ext uri="{FF2B5EF4-FFF2-40B4-BE49-F238E27FC236}">
                  <a16:creationId xmlns:a16="http://schemas.microsoft.com/office/drawing/2014/main" id="{2DBD84CB-7651-4E73-8B5B-FF4B73C2F128}"/>
                </a:ext>
              </a:extLst>
            </p:cNvPr>
            <p:cNvSpPr txBox="1"/>
            <p:nvPr/>
          </p:nvSpPr>
          <p:spPr>
            <a:xfrm>
              <a:off x="2382218" y="2972078"/>
              <a:ext cx="4752528" cy="461665"/>
            </a:xfrm>
            <a:prstGeom prst="rect">
              <a:avLst/>
            </a:prstGeom>
            <a:noFill/>
          </p:spPr>
          <p:txBody>
            <a:bodyPr wrap="square" rtlCol="0">
              <a:spAutoFit/>
            </a:bodyPr>
            <a:lstStyle/>
            <a:p>
              <a:pPr algn="ctr"/>
              <a:r>
                <a:rPr lang="es-EC" altLang="es-EC" sz="2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Estadística</a:t>
              </a:r>
              <a:endParaRPr lang="es-EC" sz="2400" b="1" dirty="0"/>
            </a:p>
          </p:txBody>
        </p:sp>
      </p:grpSp>
      <p:sp>
        <p:nvSpPr>
          <p:cNvPr id="9" name="CuadroTexto 8">
            <a:extLst>
              <a:ext uri="{FF2B5EF4-FFF2-40B4-BE49-F238E27FC236}">
                <a16:creationId xmlns:a16="http://schemas.microsoft.com/office/drawing/2014/main" id="{35D9226A-E2C7-4117-87B8-335A19628EDE}"/>
              </a:ext>
            </a:extLst>
          </p:cNvPr>
          <p:cNvSpPr txBox="1"/>
          <p:nvPr/>
        </p:nvSpPr>
        <p:spPr>
          <a:xfrm>
            <a:off x="2356005" y="3789040"/>
            <a:ext cx="2016224" cy="461665"/>
          </a:xfrm>
          <a:prstGeom prst="rect">
            <a:avLst/>
          </a:prstGeom>
          <a:noFill/>
        </p:spPr>
        <p:txBody>
          <a:bodyPr wrap="square" rtlCol="0">
            <a:spAutoFit/>
          </a:bodyPr>
          <a:lstStyle/>
          <a:p>
            <a:pPr algn="ctr"/>
            <a:r>
              <a:rPr lang="es-EC" sz="2400" b="1" dirty="0">
                <a:latin typeface="Times New Roman" panose="02020603050405020304" pitchFamily="18" charset="0"/>
                <a:cs typeface="Times New Roman" panose="02020603050405020304" pitchFamily="18" charset="0"/>
              </a:rPr>
              <a:t>Descriptiva</a:t>
            </a:r>
          </a:p>
        </p:txBody>
      </p:sp>
      <p:sp>
        <p:nvSpPr>
          <p:cNvPr id="11" name="CuadroTexto 10">
            <a:extLst>
              <a:ext uri="{FF2B5EF4-FFF2-40B4-BE49-F238E27FC236}">
                <a16:creationId xmlns:a16="http://schemas.microsoft.com/office/drawing/2014/main" id="{D2D00C52-9EF6-4FC8-B584-B904D463A6E8}"/>
              </a:ext>
            </a:extLst>
          </p:cNvPr>
          <p:cNvSpPr txBox="1"/>
          <p:nvPr/>
        </p:nvSpPr>
        <p:spPr>
          <a:xfrm>
            <a:off x="5017752" y="3789040"/>
            <a:ext cx="2016224" cy="461665"/>
          </a:xfrm>
          <a:prstGeom prst="rect">
            <a:avLst/>
          </a:prstGeom>
          <a:noFill/>
        </p:spPr>
        <p:txBody>
          <a:bodyPr wrap="square" rtlCol="0">
            <a:spAutoFit/>
          </a:bodyPr>
          <a:lstStyle/>
          <a:p>
            <a:pPr algn="ctr"/>
            <a:r>
              <a:rPr lang="es-EC" sz="2400" b="1" dirty="0">
                <a:latin typeface="Times New Roman" panose="02020603050405020304" pitchFamily="18" charset="0"/>
                <a:cs typeface="Times New Roman" panose="02020603050405020304" pitchFamily="18" charset="0"/>
              </a:rPr>
              <a:t>Inferencial</a:t>
            </a:r>
          </a:p>
        </p:txBody>
      </p:sp>
      <p:sp>
        <p:nvSpPr>
          <p:cNvPr id="14" name="Título 2">
            <a:extLst>
              <a:ext uri="{FF2B5EF4-FFF2-40B4-BE49-F238E27FC236}">
                <a16:creationId xmlns:a16="http://schemas.microsoft.com/office/drawing/2014/main" id="{36C245D5-F723-40ED-90D8-8A0437C61869}"/>
              </a:ext>
            </a:extLst>
          </p:cNvPr>
          <p:cNvSpPr>
            <a:spLocks noGrp="1"/>
          </p:cNvSpPr>
          <p:nvPr>
            <p:ph type="title"/>
          </p:nvPr>
        </p:nvSpPr>
        <p:spPr>
          <a:xfrm>
            <a:off x="1356903" y="116632"/>
            <a:ext cx="6798656" cy="523220"/>
          </a:xfrm>
          <a:noFill/>
        </p:spPr>
        <p:txBody>
          <a:bodyPr wrap="none" lIns="91440" tIns="45720" rIns="91440" bIns="45720">
            <a:spAutoFit/>
          </a:bodyPr>
          <a:lstStyle/>
          <a:p>
            <a:pPr algn="ctr"/>
            <a:r>
              <a:rPr lang="es-EC" sz="2800" i="0" kern="1200" dirty="0">
                <a:ln w="9525">
                  <a:solidFill>
                    <a:srgbClr val="00733E"/>
                  </a:solidFill>
                  <a:prstDash val="solid"/>
                </a:ln>
                <a:solidFill>
                  <a:srgbClr val="009600"/>
                </a:solidFill>
                <a:effectLst/>
                <a:latin typeface="Helvetica" panose="020B0604020202020204" pitchFamily="34" charset="0"/>
                <a:cs typeface="Helvetica" panose="020B0604020202020204" pitchFamily="34" charset="0"/>
              </a:rPr>
              <a:t>Análisis e interpretación de resultados</a:t>
            </a:r>
          </a:p>
        </p:txBody>
      </p:sp>
    </p:spTree>
    <p:extLst>
      <p:ext uri="{BB962C8B-B14F-4D97-AF65-F5344CB8AC3E}">
        <p14:creationId xmlns:p14="http://schemas.microsoft.com/office/powerpoint/2010/main" val="1966445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D9CF923-E953-4CB1-898D-6801004E81F3}"/>
              </a:ext>
            </a:extLst>
          </p:cNvPr>
          <p:cNvPicPr>
            <a:picLocks noChangeAspect="1"/>
          </p:cNvPicPr>
          <p:nvPr/>
        </p:nvPicPr>
        <p:blipFill>
          <a:blip r:embed="rId2"/>
          <a:stretch>
            <a:fillRect/>
          </a:stretch>
        </p:blipFill>
        <p:spPr>
          <a:xfrm>
            <a:off x="1331640" y="710663"/>
            <a:ext cx="6840759" cy="5238617"/>
          </a:xfrm>
          <a:prstGeom prst="rect">
            <a:avLst/>
          </a:prstGeom>
        </p:spPr>
      </p:pic>
      <p:sp>
        <p:nvSpPr>
          <p:cNvPr id="5" name="Título 2">
            <a:extLst>
              <a:ext uri="{FF2B5EF4-FFF2-40B4-BE49-F238E27FC236}">
                <a16:creationId xmlns:a16="http://schemas.microsoft.com/office/drawing/2014/main" id="{B77F6CF5-4BAA-4087-A990-D7F1B56D3D49}"/>
              </a:ext>
            </a:extLst>
          </p:cNvPr>
          <p:cNvSpPr>
            <a:spLocks noGrp="1"/>
          </p:cNvSpPr>
          <p:nvPr>
            <p:ph type="title"/>
          </p:nvPr>
        </p:nvSpPr>
        <p:spPr>
          <a:xfrm>
            <a:off x="2699792" y="0"/>
            <a:ext cx="3744416" cy="490066"/>
          </a:xfrm>
          <a:noFill/>
        </p:spPr>
        <p:txBody>
          <a:bodyPr wrap="none" lIns="91440" tIns="45720" rIns="91440" bIns="45720">
            <a:spAutoFit/>
          </a:bodyPr>
          <a:lstStyle/>
          <a:p>
            <a:pPr algn="ctr"/>
            <a:r>
              <a:rPr lang="es-EC" sz="2800" i="0" kern="1200" dirty="0">
                <a:ln w="9525">
                  <a:solidFill>
                    <a:srgbClr val="00733E"/>
                  </a:solidFill>
                  <a:prstDash val="solid"/>
                </a:ln>
                <a:solidFill>
                  <a:srgbClr val="009600"/>
                </a:solidFill>
                <a:effectLst/>
                <a:latin typeface="Helvetica" panose="020B0604020202020204" pitchFamily="34" charset="0"/>
                <a:cs typeface="Helvetica" panose="020B0604020202020204" pitchFamily="34" charset="0"/>
              </a:rPr>
              <a:t>Estadística descriptiva</a:t>
            </a:r>
          </a:p>
        </p:txBody>
      </p:sp>
    </p:spTree>
    <p:extLst>
      <p:ext uri="{BB962C8B-B14F-4D97-AF65-F5344CB8AC3E}">
        <p14:creationId xmlns:p14="http://schemas.microsoft.com/office/powerpoint/2010/main" val="1005028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áfico 3">
            <a:extLst>
              <a:ext uri="{FF2B5EF4-FFF2-40B4-BE49-F238E27FC236}">
                <a16:creationId xmlns:a16="http://schemas.microsoft.com/office/drawing/2014/main" id="{C3EC55D3-230A-4C6F-B730-00E3B290162B}"/>
              </a:ext>
            </a:extLst>
          </p:cNvPr>
          <p:cNvGraphicFramePr/>
          <p:nvPr>
            <p:extLst>
              <p:ext uri="{D42A27DB-BD31-4B8C-83A1-F6EECF244321}">
                <p14:modId xmlns:p14="http://schemas.microsoft.com/office/powerpoint/2010/main" val="3388482616"/>
              </p:ext>
            </p:extLst>
          </p:nvPr>
        </p:nvGraphicFramePr>
        <p:xfrm>
          <a:off x="845586" y="1052736"/>
          <a:ext cx="7452828" cy="4896544"/>
        </p:xfrm>
        <a:graphic>
          <a:graphicData uri="http://schemas.openxmlformats.org/drawingml/2006/chart">
            <c:chart xmlns:c="http://schemas.openxmlformats.org/drawingml/2006/chart" xmlns:r="http://schemas.openxmlformats.org/officeDocument/2006/relationships" r:id="rId2"/>
          </a:graphicData>
        </a:graphic>
      </p:graphicFrame>
      <p:sp>
        <p:nvSpPr>
          <p:cNvPr id="5" name="Título 2">
            <a:extLst>
              <a:ext uri="{FF2B5EF4-FFF2-40B4-BE49-F238E27FC236}">
                <a16:creationId xmlns:a16="http://schemas.microsoft.com/office/drawing/2014/main" id="{EE16C7E6-44E0-4623-A19E-12A8F28EA36B}"/>
              </a:ext>
            </a:extLst>
          </p:cNvPr>
          <p:cNvSpPr>
            <a:spLocks noGrp="1"/>
          </p:cNvSpPr>
          <p:nvPr>
            <p:ph type="title"/>
          </p:nvPr>
        </p:nvSpPr>
        <p:spPr>
          <a:xfrm>
            <a:off x="2530416" y="0"/>
            <a:ext cx="4083169" cy="523220"/>
          </a:xfrm>
          <a:noFill/>
        </p:spPr>
        <p:txBody>
          <a:bodyPr wrap="none" lIns="91440" tIns="45720" rIns="91440" bIns="45720">
            <a:spAutoFit/>
          </a:bodyPr>
          <a:lstStyle/>
          <a:p>
            <a:pPr algn="ctr"/>
            <a:r>
              <a:rPr lang="es-EC" sz="2800" i="0" kern="1200" dirty="0">
                <a:ln w="9525">
                  <a:solidFill>
                    <a:srgbClr val="00733E"/>
                  </a:solidFill>
                  <a:prstDash val="solid"/>
                </a:ln>
                <a:solidFill>
                  <a:srgbClr val="009600"/>
                </a:solidFill>
                <a:effectLst/>
                <a:latin typeface="Helvetica" panose="020B0604020202020204" pitchFamily="34" charset="0"/>
                <a:cs typeface="Helvetica" panose="020B0604020202020204" pitchFamily="34" charset="0"/>
              </a:rPr>
              <a:t>Estadística descriptiva</a:t>
            </a:r>
          </a:p>
        </p:txBody>
      </p:sp>
      <p:sp>
        <p:nvSpPr>
          <p:cNvPr id="7" name="CuadroTexto 6">
            <a:extLst>
              <a:ext uri="{FF2B5EF4-FFF2-40B4-BE49-F238E27FC236}">
                <a16:creationId xmlns:a16="http://schemas.microsoft.com/office/drawing/2014/main" id="{B712B2FF-7A96-48CE-B07E-64189473784B}"/>
              </a:ext>
            </a:extLst>
          </p:cNvPr>
          <p:cNvSpPr txBox="1"/>
          <p:nvPr/>
        </p:nvSpPr>
        <p:spPr>
          <a:xfrm>
            <a:off x="2555616" y="652626"/>
            <a:ext cx="4083168" cy="400110"/>
          </a:xfrm>
          <a:prstGeom prst="rect">
            <a:avLst/>
          </a:prstGeom>
          <a:noFill/>
        </p:spPr>
        <p:txBody>
          <a:bodyPr wrap="square">
            <a:spAutoFit/>
          </a:bodyPr>
          <a:lstStyle/>
          <a:p>
            <a:pPr algn="ctr"/>
            <a:r>
              <a:rPr lang="es-EC" sz="2000" b="1" dirty="0">
                <a:solidFill>
                  <a:srgbClr val="000000"/>
                </a:solidFill>
                <a:effectLst/>
                <a:latin typeface="Arial" panose="020B0604020202020204" pitchFamily="34" charset="0"/>
                <a:ea typeface="Calibri" panose="020F0502020204030204" pitchFamily="34" charset="0"/>
              </a:rPr>
              <a:t>Nivel de inteligencia emocional</a:t>
            </a:r>
            <a:endParaRPr lang="es-EC" sz="2000" b="1" dirty="0"/>
          </a:p>
        </p:txBody>
      </p:sp>
    </p:spTree>
    <p:extLst>
      <p:ext uri="{BB962C8B-B14F-4D97-AF65-F5344CB8AC3E}">
        <p14:creationId xmlns:p14="http://schemas.microsoft.com/office/powerpoint/2010/main" val="1215499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2">
            <a:extLst>
              <a:ext uri="{FF2B5EF4-FFF2-40B4-BE49-F238E27FC236}">
                <a16:creationId xmlns:a16="http://schemas.microsoft.com/office/drawing/2014/main" id="{60D0F3D1-33B4-496A-A6C7-1FC794D7B48B}"/>
              </a:ext>
            </a:extLst>
          </p:cNvPr>
          <p:cNvSpPr>
            <a:spLocks noGrp="1"/>
          </p:cNvSpPr>
          <p:nvPr>
            <p:ph type="title"/>
          </p:nvPr>
        </p:nvSpPr>
        <p:spPr>
          <a:xfrm>
            <a:off x="2530416" y="0"/>
            <a:ext cx="4083169" cy="523220"/>
          </a:xfrm>
          <a:noFill/>
        </p:spPr>
        <p:txBody>
          <a:bodyPr wrap="none" lIns="91440" tIns="45720" rIns="91440" bIns="45720">
            <a:spAutoFit/>
          </a:bodyPr>
          <a:lstStyle/>
          <a:p>
            <a:pPr algn="ctr"/>
            <a:r>
              <a:rPr lang="es-EC" sz="2800" i="0" kern="1200" dirty="0">
                <a:ln w="9525">
                  <a:solidFill>
                    <a:srgbClr val="00733E"/>
                  </a:solidFill>
                  <a:prstDash val="solid"/>
                </a:ln>
                <a:solidFill>
                  <a:srgbClr val="009600"/>
                </a:solidFill>
                <a:effectLst/>
                <a:latin typeface="Helvetica" panose="020B0604020202020204" pitchFamily="34" charset="0"/>
                <a:cs typeface="Helvetica" panose="020B0604020202020204" pitchFamily="34" charset="0"/>
              </a:rPr>
              <a:t>Estadística descriptiva</a:t>
            </a:r>
          </a:p>
        </p:txBody>
      </p:sp>
      <p:sp>
        <p:nvSpPr>
          <p:cNvPr id="7" name="CuadroTexto 6">
            <a:extLst>
              <a:ext uri="{FF2B5EF4-FFF2-40B4-BE49-F238E27FC236}">
                <a16:creationId xmlns:a16="http://schemas.microsoft.com/office/drawing/2014/main" id="{AD775023-129D-42EF-B11F-006CED6FDB8B}"/>
              </a:ext>
            </a:extLst>
          </p:cNvPr>
          <p:cNvSpPr txBox="1"/>
          <p:nvPr/>
        </p:nvSpPr>
        <p:spPr>
          <a:xfrm>
            <a:off x="2219060" y="668595"/>
            <a:ext cx="4705879" cy="400110"/>
          </a:xfrm>
          <a:prstGeom prst="rect">
            <a:avLst/>
          </a:prstGeom>
          <a:noFill/>
        </p:spPr>
        <p:txBody>
          <a:bodyPr wrap="square">
            <a:spAutoFit/>
          </a:bodyPr>
          <a:lstStyle/>
          <a:p>
            <a:pPr algn="ctr"/>
            <a:r>
              <a:rPr lang="es-EC" sz="2000" b="1" dirty="0">
                <a:solidFill>
                  <a:srgbClr val="000000"/>
                </a:solidFill>
                <a:effectLst/>
                <a:latin typeface="Arial" panose="020B0604020202020204" pitchFamily="34" charset="0"/>
                <a:ea typeface="Calibri" panose="020F0502020204030204" pitchFamily="34" charset="0"/>
              </a:rPr>
              <a:t>Nivel de compromiso organizacional</a:t>
            </a:r>
            <a:endParaRPr lang="es-EC" sz="2000" b="1" dirty="0"/>
          </a:p>
        </p:txBody>
      </p:sp>
      <p:graphicFrame>
        <p:nvGraphicFramePr>
          <p:cNvPr id="2" name="Gráfico 1">
            <a:extLst>
              <a:ext uri="{FF2B5EF4-FFF2-40B4-BE49-F238E27FC236}">
                <a16:creationId xmlns:a16="http://schemas.microsoft.com/office/drawing/2014/main" id="{643F71BB-4005-4772-9657-D8E0DD75D01D}"/>
              </a:ext>
            </a:extLst>
          </p:cNvPr>
          <p:cNvGraphicFramePr/>
          <p:nvPr>
            <p:extLst>
              <p:ext uri="{D42A27DB-BD31-4B8C-83A1-F6EECF244321}">
                <p14:modId xmlns:p14="http://schemas.microsoft.com/office/powerpoint/2010/main" val="899190165"/>
              </p:ext>
            </p:extLst>
          </p:nvPr>
        </p:nvGraphicFramePr>
        <p:xfrm>
          <a:off x="971600" y="1196752"/>
          <a:ext cx="7200800" cy="46085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3031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2">
            <a:extLst>
              <a:ext uri="{FF2B5EF4-FFF2-40B4-BE49-F238E27FC236}">
                <a16:creationId xmlns:a16="http://schemas.microsoft.com/office/drawing/2014/main" id="{BC3ECBF8-8A67-40E2-B9B5-D0BBEF25AA40}"/>
              </a:ext>
            </a:extLst>
          </p:cNvPr>
          <p:cNvSpPr>
            <a:spLocks noGrp="1"/>
          </p:cNvSpPr>
          <p:nvPr>
            <p:ph type="title"/>
          </p:nvPr>
        </p:nvSpPr>
        <p:spPr>
          <a:xfrm>
            <a:off x="2580912" y="0"/>
            <a:ext cx="3982180" cy="523220"/>
          </a:xfrm>
          <a:noFill/>
        </p:spPr>
        <p:txBody>
          <a:bodyPr wrap="none" lIns="91440" tIns="45720" rIns="91440" bIns="45720">
            <a:spAutoFit/>
          </a:bodyPr>
          <a:lstStyle/>
          <a:p>
            <a:pPr algn="ctr"/>
            <a:r>
              <a:rPr lang="es-EC" sz="2800" i="0" kern="1200" dirty="0">
                <a:ln w="9525">
                  <a:solidFill>
                    <a:srgbClr val="00733E"/>
                  </a:solidFill>
                  <a:prstDash val="solid"/>
                </a:ln>
                <a:solidFill>
                  <a:srgbClr val="009600"/>
                </a:solidFill>
                <a:effectLst/>
                <a:latin typeface="Helvetica" panose="020B0604020202020204" pitchFamily="34" charset="0"/>
                <a:cs typeface="Helvetica" panose="020B0604020202020204" pitchFamily="34" charset="0"/>
              </a:rPr>
              <a:t>Estadística inferencial</a:t>
            </a:r>
          </a:p>
        </p:txBody>
      </p:sp>
      <p:sp>
        <p:nvSpPr>
          <p:cNvPr id="6" name="CuadroTexto 5">
            <a:extLst>
              <a:ext uri="{FF2B5EF4-FFF2-40B4-BE49-F238E27FC236}">
                <a16:creationId xmlns:a16="http://schemas.microsoft.com/office/drawing/2014/main" id="{FFCC898B-5C72-441B-A787-89B60EAFE8C1}"/>
              </a:ext>
            </a:extLst>
          </p:cNvPr>
          <p:cNvSpPr txBox="1"/>
          <p:nvPr/>
        </p:nvSpPr>
        <p:spPr>
          <a:xfrm>
            <a:off x="827584" y="620688"/>
            <a:ext cx="7488832" cy="646331"/>
          </a:xfrm>
          <a:prstGeom prst="rect">
            <a:avLst/>
          </a:prstGeom>
          <a:noFill/>
        </p:spPr>
        <p:txBody>
          <a:bodyPr wrap="square">
            <a:spAutoFit/>
          </a:bodyPr>
          <a:lstStyle/>
          <a:p>
            <a:r>
              <a:rPr lang="es-EC" sz="18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Tabla 17</a:t>
            </a:r>
            <a:br>
              <a:rPr lang="es-EC"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s-EC" sz="18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Coeficiente correlación de Pearson entre variables aplicadas al estudio</a:t>
            </a:r>
            <a:endParaRPr lang="es-EC"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p:txBody>
      </p:sp>
      <p:pic>
        <p:nvPicPr>
          <p:cNvPr id="7" name="Imagen 6">
            <a:extLst>
              <a:ext uri="{FF2B5EF4-FFF2-40B4-BE49-F238E27FC236}">
                <a16:creationId xmlns:a16="http://schemas.microsoft.com/office/drawing/2014/main" id="{95E01E88-DC30-44F9-A4A5-C06F79C37675}"/>
              </a:ext>
            </a:extLst>
          </p:cNvPr>
          <p:cNvPicPr>
            <a:picLocks noChangeAspect="1"/>
          </p:cNvPicPr>
          <p:nvPr/>
        </p:nvPicPr>
        <p:blipFill>
          <a:blip r:embed="rId2"/>
          <a:stretch>
            <a:fillRect/>
          </a:stretch>
        </p:blipFill>
        <p:spPr>
          <a:xfrm>
            <a:off x="971600" y="1395412"/>
            <a:ext cx="7200800" cy="4553868"/>
          </a:xfrm>
          <a:prstGeom prst="rect">
            <a:avLst/>
          </a:prstGeom>
        </p:spPr>
      </p:pic>
      <p:sp>
        <p:nvSpPr>
          <p:cNvPr id="9" name="CuadroTexto 8">
            <a:extLst>
              <a:ext uri="{FF2B5EF4-FFF2-40B4-BE49-F238E27FC236}">
                <a16:creationId xmlns:a16="http://schemas.microsoft.com/office/drawing/2014/main" id="{D8ADD5B5-5C37-4461-9904-FDF36F6E06C8}"/>
              </a:ext>
            </a:extLst>
          </p:cNvPr>
          <p:cNvSpPr txBox="1"/>
          <p:nvPr/>
        </p:nvSpPr>
        <p:spPr>
          <a:xfrm>
            <a:off x="539552" y="5780969"/>
            <a:ext cx="8064896" cy="456343"/>
          </a:xfrm>
          <a:prstGeom prst="rect">
            <a:avLst/>
          </a:prstGeom>
          <a:noFill/>
        </p:spPr>
        <p:txBody>
          <a:bodyPr wrap="square">
            <a:spAutoFit/>
          </a:bodyPr>
          <a:lstStyle/>
          <a:p>
            <a:pPr indent="457200">
              <a:lnSpc>
                <a:spcPct val="200000"/>
              </a:lnSpc>
            </a:pPr>
            <a:r>
              <a:rPr lang="es-EC" sz="14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Nota.</a:t>
            </a:r>
            <a:r>
              <a:rPr lang="es-EC" sz="1400" dirty="0">
                <a:solidFill>
                  <a:srgbClr val="000000"/>
                </a:solidFill>
                <a:effectLst/>
                <a:latin typeface="Arial" panose="020B0604020202020204" pitchFamily="34" charset="0"/>
                <a:ea typeface="Calibri" panose="020F0502020204030204" pitchFamily="34" charset="0"/>
                <a:cs typeface="Arial" panose="020B0604020202020204" pitchFamily="34" charset="0"/>
              </a:rPr>
              <a:t> Resultados SPSS Statistics 23.0 en base a la investigación.</a:t>
            </a:r>
            <a:endParaRPr lang="es-EC"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4592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2">
            <a:extLst>
              <a:ext uri="{FF2B5EF4-FFF2-40B4-BE49-F238E27FC236}">
                <a16:creationId xmlns:a16="http://schemas.microsoft.com/office/drawing/2014/main" id="{BC3ECBF8-8A67-40E2-B9B5-D0BBEF25AA40}"/>
              </a:ext>
            </a:extLst>
          </p:cNvPr>
          <p:cNvSpPr>
            <a:spLocks noGrp="1"/>
          </p:cNvSpPr>
          <p:nvPr>
            <p:ph type="title"/>
          </p:nvPr>
        </p:nvSpPr>
        <p:spPr>
          <a:xfrm>
            <a:off x="2580912" y="0"/>
            <a:ext cx="3982180" cy="523220"/>
          </a:xfrm>
          <a:noFill/>
        </p:spPr>
        <p:txBody>
          <a:bodyPr wrap="none" lIns="91440" tIns="45720" rIns="91440" bIns="45720">
            <a:spAutoFit/>
          </a:bodyPr>
          <a:lstStyle/>
          <a:p>
            <a:pPr algn="ctr"/>
            <a:r>
              <a:rPr lang="es-EC" sz="2800" i="0" kern="1200" dirty="0">
                <a:ln w="9525">
                  <a:solidFill>
                    <a:srgbClr val="00733E"/>
                  </a:solidFill>
                  <a:prstDash val="solid"/>
                </a:ln>
                <a:solidFill>
                  <a:srgbClr val="009600"/>
                </a:solidFill>
                <a:effectLst/>
                <a:latin typeface="Helvetica" panose="020B0604020202020204" pitchFamily="34" charset="0"/>
                <a:cs typeface="Helvetica" panose="020B0604020202020204" pitchFamily="34" charset="0"/>
              </a:rPr>
              <a:t>Estadística inferencial</a:t>
            </a:r>
          </a:p>
        </p:txBody>
      </p:sp>
      <p:sp>
        <p:nvSpPr>
          <p:cNvPr id="3" name="CuadroTexto 2">
            <a:extLst>
              <a:ext uri="{FF2B5EF4-FFF2-40B4-BE49-F238E27FC236}">
                <a16:creationId xmlns:a16="http://schemas.microsoft.com/office/drawing/2014/main" id="{2FCC48EF-125C-4A32-B174-03C84D6EAD93}"/>
              </a:ext>
            </a:extLst>
          </p:cNvPr>
          <p:cNvSpPr txBox="1"/>
          <p:nvPr/>
        </p:nvSpPr>
        <p:spPr>
          <a:xfrm>
            <a:off x="546684" y="1052736"/>
            <a:ext cx="8050632" cy="1600438"/>
          </a:xfrm>
          <a:prstGeom prst="rect">
            <a:avLst/>
          </a:prstGeom>
          <a:noFill/>
        </p:spPr>
        <p:txBody>
          <a:bodyPr wrap="square" rtlCol="0">
            <a:spAutoFit/>
          </a:bodyPr>
          <a:lstStyle/>
          <a:p>
            <a:pPr indent="457200"/>
            <a:r>
              <a:rPr lang="es-EC"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H5a.</a:t>
            </a:r>
            <a:r>
              <a:rPr lang="es-EC"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 El género mantiene un alto grado de incidencia con la dimensión regulación emocional (EIER).</a:t>
            </a:r>
          </a:p>
          <a:p>
            <a:pPr indent="457200"/>
            <a:endParaRPr lang="es-EC"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indent="457200"/>
            <a:r>
              <a:rPr lang="es-EC"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H5</a:t>
            </a:r>
            <a:r>
              <a:rPr lang="es-EC" sz="1600" b="1" baseline="-25000" dirty="0">
                <a:solidFill>
                  <a:srgbClr val="000000"/>
                </a:solidFill>
                <a:effectLst/>
                <a:latin typeface="Arial" panose="020B0604020202020204" pitchFamily="34" charset="0"/>
                <a:ea typeface="Calibri" panose="020F0502020204030204" pitchFamily="34" charset="0"/>
                <a:cs typeface="Arial" panose="020B0604020202020204" pitchFamily="34" charset="0"/>
              </a:rPr>
              <a:t>0</a:t>
            </a:r>
            <a:r>
              <a:rPr lang="es-EC"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r>
              <a:rPr lang="es-EC"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 El género no mantiene un alto grado de incidencia con la dimensión regulación emocional (EIER).</a:t>
            </a:r>
            <a:endParaRPr lang="es-EC"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endParaRPr lang="es-EC" dirty="0"/>
          </a:p>
        </p:txBody>
      </p:sp>
      <p:pic>
        <p:nvPicPr>
          <p:cNvPr id="5" name="Imagen 4">
            <a:extLst>
              <a:ext uri="{FF2B5EF4-FFF2-40B4-BE49-F238E27FC236}">
                <a16:creationId xmlns:a16="http://schemas.microsoft.com/office/drawing/2014/main" id="{77124A67-DBE4-4FC2-A323-0259B24AA766}"/>
              </a:ext>
            </a:extLst>
          </p:cNvPr>
          <p:cNvPicPr>
            <a:picLocks noChangeAspect="1"/>
          </p:cNvPicPr>
          <p:nvPr/>
        </p:nvPicPr>
        <p:blipFill rotWithShape="1">
          <a:blip r:embed="rId2"/>
          <a:srcRect b="6423"/>
          <a:stretch/>
        </p:blipFill>
        <p:spPr>
          <a:xfrm>
            <a:off x="2144912" y="2368486"/>
            <a:ext cx="4695890" cy="3652801"/>
          </a:xfrm>
          <a:prstGeom prst="rect">
            <a:avLst/>
          </a:prstGeom>
        </p:spPr>
      </p:pic>
    </p:spTree>
    <p:extLst>
      <p:ext uri="{BB962C8B-B14F-4D97-AF65-F5344CB8AC3E}">
        <p14:creationId xmlns:p14="http://schemas.microsoft.com/office/powerpoint/2010/main" val="1990638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4">
            <a:extLst>
              <a:ext uri="{FF2B5EF4-FFF2-40B4-BE49-F238E27FC236}">
                <a16:creationId xmlns:a16="http://schemas.microsoft.com/office/drawing/2014/main" id="{53FA5251-FC20-4716-99DD-76415D3F0B82}"/>
              </a:ext>
            </a:extLst>
          </p:cNvPr>
          <p:cNvSpPr txBox="1">
            <a:spLocks/>
          </p:cNvSpPr>
          <p:nvPr/>
        </p:nvSpPr>
        <p:spPr>
          <a:xfrm>
            <a:off x="3590802" y="0"/>
            <a:ext cx="1962397" cy="523220"/>
          </a:xfrm>
          <a:prstGeom prst="rect">
            <a:avLst/>
          </a:prstGeom>
          <a:noFill/>
        </p:spPr>
        <p:txBody>
          <a:bodyPr wrap="none" lIns="91440" tIns="45720" rIns="91440" bIns="45720">
            <a:spAutoFit/>
          </a:bodyPr>
          <a:lstStyle>
            <a:lvl1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pPr algn="ctr"/>
            <a:r>
              <a:rPr lang="es-ES" sz="2800" i="0" kern="1200">
                <a:ln w="9525">
                  <a:solidFill>
                    <a:srgbClr val="00733E"/>
                  </a:solidFill>
                  <a:prstDash val="solid"/>
                </a:ln>
                <a:solidFill>
                  <a:srgbClr val="009600"/>
                </a:solidFill>
                <a:effectLst/>
                <a:latin typeface="Helvetica" panose="020B0604020202020204" pitchFamily="34" charset="0"/>
                <a:cs typeface="Helvetica" panose="020B0604020202020204" pitchFamily="34" charset="0"/>
              </a:rPr>
              <a:t>Contenido</a:t>
            </a:r>
            <a:endParaRPr lang="es-ES" sz="2800" i="0" kern="1200" dirty="0">
              <a:ln w="9525">
                <a:solidFill>
                  <a:srgbClr val="00733E"/>
                </a:solidFill>
                <a:prstDash val="solid"/>
              </a:ln>
              <a:solidFill>
                <a:srgbClr val="009600"/>
              </a:solidFill>
              <a:effectLst/>
              <a:latin typeface="Helvetica" panose="020B0604020202020204" pitchFamily="34" charset="0"/>
              <a:cs typeface="Helvetica" panose="020B0604020202020204" pitchFamily="34" charset="0"/>
            </a:endParaRPr>
          </a:p>
        </p:txBody>
      </p:sp>
      <p:graphicFrame>
        <p:nvGraphicFramePr>
          <p:cNvPr id="5" name="Diagrama 4">
            <a:extLst>
              <a:ext uri="{FF2B5EF4-FFF2-40B4-BE49-F238E27FC236}">
                <a16:creationId xmlns:a16="http://schemas.microsoft.com/office/drawing/2014/main" id="{8184C354-A777-4FF4-BFEE-C2DCF9711A6D}"/>
              </a:ext>
            </a:extLst>
          </p:cNvPr>
          <p:cNvGraphicFramePr/>
          <p:nvPr>
            <p:extLst>
              <p:ext uri="{D42A27DB-BD31-4B8C-83A1-F6EECF244321}">
                <p14:modId xmlns:p14="http://schemas.microsoft.com/office/powerpoint/2010/main" val="2113357749"/>
              </p:ext>
            </p:extLst>
          </p:nvPr>
        </p:nvGraphicFramePr>
        <p:xfrm>
          <a:off x="179512" y="404664"/>
          <a:ext cx="8856984"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632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2">
            <a:extLst>
              <a:ext uri="{FF2B5EF4-FFF2-40B4-BE49-F238E27FC236}">
                <a16:creationId xmlns:a16="http://schemas.microsoft.com/office/drawing/2014/main" id="{BC3ECBF8-8A67-40E2-B9B5-D0BBEF25AA40}"/>
              </a:ext>
            </a:extLst>
          </p:cNvPr>
          <p:cNvSpPr>
            <a:spLocks noGrp="1"/>
          </p:cNvSpPr>
          <p:nvPr>
            <p:ph type="title"/>
          </p:nvPr>
        </p:nvSpPr>
        <p:spPr>
          <a:xfrm>
            <a:off x="2580912" y="0"/>
            <a:ext cx="3982180" cy="523220"/>
          </a:xfrm>
          <a:noFill/>
        </p:spPr>
        <p:txBody>
          <a:bodyPr wrap="none" lIns="91440" tIns="45720" rIns="91440" bIns="45720">
            <a:spAutoFit/>
          </a:bodyPr>
          <a:lstStyle/>
          <a:p>
            <a:pPr algn="ctr"/>
            <a:r>
              <a:rPr lang="es-EC" sz="2800" i="0" kern="1200" dirty="0">
                <a:ln w="9525">
                  <a:solidFill>
                    <a:srgbClr val="00733E"/>
                  </a:solidFill>
                  <a:prstDash val="solid"/>
                </a:ln>
                <a:solidFill>
                  <a:srgbClr val="009600"/>
                </a:solidFill>
                <a:effectLst/>
                <a:latin typeface="Helvetica" panose="020B0604020202020204" pitchFamily="34" charset="0"/>
                <a:cs typeface="Helvetica" panose="020B0604020202020204" pitchFamily="34" charset="0"/>
              </a:rPr>
              <a:t>Estadística inferencial</a:t>
            </a:r>
          </a:p>
        </p:txBody>
      </p:sp>
      <p:sp>
        <p:nvSpPr>
          <p:cNvPr id="3" name="CuadroTexto 2">
            <a:extLst>
              <a:ext uri="{FF2B5EF4-FFF2-40B4-BE49-F238E27FC236}">
                <a16:creationId xmlns:a16="http://schemas.microsoft.com/office/drawing/2014/main" id="{2FCC48EF-125C-4A32-B174-03C84D6EAD93}"/>
              </a:ext>
            </a:extLst>
          </p:cNvPr>
          <p:cNvSpPr txBox="1"/>
          <p:nvPr/>
        </p:nvSpPr>
        <p:spPr>
          <a:xfrm>
            <a:off x="546684" y="1052736"/>
            <a:ext cx="8050632" cy="1600438"/>
          </a:xfrm>
          <a:prstGeom prst="rect">
            <a:avLst/>
          </a:prstGeom>
          <a:noFill/>
        </p:spPr>
        <p:txBody>
          <a:bodyPr wrap="square" rtlCol="0">
            <a:spAutoFit/>
          </a:bodyPr>
          <a:lstStyle/>
          <a:p>
            <a:pPr indent="457200"/>
            <a:r>
              <a:rPr lang="es-EC"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H6a.</a:t>
            </a:r>
            <a:r>
              <a:rPr lang="es-EC"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 La antigüedad laboral en la organización mantiene un alto grado de incidencia con la dimensión de compromiso afectivo (OCAC).</a:t>
            </a:r>
          </a:p>
          <a:p>
            <a:pPr indent="457200"/>
            <a:endParaRPr lang="es-EC"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indent="457200"/>
            <a:r>
              <a:rPr lang="es-EC"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H6</a:t>
            </a:r>
            <a:r>
              <a:rPr lang="es-EC" sz="1600" b="1" baseline="-25000" dirty="0">
                <a:solidFill>
                  <a:srgbClr val="000000"/>
                </a:solidFill>
                <a:effectLst/>
                <a:latin typeface="Arial" panose="020B0604020202020204" pitchFamily="34" charset="0"/>
                <a:ea typeface="Calibri" panose="020F0502020204030204" pitchFamily="34" charset="0"/>
                <a:cs typeface="Arial" panose="020B0604020202020204" pitchFamily="34" charset="0"/>
              </a:rPr>
              <a:t>0</a:t>
            </a:r>
            <a:r>
              <a:rPr lang="es-EC" sz="16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r>
              <a:rPr lang="es-EC"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 La antigüedad laboral en la organización no mantiene un alto grado de incidencia con la dimensión de compromiso afectivo (OCAC).</a:t>
            </a:r>
            <a:endParaRPr lang="es-EC" sz="16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endParaRPr lang="es-EC" sz="1600" dirty="0"/>
          </a:p>
        </p:txBody>
      </p:sp>
      <p:pic>
        <p:nvPicPr>
          <p:cNvPr id="2" name="Imagen 1">
            <a:extLst>
              <a:ext uri="{FF2B5EF4-FFF2-40B4-BE49-F238E27FC236}">
                <a16:creationId xmlns:a16="http://schemas.microsoft.com/office/drawing/2014/main" id="{084181CF-C4C1-461C-AAC1-A71EA9292C77}"/>
              </a:ext>
            </a:extLst>
          </p:cNvPr>
          <p:cNvPicPr>
            <a:picLocks noChangeAspect="1"/>
          </p:cNvPicPr>
          <p:nvPr/>
        </p:nvPicPr>
        <p:blipFill>
          <a:blip r:embed="rId2"/>
          <a:stretch>
            <a:fillRect/>
          </a:stretch>
        </p:blipFill>
        <p:spPr>
          <a:xfrm>
            <a:off x="1778063" y="2644369"/>
            <a:ext cx="5587873" cy="3384376"/>
          </a:xfrm>
          <a:prstGeom prst="rect">
            <a:avLst/>
          </a:prstGeom>
        </p:spPr>
      </p:pic>
    </p:spTree>
    <p:extLst>
      <p:ext uri="{BB962C8B-B14F-4D97-AF65-F5344CB8AC3E}">
        <p14:creationId xmlns:p14="http://schemas.microsoft.com/office/powerpoint/2010/main" val="2198362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43947C2-EF07-45BE-9FBF-D96C7FBB9753}"/>
              </a:ext>
            </a:extLst>
          </p:cNvPr>
          <p:cNvSpPr>
            <a:spLocks noGrp="1"/>
          </p:cNvSpPr>
          <p:nvPr>
            <p:ph type="title"/>
          </p:nvPr>
        </p:nvSpPr>
        <p:spPr>
          <a:xfrm>
            <a:off x="3300667" y="116632"/>
            <a:ext cx="2542684" cy="523220"/>
          </a:xfrm>
          <a:noFill/>
        </p:spPr>
        <p:txBody>
          <a:bodyPr wrap="none" lIns="91440" tIns="45720" rIns="91440" bIns="45720">
            <a:spAutoFit/>
          </a:bodyPr>
          <a:lstStyle/>
          <a:p>
            <a:pPr algn="ctr"/>
            <a:r>
              <a:rPr lang="es-EC" sz="2800" i="0" kern="1200" dirty="0">
                <a:ln w="9525">
                  <a:solidFill>
                    <a:srgbClr val="00733E"/>
                  </a:solidFill>
                  <a:prstDash val="solid"/>
                </a:ln>
                <a:solidFill>
                  <a:srgbClr val="009600"/>
                </a:solidFill>
                <a:effectLst/>
                <a:latin typeface="Helvetica" panose="020B0604020202020204" pitchFamily="34" charset="0"/>
                <a:cs typeface="Helvetica" panose="020B0604020202020204" pitchFamily="34" charset="0"/>
              </a:rPr>
              <a:t>Conclusiones</a:t>
            </a:r>
          </a:p>
        </p:txBody>
      </p:sp>
      <p:graphicFrame>
        <p:nvGraphicFramePr>
          <p:cNvPr id="5" name="Diagrama 4">
            <a:extLst>
              <a:ext uri="{FF2B5EF4-FFF2-40B4-BE49-F238E27FC236}">
                <a16:creationId xmlns:a16="http://schemas.microsoft.com/office/drawing/2014/main" id="{21B1A71D-B16A-47CC-AD99-34756B3D7FF3}"/>
              </a:ext>
            </a:extLst>
          </p:cNvPr>
          <p:cNvGraphicFramePr/>
          <p:nvPr>
            <p:extLst>
              <p:ext uri="{D42A27DB-BD31-4B8C-83A1-F6EECF244321}">
                <p14:modId xmlns:p14="http://schemas.microsoft.com/office/powerpoint/2010/main" val="3285677366"/>
              </p:ext>
            </p:extLst>
          </p:nvPr>
        </p:nvGraphicFramePr>
        <p:xfrm>
          <a:off x="863588" y="836712"/>
          <a:ext cx="7416824"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2309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43947C2-EF07-45BE-9FBF-D96C7FBB9753}"/>
              </a:ext>
            </a:extLst>
          </p:cNvPr>
          <p:cNvSpPr>
            <a:spLocks noGrp="1"/>
          </p:cNvSpPr>
          <p:nvPr>
            <p:ph type="title"/>
          </p:nvPr>
        </p:nvSpPr>
        <p:spPr>
          <a:xfrm>
            <a:off x="2890297" y="116632"/>
            <a:ext cx="3363421" cy="523220"/>
          </a:xfrm>
          <a:noFill/>
        </p:spPr>
        <p:txBody>
          <a:bodyPr wrap="none" lIns="91440" tIns="45720" rIns="91440" bIns="45720">
            <a:spAutoFit/>
          </a:bodyPr>
          <a:lstStyle/>
          <a:p>
            <a:pPr algn="ctr"/>
            <a:r>
              <a:rPr lang="es-EC" sz="2800" i="0" kern="1200" dirty="0">
                <a:ln w="9525">
                  <a:solidFill>
                    <a:srgbClr val="00733E"/>
                  </a:solidFill>
                  <a:prstDash val="solid"/>
                </a:ln>
                <a:solidFill>
                  <a:srgbClr val="009600"/>
                </a:solidFill>
                <a:effectLst/>
                <a:latin typeface="Helvetica" panose="020B0604020202020204" pitchFamily="34" charset="0"/>
                <a:cs typeface="Helvetica" panose="020B0604020202020204" pitchFamily="34" charset="0"/>
              </a:rPr>
              <a:t>Recomendaciones</a:t>
            </a:r>
          </a:p>
        </p:txBody>
      </p:sp>
      <p:graphicFrame>
        <p:nvGraphicFramePr>
          <p:cNvPr id="5" name="Diagrama 4">
            <a:extLst>
              <a:ext uri="{FF2B5EF4-FFF2-40B4-BE49-F238E27FC236}">
                <a16:creationId xmlns:a16="http://schemas.microsoft.com/office/drawing/2014/main" id="{21B1A71D-B16A-47CC-AD99-34756B3D7FF3}"/>
              </a:ext>
            </a:extLst>
          </p:cNvPr>
          <p:cNvGraphicFramePr/>
          <p:nvPr>
            <p:extLst>
              <p:ext uri="{D42A27DB-BD31-4B8C-83A1-F6EECF244321}">
                <p14:modId xmlns:p14="http://schemas.microsoft.com/office/powerpoint/2010/main" val="2343560431"/>
              </p:ext>
            </p:extLst>
          </p:nvPr>
        </p:nvGraphicFramePr>
        <p:xfrm>
          <a:off x="863588" y="836712"/>
          <a:ext cx="7416824"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3249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545945D5-AD91-42CB-B394-6F6F78231847}"/>
              </a:ext>
            </a:extLst>
          </p:cNvPr>
          <p:cNvSpPr>
            <a:spLocks noGrp="1"/>
          </p:cNvSpPr>
          <p:nvPr>
            <p:ph type="title"/>
          </p:nvPr>
        </p:nvSpPr>
        <p:spPr>
          <a:xfrm>
            <a:off x="539552" y="2564904"/>
            <a:ext cx="8229600" cy="1143000"/>
          </a:xfrm>
        </p:spPr>
        <p:txBody>
          <a:bodyPr/>
          <a:lstStyle/>
          <a:p>
            <a:pPr algn="ctr"/>
            <a:r>
              <a:rPr lang="es-EC" sz="4400" i="0" dirty="0">
                <a:solidFill>
                  <a:schemeClr val="tx1"/>
                </a:solidFill>
                <a:latin typeface="Times New Roman" panose="02020603050405020304" pitchFamily="18" charset="0"/>
                <a:cs typeface="Times New Roman" panose="02020603050405020304" pitchFamily="18" charset="0"/>
              </a:rPr>
              <a:t>GRACIAS</a:t>
            </a:r>
          </a:p>
        </p:txBody>
      </p:sp>
    </p:spTree>
    <p:extLst>
      <p:ext uri="{BB962C8B-B14F-4D97-AF65-F5344CB8AC3E}">
        <p14:creationId xmlns:p14="http://schemas.microsoft.com/office/powerpoint/2010/main" val="1233818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a:extLst>
              <a:ext uri="{FF2B5EF4-FFF2-40B4-BE49-F238E27FC236}">
                <a16:creationId xmlns:a16="http://schemas.microsoft.com/office/drawing/2014/main" id="{C5EFEBC0-12FF-457B-9443-C50DD29D744B}"/>
              </a:ext>
            </a:extLst>
          </p:cNvPr>
          <p:cNvSpPr txBox="1">
            <a:spLocks/>
          </p:cNvSpPr>
          <p:nvPr/>
        </p:nvSpPr>
        <p:spPr bwMode="auto">
          <a:xfrm>
            <a:off x="2961626" y="16665"/>
            <a:ext cx="3220754" cy="523220"/>
          </a:xfrm>
          <a:prstGeom prst="rect">
            <a:avLst/>
          </a:prstGeom>
          <a:noFill/>
        </p:spPr>
        <p:txBody>
          <a:bodyPr wrap="none" lIns="91440" tIns="45720" rIns="91440" bIns="45720">
            <a:spAutoFit/>
          </a:bodyPr>
          <a:lstStyle>
            <a:defPPr>
              <a:defRPr lang="es-ES"/>
            </a:defPPr>
            <a:lvl1pPr algn="ctr" eaLnBrk="0" fontAlgn="base" hangingPunct="0">
              <a:spcBef>
                <a:spcPct val="0"/>
              </a:spcBef>
              <a:spcAft>
                <a:spcPct val="0"/>
              </a:spcAft>
              <a:defRPr sz="2800" b="1" i="0">
                <a:ln w="9525">
                  <a:solidFill>
                    <a:srgbClr val="00733E"/>
                  </a:solidFill>
                  <a:prstDash val="solid"/>
                </a:ln>
                <a:solidFill>
                  <a:srgbClr val="009600"/>
                </a:solidFill>
                <a:effectLst/>
                <a:latin typeface="Helvetica" panose="020B0604020202020204" pitchFamily="34" charset="0"/>
                <a:ea typeface="+mj-ea"/>
                <a:cs typeface="Helvetica" panose="020B0604020202020204" pitchFamily="34" charset="0"/>
              </a:defRPr>
            </a:lvl1pPr>
            <a:lvl2pPr algn="r"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r>
              <a:rPr lang="es-EC" dirty="0"/>
              <a:t>Objeto de estudio</a:t>
            </a:r>
          </a:p>
        </p:txBody>
      </p:sp>
      <p:graphicFrame>
        <p:nvGraphicFramePr>
          <p:cNvPr id="11" name="Diagrama 10">
            <a:extLst>
              <a:ext uri="{FF2B5EF4-FFF2-40B4-BE49-F238E27FC236}">
                <a16:creationId xmlns:a16="http://schemas.microsoft.com/office/drawing/2014/main" id="{5CBE9C9E-5A77-43A0-B9E1-7B150D8033BB}"/>
              </a:ext>
            </a:extLst>
          </p:cNvPr>
          <p:cNvGraphicFramePr/>
          <p:nvPr>
            <p:extLst>
              <p:ext uri="{D42A27DB-BD31-4B8C-83A1-F6EECF244321}">
                <p14:modId xmlns:p14="http://schemas.microsoft.com/office/powerpoint/2010/main" val="153818510"/>
              </p:ext>
            </p:extLst>
          </p:nvPr>
        </p:nvGraphicFramePr>
        <p:xfrm>
          <a:off x="971600" y="544282"/>
          <a:ext cx="7373322" cy="5769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n 4">
            <a:extLst>
              <a:ext uri="{FF2B5EF4-FFF2-40B4-BE49-F238E27FC236}">
                <a16:creationId xmlns:a16="http://schemas.microsoft.com/office/drawing/2014/main" id="{8123162E-358D-45B6-8DB7-322F24C395F9}"/>
              </a:ext>
            </a:extLst>
          </p:cNvPr>
          <p:cNvPicPr>
            <a:picLocks noChangeAspect="1"/>
          </p:cNvPicPr>
          <p:nvPr/>
        </p:nvPicPr>
        <p:blipFill>
          <a:blip r:embed="rId7"/>
          <a:stretch>
            <a:fillRect/>
          </a:stretch>
        </p:blipFill>
        <p:spPr>
          <a:xfrm>
            <a:off x="6989572" y="836712"/>
            <a:ext cx="1227212" cy="1082494"/>
          </a:xfrm>
          <a:prstGeom prst="rect">
            <a:avLst/>
          </a:prstGeom>
        </p:spPr>
      </p:pic>
      <p:pic>
        <p:nvPicPr>
          <p:cNvPr id="6" name="Imagen 5">
            <a:extLst>
              <a:ext uri="{FF2B5EF4-FFF2-40B4-BE49-F238E27FC236}">
                <a16:creationId xmlns:a16="http://schemas.microsoft.com/office/drawing/2014/main" id="{B6D8E767-ABF8-4C78-88A1-1AF72E3C03DA}"/>
              </a:ext>
            </a:extLst>
          </p:cNvPr>
          <p:cNvPicPr>
            <a:picLocks noChangeAspect="1"/>
          </p:cNvPicPr>
          <p:nvPr/>
        </p:nvPicPr>
        <p:blipFill>
          <a:blip r:embed="rId8"/>
          <a:stretch>
            <a:fillRect/>
          </a:stretch>
        </p:blipFill>
        <p:spPr>
          <a:xfrm>
            <a:off x="7070167" y="5002090"/>
            <a:ext cx="1400303" cy="700152"/>
          </a:xfrm>
          <a:prstGeom prst="rect">
            <a:avLst/>
          </a:prstGeom>
        </p:spPr>
      </p:pic>
      <p:pic>
        <p:nvPicPr>
          <p:cNvPr id="8" name="Imagen 7">
            <a:extLst>
              <a:ext uri="{FF2B5EF4-FFF2-40B4-BE49-F238E27FC236}">
                <a16:creationId xmlns:a16="http://schemas.microsoft.com/office/drawing/2014/main" id="{AEBFB703-2E79-4141-AF04-201D7187C8EB}"/>
              </a:ext>
            </a:extLst>
          </p:cNvPr>
          <p:cNvPicPr>
            <a:picLocks noChangeAspect="1"/>
          </p:cNvPicPr>
          <p:nvPr/>
        </p:nvPicPr>
        <p:blipFill>
          <a:blip r:embed="rId9"/>
          <a:stretch>
            <a:fillRect/>
          </a:stretch>
        </p:blipFill>
        <p:spPr>
          <a:xfrm>
            <a:off x="1115616" y="836712"/>
            <a:ext cx="1571625" cy="666750"/>
          </a:xfrm>
          <a:prstGeom prst="rect">
            <a:avLst/>
          </a:prstGeom>
        </p:spPr>
      </p:pic>
      <p:pic>
        <p:nvPicPr>
          <p:cNvPr id="12" name="Imagen 11">
            <a:extLst>
              <a:ext uri="{FF2B5EF4-FFF2-40B4-BE49-F238E27FC236}">
                <a16:creationId xmlns:a16="http://schemas.microsoft.com/office/drawing/2014/main" id="{AF16401F-BAB7-4326-8614-069E8621B52D}"/>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318033" y="4673749"/>
            <a:ext cx="822805" cy="1198260"/>
          </a:xfrm>
          <a:prstGeom prst="rect">
            <a:avLst/>
          </a:prstGeom>
        </p:spPr>
      </p:pic>
      <p:pic>
        <p:nvPicPr>
          <p:cNvPr id="14" name="Imagen 13">
            <a:extLst>
              <a:ext uri="{FF2B5EF4-FFF2-40B4-BE49-F238E27FC236}">
                <a16:creationId xmlns:a16="http://schemas.microsoft.com/office/drawing/2014/main" id="{802BECD5-89F3-41BC-B6C0-BCED450F435E}"/>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46052" y="2776094"/>
            <a:ext cx="936838" cy="941021"/>
          </a:xfrm>
          <a:prstGeom prst="rect">
            <a:avLst/>
          </a:prstGeom>
        </p:spPr>
      </p:pic>
      <p:pic>
        <p:nvPicPr>
          <p:cNvPr id="18" name="Imagen 17">
            <a:extLst>
              <a:ext uri="{FF2B5EF4-FFF2-40B4-BE49-F238E27FC236}">
                <a16:creationId xmlns:a16="http://schemas.microsoft.com/office/drawing/2014/main" id="{261C2B83-9316-4718-9819-BBBC59123538}"/>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7323277" y="2708920"/>
            <a:ext cx="1075371" cy="1075371"/>
          </a:xfrm>
          <a:prstGeom prst="rect">
            <a:avLst/>
          </a:prstGeom>
        </p:spPr>
      </p:pic>
    </p:spTree>
    <p:extLst>
      <p:ext uri="{BB962C8B-B14F-4D97-AF65-F5344CB8AC3E}">
        <p14:creationId xmlns:p14="http://schemas.microsoft.com/office/powerpoint/2010/main" val="43411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61C0F122-C8A4-4951-9DA5-3325D3A35244}"/>
              </a:ext>
            </a:extLst>
          </p:cNvPr>
          <p:cNvSpPr txBox="1">
            <a:spLocks/>
          </p:cNvSpPr>
          <p:nvPr/>
        </p:nvSpPr>
        <p:spPr bwMode="auto">
          <a:xfrm>
            <a:off x="3347864" y="0"/>
            <a:ext cx="3558988" cy="523220"/>
          </a:xfrm>
          <a:prstGeom prst="rect">
            <a:avLst/>
          </a:prstGeom>
          <a:noFill/>
        </p:spPr>
        <p:txBody>
          <a:bodyPr wrap="none" lIns="91440" tIns="45720" rIns="91440" bIns="45720">
            <a:spAutoFit/>
          </a:bodyPr>
          <a:lstStyle>
            <a:defPPr>
              <a:defRPr lang="es-ES"/>
            </a:defPPr>
            <a:lvl1pPr algn="ctr" eaLnBrk="0" fontAlgn="base" hangingPunct="0">
              <a:spcBef>
                <a:spcPct val="0"/>
              </a:spcBef>
              <a:spcAft>
                <a:spcPct val="0"/>
              </a:spcAft>
              <a:defRPr sz="2800" b="1" i="0">
                <a:ln w="9525">
                  <a:solidFill>
                    <a:srgbClr val="00733E"/>
                  </a:solidFill>
                  <a:prstDash val="solid"/>
                </a:ln>
                <a:solidFill>
                  <a:srgbClr val="009600"/>
                </a:solidFill>
                <a:effectLst/>
                <a:latin typeface="Helvetica" panose="020B0604020202020204" pitchFamily="34" charset="0"/>
                <a:ea typeface="+mj-ea"/>
                <a:cs typeface="Helvetica" panose="020B0604020202020204" pitchFamily="34" charset="0"/>
              </a:defRPr>
            </a:lvl1pPr>
            <a:lvl2pPr algn="r"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r>
              <a:rPr lang="es-EC" dirty="0"/>
              <a:t>Árbol de problemas</a:t>
            </a:r>
          </a:p>
        </p:txBody>
      </p:sp>
      <p:grpSp>
        <p:nvGrpSpPr>
          <p:cNvPr id="7" name="Grupo 6">
            <a:extLst>
              <a:ext uri="{FF2B5EF4-FFF2-40B4-BE49-F238E27FC236}">
                <a16:creationId xmlns:a16="http://schemas.microsoft.com/office/drawing/2014/main" id="{CB9CE2CC-9D01-4FF7-8109-AAA01E4F45FF}"/>
              </a:ext>
            </a:extLst>
          </p:cNvPr>
          <p:cNvGrpSpPr/>
          <p:nvPr/>
        </p:nvGrpSpPr>
        <p:grpSpPr>
          <a:xfrm>
            <a:off x="-359389" y="764704"/>
            <a:ext cx="8109754" cy="4942670"/>
            <a:chOff x="-724104" y="0"/>
            <a:chExt cx="7267779" cy="4143375"/>
          </a:xfrm>
        </p:grpSpPr>
        <p:grpSp>
          <p:nvGrpSpPr>
            <p:cNvPr id="9" name="Grupo 8">
              <a:extLst>
                <a:ext uri="{FF2B5EF4-FFF2-40B4-BE49-F238E27FC236}">
                  <a16:creationId xmlns:a16="http://schemas.microsoft.com/office/drawing/2014/main" id="{0C54A965-4899-4B50-AF53-0A948DC94F06}"/>
                </a:ext>
              </a:extLst>
            </p:cNvPr>
            <p:cNvGrpSpPr/>
            <p:nvPr/>
          </p:nvGrpSpPr>
          <p:grpSpPr>
            <a:xfrm>
              <a:off x="-724104" y="0"/>
              <a:ext cx="7267779" cy="4143375"/>
              <a:chOff x="-724104" y="0"/>
              <a:chExt cx="7267779" cy="4143375"/>
            </a:xfrm>
          </p:grpSpPr>
          <p:grpSp>
            <p:nvGrpSpPr>
              <p:cNvPr id="13" name="Grupo 12">
                <a:extLst>
                  <a:ext uri="{FF2B5EF4-FFF2-40B4-BE49-F238E27FC236}">
                    <a16:creationId xmlns:a16="http://schemas.microsoft.com/office/drawing/2014/main" id="{D8886A27-E512-42A3-9EC4-1CD99557BF91}"/>
                  </a:ext>
                </a:extLst>
              </p:cNvPr>
              <p:cNvGrpSpPr/>
              <p:nvPr/>
            </p:nvGrpSpPr>
            <p:grpSpPr>
              <a:xfrm>
                <a:off x="-724104" y="0"/>
                <a:ext cx="7267779" cy="4143375"/>
                <a:chOff x="-724104" y="0"/>
                <a:chExt cx="7267779" cy="4143375"/>
              </a:xfrm>
            </p:grpSpPr>
            <p:grpSp>
              <p:nvGrpSpPr>
                <p:cNvPr id="15" name="Grupo 14">
                  <a:extLst>
                    <a:ext uri="{FF2B5EF4-FFF2-40B4-BE49-F238E27FC236}">
                      <a16:creationId xmlns:a16="http://schemas.microsoft.com/office/drawing/2014/main" id="{68352072-6357-436E-99B6-28EF97684DC7}"/>
                    </a:ext>
                  </a:extLst>
                </p:cNvPr>
                <p:cNvGrpSpPr/>
                <p:nvPr/>
              </p:nvGrpSpPr>
              <p:grpSpPr>
                <a:xfrm>
                  <a:off x="-724104" y="0"/>
                  <a:ext cx="7267779" cy="4143375"/>
                  <a:chOff x="-724104" y="0"/>
                  <a:chExt cx="7267779" cy="4143375"/>
                </a:xfrm>
              </p:grpSpPr>
              <p:grpSp>
                <p:nvGrpSpPr>
                  <p:cNvPr id="17" name="Grupo 16">
                    <a:extLst>
                      <a:ext uri="{FF2B5EF4-FFF2-40B4-BE49-F238E27FC236}">
                        <a16:creationId xmlns:a16="http://schemas.microsoft.com/office/drawing/2014/main" id="{10B2B34D-245A-4352-879F-4EC5A28B894F}"/>
                      </a:ext>
                    </a:extLst>
                  </p:cNvPr>
                  <p:cNvGrpSpPr/>
                  <p:nvPr/>
                </p:nvGrpSpPr>
                <p:grpSpPr>
                  <a:xfrm>
                    <a:off x="-724104" y="0"/>
                    <a:ext cx="7267779" cy="4143375"/>
                    <a:chOff x="-724104" y="0"/>
                    <a:chExt cx="7267779" cy="4143375"/>
                  </a:xfrm>
                </p:grpSpPr>
                <p:grpSp>
                  <p:nvGrpSpPr>
                    <p:cNvPr id="21" name="Grupo 20">
                      <a:extLst>
                        <a:ext uri="{FF2B5EF4-FFF2-40B4-BE49-F238E27FC236}">
                          <a16:creationId xmlns:a16="http://schemas.microsoft.com/office/drawing/2014/main" id="{239CC8C3-F80C-49EE-A93F-D40DA74ACDB5}"/>
                        </a:ext>
                      </a:extLst>
                    </p:cNvPr>
                    <p:cNvGrpSpPr/>
                    <p:nvPr/>
                  </p:nvGrpSpPr>
                  <p:grpSpPr>
                    <a:xfrm>
                      <a:off x="-724104" y="0"/>
                      <a:ext cx="7267779" cy="3302032"/>
                      <a:chOff x="-724104" y="0"/>
                      <a:chExt cx="7267779" cy="3302032"/>
                    </a:xfrm>
                  </p:grpSpPr>
                  <p:grpSp>
                    <p:nvGrpSpPr>
                      <p:cNvPr id="42" name="Grupo 41">
                        <a:extLst>
                          <a:ext uri="{FF2B5EF4-FFF2-40B4-BE49-F238E27FC236}">
                            <a16:creationId xmlns:a16="http://schemas.microsoft.com/office/drawing/2014/main" id="{CFF9A32E-5BAF-42F8-9C2A-2470A21E60D9}"/>
                          </a:ext>
                        </a:extLst>
                      </p:cNvPr>
                      <p:cNvGrpSpPr/>
                      <p:nvPr/>
                    </p:nvGrpSpPr>
                    <p:grpSpPr>
                      <a:xfrm>
                        <a:off x="-724104" y="0"/>
                        <a:ext cx="7062039" cy="3302032"/>
                        <a:chOff x="-609878" y="0"/>
                        <a:chExt cx="7062748" cy="3302032"/>
                      </a:xfrm>
                    </p:grpSpPr>
                    <p:sp>
                      <p:nvSpPr>
                        <p:cNvPr id="47" name="Cuadro de texto 59">
                          <a:extLst>
                            <a:ext uri="{FF2B5EF4-FFF2-40B4-BE49-F238E27FC236}">
                              <a16:creationId xmlns:a16="http://schemas.microsoft.com/office/drawing/2014/main" id="{81605486-DDDD-440B-9EEF-BD43B01D5C48}"/>
                            </a:ext>
                          </a:extLst>
                        </p:cNvPr>
                        <p:cNvSpPr txBox="1">
                          <a:spLocks noChangeArrowheads="1"/>
                        </p:cNvSpPr>
                        <p:nvPr/>
                      </p:nvSpPr>
                      <p:spPr bwMode="auto">
                        <a:xfrm>
                          <a:off x="1228725" y="0"/>
                          <a:ext cx="5224145" cy="48196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defPPr>
                            <a:defRPr lang="es-ES"/>
                          </a:defPPr>
                          <a:lvl1pPr algn="ctr">
                            <a:defRPr sz="140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s-ES" dirty="0"/>
                            <a:t>Disminución del compromiso organizacional</a:t>
                          </a:r>
                          <a:endParaRPr lang="es-EC" dirty="0"/>
                        </a:p>
                      </p:txBody>
                    </p:sp>
                    <p:sp>
                      <p:nvSpPr>
                        <p:cNvPr id="48" name="Cuadro de texto 60">
                          <a:extLst>
                            <a:ext uri="{FF2B5EF4-FFF2-40B4-BE49-F238E27FC236}">
                              <a16:creationId xmlns:a16="http://schemas.microsoft.com/office/drawing/2014/main" id="{C9CE9839-CE0D-481A-AB44-3657237EC4A0}"/>
                            </a:ext>
                          </a:extLst>
                        </p:cNvPr>
                        <p:cNvSpPr txBox="1">
                          <a:spLocks noChangeArrowheads="1"/>
                        </p:cNvSpPr>
                        <p:nvPr/>
                      </p:nvSpPr>
                      <p:spPr bwMode="auto">
                        <a:xfrm>
                          <a:off x="1228725" y="2219325"/>
                          <a:ext cx="5123815" cy="742950"/>
                        </a:xfrm>
                        <a:prstGeom prst="rect">
                          <a:avLst/>
                        </a:prstGeom>
                        <a:ln/>
                      </p:spPr>
                      <p:style>
                        <a:lnRef idx="2">
                          <a:schemeClr val="dk1"/>
                        </a:lnRef>
                        <a:fillRef idx="1">
                          <a:schemeClr val="lt1"/>
                        </a:fillRef>
                        <a:effectRef idx="0">
                          <a:schemeClr val="dk1"/>
                        </a:effectRef>
                        <a:fontRef idx="minor">
                          <a:schemeClr val="dk1"/>
                        </a:fontRef>
                      </p:style>
                      <p:txBody>
                        <a:bodyPr spcFirstLastPara="0" vert="horz" wrap="square" lIns="38100" tIns="25400" rIns="38100" bIns="25400" numCol="1" spcCol="1270" anchor="ctr" anchorCtr="0">
                          <a:noAutofit/>
                        </a:bodyPr>
                        <a:lstStyle>
                          <a:lvl1pPr>
                            <a:defRPr sz="2400" b="0"/>
                          </a:lvl1pPr>
                        </a:lstStyle>
                        <a:p>
                          <a:pPr algn="ctr"/>
                          <a:r>
                            <a:rPr lang="es-ES" sz="1600" dirty="0">
                              <a:solidFill>
                                <a:srgbClr val="FF0000"/>
                              </a:solidFill>
                            </a:rPr>
                            <a:t>Inadecuada percepción y comprensión de las emociones de los empleados del sector público que pertenecen al cantón Santa Cruz de la provincia de Galápagos</a:t>
                          </a:r>
                          <a:endParaRPr lang="es-EC" sz="1600" dirty="0">
                            <a:solidFill>
                              <a:srgbClr val="FF0000"/>
                            </a:solidFill>
                          </a:endParaRPr>
                        </a:p>
                      </p:txBody>
                    </p:sp>
                    <p:sp>
                      <p:nvSpPr>
                        <p:cNvPr id="50" name="Cuadro de texto 62">
                          <a:extLst>
                            <a:ext uri="{FF2B5EF4-FFF2-40B4-BE49-F238E27FC236}">
                              <a16:creationId xmlns:a16="http://schemas.microsoft.com/office/drawing/2014/main" id="{6B33E161-63FA-481E-AEBE-A30F6E551120}"/>
                            </a:ext>
                          </a:extLst>
                        </p:cNvPr>
                        <p:cNvSpPr txBox="1">
                          <a:spLocks noChangeArrowheads="1"/>
                        </p:cNvSpPr>
                        <p:nvPr/>
                      </p:nvSpPr>
                      <p:spPr bwMode="auto">
                        <a:xfrm>
                          <a:off x="-609878" y="2954588"/>
                          <a:ext cx="1977413" cy="347444"/>
                        </a:xfrm>
                        <a:prstGeom prst="rect">
                          <a:avLst/>
                        </a:prstGeom>
                        <a:noFill/>
                        <a:ln w="9525">
                          <a:noFill/>
                          <a:miter lim="800000"/>
                          <a:headEnd/>
                          <a:tailEnd/>
                        </a:ln>
                      </p:spPr>
                      <p:txBody>
                        <a:bodyPr rot="0" vert="horz" wrap="square" lIns="91440" tIns="45720" rIns="91440" bIns="45720" anchor="b" anchorCtr="0" upright="1">
                          <a:noAutofit/>
                        </a:bodyPr>
                        <a:lstStyle/>
                        <a:p>
                          <a:pPr algn="ctr"/>
                          <a:r>
                            <a:rPr lang="es-ES" sz="1400" b="1" dirty="0">
                              <a:solidFill>
                                <a:srgbClr val="0070C0"/>
                              </a:solidFill>
                              <a:latin typeface="Bahnschrift SemiBold Condensed" panose="020B0502040204020203" pitchFamily="34" charset="0"/>
                              <a:cs typeface="Times New Roman" panose="02020603050405020304" pitchFamily="18" charset="0"/>
                            </a:rPr>
                            <a:t>CAUSAS DIRECTAS</a:t>
                          </a:r>
                          <a:endParaRPr lang="es-EC" sz="1400" b="1" dirty="0">
                            <a:solidFill>
                              <a:srgbClr val="0070C0"/>
                            </a:solidFill>
                            <a:latin typeface="Bahnschrift SemiBold Condensed" panose="020B0502040204020203" pitchFamily="34" charset="0"/>
                            <a:cs typeface="Times New Roman" panose="02020603050405020304" pitchFamily="18" charset="0"/>
                          </a:endParaRPr>
                        </a:p>
                      </p:txBody>
                    </p:sp>
                  </p:grpSp>
                  <p:sp>
                    <p:nvSpPr>
                      <p:cNvPr id="43" name="Cuadro de texto 63">
                        <a:extLst>
                          <a:ext uri="{FF2B5EF4-FFF2-40B4-BE49-F238E27FC236}">
                            <a16:creationId xmlns:a16="http://schemas.microsoft.com/office/drawing/2014/main" id="{CC6F95BC-4C05-468D-9A9F-7AAA7414D6E6}"/>
                          </a:ext>
                        </a:extLst>
                      </p:cNvPr>
                      <p:cNvSpPr txBox="1">
                        <a:spLocks noChangeArrowheads="1"/>
                      </p:cNvSpPr>
                      <p:nvPr/>
                    </p:nvSpPr>
                    <p:spPr bwMode="auto">
                      <a:xfrm>
                        <a:off x="828675" y="914400"/>
                        <a:ext cx="1314450" cy="79057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a:r>
                          <a:rPr lang="es-ES" sz="140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rPr>
                          <a:t>Fracaso laboral</a:t>
                        </a:r>
                        <a:endParaRPr lang="es-EC" sz="1400" dirty="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4" name="Cuadro de texto 1472">
                        <a:extLst>
                          <a:ext uri="{FF2B5EF4-FFF2-40B4-BE49-F238E27FC236}">
                            <a16:creationId xmlns:a16="http://schemas.microsoft.com/office/drawing/2014/main" id="{A540842B-4465-4CCE-B84F-ADF9D07096C0}"/>
                          </a:ext>
                        </a:extLst>
                      </p:cNvPr>
                      <p:cNvSpPr txBox="1">
                        <a:spLocks noChangeArrowheads="1"/>
                      </p:cNvSpPr>
                      <p:nvPr/>
                    </p:nvSpPr>
                    <p:spPr bwMode="auto">
                      <a:xfrm>
                        <a:off x="2295525" y="914400"/>
                        <a:ext cx="1314450" cy="79057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a:r>
                          <a:rPr lang="es-ES" sz="1400" dirty="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rPr>
                          <a:t>Incumplimiento laboral</a:t>
                        </a:r>
                        <a:endParaRPr lang="es-EC" sz="1400" dirty="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5" name="Cuadro de texto 1473">
                        <a:extLst>
                          <a:ext uri="{FF2B5EF4-FFF2-40B4-BE49-F238E27FC236}">
                            <a16:creationId xmlns:a16="http://schemas.microsoft.com/office/drawing/2014/main" id="{A2F1856A-766C-4684-A539-0242354BA3C8}"/>
                          </a:ext>
                        </a:extLst>
                      </p:cNvPr>
                      <p:cNvSpPr txBox="1">
                        <a:spLocks noChangeArrowheads="1"/>
                      </p:cNvSpPr>
                      <p:nvPr/>
                    </p:nvSpPr>
                    <p:spPr bwMode="auto">
                      <a:xfrm>
                        <a:off x="3762375" y="914400"/>
                        <a:ext cx="1314450" cy="79057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a:r>
                          <a:rPr lang="es-ES" sz="140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rPr>
                          <a:t>Poca capacidad para trabajar en equipo</a:t>
                        </a:r>
                        <a:endParaRPr lang="es-EC" sz="1400" dirty="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6" name="Cuadro de texto 1474">
                        <a:extLst>
                          <a:ext uri="{FF2B5EF4-FFF2-40B4-BE49-F238E27FC236}">
                            <a16:creationId xmlns:a16="http://schemas.microsoft.com/office/drawing/2014/main" id="{E19ABB3D-20FE-497F-A874-C7491FEA16CA}"/>
                          </a:ext>
                        </a:extLst>
                      </p:cNvPr>
                      <p:cNvSpPr txBox="1">
                        <a:spLocks noChangeArrowheads="1"/>
                      </p:cNvSpPr>
                      <p:nvPr/>
                    </p:nvSpPr>
                    <p:spPr bwMode="auto">
                      <a:xfrm>
                        <a:off x="5229225" y="914400"/>
                        <a:ext cx="1314450" cy="79057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a:r>
                          <a:rPr lang="es-ES" sz="140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rPr>
                          <a:t>Desvinculación del lugar de trabajo</a:t>
                        </a:r>
                        <a:endParaRPr lang="es-EC" sz="1400" dirty="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nvGrpSpPr>
                    <p:cNvPr id="22" name="Grupo 21">
                      <a:extLst>
                        <a:ext uri="{FF2B5EF4-FFF2-40B4-BE49-F238E27FC236}">
                          <a16:creationId xmlns:a16="http://schemas.microsoft.com/office/drawing/2014/main" id="{F4006BAF-7A1A-4BB8-84DA-D0E39B7C7026}"/>
                        </a:ext>
                      </a:extLst>
                    </p:cNvPr>
                    <p:cNvGrpSpPr/>
                    <p:nvPr/>
                  </p:nvGrpSpPr>
                  <p:grpSpPr>
                    <a:xfrm>
                      <a:off x="828675" y="3352800"/>
                      <a:ext cx="5715000" cy="790575"/>
                      <a:chOff x="0" y="0"/>
                      <a:chExt cx="5715000" cy="790575"/>
                    </a:xfrm>
                  </p:grpSpPr>
                  <p:sp>
                    <p:nvSpPr>
                      <p:cNvPr id="38" name="Cuadro de texto 1476">
                        <a:extLst>
                          <a:ext uri="{FF2B5EF4-FFF2-40B4-BE49-F238E27FC236}">
                            <a16:creationId xmlns:a16="http://schemas.microsoft.com/office/drawing/2014/main" id="{95FDE914-2B09-4466-8BB4-51E9847A2FEC}"/>
                          </a:ext>
                        </a:extLst>
                      </p:cNvPr>
                      <p:cNvSpPr txBox="1">
                        <a:spLocks noChangeArrowheads="1"/>
                      </p:cNvSpPr>
                      <p:nvPr/>
                    </p:nvSpPr>
                    <p:spPr bwMode="auto">
                      <a:xfrm>
                        <a:off x="0" y="0"/>
                        <a:ext cx="1314450" cy="790575"/>
                      </a:xfrm>
                      <a:prstGeom prst="rect">
                        <a:avLst/>
                      </a:prstGeom>
                      <a:solidFill>
                        <a:schemeClr val="tx1">
                          <a:lumMod val="85000"/>
                          <a:lumOff val="15000"/>
                        </a:schemeClr>
                      </a:solidFill>
                      <a:ln w="9525">
                        <a:solidFill>
                          <a:srgbClr val="000000"/>
                        </a:solidFill>
                        <a:miter lim="800000"/>
                        <a:headEnd/>
                        <a:tailEnd/>
                      </a:ln>
                    </p:spPr>
                    <p:txBody>
                      <a:bodyPr rot="0" vert="horz" wrap="square" lIns="91440" tIns="45720" rIns="91440" bIns="45720" anchor="ctr" anchorCtr="0" upright="1">
                        <a:noAutofit/>
                      </a:bodyPr>
                      <a:lstStyle/>
                      <a:p>
                        <a:pPr algn="ctr"/>
                        <a:r>
                          <a:rPr lang="es-ES"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Falta de inteligencia emocional</a:t>
                        </a:r>
                        <a:endParaRPr lang="es-EC" sz="16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39" name="Cuadro de texto 1477">
                        <a:extLst>
                          <a:ext uri="{FF2B5EF4-FFF2-40B4-BE49-F238E27FC236}">
                            <a16:creationId xmlns:a16="http://schemas.microsoft.com/office/drawing/2014/main" id="{0AD0EC7B-8760-4329-9FD3-775405514C30}"/>
                          </a:ext>
                        </a:extLst>
                      </p:cNvPr>
                      <p:cNvSpPr txBox="1">
                        <a:spLocks noChangeArrowheads="1"/>
                      </p:cNvSpPr>
                      <p:nvPr/>
                    </p:nvSpPr>
                    <p:spPr bwMode="auto">
                      <a:xfrm>
                        <a:off x="1466850" y="0"/>
                        <a:ext cx="1314450" cy="79057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a:r>
                          <a:rPr lang="es-ES" sz="140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rPr>
                          <a:t>Dificultad en el manejo de conflictos</a:t>
                        </a:r>
                        <a:endParaRPr lang="es-EC" sz="1400" dirty="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0" name="Cuadro de texto 1478">
                        <a:extLst>
                          <a:ext uri="{FF2B5EF4-FFF2-40B4-BE49-F238E27FC236}">
                            <a16:creationId xmlns:a16="http://schemas.microsoft.com/office/drawing/2014/main" id="{83CD8869-3E6C-4F03-A35C-E05765C50B80}"/>
                          </a:ext>
                        </a:extLst>
                      </p:cNvPr>
                      <p:cNvSpPr txBox="1">
                        <a:spLocks noChangeArrowheads="1"/>
                      </p:cNvSpPr>
                      <p:nvPr/>
                    </p:nvSpPr>
                    <p:spPr bwMode="auto">
                      <a:xfrm>
                        <a:off x="2933700" y="0"/>
                        <a:ext cx="1314450" cy="79057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a:r>
                          <a:rPr lang="es-ES" sz="140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rPr>
                          <a:t>Falta de comunicación entre los miembros</a:t>
                        </a:r>
                        <a:endParaRPr lang="es-EC" sz="1400" dirty="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1" name="Cuadro de texto 1479">
                        <a:extLst>
                          <a:ext uri="{FF2B5EF4-FFF2-40B4-BE49-F238E27FC236}">
                            <a16:creationId xmlns:a16="http://schemas.microsoft.com/office/drawing/2014/main" id="{32FD887C-288D-4163-BD34-33FF2D318A7D}"/>
                          </a:ext>
                        </a:extLst>
                      </p:cNvPr>
                      <p:cNvSpPr txBox="1">
                        <a:spLocks noChangeArrowheads="1"/>
                      </p:cNvSpPr>
                      <p:nvPr/>
                    </p:nvSpPr>
                    <p:spPr bwMode="auto">
                      <a:xfrm>
                        <a:off x="4329036" y="0"/>
                        <a:ext cx="1385964" cy="790575"/>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algn="ctr"/>
                        <a:r>
                          <a:rPr lang="es-ES" sz="140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rPr>
                          <a:t>Exclusión y falta de empoderamiento</a:t>
                        </a:r>
                        <a:endParaRPr lang="es-EC" sz="1400" dirty="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endParaRPr>
                      </a:p>
                    </p:txBody>
                  </p:sp>
                </p:grpSp>
                <p:grpSp>
                  <p:nvGrpSpPr>
                    <p:cNvPr id="23" name="Grupo 22">
                      <a:extLst>
                        <a:ext uri="{FF2B5EF4-FFF2-40B4-BE49-F238E27FC236}">
                          <a16:creationId xmlns:a16="http://schemas.microsoft.com/office/drawing/2014/main" id="{6DC6DED3-A68A-4883-ABD0-20D8C4FF1064}"/>
                        </a:ext>
                      </a:extLst>
                    </p:cNvPr>
                    <p:cNvGrpSpPr/>
                    <p:nvPr/>
                  </p:nvGrpSpPr>
                  <p:grpSpPr>
                    <a:xfrm>
                      <a:off x="1514475" y="3181350"/>
                      <a:ext cx="4400550" cy="171450"/>
                      <a:chOff x="0" y="0"/>
                      <a:chExt cx="4400550" cy="171450"/>
                    </a:xfrm>
                  </p:grpSpPr>
                  <p:cxnSp>
                    <p:nvCxnSpPr>
                      <p:cNvPr id="34" name="Conector recto de flecha 33">
                        <a:extLst>
                          <a:ext uri="{FF2B5EF4-FFF2-40B4-BE49-F238E27FC236}">
                            <a16:creationId xmlns:a16="http://schemas.microsoft.com/office/drawing/2014/main" id="{D9C0F2A3-51C7-41B3-AE2C-85DAF23AEA1C}"/>
                          </a:ext>
                        </a:extLst>
                      </p:cNvPr>
                      <p:cNvCxnSpPr/>
                      <p:nvPr/>
                    </p:nvCxnSpPr>
                    <p:spPr>
                      <a:xfrm flipV="1">
                        <a:off x="0" y="0"/>
                        <a:ext cx="0" cy="1714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5" name="Conector recto de flecha 34">
                        <a:extLst>
                          <a:ext uri="{FF2B5EF4-FFF2-40B4-BE49-F238E27FC236}">
                            <a16:creationId xmlns:a16="http://schemas.microsoft.com/office/drawing/2014/main" id="{09A115FC-4168-48CF-80DC-48D0D3A4764F}"/>
                          </a:ext>
                        </a:extLst>
                      </p:cNvPr>
                      <p:cNvCxnSpPr/>
                      <p:nvPr/>
                    </p:nvCxnSpPr>
                    <p:spPr>
                      <a:xfrm flipV="1">
                        <a:off x="1495425" y="0"/>
                        <a:ext cx="0" cy="1714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6" name="Conector recto de flecha 35">
                        <a:extLst>
                          <a:ext uri="{FF2B5EF4-FFF2-40B4-BE49-F238E27FC236}">
                            <a16:creationId xmlns:a16="http://schemas.microsoft.com/office/drawing/2014/main" id="{47DB1F38-0E82-4FAF-BBBB-E1826F4AF38F}"/>
                          </a:ext>
                        </a:extLst>
                      </p:cNvPr>
                      <p:cNvCxnSpPr/>
                      <p:nvPr/>
                    </p:nvCxnSpPr>
                    <p:spPr>
                      <a:xfrm flipV="1">
                        <a:off x="2933700" y="0"/>
                        <a:ext cx="0" cy="1714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Conector recto de flecha 36">
                        <a:extLst>
                          <a:ext uri="{FF2B5EF4-FFF2-40B4-BE49-F238E27FC236}">
                            <a16:creationId xmlns:a16="http://schemas.microsoft.com/office/drawing/2014/main" id="{3BF44B77-33F2-438D-9011-12CDDFB113F6}"/>
                          </a:ext>
                        </a:extLst>
                      </p:cNvPr>
                      <p:cNvCxnSpPr/>
                      <p:nvPr/>
                    </p:nvCxnSpPr>
                    <p:spPr>
                      <a:xfrm flipV="1">
                        <a:off x="4400550" y="0"/>
                        <a:ext cx="0" cy="1714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nvGrpSpPr>
                    <p:cNvPr id="24" name="Grupo 23">
                      <a:extLst>
                        <a:ext uri="{FF2B5EF4-FFF2-40B4-BE49-F238E27FC236}">
                          <a16:creationId xmlns:a16="http://schemas.microsoft.com/office/drawing/2014/main" id="{4A4937FB-5079-4DAA-A4E9-5BACCF54D5CA}"/>
                        </a:ext>
                      </a:extLst>
                    </p:cNvPr>
                    <p:cNvGrpSpPr/>
                    <p:nvPr/>
                  </p:nvGrpSpPr>
                  <p:grpSpPr>
                    <a:xfrm>
                      <a:off x="1514475" y="1704975"/>
                      <a:ext cx="4400550" cy="171450"/>
                      <a:chOff x="0" y="0"/>
                      <a:chExt cx="4400550" cy="171450"/>
                    </a:xfrm>
                  </p:grpSpPr>
                  <p:cxnSp>
                    <p:nvCxnSpPr>
                      <p:cNvPr id="30" name="Conector recto de flecha 29">
                        <a:extLst>
                          <a:ext uri="{FF2B5EF4-FFF2-40B4-BE49-F238E27FC236}">
                            <a16:creationId xmlns:a16="http://schemas.microsoft.com/office/drawing/2014/main" id="{9A6870C6-26F4-4861-B51B-FB663E0DA546}"/>
                          </a:ext>
                        </a:extLst>
                      </p:cNvPr>
                      <p:cNvCxnSpPr/>
                      <p:nvPr/>
                    </p:nvCxnSpPr>
                    <p:spPr>
                      <a:xfrm flipV="1">
                        <a:off x="0" y="0"/>
                        <a:ext cx="0" cy="1714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Conector recto de flecha 30">
                        <a:extLst>
                          <a:ext uri="{FF2B5EF4-FFF2-40B4-BE49-F238E27FC236}">
                            <a16:creationId xmlns:a16="http://schemas.microsoft.com/office/drawing/2014/main" id="{0D79B919-A403-416C-BECF-24DF322E8724}"/>
                          </a:ext>
                        </a:extLst>
                      </p:cNvPr>
                      <p:cNvCxnSpPr/>
                      <p:nvPr/>
                    </p:nvCxnSpPr>
                    <p:spPr>
                      <a:xfrm flipV="1">
                        <a:off x="1495425" y="0"/>
                        <a:ext cx="0" cy="1714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Conector recto de flecha 31">
                        <a:extLst>
                          <a:ext uri="{FF2B5EF4-FFF2-40B4-BE49-F238E27FC236}">
                            <a16:creationId xmlns:a16="http://schemas.microsoft.com/office/drawing/2014/main" id="{8E275839-AF39-4F58-975B-966BB2C47581}"/>
                          </a:ext>
                        </a:extLst>
                      </p:cNvPr>
                      <p:cNvCxnSpPr/>
                      <p:nvPr/>
                    </p:nvCxnSpPr>
                    <p:spPr>
                      <a:xfrm flipV="1">
                        <a:off x="2933700" y="0"/>
                        <a:ext cx="0" cy="1714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Conector recto de flecha 32">
                        <a:extLst>
                          <a:ext uri="{FF2B5EF4-FFF2-40B4-BE49-F238E27FC236}">
                            <a16:creationId xmlns:a16="http://schemas.microsoft.com/office/drawing/2014/main" id="{68C9DCA3-05E0-488B-939B-F17D2366685A}"/>
                          </a:ext>
                        </a:extLst>
                      </p:cNvPr>
                      <p:cNvCxnSpPr/>
                      <p:nvPr/>
                    </p:nvCxnSpPr>
                    <p:spPr>
                      <a:xfrm flipV="1">
                        <a:off x="4400550" y="0"/>
                        <a:ext cx="0" cy="1714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nvGrpSpPr>
                    <p:cNvPr id="25" name="Grupo 24">
                      <a:extLst>
                        <a:ext uri="{FF2B5EF4-FFF2-40B4-BE49-F238E27FC236}">
                          <a16:creationId xmlns:a16="http://schemas.microsoft.com/office/drawing/2014/main" id="{5A4E1BF7-0D38-4F6D-B143-F20D7FFC2F82}"/>
                        </a:ext>
                      </a:extLst>
                    </p:cNvPr>
                    <p:cNvGrpSpPr/>
                    <p:nvPr/>
                  </p:nvGrpSpPr>
                  <p:grpSpPr>
                    <a:xfrm>
                      <a:off x="1514475" y="733425"/>
                      <a:ext cx="4400550" cy="171450"/>
                      <a:chOff x="0" y="0"/>
                      <a:chExt cx="4400550" cy="171450"/>
                    </a:xfrm>
                  </p:grpSpPr>
                  <p:cxnSp>
                    <p:nvCxnSpPr>
                      <p:cNvPr id="26" name="Conector recto de flecha 25">
                        <a:extLst>
                          <a:ext uri="{FF2B5EF4-FFF2-40B4-BE49-F238E27FC236}">
                            <a16:creationId xmlns:a16="http://schemas.microsoft.com/office/drawing/2014/main" id="{B5FD79A7-5B74-4B62-AC0D-0CBF9F6EBFB3}"/>
                          </a:ext>
                        </a:extLst>
                      </p:cNvPr>
                      <p:cNvCxnSpPr/>
                      <p:nvPr/>
                    </p:nvCxnSpPr>
                    <p:spPr>
                      <a:xfrm flipV="1">
                        <a:off x="0" y="0"/>
                        <a:ext cx="0" cy="1714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Conector recto de flecha 26">
                        <a:extLst>
                          <a:ext uri="{FF2B5EF4-FFF2-40B4-BE49-F238E27FC236}">
                            <a16:creationId xmlns:a16="http://schemas.microsoft.com/office/drawing/2014/main" id="{7103F78F-1BCF-42D1-86A1-92782BF4C616}"/>
                          </a:ext>
                        </a:extLst>
                      </p:cNvPr>
                      <p:cNvCxnSpPr/>
                      <p:nvPr/>
                    </p:nvCxnSpPr>
                    <p:spPr>
                      <a:xfrm flipV="1">
                        <a:off x="1495425" y="0"/>
                        <a:ext cx="0" cy="1714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Conector recto de flecha 27">
                        <a:extLst>
                          <a:ext uri="{FF2B5EF4-FFF2-40B4-BE49-F238E27FC236}">
                            <a16:creationId xmlns:a16="http://schemas.microsoft.com/office/drawing/2014/main" id="{1DEF53CF-1D69-4C69-9DAE-E33D6CDB60C3}"/>
                          </a:ext>
                        </a:extLst>
                      </p:cNvPr>
                      <p:cNvCxnSpPr/>
                      <p:nvPr/>
                    </p:nvCxnSpPr>
                    <p:spPr>
                      <a:xfrm flipV="1">
                        <a:off x="2933700" y="0"/>
                        <a:ext cx="0" cy="1714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Conector recto de flecha 28">
                        <a:extLst>
                          <a:ext uri="{FF2B5EF4-FFF2-40B4-BE49-F238E27FC236}">
                            <a16:creationId xmlns:a16="http://schemas.microsoft.com/office/drawing/2014/main" id="{63052ED1-E6D1-4495-8BDB-22C96049A33C}"/>
                          </a:ext>
                        </a:extLst>
                      </p:cNvPr>
                      <p:cNvCxnSpPr/>
                      <p:nvPr/>
                    </p:nvCxnSpPr>
                    <p:spPr>
                      <a:xfrm flipV="1">
                        <a:off x="4400550" y="0"/>
                        <a:ext cx="0" cy="1714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cxnSp>
                <p:nvCxnSpPr>
                  <p:cNvPr id="18" name="Conector recto 17">
                    <a:extLst>
                      <a:ext uri="{FF2B5EF4-FFF2-40B4-BE49-F238E27FC236}">
                        <a16:creationId xmlns:a16="http://schemas.microsoft.com/office/drawing/2014/main" id="{1D9A9FB6-61C8-4C26-9F17-5561A7569970}"/>
                      </a:ext>
                    </a:extLst>
                  </p:cNvPr>
                  <p:cNvCxnSpPr/>
                  <p:nvPr/>
                </p:nvCxnSpPr>
                <p:spPr>
                  <a:xfrm>
                    <a:off x="1514475" y="3181350"/>
                    <a:ext cx="4400550" cy="0"/>
                  </a:xfrm>
                  <a:prstGeom prst="line">
                    <a:avLst/>
                  </a:prstGeom>
                </p:spPr>
                <p:style>
                  <a:lnRef idx="1">
                    <a:schemeClr val="dk1"/>
                  </a:lnRef>
                  <a:fillRef idx="0">
                    <a:schemeClr val="dk1"/>
                  </a:fillRef>
                  <a:effectRef idx="0">
                    <a:schemeClr val="dk1"/>
                  </a:effectRef>
                  <a:fontRef idx="minor">
                    <a:schemeClr val="tx1"/>
                  </a:fontRef>
                </p:style>
              </p:cxnSp>
              <p:cxnSp>
                <p:nvCxnSpPr>
                  <p:cNvPr id="19" name="Conector recto 18">
                    <a:extLst>
                      <a:ext uri="{FF2B5EF4-FFF2-40B4-BE49-F238E27FC236}">
                        <a16:creationId xmlns:a16="http://schemas.microsoft.com/office/drawing/2014/main" id="{6008BD04-5267-4D36-AE2F-9B743FA8F3C2}"/>
                      </a:ext>
                    </a:extLst>
                  </p:cNvPr>
                  <p:cNvCxnSpPr/>
                  <p:nvPr/>
                </p:nvCxnSpPr>
                <p:spPr>
                  <a:xfrm>
                    <a:off x="1514475" y="1876425"/>
                    <a:ext cx="4400550" cy="0"/>
                  </a:xfrm>
                  <a:prstGeom prst="line">
                    <a:avLst/>
                  </a:prstGeom>
                </p:spPr>
                <p:style>
                  <a:lnRef idx="1">
                    <a:schemeClr val="dk1"/>
                  </a:lnRef>
                  <a:fillRef idx="0">
                    <a:schemeClr val="dk1"/>
                  </a:fillRef>
                  <a:effectRef idx="0">
                    <a:schemeClr val="dk1"/>
                  </a:effectRef>
                  <a:fontRef idx="minor">
                    <a:schemeClr val="tx1"/>
                  </a:fontRef>
                </p:style>
              </p:cxnSp>
              <p:cxnSp>
                <p:nvCxnSpPr>
                  <p:cNvPr id="20" name="Conector recto 19">
                    <a:extLst>
                      <a:ext uri="{FF2B5EF4-FFF2-40B4-BE49-F238E27FC236}">
                        <a16:creationId xmlns:a16="http://schemas.microsoft.com/office/drawing/2014/main" id="{A568EAC8-8183-485B-A4C6-AE9092449259}"/>
                      </a:ext>
                    </a:extLst>
                  </p:cNvPr>
                  <p:cNvCxnSpPr/>
                  <p:nvPr/>
                </p:nvCxnSpPr>
                <p:spPr>
                  <a:xfrm>
                    <a:off x="1514475" y="742950"/>
                    <a:ext cx="4400550" cy="0"/>
                  </a:xfrm>
                  <a:prstGeom prst="line">
                    <a:avLst/>
                  </a:prstGeom>
                </p:spPr>
                <p:style>
                  <a:lnRef idx="1">
                    <a:schemeClr val="dk1"/>
                  </a:lnRef>
                  <a:fillRef idx="0">
                    <a:schemeClr val="dk1"/>
                  </a:fillRef>
                  <a:effectRef idx="0">
                    <a:schemeClr val="dk1"/>
                  </a:effectRef>
                  <a:fontRef idx="minor">
                    <a:schemeClr val="tx1"/>
                  </a:fontRef>
                </p:style>
              </p:cxnSp>
            </p:grpSp>
            <p:cxnSp>
              <p:nvCxnSpPr>
                <p:cNvPr id="16" name="Conector recto 15">
                  <a:extLst>
                    <a:ext uri="{FF2B5EF4-FFF2-40B4-BE49-F238E27FC236}">
                      <a16:creationId xmlns:a16="http://schemas.microsoft.com/office/drawing/2014/main" id="{CE458A7A-F7C0-49BF-A6E5-A31B48F4B279}"/>
                    </a:ext>
                  </a:extLst>
                </p:cNvPr>
                <p:cNvCxnSpPr/>
                <p:nvPr/>
              </p:nvCxnSpPr>
              <p:spPr>
                <a:xfrm>
                  <a:off x="3762375" y="1876425"/>
                  <a:ext cx="0" cy="342900"/>
                </a:xfrm>
                <a:prstGeom prst="line">
                  <a:avLst/>
                </a:prstGeom>
              </p:spPr>
              <p:style>
                <a:lnRef idx="1">
                  <a:schemeClr val="dk1"/>
                </a:lnRef>
                <a:fillRef idx="0">
                  <a:schemeClr val="dk1"/>
                </a:fillRef>
                <a:effectRef idx="0">
                  <a:schemeClr val="dk1"/>
                </a:effectRef>
                <a:fontRef idx="minor">
                  <a:schemeClr val="tx1"/>
                </a:fontRef>
              </p:style>
            </p:cxnSp>
          </p:grpSp>
          <p:cxnSp>
            <p:nvCxnSpPr>
              <p:cNvPr id="14" name="Conector recto de flecha 13">
                <a:extLst>
                  <a:ext uri="{FF2B5EF4-FFF2-40B4-BE49-F238E27FC236}">
                    <a16:creationId xmlns:a16="http://schemas.microsoft.com/office/drawing/2014/main" id="{81C50AD2-C9A6-491E-89A5-3707290BAA9D}"/>
                  </a:ext>
                </a:extLst>
              </p:cNvPr>
              <p:cNvCxnSpPr/>
              <p:nvPr/>
            </p:nvCxnSpPr>
            <p:spPr>
              <a:xfrm flipV="1">
                <a:off x="3762375" y="2962275"/>
                <a:ext cx="0" cy="2190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cxnSp>
          <p:nvCxnSpPr>
            <p:cNvPr id="12" name="Conector recto de flecha 11">
              <a:extLst>
                <a:ext uri="{FF2B5EF4-FFF2-40B4-BE49-F238E27FC236}">
                  <a16:creationId xmlns:a16="http://schemas.microsoft.com/office/drawing/2014/main" id="{97CAB0EA-6C27-4C38-BE5F-C2784D8A1ADE}"/>
                </a:ext>
              </a:extLst>
            </p:cNvPr>
            <p:cNvCxnSpPr/>
            <p:nvPr/>
          </p:nvCxnSpPr>
          <p:spPr>
            <a:xfrm flipV="1">
              <a:off x="3762375" y="485775"/>
              <a:ext cx="0" cy="2609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2" name="Cuadro de texto 62">
            <a:extLst>
              <a:ext uri="{FF2B5EF4-FFF2-40B4-BE49-F238E27FC236}">
                <a16:creationId xmlns:a16="http://schemas.microsoft.com/office/drawing/2014/main" id="{4113B731-D4D8-4C76-A838-C601F2A8A847}"/>
              </a:ext>
            </a:extLst>
          </p:cNvPr>
          <p:cNvSpPr txBox="1">
            <a:spLocks noChangeArrowheads="1"/>
          </p:cNvSpPr>
          <p:nvPr/>
        </p:nvSpPr>
        <p:spPr bwMode="auto">
          <a:xfrm>
            <a:off x="-251991" y="1380609"/>
            <a:ext cx="1991480" cy="414469"/>
          </a:xfrm>
          <a:prstGeom prst="rect">
            <a:avLst/>
          </a:prstGeom>
          <a:noFill/>
          <a:ln w="9525">
            <a:noFill/>
            <a:miter lim="800000"/>
            <a:headEnd/>
            <a:tailEnd/>
          </a:ln>
        </p:spPr>
        <p:txBody>
          <a:bodyPr rot="0" vert="horz" wrap="square" lIns="91440" tIns="45720" rIns="91440" bIns="45720" anchor="b" anchorCtr="0" upright="1">
            <a:noAutofit/>
          </a:bodyPr>
          <a:lstStyle>
            <a:defPPr>
              <a:defRPr lang="es-ES"/>
            </a:defPPr>
            <a:lvl1pPr algn="ctr">
              <a:defRPr sz="1400" b="1">
                <a:solidFill>
                  <a:srgbClr val="0070C0"/>
                </a:solidFill>
                <a:latin typeface="Bahnschrift SemiBold Condensed" panose="020B0502040204020203" pitchFamily="34" charset="0"/>
                <a:cs typeface="Times New Roman" panose="02020603050405020304" pitchFamily="18" charset="0"/>
              </a:defRPr>
            </a:lvl1pPr>
          </a:lstStyle>
          <a:p>
            <a:r>
              <a:rPr lang="es-ES" dirty="0"/>
              <a:t>EFECTOS DIRECTOS</a:t>
            </a:r>
            <a:endParaRPr lang="es-EC" dirty="0"/>
          </a:p>
        </p:txBody>
      </p:sp>
      <p:sp>
        <p:nvSpPr>
          <p:cNvPr id="3" name="Cuadro de texto 62">
            <a:extLst>
              <a:ext uri="{FF2B5EF4-FFF2-40B4-BE49-F238E27FC236}">
                <a16:creationId xmlns:a16="http://schemas.microsoft.com/office/drawing/2014/main" id="{F2588A98-BC7B-4E08-BD96-A94BB32102FF}"/>
              </a:ext>
            </a:extLst>
          </p:cNvPr>
          <p:cNvSpPr txBox="1">
            <a:spLocks noChangeArrowheads="1"/>
          </p:cNvSpPr>
          <p:nvPr/>
        </p:nvSpPr>
        <p:spPr bwMode="auto">
          <a:xfrm>
            <a:off x="7408848" y="3530969"/>
            <a:ext cx="1991480" cy="414469"/>
          </a:xfrm>
          <a:prstGeom prst="rect">
            <a:avLst/>
          </a:prstGeom>
          <a:noFill/>
          <a:ln w="9525">
            <a:noFill/>
            <a:miter lim="800000"/>
            <a:headEnd/>
            <a:tailEnd/>
          </a:ln>
        </p:spPr>
        <p:txBody>
          <a:bodyPr rot="0" vert="horz" wrap="square" lIns="91440" tIns="45720" rIns="91440" bIns="45720" anchor="b" anchorCtr="0" upright="1">
            <a:noAutofit/>
          </a:bodyPr>
          <a:lstStyle>
            <a:defPPr>
              <a:defRPr lang="es-ES"/>
            </a:defPPr>
            <a:lvl1pPr algn="ctr">
              <a:defRPr sz="1400" b="1">
                <a:solidFill>
                  <a:srgbClr val="0070C0"/>
                </a:solidFill>
                <a:latin typeface="Bahnschrift SemiBold Condensed" panose="020B0502040204020203" pitchFamily="34" charset="0"/>
                <a:cs typeface="Times New Roman" panose="02020603050405020304" pitchFamily="18" charset="0"/>
              </a:defRPr>
            </a:lvl1pPr>
          </a:lstStyle>
          <a:p>
            <a:r>
              <a:rPr lang="es-ES" dirty="0">
                <a:solidFill>
                  <a:srgbClr val="C00000"/>
                </a:solidFill>
              </a:rPr>
              <a:t>PROBLEMA CENTRAL</a:t>
            </a:r>
            <a:endParaRPr lang="es-EC" dirty="0">
              <a:solidFill>
                <a:srgbClr val="C00000"/>
              </a:solidFill>
            </a:endParaRPr>
          </a:p>
        </p:txBody>
      </p:sp>
      <p:sp>
        <p:nvSpPr>
          <p:cNvPr id="4" name="Cuadro de texto 62">
            <a:extLst>
              <a:ext uri="{FF2B5EF4-FFF2-40B4-BE49-F238E27FC236}">
                <a16:creationId xmlns:a16="http://schemas.microsoft.com/office/drawing/2014/main" id="{9F581185-5D9E-4D97-83D5-C4E494116738}"/>
              </a:ext>
            </a:extLst>
          </p:cNvPr>
          <p:cNvSpPr txBox="1">
            <a:spLocks noChangeArrowheads="1"/>
          </p:cNvSpPr>
          <p:nvPr/>
        </p:nvSpPr>
        <p:spPr bwMode="auto">
          <a:xfrm>
            <a:off x="7179651" y="820203"/>
            <a:ext cx="1991480" cy="414469"/>
          </a:xfrm>
          <a:prstGeom prst="rect">
            <a:avLst/>
          </a:prstGeom>
          <a:noFill/>
          <a:ln w="9525">
            <a:noFill/>
            <a:miter lim="800000"/>
            <a:headEnd/>
            <a:tailEnd/>
          </a:ln>
        </p:spPr>
        <p:txBody>
          <a:bodyPr rot="0" vert="horz" wrap="square" lIns="91440" tIns="45720" rIns="91440" bIns="45720" anchor="b" anchorCtr="0" upright="1">
            <a:noAutofit/>
          </a:bodyPr>
          <a:lstStyle>
            <a:defPPr>
              <a:defRPr lang="es-ES"/>
            </a:defPPr>
            <a:lvl1pPr algn="ctr">
              <a:defRPr sz="1400" b="1">
                <a:solidFill>
                  <a:srgbClr val="C00000"/>
                </a:solidFill>
                <a:latin typeface="Bahnschrift SemiBold Condensed" panose="020B0502040204020203" pitchFamily="34" charset="0"/>
                <a:cs typeface="Times New Roman" panose="02020603050405020304" pitchFamily="18" charset="0"/>
              </a:defRPr>
            </a:lvl1pPr>
          </a:lstStyle>
          <a:p>
            <a:r>
              <a:rPr lang="es-ES" dirty="0"/>
              <a:t>EFECTO FINAL</a:t>
            </a:r>
            <a:endParaRPr lang="es-EC" dirty="0"/>
          </a:p>
        </p:txBody>
      </p:sp>
    </p:spTree>
    <p:extLst>
      <p:ext uri="{BB962C8B-B14F-4D97-AF65-F5344CB8AC3E}">
        <p14:creationId xmlns:p14="http://schemas.microsoft.com/office/powerpoint/2010/main" val="3442362378"/>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1A90E0AD-0CDD-4BB7-8E40-63B4FEE0BC69}"/>
              </a:ext>
            </a:extLst>
          </p:cNvPr>
          <p:cNvSpPr txBox="1">
            <a:spLocks/>
          </p:cNvSpPr>
          <p:nvPr/>
        </p:nvSpPr>
        <p:spPr bwMode="auto">
          <a:xfrm>
            <a:off x="3981637" y="25460"/>
            <a:ext cx="1822935" cy="523220"/>
          </a:xfrm>
          <a:prstGeom prst="rect">
            <a:avLst/>
          </a:prstGeom>
          <a:noFill/>
        </p:spPr>
        <p:txBody>
          <a:bodyPr wrap="none" lIns="91440" tIns="45720" rIns="91440" bIns="45720">
            <a:spAutoFit/>
          </a:bodyPr>
          <a:lstStyle>
            <a:defPPr>
              <a:defRPr lang="es-ES"/>
            </a:defPPr>
            <a:lvl1pPr algn="ctr" eaLnBrk="0" fontAlgn="base" hangingPunct="0">
              <a:spcBef>
                <a:spcPct val="0"/>
              </a:spcBef>
              <a:spcAft>
                <a:spcPct val="0"/>
              </a:spcAft>
              <a:defRPr sz="2800" b="1" i="0">
                <a:ln w="9525">
                  <a:solidFill>
                    <a:srgbClr val="00733E"/>
                  </a:solidFill>
                  <a:prstDash val="solid"/>
                </a:ln>
                <a:solidFill>
                  <a:srgbClr val="009600"/>
                </a:solidFill>
                <a:effectLst/>
                <a:latin typeface="Helvetica" panose="020B0604020202020204" pitchFamily="34" charset="0"/>
                <a:ea typeface="+mj-ea"/>
                <a:cs typeface="Helvetica" panose="020B0604020202020204" pitchFamily="34" charset="0"/>
              </a:defRPr>
            </a:lvl1pPr>
            <a:lvl2pPr algn="r"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r>
              <a:rPr lang="es-EC" dirty="0"/>
              <a:t>Objetivos</a:t>
            </a:r>
          </a:p>
        </p:txBody>
      </p:sp>
      <p:sp>
        <p:nvSpPr>
          <p:cNvPr id="2" name="Rectangle 1">
            <a:extLst>
              <a:ext uri="{FF2B5EF4-FFF2-40B4-BE49-F238E27FC236}">
                <a16:creationId xmlns:a16="http://schemas.microsoft.com/office/drawing/2014/main" id="{E06D94DE-4A28-4D6F-A9C3-9EADEE787D39}"/>
              </a:ext>
            </a:extLst>
          </p:cNvPr>
          <p:cNvSpPr/>
          <p:nvPr/>
        </p:nvSpPr>
        <p:spPr>
          <a:xfrm>
            <a:off x="1632505" y="690466"/>
            <a:ext cx="7187968" cy="1245693"/>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just">
              <a:defRPr/>
            </a:pPr>
            <a:r>
              <a:rPr lang="es-ES" sz="1600" dirty="0">
                <a:solidFill>
                  <a:schemeClr val="tx1"/>
                </a:solidFill>
              </a:rPr>
              <a:t>Evaluar la incidencia de la inteligencia emocional mediante la identificación de factores que impacten en el compromiso organizacional entre los empleados del sector público del cantón Santa Cruz, para proponer estrategias que aporten a la sustentabilidad de la organización. </a:t>
            </a:r>
            <a:endParaRPr kumimoji="0" lang="en-US" sz="16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 name="Rectangle 16">
            <a:extLst>
              <a:ext uri="{FF2B5EF4-FFF2-40B4-BE49-F238E27FC236}">
                <a16:creationId xmlns:a16="http://schemas.microsoft.com/office/drawing/2014/main" id="{5D9FFCDC-21AE-4585-ABF3-B2E3CCC66EFF}"/>
              </a:ext>
            </a:extLst>
          </p:cNvPr>
          <p:cNvSpPr/>
          <p:nvPr/>
        </p:nvSpPr>
        <p:spPr>
          <a:xfrm>
            <a:off x="1649456" y="2108873"/>
            <a:ext cx="7154509" cy="816071"/>
          </a:xfrm>
          <a:prstGeom prst="rect">
            <a:avLst/>
          </a:prstGeom>
          <a:solidFill>
            <a:srgbClr val="FFFFFF">
              <a:lumMod val="95000"/>
            </a:srgbClr>
          </a:solidFill>
          <a:ln w="9525" cap="flat" cmpd="sng" algn="ctr">
            <a:solidFill>
              <a:schemeClr val="accent2">
                <a:lumMod val="60000"/>
                <a:lumOff val="40000"/>
              </a:schemeClr>
            </a:solidFill>
            <a:prstDash val="solid"/>
          </a:ln>
          <a:effectLst/>
          <a:scene3d>
            <a:camera prst="orthographicFront"/>
            <a:lightRig rig="chilly" dir="t"/>
          </a:scene3d>
          <a:sp3d z="-12700" extrusionH="1700" prstMaterial="dkEdge">
            <a:bevelT w="25400" h="6350" prst="softRound"/>
            <a:bevelB w="0" h="0" prst="convex"/>
          </a:sp3d>
        </p:spPr>
        <p:txBody>
          <a:bodyPr spcFirstLastPara="0" vert="horz" wrap="square" lIns="30480" tIns="20320" rIns="30480" bIns="20320" numCol="1" spcCol="1270" anchor="ctr" anchorCtr="0">
            <a:noAutofit/>
          </a:bodyPr>
          <a:lstStyle/>
          <a:p>
            <a:pPr algn="ctr" defTabSz="711200">
              <a:lnSpc>
                <a:spcPct val="90000"/>
              </a:lnSpc>
              <a:spcBef>
                <a:spcPct val="0"/>
              </a:spcBef>
              <a:spcAft>
                <a:spcPct val="35000"/>
              </a:spcAft>
            </a:pPr>
            <a:endParaRPr lang="en-US" sz="1600" dirty="0">
              <a:solidFill>
                <a:srgbClr val="000000">
                  <a:hueOff val="0"/>
                  <a:satOff val="0"/>
                  <a:lumOff val="0"/>
                  <a:alphaOff val="0"/>
                </a:srgbClr>
              </a:solidFill>
              <a:latin typeface="Arial"/>
              <a:cs typeface="Times New Roman" panose="02020603050405020304" pitchFamily="18" charset="0"/>
            </a:endParaRPr>
          </a:p>
        </p:txBody>
      </p:sp>
      <p:sp>
        <p:nvSpPr>
          <p:cNvPr id="4" name="Rectangle 17">
            <a:extLst>
              <a:ext uri="{FF2B5EF4-FFF2-40B4-BE49-F238E27FC236}">
                <a16:creationId xmlns:a16="http://schemas.microsoft.com/office/drawing/2014/main" id="{39C73BAD-B1A5-4EF0-9892-50C2924E932B}"/>
              </a:ext>
            </a:extLst>
          </p:cNvPr>
          <p:cNvSpPr/>
          <p:nvPr/>
        </p:nvSpPr>
        <p:spPr>
          <a:xfrm>
            <a:off x="1653315" y="3007875"/>
            <a:ext cx="7163802" cy="816071"/>
          </a:xfrm>
          <a:prstGeom prst="rect">
            <a:avLst/>
          </a:prstGeom>
          <a:solidFill>
            <a:srgbClr val="FFFFFF">
              <a:lumMod val="95000"/>
            </a:srgbClr>
          </a:solidFill>
          <a:ln w="9525" cap="flat" cmpd="sng" algn="ctr">
            <a:solidFill>
              <a:srgbClr val="FFC000"/>
            </a:solidFill>
            <a:prstDash val="solid"/>
          </a:ln>
          <a:effectLst/>
          <a:scene3d>
            <a:camera prst="orthographicFront"/>
            <a:lightRig rig="chilly" dir="t"/>
          </a:scene3d>
          <a:sp3d z="-12700" extrusionH="1700" prstMaterial="dkEdge">
            <a:bevelT w="25400" h="6350" prst="softRound"/>
            <a:bevelB w="0" h="0" prst="convex"/>
          </a:sp3d>
        </p:spPr>
        <p:txBody>
          <a:bodyPr spcFirstLastPara="0" vert="horz" wrap="square" lIns="30480" tIns="20320" rIns="30480" bIns="20320" numCol="1" spcCol="1270" anchor="ctr" anchorCtr="0">
            <a:noAutofit/>
          </a:bodyPr>
          <a:lstStyle/>
          <a:p>
            <a:pPr algn="ctr" defTabSz="711200">
              <a:lnSpc>
                <a:spcPct val="90000"/>
              </a:lnSpc>
              <a:spcBef>
                <a:spcPct val="0"/>
              </a:spcBef>
              <a:spcAft>
                <a:spcPct val="35000"/>
              </a:spcAft>
            </a:pPr>
            <a:endParaRPr lang="en-US" sz="1600" dirty="0">
              <a:solidFill>
                <a:srgbClr val="000000">
                  <a:hueOff val="0"/>
                  <a:satOff val="0"/>
                  <a:lumOff val="0"/>
                  <a:alphaOff val="0"/>
                </a:srgbClr>
              </a:solidFill>
              <a:latin typeface="Arial"/>
              <a:cs typeface="Times New Roman" panose="02020603050405020304" pitchFamily="18" charset="0"/>
            </a:endParaRPr>
          </a:p>
        </p:txBody>
      </p:sp>
      <p:sp>
        <p:nvSpPr>
          <p:cNvPr id="5" name="Rectangle 18">
            <a:extLst>
              <a:ext uri="{FF2B5EF4-FFF2-40B4-BE49-F238E27FC236}">
                <a16:creationId xmlns:a16="http://schemas.microsoft.com/office/drawing/2014/main" id="{1A4A2DAC-165D-4709-93CC-8A2FBC3D965E}"/>
              </a:ext>
            </a:extLst>
          </p:cNvPr>
          <p:cNvSpPr/>
          <p:nvPr/>
        </p:nvSpPr>
        <p:spPr>
          <a:xfrm>
            <a:off x="1653315" y="3906877"/>
            <a:ext cx="7163802" cy="816071"/>
          </a:xfrm>
          <a:prstGeom prst="rect">
            <a:avLst/>
          </a:prstGeom>
          <a:solidFill>
            <a:srgbClr val="FFFFFF">
              <a:lumMod val="95000"/>
            </a:srgbClr>
          </a:solidFill>
          <a:ln w="9525" cap="flat" cmpd="sng" algn="ctr">
            <a:solidFill>
              <a:srgbClr val="0070C0"/>
            </a:solidFill>
            <a:prstDash val="solid"/>
          </a:ln>
          <a:effectLst/>
          <a:scene3d>
            <a:camera prst="orthographicFront"/>
            <a:lightRig rig="chilly" dir="t"/>
          </a:scene3d>
          <a:sp3d z="-12700" extrusionH="1700" prstMaterial="dkEdge">
            <a:bevelT w="25400" h="6350" prst="softRound"/>
            <a:bevelB w="0" h="0" prst="convex"/>
          </a:sp3d>
        </p:spPr>
        <p:txBody>
          <a:bodyPr spcFirstLastPara="0" vert="horz" wrap="square" lIns="30480" tIns="20320" rIns="30480" bIns="20320" numCol="1" spcCol="1270" anchor="ctr" anchorCtr="0">
            <a:noAutofit/>
          </a:bodyPr>
          <a:lstStyle/>
          <a:p>
            <a:pPr algn="ctr" defTabSz="711200">
              <a:lnSpc>
                <a:spcPct val="90000"/>
              </a:lnSpc>
              <a:spcBef>
                <a:spcPct val="0"/>
              </a:spcBef>
              <a:spcAft>
                <a:spcPct val="35000"/>
              </a:spcAft>
            </a:pPr>
            <a:endParaRPr lang="en-US" sz="1600" dirty="0">
              <a:solidFill>
                <a:srgbClr val="000000">
                  <a:hueOff val="0"/>
                  <a:satOff val="0"/>
                  <a:lumOff val="0"/>
                  <a:alphaOff val="0"/>
                </a:srgbClr>
              </a:solidFill>
              <a:latin typeface="Arial"/>
              <a:cs typeface="Times New Roman" panose="02020603050405020304" pitchFamily="18" charset="0"/>
            </a:endParaRPr>
          </a:p>
        </p:txBody>
      </p:sp>
      <p:sp>
        <p:nvSpPr>
          <p:cNvPr id="7" name="Rectangle 18">
            <a:extLst>
              <a:ext uri="{FF2B5EF4-FFF2-40B4-BE49-F238E27FC236}">
                <a16:creationId xmlns:a16="http://schemas.microsoft.com/office/drawing/2014/main" id="{CCDD4E5A-5C43-4F93-AC74-E37C66110005}"/>
              </a:ext>
            </a:extLst>
          </p:cNvPr>
          <p:cNvSpPr/>
          <p:nvPr/>
        </p:nvSpPr>
        <p:spPr>
          <a:xfrm>
            <a:off x="1656257" y="4824414"/>
            <a:ext cx="7163802" cy="816071"/>
          </a:xfrm>
          <a:prstGeom prst="rect">
            <a:avLst/>
          </a:prstGeom>
          <a:solidFill>
            <a:srgbClr val="FFFFFF">
              <a:lumMod val="95000"/>
            </a:srgbClr>
          </a:solidFill>
          <a:ln w="9525" cap="flat" cmpd="sng" algn="ctr">
            <a:solidFill>
              <a:srgbClr val="00B050"/>
            </a:solidFill>
            <a:prstDash val="solid"/>
          </a:ln>
          <a:effectLst/>
          <a:scene3d>
            <a:camera prst="orthographicFront"/>
            <a:lightRig rig="chilly" dir="t"/>
          </a:scene3d>
          <a:sp3d z="-12700" extrusionH="1700" prstMaterial="dkEdge">
            <a:bevelT w="25400" h="6350" prst="softRound"/>
            <a:bevelB w="0" h="0" prst="convex"/>
          </a:sp3d>
        </p:spPr>
        <p:txBody>
          <a:bodyPr spcFirstLastPara="0" vert="horz" wrap="square" lIns="30480" tIns="20320" rIns="30480" bIns="20320" numCol="1" spcCol="1270" anchor="ctr" anchorCtr="0">
            <a:noAutofit/>
          </a:bodyPr>
          <a:lstStyle/>
          <a:p>
            <a:pPr algn="ctr" defTabSz="711200">
              <a:lnSpc>
                <a:spcPct val="90000"/>
              </a:lnSpc>
              <a:spcBef>
                <a:spcPct val="0"/>
              </a:spcBef>
              <a:spcAft>
                <a:spcPct val="35000"/>
              </a:spcAft>
            </a:pPr>
            <a:endParaRPr lang="es-EC" sz="1600" dirty="0">
              <a:solidFill>
                <a:srgbClr val="000000">
                  <a:hueOff val="0"/>
                  <a:satOff val="0"/>
                  <a:lumOff val="0"/>
                  <a:alphaOff val="0"/>
                </a:srgbClr>
              </a:solidFill>
              <a:latin typeface="Arial"/>
              <a:cs typeface="Times New Roman" panose="02020603050405020304" pitchFamily="18" charset="0"/>
            </a:endParaRPr>
          </a:p>
        </p:txBody>
      </p:sp>
      <p:sp>
        <p:nvSpPr>
          <p:cNvPr id="9" name="TextBox 19">
            <a:extLst>
              <a:ext uri="{FF2B5EF4-FFF2-40B4-BE49-F238E27FC236}">
                <a16:creationId xmlns:a16="http://schemas.microsoft.com/office/drawing/2014/main" id="{EC53E8BB-14CA-4E6F-AFEB-DB3831A94EC6}"/>
              </a:ext>
            </a:extLst>
          </p:cNvPr>
          <p:cNvSpPr txBox="1"/>
          <p:nvPr/>
        </p:nvSpPr>
        <p:spPr>
          <a:xfrm>
            <a:off x="-252537" y="897813"/>
            <a:ext cx="2050565"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2400" b="1" dirty="0">
                <a:latin typeface="Times New Roman" panose="02020603050405020304" pitchFamily="18" charset="0"/>
                <a:cs typeface="Times New Roman" panose="02020603050405020304" pitchFamily="18" charset="0"/>
              </a:rPr>
              <a:t>Objetivo General</a:t>
            </a:r>
            <a:endParaRPr kumimoji="0" lang="en-GB" sz="2400" b="1" i="0" u="none" strike="noStrike" kern="1200" cap="none" spc="0" normalizeH="0" baseline="0" noProof="0" dirty="0">
              <a:ln>
                <a:noFill/>
              </a:ln>
              <a:effectLst/>
              <a:uLnTx/>
              <a:uFillTx/>
              <a:latin typeface="Times New Roman" panose="02020603050405020304" pitchFamily="18" charset="0"/>
              <a:ea typeface="Noto Sans" panose="020B0502040504020204" pitchFamily="34"/>
              <a:cs typeface="Times New Roman" panose="02020603050405020304" pitchFamily="18" charset="0"/>
            </a:endParaRPr>
          </a:p>
        </p:txBody>
      </p:sp>
      <p:sp>
        <p:nvSpPr>
          <p:cNvPr id="10" name="TextBox 19">
            <a:extLst>
              <a:ext uri="{FF2B5EF4-FFF2-40B4-BE49-F238E27FC236}">
                <a16:creationId xmlns:a16="http://schemas.microsoft.com/office/drawing/2014/main" id="{993E41AA-929F-4A8C-951D-96F46BA83E85}"/>
              </a:ext>
            </a:extLst>
          </p:cNvPr>
          <p:cNvSpPr txBox="1"/>
          <p:nvPr/>
        </p:nvSpPr>
        <p:spPr>
          <a:xfrm>
            <a:off x="-252536" y="3449913"/>
            <a:ext cx="2050565"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2400" b="1" dirty="0">
                <a:latin typeface="Times New Roman" panose="02020603050405020304" pitchFamily="18" charset="0"/>
                <a:cs typeface="Times New Roman" panose="02020603050405020304" pitchFamily="18" charset="0"/>
              </a:rPr>
              <a:t>Objetivo Específicos</a:t>
            </a:r>
            <a:endParaRPr kumimoji="0" lang="en-GB" sz="2400" b="1" i="0" u="none" strike="noStrike" kern="1200" cap="none" spc="0" normalizeH="0" baseline="0" noProof="0" dirty="0">
              <a:ln>
                <a:noFill/>
              </a:ln>
              <a:effectLst/>
              <a:uLnTx/>
              <a:uFillTx/>
              <a:latin typeface="Times New Roman" panose="02020603050405020304" pitchFamily="18" charset="0"/>
              <a:ea typeface="Noto Sans" panose="020B0502040504020204" pitchFamily="34"/>
              <a:cs typeface="Times New Roman" panose="02020603050405020304" pitchFamily="18" charset="0"/>
            </a:endParaRPr>
          </a:p>
        </p:txBody>
      </p:sp>
      <p:sp>
        <p:nvSpPr>
          <p:cNvPr id="11" name="TextBox 19">
            <a:extLst>
              <a:ext uri="{FF2B5EF4-FFF2-40B4-BE49-F238E27FC236}">
                <a16:creationId xmlns:a16="http://schemas.microsoft.com/office/drawing/2014/main" id="{469E789B-23D3-4639-ABEC-2D2FFF51B708}"/>
              </a:ext>
            </a:extLst>
          </p:cNvPr>
          <p:cNvSpPr txBox="1"/>
          <p:nvPr/>
        </p:nvSpPr>
        <p:spPr>
          <a:xfrm>
            <a:off x="1317628" y="2123930"/>
            <a:ext cx="1177107" cy="7848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45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1</a:t>
            </a:r>
            <a:endParaRPr kumimoji="0" lang="en-GB" sz="4500" b="1" i="0" u="none" strike="noStrike" kern="1200" cap="none" spc="0" normalizeH="0" baseline="0" noProof="0" dirty="0">
              <a:ln>
                <a:noFill/>
              </a:ln>
              <a:effectLst/>
              <a:uLnTx/>
              <a:uFillTx/>
              <a:latin typeface="Times New Roman" panose="02020603050405020304" pitchFamily="18" charset="0"/>
              <a:ea typeface="Noto Sans" panose="020B0502040504020204" pitchFamily="34"/>
              <a:cs typeface="Times New Roman" panose="02020603050405020304" pitchFamily="18" charset="0"/>
            </a:endParaRPr>
          </a:p>
        </p:txBody>
      </p:sp>
      <p:sp>
        <p:nvSpPr>
          <p:cNvPr id="12" name="CuadroTexto 11">
            <a:extLst>
              <a:ext uri="{FF2B5EF4-FFF2-40B4-BE49-F238E27FC236}">
                <a16:creationId xmlns:a16="http://schemas.microsoft.com/office/drawing/2014/main" id="{24C5777F-B866-4588-9FC8-FE64200EA408}"/>
              </a:ext>
            </a:extLst>
          </p:cNvPr>
          <p:cNvSpPr txBox="1"/>
          <p:nvPr/>
        </p:nvSpPr>
        <p:spPr>
          <a:xfrm>
            <a:off x="2162907" y="2167558"/>
            <a:ext cx="6680237" cy="646331"/>
          </a:xfrm>
          <a:prstGeom prst="rect">
            <a:avLst/>
          </a:prstGeom>
          <a:noFill/>
        </p:spPr>
        <p:txBody>
          <a:bodyPr wrap="square" rtlCol="0">
            <a:spAutoFit/>
          </a:bodyPr>
          <a:lstStyle/>
          <a:p>
            <a:r>
              <a:rPr lang="es-ES" sz="1800" dirty="0">
                <a:solidFill>
                  <a:schemeClr val="tx1"/>
                </a:solidFill>
              </a:rPr>
              <a:t>Establecer los niveles de inteligencia emocional que muestra los servidores públicos del cantón Santa Cruz.</a:t>
            </a:r>
            <a:endParaRPr lang="es-EC" dirty="0"/>
          </a:p>
        </p:txBody>
      </p:sp>
      <p:sp>
        <p:nvSpPr>
          <p:cNvPr id="13" name="CuadroTexto 12">
            <a:extLst>
              <a:ext uri="{FF2B5EF4-FFF2-40B4-BE49-F238E27FC236}">
                <a16:creationId xmlns:a16="http://schemas.microsoft.com/office/drawing/2014/main" id="{5BAC57D9-13D9-4C6A-8260-5A659B7C1C59}"/>
              </a:ext>
            </a:extLst>
          </p:cNvPr>
          <p:cNvSpPr txBox="1"/>
          <p:nvPr/>
        </p:nvSpPr>
        <p:spPr>
          <a:xfrm>
            <a:off x="2197851" y="3094174"/>
            <a:ext cx="6680237" cy="646331"/>
          </a:xfrm>
          <a:prstGeom prst="rect">
            <a:avLst/>
          </a:prstGeom>
          <a:noFill/>
        </p:spPr>
        <p:txBody>
          <a:bodyPr wrap="square" rtlCol="0">
            <a:spAutoFit/>
          </a:bodyPr>
          <a:lstStyle/>
          <a:p>
            <a:pPr>
              <a:defRPr/>
            </a:pPr>
            <a:r>
              <a:rPr lang="es-ES" sz="1800" dirty="0">
                <a:solidFill>
                  <a:schemeClr val="tx1"/>
                </a:solidFill>
              </a:rPr>
              <a:t>Identificar los niveles de compromiso organizacional que muestra los servidores públicos del cantón Santa Cruz. </a:t>
            </a: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4" name="CuadroTexto 13">
            <a:extLst>
              <a:ext uri="{FF2B5EF4-FFF2-40B4-BE49-F238E27FC236}">
                <a16:creationId xmlns:a16="http://schemas.microsoft.com/office/drawing/2014/main" id="{078C50B2-20A0-4698-8162-57043EAF79F3}"/>
              </a:ext>
            </a:extLst>
          </p:cNvPr>
          <p:cNvSpPr txBox="1"/>
          <p:nvPr/>
        </p:nvSpPr>
        <p:spPr>
          <a:xfrm>
            <a:off x="2197850" y="3959294"/>
            <a:ext cx="6680237" cy="646331"/>
          </a:xfrm>
          <a:prstGeom prst="rect">
            <a:avLst/>
          </a:prstGeom>
          <a:noFill/>
        </p:spPr>
        <p:txBody>
          <a:bodyPr wrap="square" rtlCol="0">
            <a:spAutoFit/>
          </a:bodyPr>
          <a:lstStyle/>
          <a:p>
            <a:pPr>
              <a:defRPr/>
            </a:pPr>
            <a:r>
              <a:rPr lang="es-ES" sz="1800" dirty="0">
                <a:solidFill>
                  <a:schemeClr val="tx1"/>
                </a:solidFill>
              </a:rPr>
              <a:t>Describir si existe una correlación entre la inteligencia emocional y el compromiso organizacional.</a:t>
            </a: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8" name="CuadroTexto 17">
            <a:extLst>
              <a:ext uri="{FF2B5EF4-FFF2-40B4-BE49-F238E27FC236}">
                <a16:creationId xmlns:a16="http://schemas.microsoft.com/office/drawing/2014/main" id="{D2C01767-E208-4684-B104-528E58117E09}"/>
              </a:ext>
            </a:extLst>
          </p:cNvPr>
          <p:cNvSpPr txBox="1"/>
          <p:nvPr/>
        </p:nvSpPr>
        <p:spPr>
          <a:xfrm>
            <a:off x="2197850" y="4907855"/>
            <a:ext cx="6680237" cy="646331"/>
          </a:xfrm>
          <a:prstGeom prst="rect">
            <a:avLst/>
          </a:prstGeom>
          <a:noFill/>
        </p:spPr>
        <p:txBody>
          <a:bodyPr wrap="square" rtlCol="0">
            <a:spAutoFit/>
          </a:bodyPr>
          <a:lstStyle/>
          <a:p>
            <a:pPr lvl="0">
              <a:spcBef>
                <a:spcPct val="0"/>
              </a:spcBef>
              <a:spcAft>
                <a:spcPct val="35000"/>
              </a:spcAft>
            </a:pPr>
            <a:r>
              <a:rPr lang="es-ES" sz="1800" dirty="0">
                <a:solidFill>
                  <a:schemeClr val="tx1"/>
                </a:solidFill>
              </a:rPr>
              <a:t>Plantear estrategias para fortalecer el nivel de inteligencia emocional de los servidores públicos del cantón Santa Cruz.</a:t>
            </a:r>
            <a:endParaRPr lang="es-EC" sz="1800" dirty="0">
              <a:solidFill>
                <a:schemeClr val="tx1"/>
              </a:solidFill>
            </a:endParaRPr>
          </a:p>
        </p:txBody>
      </p:sp>
      <p:sp>
        <p:nvSpPr>
          <p:cNvPr id="19" name="TextBox 19">
            <a:extLst>
              <a:ext uri="{FF2B5EF4-FFF2-40B4-BE49-F238E27FC236}">
                <a16:creationId xmlns:a16="http://schemas.microsoft.com/office/drawing/2014/main" id="{29218C0A-FEE7-44FE-9CB2-926C2F558A03}"/>
              </a:ext>
            </a:extLst>
          </p:cNvPr>
          <p:cNvSpPr txBox="1"/>
          <p:nvPr/>
        </p:nvSpPr>
        <p:spPr>
          <a:xfrm>
            <a:off x="1317628" y="3009064"/>
            <a:ext cx="1177107" cy="7848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C" sz="45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2</a:t>
            </a:r>
            <a:endParaRPr kumimoji="0" lang="en-GB" sz="4500" b="1" i="0" u="none" strike="noStrike" kern="1200" cap="none" spc="0" normalizeH="0" baseline="0" noProof="0" dirty="0">
              <a:ln>
                <a:noFill/>
              </a:ln>
              <a:effectLst/>
              <a:uLnTx/>
              <a:uFillTx/>
              <a:latin typeface="Times New Roman" panose="02020603050405020304" pitchFamily="18" charset="0"/>
              <a:ea typeface="Noto Sans" panose="020B0502040504020204" pitchFamily="34"/>
              <a:cs typeface="Times New Roman" panose="02020603050405020304" pitchFamily="18" charset="0"/>
            </a:endParaRPr>
          </a:p>
        </p:txBody>
      </p:sp>
      <p:sp>
        <p:nvSpPr>
          <p:cNvPr id="20" name="TextBox 19">
            <a:extLst>
              <a:ext uri="{FF2B5EF4-FFF2-40B4-BE49-F238E27FC236}">
                <a16:creationId xmlns:a16="http://schemas.microsoft.com/office/drawing/2014/main" id="{E50AF6BF-0C1C-488D-8F2D-20860E147E38}"/>
              </a:ext>
            </a:extLst>
          </p:cNvPr>
          <p:cNvSpPr txBox="1"/>
          <p:nvPr/>
        </p:nvSpPr>
        <p:spPr>
          <a:xfrm>
            <a:off x="1401089" y="3894198"/>
            <a:ext cx="1177107" cy="7848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C" sz="45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3</a:t>
            </a:r>
            <a:endParaRPr kumimoji="0" lang="en-GB" sz="4500" b="1" i="0" u="none" strike="noStrike" kern="1200" cap="none" spc="0" normalizeH="0" baseline="0" noProof="0" dirty="0">
              <a:ln>
                <a:noFill/>
              </a:ln>
              <a:effectLst/>
              <a:uLnTx/>
              <a:uFillTx/>
              <a:latin typeface="Times New Roman" panose="02020603050405020304" pitchFamily="18" charset="0"/>
              <a:ea typeface="Noto Sans" panose="020B0502040504020204" pitchFamily="34"/>
              <a:cs typeface="Times New Roman" panose="02020603050405020304" pitchFamily="18" charset="0"/>
            </a:endParaRPr>
          </a:p>
        </p:txBody>
      </p:sp>
      <p:sp>
        <p:nvSpPr>
          <p:cNvPr id="21" name="TextBox 19">
            <a:extLst>
              <a:ext uri="{FF2B5EF4-FFF2-40B4-BE49-F238E27FC236}">
                <a16:creationId xmlns:a16="http://schemas.microsoft.com/office/drawing/2014/main" id="{C25FF064-79BA-4409-B073-9D6388DA45DA}"/>
              </a:ext>
            </a:extLst>
          </p:cNvPr>
          <p:cNvSpPr txBox="1"/>
          <p:nvPr/>
        </p:nvSpPr>
        <p:spPr>
          <a:xfrm>
            <a:off x="1401088" y="4768868"/>
            <a:ext cx="1177107" cy="7848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C" sz="4500" b="1" i="0"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4</a:t>
            </a:r>
            <a:endParaRPr kumimoji="0" lang="en-GB" sz="4500" b="1" i="0" u="none" strike="noStrike" kern="1200" cap="none" spc="0" normalizeH="0" baseline="0" noProof="0" dirty="0">
              <a:ln>
                <a:noFill/>
              </a:ln>
              <a:effectLst/>
              <a:uLnTx/>
              <a:uFillTx/>
              <a:latin typeface="Times New Roman" panose="02020603050405020304" pitchFamily="18" charset="0"/>
              <a:ea typeface="Noto Sans" panose="020B0502040504020204" pitchFamily="34"/>
              <a:cs typeface="Times New Roman" panose="02020603050405020304" pitchFamily="18" charset="0"/>
            </a:endParaRPr>
          </a:p>
        </p:txBody>
      </p:sp>
    </p:spTree>
    <p:extLst>
      <p:ext uri="{BB962C8B-B14F-4D97-AF65-F5344CB8AC3E}">
        <p14:creationId xmlns:p14="http://schemas.microsoft.com/office/powerpoint/2010/main" val="2816449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a:extLst>
              <a:ext uri="{FF2B5EF4-FFF2-40B4-BE49-F238E27FC236}">
                <a16:creationId xmlns:a16="http://schemas.microsoft.com/office/drawing/2014/main" id="{69DBDC2C-1581-4745-9BDD-909E78DA1230}"/>
              </a:ext>
            </a:extLst>
          </p:cNvPr>
          <p:cNvSpPr txBox="1">
            <a:spLocks/>
          </p:cNvSpPr>
          <p:nvPr/>
        </p:nvSpPr>
        <p:spPr bwMode="auto">
          <a:xfrm>
            <a:off x="3257638" y="44624"/>
            <a:ext cx="2628732" cy="523220"/>
          </a:xfrm>
          <a:prstGeom prst="rect">
            <a:avLst/>
          </a:prstGeom>
          <a:noFill/>
        </p:spPr>
        <p:txBody>
          <a:bodyPr wrap="none" lIns="91440" tIns="45720" rIns="91440" bIns="45720">
            <a:spAutoFit/>
          </a:bodyPr>
          <a:lstStyle>
            <a:defPPr>
              <a:defRPr lang="es-ES"/>
            </a:defPPr>
            <a:lvl1pPr algn="ctr" eaLnBrk="0" fontAlgn="base" hangingPunct="0">
              <a:spcBef>
                <a:spcPct val="0"/>
              </a:spcBef>
              <a:spcAft>
                <a:spcPct val="0"/>
              </a:spcAft>
              <a:defRPr sz="2800" b="1" i="0">
                <a:ln w="9525">
                  <a:solidFill>
                    <a:srgbClr val="00733E"/>
                  </a:solidFill>
                  <a:prstDash val="solid"/>
                </a:ln>
                <a:solidFill>
                  <a:srgbClr val="009600"/>
                </a:solidFill>
                <a:effectLst/>
                <a:latin typeface="Helvetica" panose="020B0604020202020204" pitchFamily="34" charset="0"/>
                <a:ea typeface="+mj-ea"/>
                <a:cs typeface="Helvetica" panose="020B0604020202020204" pitchFamily="34" charset="0"/>
              </a:defRPr>
            </a:lvl1pPr>
            <a:lvl2pPr algn="r"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r>
              <a:rPr lang="es-EC" dirty="0"/>
              <a:t>Marco Teórico</a:t>
            </a:r>
          </a:p>
        </p:txBody>
      </p:sp>
      <p:sp>
        <p:nvSpPr>
          <p:cNvPr id="12" name="Abrir llave 11">
            <a:extLst>
              <a:ext uri="{FF2B5EF4-FFF2-40B4-BE49-F238E27FC236}">
                <a16:creationId xmlns:a16="http://schemas.microsoft.com/office/drawing/2014/main" id="{8ADDDBA3-17D3-4088-B152-580D6FAA4078}"/>
              </a:ext>
            </a:extLst>
          </p:cNvPr>
          <p:cNvSpPr/>
          <p:nvPr/>
        </p:nvSpPr>
        <p:spPr>
          <a:xfrm flipH="1">
            <a:off x="2870166" y="1390745"/>
            <a:ext cx="634358" cy="3978336"/>
          </a:xfrm>
          <a:prstGeom prst="leftBrace">
            <a:avLst>
              <a:gd name="adj1" fmla="val 8333"/>
              <a:gd name="adj2" fmla="val 36091"/>
            </a:avLst>
          </a:prstGeom>
          <a:ln>
            <a:solidFill>
              <a:schemeClr val="accent1">
                <a:lumMod val="50000"/>
              </a:schemeClr>
            </a:solidFill>
          </a:ln>
        </p:spPr>
        <p:style>
          <a:lnRef idx="3">
            <a:schemeClr val="accent3"/>
          </a:lnRef>
          <a:fillRef idx="0">
            <a:schemeClr val="accent3"/>
          </a:fillRef>
          <a:effectRef idx="2">
            <a:schemeClr val="accent3"/>
          </a:effectRef>
          <a:fontRef idx="minor">
            <a:schemeClr val="tx1"/>
          </a:fontRef>
        </p:style>
        <p:txBody>
          <a:bodyPr rtlCol="0" anchor="ctr"/>
          <a:lstStyle/>
          <a:p>
            <a:pPr algn="ctr"/>
            <a:endParaRPr lang="es-EC"/>
          </a:p>
        </p:txBody>
      </p:sp>
      <p:sp>
        <p:nvSpPr>
          <p:cNvPr id="17" name="CuadroTexto 16">
            <a:extLst>
              <a:ext uri="{FF2B5EF4-FFF2-40B4-BE49-F238E27FC236}">
                <a16:creationId xmlns:a16="http://schemas.microsoft.com/office/drawing/2014/main" id="{89C8CFAE-3EF8-425A-A265-2287CCA79EF1}"/>
              </a:ext>
            </a:extLst>
          </p:cNvPr>
          <p:cNvSpPr txBox="1"/>
          <p:nvPr/>
        </p:nvSpPr>
        <p:spPr>
          <a:xfrm>
            <a:off x="-362603" y="672478"/>
            <a:ext cx="3901509" cy="461665"/>
          </a:xfrm>
          <a:prstGeom prst="rect">
            <a:avLst/>
          </a:prstGeom>
          <a:noFill/>
        </p:spPr>
        <p:txBody>
          <a:bodyPr wrap="square" rtlCol="0">
            <a:spAutoFit/>
          </a:bodyPr>
          <a:lstStyle/>
          <a:p>
            <a:pPr algn="ctr"/>
            <a:r>
              <a:rPr lang="es-EC" sz="2400" b="1" i="1" dirty="0">
                <a:latin typeface="Times New Roman" panose="02020603050405020304" pitchFamily="18" charset="0"/>
                <a:cs typeface="Times New Roman" panose="02020603050405020304" pitchFamily="18" charset="0"/>
              </a:rPr>
              <a:t>Inteligencia emocional</a:t>
            </a:r>
          </a:p>
        </p:txBody>
      </p:sp>
      <p:sp>
        <p:nvSpPr>
          <p:cNvPr id="19" name="CuadroTexto 18">
            <a:extLst>
              <a:ext uri="{FF2B5EF4-FFF2-40B4-BE49-F238E27FC236}">
                <a16:creationId xmlns:a16="http://schemas.microsoft.com/office/drawing/2014/main" id="{62F2F467-BEE2-4832-8272-5E23100B77BD}"/>
              </a:ext>
            </a:extLst>
          </p:cNvPr>
          <p:cNvSpPr txBox="1"/>
          <p:nvPr/>
        </p:nvSpPr>
        <p:spPr>
          <a:xfrm>
            <a:off x="5242491" y="672478"/>
            <a:ext cx="3901509" cy="461665"/>
          </a:xfrm>
          <a:prstGeom prst="rect">
            <a:avLst/>
          </a:prstGeom>
          <a:noFill/>
        </p:spPr>
        <p:txBody>
          <a:bodyPr wrap="square" rtlCol="0">
            <a:spAutoFit/>
          </a:bodyPr>
          <a:lstStyle>
            <a:defPPr>
              <a:defRPr lang="es-ES"/>
            </a:defPPr>
            <a:lvl1pPr algn="ctr">
              <a:defRPr sz="2400" b="1" i="1">
                <a:latin typeface="Times New Roman" panose="02020603050405020304" pitchFamily="18" charset="0"/>
                <a:cs typeface="Times New Roman" panose="02020603050405020304" pitchFamily="18" charset="0"/>
              </a:defRPr>
            </a:lvl1pPr>
          </a:lstStyle>
          <a:p>
            <a:r>
              <a:rPr lang="es-EC" dirty="0"/>
              <a:t>Compromiso organizacional</a:t>
            </a:r>
          </a:p>
        </p:txBody>
      </p:sp>
      <p:sp>
        <p:nvSpPr>
          <p:cNvPr id="23" name="CuadroTexto 22">
            <a:extLst>
              <a:ext uri="{FF2B5EF4-FFF2-40B4-BE49-F238E27FC236}">
                <a16:creationId xmlns:a16="http://schemas.microsoft.com/office/drawing/2014/main" id="{0AB3E127-59F9-4D6C-8824-548150638DFE}"/>
              </a:ext>
            </a:extLst>
          </p:cNvPr>
          <p:cNvSpPr txBox="1"/>
          <p:nvPr/>
        </p:nvSpPr>
        <p:spPr>
          <a:xfrm>
            <a:off x="218799" y="1390745"/>
            <a:ext cx="2738703" cy="3693319"/>
          </a:xfrm>
          <a:prstGeom prst="rect">
            <a:avLst/>
          </a:prstGeom>
          <a:noFill/>
        </p:spPr>
        <p:txBody>
          <a:bodyPr wrap="square" rtlCol="0">
            <a:spAutoFit/>
          </a:bodyPr>
          <a:lstStyle/>
          <a:p>
            <a:pPr indent="457200" algn="ctr"/>
            <a:r>
              <a:rPr lang="es-EC"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“La capacidad de procesar la información emocional de forma precisa y eficiente, incluir esa información relevante para el reconocimiento, construcción y regulación de la emoción en uno mismo y en los demás” (Salovey y Mayer, 1995).</a:t>
            </a:r>
            <a:endParaRPr lang="es-EC"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ctr"/>
            <a:endParaRPr lang="es-EC" b="1" dirty="0">
              <a:solidFill>
                <a:schemeClr val="accent3">
                  <a:lumMod val="75000"/>
                </a:schemeClr>
              </a:solidFill>
            </a:endParaRPr>
          </a:p>
        </p:txBody>
      </p:sp>
      <p:pic>
        <p:nvPicPr>
          <p:cNvPr id="28" name="Imagen 27">
            <a:extLst>
              <a:ext uri="{FF2B5EF4-FFF2-40B4-BE49-F238E27FC236}">
                <a16:creationId xmlns:a16="http://schemas.microsoft.com/office/drawing/2014/main" id="{76A11E78-3ECA-447E-8DD0-DECE01BD1FEB}"/>
              </a:ext>
            </a:extLst>
          </p:cNvPr>
          <p:cNvPicPr>
            <a:picLocks noChangeAspect="1"/>
          </p:cNvPicPr>
          <p:nvPr/>
        </p:nvPicPr>
        <p:blipFill>
          <a:blip r:embed="rId2"/>
          <a:stretch>
            <a:fillRect/>
          </a:stretch>
        </p:blipFill>
        <p:spPr>
          <a:xfrm>
            <a:off x="3440777" y="1646312"/>
            <a:ext cx="1695450" cy="990600"/>
          </a:xfrm>
          <a:prstGeom prst="rect">
            <a:avLst/>
          </a:prstGeom>
        </p:spPr>
      </p:pic>
      <p:sp>
        <p:nvSpPr>
          <p:cNvPr id="30" name="Abrir llave 29">
            <a:extLst>
              <a:ext uri="{FF2B5EF4-FFF2-40B4-BE49-F238E27FC236}">
                <a16:creationId xmlns:a16="http://schemas.microsoft.com/office/drawing/2014/main" id="{40B3BA5F-C13D-4583-BB04-833CC85FFFC4}"/>
              </a:ext>
            </a:extLst>
          </p:cNvPr>
          <p:cNvSpPr/>
          <p:nvPr/>
        </p:nvSpPr>
        <p:spPr>
          <a:xfrm rot="10800000" flipH="1">
            <a:off x="5136227" y="1340767"/>
            <a:ext cx="648072" cy="3961385"/>
          </a:xfrm>
          <a:prstGeom prst="leftBrace">
            <a:avLst>
              <a:gd name="adj1" fmla="val 8333"/>
              <a:gd name="adj2" fmla="val 17718"/>
            </a:avLst>
          </a:prstGeom>
          <a:ln>
            <a:solidFill>
              <a:schemeClr val="accent1">
                <a:lumMod val="50000"/>
              </a:schemeClr>
            </a:solidFill>
          </a:ln>
        </p:spPr>
        <p:style>
          <a:lnRef idx="3">
            <a:schemeClr val="accent3"/>
          </a:lnRef>
          <a:fillRef idx="0">
            <a:schemeClr val="accent3"/>
          </a:fillRef>
          <a:effectRef idx="2">
            <a:schemeClr val="accent3"/>
          </a:effectRef>
          <a:fontRef idx="minor">
            <a:schemeClr val="tx1"/>
          </a:fontRef>
        </p:style>
        <p:txBody>
          <a:bodyPr rtlCol="0" anchor="ctr"/>
          <a:lstStyle/>
          <a:p>
            <a:pPr algn="ctr"/>
            <a:endParaRPr lang="es-EC"/>
          </a:p>
        </p:txBody>
      </p:sp>
      <p:pic>
        <p:nvPicPr>
          <p:cNvPr id="33" name="Imagen 32">
            <a:extLst>
              <a:ext uri="{FF2B5EF4-FFF2-40B4-BE49-F238E27FC236}">
                <a16:creationId xmlns:a16="http://schemas.microsoft.com/office/drawing/2014/main" id="{F4475864-0FF9-4287-B5C8-CF2F69689EC2}"/>
              </a:ext>
            </a:extLst>
          </p:cNvPr>
          <p:cNvPicPr>
            <a:picLocks noChangeAspect="1"/>
          </p:cNvPicPr>
          <p:nvPr/>
        </p:nvPicPr>
        <p:blipFill>
          <a:blip r:embed="rId3"/>
          <a:stretch>
            <a:fillRect/>
          </a:stretch>
        </p:blipFill>
        <p:spPr>
          <a:xfrm>
            <a:off x="3440777" y="3379913"/>
            <a:ext cx="1695450" cy="1012631"/>
          </a:xfrm>
          <a:prstGeom prst="rect">
            <a:avLst/>
          </a:prstGeom>
        </p:spPr>
      </p:pic>
      <p:sp>
        <p:nvSpPr>
          <p:cNvPr id="2" name="CuadroTexto 1">
            <a:extLst>
              <a:ext uri="{FF2B5EF4-FFF2-40B4-BE49-F238E27FC236}">
                <a16:creationId xmlns:a16="http://schemas.microsoft.com/office/drawing/2014/main" id="{58EEAEC0-E873-4E22-AB38-C62FCC9B78E2}"/>
              </a:ext>
            </a:extLst>
          </p:cNvPr>
          <p:cNvSpPr txBox="1"/>
          <p:nvPr/>
        </p:nvSpPr>
        <p:spPr>
          <a:xfrm>
            <a:off x="3440777" y="2636912"/>
            <a:ext cx="1681736" cy="307777"/>
          </a:xfrm>
          <a:prstGeom prst="rect">
            <a:avLst/>
          </a:prstGeom>
          <a:noFill/>
        </p:spPr>
        <p:txBody>
          <a:bodyPr wrap="square" rtlCol="0">
            <a:spAutoFit/>
          </a:bodyPr>
          <a:lstStyle/>
          <a:p>
            <a:pPr algn="ctr"/>
            <a:r>
              <a:rPr lang="es-EC" sz="1400" dirty="0"/>
              <a:t>Salovey &amp; Mayer</a:t>
            </a:r>
          </a:p>
        </p:txBody>
      </p:sp>
      <p:sp>
        <p:nvSpPr>
          <p:cNvPr id="3" name="CuadroTexto 2">
            <a:extLst>
              <a:ext uri="{FF2B5EF4-FFF2-40B4-BE49-F238E27FC236}">
                <a16:creationId xmlns:a16="http://schemas.microsoft.com/office/drawing/2014/main" id="{8EF3A7ED-45B9-4A30-87AF-4A1F572B0482}"/>
              </a:ext>
            </a:extLst>
          </p:cNvPr>
          <p:cNvSpPr txBox="1"/>
          <p:nvPr/>
        </p:nvSpPr>
        <p:spPr>
          <a:xfrm>
            <a:off x="3440777" y="4439085"/>
            <a:ext cx="1681736" cy="307777"/>
          </a:xfrm>
          <a:prstGeom prst="rect">
            <a:avLst/>
          </a:prstGeom>
          <a:noFill/>
        </p:spPr>
        <p:txBody>
          <a:bodyPr wrap="square" rtlCol="0">
            <a:spAutoFit/>
          </a:bodyPr>
          <a:lstStyle/>
          <a:p>
            <a:pPr algn="ctr"/>
            <a:r>
              <a:rPr lang="es-EC" sz="1400" dirty="0"/>
              <a:t>Meyer &amp; Allen</a:t>
            </a:r>
          </a:p>
        </p:txBody>
      </p:sp>
      <p:sp>
        <p:nvSpPr>
          <p:cNvPr id="6" name="CuadroTexto 5">
            <a:extLst>
              <a:ext uri="{FF2B5EF4-FFF2-40B4-BE49-F238E27FC236}">
                <a16:creationId xmlns:a16="http://schemas.microsoft.com/office/drawing/2014/main" id="{0177D980-510C-4457-9839-116E06200877}"/>
              </a:ext>
            </a:extLst>
          </p:cNvPr>
          <p:cNvSpPr txBox="1"/>
          <p:nvPr/>
        </p:nvSpPr>
        <p:spPr>
          <a:xfrm>
            <a:off x="5713758" y="1340768"/>
            <a:ext cx="3127187" cy="4324645"/>
          </a:xfrm>
          <a:prstGeom prst="rect">
            <a:avLst/>
          </a:prstGeom>
          <a:noFill/>
        </p:spPr>
        <p:txBody>
          <a:bodyPr wrap="square" rtlCol="0">
            <a:spAutoFit/>
          </a:bodyPr>
          <a:lstStyle/>
          <a:p>
            <a:pPr algn="ctr">
              <a:lnSpc>
                <a:spcPct val="107000"/>
              </a:lnSpc>
              <a:spcAft>
                <a:spcPts val="800"/>
              </a:spcAft>
            </a:pPr>
            <a:r>
              <a:rPr lang="es-EC" sz="1800"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rPr>
              <a:t> Meyer y Allen (1991) argumentaron que el compromiso organizacional se ha conceptualizado de tres formas distintas. Específicamente, identificaron el compromiso afectivo, normativo y de continuidad como elementos que comprenden una conceptualización de tres componentes del compromiso organizacional.</a:t>
            </a:r>
            <a:endParaRPr lang="es-EC"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s-EC" b="1" dirty="0">
              <a:solidFill>
                <a:schemeClr val="accent3">
                  <a:lumMod val="75000"/>
                </a:schemeClr>
              </a:solidFill>
            </a:endParaRPr>
          </a:p>
        </p:txBody>
      </p:sp>
    </p:spTree>
    <p:extLst>
      <p:ext uri="{BB962C8B-B14F-4D97-AF65-F5344CB8AC3E}">
        <p14:creationId xmlns:p14="http://schemas.microsoft.com/office/powerpoint/2010/main" val="1868844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CEB731D3-F984-4914-8F02-2A749B5B8B5D}"/>
              </a:ext>
            </a:extLst>
          </p:cNvPr>
          <p:cNvGraphicFramePr/>
          <p:nvPr>
            <p:extLst>
              <p:ext uri="{D42A27DB-BD31-4B8C-83A1-F6EECF244321}">
                <p14:modId xmlns:p14="http://schemas.microsoft.com/office/powerpoint/2010/main" val="2603624210"/>
              </p:ext>
            </p:extLst>
          </p:nvPr>
        </p:nvGraphicFramePr>
        <p:xfrm>
          <a:off x="431540" y="620688"/>
          <a:ext cx="8280920" cy="52205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ítulo 2">
            <a:extLst>
              <a:ext uri="{FF2B5EF4-FFF2-40B4-BE49-F238E27FC236}">
                <a16:creationId xmlns:a16="http://schemas.microsoft.com/office/drawing/2014/main" id="{9523BDD8-8DCC-444C-92A2-80B9041F61FE}"/>
              </a:ext>
            </a:extLst>
          </p:cNvPr>
          <p:cNvSpPr txBox="1">
            <a:spLocks/>
          </p:cNvSpPr>
          <p:nvPr/>
        </p:nvSpPr>
        <p:spPr>
          <a:xfrm>
            <a:off x="3075992" y="11159"/>
            <a:ext cx="3388556" cy="523220"/>
          </a:xfrm>
          <a:prstGeom prst="rect">
            <a:avLst/>
          </a:prstGeom>
          <a:noFill/>
        </p:spPr>
        <p:txBody>
          <a:bodyPr wrap="none" lIns="91440" tIns="45720" rIns="91440" bIns="45720">
            <a:spAutoFit/>
          </a:bodyPr>
          <a:lstStyle>
            <a:defPPr>
              <a:defRPr lang="es-ES"/>
            </a:defPPr>
            <a:lvl1pPr algn="ctr" eaLnBrk="0" fontAlgn="base" hangingPunct="0">
              <a:spcBef>
                <a:spcPct val="0"/>
              </a:spcBef>
              <a:spcAft>
                <a:spcPct val="0"/>
              </a:spcAft>
              <a:defRPr sz="2800" b="1" i="0">
                <a:ln w="9525">
                  <a:solidFill>
                    <a:srgbClr val="00733E"/>
                  </a:solidFill>
                  <a:prstDash val="solid"/>
                </a:ln>
                <a:solidFill>
                  <a:srgbClr val="009600"/>
                </a:solidFill>
                <a:effectLst/>
                <a:latin typeface="Helvetica" panose="020B0604020202020204" pitchFamily="34" charset="0"/>
                <a:ea typeface="+mj-ea"/>
                <a:cs typeface="Helvetica" panose="020B0604020202020204" pitchFamily="34" charset="0"/>
              </a:defRPr>
            </a:lvl1pPr>
            <a:lvl2pPr algn="r"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eaLnBrk="0" fontAlgn="base" hangingPunct="0">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a:lstStyle>
          <a:p>
            <a:r>
              <a:rPr lang="es-EC" dirty="0"/>
              <a:t>Teorías de soporte</a:t>
            </a:r>
          </a:p>
        </p:txBody>
      </p:sp>
    </p:spTree>
    <p:extLst>
      <p:ext uri="{BB962C8B-B14F-4D97-AF65-F5344CB8AC3E}">
        <p14:creationId xmlns:p14="http://schemas.microsoft.com/office/powerpoint/2010/main" val="4138173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EC434CC9-B919-4D78-AD6C-4155A7EF34E7}"/>
              </a:ext>
            </a:extLst>
          </p:cNvPr>
          <p:cNvSpPr>
            <a:spLocks noGrp="1"/>
          </p:cNvSpPr>
          <p:nvPr>
            <p:ph type="title"/>
          </p:nvPr>
        </p:nvSpPr>
        <p:spPr>
          <a:xfrm>
            <a:off x="2567463" y="44624"/>
            <a:ext cx="3741730" cy="523220"/>
          </a:xfrm>
          <a:noFill/>
        </p:spPr>
        <p:txBody>
          <a:bodyPr wrap="none" lIns="91440" tIns="45720" rIns="91440" bIns="45720">
            <a:spAutoFit/>
          </a:bodyPr>
          <a:lstStyle/>
          <a:p>
            <a:pPr algn="ctr"/>
            <a:r>
              <a:rPr lang="es-EC" sz="2800" i="0" kern="1200" dirty="0">
                <a:ln w="9525">
                  <a:solidFill>
                    <a:srgbClr val="00733E"/>
                  </a:solidFill>
                  <a:prstDash val="solid"/>
                </a:ln>
                <a:solidFill>
                  <a:srgbClr val="009600"/>
                </a:solidFill>
                <a:effectLst/>
                <a:latin typeface="Helvetica" panose="020B0604020202020204" pitchFamily="34" charset="0"/>
                <a:cs typeface="Helvetica" panose="020B0604020202020204" pitchFamily="34" charset="0"/>
              </a:rPr>
              <a:t>Sistema de variables</a:t>
            </a:r>
          </a:p>
        </p:txBody>
      </p:sp>
      <p:sp>
        <p:nvSpPr>
          <p:cNvPr id="7" name="Rectangle 2">
            <a:extLst>
              <a:ext uri="{FF2B5EF4-FFF2-40B4-BE49-F238E27FC236}">
                <a16:creationId xmlns:a16="http://schemas.microsoft.com/office/drawing/2014/main" id="{D6E92DCC-7561-4DBD-8B89-76E6DD515564}"/>
              </a:ext>
            </a:extLst>
          </p:cNvPr>
          <p:cNvSpPr>
            <a:spLocks noChangeArrowheads="1"/>
          </p:cNvSpPr>
          <p:nvPr/>
        </p:nvSpPr>
        <p:spPr bwMode="auto">
          <a:xfrm>
            <a:off x="1547664" y="155679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C"/>
          </a:p>
        </p:txBody>
      </p:sp>
      <p:sp>
        <p:nvSpPr>
          <p:cNvPr id="8" name="Rectangle 3">
            <a:extLst>
              <a:ext uri="{FF2B5EF4-FFF2-40B4-BE49-F238E27FC236}">
                <a16:creationId xmlns:a16="http://schemas.microsoft.com/office/drawing/2014/main" id="{4EBAD825-3824-4E94-B4DE-486FB6689905}"/>
              </a:ext>
            </a:extLst>
          </p:cNvPr>
          <p:cNvSpPr>
            <a:spLocks noChangeArrowheads="1"/>
          </p:cNvSpPr>
          <p:nvPr/>
        </p:nvSpPr>
        <p:spPr bwMode="auto">
          <a:xfrm>
            <a:off x="-133672" y="5498488"/>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0" fontAlgn="base" latinLnBrk="0" hangingPunct="0">
              <a:lnSpc>
                <a:spcPct val="100000"/>
              </a:lnSpc>
              <a:spcBef>
                <a:spcPct val="0"/>
              </a:spcBef>
              <a:spcAft>
                <a:spcPct val="0"/>
              </a:spcAft>
              <a:buClrTx/>
              <a:buSzTx/>
              <a:buFontTx/>
              <a:buNone/>
              <a:tabLst/>
            </a:pPr>
            <a:r>
              <a:rPr kumimoji="0" lang="es-EC" altLang="es-EC" sz="1200" b="0" i="1" u="none" strike="noStrike" cap="none" normalizeH="0" baseline="0" dirty="0" bmk="_Toc521237259">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Figura 1.</a:t>
            </a:r>
            <a:r>
              <a:rPr kumimoji="0" lang="es-EC" altLang="es-EC" sz="1200" b="0" i="0" u="none" strike="noStrike" cap="none" normalizeH="0" baseline="0" dirty="0" bmk="_Toc521237259">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Marco de investigación aplicado</a:t>
            </a:r>
            <a:r>
              <a:rPr kumimoji="0" lang="es-EC" altLang="es-EC"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es-EC" altLang="es-EC" sz="12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Elaborado por: Juan Piloso.</a:t>
            </a:r>
            <a:r>
              <a:rPr kumimoji="0" lang="es-EC" altLang="es-EC" sz="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endParaRPr kumimoji="0" lang="es-EC" altLang="es-EC"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6" name="Imagen 5">
            <a:extLst>
              <a:ext uri="{FF2B5EF4-FFF2-40B4-BE49-F238E27FC236}">
                <a16:creationId xmlns:a16="http://schemas.microsoft.com/office/drawing/2014/main" id="{C7BAE0FD-3161-46BE-A52E-0533E98C01EC}"/>
              </a:ext>
            </a:extLst>
          </p:cNvPr>
          <p:cNvPicPr/>
          <p:nvPr/>
        </p:nvPicPr>
        <p:blipFill>
          <a:blip r:embed="rId2">
            <a:extLst>
              <a:ext uri="{28A0092B-C50C-407E-A947-70E740481C1C}">
                <a14:useLocalDpi xmlns:a14="http://schemas.microsoft.com/office/drawing/2010/main" val="0"/>
              </a:ext>
            </a:extLst>
          </a:blip>
          <a:stretch>
            <a:fillRect/>
          </a:stretch>
        </p:blipFill>
        <p:spPr>
          <a:xfrm>
            <a:off x="1259632" y="764704"/>
            <a:ext cx="6840760" cy="4733784"/>
          </a:xfrm>
          <a:prstGeom prst="rect">
            <a:avLst/>
          </a:prstGeom>
        </p:spPr>
      </p:pic>
    </p:spTree>
    <p:extLst>
      <p:ext uri="{BB962C8B-B14F-4D97-AF65-F5344CB8AC3E}">
        <p14:creationId xmlns:p14="http://schemas.microsoft.com/office/powerpoint/2010/main" val="1481998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B469C594-8372-4474-A94C-5D46BD2075AE}"/>
              </a:ext>
            </a:extLst>
          </p:cNvPr>
          <p:cNvGraphicFramePr/>
          <p:nvPr>
            <p:extLst>
              <p:ext uri="{D42A27DB-BD31-4B8C-83A1-F6EECF244321}">
                <p14:modId xmlns:p14="http://schemas.microsoft.com/office/powerpoint/2010/main" val="4039241846"/>
              </p:ext>
            </p:extLst>
          </p:nvPr>
        </p:nvGraphicFramePr>
        <p:xfrm>
          <a:off x="-972616" y="980728"/>
          <a:ext cx="10585176"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ítulo 2">
            <a:extLst>
              <a:ext uri="{FF2B5EF4-FFF2-40B4-BE49-F238E27FC236}">
                <a16:creationId xmlns:a16="http://schemas.microsoft.com/office/drawing/2014/main" id="{674C6D34-6D91-4D4E-AF94-13C4D43D3632}"/>
              </a:ext>
            </a:extLst>
          </p:cNvPr>
          <p:cNvSpPr>
            <a:spLocks noGrp="1"/>
          </p:cNvSpPr>
          <p:nvPr>
            <p:ph type="title"/>
          </p:nvPr>
        </p:nvSpPr>
        <p:spPr>
          <a:xfrm>
            <a:off x="2915816" y="116632"/>
            <a:ext cx="3680816" cy="523220"/>
          </a:xfrm>
          <a:noFill/>
        </p:spPr>
        <p:txBody>
          <a:bodyPr wrap="none" lIns="91440" tIns="45720" rIns="91440" bIns="45720">
            <a:spAutoFit/>
          </a:bodyPr>
          <a:lstStyle/>
          <a:p>
            <a:pPr algn="ctr"/>
            <a:r>
              <a:rPr lang="es-EC" sz="2800" i="0" kern="1200" dirty="0">
                <a:ln w="9525">
                  <a:solidFill>
                    <a:srgbClr val="00733E"/>
                  </a:solidFill>
                  <a:prstDash val="solid"/>
                </a:ln>
                <a:solidFill>
                  <a:srgbClr val="009600"/>
                </a:solidFill>
                <a:effectLst/>
                <a:latin typeface="Helvetica" panose="020B0604020202020204" pitchFamily="34" charset="0"/>
                <a:cs typeface="Helvetica" panose="020B0604020202020204" pitchFamily="34" charset="0"/>
              </a:rPr>
              <a:t>Marco Metodológico</a:t>
            </a:r>
          </a:p>
        </p:txBody>
      </p:sp>
    </p:spTree>
    <p:extLst>
      <p:ext uri="{BB962C8B-B14F-4D97-AF65-F5344CB8AC3E}">
        <p14:creationId xmlns:p14="http://schemas.microsoft.com/office/powerpoint/2010/main" val="3502475388"/>
      </p:ext>
    </p:extLst>
  </p:cSld>
  <p:clrMapOvr>
    <a:masterClrMapping/>
  </p:clrMapOvr>
</p:sld>
</file>

<file path=ppt/theme/theme1.xml><?xml version="1.0" encoding="utf-8"?>
<a:theme xmlns:a="http://schemas.openxmlformats.org/drawingml/2006/main" name="Diseño predeterminado">
  <a:themeElements>
    <a:clrScheme name="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333399"/>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333399"/>
    </a:folHlink>
  </a:clrScheme>
</a:themeOverride>
</file>

<file path=ppt/theme/themeOverride2.xml><?xml version="1.0" encoding="utf-8"?>
<a:themeOverride xmlns:a="http://schemas.openxmlformats.org/drawingml/2006/main">
  <a:clrScheme name="Personaliz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333399"/>
    </a:folHlink>
  </a:clrScheme>
</a:themeOverride>
</file>

<file path=docProps/app.xml><?xml version="1.0" encoding="utf-8"?>
<Properties xmlns="http://schemas.openxmlformats.org/officeDocument/2006/extended-properties" xmlns:vt="http://schemas.openxmlformats.org/officeDocument/2006/docPropsVTypes">
  <Template/>
  <TotalTime>19522</TotalTime>
  <Words>1157</Words>
  <Application>Microsoft Office PowerPoint</Application>
  <PresentationFormat>Presentación en pantalla (4:3)</PresentationFormat>
  <Paragraphs>151</Paragraphs>
  <Slides>23</Slides>
  <Notes>3</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23</vt:i4>
      </vt:variant>
    </vt:vector>
  </HeadingPairs>
  <TitlesOfParts>
    <vt:vector size="31" baseType="lpstr">
      <vt:lpstr>Arial</vt:lpstr>
      <vt:lpstr>Bahnschrift SemiBold Condensed</vt:lpstr>
      <vt:lpstr>Calibri</vt:lpstr>
      <vt:lpstr>Cambria Math</vt:lpstr>
      <vt:lpstr>Helvetica</vt:lpstr>
      <vt:lpstr>Times New Roman</vt:lpstr>
      <vt:lpstr>Diseño predeterminado</vt:lpstr>
      <vt:lpstr>CorelDRAW</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Sistema de variables</vt:lpstr>
      <vt:lpstr>Marco Metodológico</vt:lpstr>
      <vt:lpstr>Marco Metodológico</vt:lpstr>
      <vt:lpstr>Presentación de PowerPoint</vt:lpstr>
      <vt:lpstr>Recolección y análisis de información </vt:lpstr>
      <vt:lpstr>Validez y confiabilidad del instrumento</vt:lpstr>
      <vt:lpstr>Análisis e interpretación de resultados</vt:lpstr>
      <vt:lpstr>Estadística descriptiva</vt:lpstr>
      <vt:lpstr>Estadística descriptiva</vt:lpstr>
      <vt:lpstr>Estadística descriptiva</vt:lpstr>
      <vt:lpstr>Estadística inferencial</vt:lpstr>
      <vt:lpstr>Estadística inferencial</vt:lpstr>
      <vt:lpstr>Estadística inferencial</vt:lpstr>
      <vt:lpstr>Conclusiones</vt:lpstr>
      <vt:lpstr>Recomendaciones</vt:lpstr>
      <vt:lpstr>GRACIAS</vt:lpstr>
    </vt:vector>
  </TitlesOfParts>
  <Company>espe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CARACTERIZACIÓN MACROPROCESO GESTIÓN FINANCIERA</dc:title>
  <dc:subject>MANUAL DE PROCESOS</dc:subject>
  <dc:creator>ESPE</dc:creator>
  <dc:description>VERSIÓN 1.0 - MAYO 23 2009</dc:description>
  <cp:lastModifiedBy>Gabriela Valencia</cp:lastModifiedBy>
  <cp:revision>759</cp:revision>
  <dcterms:created xsi:type="dcterms:W3CDTF">2008-08-08T13:28:34Z</dcterms:created>
  <dcterms:modified xsi:type="dcterms:W3CDTF">2020-10-19T14:32:34Z</dcterms:modified>
  <cp:contentStatus/>
</cp:coreProperties>
</file>