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6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7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3.xml" ContentType="application/vnd.openxmlformats-officedocument.drawingml.diagramData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519" r:id="rId2"/>
    <p:sldId id="582" r:id="rId3"/>
    <p:sldId id="595" r:id="rId4"/>
    <p:sldId id="596" r:id="rId5"/>
    <p:sldId id="598" r:id="rId6"/>
    <p:sldId id="610" r:id="rId7"/>
    <p:sldId id="602" r:id="rId8"/>
    <p:sldId id="611" r:id="rId9"/>
    <p:sldId id="604" r:id="rId10"/>
    <p:sldId id="607" r:id="rId11"/>
    <p:sldId id="608" r:id="rId12"/>
    <p:sldId id="612" r:id="rId13"/>
    <p:sldId id="613" r:id="rId14"/>
    <p:sldId id="614" r:id="rId15"/>
    <p:sldId id="615" r:id="rId16"/>
    <p:sldId id="616" r:id="rId17"/>
    <p:sldId id="617" r:id="rId18"/>
    <p:sldId id="619" r:id="rId19"/>
    <p:sldId id="621" r:id="rId20"/>
    <p:sldId id="622" r:id="rId21"/>
    <p:sldId id="623" r:id="rId22"/>
    <p:sldId id="624" r:id="rId23"/>
    <p:sldId id="609" r:id="rId24"/>
    <p:sldId id="632" r:id="rId25"/>
    <p:sldId id="630" r:id="rId26"/>
    <p:sldId id="631" r:id="rId27"/>
    <p:sldId id="633" r:id="rId28"/>
  </p:sldIdLst>
  <p:sldSz cx="12190413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7C287D"/>
    <a:srgbClr val="FFC409"/>
    <a:srgbClr val="A9D08E"/>
    <a:srgbClr val="00FFCC"/>
    <a:srgbClr val="B4C6E7"/>
    <a:srgbClr val="99CC00"/>
    <a:srgbClr val="3E58AC"/>
    <a:srgbClr val="FFBE4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5F2FD-E01C-4CDC-BF23-648D937E9202}" v="96" dt="2020-01-28T18:32:02.262"/>
    <p1510:client id="{97BEF290-7770-4E92-A7F2-B57AE2EA0222}" v="132" dt="2020-01-31T12:16:10.279"/>
    <p1510:client id="{AFF3C5F5-FC68-43D7-82FA-094B41F99DF9}" v="672" dt="2020-01-28T12:50:01.804"/>
    <p1510:client id="{D9A8B588-C5FA-4D72-84AB-496C0214AA87}" v="158" dt="2020-01-28T12:56:26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613" autoAdjust="0"/>
  </p:normalViewPr>
  <p:slideViewPr>
    <p:cSldViewPr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selyn Abigail Alejandro Guallichico" userId="146f118092d88ca1" providerId="Windows Live" clId="Web-{AFF3C5F5-FC68-43D7-82FA-094B41F99DF9}"/>
    <pc:docChg chg="addSld delSld modSld sldOrd">
      <pc:chgData name="Josselyn Abigail Alejandro Guallichico" userId="146f118092d88ca1" providerId="Windows Live" clId="Web-{AFF3C5F5-FC68-43D7-82FA-094B41F99DF9}" dt="2020-01-28T12:50:00.991" v="646" actId="20577"/>
      <pc:docMkLst>
        <pc:docMk/>
      </pc:docMkLst>
      <pc:sldChg chg="modSp">
        <pc:chgData name="Josselyn Abigail Alejandro Guallichico" userId="146f118092d88ca1" providerId="Windows Live" clId="Web-{AFF3C5F5-FC68-43D7-82FA-094B41F99DF9}" dt="2020-01-28T11:59:09.670" v="1" actId="1076"/>
        <pc:sldMkLst>
          <pc:docMk/>
          <pc:sldMk cId="3205562001" sldId="526"/>
        </pc:sldMkLst>
        <pc:spChg chg="mod">
          <ac:chgData name="Josselyn Abigail Alejandro Guallichico" userId="146f118092d88ca1" providerId="Windows Live" clId="Web-{AFF3C5F5-FC68-43D7-82FA-094B41F99DF9}" dt="2020-01-28T11:59:09.670" v="1" actId="1076"/>
          <ac:spMkLst>
            <pc:docMk/>
            <pc:sldMk cId="3205562001" sldId="526"/>
            <ac:spMk id="26" creationId="{00000000-0000-0000-0000-000000000000}"/>
          </ac:spMkLst>
        </pc:spChg>
      </pc:sldChg>
      <pc:sldChg chg="ord">
        <pc:chgData name="Josselyn Abigail Alejandro Guallichico" userId="146f118092d88ca1" providerId="Windows Live" clId="Web-{AFF3C5F5-FC68-43D7-82FA-094B41F99DF9}" dt="2020-01-28T12:02:44.753" v="3"/>
        <pc:sldMkLst>
          <pc:docMk/>
          <pc:sldMk cId="3277554498" sldId="531"/>
        </pc:sldMkLst>
      </pc:sldChg>
      <pc:sldChg chg="addSp delSp modSp">
        <pc:chgData name="Josselyn Abigail Alejandro Guallichico" userId="146f118092d88ca1" providerId="Windows Live" clId="Web-{AFF3C5F5-FC68-43D7-82FA-094B41F99DF9}" dt="2020-01-28T12:35:54.704" v="547" actId="1076"/>
        <pc:sldMkLst>
          <pc:docMk/>
          <pc:sldMk cId="2210136630" sldId="532"/>
        </pc:sldMkLst>
        <pc:spChg chg="mod">
          <ac:chgData name="Josselyn Abigail Alejandro Guallichico" userId="146f118092d88ca1" providerId="Windows Live" clId="Web-{AFF3C5F5-FC68-43D7-82FA-094B41F99DF9}" dt="2020-01-28T12:34:15.938" v="532" actId="1076"/>
          <ac:spMkLst>
            <pc:docMk/>
            <pc:sldMk cId="2210136630" sldId="532"/>
            <ac:spMk id="18" creationId="{00000000-0000-0000-0000-000000000000}"/>
          </ac:spMkLst>
        </pc:spChg>
        <pc:spChg chg="mod">
          <ac:chgData name="Josselyn Abigail Alejandro Guallichico" userId="146f118092d88ca1" providerId="Windows Live" clId="Web-{AFF3C5F5-FC68-43D7-82FA-094B41F99DF9}" dt="2020-01-28T12:34:07.297" v="530" actId="1076"/>
          <ac:spMkLst>
            <pc:docMk/>
            <pc:sldMk cId="2210136630" sldId="532"/>
            <ac:spMk id="19" creationId="{00000000-0000-0000-0000-000000000000}"/>
          </ac:spMkLst>
        </pc:spChg>
        <pc:spChg chg="mod">
          <ac:chgData name="Josselyn Abigail Alejandro Guallichico" userId="146f118092d88ca1" providerId="Windows Live" clId="Web-{AFF3C5F5-FC68-43D7-82FA-094B41F99DF9}" dt="2020-01-28T12:33:49.047" v="519" actId="1076"/>
          <ac:spMkLst>
            <pc:docMk/>
            <pc:sldMk cId="2210136630" sldId="532"/>
            <ac:spMk id="20" creationId="{00000000-0000-0000-0000-000000000000}"/>
          </ac:spMkLst>
        </pc:spChg>
        <pc:spChg chg="mod">
          <ac:chgData name="Josselyn Abigail Alejandro Guallichico" userId="146f118092d88ca1" providerId="Windows Live" clId="Web-{AFF3C5F5-FC68-43D7-82FA-094B41F99DF9}" dt="2020-01-28T12:33:45.641" v="518" actId="1076"/>
          <ac:spMkLst>
            <pc:docMk/>
            <pc:sldMk cId="2210136630" sldId="532"/>
            <ac:spMk id="21" creationId="{00000000-0000-0000-0000-000000000000}"/>
          </ac:spMkLst>
        </pc:spChg>
        <pc:spChg chg="mod">
          <ac:chgData name="Josselyn Abigail Alejandro Guallichico" userId="146f118092d88ca1" providerId="Windows Live" clId="Web-{AFF3C5F5-FC68-43D7-82FA-094B41F99DF9}" dt="2020-01-28T12:33:00.063" v="504"/>
          <ac:spMkLst>
            <pc:docMk/>
            <pc:sldMk cId="2210136630" sldId="532"/>
            <ac:spMk id="22" creationId="{00000000-0000-0000-0000-000000000000}"/>
          </ac:spMkLst>
        </pc:spChg>
        <pc:spChg chg="mod">
          <ac:chgData name="Josselyn Abigail Alejandro Guallichico" userId="146f118092d88ca1" providerId="Windows Live" clId="Web-{AFF3C5F5-FC68-43D7-82FA-094B41F99DF9}" dt="2020-01-28T12:33:40.985" v="517" actId="1076"/>
          <ac:spMkLst>
            <pc:docMk/>
            <pc:sldMk cId="2210136630" sldId="532"/>
            <ac:spMk id="23" creationId="{00000000-0000-0000-0000-000000000000}"/>
          </ac:spMkLst>
        </pc:spChg>
        <pc:picChg chg="add del mod">
          <ac:chgData name="Josselyn Abigail Alejandro Guallichico" userId="146f118092d88ca1" providerId="Windows Live" clId="Web-{AFF3C5F5-FC68-43D7-82FA-094B41F99DF9}" dt="2020-01-28T12:30:20.280" v="450"/>
          <ac:picMkLst>
            <pc:docMk/>
            <pc:sldMk cId="2210136630" sldId="532"/>
            <ac:picMk id="2" creationId="{D6B2B2F9-F4B2-442A-B560-19F60EE5E079}"/>
          </ac:picMkLst>
        </pc:picChg>
        <pc:picChg chg="add mod ord modCrop">
          <ac:chgData name="Josselyn Abigail Alejandro Guallichico" userId="146f118092d88ca1" providerId="Windows Live" clId="Web-{AFF3C5F5-FC68-43D7-82FA-094B41F99DF9}" dt="2020-01-28T12:33:28.625" v="515"/>
          <ac:picMkLst>
            <pc:docMk/>
            <pc:sldMk cId="2210136630" sldId="532"/>
            <ac:picMk id="7" creationId="{CA37D305-7057-4490-84C1-3623B356EBE7}"/>
          </ac:picMkLst>
        </pc:picChg>
        <pc:picChg chg="add mod">
          <ac:chgData name="Josselyn Abigail Alejandro Guallichico" userId="146f118092d88ca1" providerId="Windows Live" clId="Web-{AFF3C5F5-FC68-43D7-82FA-094B41F99DF9}" dt="2020-01-28T12:35:37.110" v="537" actId="1076"/>
          <ac:picMkLst>
            <pc:docMk/>
            <pc:sldMk cId="2210136630" sldId="532"/>
            <ac:picMk id="13" creationId="{5EE61953-D049-46D1-8765-14DB5B15E0E6}"/>
          </ac:picMkLst>
        </pc:picChg>
        <pc:picChg chg="add mod">
          <ac:chgData name="Josselyn Abigail Alejandro Guallichico" userId="146f118092d88ca1" providerId="Windows Live" clId="Web-{AFF3C5F5-FC68-43D7-82FA-094B41F99DF9}" dt="2020-01-28T12:35:42.439" v="539" actId="1076"/>
          <ac:picMkLst>
            <pc:docMk/>
            <pc:sldMk cId="2210136630" sldId="532"/>
            <ac:picMk id="26" creationId="{1D5AEB10-273C-41B4-BB2B-AB4F6F21C9A5}"/>
          </ac:picMkLst>
        </pc:picChg>
        <pc:picChg chg="add mod">
          <ac:chgData name="Josselyn Abigail Alejandro Guallichico" userId="146f118092d88ca1" providerId="Windows Live" clId="Web-{AFF3C5F5-FC68-43D7-82FA-094B41F99DF9}" dt="2020-01-28T12:35:45.470" v="541" actId="1076"/>
          <ac:picMkLst>
            <pc:docMk/>
            <pc:sldMk cId="2210136630" sldId="532"/>
            <ac:picMk id="32" creationId="{A7BCE32A-662B-4D53-B405-B214608AE914}"/>
          </ac:picMkLst>
        </pc:picChg>
        <pc:picChg chg="add mod">
          <ac:chgData name="Josselyn Abigail Alejandro Guallichico" userId="146f118092d88ca1" providerId="Windows Live" clId="Web-{AFF3C5F5-FC68-43D7-82FA-094B41F99DF9}" dt="2020-01-28T12:35:48.704" v="543" actId="1076"/>
          <ac:picMkLst>
            <pc:docMk/>
            <pc:sldMk cId="2210136630" sldId="532"/>
            <ac:picMk id="33" creationId="{B5D3E53B-D8F8-4987-B272-8A18AB264D81}"/>
          </ac:picMkLst>
        </pc:picChg>
        <pc:picChg chg="add mod">
          <ac:chgData name="Josselyn Abigail Alejandro Guallichico" userId="146f118092d88ca1" providerId="Windows Live" clId="Web-{AFF3C5F5-FC68-43D7-82FA-094B41F99DF9}" dt="2020-01-28T12:35:51.798" v="545" actId="1076"/>
          <ac:picMkLst>
            <pc:docMk/>
            <pc:sldMk cId="2210136630" sldId="532"/>
            <ac:picMk id="34" creationId="{E6B7336A-18E6-4137-8A44-DFF62D32C67D}"/>
          </ac:picMkLst>
        </pc:picChg>
        <pc:picChg chg="add mod">
          <ac:chgData name="Josselyn Abigail Alejandro Guallichico" userId="146f118092d88ca1" providerId="Windows Live" clId="Web-{AFF3C5F5-FC68-43D7-82FA-094B41F99DF9}" dt="2020-01-28T12:35:54.704" v="547" actId="1076"/>
          <ac:picMkLst>
            <pc:docMk/>
            <pc:sldMk cId="2210136630" sldId="532"/>
            <ac:picMk id="35" creationId="{B0E27245-2630-4FA4-B4AA-AF30311D4D23}"/>
          </ac:picMkLst>
        </pc:picChg>
      </pc:sldChg>
      <pc:sldChg chg="addSp delSp modSp">
        <pc:chgData name="Josselyn Abigail Alejandro Guallichico" userId="146f118092d88ca1" providerId="Windows Live" clId="Web-{AFF3C5F5-FC68-43D7-82FA-094B41F99DF9}" dt="2020-01-28T12:42:53.238" v="606" actId="1076"/>
        <pc:sldMkLst>
          <pc:docMk/>
          <pc:sldMk cId="713416895" sldId="533"/>
        </pc:sldMkLst>
        <pc:spChg chg="mod">
          <ac:chgData name="Josselyn Abigail Alejandro Guallichico" userId="146f118092d88ca1" providerId="Windows Live" clId="Web-{AFF3C5F5-FC68-43D7-82FA-094B41F99DF9}" dt="2020-01-28T12:38:34.018" v="572" actId="1076"/>
          <ac:spMkLst>
            <pc:docMk/>
            <pc:sldMk cId="713416895" sldId="533"/>
            <ac:spMk id="3" creationId="{00000000-0000-0000-0000-000000000000}"/>
          </ac:spMkLst>
        </pc:spChg>
        <pc:spChg chg="mod">
          <ac:chgData name="Josselyn Abigail Alejandro Guallichico" userId="146f118092d88ca1" providerId="Windows Live" clId="Web-{AFF3C5F5-FC68-43D7-82FA-094B41F99DF9}" dt="2020-01-28T12:38:29.846" v="571" actId="1076"/>
          <ac:spMkLst>
            <pc:docMk/>
            <pc:sldMk cId="713416895" sldId="533"/>
            <ac:spMk id="4" creationId="{00000000-0000-0000-0000-000000000000}"/>
          </ac:spMkLst>
        </pc:spChg>
        <pc:spChg chg="add del mod">
          <ac:chgData name="Josselyn Abigail Alejandro Guallichico" userId="146f118092d88ca1" providerId="Windows Live" clId="Web-{AFF3C5F5-FC68-43D7-82FA-094B41F99DF9}" dt="2020-01-28T12:41:00.019" v="596"/>
          <ac:spMkLst>
            <pc:docMk/>
            <pc:sldMk cId="713416895" sldId="533"/>
            <ac:spMk id="19" creationId="{BC891D4F-CD94-4D2A-ACB9-4BC669328123}"/>
          </ac:spMkLst>
        </pc:spChg>
        <pc:spChg chg="mod">
          <ac:chgData name="Josselyn Abigail Alejandro Guallichico" userId="146f118092d88ca1" providerId="Windows Live" clId="Web-{AFF3C5F5-FC68-43D7-82FA-094B41F99DF9}" dt="2020-01-28T12:39:16.190" v="584" actId="1076"/>
          <ac:spMkLst>
            <pc:docMk/>
            <pc:sldMk cId="713416895" sldId="533"/>
            <ac:spMk id="20" creationId="{00000000-0000-0000-0000-000000000000}"/>
          </ac:spMkLst>
        </pc:spChg>
        <pc:spChg chg="mod">
          <ac:chgData name="Josselyn Abigail Alejandro Guallichico" userId="146f118092d88ca1" providerId="Windows Live" clId="Web-{AFF3C5F5-FC68-43D7-82FA-094B41F99DF9}" dt="2020-01-28T12:41:19.597" v="604" actId="1076"/>
          <ac:spMkLst>
            <pc:docMk/>
            <pc:sldMk cId="713416895" sldId="533"/>
            <ac:spMk id="21" creationId="{00000000-0000-0000-0000-000000000000}"/>
          </ac:spMkLst>
        </pc:spChg>
        <pc:spChg chg="mod">
          <ac:chgData name="Josselyn Abigail Alejandro Guallichico" userId="146f118092d88ca1" providerId="Windows Live" clId="Web-{AFF3C5F5-FC68-43D7-82FA-094B41F99DF9}" dt="2020-01-28T12:42:53.238" v="606" actId="1076"/>
          <ac:spMkLst>
            <pc:docMk/>
            <pc:sldMk cId="713416895" sldId="533"/>
            <ac:spMk id="22" creationId="{00000000-0000-0000-0000-000000000000}"/>
          </ac:spMkLst>
        </pc:spChg>
        <pc:picChg chg="add mod">
          <ac:chgData name="Josselyn Abigail Alejandro Guallichico" userId="146f118092d88ca1" providerId="Windows Live" clId="Web-{AFF3C5F5-FC68-43D7-82FA-094B41F99DF9}" dt="2020-01-28T12:37:28.627" v="551" actId="1076"/>
          <ac:picMkLst>
            <pc:docMk/>
            <pc:sldMk cId="713416895" sldId="533"/>
            <ac:picMk id="2" creationId="{0EFFA30D-7DC7-4001-B72C-3E99B18ACD3E}"/>
          </ac:picMkLst>
        </pc:picChg>
        <pc:picChg chg="add mod">
          <ac:chgData name="Josselyn Abigail Alejandro Guallichico" userId="146f118092d88ca1" providerId="Windows Live" clId="Web-{AFF3C5F5-FC68-43D7-82FA-094B41F99DF9}" dt="2020-01-28T12:38:22.830" v="567" actId="1076"/>
          <ac:picMkLst>
            <pc:docMk/>
            <pc:sldMk cId="713416895" sldId="533"/>
            <ac:picMk id="7" creationId="{8CBCF298-2E50-4C26-9E46-D0995D78D4CD}"/>
          </ac:picMkLst>
        </pc:picChg>
        <pc:picChg chg="add mod">
          <ac:chgData name="Josselyn Abigail Alejandro Guallichico" userId="146f118092d88ca1" providerId="Windows Live" clId="Web-{AFF3C5F5-FC68-43D7-82FA-094B41F99DF9}" dt="2020-01-28T12:38:56.455" v="576" actId="1076"/>
          <ac:picMkLst>
            <pc:docMk/>
            <pc:sldMk cId="713416895" sldId="533"/>
            <ac:picMk id="15" creationId="{7A238B02-6B14-413E-B90F-3054F16C6BE7}"/>
          </ac:picMkLst>
        </pc:picChg>
        <pc:picChg chg="add mod">
          <ac:chgData name="Josselyn Abigail Alejandro Guallichico" userId="146f118092d88ca1" providerId="Windows Live" clId="Web-{AFF3C5F5-FC68-43D7-82FA-094B41F99DF9}" dt="2020-01-28T12:41:12.394" v="601" actId="1076"/>
          <ac:picMkLst>
            <pc:docMk/>
            <pc:sldMk cId="713416895" sldId="533"/>
            <ac:picMk id="17" creationId="{960BB90B-FF3D-4BD3-946C-D1A103E48677}"/>
          </ac:picMkLst>
        </pc:picChg>
      </pc:sldChg>
      <pc:sldChg chg="addSp modSp">
        <pc:chgData name="Josselyn Abigail Alejandro Guallichico" userId="146f118092d88ca1" providerId="Windows Live" clId="Web-{AFF3C5F5-FC68-43D7-82FA-094B41F99DF9}" dt="2020-01-28T12:50:00.991" v="645" actId="20577"/>
        <pc:sldMkLst>
          <pc:docMk/>
          <pc:sldMk cId="3027738568" sldId="537"/>
        </pc:sldMkLst>
        <pc:spChg chg="add mod">
          <ac:chgData name="Josselyn Abigail Alejandro Guallichico" userId="146f118092d88ca1" providerId="Windows Live" clId="Web-{AFF3C5F5-FC68-43D7-82FA-094B41F99DF9}" dt="2020-01-28T12:49:51.866" v="642" actId="1076"/>
          <ac:spMkLst>
            <pc:docMk/>
            <pc:sldMk cId="3027738568" sldId="537"/>
            <ac:spMk id="2" creationId="{B457A2EE-B1DF-42F1-A3D1-6F54810FF9EB}"/>
          </ac:spMkLst>
        </pc:spChg>
        <pc:spChg chg="mod">
          <ac:chgData name="Josselyn Abigail Alejandro Guallichico" userId="146f118092d88ca1" providerId="Windows Live" clId="Web-{AFF3C5F5-FC68-43D7-82FA-094B41F99DF9}" dt="2020-01-28T12:49:35.319" v="639" actId="1076"/>
          <ac:spMkLst>
            <pc:docMk/>
            <pc:sldMk cId="3027738568" sldId="537"/>
            <ac:spMk id="5" creationId="{00000000-0000-0000-0000-000000000000}"/>
          </ac:spMkLst>
        </pc:spChg>
        <pc:spChg chg="add mod">
          <ac:chgData name="Josselyn Abigail Alejandro Guallichico" userId="146f118092d88ca1" providerId="Windows Live" clId="Web-{AFF3C5F5-FC68-43D7-82FA-094B41F99DF9}" dt="2020-01-28T12:50:00.991" v="645" actId="20577"/>
          <ac:spMkLst>
            <pc:docMk/>
            <pc:sldMk cId="3027738568" sldId="537"/>
            <ac:spMk id="12" creationId="{D68B178E-5ED7-47AC-8408-49A1EEF446EF}"/>
          </ac:spMkLst>
        </pc:spChg>
      </pc:sldChg>
      <pc:sldChg chg="addSp delSp modSp">
        <pc:chgData name="Josselyn Abigail Alejandro Guallichico" userId="146f118092d88ca1" providerId="Windows Live" clId="Web-{AFF3C5F5-FC68-43D7-82FA-094B41F99DF9}" dt="2020-01-28T12:28:04.061" v="446" actId="1076"/>
        <pc:sldMkLst>
          <pc:docMk/>
          <pc:sldMk cId="3243491942" sldId="538"/>
        </pc:sldMkLst>
        <pc:spChg chg="add mod">
          <ac:chgData name="Josselyn Abigail Alejandro Guallichico" userId="146f118092d88ca1" providerId="Windows Live" clId="Web-{AFF3C5F5-FC68-43D7-82FA-094B41F99DF9}" dt="2020-01-28T12:21:27.918" v="218" actId="1076"/>
          <ac:spMkLst>
            <pc:docMk/>
            <pc:sldMk cId="3243491942" sldId="538"/>
            <ac:spMk id="4" creationId="{1C4F8819-D4EB-4BF5-ADD1-F50D840722FB}"/>
          </ac:spMkLst>
        </pc:spChg>
        <pc:spChg chg="add mod">
          <ac:chgData name="Josselyn Abigail Alejandro Guallichico" userId="146f118092d88ca1" providerId="Windows Live" clId="Web-{AFF3C5F5-FC68-43D7-82FA-094B41F99DF9}" dt="2020-01-28T12:21:27.933" v="219" actId="1076"/>
          <ac:spMkLst>
            <pc:docMk/>
            <pc:sldMk cId="3243491942" sldId="538"/>
            <ac:spMk id="5" creationId="{4A078E11-5525-4F87-A041-F15DE763F115}"/>
          </ac:spMkLst>
        </pc:spChg>
        <pc:spChg chg="mod">
          <ac:chgData name="Josselyn Abigail Alejandro Guallichico" userId="146f118092d88ca1" providerId="Windows Live" clId="Web-{AFF3C5F5-FC68-43D7-82FA-094B41F99DF9}" dt="2020-01-28T12:07:43.912" v="91" actId="20577"/>
          <ac:spMkLst>
            <pc:docMk/>
            <pc:sldMk cId="3243491942" sldId="538"/>
            <ac:spMk id="9" creationId="{00000000-0000-0000-0000-000000000000}"/>
          </ac:spMkLst>
        </pc:spChg>
        <pc:spChg chg="add del mod">
          <ac:chgData name="Josselyn Abigail Alejandro Guallichico" userId="146f118092d88ca1" providerId="Windows Live" clId="Web-{AFF3C5F5-FC68-43D7-82FA-094B41F99DF9}" dt="2020-01-28T12:26:29.107" v="386"/>
          <ac:spMkLst>
            <pc:docMk/>
            <pc:sldMk cId="3243491942" sldId="538"/>
            <ac:spMk id="10" creationId="{16659C1B-704E-4198-A09D-F03122BB2796}"/>
          </ac:spMkLst>
        </pc:spChg>
        <pc:spChg chg="add mod">
          <ac:chgData name="Josselyn Abigail Alejandro Guallichico" userId="146f118092d88ca1" providerId="Windows Live" clId="Web-{AFF3C5F5-FC68-43D7-82FA-094B41F99DF9}" dt="2020-01-28T12:27:30.748" v="424" actId="1076"/>
          <ac:spMkLst>
            <pc:docMk/>
            <pc:sldMk cId="3243491942" sldId="538"/>
            <ac:spMk id="11" creationId="{E00A54B7-C3AA-4D9E-9FD5-C894485D6ABF}"/>
          </ac:spMkLst>
        </pc:spChg>
        <pc:spChg chg="add mod">
          <ac:chgData name="Josselyn Abigail Alejandro Guallichico" userId="146f118092d88ca1" providerId="Windows Live" clId="Web-{AFF3C5F5-FC68-43D7-82FA-094B41F99DF9}" dt="2020-01-28T12:27:27.732" v="423" actId="1076"/>
          <ac:spMkLst>
            <pc:docMk/>
            <pc:sldMk cId="3243491942" sldId="538"/>
            <ac:spMk id="12" creationId="{361BB1C9-B7BC-4B23-B1E9-57E15C505A5B}"/>
          </ac:spMkLst>
        </pc:spChg>
        <pc:spChg chg="add mod">
          <ac:chgData name="Josselyn Abigail Alejandro Guallichico" userId="146f118092d88ca1" providerId="Windows Live" clId="Web-{AFF3C5F5-FC68-43D7-82FA-094B41F99DF9}" dt="2020-01-28T12:24:34.762" v="303" actId="1076"/>
          <ac:spMkLst>
            <pc:docMk/>
            <pc:sldMk cId="3243491942" sldId="538"/>
            <ac:spMk id="13" creationId="{B7F3C57C-290F-4147-B6C4-340264E5CE2E}"/>
          </ac:spMkLst>
        </pc:spChg>
        <pc:spChg chg="add mod">
          <ac:chgData name="Josselyn Abigail Alejandro Guallichico" userId="146f118092d88ca1" providerId="Windows Live" clId="Web-{AFF3C5F5-FC68-43D7-82FA-094B41F99DF9}" dt="2020-01-28T12:24:28.278" v="302" actId="1076"/>
          <ac:spMkLst>
            <pc:docMk/>
            <pc:sldMk cId="3243491942" sldId="538"/>
            <ac:spMk id="14" creationId="{9CC4E995-78A1-4AF3-909D-DC0859C29D5C}"/>
          </ac:spMkLst>
        </pc:spChg>
        <pc:spChg chg="add del mod">
          <ac:chgData name="Josselyn Abigail Alejandro Guallichico" userId="146f118092d88ca1" providerId="Windows Live" clId="Web-{AFF3C5F5-FC68-43D7-82FA-094B41F99DF9}" dt="2020-01-28T12:27:10.435" v="414"/>
          <ac:spMkLst>
            <pc:docMk/>
            <pc:sldMk cId="3243491942" sldId="538"/>
            <ac:spMk id="103" creationId="{D01034AC-04A8-4455-B097-64D9004C9B01}"/>
          </ac:spMkLst>
        </pc:spChg>
        <pc:spChg chg="add mod">
          <ac:chgData name="Josselyn Abigail Alejandro Guallichico" userId="146f118092d88ca1" providerId="Windows Live" clId="Web-{AFF3C5F5-FC68-43D7-82FA-094B41F99DF9}" dt="2020-01-28T12:27:21.139" v="417" actId="1076"/>
          <ac:spMkLst>
            <pc:docMk/>
            <pc:sldMk cId="3243491942" sldId="538"/>
            <ac:spMk id="104" creationId="{8BC16E1E-0DD4-4C72-971F-1BDA4821E341}"/>
          </ac:spMkLst>
        </pc:spChg>
        <pc:spChg chg="add mod">
          <ac:chgData name="Josselyn Abigail Alejandro Guallichico" userId="146f118092d88ca1" providerId="Windows Live" clId="Web-{AFF3C5F5-FC68-43D7-82FA-094B41F99DF9}" dt="2020-01-28T12:27:21.154" v="418" actId="1076"/>
          <ac:spMkLst>
            <pc:docMk/>
            <pc:sldMk cId="3243491942" sldId="538"/>
            <ac:spMk id="105" creationId="{0B9C6AAF-F7F8-45C9-8EFA-BD3FF627101F}"/>
          </ac:spMkLst>
        </pc:spChg>
        <pc:spChg chg="add mod">
          <ac:chgData name="Josselyn Abigail Alejandro Guallichico" userId="146f118092d88ca1" providerId="Windows Live" clId="Web-{AFF3C5F5-FC68-43D7-82FA-094B41F99DF9}" dt="2020-01-28T12:27:21.154" v="419" actId="1076"/>
          <ac:spMkLst>
            <pc:docMk/>
            <pc:sldMk cId="3243491942" sldId="538"/>
            <ac:spMk id="106" creationId="{D721E576-B721-4925-BAA4-20DF4057A826}"/>
          </ac:spMkLst>
        </pc:spChg>
        <pc:spChg chg="add mod">
          <ac:chgData name="Josselyn Abigail Alejandro Guallichico" userId="146f118092d88ca1" providerId="Windows Live" clId="Web-{AFF3C5F5-FC68-43D7-82FA-094B41F99DF9}" dt="2020-01-28T12:27:21.170" v="420" actId="1076"/>
          <ac:spMkLst>
            <pc:docMk/>
            <pc:sldMk cId="3243491942" sldId="538"/>
            <ac:spMk id="107" creationId="{719FADF5-D7F4-4359-88F3-60BDA1948046}"/>
          </ac:spMkLst>
        </pc:spChg>
        <pc:spChg chg="add mod">
          <ac:chgData name="Josselyn Abigail Alejandro Guallichico" userId="146f118092d88ca1" providerId="Windows Live" clId="Web-{AFF3C5F5-FC68-43D7-82FA-094B41F99DF9}" dt="2020-01-28T12:27:21.185" v="421" actId="1076"/>
          <ac:spMkLst>
            <pc:docMk/>
            <pc:sldMk cId="3243491942" sldId="538"/>
            <ac:spMk id="108" creationId="{881FECDD-2C51-4CCC-BCA8-B2705C6422C3}"/>
          </ac:spMkLst>
        </pc:spChg>
        <pc:spChg chg="add mod">
          <ac:chgData name="Josselyn Abigail Alejandro Guallichico" userId="146f118092d88ca1" providerId="Windows Live" clId="Web-{AFF3C5F5-FC68-43D7-82FA-094B41F99DF9}" dt="2020-01-28T12:28:04.061" v="446" actId="1076"/>
          <ac:spMkLst>
            <pc:docMk/>
            <pc:sldMk cId="3243491942" sldId="538"/>
            <ac:spMk id="109" creationId="{835BFC5E-67A4-44ED-B4DD-B63107984835}"/>
          </ac:spMkLst>
        </pc:spChg>
        <pc:graphicFrameChg chg="add del mod modGraphic">
          <ac:chgData name="Josselyn Abigail Alejandro Guallichico" userId="146f118092d88ca1" providerId="Windows Live" clId="Web-{AFF3C5F5-FC68-43D7-82FA-094B41F99DF9}" dt="2020-01-28T12:16:52.369" v="154"/>
          <ac:graphicFrameMkLst>
            <pc:docMk/>
            <pc:sldMk cId="3243491942" sldId="538"/>
            <ac:graphicFrameMk id="17" creationId="{1C04E380-3408-44E2-8914-84E868B86D36}"/>
          </ac:graphicFrameMkLst>
        </pc:graphicFrameChg>
        <pc:picChg chg="add del mod modCrop">
          <ac:chgData name="Josselyn Abigail Alejandro Guallichico" userId="146f118092d88ca1" providerId="Windows Live" clId="Web-{AFF3C5F5-FC68-43D7-82FA-094B41F99DF9}" dt="2020-01-28T12:10:24.601" v="108"/>
          <ac:picMkLst>
            <pc:docMk/>
            <pc:sldMk cId="3243491942" sldId="538"/>
            <ac:picMk id="2" creationId="{5B7F7BF4-53E0-4B0F-8C0C-930C20DE65B2}"/>
          </ac:picMkLst>
        </pc:picChg>
        <pc:picChg chg="add del mod">
          <ac:chgData name="Josselyn Abigail Alejandro Guallichico" userId="146f118092d88ca1" providerId="Windows Live" clId="Web-{AFF3C5F5-FC68-43D7-82FA-094B41F99DF9}" dt="2020-01-28T12:15:25.728" v="144"/>
          <ac:picMkLst>
            <pc:docMk/>
            <pc:sldMk cId="3243491942" sldId="538"/>
            <ac:picMk id="15" creationId="{79517AB8-DA07-43AB-9332-BA8A7EDA562D}"/>
          </ac:picMkLst>
        </pc:picChg>
        <pc:picChg chg="add mod">
          <ac:chgData name="Josselyn Abigail Alejandro Guallichico" userId="146f118092d88ca1" providerId="Windows Live" clId="Web-{AFF3C5F5-FC68-43D7-82FA-094B41F99DF9}" dt="2020-01-28T12:21:27.980" v="222" actId="1076"/>
          <ac:picMkLst>
            <pc:docMk/>
            <pc:sldMk cId="3243491942" sldId="538"/>
            <ac:picMk id="95" creationId="{49DA6C56-2A3F-4C3B-8EA7-6631989301A6}"/>
          </ac:picMkLst>
        </pc:picChg>
        <pc:picChg chg="add del mod">
          <ac:chgData name="Josselyn Abigail Alejandro Guallichico" userId="146f118092d88ca1" providerId="Windows Live" clId="Web-{AFF3C5F5-FC68-43D7-82FA-094B41F99DF9}" dt="2020-01-28T12:19:26.761" v="162"/>
          <ac:picMkLst>
            <pc:docMk/>
            <pc:sldMk cId="3243491942" sldId="538"/>
            <ac:picMk id="97" creationId="{C11EAB76-0240-4AA9-B290-4BEE98BBF78A}"/>
          </ac:picMkLst>
        </pc:picChg>
        <pc:picChg chg="add mod ord">
          <ac:chgData name="Josselyn Abigail Alejandro Guallichico" userId="146f118092d88ca1" providerId="Windows Live" clId="Web-{AFF3C5F5-FC68-43D7-82FA-094B41F99DF9}" dt="2020-01-28T12:27:16.342" v="416" actId="1076"/>
          <ac:picMkLst>
            <pc:docMk/>
            <pc:sldMk cId="3243491942" sldId="538"/>
            <ac:picMk id="99" creationId="{5FCB8749-92AB-4ACD-B955-42BDA3D60E6F}"/>
          </ac:picMkLst>
        </pc:picChg>
        <pc:picChg chg="add del mod">
          <ac:chgData name="Josselyn Abigail Alejandro Guallichico" userId="146f118092d88ca1" providerId="Windows Live" clId="Web-{AFF3C5F5-FC68-43D7-82FA-094B41F99DF9}" dt="2020-01-28T12:22:04.262" v="226"/>
          <ac:picMkLst>
            <pc:docMk/>
            <pc:sldMk cId="3243491942" sldId="538"/>
            <ac:picMk id="101" creationId="{3FCDB8B8-C970-476F-83E2-B97E1F8AD1C1}"/>
          </ac:picMkLst>
        </pc:picChg>
      </pc:sldChg>
      <pc:sldChg chg="del">
        <pc:chgData name="Josselyn Abigail Alejandro Guallichico" userId="146f118092d88ca1" providerId="Windows Live" clId="Web-{AFF3C5F5-FC68-43D7-82FA-094B41F99DF9}" dt="2020-01-28T12:06:48.084" v="52"/>
        <pc:sldMkLst>
          <pc:docMk/>
          <pc:sldMk cId="156663128" sldId="548"/>
        </pc:sldMkLst>
      </pc:sldChg>
      <pc:sldChg chg="new del">
        <pc:chgData name="Josselyn Abigail Alejandro Guallichico" userId="146f118092d88ca1" providerId="Windows Live" clId="Web-{AFF3C5F5-FC68-43D7-82FA-094B41F99DF9}" dt="2020-01-28T12:02:56.394" v="5"/>
        <pc:sldMkLst>
          <pc:docMk/>
          <pc:sldMk cId="4147200882" sldId="556"/>
        </pc:sldMkLst>
      </pc:sldChg>
      <pc:sldChg chg="addSp delSp modSp add replId">
        <pc:chgData name="Josselyn Abigail Alejandro Guallichico" userId="146f118092d88ca1" providerId="Windows Live" clId="Web-{AFF3C5F5-FC68-43D7-82FA-094B41F99DF9}" dt="2020-01-28T12:06:15.599" v="51" actId="14100"/>
        <pc:sldMkLst>
          <pc:docMk/>
          <pc:sldMk cId="3383881640" sldId="557"/>
        </pc:sldMkLst>
        <pc:graphicFrameChg chg="del">
          <ac:chgData name="Josselyn Abigail Alejandro Guallichico" userId="146f118092d88ca1" providerId="Windows Live" clId="Web-{AFF3C5F5-FC68-43D7-82FA-094B41F99DF9}" dt="2020-01-28T12:03:03.925" v="7"/>
          <ac:graphicFrameMkLst>
            <pc:docMk/>
            <pc:sldMk cId="3383881640" sldId="557"/>
            <ac:graphicFrameMk id="3" creationId="{00000000-0000-0000-0000-000000000000}"/>
          </ac:graphicFrameMkLst>
        </pc:graphicFrameChg>
        <pc:picChg chg="add mod">
          <ac:chgData name="Josselyn Abigail Alejandro Guallichico" userId="146f118092d88ca1" providerId="Windows Live" clId="Web-{AFF3C5F5-FC68-43D7-82FA-094B41F99DF9}" dt="2020-01-28T12:04:59.693" v="34" actId="1076"/>
          <ac:picMkLst>
            <pc:docMk/>
            <pc:sldMk cId="3383881640" sldId="557"/>
            <ac:picMk id="2" creationId="{F853092D-EEA2-4F29-94F3-AD9350C295EA}"/>
          </ac:picMkLst>
        </pc:picChg>
        <pc:picChg chg="add mod">
          <ac:chgData name="Josselyn Abigail Alejandro Guallichico" userId="146f118092d88ca1" providerId="Windows Live" clId="Web-{AFF3C5F5-FC68-43D7-82FA-094B41F99DF9}" dt="2020-01-28T12:05:26.255" v="44" actId="1076"/>
          <ac:picMkLst>
            <pc:docMk/>
            <pc:sldMk cId="3383881640" sldId="557"/>
            <ac:picMk id="5" creationId="{16595A34-81F9-495E-8BB7-E0F3A74F29DF}"/>
          </ac:picMkLst>
        </pc:picChg>
        <pc:picChg chg="add mod ord">
          <ac:chgData name="Josselyn Abigail Alejandro Guallichico" userId="146f118092d88ca1" providerId="Windows Live" clId="Web-{AFF3C5F5-FC68-43D7-82FA-094B41F99DF9}" dt="2020-01-28T12:06:15.599" v="51" actId="14100"/>
          <ac:picMkLst>
            <pc:docMk/>
            <pc:sldMk cId="3383881640" sldId="557"/>
            <ac:picMk id="7" creationId="{9C79F9B3-C624-43C9-9B37-F284C25917D9}"/>
          </ac:picMkLst>
        </pc:picChg>
        <pc:picChg chg="add mod">
          <ac:chgData name="Josselyn Abigail Alejandro Guallichico" userId="146f118092d88ca1" providerId="Windows Live" clId="Web-{AFF3C5F5-FC68-43D7-82FA-094B41F99DF9}" dt="2020-01-28T12:06:13.177" v="50" actId="14100"/>
          <ac:picMkLst>
            <pc:docMk/>
            <pc:sldMk cId="3383881640" sldId="557"/>
            <ac:picMk id="9" creationId="{8E06907A-6D1A-4991-93BB-3ABD976A984C}"/>
          </ac:picMkLst>
        </pc:picChg>
        <pc:picChg chg="del">
          <ac:chgData name="Josselyn Abigail Alejandro Guallichico" userId="146f118092d88ca1" providerId="Windows Live" clId="Web-{AFF3C5F5-FC68-43D7-82FA-094B41F99DF9}" dt="2020-01-28T12:02:59.863" v="6"/>
          <ac:picMkLst>
            <pc:docMk/>
            <pc:sldMk cId="3383881640" sldId="557"/>
            <ac:picMk id="10" creationId="{00000000-0000-0000-0000-000000000000}"/>
          </ac:picMkLst>
        </pc:picChg>
      </pc:sldChg>
      <pc:sldChg chg="delSp modSp add ord replId">
        <pc:chgData name="Josselyn Abigail Alejandro Guallichico" userId="146f118092d88ca1" providerId="Windows Live" clId="Web-{AFF3C5F5-FC68-43D7-82FA-094B41F99DF9}" dt="2020-01-28T12:07:19.318" v="77" actId="20577"/>
        <pc:sldMkLst>
          <pc:docMk/>
          <pc:sldMk cId="3732090890" sldId="558"/>
        </pc:sldMkLst>
        <pc:spChg chg="del">
          <ac:chgData name="Josselyn Abigail Alejandro Guallichico" userId="146f118092d88ca1" providerId="Windows Live" clId="Web-{AFF3C5F5-FC68-43D7-82FA-094B41F99DF9}" dt="2020-01-28T12:07:04.975" v="57"/>
          <ac:spMkLst>
            <pc:docMk/>
            <pc:sldMk cId="3732090890" sldId="558"/>
            <ac:spMk id="2" creationId="{00000000-0000-0000-0000-000000000000}"/>
          </ac:spMkLst>
        </pc:spChg>
        <pc:spChg chg="del">
          <ac:chgData name="Josselyn Abigail Alejandro Guallichico" userId="146f118092d88ca1" providerId="Windows Live" clId="Web-{AFF3C5F5-FC68-43D7-82FA-094B41F99DF9}" dt="2020-01-28T12:07:06.006" v="58"/>
          <ac:spMkLst>
            <pc:docMk/>
            <pc:sldMk cId="3732090890" sldId="558"/>
            <ac:spMk id="13" creationId="{00000000-0000-0000-0000-000000000000}"/>
          </ac:spMkLst>
        </pc:spChg>
        <pc:spChg chg="del">
          <ac:chgData name="Josselyn Abigail Alejandro Guallichico" userId="146f118092d88ca1" providerId="Windows Live" clId="Web-{AFF3C5F5-FC68-43D7-82FA-094B41F99DF9}" dt="2020-01-28T12:07:07.256" v="64"/>
          <ac:spMkLst>
            <pc:docMk/>
            <pc:sldMk cId="3732090890" sldId="558"/>
            <ac:spMk id="14" creationId="{00000000-0000-0000-0000-000000000000}"/>
          </ac:spMkLst>
        </pc:spChg>
        <pc:spChg chg="del">
          <ac:chgData name="Josselyn Abigail Alejandro Guallichico" userId="146f118092d88ca1" providerId="Windows Live" clId="Web-{AFF3C5F5-FC68-43D7-82FA-094B41F99DF9}" dt="2020-01-28T12:07:07.256" v="63"/>
          <ac:spMkLst>
            <pc:docMk/>
            <pc:sldMk cId="3732090890" sldId="558"/>
            <ac:spMk id="15" creationId="{00000000-0000-0000-0000-000000000000}"/>
          </ac:spMkLst>
        </pc:spChg>
        <pc:spChg chg="del">
          <ac:chgData name="Josselyn Abigail Alejandro Guallichico" userId="146f118092d88ca1" providerId="Windows Live" clId="Web-{AFF3C5F5-FC68-43D7-82FA-094B41F99DF9}" dt="2020-01-28T12:07:07.256" v="62"/>
          <ac:spMkLst>
            <pc:docMk/>
            <pc:sldMk cId="3732090890" sldId="558"/>
            <ac:spMk id="16" creationId="{00000000-0000-0000-0000-000000000000}"/>
          </ac:spMkLst>
        </pc:spChg>
        <pc:spChg chg="del">
          <ac:chgData name="Josselyn Abigail Alejandro Guallichico" userId="146f118092d88ca1" providerId="Windows Live" clId="Web-{AFF3C5F5-FC68-43D7-82FA-094B41F99DF9}" dt="2020-01-28T12:07:07.256" v="61"/>
          <ac:spMkLst>
            <pc:docMk/>
            <pc:sldMk cId="3732090890" sldId="558"/>
            <ac:spMk id="17" creationId="{00000000-0000-0000-0000-000000000000}"/>
          </ac:spMkLst>
        </pc:spChg>
        <pc:spChg chg="del">
          <ac:chgData name="Josselyn Abigail Alejandro Guallichico" userId="146f118092d88ca1" providerId="Windows Live" clId="Web-{AFF3C5F5-FC68-43D7-82FA-094B41F99DF9}" dt="2020-01-28T12:07:07.256" v="60"/>
          <ac:spMkLst>
            <pc:docMk/>
            <pc:sldMk cId="3732090890" sldId="558"/>
            <ac:spMk id="19" creationId="{00000000-0000-0000-0000-000000000000}"/>
          </ac:spMkLst>
        </pc:spChg>
        <pc:spChg chg="del">
          <ac:chgData name="Josselyn Abigail Alejandro Guallichico" userId="146f118092d88ca1" providerId="Windows Live" clId="Web-{AFF3C5F5-FC68-43D7-82FA-094B41F99DF9}" dt="2020-01-28T12:07:07.240" v="59"/>
          <ac:spMkLst>
            <pc:docMk/>
            <pc:sldMk cId="3732090890" sldId="558"/>
            <ac:spMk id="20" creationId="{00000000-0000-0000-0000-000000000000}"/>
          </ac:spMkLst>
        </pc:spChg>
        <pc:spChg chg="del">
          <ac:chgData name="Josselyn Abigail Alejandro Guallichico" userId="146f118092d88ca1" providerId="Windows Live" clId="Web-{AFF3C5F5-FC68-43D7-82FA-094B41F99DF9}" dt="2020-01-28T12:07:09.662" v="66"/>
          <ac:spMkLst>
            <pc:docMk/>
            <pc:sldMk cId="3732090890" sldId="558"/>
            <ac:spMk id="21" creationId="{00000000-0000-0000-0000-000000000000}"/>
          </ac:spMkLst>
        </pc:spChg>
        <pc:spChg chg="del">
          <ac:chgData name="Josselyn Abigail Alejandro Guallichico" userId="146f118092d88ca1" providerId="Windows Live" clId="Web-{AFF3C5F5-FC68-43D7-82FA-094B41F99DF9}" dt="2020-01-28T12:07:09.678" v="67"/>
          <ac:spMkLst>
            <pc:docMk/>
            <pc:sldMk cId="3732090890" sldId="558"/>
            <ac:spMk id="23" creationId="{00000000-0000-0000-0000-000000000000}"/>
          </ac:spMkLst>
        </pc:spChg>
        <pc:spChg chg="mod">
          <ac:chgData name="Josselyn Abigail Alejandro Guallichico" userId="146f118092d88ca1" providerId="Windows Live" clId="Web-{AFF3C5F5-FC68-43D7-82FA-094B41F99DF9}" dt="2020-01-28T12:07:19.318" v="77" actId="20577"/>
          <ac:spMkLst>
            <pc:docMk/>
            <pc:sldMk cId="3732090890" sldId="558"/>
            <ac:spMk id="26" creationId="{00000000-0000-0000-0000-000000000000}"/>
          </ac:spMkLst>
        </pc:spChg>
        <pc:picChg chg="del">
          <ac:chgData name="Josselyn Abigail Alejandro Guallichico" userId="146f118092d88ca1" providerId="Windows Live" clId="Web-{AFF3C5F5-FC68-43D7-82FA-094B41F99DF9}" dt="2020-01-28T12:07:07.256" v="65"/>
          <ac:picMkLst>
            <pc:docMk/>
            <pc:sldMk cId="3732090890" sldId="558"/>
            <ac:picMk id="4" creationId="{00000000-0000-0000-0000-000000000000}"/>
          </ac:picMkLst>
        </pc:picChg>
        <pc:picChg chg="del">
          <ac:chgData name="Josselyn Abigail Alejandro Guallichico" userId="146f118092d88ca1" providerId="Windows Live" clId="Web-{AFF3C5F5-FC68-43D7-82FA-094B41F99DF9}" dt="2020-01-28T12:07:10.022" v="68"/>
          <ac:picMkLst>
            <pc:docMk/>
            <pc:sldMk cId="3732090890" sldId="558"/>
            <ac:picMk id="22" creationId="{AE78FB52-C311-4B69-9745-BB541BA82024}"/>
          </ac:picMkLst>
        </pc:picChg>
      </pc:sldChg>
      <pc:sldChg chg="new del">
        <pc:chgData name="Josselyn Abigail Alejandro Guallichico" userId="146f118092d88ca1" providerId="Windows Live" clId="Web-{AFF3C5F5-FC68-43D7-82FA-094B41F99DF9}" dt="2020-01-28T12:06:57.615" v="54"/>
        <pc:sldMkLst>
          <pc:docMk/>
          <pc:sldMk cId="4258538585" sldId="558"/>
        </pc:sldMkLst>
      </pc:sldChg>
      <pc:sldChg chg="add del replId">
        <pc:chgData name="Josselyn Abigail Alejandro Guallichico" userId="146f118092d88ca1" providerId="Windows Live" clId="Web-{AFF3C5F5-FC68-43D7-82FA-094B41F99DF9}" dt="2020-01-28T12:48:36.381" v="612"/>
        <pc:sldMkLst>
          <pc:docMk/>
          <pc:sldMk cId="323464325" sldId="559"/>
        </pc:sldMkLst>
      </pc:sldChg>
    </pc:docChg>
  </pc:docChgLst>
  <pc:docChgLst>
    <pc:chgData name="Josselyn Abigail Alejandro Guallichico" userId="146f118092d88ca1" providerId="Windows Live" clId="Web-{97BEF290-7770-4E92-A7F2-B57AE2EA0222}"/>
    <pc:docChg chg="modSld">
      <pc:chgData name="Josselyn Abigail Alejandro Guallichico" userId="146f118092d88ca1" providerId="Windows Live" clId="Web-{97BEF290-7770-4E92-A7F2-B57AE2EA0222}" dt="2020-01-31T12:16:10.279" v="129" actId="14100"/>
      <pc:docMkLst>
        <pc:docMk/>
      </pc:docMkLst>
      <pc:sldChg chg="modSp">
        <pc:chgData name="Josselyn Abigail Alejandro Guallichico" userId="146f118092d88ca1" providerId="Windows Live" clId="Web-{97BEF290-7770-4E92-A7F2-B57AE2EA0222}" dt="2020-01-31T12:08:27.213" v="1"/>
        <pc:sldMkLst>
          <pc:docMk/>
          <pc:sldMk cId="494957968" sldId="530"/>
        </pc:sldMkLst>
        <pc:graphicFrameChg chg="mod modGraphic">
          <ac:chgData name="Josselyn Abigail Alejandro Guallichico" userId="146f118092d88ca1" providerId="Windows Live" clId="Web-{97BEF290-7770-4E92-A7F2-B57AE2EA0222}" dt="2020-01-31T12:08:27.213" v="1"/>
          <ac:graphicFrameMkLst>
            <pc:docMk/>
            <pc:sldMk cId="494957968" sldId="530"/>
            <ac:graphicFrameMk id="4" creationId="{00000000-0000-0000-0000-000000000000}"/>
          </ac:graphicFrameMkLst>
        </pc:graphicFrameChg>
      </pc:sldChg>
      <pc:sldChg chg="addSp modSp">
        <pc:chgData name="Josselyn Abigail Alejandro Guallichico" userId="146f118092d88ca1" providerId="Windows Live" clId="Web-{97BEF290-7770-4E92-A7F2-B57AE2EA0222}" dt="2020-01-31T12:16:10.279" v="129" actId="14100"/>
        <pc:sldMkLst>
          <pc:docMk/>
          <pc:sldMk cId="3277554498" sldId="531"/>
        </pc:sldMkLst>
        <pc:spChg chg="add">
          <ac:chgData name="Josselyn Abigail Alejandro Guallichico" userId="146f118092d88ca1" providerId="Windows Live" clId="Web-{97BEF290-7770-4E92-A7F2-B57AE2EA0222}" dt="2020-01-31T12:15:50.293" v="124"/>
          <ac:spMkLst>
            <pc:docMk/>
            <pc:sldMk cId="3277554498" sldId="531"/>
            <ac:spMk id="4" creationId="{22C92970-38B6-461A-BAE4-517C8A9D1C3C}"/>
          </ac:spMkLst>
        </pc:spChg>
        <pc:graphicFrameChg chg="mod modGraphic">
          <ac:chgData name="Josselyn Abigail Alejandro Guallichico" userId="146f118092d88ca1" providerId="Windows Live" clId="Web-{97BEF290-7770-4E92-A7F2-B57AE2EA0222}" dt="2020-01-31T12:15:59.981" v="127"/>
          <ac:graphicFrameMkLst>
            <pc:docMk/>
            <pc:sldMk cId="3277554498" sldId="531"/>
            <ac:graphicFrameMk id="3" creationId="{00000000-0000-0000-0000-000000000000}"/>
          </ac:graphicFrameMkLst>
        </pc:graphicFrameChg>
        <pc:picChg chg="mod">
          <ac:chgData name="Josselyn Abigail Alejandro Guallichico" userId="146f118092d88ca1" providerId="Windows Live" clId="Web-{97BEF290-7770-4E92-A7F2-B57AE2EA0222}" dt="2020-01-31T12:16:10.279" v="129" actId="14100"/>
          <ac:picMkLst>
            <pc:docMk/>
            <pc:sldMk cId="3277554498" sldId="531"/>
            <ac:picMk id="10" creationId="{00000000-0000-0000-0000-000000000000}"/>
          </ac:picMkLst>
        </pc:picChg>
      </pc:sldChg>
      <pc:sldChg chg="addSp modSp">
        <pc:chgData name="Josselyn Abigail Alejandro Guallichico" userId="146f118092d88ca1" providerId="Windows Live" clId="Web-{97BEF290-7770-4E92-A7F2-B57AE2EA0222}" dt="2020-01-31T12:15:33.386" v="122" actId="20577"/>
        <pc:sldMkLst>
          <pc:docMk/>
          <pc:sldMk cId="2155116161" sldId="552"/>
        </pc:sldMkLst>
        <pc:spChg chg="add mod">
          <ac:chgData name="Josselyn Abigail Alejandro Guallichico" userId="146f118092d88ca1" providerId="Windows Live" clId="Web-{97BEF290-7770-4E92-A7F2-B57AE2EA0222}" dt="2020-01-31T12:15:33.386" v="122" actId="20577"/>
          <ac:spMkLst>
            <pc:docMk/>
            <pc:sldMk cId="2155116161" sldId="552"/>
            <ac:spMk id="2" creationId="{7E7A0E52-738B-416D-8C12-B9081093C7FF}"/>
          </ac:spMkLst>
        </pc:spChg>
      </pc:sldChg>
    </pc:docChg>
  </pc:docChgLst>
  <pc:docChgLst>
    <pc:chgData name="Josselyn Abigail Alejandro Guallichico" userId="146f118092d88ca1" providerId="Windows Live" clId="Web-{D9A8B588-C5FA-4D72-84AB-496C0214AA87}"/>
    <pc:docChg chg="modSld">
      <pc:chgData name="Josselyn Abigail Alejandro Guallichico" userId="146f118092d88ca1" providerId="Windows Live" clId="Web-{D9A8B588-C5FA-4D72-84AB-496C0214AA87}" dt="2020-01-28T12:56:26.237" v="65" actId="20577"/>
      <pc:docMkLst>
        <pc:docMk/>
      </pc:docMkLst>
      <pc:sldChg chg="addSp delSp modSp">
        <pc:chgData name="Josselyn Abigail Alejandro Guallichico" userId="146f118092d88ca1" providerId="Windows Live" clId="Web-{D9A8B588-C5FA-4D72-84AB-496C0214AA87}" dt="2020-01-28T12:56:26.237" v="65" actId="20577"/>
        <pc:sldMkLst>
          <pc:docMk/>
          <pc:sldMk cId="2876879511" sldId="523"/>
        </pc:sldMkLst>
        <pc:spChg chg="mod">
          <ac:chgData name="Josselyn Abigail Alejandro Guallichico" userId="146f118092d88ca1" providerId="Windows Live" clId="Web-{D9A8B588-C5FA-4D72-84AB-496C0214AA87}" dt="2020-01-28T12:52:28.986" v="0" actId="1076"/>
          <ac:spMkLst>
            <pc:docMk/>
            <pc:sldMk cId="2876879511" sldId="523"/>
            <ac:spMk id="6" creationId="{00000000-0000-0000-0000-000000000000}"/>
          </ac:spMkLst>
        </pc:spChg>
        <pc:spChg chg="add mod">
          <ac:chgData name="Josselyn Abigail Alejandro Guallichico" userId="146f118092d88ca1" providerId="Windows Live" clId="Web-{D9A8B588-C5FA-4D72-84AB-496C0214AA87}" dt="2020-01-28T12:53:35.768" v="28" actId="1076"/>
          <ac:spMkLst>
            <pc:docMk/>
            <pc:sldMk cId="2876879511" sldId="523"/>
            <ac:spMk id="13" creationId="{D6ED915A-D61A-49B7-BB4C-A39646C8CE21}"/>
          </ac:spMkLst>
        </pc:spChg>
        <pc:spChg chg="add mod">
          <ac:chgData name="Josselyn Abigail Alejandro Guallichico" userId="146f118092d88ca1" providerId="Windows Live" clId="Web-{D9A8B588-C5FA-4D72-84AB-496C0214AA87}" dt="2020-01-28T12:56:26.237" v="65" actId="20577"/>
          <ac:spMkLst>
            <pc:docMk/>
            <pc:sldMk cId="2876879511" sldId="523"/>
            <ac:spMk id="14" creationId="{A8AD1BB0-E971-4732-82EA-8374CF094311}"/>
          </ac:spMkLst>
        </pc:spChg>
        <pc:spChg chg="mod">
          <ac:chgData name="Josselyn Abigail Alejandro Guallichico" userId="146f118092d88ca1" providerId="Windows Live" clId="Web-{D9A8B588-C5FA-4D72-84AB-496C0214AA87}" dt="2020-01-28T12:52:29.002" v="1" actId="1076"/>
          <ac:spMkLst>
            <pc:docMk/>
            <pc:sldMk cId="2876879511" sldId="523"/>
            <ac:spMk id="15" creationId="{00000000-0000-0000-0000-000000000000}"/>
          </ac:spMkLst>
        </pc:spChg>
        <pc:spChg chg="add mod">
          <ac:chgData name="Josselyn Abigail Alejandro Guallichico" userId="146f118092d88ca1" providerId="Windows Live" clId="Web-{D9A8B588-C5FA-4D72-84AB-496C0214AA87}" dt="2020-01-28T12:55:43.737" v="55" actId="1076"/>
          <ac:spMkLst>
            <pc:docMk/>
            <pc:sldMk cId="2876879511" sldId="523"/>
            <ac:spMk id="16" creationId="{8798B3E2-EA89-4FB9-B7B5-CA862C423E95}"/>
          </ac:spMkLst>
        </pc:spChg>
        <pc:spChg chg="mod">
          <ac:chgData name="Josselyn Abigail Alejandro Guallichico" userId="146f118092d88ca1" providerId="Windows Live" clId="Web-{D9A8B588-C5FA-4D72-84AB-496C0214AA87}" dt="2020-01-28T12:52:58.940" v="22" actId="20577"/>
          <ac:spMkLst>
            <pc:docMk/>
            <pc:sldMk cId="2876879511" sldId="523"/>
            <ac:spMk id="39" creationId="{970E4CED-37C3-425A-8B1A-DC4935C2A83C}"/>
          </ac:spMkLst>
        </pc:spChg>
        <pc:spChg chg="add mod">
          <ac:chgData name="Josselyn Abigail Alejandro Guallichico" userId="146f118092d88ca1" providerId="Windows Live" clId="Web-{D9A8B588-C5FA-4D72-84AB-496C0214AA87}" dt="2020-01-28T12:53:41.877" v="31" actId="1076"/>
          <ac:spMkLst>
            <pc:docMk/>
            <pc:sldMk cId="2876879511" sldId="523"/>
            <ac:spMk id="40" creationId="{646E21A6-0005-4ED1-B6E2-3B0681C69256}"/>
          </ac:spMkLst>
        </pc:spChg>
        <pc:spChg chg="add del mod">
          <ac:chgData name="Josselyn Abigail Alejandro Guallichico" userId="146f118092d88ca1" providerId="Windows Live" clId="Web-{D9A8B588-C5FA-4D72-84AB-496C0214AA87}" dt="2020-01-28T12:54:14.502" v="46"/>
          <ac:spMkLst>
            <pc:docMk/>
            <pc:sldMk cId="2876879511" sldId="523"/>
            <ac:spMk id="41" creationId="{7769D8CC-32EC-4CC2-84F4-037888697A74}"/>
          </ac:spMkLst>
        </pc:spChg>
        <pc:grpChg chg="mod">
          <ac:chgData name="Josselyn Abigail Alejandro Guallichico" userId="146f118092d88ca1" providerId="Windows Live" clId="Web-{D9A8B588-C5FA-4D72-84AB-496C0214AA87}" dt="2020-01-28T12:52:29.158" v="2" actId="1076"/>
          <ac:grpSpMkLst>
            <pc:docMk/>
            <pc:sldMk cId="2876879511" sldId="523"/>
            <ac:grpSpMk id="4" creationId="{00000000-0000-0000-0000-000000000000}"/>
          </ac:grpSpMkLst>
        </pc:grpChg>
        <pc:grpChg chg="add mod">
          <ac:chgData name="Josselyn Abigail Alejandro Guallichico" userId="146f118092d88ca1" providerId="Windows Live" clId="Web-{D9A8B588-C5FA-4D72-84AB-496C0214AA87}" dt="2020-01-28T12:52:50.627" v="9" actId="1076"/>
          <ac:grpSpMkLst>
            <pc:docMk/>
            <pc:sldMk cId="2876879511" sldId="523"/>
            <ac:grpSpMk id="37" creationId="{4DE908B3-4760-4C2A-84D1-AF34F01F6D4E}"/>
          </ac:grpSpMkLst>
        </pc:grpChg>
        <pc:picChg chg="add del">
          <ac:chgData name="Josselyn Abigail Alejandro Guallichico" userId="146f118092d88ca1" providerId="Windows Live" clId="Web-{D9A8B588-C5FA-4D72-84AB-496C0214AA87}" dt="2020-01-28T12:52:34.971" v="4"/>
          <ac:picMkLst>
            <pc:docMk/>
            <pc:sldMk cId="2876879511" sldId="523"/>
            <ac:picMk id="5" creationId="{C27EA025-DFBB-4209-B2C1-5A753A1FFF57}"/>
          </ac:picMkLst>
        </pc:picChg>
        <pc:picChg chg="add del">
          <ac:chgData name="Josselyn Abigail Alejandro Guallichico" userId="146f118092d88ca1" providerId="Windows Live" clId="Web-{D9A8B588-C5FA-4D72-84AB-496C0214AA87}" dt="2020-01-28T12:52:39.471" v="6"/>
          <ac:picMkLst>
            <pc:docMk/>
            <pc:sldMk cId="2876879511" sldId="523"/>
            <ac:picMk id="10" creationId="{A441AEE0-553E-4BA9-BE1B-69839551ACB6}"/>
          </ac:picMkLst>
        </pc:picChg>
      </pc:sldChg>
    </pc:docChg>
  </pc:docChgLst>
  <pc:docChgLst>
    <pc:chgData name="Josselyn Abigail Alejandro Guallichico" userId="146f118092d88ca1" providerId="Windows Live" clId="Web-{7795F2FD-E01C-4CDC-BF23-648D937E9202}"/>
    <pc:docChg chg="modSld">
      <pc:chgData name="Josselyn Abigail Alejandro Guallichico" userId="146f118092d88ca1" providerId="Windows Live" clId="Web-{7795F2FD-E01C-4CDC-BF23-648D937E9202}" dt="2020-01-28T18:32:02.262" v="68" actId="1076"/>
      <pc:docMkLst>
        <pc:docMk/>
      </pc:docMkLst>
      <pc:sldChg chg="addSp delSp modSp addAnim delAnim modAnim">
        <pc:chgData name="Josselyn Abigail Alejandro Guallichico" userId="146f118092d88ca1" providerId="Windows Live" clId="Web-{7795F2FD-E01C-4CDC-BF23-648D937E9202}" dt="2020-01-28T18:32:02.262" v="68" actId="1076"/>
        <pc:sldMkLst>
          <pc:docMk/>
          <pc:sldMk cId="2876879511" sldId="523"/>
        </pc:sldMkLst>
        <pc:spChg chg="add del mod">
          <ac:chgData name="Josselyn Abigail Alejandro Guallichico" userId="146f118092d88ca1" providerId="Windows Live" clId="Web-{7795F2FD-E01C-4CDC-BF23-648D937E9202}" dt="2020-01-28T18:26:10.353" v="16"/>
          <ac:spMkLst>
            <pc:docMk/>
            <pc:sldMk cId="2876879511" sldId="523"/>
            <ac:spMk id="5" creationId="{830F3F97-9002-42C6-BE5E-DC06D2B1395E}"/>
          </ac:spMkLst>
        </pc:spChg>
        <pc:spChg chg="mod">
          <ac:chgData name="Josselyn Abigail Alejandro Guallichico" userId="146f118092d88ca1" providerId="Windows Live" clId="Web-{7795F2FD-E01C-4CDC-BF23-648D937E9202}" dt="2020-01-28T18:27:48.666" v="44" actId="1076"/>
          <ac:spMkLst>
            <pc:docMk/>
            <pc:sldMk cId="2876879511" sldId="523"/>
            <ac:spMk id="13" creationId="{D6ED915A-D61A-49B7-BB4C-A39646C8CE21}"/>
          </ac:spMkLst>
        </pc:spChg>
        <pc:spChg chg="mod">
          <ac:chgData name="Josselyn Abigail Alejandro Guallichico" userId="146f118092d88ca1" providerId="Windows Live" clId="Web-{7795F2FD-E01C-4CDC-BF23-648D937E9202}" dt="2020-01-28T18:27:59.495" v="46" actId="14100"/>
          <ac:spMkLst>
            <pc:docMk/>
            <pc:sldMk cId="2876879511" sldId="523"/>
            <ac:spMk id="14" creationId="{A8AD1BB0-E971-4732-82EA-8374CF094311}"/>
          </ac:spMkLst>
        </pc:spChg>
        <pc:spChg chg="del mod">
          <ac:chgData name="Josselyn Abigail Alejandro Guallichico" userId="146f118092d88ca1" providerId="Windows Live" clId="Web-{7795F2FD-E01C-4CDC-BF23-648D937E9202}" dt="2020-01-28T18:27:40.229" v="43"/>
          <ac:spMkLst>
            <pc:docMk/>
            <pc:sldMk cId="2876879511" sldId="523"/>
            <ac:spMk id="16" creationId="{8798B3E2-EA89-4FB9-B7B5-CA862C423E95}"/>
          </ac:spMkLst>
        </pc:spChg>
        <pc:spChg chg="add del mod">
          <ac:chgData name="Josselyn Abigail Alejandro Guallichico" userId="146f118092d88ca1" providerId="Windows Live" clId="Web-{7795F2FD-E01C-4CDC-BF23-648D937E9202}" dt="2020-01-28T18:26:38.150" v="25"/>
          <ac:spMkLst>
            <pc:docMk/>
            <pc:sldMk cId="2876879511" sldId="523"/>
            <ac:spMk id="35" creationId="{EA47AFD7-5B69-46A4-9699-900B24C19E62}"/>
          </ac:spMkLst>
        </pc:spChg>
        <pc:spChg chg="add mod">
          <ac:chgData name="Josselyn Abigail Alejandro Guallichico" userId="146f118092d88ca1" providerId="Windows Live" clId="Web-{7795F2FD-E01C-4CDC-BF23-648D937E9202}" dt="2020-01-28T18:31:48.168" v="64" actId="1076"/>
          <ac:spMkLst>
            <pc:docMk/>
            <pc:sldMk cId="2876879511" sldId="523"/>
            <ac:spMk id="36" creationId="{2F9ED6A4-3DBC-432B-BCF8-7849A034C349}"/>
          </ac:spMkLst>
        </pc:spChg>
        <pc:spChg chg="mod">
          <ac:chgData name="Josselyn Abigail Alejandro Guallichico" userId="146f118092d88ca1" providerId="Windows Live" clId="Web-{7795F2FD-E01C-4CDC-BF23-648D937E9202}" dt="2020-01-28T18:31:58.449" v="67" actId="1076"/>
          <ac:spMkLst>
            <pc:docMk/>
            <pc:sldMk cId="2876879511" sldId="523"/>
            <ac:spMk id="40" creationId="{646E21A6-0005-4ED1-B6E2-3B0681C69256}"/>
          </ac:spMkLst>
        </pc:spChg>
        <pc:grpChg chg="mod">
          <ac:chgData name="Josselyn Abigail Alejandro Guallichico" userId="146f118092d88ca1" providerId="Windows Live" clId="Web-{7795F2FD-E01C-4CDC-BF23-648D937E9202}" dt="2020-01-28T18:25:07.416" v="5" actId="1076"/>
          <ac:grpSpMkLst>
            <pc:docMk/>
            <pc:sldMk cId="2876879511" sldId="523"/>
            <ac:grpSpMk id="4" creationId="{00000000-0000-0000-0000-000000000000}"/>
          </ac:grpSpMkLst>
        </pc:grpChg>
        <pc:grpChg chg="add mod">
          <ac:chgData name="Josselyn Abigail Alejandro Guallichico" userId="146f118092d88ca1" providerId="Windows Live" clId="Web-{7795F2FD-E01C-4CDC-BF23-648D937E9202}" dt="2020-01-28T18:31:55.496" v="66" actId="1076"/>
          <ac:grpSpMkLst>
            <pc:docMk/>
            <pc:sldMk cId="2876879511" sldId="523"/>
            <ac:grpSpMk id="10" creationId="{453567D0-78D5-4924-BDB2-D1EF9CDBDB92}"/>
          </ac:grpSpMkLst>
        </pc:grpChg>
        <pc:grpChg chg="add mod">
          <ac:chgData name="Josselyn Abigail Alejandro Guallichico" userId="146f118092d88ca1" providerId="Windows Live" clId="Web-{7795F2FD-E01C-4CDC-BF23-648D937E9202}" dt="2020-01-28T18:32:02.262" v="68" actId="1076"/>
          <ac:grpSpMkLst>
            <pc:docMk/>
            <pc:sldMk cId="2876879511" sldId="523"/>
            <ac:grpSpMk id="17" creationId="{352B3788-0842-4EBE-B17C-385C9FFD30EB}"/>
          </ac:grpSpMkLst>
        </pc:grpChg>
      </pc:sldChg>
    </pc:docChg>
  </pc:docChgLst>
</pc:chgInfo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0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6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8229C-0496-4C24-B82E-C85E276CBB2B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3691AD5-802D-4068-A8C4-470214C75BF0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  <a:endParaRPr lang="es-E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C69F8B-DDE1-4E33-BF81-D4346C9C8CE4}" type="parTrans" cxnId="{09621125-10C6-43D3-B6A1-B942222532E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DF7A58-59CC-4368-83ED-F14298812E45}" type="sibTrans" cxnId="{09621125-10C6-43D3-B6A1-B942222532E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F8F060-B15B-44EA-BC85-E82F59AA29D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Planteamiento del Problema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75CDA1-D022-403E-A9CE-E9345C8508CC}" type="parTrans" cxnId="{0829950C-5CE9-4CF7-925A-A5353CBDA01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24D3B7-0E35-4E97-B626-11547BDBABF5}" type="sibTrans" cxnId="{0829950C-5CE9-4CF7-925A-A5353CBDA01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59D654-8A4C-4440-9681-8ADC075330C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Objetivo General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8FB141-2911-4C50-8A03-D96D385B061A}" type="parTrans" cxnId="{BFA0689A-34B2-4F0E-A980-F9319BD43A4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424EA0-244F-4120-837C-22E54A0ABE1E}" type="sibTrans" cxnId="{BFA0689A-34B2-4F0E-A980-F9319BD43A4E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82D8CE-57C6-4D5D-8FF2-E1E2FDC7BBB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Objetivos Específicos	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E820B5-44DE-4591-853E-425E21993C0F}" type="parTrans" cxnId="{E4914A84-9410-493E-ABEF-4880E0CE222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AD7E78-3AAE-4C99-A467-1A740F5B1F65}" type="sibTrans" cxnId="{E4914A84-9410-493E-ABEF-4880E0CE2229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F59FFA-473A-49F5-AF67-B35E86C0A3F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Pregunta de Investigación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261E62-D9CD-437E-B868-1FC0076BC27D}" type="sibTrans" cxnId="{D3D74938-3EC4-4FD5-85EF-37F73F279AE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A81C8A-B1FD-44B0-995C-C236FC6FEA60}" type="parTrans" cxnId="{D3D74938-3EC4-4FD5-85EF-37F73F279AE8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EC409A-FAE0-4D4D-916A-186F3AEC6603}">
      <dgm:prSet custT="1"/>
      <dgm:spPr/>
      <dgm:t>
        <a:bodyPr/>
        <a:lstStyle/>
        <a:p>
          <a:r>
            <a:rPr lang="es-ES" sz="2000" dirty="0" smtClean="0">
              <a:latin typeface="Calibri" panose="020F0502020204030204" pitchFamily="34" charset="0"/>
              <a:cs typeface="Calibri" panose="020F0502020204030204" pitchFamily="34" charset="0"/>
            </a:rPr>
            <a:t>Capítulo I: Marco Teórico</a:t>
          </a:r>
          <a:endParaRPr lang="es-EC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1842E5-D0FB-4F76-A715-D617F1163497}" type="parTrans" cxnId="{2263CCD6-B931-4D9A-9D48-9A45801BE7C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CF5D3D-E991-410D-AF2A-87990D909004}" type="sibTrans" cxnId="{2263CCD6-B931-4D9A-9D48-9A45801BE7C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EDFDF6-2251-4743-A7D4-03ED14CA4E3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Base Teórica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C5BAA6-CD9A-4029-BC22-923D31A8A497}" type="parTrans" cxnId="{8E091CF5-6E38-4BF8-8E8F-8138F40892E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21D3C6-847D-4C13-9A61-A91B4CF331A4}" type="sibTrans" cxnId="{8E091CF5-6E38-4BF8-8E8F-8138F40892E3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B7AFDD-FA6A-4696-8DCA-1247B9D12AE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Innovación en las Empresas del Sector Privado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922FC6-AE5D-4FD9-AE69-FC1CE94AAFC5}" type="parTrans" cxnId="{AE28397F-9164-4DEA-B9A7-8473291F3EC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85955A-7787-41FE-8D61-77454725DAF4}" type="sibTrans" cxnId="{AE28397F-9164-4DEA-B9A7-8473291F3EC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9C62AF-0203-4902-B8A7-C622C2534FD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latin typeface="Calibri" panose="020F0502020204030204" pitchFamily="34" charset="0"/>
              <a:cs typeface="Calibri" panose="020F0502020204030204" pitchFamily="34" charset="0"/>
            </a:rPr>
            <a:t>Capítulo II: Metodología</a:t>
          </a:r>
          <a:endParaRPr lang="es-EC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FD7CB7-C65A-4468-AB19-677AA6D494A6}" type="parTrans" cxnId="{DB7F135F-8E13-40B4-9B2F-39A7387120B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2D35BA-C5D9-4D60-94D2-38D43E2DDAC6}" type="sibTrans" cxnId="{DB7F135F-8E13-40B4-9B2F-39A7387120B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4D972-30C2-440E-BA8D-0FF7C8FAA31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Encuesta de la Comunidad sobre la Innovación (CIS)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F0DB98-732A-4989-A3CA-065BBF3CB7BA}" type="parTrans" cxnId="{941038CC-9706-4C0E-8C3E-C1DEA0A86E5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A9980A-EF46-41E9-BA45-6C820C704C26}" type="sibTrans" cxnId="{941038CC-9706-4C0E-8C3E-C1DEA0A86E5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8653F9-4628-4143-B150-D14B98D5DE8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1</a:t>
          </a:r>
          <a:endParaRPr lang="es-EC" sz="14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2DD39D-2611-4CF8-A533-A1A5F1A0175D}" type="parTrans" cxnId="{3F0CD4A8-5131-48E0-B765-2D7FAAD9F92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14E6DC-1777-4BB8-B326-4FD35C992286}" type="sibTrans" cxnId="{3F0CD4A8-5131-48E0-B765-2D7FAAD9F920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DA1DE3-385B-484A-9E6C-2B4EB4E63C0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Diseño de Investigación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1181AA-C938-47CC-8255-FBC21A489F19}" type="parTrans" cxnId="{3391BE7F-7AF6-468F-9665-9F0F9A3F3F8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6EAC2F-4B83-468C-A913-77E1D93158FB}" type="sibTrans" cxnId="{3391BE7F-7AF6-468F-9665-9F0F9A3F3F8F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E864E-A10A-4780-AA01-E3995513B5E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Población y Muestra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02C4B7-2DDE-4818-8A19-C59E2E2C533F}" type="parTrans" cxnId="{8D0253BB-99DB-4188-B254-CC3353919E8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CEB914-3E1F-4386-9522-9130EB02B5C5}" type="sibTrans" cxnId="{8D0253BB-99DB-4188-B254-CC3353919E8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905672-D64A-4B77-9F0A-94B943CFFCE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Diseño de Instrumento de Investigación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329625-22EF-40DB-9A96-768AAF89F00D}" type="parTrans" cxnId="{6A026A76-7D61-4B35-A006-B5F2F71E708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7BF8FC-230A-4B9D-B167-71C69EC6FB4D}" type="sibTrans" cxnId="{6A026A76-7D61-4B35-A006-B5F2F71E708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123F1C-5571-41B4-808A-95224815724B}" type="pres">
      <dgm:prSet presAssocID="{3DC8229C-0496-4C24-B82E-C85E276CBB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C5FCA2-28CE-4C6D-A87D-69887F0D6382}" type="pres">
      <dgm:prSet presAssocID="{43691AD5-802D-4068-A8C4-470214C75BF0}" presName="linNode" presStyleCnt="0"/>
      <dgm:spPr/>
    </dgm:pt>
    <dgm:pt modelId="{30FA38C5-DAA3-4FEB-9196-6413790FCFF3}" type="pres">
      <dgm:prSet presAssocID="{43691AD5-802D-4068-A8C4-470214C75BF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7D6155-BA64-4A71-BE3A-F99361098BD8}" type="pres">
      <dgm:prSet presAssocID="{43691AD5-802D-4068-A8C4-470214C75BF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DBB799-6FDC-4413-96CB-3BEF36E9F710}" type="pres">
      <dgm:prSet presAssocID="{5BDF7A58-59CC-4368-83ED-F14298812E45}" presName="sp" presStyleCnt="0"/>
      <dgm:spPr/>
    </dgm:pt>
    <dgm:pt modelId="{B7110B84-EA9C-40FA-88D5-282C3635B4F7}" type="pres">
      <dgm:prSet presAssocID="{D3EC409A-FAE0-4D4D-916A-186F3AEC6603}" presName="linNode" presStyleCnt="0"/>
      <dgm:spPr/>
    </dgm:pt>
    <dgm:pt modelId="{376B623B-2453-45F5-BB22-D11345A9C851}" type="pres">
      <dgm:prSet presAssocID="{D3EC409A-FAE0-4D4D-916A-186F3AEC660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E46B6D-61EC-4C8C-BBC6-AFA7FD9F25FD}" type="pres">
      <dgm:prSet presAssocID="{D3EC409A-FAE0-4D4D-916A-186F3AEC660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210109-256D-47CF-B00B-2B548EA073D0}" type="pres">
      <dgm:prSet presAssocID="{02CF5D3D-E991-410D-AF2A-87990D909004}" presName="sp" presStyleCnt="0"/>
      <dgm:spPr/>
    </dgm:pt>
    <dgm:pt modelId="{7CB9540E-588F-4E7C-8A74-BB5DD02E47F3}" type="pres">
      <dgm:prSet presAssocID="{E19C62AF-0203-4902-B8A7-C622C2534FD7}" presName="linNode" presStyleCnt="0"/>
      <dgm:spPr/>
    </dgm:pt>
    <dgm:pt modelId="{08F7B67B-AFEF-4930-90CC-0262DEEE6EF7}" type="pres">
      <dgm:prSet presAssocID="{E19C62AF-0203-4902-B8A7-C622C2534FD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64ED2B-7184-4EA4-9D3C-03F7C8B6B9F5}" type="pres">
      <dgm:prSet presAssocID="{E19C62AF-0203-4902-B8A7-C622C2534FD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77A992-A44E-49B9-AE39-DC959DA69182}" type="presOf" srcId="{3582D8CE-57C6-4D5D-8FF2-E1E2FDC7BBBC}" destId="{267D6155-BA64-4A71-BE3A-F99361098BD8}" srcOrd="0" destOrd="2" presId="urn:microsoft.com/office/officeart/2005/8/layout/vList5"/>
    <dgm:cxn modelId="{D3D74938-3EC4-4FD5-85EF-37F73F279AE8}" srcId="{43691AD5-802D-4068-A8C4-470214C75BF0}" destId="{A7F59FFA-473A-49F5-AF67-B35E86C0A3F7}" srcOrd="3" destOrd="0" parTransId="{7BA81C8A-B1FD-44B0-995C-C236FC6FEA60}" sibTransId="{46261E62-D9CD-437E-B868-1FC0076BC27D}"/>
    <dgm:cxn modelId="{2263CCD6-B931-4D9A-9D48-9A45801BE7C3}" srcId="{3DC8229C-0496-4C24-B82E-C85E276CBB2B}" destId="{D3EC409A-FAE0-4D4D-916A-186F3AEC6603}" srcOrd="1" destOrd="0" parTransId="{D91842E5-D0FB-4F76-A715-D617F1163497}" sibTransId="{02CF5D3D-E991-410D-AF2A-87990D909004}"/>
    <dgm:cxn modelId="{C0CD6E7C-43E6-4956-93E6-BDBEDAD287B9}" type="presOf" srcId="{ECDA1DE3-385B-484A-9E6C-2B4EB4E63C08}" destId="{0B64ED2B-7184-4EA4-9D3C-03F7C8B6B9F5}" srcOrd="0" destOrd="0" presId="urn:microsoft.com/office/officeart/2005/8/layout/vList5"/>
    <dgm:cxn modelId="{8D0253BB-99DB-4188-B254-CC3353919E87}" srcId="{E19C62AF-0203-4902-B8A7-C622C2534FD7}" destId="{917E864E-A10A-4780-AA01-E3995513B5E5}" srcOrd="1" destOrd="0" parTransId="{F802C4B7-2DDE-4818-8A19-C59E2E2C533F}" sibTransId="{38CEB914-3E1F-4386-9522-9130EB02B5C5}"/>
    <dgm:cxn modelId="{941038CC-9706-4C0E-8C3E-C1DEA0A86E5F}" srcId="{D3EC409A-FAE0-4D4D-916A-186F3AEC6603}" destId="{AC04D972-30C2-440E-BA8D-0FF7C8FAA31B}" srcOrd="2" destOrd="0" parTransId="{B1F0DB98-732A-4989-A3CA-065BBF3CB7BA}" sibTransId="{66A9980A-EF46-41E9-BA45-6C820C704C26}"/>
    <dgm:cxn modelId="{D5D597DA-AB29-4C82-B825-17956CD3A5B2}" type="presOf" srcId="{E19C62AF-0203-4902-B8A7-C622C2534FD7}" destId="{08F7B67B-AFEF-4930-90CC-0262DEEE6EF7}" srcOrd="0" destOrd="0" presId="urn:microsoft.com/office/officeart/2005/8/layout/vList5"/>
    <dgm:cxn modelId="{3391BE7F-7AF6-468F-9665-9F0F9A3F3F8F}" srcId="{E19C62AF-0203-4902-B8A7-C622C2534FD7}" destId="{ECDA1DE3-385B-484A-9E6C-2B4EB4E63C08}" srcOrd="0" destOrd="0" parTransId="{F11181AA-C938-47CC-8255-FBC21A489F19}" sibTransId="{0A6EAC2F-4B83-468C-A913-77E1D93158FB}"/>
    <dgm:cxn modelId="{DA786A14-74C9-4EC1-A108-67790095A8E0}" type="presOf" srcId="{EE8653F9-4628-4143-B150-D14B98D5DE8A}" destId="{86E46B6D-61EC-4C8C-BBC6-AFA7FD9F25FD}" srcOrd="0" destOrd="2" presId="urn:microsoft.com/office/officeart/2005/8/layout/vList5"/>
    <dgm:cxn modelId="{1EEC247B-9491-4A65-8F44-1B6A3748E378}" type="presOf" srcId="{D3EC409A-FAE0-4D4D-916A-186F3AEC6603}" destId="{376B623B-2453-45F5-BB22-D11345A9C851}" srcOrd="0" destOrd="0" presId="urn:microsoft.com/office/officeart/2005/8/layout/vList5"/>
    <dgm:cxn modelId="{4815F822-06A6-4775-A026-5F250DFD2A98}" type="presOf" srcId="{917E864E-A10A-4780-AA01-E3995513B5E5}" destId="{0B64ED2B-7184-4EA4-9D3C-03F7C8B6B9F5}" srcOrd="0" destOrd="1" presId="urn:microsoft.com/office/officeart/2005/8/layout/vList5"/>
    <dgm:cxn modelId="{6A026A76-7D61-4B35-A006-B5F2F71E7082}" srcId="{E19C62AF-0203-4902-B8A7-C622C2534FD7}" destId="{4C905672-D64A-4B77-9F0A-94B943CFFCEE}" srcOrd="2" destOrd="0" parTransId="{20329625-22EF-40DB-9A96-768AAF89F00D}" sibTransId="{BC7BF8FC-230A-4B9D-B167-71C69EC6FB4D}"/>
    <dgm:cxn modelId="{DB7F135F-8E13-40B4-9B2F-39A7387120B1}" srcId="{3DC8229C-0496-4C24-B82E-C85E276CBB2B}" destId="{E19C62AF-0203-4902-B8A7-C622C2534FD7}" srcOrd="2" destOrd="0" parTransId="{FCFD7CB7-C65A-4468-AB19-677AA6D494A6}" sibTransId="{D82D35BA-C5D9-4D60-94D2-38D43E2DDAC6}"/>
    <dgm:cxn modelId="{D9633EEB-FF6E-4655-9001-4139A8DCA76F}" type="presOf" srcId="{66B7AFDD-FA6A-4696-8DCA-1247B9D12AED}" destId="{86E46B6D-61EC-4C8C-BBC6-AFA7FD9F25FD}" srcOrd="0" destOrd="1" presId="urn:microsoft.com/office/officeart/2005/8/layout/vList5"/>
    <dgm:cxn modelId="{E4914A84-9410-493E-ABEF-4880E0CE2229}" srcId="{43691AD5-802D-4068-A8C4-470214C75BF0}" destId="{3582D8CE-57C6-4D5D-8FF2-E1E2FDC7BBBC}" srcOrd="2" destOrd="0" parTransId="{80E820B5-44DE-4591-853E-425E21993C0F}" sibTransId="{B1AD7E78-3AAE-4C99-A467-1A740F5B1F65}"/>
    <dgm:cxn modelId="{2F4D84C2-289E-45CF-9A59-AA9E613DC66D}" type="presOf" srcId="{3DC8229C-0496-4C24-B82E-C85E276CBB2B}" destId="{38123F1C-5571-41B4-808A-95224815724B}" srcOrd="0" destOrd="0" presId="urn:microsoft.com/office/officeart/2005/8/layout/vList5"/>
    <dgm:cxn modelId="{8E091CF5-6E38-4BF8-8E8F-8138F40892E3}" srcId="{D3EC409A-FAE0-4D4D-916A-186F3AEC6603}" destId="{57EDFDF6-2251-4743-A7D4-03ED14CA4E31}" srcOrd="0" destOrd="0" parTransId="{C6C5BAA6-CD9A-4029-BC22-923D31A8A497}" sibTransId="{5521D3C6-847D-4C13-9A61-A91B4CF331A4}"/>
    <dgm:cxn modelId="{FF02B0C8-0C75-4705-88FA-EA35F3B8E230}" type="presOf" srcId="{D159D654-8A4C-4440-9681-8ADC075330C3}" destId="{267D6155-BA64-4A71-BE3A-F99361098BD8}" srcOrd="0" destOrd="1" presId="urn:microsoft.com/office/officeart/2005/8/layout/vList5"/>
    <dgm:cxn modelId="{AE28397F-9164-4DEA-B9A7-8473291F3EC2}" srcId="{D3EC409A-FAE0-4D4D-916A-186F3AEC6603}" destId="{66B7AFDD-FA6A-4696-8DCA-1247B9D12AED}" srcOrd="1" destOrd="0" parTransId="{B7922FC6-AE5D-4FD9-AE69-FC1CE94AAFC5}" sibTransId="{AF85955A-7787-41FE-8D61-77454725DAF4}"/>
    <dgm:cxn modelId="{0829950C-5CE9-4CF7-925A-A5353CBDA01B}" srcId="{43691AD5-802D-4068-A8C4-470214C75BF0}" destId="{AEF8F060-B15B-44EA-BC85-E82F59AA29D6}" srcOrd="0" destOrd="0" parTransId="{9275CDA1-D022-403E-A9CE-E9345C8508CC}" sibTransId="{7824D3B7-0E35-4E97-B626-11547BDBABF5}"/>
    <dgm:cxn modelId="{A83B40A3-2D53-4ED8-9474-30ECBBB680AC}" type="presOf" srcId="{AEF8F060-B15B-44EA-BC85-E82F59AA29D6}" destId="{267D6155-BA64-4A71-BE3A-F99361098BD8}" srcOrd="0" destOrd="0" presId="urn:microsoft.com/office/officeart/2005/8/layout/vList5"/>
    <dgm:cxn modelId="{BFA0689A-34B2-4F0E-A980-F9319BD43A4E}" srcId="{43691AD5-802D-4068-A8C4-470214C75BF0}" destId="{D159D654-8A4C-4440-9681-8ADC075330C3}" srcOrd="1" destOrd="0" parTransId="{708FB141-2911-4C50-8A03-D96D385B061A}" sibTransId="{2E424EA0-244F-4120-837C-22E54A0ABE1E}"/>
    <dgm:cxn modelId="{F9D68079-ED16-480A-8B03-4E70F96EEC73}" type="presOf" srcId="{4C905672-D64A-4B77-9F0A-94B943CFFCEE}" destId="{0B64ED2B-7184-4EA4-9D3C-03F7C8B6B9F5}" srcOrd="0" destOrd="2" presId="urn:microsoft.com/office/officeart/2005/8/layout/vList5"/>
    <dgm:cxn modelId="{E90E4FF1-BB53-4ECC-ABF3-4C37A1CDF088}" type="presOf" srcId="{57EDFDF6-2251-4743-A7D4-03ED14CA4E31}" destId="{86E46B6D-61EC-4C8C-BBC6-AFA7FD9F25FD}" srcOrd="0" destOrd="0" presId="urn:microsoft.com/office/officeart/2005/8/layout/vList5"/>
    <dgm:cxn modelId="{5D8265B6-59FB-4AFB-9A8C-0EFDF069A01D}" type="presOf" srcId="{43691AD5-802D-4068-A8C4-470214C75BF0}" destId="{30FA38C5-DAA3-4FEB-9196-6413790FCFF3}" srcOrd="0" destOrd="0" presId="urn:microsoft.com/office/officeart/2005/8/layout/vList5"/>
    <dgm:cxn modelId="{09621125-10C6-43D3-B6A1-B942222532EE}" srcId="{3DC8229C-0496-4C24-B82E-C85E276CBB2B}" destId="{43691AD5-802D-4068-A8C4-470214C75BF0}" srcOrd="0" destOrd="0" parTransId="{F1C69F8B-DDE1-4E33-BF81-D4346C9C8CE4}" sibTransId="{5BDF7A58-59CC-4368-83ED-F14298812E45}"/>
    <dgm:cxn modelId="{42770099-9ED5-4ED5-ABB8-7F874F2206BA}" type="presOf" srcId="{AC04D972-30C2-440E-BA8D-0FF7C8FAA31B}" destId="{86E46B6D-61EC-4C8C-BBC6-AFA7FD9F25FD}" srcOrd="0" destOrd="3" presId="urn:microsoft.com/office/officeart/2005/8/layout/vList5"/>
    <dgm:cxn modelId="{3F0CD4A8-5131-48E0-B765-2D7FAAD9F920}" srcId="{66B7AFDD-FA6A-4696-8DCA-1247B9D12AED}" destId="{EE8653F9-4628-4143-B150-D14B98D5DE8A}" srcOrd="0" destOrd="0" parTransId="{7E2DD39D-2611-4CF8-A533-A1A5F1A0175D}" sibTransId="{6714E6DC-1777-4BB8-B326-4FD35C992286}"/>
    <dgm:cxn modelId="{EC99813E-C948-4D34-9DDC-A830B6953619}" type="presOf" srcId="{A7F59FFA-473A-49F5-AF67-B35E86C0A3F7}" destId="{267D6155-BA64-4A71-BE3A-F99361098BD8}" srcOrd="0" destOrd="3" presId="urn:microsoft.com/office/officeart/2005/8/layout/vList5"/>
    <dgm:cxn modelId="{312DEC39-F4C7-4C2D-8F58-3C0A82F541DB}" type="presParOf" srcId="{38123F1C-5571-41B4-808A-95224815724B}" destId="{66C5FCA2-28CE-4C6D-A87D-69887F0D6382}" srcOrd="0" destOrd="0" presId="urn:microsoft.com/office/officeart/2005/8/layout/vList5"/>
    <dgm:cxn modelId="{EFC16D25-1180-439F-B0CB-4CB5C3D2029C}" type="presParOf" srcId="{66C5FCA2-28CE-4C6D-A87D-69887F0D6382}" destId="{30FA38C5-DAA3-4FEB-9196-6413790FCFF3}" srcOrd="0" destOrd="0" presId="urn:microsoft.com/office/officeart/2005/8/layout/vList5"/>
    <dgm:cxn modelId="{AEB54FB6-DE05-4527-AAD1-C25B25F69C26}" type="presParOf" srcId="{66C5FCA2-28CE-4C6D-A87D-69887F0D6382}" destId="{267D6155-BA64-4A71-BE3A-F99361098BD8}" srcOrd="1" destOrd="0" presId="urn:microsoft.com/office/officeart/2005/8/layout/vList5"/>
    <dgm:cxn modelId="{CAB44483-F2E3-43CE-BB02-9CC723710DC7}" type="presParOf" srcId="{38123F1C-5571-41B4-808A-95224815724B}" destId="{17DBB799-6FDC-4413-96CB-3BEF36E9F710}" srcOrd="1" destOrd="0" presId="urn:microsoft.com/office/officeart/2005/8/layout/vList5"/>
    <dgm:cxn modelId="{985211DC-86C4-4945-99FB-BC31ECB80585}" type="presParOf" srcId="{38123F1C-5571-41B4-808A-95224815724B}" destId="{B7110B84-EA9C-40FA-88D5-282C3635B4F7}" srcOrd="2" destOrd="0" presId="urn:microsoft.com/office/officeart/2005/8/layout/vList5"/>
    <dgm:cxn modelId="{210C5EDD-E71F-4A76-B929-E54C3DEAE36C}" type="presParOf" srcId="{B7110B84-EA9C-40FA-88D5-282C3635B4F7}" destId="{376B623B-2453-45F5-BB22-D11345A9C851}" srcOrd="0" destOrd="0" presId="urn:microsoft.com/office/officeart/2005/8/layout/vList5"/>
    <dgm:cxn modelId="{85609B08-1507-4684-911E-7D5FD9F1E54D}" type="presParOf" srcId="{B7110B84-EA9C-40FA-88D5-282C3635B4F7}" destId="{86E46B6D-61EC-4C8C-BBC6-AFA7FD9F25FD}" srcOrd="1" destOrd="0" presId="urn:microsoft.com/office/officeart/2005/8/layout/vList5"/>
    <dgm:cxn modelId="{4214C002-0B6A-417B-A367-4D5CC3468A96}" type="presParOf" srcId="{38123F1C-5571-41B4-808A-95224815724B}" destId="{AC210109-256D-47CF-B00B-2B548EA073D0}" srcOrd="3" destOrd="0" presId="urn:microsoft.com/office/officeart/2005/8/layout/vList5"/>
    <dgm:cxn modelId="{B3A315B2-872D-46DD-B16B-3FC58F04466A}" type="presParOf" srcId="{38123F1C-5571-41B4-808A-95224815724B}" destId="{7CB9540E-588F-4E7C-8A74-BB5DD02E47F3}" srcOrd="4" destOrd="0" presId="urn:microsoft.com/office/officeart/2005/8/layout/vList5"/>
    <dgm:cxn modelId="{75E02549-8E2D-4E6F-8FE1-1AB7FD036F12}" type="presParOf" srcId="{7CB9540E-588F-4E7C-8A74-BB5DD02E47F3}" destId="{08F7B67B-AFEF-4930-90CC-0262DEEE6EF7}" srcOrd="0" destOrd="0" presId="urn:microsoft.com/office/officeart/2005/8/layout/vList5"/>
    <dgm:cxn modelId="{48F8A6C5-5625-49EE-847A-253E02F23571}" type="presParOf" srcId="{7CB9540E-588F-4E7C-8A74-BB5DD02E47F3}" destId="{0B64ED2B-7184-4EA4-9D3C-03F7C8B6B9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E60872-54EA-4FD5-A39A-1A9751E27128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5A5BAB5-CBDC-4144-B04E-41124E33FE5B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Diseño de Investigación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DBBD85-E73B-4306-BC5E-E61F54626F10}" type="parTrans" cxnId="{40C250C9-5725-4375-929D-81BCDA598A87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F3C33F-BC1D-4BEE-B922-6398D2D528FA}" type="sibTrans" cxnId="{40C250C9-5725-4375-929D-81BCDA598A87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20C77F-6D61-42E8-BDDA-A768202C4E67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No experimental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F77CA8-5EBD-4F70-9C49-0932903256E2}" type="parTrans" cxnId="{8A747322-316E-485A-AA02-999A678A039A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044822-DC13-4E23-8C1B-5E782FC3C72F}" type="sibTrans" cxnId="{8A747322-316E-485A-AA02-999A678A039A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AEA875-CCFB-464B-B834-05CCCE152F7E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Población 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D5A8BB-BC33-4B99-ABE6-BC165BF94048}" type="parTrans" cxnId="{AA085C34-E24B-4902-AC5F-6D950C0F6FE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7AFA46-9840-466B-BB3B-C19D004F9B04}" type="sibTrans" cxnId="{AA085C34-E24B-4902-AC5F-6D950C0F6FE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99CA65-885D-42FD-AA56-9152EEC2C960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Pequeñas, medianas y grandes empresas del sector privado del DMQ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C686B4-0D6F-4E46-AAE8-D759A4466873}" type="parTrans" cxnId="{30A09983-6908-4D81-AFDE-A3E65AB826A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37247-15FD-450A-A78B-DF9D253B7B5B}" type="sibTrans" cxnId="{30A09983-6908-4D81-AFDE-A3E65AB826A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6B3599-BE6B-4E39-882E-80002A07DDD1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Transversal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280AF2-64FD-48CA-8EE5-B239298060F6}" type="parTrans" cxnId="{D3CA043A-BA41-4782-9235-AC292D89050E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37BBB9-D323-42F8-BE7E-6ACBFF469A27}" type="sibTrans" cxnId="{D3CA043A-BA41-4782-9235-AC292D89050E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E74EAB-1A81-4D48-9DF1-CA4DE6CE26C0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Exploratorio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A2CCAC-96EB-428B-95A4-C103A7CF643E}" type="parTrans" cxnId="{4A691754-9277-474C-AAE5-56A8479D490C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880421-39FE-4813-92AF-A055D892904E}" type="sibTrans" cxnId="{4A691754-9277-474C-AAE5-56A8479D490C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C6BA14-A9C6-42AC-AFC6-6BDC1ADA995C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Muestra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A11D5C-AB0D-4103-9F22-4E39326E8AAD}" type="parTrans" cxnId="{DBD724E5-AAF2-4EFA-906B-8583C9533459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3352F2-35AD-4CB1-8C5C-5F3F4D4FDB93}" type="sibTrans" cxnId="{DBD724E5-AAF2-4EFA-906B-8583C9533459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A46310-8AE4-44CD-9039-FE59FE77846A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Formula para poblaciones finitas o conocidas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67DD9A-E94E-4395-B275-12238BEFA5FB}" type="parTrans" cxnId="{B16CFE75-A4F0-4B84-8159-63AE6BD65951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A7CAAE-DCAF-49D2-AD04-44ABA4EBFC17}" type="sibTrans" cxnId="{B16CFE75-A4F0-4B84-8159-63AE6BD65951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FCB5C1-6D3B-44F3-94C5-0D03662F668D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Total: 21946 empresas </a:t>
          </a:r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(REDATAM INEC, 2017)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217AFB-A963-47F5-9193-6C1687E659D2}" type="parTrans" cxnId="{A6CFE118-38F4-4676-B611-4C78296FEB50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1E991B-7772-4DB7-9F90-DFB491E03CE1}" type="sibTrans" cxnId="{A6CFE118-38F4-4676-B611-4C78296FEB50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BE7BFCF7-5F7B-452A-86F3-B9270C3A1350}">
          <dgm:prSet phldrT="[Texto]" custT="1"/>
          <dgm:spPr/>
          <dgm:t>
            <a:bodyPr/>
            <a:lstStyle/>
            <a:p>
              <a:r>
                <a:rPr lang="es-E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Total: </a:t>
              </a:r>
              <a14:m>
                <m:oMath xmlns:m="http://schemas.openxmlformats.org/officeDocument/2006/math">
                  <m:r>
                    <a:rPr lang="es-EC" sz="1400" i="1" smtClean="0">
                      <a:latin typeface="Cambria Math" panose="02040503050406030204" pitchFamily="18" charset="0"/>
                    </a:rPr>
                    <m:t>313</m:t>
                  </m:r>
                </m:oMath>
              </a14:m>
              <a:r>
                <a:rPr lang="es-E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empresas</a:t>
              </a:r>
              <a:endParaRPr lang="es-E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 xmlns="">
        <dgm:pt modelId="{BE7BFCF7-5F7B-452A-86F3-B9270C3A1350}">
          <dgm:prSet phldrT="[Texto]" custT="1"/>
          <dgm:spPr/>
          <dgm:t>
            <a:bodyPr/>
            <a:lstStyle/>
            <a:p>
              <a:r>
                <a:rPr lang="es-E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Total: </a:t>
              </a:r>
              <a:r>
                <a:rPr lang="es-EC" sz="1400" i="0" smtClean="0"/>
                <a:t>313</a:t>
              </a:r>
              <a:r>
                <a:rPr lang="es-E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empresas</a:t>
              </a:r>
              <a:endParaRPr lang="es-E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5E137A35-FA09-4E26-A2F6-3C82EB611100}" type="parTrans" cxnId="{11B6BD1D-7917-470B-BEA0-45C3C4CE2B52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824810-C90E-40C6-8B28-42C59D0D3063}" type="sibTrans" cxnId="{11B6BD1D-7917-470B-BEA0-45C3C4CE2B52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CD6EC9-22DC-420A-B5F7-E31F83BDC04D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Muestreo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7BFA62-D2C1-41D1-A7BD-47C09F22245B}" type="parTrans" cxnId="{B383B8E7-C0D0-4A13-BEEB-D6E4C30B1EFB}">
      <dgm:prSet/>
      <dgm:spPr/>
      <dgm:t>
        <a:bodyPr/>
        <a:lstStyle/>
        <a:p>
          <a:endParaRPr lang="es-ES" sz="1400"/>
        </a:p>
      </dgm:t>
    </dgm:pt>
    <dgm:pt modelId="{E885ADB3-86C5-4DD7-AB38-F39576EE1D02}" type="sibTrans" cxnId="{B383B8E7-C0D0-4A13-BEEB-D6E4C30B1EFB}">
      <dgm:prSet/>
      <dgm:spPr/>
      <dgm:t>
        <a:bodyPr/>
        <a:lstStyle/>
        <a:p>
          <a:endParaRPr lang="es-ES" sz="1400"/>
        </a:p>
      </dgm:t>
    </dgm:pt>
    <dgm:pt modelId="{2A80F1E3-3444-4B98-969A-2C169FE6C025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No probabilístico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EB394E-2052-4731-A272-921D1E799B28}" type="parTrans" cxnId="{389ADADA-5650-4C4D-BAD3-21B719B2E8B0}">
      <dgm:prSet/>
      <dgm:spPr/>
      <dgm:t>
        <a:bodyPr/>
        <a:lstStyle/>
        <a:p>
          <a:endParaRPr lang="es-ES" sz="1400"/>
        </a:p>
      </dgm:t>
    </dgm:pt>
    <dgm:pt modelId="{2D3D0305-743F-47D8-99B6-31A315BCEE02}" type="sibTrans" cxnId="{389ADADA-5650-4C4D-BAD3-21B719B2E8B0}">
      <dgm:prSet/>
      <dgm:spPr/>
      <dgm:t>
        <a:bodyPr/>
        <a:lstStyle/>
        <a:p>
          <a:endParaRPr lang="es-ES" sz="1400"/>
        </a:p>
      </dgm:t>
    </dgm:pt>
    <dgm:pt modelId="{837A7A7C-9D7E-4AB0-9BE6-16CA3D28A9FB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Por conveniencia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8D0B95-74D9-4380-A405-DE9CF5EC9A32}" type="parTrans" cxnId="{610DBDE5-DD49-4B7C-BFD5-CFB403A2A9A5}">
      <dgm:prSet/>
      <dgm:spPr/>
      <dgm:t>
        <a:bodyPr/>
        <a:lstStyle/>
        <a:p>
          <a:endParaRPr lang="es-ES" sz="1400"/>
        </a:p>
      </dgm:t>
    </dgm:pt>
    <dgm:pt modelId="{80857D14-D59B-4CC8-AC2F-EA4546B64A0D}" type="sibTrans" cxnId="{610DBDE5-DD49-4B7C-BFD5-CFB403A2A9A5}">
      <dgm:prSet/>
      <dgm:spPr/>
      <dgm:t>
        <a:bodyPr/>
        <a:lstStyle/>
        <a:p>
          <a:endParaRPr lang="es-ES" sz="1400"/>
        </a:p>
      </dgm:t>
    </dgm:pt>
    <dgm:pt modelId="{8D2EC44A-40DD-4C84-BB90-27A2CFB71401}" type="pres">
      <dgm:prSet presAssocID="{AAE60872-54EA-4FD5-A39A-1A9751E271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FED615-FD07-4D31-A977-BB8E5E16EF39}" type="pres">
      <dgm:prSet presAssocID="{55A5BAB5-CBDC-4144-B04E-41124E33FE5B}" presName="parentLin" presStyleCnt="0"/>
      <dgm:spPr/>
    </dgm:pt>
    <dgm:pt modelId="{C20F006A-B954-4F60-B6CD-33F2ADAFEB5F}" type="pres">
      <dgm:prSet presAssocID="{55A5BAB5-CBDC-4144-B04E-41124E33FE5B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1F651D6-B7DC-438D-BA66-DE81E4157658}" type="pres">
      <dgm:prSet presAssocID="{55A5BAB5-CBDC-4144-B04E-41124E33FE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53A398-5729-4AD9-9500-C3B19AB20249}" type="pres">
      <dgm:prSet presAssocID="{55A5BAB5-CBDC-4144-B04E-41124E33FE5B}" presName="negativeSpace" presStyleCnt="0"/>
      <dgm:spPr/>
    </dgm:pt>
    <dgm:pt modelId="{A7EE62CE-A7E7-4B40-B667-146142FEC8C4}" type="pres">
      <dgm:prSet presAssocID="{55A5BAB5-CBDC-4144-B04E-41124E33FE5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C33C89-25C2-4F1C-8493-1EDDC0EB986C}" type="pres">
      <dgm:prSet presAssocID="{16F3C33F-BC1D-4BEE-B922-6398D2D528FA}" presName="spaceBetweenRectangles" presStyleCnt="0"/>
      <dgm:spPr/>
    </dgm:pt>
    <dgm:pt modelId="{B637F70C-12DC-42CD-A3EB-4B9D1C9CD048}" type="pres">
      <dgm:prSet presAssocID="{AFAEA875-CCFB-464B-B834-05CCCE152F7E}" presName="parentLin" presStyleCnt="0"/>
      <dgm:spPr/>
    </dgm:pt>
    <dgm:pt modelId="{2F4E42B1-B6CA-4571-9026-263652578FBB}" type="pres">
      <dgm:prSet presAssocID="{AFAEA875-CCFB-464B-B834-05CCCE152F7E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8033875-AFBB-442D-B13E-A942141B3556}" type="pres">
      <dgm:prSet presAssocID="{AFAEA875-CCFB-464B-B834-05CCCE152F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5A42A3-F2F8-408F-938D-CD95FC6FF6D3}" type="pres">
      <dgm:prSet presAssocID="{AFAEA875-CCFB-464B-B834-05CCCE152F7E}" presName="negativeSpace" presStyleCnt="0"/>
      <dgm:spPr/>
    </dgm:pt>
    <dgm:pt modelId="{9D84254B-9235-470B-B466-7B7C8DD3D15F}" type="pres">
      <dgm:prSet presAssocID="{AFAEA875-CCFB-464B-B834-05CCCE152F7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F6173A-C2A8-4FFE-A339-E18D5D93AB14}" type="pres">
      <dgm:prSet presAssocID="{8A7AFA46-9840-466B-BB3B-C19D004F9B04}" presName="spaceBetweenRectangles" presStyleCnt="0"/>
      <dgm:spPr/>
    </dgm:pt>
    <dgm:pt modelId="{338EE0A8-4E37-41D2-A260-695A5EA9CF89}" type="pres">
      <dgm:prSet presAssocID="{BEC6BA14-A9C6-42AC-AFC6-6BDC1ADA995C}" presName="parentLin" presStyleCnt="0"/>
      <dgm:spPr/>
    </dgm:pt>
    <dgm:pt modelId="{F906B419-DF82-42F6-A1F2-DF717B5B08CD}" type="pres">
      <dgm:prSet presAssocID="{BEC6BA14-A9C6-42AC-AFC6-6BDC1ADA995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C49DA0E1-E06A-4ADE-B2DC-E5E517B3DF1E}" type="pres">
      <dgm:prSet presAssocID="{BEC6BA14-A9C6-42AC-AFC6-6BDC1ADA99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722A3B-3C44-47B7-92F5-0F86E09F05EE}" type="pres">
      <dgm:prSet presAssocID="{BEC6BA14-A9C6-42AC-AFC6-6BDC1ADA995C}" presName="negativeSpace" presStyleCnt="0"/>
      <dgm:spPr/>
    </dgm:pt>
    <dgm:pt modelId="{D9A0E24C-C0D3-4A2A-86BC-62A65BC29E97}" type="pres">
      <dgm:prSet presAssocID="{BEC6BA14-A9C6-42AC-AFC6-6BDC1ADA995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A687B3-808E-46FC-9CEC-9E49ACD68989}" type="presOf" srcId="{AAE60872-54EA-4FD5-A39A-1A9751E27128}" destId="{8D2EC44A-40DD-4C84-BB90-27A2CFB71401}" srcOrd="0" destOrd="0" presId="urn:microsoft.com/office/officeart/2005/8/layout/list1"/>
    <dgm:cxn modelId="{244DD8CB-08BA-432C-9A32-A6DF1931C003}" type="presOf" srcId="{C26B3599-BE6B-4E39-882E-80002A07DDD1}" destId="{A7EE62CE-A7E7-4B40-B667-146142FEC8C4}" srcOrd="0" destOrd="1" presId="urn:microsoft.com/office/officeart/2005/8/layout/list1"/>
    <dgm:cxn modelId="{D11B0438-C653-408D-A745-D7AE3B8B4236}" type="presOf" srcId="{BEC6BA14-A9C6-42AC-AFC6-6BDC1ADA995C}" destId="{C49DA0E1-E06A-4ADE-B2DC-E5E517B3DF1E}" srcOrd="1" destOrd="0" presId="urn:microsoft.com/office/officeart/2005/8/layout/list1"/>
    <dgm:cxn modelId="{B383B8E7-C0D0-4A13-BEEB-D6E4C30B1EFB}" srcId="{BEC6BA14-A9C6-42AC-AFC6-6BDC1ADA995C}" destId="{DFCD6EC9-22DC-420A-B5F7-E31F83BDC04D}" srcOrd="2" destOrd="0" parTransId="{567BFA62-D2C1-41D1-A7BD-47C09F22245B}" sibTransId="{E885ADB3-86C5-4DD7-AB38-F39576EE1D02}"/>
    <dgm:cxn modelId="{FF3F1880-7339-4568-8078-A620EBEC314E}" type="presOf" srcId="{AFAEA875-CCFB-464B-B834-05CCCE152F7E}" destId="{D8033875-AFBB-442D-B13E-A942141B3556}" srcOrd="1" destOrd="0" presId="urn:microsoft.com/office/officeart/2005/8/layout/list1"/>
    <dgm:cxn modelId="{99C66069-64C1-4C2C-B6E1-F51A63CDC85C}" type="presOf" srcId="{11E74EAB-1A81-4D48-9DF1-CA4DE6CE26C0}" destId="{A7EE62CE-A7E7-4B40-B667-146142FEC8C4}" srcOrd="0" destOrd="2" presId="urn:microsoft.com/office/officeart/2005/8/layout/list1"/>
    <dgm:cxn modelId="{30A09983-6908-4D81-AFDE-A3E65AB826AB}" srcId="{AFAEA875-CCFB-464B-B834-05CCCE152F7E}" destId="{CD99CA65-885D-42FD-AA56-9152EEC2C960}" srcOrd="0" destOrd="0" parTransId="{83C686B4-0D6F-4E46-AAE8-D759A4466873}" sibTransId="{5EB37247-15FD-450A-A78B-DF9D253B7B5B}"/>
    <dgm:cxn modelId="{64568ED5-DB8D-428A-B35D-6C69BA5675EC}" type="presOf" srcId="{80A46310-8AE4-44CD-9039-FE59FE77846A}" destId="{D9A0E24C-C0D3-4A2A-86BC-62A65BC29E97}" srcOrd="0" destOrd="0" presId="urn:microsoft.com/office/officeart/2005/8/layout/list1"/>
    <dgm:cxn modelId="{9D490333-3128-497C-8DFA-18E83D2EE74D}" type="presOf" srcId="{837A7A7C-9D7E-4AB0-9BE6-16CA3D28A9FB}" destId="{D9A0E24C-C0D3-4A2A-86BC-62A65BC29E97}" srcOrd="0" destOrd="4" presId="urn:microsoft.com/office/officeart/2005/8/layout/list1"/>
    <dgm:cxn modelId="{3E90ABF0-E093-4175-B9EA-A32CD46A8B8C}" type="presOf" srcId="{CD99CA65-885D-42FD-AA56-9152EEC2C960}" destId="{9D84254B-9235-470B-B466-7B7C8DD3D15F}" srcOrd="0" destOrd="0" presId="urn:microsoft.com/office/officeart/2005/8/layout/list1"/>
    <dgm:cxn modelId="{AA085C34-E24B-4902-AC5F-6D950C0F6FEB}" srcId="{AAE60872-54EA-4FD5-A39A-1A9751E27128}" destId="{AFAEA875-CCFB-464B-B834-05CCCE152F7E}" srcOrd="1" destOrd="0" parTransId="{1ED5A8BB-BC33-4B99-ABE6-BC165BF94048}" sibTransId="{8A7AFA46-9840-466B-BB3B-C19D004F9B04}"/>
    <dgm:cxn modelId="{032026BC-384A-4952-B6C1-32EABF2F52EC}" type="presOf" srcId="{55A5BAB5-CBDC-4144-B04E-41124E33FE5B}" destId="{C20F006A-B954-4F60-B6CD-33F2ADAFEB5F}" srcOrd="0" destOrd="0" presId="urn:microsoft.com/office/officeart/2005/8/layout/list1"/>
    <dgm:cxn modelId="{DBD724E5-AAF2-4EFA-906B-8583C9533459}" srcId="{AAE60872-54EA-4FD5-A39A-1A9751E27128}" destId="{BEC6BA14-A9C6-42AC-AFC6-6BDC1ADA995C}" srcOrd="2" destOrd="0" parTransId="{44A11D5C-AB0D-4103-9F22-4E39326E8AAD}" sibTransId="{D13352F2-35AD-4CB1-8C5C-5F3F4D4FDB93}"/>
    <dgm:cxn modelId="{C6D422BE-6251-4F3D-A99C-28D9A09D4821}" type="presOf" srcId="{2A80F1E3-3444-4B98-969A-2C169FE6C025}" destId="{D9A0E24C-C0D3-4A2A-86BC-62A65BC29E97}" srcOrd="0" destOrd="3" presId="urn:microsoft.com/office/officeart/2005/8/layout/list1"/>
    <dgm:cxn modelId="{4A691754-9277-474C-AAE5-56A8479D490C}" srcId="{55A5BAB5-CBDC-4144-B04E-41124E33FE5B}" destId="{11E74EAB-1A81-4D48-9DF1-CA4DE6CE26C0}" srcOrd="2" destOrd="0" parTransId="{17A2CCAC-96EB-428B-95A4-C103A7CF643E}" sibTransId="{90880421-39FE-4813-92AF-A055D892904E}"/>
    <dgm:cxn modelId="{BB95CC29-7C65-43DA-BD99-41E9626129CE}" type="presOf" srcId="{5220C77F-6D61-42E8-BDDA-A768202C4E67}" destId="{A7EE62CE-A7E7-4B40-B667-146142FEC8C4}" srcOrd="0" destOrd="0" presId="urn:microsoft.com/office/officeart/2005/8/layout/list1"/>
    <dgm:cxn modelId="{382BE2C1-4157-455B-8D49-16AF2127DA4D}" type="presOf" srcId="{8EFCB5C1-6D3B-44F3-94C5-0D03662F668D}" destId="{9D84254B-9235-470B-B466-7B7C8DD3D15F}" srcOrd="0" destOrd="1" presId="urn:microsoft.com/office/officeart/2005/8/layout/list1"/>
    <dgm:cxn modelId="{D3CA043A-BA41-4782-9235-AC292D89050E}" srcId="{55A5BAB5-CBDC-4144-B04E-41124E33FE5B}" destId="{C26B3599-BE6B-4E39-882E-80002A07DDD1}" srcOrd="1" destOrd="0" parTransId="{49280AF2-64FD-48CA-8EE5-B239298060F6}" sibTransId="{4E37BBB9-D323-42F8-BE7E-6ACBFF469A27}"/>
    <dgm:cxn modelId="{11B6BD1D-7917-470B-BEA0-45C3C4CE2B52}" srcId="{BEC6BA14-A9C6-42AC-AFC6-6BDC1ADA995C}" destId="{BE7BFCF7-5F7B-452A-86F3-B9270C3A1350}" srcOrd="1" destOrd="0" parTransId="{5E137A35-FA09-4E26-A2F6-3C82EB611100}" sibTransId="{E5824810-C90E-40C6-8B28-42C59D0D3063}"/>
    <dgm:cxn modelId="{17C18C01-EC88-4C5C-8437-2E41680E62F2}" type="presOf" srcId="{DFCD6EC9-22DC-420A-B5F7-E31F83BDC04D}" destId="{D9A0E24C-C0D3-4A2A-86BC-62A65BC29E97}" srcOrd="0" destOrd="2" presId="urn:microsoft.com/office/officeart/2005/8/layout/list1"/>
    <dgm:cxn modelId="{610DBDE5-DD49-4B7C-BFD5-CFB403A2A9A5}" srcId="{DFCD6EC9-22DC-420A-B5F7-E31F83BDC04D}" destId="{837A7A7C-9D7E-4AB0-9BE6-16CA3D28A9FB}" srcOrd="1" destOrd="0" parTransId="{498D0B95-74D9-4380-A405-DE9CF5EC9A32}" sibTransId="{80857D14-D59B-4CC8-AC2F-EA4546B64A0D}"/>
    <dgm:cxn modelId="{76129260-B791-470C-ACA2-6C5D2DD48097}" type="presOf" srcId="{55A5BAB5-CBDC-4144-B04E-41124E33FE5B}" destId="{A1F651D6-B7DC-438D-BA66-DE81E4157658}" srcOrd="1" destOrd="0" presId="urn:microsoft.com/office/officeart/2005/8/layout/list1"/>
    <dgm:cxn modelId="{E6DF0600-6544-4698-B961-A79D37B264F0}" type="presOf" srcId="{AFAEA875-CCFB-464B-B834-05CCCE152F7E}" destId="{2F4E42B1-B6CA-4571-9026-263652578FBB}" srcOrd="0" destOrd="0" presId="urn:microsoft.com/office/officeart/2005/8/layout/list1"/>
    <dgm:cxn modelId="{8A747322-316E-485A-AA02-999A678A039A}" srcId="{55A5BAB5-CBDC-4144-B04E-41124E33FE5B}" destId="{5220C77F-6D61-42E8-BDDA-A768202C4E67}" srcOrd="0" destOrd="0" parTransId="{07F77CA8-5EBD-4F70-9C49-0932903256E2}" sibTransId="{43044822-DC13-4E23-8C1B-5E782FC3C72F}"/>
    <dgm:cxn modelId="{B16CFE75-A4F0-4B84-8159-63AE6BD65951}" srcId="{BEC6BA14-A9C6-42AC-AFC6-6BDC1ADA995C}" destId="{80A46310-8AE4-44CD-9039-FE59FE77846A}" srcOrd="0" destOrd="0" parTransId="{9867DD9A-E94E-4395-B275-12238BEFA5FB}" sibTransId="{79A7CAAE-DCAF-49D2-AD04-44ABA4EBFC17}"/>
    <dgm:cxn modelId="{7DE51FF2-DDAA-4AF9-8268-ED1D2520510C}" type="presOf" srcId="{BE7BFCF7-5F7B-452A-86F3-B9270C3A1350}" destId="{D9A0E24C-C0D3-4A2A-86BC-62A65BC29E97}" srcOrd="0" destOrd="1" presId="urn:microsoft.com/office/officeart/2005/8/layout/list1"/>
    <dgm:cxn modelId="{987D656A-4A3E-4DBC-B274-1F6DC8B4CC3D}" type="presOf" srcId="{BEC6BA14-A9C6-42AC-AFC6-6BDC1ADA995C}" destId="{F906B419-DF82-42F6-A1F2-DF717B5B08CD}" srcOrd="0" destOrd="0" presId="urn:microsoft.com/office/officeart/2005/8/layout/list1"/>
    <dgm:cxn modelId="{A6CFE118-38F4-4676-B611-4C78296FEB50}" srcId="{AFAEA875-CCFB-464B-B834-05CCCE152F7E}" destId="{8EFCB5C1-6D3B-44F3-94C5-0D03662F668D}" srcOrd="1" destOrd="0" parTransId="{E9217AFB-A963-47F5-9193-6C1687E659D2}" sibTransId="{BB1E991B-7772-4DB7-9F90-DFB491E03CE1}"/>
    <dgm:cxn modelId="{40C250C9-5725-4375-929D-81BCDA598A87}" srcId="{AAE60872-54EA-4FD5-A39A-1A9751E27128}" destId="{55A5BAB5-CBDC-4144-B04E-41124E33FE5B}" srcOrd="0" destOrd="0" parTransId="{4DDBBD85-E73B-4306-BC5E-E61F54626F10}" sibTransId="{16F3C33F-BC1D-4BEE-B922-6398D2D528FA}"/>
    <dgm:cxn modelId="{389ADADA-5650-4C4D-BAD3-21B719B2E8B0}" srcId="{DFCD6EC9-22DC-420A-B5F7-E31F83BDC04D}" destId="{2A80F1E3-3444-4B98-969A-2C169FE6C025}" srcOrd="0" destOrd="0" parTransId="{EBEB394E-2052-4731-A272-921D1E799B28}" sibTransId="{2D3D0305-743F-47D8-99B6-31A315BCEE02}"/>
    <dgm:cxn modelId="{A9938207-366C-4E5A-886B-2A58F55760FF}" type="presParOf" srcId="{8D2EC44A-40DD-4C84-BB90-27A2CFB71401}" destId="{74FED615-FD07-4D31-A977-BB8E5E16EF39}" srcOrd="0" destOrd="0" presId="urn:microsoft.com/office/officeart/2005/8/layout/list1"/>
    <dgm:cxn modelId="{57C2412F-2B4A-4384-B74C-A5D1799864BD}" type="presParOf" srcId="{74FED615-FD07-4D31-A977-BB8E5E16EF39}" destId="{C20F006A-B954-4F60-B6CD-33F2ADAFEB5F}" srcOrd="0" destOrd="0" presId="urn:microsoft.com/office/officeart/2005/8/layout/list1"/>
    <dgm:cxn modelId="{48B86A30-FC16-4653-A575-23244310D593}" type="presParOf" srcId="{74FED615-FD07-4D31-A977-BB8E5E16EF39}" destId="{A1F651D6-B7DC-438D-BA66-DE81E4157658}" srcOrd="1" destOrd="0" presId="urn:microsoft.com/office/officeart/2005/8/layout/list1"/>
    <dgm:cxn modelId="{A80F3134-D6E6-4AEE-A4E8-D74B8EC9FDFA}" type="presParOf" srcId="{8D2EC44A-40DD-4C84-BB90-27A2CFB71401}" destId="{3853A398-5729-4AD9-9500-C3B19AB20249}" srcOrd="1" destOrd="0" presId="urn:microsoft.com/office/officeart/2005/8/layout/list1"/>
    <dgm:cxn modelId="{B7F97078-3C32-4505-B97C-1DBED0EAC576}" type="presParOf" srcId="{8D2EC44A-40DD-4C84-BB90-27A2CFB71401}" destId="{A7EE62CE-A7E7-4B40-B667-146142FEC8C4}" srcOrd="2" destOrd="0" presId="urn:microsoft.com/office/officeart/2005/8/layout/list1"/>
    <dgm:cxn modelId="{AF26914D-80A7-4D7F-B6A3-A0D5DE96D6E5}" type="presParOf" srcId="{8D2EC44A-40DD-4C84-BB90-27A2CFB71401}" destId="{6BC33C89-25C2-4F1C-8493-1EDDC0EB986C}" srcOrd="3" destOrd="0" presId="urn:microsoft.com/office/officeart/2005/8/layout/list1"/>
    <dgm:cxn modelId="{CA253FAC-B274-4ECD-8875-E3067466B8EA}" type="presParOf" srcId="{8D2EC44A-40DD-4C84-BB90-27A2CFB71401}" destId="{B637F70C-12DC-42CD-A3EB-4B9D1C9CD048}" srcOrd="4" destOrd="0" presId="urn:microsoft.com/office/officeart/2005/8/layout/list1"/>
    <dgm:cxn modelId="{B724DA54-CAA6-46A5-BD90-840C4267E2FF}" type="presParOf" srcId="{B637F70C-12DC-42CD-A3EB-4B9D1C9CD048}" destId="{2F4E42B1-B6CA-4571-9026-263652578FBB}" srcOrd="0" destOrd="0" presId="urn:microsoft.com/office/officeart/2005/8/layout/list1"/>
    <dgm:cxn modelId="{1F319FA2-8233-4D02-80A6-E7122B4EA2FA}" type="presParOf" srcId="{B637F70C-12DC-42CD-A3EB-4B9D1C9CD048}" destId="{D8033875-AFBB-442D-B13E-A942141B3556}" srcOrd="1" destOrd="0" presId="urn:microsoft.com/office/officeart/2005/8/layout/list1"/>
    <dgm:cxn modelId="{059BA2CF-C19E-4F11-8C00-899D928B7FA3}" type="presParOf" srcId="{8D2EC44A-40DD-4C84-BB90-27A2CFB71401}" destId="{DB5A42A3-F2F8-408F-938D-CD95FC6FF6D3}" srcOrd="5" destOrd="0" presId="urn:microsoft.com/office/officeart/2005/8/layout/list1"/>
    <dgm:cxn modelId="{CF906F59-17E3-447E-BED2-32BEA3B10F53}" type="presParOf" srcId="{8D2EC44A-40DD-4C84-BB90-27A2CFB71401}" destId="{9D84254B-9235-470B-B466-7B7C8DD3D15F}" srcOrd="6" destOrd="0" presId="urn:microsoft.com/office/officeart/2005/8/layout/list1"/>
    <dgm:cxn modelId="{ABD16444-8C33-40D7-9DF6-436296F2386C}" type="presParOf" srcId="{8D2EC44A-40DD-4C84-BB90-27A2CFB71401}" destId="{D3F6173A-C2A8-4FFE-A339-E18D5D93AB14}" srcOrd="7" destOrd="0" presId="urn:microsoft.com/office/officeart/2005/8/layout/list1"/>
    <dgm:cxn modelId="{4FA7158D-BA69-4A54-856C-35739E5E2FFC}" type="presParOf" srcId="{8D2EC44A-40DD-4C84-BB90-27A2CFB71401}" destId="{338EE0A8-4E37-41D2-A260-695A5EA9CF89}" srcOrd="8" destOrd="0" presId="urn:microsoft.com/office/officeart/2005/8/layout/list1"/>
    <dgm:cxn modelId="{A5DF3085-4CA0-4493-9963-060C8619890C}" type="presParOf" srcId="{338EE0A8-4E37-41D2-A260-695A5EA9CF89}" destId="{F906B419-DF82-42F6-A1F2-DF717B5B08CD}" srcOrd="0" destOrd="0" presId="urn:microsoft.com/office/officeart/2005/8/layout/list1"/>
    <dgm:cxn modelId="{CB536606-F78E-4EE7-B3DE-048FEFAFCAA3}" type="presParOf" srcId="{338EE0A8-4E37-41D2-A260-695A5EA9CF89}" destId="{C49DA0E1-E06A-4ADE-B2DC-E5E517B3DF1E}" srcOrd="1" destOrd="0" presId="urn:microsoft.com/office/officeart/2005/8/layout/list1"/>
    <dgm:cxn modelId="{3AA1FE92-C58E-4AB9-A050-D786ED6106C7}" type="presParOf" srcId="{8D2EC44A-40DD-4C84-BB90-27A2CFB71401}" destId="{30722A3B-3C44-47B7-92F5-0F86E09F05EE}" srcOrd="9" destOrd="0" presId="urn:microsoft.com/office/officeart/2005/8/layout/list1"/>
    <dgm:cxn modelId="{D6F40698-47D9-4281-ABF8-314BBDB96086}" type="presParOf" srcId="{8D2EC44A-40DD-4C84-BB90-27A2CFB71401}" destId="{D9A0E24C-C0D3-4A2A-86BC-62A65BC29E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A368CD-1BB2-4491-ABF5-41F0FC3C23FC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754751B-33C5-450F-874B-5E9556F3DCB7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400" b="0" smtClean="0">
              <a:latin typeface="Calibri" panose="020F0502020204030204" pitchFamily="34" charset="0"/>
              <a:cs typeface="Calibri" panose="020F0502020204030204" pitchFamily="34" charset="0"/>
            </a:rPr>
            <a:t>Diseño de Instrumento de Investigación</a:t>
          </a:r>
          <a:endParaRPr lang="es-ES" sz="1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A0297E-F691-41A2-B8BC-E519D47C5987}" type="parTrans" cxnId="{4D521783-9498-4D85-B988-2A1F20417135}">
      <dgm:prSet/>
      <dgm:spPr/>
      <dgm:t>
        <a:bodyPr/>
        <a:lstStyle/>
        <a:p>
          <a:pPr>
            <a:lnSpc>
              <a:spcPct val="100000"/>
            </a:lnSpc>
          </a:pPr>
          <a:endParaRPr lang="es-ES" sz="1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920B9C-E59A-4CF9-BD41-E55A85A26FED}" type="sibTrans" cxnId="{4D521783-9498-4D85-B988-2A1F20417135}">
      <dgm:prSet/>
      <dgm:spPr/>
      <dgm:t>
        <a:bodyPr/>
        <a:lstStyle/>
        <a:p>
          <a:pPr>
            <a:lnSpc>
              <a:spcPct val="100000"/>
            </a:lnSpc>
          </a:pPr>
          <a:endParaRPr lang="es-ES" sz="1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04D5B-BA4F-40FA-AB4E-85453B1CEA08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Validación con Expertos</a:t>
          </a:r>
          <a:endParaRPr lang="es-E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B489B3-36ED-4F66-848A-1BAB71970BEC}" type="parTrans" cxnId="{F5650488-4D57-4875-84E0-D0E8FDBB596F}">
      <dgm:prSet/>
      <dgm:spPr/>
      <dgm:t>
        <a:bodyPr/>
        <a:lstStyle/>
        <a:p>
          <a:pPr>
            <a:lnSpc>
              <a:spcPct val="100000"/>
            </a:lnSpc>
          </a:pPr>
          <a:endParaRPr lang="es-ES" sz="1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6BACCA-7284-445D-9884-59FD3680DD55}" type="sibTrans" cxnId="{F5650488-4D57-4875-84E0-D0E8FDBB596F}">
      <dgm:prSet/>
      <dgm:spPr/>
      <dgm:t>
        <a:bodyPr/>
        <a:lstStyle/>
        <a:p>
          <a:pPr>
            <a:lnSpc>
              <a:spcPct val="100000"/>
            </a:lnSpc>
          </a:pPr>
          <a:endParaRPr lang="es-ES" sz="1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13AD06-4DC8-4AC2-81E6-7E7FEE0639F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La adaptabilidad y la traducción de cuestionarios (Ramada-Rodilla, Serra-Pujada, &amp; </a:t>
          </a:r>
          <a:r>
            <a:rPr lang="es-EC" sz="14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Delclós-Clanchet</a:t>
          </a:r>
          <a:r>
            <a:rPr lang="es-EC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, 2013)</a:t>
          </a:r>
          <a:endParaRPr lang="es-E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08BA6D-B35D-413B-A9D3-5C5B744A6C86}" type="parTrans" cxnId="{3AFAAAF5-3CDC-4D31-913B-54634924B89D}">
      <dgm:prSet/>
      <dgm:spPr/>
      <dgm:t>
        <a:bodyPr/>
        <a:lstStyle/>
        <a:p>
          <a:pPr>
            <a:lnSpc>
              <a:spcPct val="100000"/>
            </a:lnSpc>
          </a:pPr>
          <a:endParaRPr lang="es-ES" sz="1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BA1994-5589-4D8A-8B26-DC8D83EB36FD}" type="sibTrans" cxnId="{3AFAAAF5-3CDC-4D31-913B-54634924B89D}">
      <dgm:prSet/>
      <dgm:spPr/>
      <dgm:t>
        <a:bodyPr/>
        <a:lstStyle/>
        <a:p>
          <a:pPr>
            <a:lnSpc>
              <a:spcPct val="100000"/>
            </a:lnSpc>
          </a:pPr>
          <a:endParaRPr lang="es-ES" sz="1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EF8023-E2A1-4272-AE28-B829FE75C70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Tres expertos (Delgado, Carretero, y </a:t>
          </a:r>
          <a:r>
            <a:rPr lang="es-ES" sz="14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Ruch</a:t>
          </a:r>
          <a:r>
            <a:rPr lang="es-E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, 2012)</a:t>
          </a:r>
          <a:endParaRPr lang="es-E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0C3B67-FBBE-45BC-BFE5-3E297B2E9D45}" type="parTrans" cxnId="{E9098662-64F9-4AFC-96AF-349A5F846170}">
      <dgm:prSet/>
      <dgm:spPr/>
      <dgm:t>
        <a:bodyPr/>
        <a:lstStyle/>
        <a:p>
          <a:pPr>
            <a:lnSpc>
              <a:spcPct val="100000"/>
            </a:lnSpc>
          </a:pPr>
          <a:endParaRPr lang="es-ES" sz="1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855F56-4C23-461D-8850-5F89AF0C0836}" type="sibTrans" cxnId="{E9098662-64F9-4AFC-96AF-349A5F846170}">
      <dgm:prSet/>
      <dgm:spPr/>
      <dgm:t>
        <a:bodyPr/>
        <a:lstStyle/>
        <a:p>
          <a:pPr>
            <a:lnSpc>
              <a:spcPct val="100000"/>
            </a:lnSpc>
          </a:pPr>
          <a:endParaRPr lang="es-ES" sz="14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9E9409-0CBF-4748-A693-106872C03EE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Criterios (Crespo, </a:t>
          </a:r>
          <a:r>
            <a:rPr lang="es-EC" sz="1400" dirty="0" err="1" smtClean="0">
              <a:latin typeface="Calibri" panose="020F0502020204030204" pitchFamily="34" charset="0"/>
              <a:cs typeface="Calibri" panose="020F0502020204030204" pitchFamily="34" charset="0"/>
            </a:rPr>
            <a:t>D`Ambrosio</a:t>
          </a:r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s-EC" sz="1400" dirty="0" err="1" smtClean="0">
              <a:latin typeface="Calibri" panose="020F0502020204030204" pitchFamily="34" charset="0"/>
              <a:cs typeface="Calibri" panose="020F0502020204030204" pitchFamily="34" charset="0"/>
            </a:rPr>
            <a:t>Racines</a:t>
          </a:r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, y Castillo, 2016):</a:t>
          </a:r>
          <a:endParaRPr lang="es-E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F67FE8-2A02-46DC-A593-9E44179BF93A}" type="parTrans" cxnId="{5BE09E4D-E378-44EA-B9B9-3CCAD4E1BB44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C2E3A6-36B6-4D6A-901E-37D5DBFF2B05}" type="sibTrans" cxnId="{5BE09E4D-E378-44EA-B9B9-3CCAD4E1BB44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8EBFB7-9DDB-46F3-AB43-F8B444C03CE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Representatividad, comprensión, interpretación y claridad</a:t>
          </a:r>
          <a:endParaRPr lang="es-E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C7225E-D522-4EFB-9214-F0300B05327A}" type="parTrans" cxnId="{D0E8FAB6-D276-438B-B3A3-FACF5E812A9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2E643B-4BDF-40C5-9E97-BA82CBA79B19}" type="sibTrans" cxnId="{D0E8FAB6-D276-438B-B3A3-FACF5E812A9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C8AFD6-2734-4AD5-B206-265E5A5E158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Tres preguntas fueron eliminadas</a:t>
          </a:r>
          <a:endParaRPr lang="es-E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B16B53-E718-4158-AC2E-F617789C2FE7}" type="parTrans" cxnId="{EB82AF6A-F00F-4660-8D69-0B9D55BB9F6F}">
      <dgm:prSet/>
      <dgm:spPr/>
      <dgm:t>
        <a:bodyPr/>
        <a:lstStyle/>
        <a:p>
          <a:endParaRPr lang="es-ES"/>
        </a:p>
      </dgm:t>
    </dgm:pt>
    <dgm:pt modelId="{4A440C59-5F6C-4DA4-B394-AB9E483BE4EC}" type="sibTrans" cxnId="{EB82AF6A-F00F-4660-8D69-0B9D55BB9F6F}">
      <dgm:prSet/>
      <dgm:spPr/>
      <dgm:t>
        <a:bodyPr/>
        <a:lstStyle/>
        <a:p>
          <a:endParaRPr lang="es-ES"/>
        </a:p>
      </dgm:t>
    </dgm:pt>
    <dgm:pt modelId="{8E5340B7-6BAA-4616-8732-6D87E4E5265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Prueba Piloto</a:t>
          </a:r>
          <a:endParaRPr lang="es-E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F790CB-9E52-446E-8C91-82DCFA214648}" type="parTrans" cxnId="{A25169BA-FC57-4DDC-A135-D2BFD53F961C}">
      <dgm:prSet/>
      <dgm:spPr/>
      <dgm:t>
        <a:bodyPr/>
        <a:lstStyle/>
        <a:p>
          <a:endParaRPr lang="es-ES"/>
        </a:p>
      </dgm:t>
    </dgm:pt>
    <dgm:pt modelId="{259243BA-3644-478C-8DEF-6A5171A1651A}" type="sibTrans" cxnId="{A25169BA-FC57-4DDC-A135-D2BFD53F961C}">
      <dgm:prSet/>
      <dgm:spPr/>
      <dgm:t>
        <a:bodyPr/>
        <a:lstStyle/>
        <a:p>
          <a:endParaRPr lang="es-ES"/>
        </a:p>
      </dgm:t>
    </dgm:pt>
    <dgm:pt modelId="{0B4E159F-6948-4816-9115-4A8862EADD9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Alfa de </a:t>
          </a:r>
          <a:r>
            <a:rPr lang="es-ES" sz="14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Cronbach</a:t>
          </a:r>
          <a:r>
            <a:rPr lang="es-E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: 0,85</a:t>
          </a:r>
          <a:endParaRPr lang="es-E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BA2E9D-45B2-4B59-9DCF-A927442BD800}" type="parTrans" cxnId="{C9A1B363-97A5-46F2-8714-0D061C8D1377}">
      <dgm:prSet/>
      <dgm:spPr/>
      <dgm:t>
        <a:bodyPr/>
        <a:lstStyle/>
        <a:p>
          <a:endParaRPr lang="es-ES"/>
        </a:p>
      </dgm:t>
    </dgm:pt>
    <dgm:pt modelId="{74F7D8B5-F9E3-47BC-831E-F4C6CD7C5B15}" type="sibTrans" cxnId="{C9A1B363-97A5-46F2-8714-0D061C8D1377}">
      <dgm:prSet/>
      <dgm:spPr/>
      <dgm:t>
        <a:bodyPr/>
        <a:lstStyle/>
        <a:p>
          <a:endParaRPr lang="es-ES"/>
        </a:p>
      </dgm:t>
    </dgm:pt>
    <dgm:pt modelId="{87A5EB65-01A7-44A2-856B-F5266A27CAF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Confiabilidad elevado (Oviedo y Campo,2005)</a:t>
          </a:r>
          <a:endParaRPr lang="es-E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36B358-875D-45C5-82F5-6FFD77AAEB1F}" type="parTrans" cxnId="{F17C1859-6ECE-4B07-A969-4A7115B16AF8}">
      <dgm:prSet/>
      <dgm:spPr/>
      <dgm:t>
        <a:bodyPr/>
        <a:lstStyle/>
        <a:p>
          <a:endParaRPr lang="es-ES"/>
        </a:p>
      </dgm:t>
    </dgm:pt>
    <dgm:pt modelId="{1E9A9D75-8295-40A3-BC9A-778E310F22F4}" type="sibTrans" cxnId="{F17C1859-6ECE-4B07-A969-4A7115B16AF8}">
      <dgm:prSet/>
      <dgm:spPr/>
      <dgm:t>
        <a:bodyPr/>
        <a:lstStyle/>
        <a:p>
          <a:endParaRPr lang="es-ES"/>
        </a:p>
      </dgm:t>
    </dgm:pt>
    <dgm:pt modelId="{3FB05505-82FF-48FF-9D7B-D2F7941A5ABC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general de la empresa </a:t>
          </a:r>
          <a:endParaRPr lang="es-E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5CBBA1-16B0-4971-9ED2-BC15AC93C600}" type="parTrans" cxnId="{0BD5C1B4-0656-4C40-B292-5B13607128AD}">
      <dgm:prSet/>
      <dgm:spPr/>
      <dgm:t>
        <a:bodyPr/>
        <a:lstStyle/>
        <a:p>
          <a:endParaRPr lang="es-ES"/>
        </a:p>
      </dgm:t>
    </dgm:pt>
    <dgm:pt modelId="{C502C6A6-687A-4E2F-B196-C9872FA24019}" type="sibTrans" cxnId="{0BD5C1B4-0656-4C40-B292-5B13607128AD}">
      <dgm:prSet/>
      <dgm:spPr/>
      <dgm:t>
        <a:bodyPr/>
        <a:lstStyle/>
        <a:p>
          <a:endParaRPr lang="es-ES"/>
        </a:p>
      </dgm:t>
    </dgm:pt>
    <dgm:pt modelId="{863C26FF-7211-404E-867A-9141052B411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11 secciones</a:t>
          </a:r>
          <a:endParaRPr lang="es-ES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66FC04-A725-4ED5-A5DA-482128A5264E}" type="parTrans" cxnId="{08EA0D89-8601-4B56-A599-799E6ECFAA18}">
      <dgm:prSet/>
      <dgm:spPr/>
      <dgm:t>
        <a:bodyPr/>
        <a:lstStyle/>
        <a:p>
          <a:endParaRPr lang="es-ES"/>
        </a:p>
      </dgm:t>
    </dgm:pt>
    <dgm:pt modelId="{B0F2EB84-8238-45B7-BC39-F7DD9193A2FF}" type="sibTrans" cxnId="{08EA0D89-8601-4B56-A599-799E6ECFAA18}">
      <dgm:prSet/>
      <dgm:spPr/>
      <dgm:t>
        <a:bodyPr/>
        <a:lstStyle/>
        <a:p>
          <a:endParaRPr lang="es-ES"/>
        </a:p>
      </dgm:t>
    </dgm:pt>
    <dgm:pt modelId="{D6050D69-ED8F-4CD6-8175-8626C19185B2}" type="pres">
      <dgm:prSet presAssocID="{EBA368CD-1BB2-4491-ABF5-41F0FC3C23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359584-619E-48B0-B241-76165438936D}" type="pres">
      <dgm:prSet presAssocID="{2754751B-33C5-450F-874B-5E9556F3DC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BF2485-5876-4CB2-9DA2-32867B9F543A}" type="pres">
      <dgm:prSet presAssocID="{2754751B-33C5-450F-874B-5E9556F3DCB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76AAF0-F7FD-45C7-B800-9E6F8798C416}" type="pres">
      <dgm:prSet presAssocID="{FEF04D5B-BA4F-40FA-AB4E-85453B1CEA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954204-9E35-459B-9922-5DE12EDCB40A}" type="pres">
      <dgm:prSet presAssocID="{FEF04D5B-BA4F-40FA-AB4E-85453B1CEA0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AD847E-1CB4-41D6-801C-9C93CDA5B696}" type="pres">
      <dgm:prSet presAssocID="{8E5340B7-6BAA-4616-8732-6D87E4E526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6D884D-79A1-45CF-A41A-88522982B48A}" type="pres">
      <dgm:prSet presAssocID="{8E5340B7-6BAA-4616-8732-6D87E4E5265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3549BC-4635-4229-BE69-9613AC7EF231}" type="presOf" srcId="{8E5340B7-6BAA-4616-8732-6D87E4E52651}" destId="{F5AD847E-1CB4-41D6-801C-9C93CDA5B696}" srcOrd="0" destOrd="0" presId="urn:microsoft.com/office/officeart/2005/8/layout/vList2"/>
    <dgm:cxn modelId="{D80D9250-137E-492E-8AE9-2B8B3F3A4B4B}" type="presOf" srcId="{6E13AD06-4DC8-4AC2-81E6-7E7FEE0639F0}" destId="{B0954204-9E35-459B-9922-5DE12EDCB40A}" srcOrd="0" destOrd="0" presId="urn:microsoft.com/office/officeart/2005/8/layout/vList2"/>
    <dgm:cxn modelId="{E49E8EEF-4775-44B2-8E13-15BC4F9876B4}" type="presOf" srcId="{FEF04D5B-BA4F-40FA-AB4E-85453B1CEA08}" destId="{2676AAF0-F7FD-45C7-B800-9E6F8798C416}" srcOrd="0" destOrd="0" presId="urn:microsoft.com/office/officeart/2005/8/layout/vList2"/>
    <dgm:cxn modelId="{27C05269-7DC2-499E-B0BB-3AE688421118}" type="presOf" srcId="{3FB05505-82FF-48FF-9D7B-D2F7941A5ABC}" destId="{65BF2485-5876-4CB2-9DA2-32867B9F543A}" srcOrd="0" destOrd="0" presId="urn:microsoft.com/office/officeart/2005/8/layout/vList2"/>
    <dgm:cxn modelId="{3AFAAAF5-3CDC-4D31-913B-54634924B89D}" srcId="{FEF04D5B-BA4F-40FA-AB4E-85453B1CEA08}" destId="{6E13AD06-4DC8-4AC2-81E6-7E7FEE0639F0}" srcOrd="0" destOrd="0" parTransId="{4B08BA6D-B35D-413B-A9D3-5C5B744A6C86}" sibTransId="{84BA1994-5589-4D8A-8B26-DC8D83EB36FD}"/>
    <dgm:cxn modelId="{4D521783-9498-4D85-B988-2A1F20417135}" srcId="{EBA368CD-1BB2-4491-ABF5-41F0FC3C23FC}" destId="{2754751B-33C5-450F-874B-5E9556F3DCB7}" srcOrd="0" destOrd="0" parTransId="{10A0297E-F691-41A2-B8BC-E519D47C5987}" sibTransId="{7C920B9C-E59A-4CF9-BD41-E55A85A26FED}"/>
    <dgm:cxn modelId="{5BE09E4D-E378-44EA-B9B9-3CCAD4E1BB44}" srcId="{FEF04D5B-BA4F-40FA-AB4E-85453B1CEA08}" destId="{EB9E9409-0CBF-4748-A693-106872C03EE1}" srcOrd="2" destOrd="0" parTransId="{FDF67FE8-2A02-46DC-A593-9E44179BF93A}" sibTransId="{59C2E3A6-36B6-4D6A-901E-37D5DBFF2B05}"/>
    <dgm:cxn modelId="{B0065773-1D03-4A7A-B668-0E1FF2304DDD}" type="presOf" srcId="{EBA368CD-1BB2-4491-ABF5-41F0FC3C23FC}" destId="{D6050D69-ED8F-4CD6-8175-8626C19185B2}" srcOrd="0" destOrd="0" presId="urn:microsoft.com/office/officeart/2005/8/layout/vList2"/>
    <dgm:cxn modelId="{116CB2A5-3C92-474B-AF40-FA0A736FC014}" type="presOf" srcId="{9E8EBFB7-9DDB-46F3-AB43-F8B444C03CE1}" destId="{B0954204-9E35-459B-9922-5DE12EDCB40A}" srcOrd="0" destOrd="3" presId="urn:microsoft.com/office/officeart/2005/8/layout/vList2"/>
    <dgm:cxn modelId="{B880E594-CE34-4D75-B8AF-EC46727B62E2}" type="presOf" srcId="{EB9E9409-0CBF-4748-A693-106872C03EE1}" destId="{B0954204-9E35-459B-9922-5DE12EDCB40A}" srcOrd="0" destOrd="2" presId="urn:microsoft.com/office/officeart/2005/8/layout/vList2"/>
    <dgm:cxn modelId="{D0E8FAB6-D276-438B-B3A3-FACF5E812A9B}" srcId="{EB9E9409-0CBF-4748-A693-106872C03EE1}" destId="{9E8EBFB7-9DDB-46F3-AB43-F8B444C03CE1}" srcOrd="0" destOrd="0" parTransId="{ADC7225E-D522-4EFB-9214-F0300B05327A}" sibTransId="{202E643B-4BDF-40C5-9E97-BA82CBA79B19}"/>
    <dgm:cxn modelId="{E9098662-64F9-4AFC-96AF-349A5F846170}" srcId="{FEF04D5B-BA4F-40FA-AB4E-85453B1CEA08}" destId="{4AEF8023-E2A1-4272-AE28-B829FE75C70E}" srcOrd="1" destOrd="0" parTransId="{730C3B67-FBBE-45BC-BFE5-3E297B2E9D45}" sibTransId="{A1855F56-4C23-461D-8850-5F89AF0C0836}"/>
    <dgm:cxn modelId="{C9A1B363-97A5-46F2-8714-0D061C8D1377}" srcId="{8E5340B7-6BAA-4616-8732-6D87E4E52651}" destId="{0B4E159F-6948-4816-9115-4A8862EADD95}" srcOrd="0" destOrd="0" parTransId="{1EBA2E9D-45B2-4B59-9DCF-A927442BD800}" sibTransId="{74F7D8B5-F9E3-47BC-831E-F4C6CD7C5B15}"/>
    <dgm:cxn modelId="{F17C1859-6ECE-4B07-A969-4A7115B16AF8}" srcId="{8E5340B7-6BAA-4616-8732-6D87E4E52651}" destId="{87A5EB65-01A7-44A2-856B-F5266A27CAFE}" srcOrd="1" destOrd="0" parTransId="{4C36B358-875D-45C5-82F5-6FFD77AAEB1F}" sibTransId="{1E9A9D75-8295-40A3-BC9A-778E310F22F4}"/>
    <dgm:cxn modelId="{BA9E6E9E-155E-400B-97C7-B98A7BC3024C}" type="presOf" srcId="{87A5EB65-01A7-44A2-856B-F5266A27CAFE}" destId="{356D884D-79A1-45CF-A41A-88522982B48A}" srcOrd="0" destOrd="1" presId="urn:microsoft.com/office/officeart/2005/8/layout/vList2"/>
    <dgm:cxn modelId="{5BFA2125-B65D-49FA-AF34-6F194C9CAE8A}" type="presOf" srcId="{863C26FF-7211-404E-867A-9141052B4119}" destId="{65BF2485-5876-4CB2-9DA2-32867B9F543A}" srcOrd="0" destOrd="1" presId="urn:microsoft.com/office/officeart/2005/8/layout/vList2"/>
    <dgm:cxn modelId="{472AF087-A480-4443-B08E-52EF3D0CAFA6}" type="presOf" srcId="{4AEF8023-E2A1-4272-AE28-B829FE75C70E}" destId="{B0954204-9E35-459B-9922-5DE12EDCB40A}" srcOrd="0" destOrd="1" presId="urn:microsoft.com/office/officeart/2005/8/layout/vList2"/>
    <dgm:cxn modelId="{117509BC-7A69-46F0-8975-0E36220BAC7A}" type="presOf" srcId="{2754751B-33C5-450F-874B-5E9556F3DCB7}" destId="{C3359584-619E-48B0-B241-76165438936D}" srcOrd="0" destOrd="0" presId="urn:microsoft.com/office/officeart/2005/8/layout/vList2"/>
    <dgm:cxn modelId="{EB82AF6A-F00F-4660-8D69-0B9D55BB9F6F}" srcId="{FEF04D5B-BA4F-40FA-AB4E-85453B1CEA08}" destId="{F4C8AFD6-2734-4AD5-B206-265E5A5E158E}" srcOrd="3" destOrd="0" parTransId="{4FB16B53-E718-4158-AC2E-F617789C2FE7}" sibTransId="{4A440C59-5F6C-4DA4-B394-AB9E483BE4EC}"/>
    <dgm:cxn modelId="{3C34333E-941A-4805-8340-BC6EC25563A8}" type="presOf" srcId="{0B4E159F-6948-4816-9115-4A8862EADD95}" destId="{356D884D-79A1-45CF-A41A-88522982B48A}" srcOrd="0" destOrd="0" presId="urn:microsoft.com/office/officeart/2005/8/layout/vList2"/>
    <dgm:cxn modelId="{F390E432-548A-44E7-B95F-49F38978A383}" type="presOf" srcId="{F4C8AFD6-2734-4AD5-B206-265E5A5E158E}" destId="{B0954204-9E35-459B-9922-5DE12EDCB40A}" srcOrd="0" destOrd="4" presId="urn:microsoft.com/office/officeart/2005/8/layout/vList2"/>
    <dgm:cxn modelId="{F5650488-4D57-4875-84E0-D0E8FDBB596F}" srcId="{EBA368CD-1BB2-4491-ABF5-41F0FC3C23FC}" destId="{FEF04D5B-BA4F-40FA-AB4E-85453B1CEA08}" srcOrd="1" destOrd="0" parTransId="{0BB489B3-36ED-4F66-848A-1BAB71970BEC}" sibTransId="{F86BACCA-7284-445D-9884-59FD3680DD55}"/>
    <dgm:cxn modelId="{A25169BA-FC57-4DDC-A135-D2BFD53F961C}" srcId="{EBA368CD-1BB2-4491-ABF5-41F0FC3C23FC}" destId="{8E5340B7-6BAA-4616-8732-6D87E4E52651}" srcOrd="2" destOrd="0" parTransId="{D7F790CB-9E52-446E-8C91-82DCFA214648}" sibTransId="{259243BA-3644-478C-8DEF-6A5171A1651A}"/>
    <dgm:cxn modelId="{08EA0D89-8601-4B56-A599-799E6ECFAA18}" srcId="{2754751B-33C5-450F-874B-5E9556F3DCB7}" destId="{863C26FF-7211-404E-867A-9141052B4119}" srcOrd="1" destOrd="0" parTransId="{8566FC04-A725-4ED5-A5DA-482128A5264E}" sibTransId="{B0F2EB84-8238-45B7-BC39-F7DD9193A2FF}"/>
    <dgm:cxn modelId="{0BD5C1B4-0656-4C40-B292-5B13607128AD}" srcId="{2754751B-33C5-450F-874B-5E9556F3DCB7}" destId="{3FB05505-82FF-48FF-9D7B-D2F7941A5ABC}" srcOrd="0" destOrd="0" parTransId="{775CBBA1-16B0-4971-9ED2-BC15AC93C600}" sibTransId="{C502C6A6-687A-4E2F-B196-C9872FA24019}"/>
    <dgm:cxn modelId="{CDE636B1-2F01-4B52-A17B-B2B36E0E68A4}" type="presParOf" srcId="{D6050D69-ED8F-4CD6-8175-8626C19185B2}" destId="{C3359584-619E-48B0-B241-76165438936D}" srcOrd="0" destOrd="0" presId="urn:microsoft.com/office/officeart/2005/8/layout/vList2"/>
    <dgm:cxn modelId="{C4B48CA6-D8A7-4DC5-AF73-7E8D6C5668C4}" type="presParOf" srcId="{D6050D69-ED8F-4CD6-8175-8626C19185B2}" destId="{65BF2485-5876-4CB2-9DA2-32867B9F543A}" srcOrd="1" destOrd="0" presId="urn:microsoft.com/office/officeart/2005/8/layout/vList2"/>
    <dgm:cxn modelId="{2E76233E-820F-4AC8-BFAA-F01D99AA4AA8}" type="presParOf" srcId="{D6050D69-ED8F-4CD6-8175-8626C19185B2}" destId="{2676AAF0-F7FD-45C7-B800-9E6F8798C416}" srcOrd="2" destOrd="0" presId="urn:microsoft.com/office/officeart/2005/8/layout/vList2"/>
    <dgm:cxn modelId="{0EC911DE-211F-48BE-B759-C8615980F882}" type="presParOf" srcId="{D6050D69-ED8F-4CD6-8175-8626C19185B2}" destId="{B0954204-9E35-459B-9922-5DE12EDCB40A}" srcOrd="3" destOrd="0" presId="urn:microsoft.com/office/officeart/2005/8/layout/vList2"/>
    <dgm:cxn modelId="{7833F82C-B2BD-4419-BA86-BCE0D0A26681}" type="presParOf" srcId="{D6050D69-ED8F-4CD6-8175-8626C19185B2}" destId="{F5AD847E-1CB4-41D6-801C-9C93CDA5B696}" srcOrd="4" destOrd="0" presId="urn:microsoft.com/office/officeart/2005/8/layout/vList2"/>
    <dgm:cxn modelId="{315C159B-16C0-42D1-960B-13A90700E0F9}" type="presParOf" srcId="{D6050D69-ED8F-4CD6-8175-8626C19185B2}" destId="{356D884D-79A1-45CF-A41A-88522982B48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C1104E-D023-49A3-AAAF-2E0BE8116F3C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8B6F217-6FB9-4CEF-B2E2-D02A44BD1B92}" type="pres">
      <dgm:prSet presAssocID="{77C1104E-D023-49A3-AAAF-2E0BE8116F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2E51396C-F5B3-452F-92FB-4EEFA99CB705}" type="presOf" srcId="{77C1104E-D023-49A3-AAAF-2E0BE8116F3C}" destId="{C8B6F217-6FB9-4CEF-B2E2-D02A44BD1B9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E60872-54EA-4FD5-A39A-1A9751E27128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5A5BAB5-CBDC-4144-B04E-41124E33FE5B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Diseño de Investigación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DBBD85-E73B-4306-BC5E-E61F54626F10}" type="parTrans" cxnId="{40C250C9-5725-4375-929D-81BCDA598A87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F3C33F-BC1D-4BEE-B922-6398D2D528FA}" type="sibTrans" cxnId="{40C250C9-5725-4375-929D-81BCDA598A87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20C77F-6D61-42E8-BDDA-A768202C4E67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No experimental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F77CA8-5EBD-4F70-9C49-0932903256E2}" type="parTrans" cxnId="{8A747322-316E-485A-AA02-999A678A039A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044822-DC13-4E23-8C1B-5E782FC3C72F}" type="sibTrans" cxnId="{8A747322-316E-485A-AA02-999A678A039A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AEA875-CCFB-464B-B834-05CCCE152F7E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Población 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D5A8BB-BC33-4B99-ABE6-BC165BF94048}" type="parTrans" cxnId="{AA085C34-E24B-4902-AC5F-6D950C0F6FE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7AFA46-9840-466B-BB3B-C19D004F9B04}" type="sibTrans" cxnId="{AA085C34-E24B-4902-AC5F-6D950C0F6FE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99CA65-885D-42FD-AA56-9152EEC2C960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Pequeñas, medianas y grandes empresas del sector privado del DMQ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C686B4-0D6F-4E46-AAE8-D759A4466873}" type="parTrans" cxnId="{30A09983-6908-4D81-AFDE-A3E65AB826A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37247-15FD-450A-A78B-DF9D253B7B5B}" type="sibTrans" cxnId="{30A09983-6908-4D81-AFDE-A3E65AB826AB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6B3599-BE6B-4E39-882E-80002A07DDD1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Transversal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280AF2-64FD-48CA-8EE5-B239298060F6}" type="parTrans" cxnId="{D3CA043A-BA41-4782-9235-AC292D89050E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37BBB9-D323-42F8-BE7E-6ACBFF469A27}" type="sibTrans" cxnId="{D3CA043A-BA41-4782-9235-AC292D89050E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E74EAB-1A81-4D48-9DF1-CA4DE6CE26C0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Exploratorio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A2CCAC-96EB-428B-95A4-C103A7CF643E}" type="parTrans" cxnId="{4A691754-9277-474C-AAE5-56A8479D490C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880421-39FE-4813-92AF-A055D892904E}" type="sibTrans" cxnId="{4A691754-9277-474C-AAE5-56A8479D490C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C6BA14-A9C6-42AC-AFC6-6BDC1ADA995C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Muestra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A11D5C-AB0D-4103-9F22-4E39326E8AAD}" type="parTrans" cxnId="{DBD724E5-AAF2-4EFA-906B-8583C9533459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3352F2-35AD-4CB1-8C5C-5F3F4D4FDB93}" type="sibTrans" cxnId="{DBD724E5-AAF2-4EFA-906B-8583C9533459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A46310-8AE4-44CD-9039-FE59FE77846A}">
      <dgm:prSet phldrT="[Texto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9867DD9A-E94E-4395-B275-12238BEFA5FB}" type="parTrans" cxnId="{B16CFE75-A4F0-4B84-8159-63AE6BD65951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A7CAAE-DCAF-49D2-AD04-44ABA4EBFC17}" type="sibTrans" cxnId="{B16CFE75-A4F0-4B84-8159-63AE6BD65951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FCB5C1-6D3B-44F3-94C5-0D03662F668D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Total: 21946 empresas </a:t>
          </a:r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(REDATAM INEC, 2017)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217AFB-A963-47F5-9193-6C1687E659D2}" type="parTrans" cxnId="{A6CFE118-38F4-4676-B611-4C78296FEB50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1E991B-7772-4DB7-9F90-DFB491E03CE1}" type="sibTrans" cxnId="{A6CFE118-38F4-4676-B611-4C78296FEB50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7BFCF7-5F7B-452A-86F3-B9270C3A1350}">
      <dgm:prSet phldrT="[Texto]" custT="1"/>
      <dgm:spPr/>
      <dgm:t>
        <a:bodyPr/>
        <a:lstStyle/>
        <a:p>
          <a:r>
            <a:rPr lang="es-EC">
              <a:noFill/>
            </a:rPr>
            <a:t> </a:t>
          </a:r>
        </a:p>
      </dgm:t>
    </dgm:pt>
    <dgm:pt modelId="{5E137A35-FA09-4E26-A2F6-3C82EB611100}" type="parTrans" cxnId="{11B6BD1D-7917-470B-BEA0-45C3C4CE2B52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824810-C90E-40C6-8B28-42C59D0D3063}" type="sibTrans" cxnId="{11B6BD1D-7917-470B-BEA0-45C3C4CE2B52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CD6EC9-22DC-420A-B5F7-E31F83BDC04D}">
      <dgm:prSet phldrT="[Texto]" custT="1"/>
      <dgm:spPr/>
      <dgm:t>
        <a:bodyPr/>
        <a:lstStyle/>
        <a:p>
          <a:r>
            <a:rPr lang="es-EC">
              <a:noFill/>
            </a:rPr>
            <a:t> </a:t>
          </a:r>
        </a:p>
      </dgm:t>
    </dgm:pt>
    <dgm:pt modelId="{567BFA62-D2C1-41D1-A7BD-47C09F22245B}" type="parTrans" cxnId="{B383B8E7-C0D0-4A13-BEEB-D6E4C30B1EFB}">
      <dgm:prSet/>
      <dgm:spPr/>
      <dgm:t>
        <a:bodyPr/>
        <a:lstStyle/>
        <a:p>
          <a:endParaRPr lang="es-ES" sz="1400"/>
        </a:p>
      </dgm:t>
    </dgm:pt>
    <dgm:pt modelId="{E885ADB3-86C5-4DD7-AB38-F39576EE1D02}" type="sibTrans" cxnId="{B383B8E7-C0D0-4A13-BEEB-D6E4C30B1EFB}">
      <dgm:prSet/>
      <dgm:spPr/>
      <dgm:t>
        <a:bodyPr/>
        <a:lstStyle/>
        <a:p>
          <a:endParaRPr lang="es-ES" sz="1400"/>
        </a:p>
      </dgm:t>
    </dgm:pt>
    <dgm:pt modelId="{2A80F1E3-3444-4B98-969A-2C169FE6C025}">
      <dgm:prSet phldrT="[Texto]" custT="1"/>
      <dgm:spPr/>
      <dgm:t>
        <a:bodyPr/>
        <a:lstStyle/>
        <a:p>
          <a:r>
            <a:rPr lang="es-EC">
              <a:noFill/>
            </a:rPr>
            <a:t> </a:t>
          </a:r>
        </a:p>
      </dgm:t>
    </dgm:pt>
    <dgm:pt modelId="{EBEB394E-2052-4731-A272-921D1E799B28}" type="parTrans" cxnId="{389ADADA-5650-4C4D-BAD3-21B719B2E8B0}">
      <dgm:prSet/>
      <dgm:spPr/>
      <dgm:t>
        <a:bodyPr/>
        <a:lstStyle/>
        <a:p>
          <a:endParaRPr lang="es-ES" sz="1400"/>
        </a:p>
      </dgm:t>
    </dgm:pt>
    <dgm:pt modelId="{2D3D0305-743F-47D8-99B6-31A315BCEE02}" type="sibTrans" cxnId="{389ADADA-5650-4C4D-BAD3-21B719B2E8B0}">
      <dgm:prSet/>
      <dgm:spPr/>
      <dgm:t>
        <a:bodyPr/>
        <a:lstStyle/>
        <a:p>
          <a:endParaRPr lang="es-ES" sz="1400"/>
        </a:p>
      </dgm:t>
    </dgm:pt>
    <dgm:pt modelId="{837A7A7C-9D7E-4AB0-9BE6-16CA3D28A9FB}">
      <dgm:prSet phldrT="[Texto]" custT="1"/>
      <dgm:spPr/>
      <dgm:t>
        <a:bodyPr/>
        <a:lstStyle/>
        <a:p>
          <a:r>
            <a:rPr lang="es-EC">
              <a:noFill/>
            </a:rPr>
            <a:t> </a:t>
          </a:r>
        </a:p>
      </dgm:t>
    </dgm:pt>
    <dgm:pt modelId="{498D0B95-74D9-4380-A405-DE9CF5EC9A32}" type="parTrans" cxnId="{610DBDE5-DD49-4B7C-BFD5-CFB403A2A9A5}">
      <dgm:prSet/>
      <dgm:spPr/>
      <dgm:t>
        <a:bodyPr/>
        <a:lstStyle/>
        <a:p>
          <a:endParaRPr lang="es-ES" sz="1400"/>
        </a:p>
      </dgm:t>
    </dgm:pt>
    <dgm:pt modelId="{80857D14-D59B-4CC8-AC2F-EA4546B64A0D}" type="sibTrans" cxnId="{610DBDE5-DD49-4B7C-BFD5-CFB403A2A9A5}">
      <dgm:prSet/>
      <dgm:spPr/>
      <dgm:t>
        <a:bodyPr/>
        <a:lstStyle/>
        <a:p>
          <a:endParaRPr lang="es-ES" sz="1400"/>
        </a:p>
      </dgm:t>
    </dgm:pt>
    <dgm:pt modelId="{8D2EC44A-40DD-4C84-BB90-27A2CFB71401}" type="pres">
      <dgm:prSet presAssocID="{AAE60872-54EA-4FD5-A39A-1A9751E271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FED615-FD07-4D31-A977-BB8E5E16EF39}" type="pres">
      <dgm:prSet presAssocID="{55A5BAB5-CBDC-4144-B04E-41124E33FE5B}" presName="parentLin" presStyleCnt="0"/>
      <dgm:spPr/>
    </dgm:pt>
    <dgm:pt modelId="{C20F006A-B954-4F60-B6CD-33F2ADAFEB5F}" type="pres">
      <dgm:prSet presAssocID="{55A5BAB5-CBDC-4144-B04E-41124E33FE5B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1F651D6-B7DC-438D-BA66-DE81E4157658}" type="pres">
      <dgm:prSet presAssocID="{55A5BAB5-CBDC-4144-B04E-41124E33FE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53A398-5729-4AD9-9500-C3B19AB20249}" type="pres">
      <dgm:prSet presAssocID="{55A5BAB5-CBDC-4144-B04E-41124E33FE5B}" presName="negativeSpace" presStyleCnt="0"/>
      <dgm:spPr/>
    </dgm:pt>
    <dgm:pt modelId="{A7EE62CE-A7E7-4B40-B667-146142FEC8C4}" type="pres">
      <dgm:prSet presAssocID="{55A5BAB5-CBDC-4144-B04E-41124E33FE5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C33C89-25C2-4F1C-8493-1EDDC0EB986C}" type="pres">
      <dgm:prSet presAssocID="{16F3C33F-BC1D-4BEE-B922-6398D2D528FA}" presName="spaceBetweenRectangles" presStyleCnt="0"/>
      <dgm:spPr/>
    </dgm:pt>
    <dgm:pt modelId="{B637F70C-12DC-42CD-A3EB-4B9D1C9CD048}" type="pres">
      <dgm:prSet presAssocID="{AFAEA875-CCFB-464B-B834-05CCCE152F7E}" presName="parentLin" presStyleCnt="0"/>
      <dgm:spPr/>
    </dgm:pt>
    <dgm:pt modelId="{2F4E42B1-B6CA-4571-9026-263652578FBB}" type="pres">
      <dgm:prSet presAssocID="{AFAEA875-CCFB-464B-B834-05CCCE152F7E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8033875-AFBB-442D-B13E-A942141B3556}" type="pres">
      <dgm:prSet presAssocID="{AFAEA875-CCFB-464B-B834-05CCCE152F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5A42A3-F2F8-408F-938D-CD95FC6FF6D3}" type="pres">
      <dgm:prSet presAssocID="{AFAEA875-CCFB-464B-B834-05CCCE152F7E}" presName="negativeSpace" presStyleCnt="0"/>
      <dgm:spPr/>
    </dgm:pt>
    <dgm:pt modelId="{9D84254B-9235-470B-B466-7B7C8DD3D15F}" type="pres">
      <dgm:prSet presAssocID="{AFAEA875-CCFB-464B-B834-05CCCE152F7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F6173A-C2A8-4FFE-A339-E18D5D93AB14}" type="pres">
      <dgm:prSet presAssocID="{8A7AFA46-9840-466B-BB3B-C19D004F9B04}" presName="spaceBetweenRectangles" presStyleCnt="0"/>
      <dgm:spPr/>
    </dgm:pt>
    <dgm:pt modelId="{338EE0A8-4E37-41D2-A260-695A5EA9CF89}" type="pres">
      <dgm:prSet presAssocID="{BEC6BA14-A9C6-42AC-AFC6-6BDC1ADA995C}" presName="parentLin" presStyleCnt="0"/>
      <dgm:spPr/>
    </dgm:pt>
    <dgm:pt modelId="{F906B419-DF82-42F6-A1F2-DF717B5B08CD}" type="pres">
      <dgm:prSet presAssocID="{BEC6BA14-A9C6-42AC-AFC6-6BDC1ADA995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C49DA0E1-E06A-4ADE-B2DC-E5E517B3DF1E}" type="pres">
      <dgm:prSet presAssocID="{BEC6BA14-A9C6-42AC-AFC6-6BDC1ADA99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722A3B-3C44-47B7-92F5-0F86E09F05EE}" type="pres">
      <dgm:prSet presAssocID="{BEC6BA14-A9C6-42AC-AFC6-6BDC1ADA995C}" presName="negativeSpace" presStyleCnt="0"/>
      <dgm:spPr/>
    </dgm:pt>
    <dgm:pt modelId="{D9A0E24C-C0D3-4A2A-86BC-62A65BC29E97}" type="pres">
      <dgm:prSet presAssocID="{BEC6BA14-A9C6-42AC-AFC6-6BDC1ADA995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A687B3-808E-46FC-9CEC-9E49ACD68989}" type="presOf" srcId="{AAE60872-54EA-4FD5-A39A-1A9751E27128}" destId="{8D2EC44A-40DD-4C84-BB90-27A2CFB71401}" srcOrd="0" destOrd="0" presId="urn:microsoft.com/office/officeart/2005/8/layout/list1"/>
    <dgm:cxn modelId="{244DD8CB-08BA-432C-9A32-A6DF1931C003}" type="presOf" srcId="{C26B3599-BE6B-4E39-882E-80002A07DDD1}" destId="{A7EE62CE-A7E7-4B40-B667-146142FEC8C4}" srcOrd="0" destOrd="1" presId="urn:microsoft.com/office/officeart/2005/8/layout/list1"/>
    <dgm:cxn modelId="{D11B0438-C653-408D-A745-D7AE3B8B4236}" type="presOf" srcId="{BEC6BA14-A9C6-42AC-AFC6-6BDC1ADA995C}" destId="{C49DA0E1-E06A-4ADE-B2DC-E5E517B3DF1E}" srcOrd="1" destOrd="0" presId="urn:microsoft.com/office/officeart/2005/8/layout/list1"/>
    <dgm:cxn modelId="{B383B8E7-C0D0-4A13-BEEB-D6E4C30B1EFB}" srcId="{BEC6BA14-A9C6-42AC-AFC6-6BDC1ADA995C}" destId="{DFCD6EC9-22DC-420A-B5F7-E31F83BDC04D}" srcOrd="2" destOrd="0" parTransId="{567BFA62-D2C1-41D1-A7BD-47C09F22245B}" sibTransId="{E885ADB3-86C5-4DD7-AB38-F39576EE1D02}"/>
    <dgm:cxn modelId="{FF3F1880-7339-4568-8078-A620EBEC314E}" type="presOf" srcId="{AFAEA875-CCFB-464B-B834-05CCCE152F7E}" destId="{D8033875-AFBB-442D-B13E-A942141B3556}" srcOrd="1" destOrd="0" presId="urn:microsoft.com/office/officeart/2005/8/layout/list1"/>
    <dgm:cxn modelId="{99C66069-64C1-4C2C-B6E1-F51A63CDC85C}" type="presOf" srcId="{11E74EAB-1A81-4D48-9DF1-CA4DE6CE26C0}" destId="{A7EE62CE-A7E7-4B40-B667-146142FEC8C4}" srcOrd="0" destOrd="2" presId="urn:microsoft.com/office/officeart/2005/8/layout/list1"/>
    <dgm:cxn modelId="{30A09983-6908-4D81-AFDE-A3E65AB826AB}" srcId="{AFAEA875-CCFB-464B-B834-05CCCE152F7E}" destId="{CD99CA65-885D-42FD-AA56-9152EEC2C960}" srcOrd="0" destOrd="0" parTransId="{83C686B4-0D6F-4E46-AAE8-D759A4466873}" sibTransId="{5EB37247-15FD-450A-A78B-DF9D253B7B5B}"/>
    <dgm:cxn modelId="{64568ED5-DB8D-428A-B35D-6C69BA5675EC}" type="presOf" srcId="{80A46310-8AE4-44CD-9039-FE59FE77846A}" destId="{D9A0E24C-C0D3-4A2A-86BC-62A65BC29E97}" srcOrd="0" destOrd="0" presId="urn:microsoft.com/office/officeart/2005/8/layout/list1"/>
    <dgm:cxn modelId="{9D490333-3128-497C-8DFA-18E83D2EE74D}" type="presOf" srcId="{837A7A7C-9D7E-4AB0-9BE6-16CA3D28A9FB}" destId="{D9A0E24C-C0D3-4A2A-86BC-62A65BC29E97}" srcOrd="0" destOrd="4" presId="urn:microsoft.com/office/officeart/2005/8/layout/list1"/>
    <dgm:cxn modelId="{3E90ABF0-E093-4175-B9EA-A32CD46A8B8C}" type="presOf" srcId="{CD99CA65-885D-42FD-AA56-9152EEC2C960}" destId="{9D84254B-9235-470B-B466-7B7C8DD3D15F}" srcOrd="0" destOrd="0" presId="urn:microsoft.com/office/officeart/2005/8/layout/list1"/>
    <dgm:cxn modelId="{AA085C34-E24B-4902-AC5F-6D950C0F6FEB}" srcId="{AAE60872-54EA-4FD5-A39A-1A9751E27128}" destId="{AFAEA875-CCFB-464B-B834-05CCCE152F7E}" srcOrd="1" destOrd="0" parTransId="{1ED5A8BB-BC33-4B99-ABE6-BC165BF94048}" sibTransId="{8A7AFA46-9840-466B-BB3B-C19D004F9B04}"/>
    <dgm:cxn modelId="{032026BC-384A-4952-B6C1-32EABF2F52EC}" type="presOf" srcId="{55A5BAB5-CBDC-4144-B04E-41124E33FE5B}" destId="{C20F006A-B954-4F60-B6CD-33F2ADAFEB5F}" srcOrd="0" destOrd="0" presId="urn:microsoft.com/office/officeart/2005/8/layout/list1"/>
    <dgm:cxn modelId="{DBD724E5-AAF2-4EFA-906B-8583C9533459}" srcId="{AAE60872-54EA-4FD5-A39A-1A9751E27128}" destId="{BEC6BA14-A9C6-42AC-AFC6-6BDC1ADA995C}" srcOrd="2" destOrd="0" parTransId="{44A11D5C-AB0D-4103-9F22-4E39326E8AAD}" sibTransId="{D13352F2-35AD-4CB1-8C5C-5F3F4D4FDB93}"/>
    <dgm:cxn modelId="{C6D422BE-6251-4F3D-A99C-28D9A09D4821}" type="presOf" srcId="{2A80F1E3-3444-4B98-969A-2C169FE6C025}" destId="{D9A0E24C-C0D3-4A2A-86BC-62A65BC29E97}" srcOrd="0" destOrd="3" presId="urn:microsoft.com/office/officeart/2005/8/layout/list1"/>
    <dgm:cxn modelId="{4A691754-9277-474C-AAE5-56A8479D490C}" srcId="{55A5BAB5-CBDC-4144-B04E-41124E33FE5B}" destId="{11E74EAB-1A81-4D48-9DF1-CA4DE6CE26C0}" srcOrd="2" destOrd="0" parTransId="{17A2CCAC-96EB-428B-95A4-C103A7CF643E}" sibTransId="{90880421-39FE-4813-92AF-A055D892904E}"/>
    <dgm:cxn modelId="{BB95CC29-7C65-43DA-BD99-41E9626129CE}" type="presOf" srcId="{5220C77F-6D61-42E8-BDDA-A768202C4E67}" destId="{A7EE62CE-A7E7-4B40-B667-146142FEC8C4}" srcOrd="0" destOrd="0" presId="urn:microsoft.com/office/officeart/2005/8/layout/list1"/>
    <dgm:cxn modelId="{382BE2C1-4157-455B-8D49-16AF2127DA4D}" type="presOf" srcId="{8EFCB5C1-6D3B-44F3-94C5-0D03662F668D}" destId="{9D84254B-9235-470B-B466-7B7C8DD3D15F}" srcOrd="0" destOrd="1" presId="urn:microsoft.com/office/officeart/2005/8/layout/list1"/>
    <dgm:cxn modelId="{D3CA043A-BA41-4782-9235-AC292D89050E}" srcId="{55A5BAB5-CBDC-4144-B04E-41124E33FE5B}" destId="{C26B3599-BE6B-4E39-882E-80002A07DDD1}" srcOrd="1" destOrd="0" parTransId="{49280AF2-64FD-48CA-8EE5-B239298060F6}" sibTransId="{4E37BBB9-D323-42F8-BE7E-6ACBFF469A27}"/>
    <dgm:cxn modelId="{11B6BD1D-7917-470B-BEA0-45C3C4CE2B52}" srcId="{BEC6BA14-A9C6-42AC-AFC6-6BDC1ADA995C}" destId="{BE7BFCF7-5F7B-452A-86F3-B9270C3A1350}" srcOrd="1" destOrd="0" parTransId="{5E137A35-FA09-4E26-A2F6-3C82EB611100}" sibTransId="{E5824810-C90E-40C6-8B28-42C59D0D3063}"/>
    <dgm:cxn modelId="{17C18C01-EC88-4C5C-8437-2E41680E62F2}" type="presOf" srcId="{DFCD6EC9-22DC-420A-B5F7-E31F83BDC04D}" destId="{D9A0E24C-C0D3-4A2A-86BC-62A65BC29E97}" srcOrd="0" destOrd="2" presId="urn:microsoft.com/office/officeart/2005/8/layout/list1"/>
    <dgm:cxn modelId="{610DBDE5-DD49-4B7C-BFD5-CFB403A2A9A5}" srcId="{DFCD6EC9-22DC-420A-B5F7-E31F83BDC04D}" destId="{837A7A7C-9D7E-4AB0-9BE6-16CA3D28A9FB}" srcOrd="1" destOrd="0" parTransId="{498D0B95-74D9-4380-A405-DE9CF5EC9A32}" sibTransId="{80857D14-D59B-4CC8-AC2F-EA4546B64A0D}"/>
    <dgm:cxn modelId="{76129260-B791-470C-ACA2-6C5D2DD48097}" type="presOf" srcId="{55A5BAB5-CBDC-4144-B04E-41124E33FE5B}" destId="{A1F651D6-B7DC-438D-BA66-DE81E4157658}" srcOrd="1" destOrd="0" presId="urn:microsoft.com/office/officeart/2005/8/layout/list1"/>
    <dgm:cxn modelId="{E6DF0600-6544-4698-B961-A79D37B264F0}" type="presOf" srcId="{AFAEA875-CCFB-464B-B834-05CCCE152F7E}" destId="{2F4E42B1-B6CA-4571-9026-263652578FBB}" srcOrd="0" destOrd="0" presId="urn:microsoft.com/office/officeart/2005/8/layout/list1"/>
    <dgm:cxn modelId="{8A747322-316E-485A-AA02-999A678A039A}" srcId="{55A5BAB5-CBDC-4144-B04E-41124E33FE5B}" destId="{5220C77F-6D61-42E8-BDDA-A768202C4E67}" srcOrd="0" destOrd="0" parTransId="{07F77CA8-5EBD-4F70-9C49-0932903256E2}" sibTransId="{43044822-DC13-4E23-8C1B-5E782FC3C72F}"/>
    <dgm:cxn modelId="{B16CFE75-A4F0-4B84-8159-63AE6BD65951}" srcId="{BEC6BA14-A9C6-42AC-AFC6-6BDC1ADA995C}" destId="{80A46310-8AE4-44CD-9039-FE59FE77846A}" srcOrd="0" destOrd="0" parTransId="{9867DD9A-E94E-4395-B275-12238BEFA5FB}" sibTransId="{79A7CAAE-DCAF-49D2-AD04-44ABA4EBFC17}"/>
    <dgm:cxn modelId="{7DE51FF2-DDAA-4AF9-8268-ED1D2520510C}" type="presOf" srcId="{BE7BFCF7-5F7B-452A-86F3-B9270C3A1350}" destId="{D9A0E24C-C0D3-4A2A-86BC-62A65BC29E97}" srcOrd="0" destOrd="1" presId="urn:microsoft.com/office/officeart/2005/8/layout/list1"/>
    <dgm:cxn modelId="{987D656A-4A3E-4DBC-B274-1F6DC8B4CC3D}" type="presOf" srcId="{BEC6BA14-A9C6-42AC-AFC6-6BDC1ADA995C}" destId="{F906B419-DF82-42F6-A1F2-DF717B5B08CD}" srcOrd="0" destOrd="0" presId="urn:microsoft.com/office/officeart/2005/8/layout/list1"/>
    <dgm:cxn modelId="{A6CFE118-38F4-4676-B611-4C78296FEB50}" srcId="{AFAEA875-CCFB-464B-B834-05CCCE152F7E}" destId="{8EFCB5C1-6D3B-44F3-94C5-0D03662F668D}" srcOrd="1" destOrd="0" parTransId="{E9217AFB-A963-47F5-9193-6C1687E659D2}" sibTransId="{BB1E991B-7772-4DB7-9F90-DFB491E03CE1}"/>
    <dgm:cxn modelId="{40C250C9-5725-4375-929D-81BCDA598A87}" srcId="{AAE60872-54EA-4FD5-A39A-1A9751E27128}" destId="{55A5BAB5-CBDC-4144-B04E-41124E33FE5B}" srcOrd="0" destOrd="0" parTransId="{4DDBBD85-E73B-4306-BC5E-E61F54626F10}" sibTransId="{16F3C33F-BC1D-4BEE-B922-6398D2D528FA}"/>
    <dgm:cxn modelId="{389ADADA-5650-4C4D-BAD3-21B719B2E8B0}" srcId="{DFCD6EC9-22DC-420A-B5F7-E31F83BDC04D}" destId="{2A80F1E3-3444-4B98-969A-2C169FE6C025}" srcOrd="0" destOrd="0" parTransId="{EBEB394E-2052-4731-A272-921D1E799B28}" sibTransId="{2D3D0305-743F-47D8-99B6-31A315BCEE02}"/>
    <dgm:cxn modelId="{A9938207-366C-4E5A-886B-2A58F55760FF}" type="presParOf" srcId="{8D2EC44A-40DD-4C84-BB90-27A2CFB71401}" destId="{74FED615-FD07-4D31-A977-BB8E5E16EF39}" srcOrd="0" destOrd="0" presId="urn:microsoft.com/office/officeart/2005/8/layout/list1"/>
    <dgm:cxn modelId="{57C2412F-2B4A-4384-B74C-A5D1799864BD}" type="presParOf" srcId="{74FED615-FD07-4D31-A977-BB8E5E16EF39}" destId="{C20F006A-B954-4F60-B6CD-33F2ADAFEB5F}" srcOrd="0" destOrd="0" presId="urn:microsoft.com/office/officeart/2005/8/layout/list1"/>
    <dgm:cxn modelId="{48B86A30-FC16-4653-A575-23244310D593}" type="presParOf" srcId="{74FED615-FD07-4D31-A977-BB8E5E16EF39}" destId="{A1F651D6-B7DC-438D-BA66-DE81E4157658}" srcOrd="1" destOrd="0" presId="urn:microsoft.com/office/officeart/2005/8/layout/list1"/>
    <dgm:cxn modelId="{A80F3134-D6E6-4AEE-A4E8-D74B8EC9FDFA}" type="presParOf" srcId="{8D2EC44A-40DD-4C84-BB90-27A2CFB71401}" destId="{3853A398-5729-4AD9-9500-C3B19AB20249}" srcOrd="1" destOrd="0" presId="urn:microsoft.com/office/officeart/2005/8/layout/list1"/>
    <dgm:cxn modelId="{B7F97078-3C32-4505-B97C-1DBED0EAC576}" type="presParOf" srcId="{8D2EC44A-40DD-4C84-BB90-27A2CFB71401}" destId="{A7EE62CE-A7E7-4B40-B667-146142FEC8C4}" srcOrd="2" destOrd="0" presId="urn:microsoft.com/office/officeart/2005/8/layout/list1"/>
    <dgm:cxn modelId="{AF26914D-80A7-4D7F-B6A3-A0D5DE96D6E5}" type="presParOf" srcId="{8D2EC44A-40DD-4C84-BB90-27A2CFB71401}" destId="{6BC33C89-25C2-4F1C-8493-1EDDC0EB986C}" srcOrd="3" destOrd="0" presId="urn:microsoft.com/office/officeart/2005/8/layout/list1"/>
    <dgm:cxn modelId="{CA253FAC-B274-4ECD-8875-E3067466B8EA}" type="presParOf" srcId="{8D2EC44A-40DD-4C84-BB90-27A2CFB71401}" destId="{B637F70C-12DC-42CD-A3EB-4B9D1C9CD048}" srcOrd="4" destOrd="0" presId="urn:microsoft.com/office/officeart/2005/8/layout/list1"/>
    <dgm:cxn modelId="{B724DA54-CAA6-46A5-BD90-840C4267E2FF}" type="presParOf" srcId="{B637F70C-12DC-42CD-A3EB-4B9D1C9CD048}" destId="{2F4E42B1-B6CA-4571-9026-263652578FBB}" srcOrd="0" destOrd="0" presId="urn:microsoft.com/office/officeart/2005/8/layout/list1"/>
    <dgm:cxn modelId="{1F319FA2-8233-4D02-80A6-E7122B4EA2FA}" type="presParOf" srcId="{B637F70C-12DC-42CD-A3EB-4B9D1C9CD048}" destId="{D8033875-AFBB-442D-B13E-A942141B3556}" srcOrd="1" destOrd="0" presId="urn:microsoft.com/office/officeart/2005/8/layout/list1"/>
    <dgm:cxn modelId="{059BA2CF-C19E-4F11-8C00-899D928B7FA3}" type="presParOf" srcId="{8D2EC44A-40DD-4C84-BB90-27A2CFB71401}" destId="{DB5A42A3-F2F8-408F-938D-CD95FC6FF6D3}" srcOrd="5" destOrd="0" presId="urn:microsoft.com/office/officeart/2005/8/layout/list1"/>
    <dgm:cxn modelId="{CF906F59-17E3-447E-BED2-32BEA3B10F53}" type="presParOf" srcId="{8D2EC44A-40DD-4C84-BB90-27A2CFB71401}" destId="{9D84254B-9235-470B-B466-7B7C8DD3D15F}" srcOrd="6" destOrd="0" presId="urn:microsoft.com/office/officeart/2005/8/layout/list1"/>
    <dgm:cxn modelId="{ABD16444-8C33-40D7-9DF6-436296F2386C}" type="presParOf" srcId="{8D2EC44A-40DD-4C84-BB90-27A2CFB71401}" destId="{D3F6173A-C2A8-4FFE-A339-E18D5D93AB14}" srcOrd="7" destOrd="0" presId="urn:microsoft.com/office/officeart/2005/8/layout/list1"/>
    <dgm:cxn modelId="{4FA7158D-BA69-4A54-856C-35739E5E2FFC}" type="presParOf" srcId="{8D2EC44A-40DD-4C84-BB90-27A2CFB71401}" destId="{338EE0A8-4E37-41D2-A260-695A5EA9CF89}" srcOrd="8" destOrd="0" presId="urn:microsoft.com/office/officeart/2005/8/layout/list1"/>
    <dgm:cxn modelId="{A5DF3085-4CA0-4493-9963-060C8619890C}" type="presParOf" srcId="{338EE0A8-4E37-41D2-A260-695A5EA9CF89}" destId="{F906B419-DF82-42F6-A1F2-DF717B5B08CD}" srcOrd="0" destOrd="0" presId="urn:microsoft.com/office/officeart/2005/8/layout/list1"/>
    <dgm:cxn modelId="{CB536606-F78E-4EE7-B3DE-048FEFAFCAA3}" type="presParOf" srcId="{338EE0A8-4E37-41D2-A260-695A5EA9CF89}" destId="{C49DA0E1-E06A-4ADE-B2DC-E5E517B3DF1E}" srcOrd="1" destOrd="0" presId="urn:microsoft.com/office/officeart/2005/8/layout/list1"/>
    <dgm:cxn modelId="{3AA1FE92-C58E-4AB9-A050-D786ED6106C7}" type="presParOf" srcId="{8D2EC44A-40DD-4C84-BB90-27A2CFB71401}" destId="{30722A3B-3C44-47B7-92F5-0F86E09F05EE}" srcOrd="9" destOrd="0" presId="urn:microsoft.com/office/officeart/2005/8/layout/list1"/>
    <dgm:cxn modelId="{D6F40698-47D9-4281-ABF8-314BBDB96086}" type="presParOf" srcId="{8D2EC44A-40DD-4C84-BB90-27A2CFB71401}" destId="{D9A0E24C-C0D3-4A2A-86BC-62A65BC29E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7E3A7A-7BB4-4010-AC91-5F77DFD5A0F4}" type="doc">
      <dgm:prSet loTypeId="urn:microsoft.com/office/officeart/2005/8/layout/equation2" loCatId="relationship" qsTypeId="urn:microsoft.com/office/officeart/2005/8/quickstyle/simple3" qsCatId="simple" csTypeId="urn:microsoft.com/office/officeart/2005/8/colors/colorful3" csCatId="colorful" phldr="1"/>
      <dgm:spPr/>
    </dgm:pt>
    <dgm:pt modelId="{CD32ED42-1D14-4D74-AE1A-6F3512FC2CEA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F49D4CC9-7AEF-48A8-A8DA-8023809E9ED2}" type="parTrans" cxnId="{883B3932-8542-4A25-9366-C15A00BF8851}">
      <dgm:prSet/>
      <dgm:spPr/>
      <dgm:t>
        <a:bodyPr/>
        <a:lstStyle/>
        <a:p>
          <a:endParaRPr lang="es-ES"/>
        </a:p>
      </dgm:t>
    </dgm:pt>
    <dgm:pt modelId="{AA5240AC-6AF0-4210-94DE-F48591C46A5D}" type="sibTrans" cxnId="{883B3932-8542-4A25-9366-C15A00BF8851}">
      <dgm:prSet/>
      <dgm:spPr/>
      <dgm:t>
        <a:bodyPr/>
        <a:lstStyle/>
        <a:p>
          <a:endParaRPr lang="es-ES"/>
        </a:p>
      </dgm:t>
    </dgm:pt>
    <dgm:pt modelId="{85D9BF90-F53C-4D8F-B73D-EA11AE01A04F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427F020B-5DA2-452E-8004-724090372DDE}" type="parTrans" cxnId="{CB7F88AE-0EDC-4A19-B93B-5E1B0505C731}">
      <dgm:prSet/>
      <dgm:spPr/>
      <dgm:t>
        <a:bodyPr/>
        <a:lstStyle/>
        <a:p>
          <a:endParaRPr lang="es-ES"/>
        </a:p>
      </dgm:t>
    </dgm:pt>
    <dgm:pt modelId="{9A694B94-1BA1-4D74-BFF4-AB18DB196E60}" type="sibTrans" cxnId="{CB7F88AE-0EDC-4A19-B93B-5E1B0505C731}">
      <dgm:prSet/>
      <dgm:spPr/>
      <dgm:t>
        <a:bodyPr/>
        <a:lstStyle/>
        <a:p>
          <a:endParaRPr lang="es-ES"/>
        </a:p>
      </dgm:t>
    </dgm:pt>
    <dgm:pt modelId="{F921423F-9EDB-4B9D-97BA-527A5503DC85}">
      <dgm:prSet phldrT="[Texto]"/>
      <dgm:spPr>
        <a:noFill/>
        <a:ln>
          <a:noFill/>
        </a:ln>
      </dgm:spPr>
      <dgm:t>
        <a:bodyPr/>
        <a:lstStyle/>
        <a:p>
          <a:endParaRPr lang="es-ES" dirty="0"/>
        </a:p>
      </dgm:t>
    </dgm:pt>
    <dgm:pt modelId="{DE662706-E4B5-42CB-A427-7AE5D1EA31BB}" type="sibTrans" cxnId="{482FB4E3-FE6B-463B-B1F2-A9990ABC5D71}">
      <dgm:prSet/>
      <dgm:spPr/>
      <dgm:t>
        <a:bodyPr/>
        <a:lstStyle/>
        <a:p>
          <a:endParaRPr lang="es-ES"/>
        </a:p>
      </dgm:t>
    </dgm:pt>
    <dgm:pt modelId="{2D4F6C34-AB81-4A48-87B9-1DD3AA7DD20D}" type="parTrans" cxnId="{482FB4E3-FE6B-463B-B1F2-A9990ABC5D71}">
      <dgm:prSet/>
      <dgm:spPr/>
      <dgm:t>
        <a:bodyPr/>
        <a:lstStyle/>
        <a:p>
          <a:endParaRPr lang="es-ES"/>
        </a:p>
      </dgm:t>
    </dgm:pt>
    <dgm:pt modelId="{B0E30700-BDF2-47D3-A6D0-D7540CE0EDD9}" type="pres">
      <dgm:prSet presAssocID="{607E3A7A-7BB4-4010-AC91-5F77DFD5A0F4}" presName="Name0" presStyleCnt="0">
        <dgm:presLayoutVars>
          <dgm:dir/>
          <dgm:resizeHandles val="exact"/>
        </dgm:presLayoutVars>
      </dgm:prSet>
      <dgm:spPr/>
    </dgm:pt>
    <dgm:pt modelId="{C5DE35E1-D43F-4C47-96A7-70CDB5ED3A77}" type="pres">
      <dgm:prSet presAssocID="{607E3A7A-7BB4-4010-AC91-5F77DFD5A0F4}" presName="vNodes" presStyleCnt="0"/>
      <dgm:spPr/>
    </dgm:pt>
    <dgm:pt modelId="{9DD35623-7212-417B-8DE5-F5CAE00330EB}" type="pres">
      <dgm:prSet presAssocID="{85D9BF90-F53C-4D8F-B73D-EA11AE01A0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CE1752-EE9E-481C-B610-8F085E957387}" type="pres">
      <dgm:prSet presAssocID="{9A694B94-1BA1-4D74-BFF4-AB18DB196E60}" presName="spacerT" presStyleCnt="0"/>
      <dgm:spPr/>
    </dgm:pt>
    <dgm:pt modelId="{B4ACBA61-2298-4DB0-90D6-199E2E5D29CC}" type="pres">
      <dgm:prSet presAssocID="{9A694B94-1BA1-4D74-BFF4-AB18DB196E6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DE19B038-3A78-4E5E-9B0A-BC74898D8B2D}" type="pres">
      <dgm:prSet presAssocID="{9A694B94-1BA1-4D74-BFF4-AB18DB196E60}" presName="spacerB" presStyleCnt="0"/>
      <dgm:spPr/>
    </dgm:pt>
    <dgm:pt modelId="{DFC06A2A-F093-49CC-A4F9-C893692AB3C2}" type="pres">
      <dgm:prSet presAssocID="{CD32ED42-1D14-4D74-AE1A-6F3512FC2C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9B8DF9-D72A-4637-BE91-CF99EAEDFAA3}" type="pres">
      <dgm:prSet presAssocID="{607E3A7A-7BB4-4010-AC91-5F77DFD5A0F4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2FCAAE3F-7CEE-4A89-9B7C-1FD008682D92}" type="pres">
      <dgm:prSet presAssocID="{607E3A7A-7BB4-4010-AC91-5F77DFD5A0F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7B6199DF-90F8-48FF-B2F8-579853D0A5A5}" type="pres">
      <dgm:prSet presAssocID="{607E3A7A-7BB4-4010-AC91-5F77DFD5A0F4}" presName="lastNode" presStyleLbl="node1" presStyleIdx="2" presStyleCnt="3" custScaleX="60687" custScaleY="606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7F88AE-0EDC-4A19-B93B-5E1B0505C731}" srcId="{607E3A7A-7BB4-4010-AC91-5F77DFD5A0F4}" destId="{85D9BF90-F53C-4D8F-B73D-EA11AE01A04F}" srcOrd="0" destOrd="0" parTransId="{427F020B-5DA2-452E-8004-724090372DDE}" sibTransId="{9A694B94-1BA1-4D74-BFF4-AB18DB196E60}"/>
    <dgm:cxn modelId="{87A2409F-A01F-4D7E-AE75-0CB0377062E3}" type="presOf" srcId="{AA5240AC-6AF0-4210-94DE-F48591C46A5D}" destId="{269B8DF9-D72A-4637-BE91-CF99EAEDFAA3}" srcOrd="0" destOrd="0" presId="urn:microsoft.com/office/officeart/2005/8/layout/equation2"/>
    <dgm:cxn modelId="{89887327-C73D-4C22-BFAE-09573B55300C}" type="presOf" srcId="{AA5240AC-6AF0-4210-94DE-F48591C46A5D}" destId="{2FCAAE3F-7CEE-4A89-9B7C-1FD008682D92}" srcOrd="1" destOrd="0" presId="urn:microsoft.com/office/officeart/2005/8/layout/equation2"/>
    <dgm:cxn modelId="{905FED20-9EB5-4C1D-A157-638C9B73715F}" type="presOf" srcId="{9A694B94-1BA1-4D74-BFF4-AB18DB196E60}" destId="{B4ACBA61-2298-4DB0-90D6-199E2E5D29CC}" srcOrd="0" destOrd="0" presId="urn:microsoft.com/office/officeart/2005/8/layout/equation2"/>
    <dgm:cxn modelId="{883B3932-8542-4A25-9366-C15A00BF8851}" srcId="{607E3A7A-7BB4-4010-AC91-5F77DFD5A0F4}" destId="{CD32ED42-1D14-4D74-AE1A-6F3512FC2CEA}" srcOrd="1" destOrd="0" parTransId="{F49D4CC9-7AEF-48A8-A8DA-8023809E9ED2}" sibTransId="{AA5240AC-6AF0-4210-94DE-F48591C46A5D}"/>
    <dgm:cxn modelId="{50242B54-EFA0-46CA-AC8B-15F07E63F282}" type="presOf" srcId="{607E3A7A-7BB4-4010-AC91-5F77DFD5A0F4}" destId="{B0E30700-BDF2-47D3-A6D0-D7540CE0EDD9}" srcOrd="0" destOrd="0" presId="urn:microsoft.com/office/officeart/2005/8/layout/equation2"/>
    <dgm:cxn modelId="{3E2DD2DA-378F-4F9F-9B18-F2ADC336E701}" type="presOf" srcId="{85D9BF90-F53C-4D8F-B73D-EA11AE01A04F}" destId="{9DD35623-7212-417B-8DE5-F5CAE00330EB}" srcOrd="0" destOrd="0" presId="urn:microsoft.com/office/officeart/2005/8/layout/equation2"/>
    <dgm:cxn modelId="{844CE9BE-BA02-41CC-AA0F-D1199D91904F}" type="presOf" srcId="{F921423F-9EDB-4B9D-97BA-527A5503DC85}" destId="{7B6199DF-90F8-48FF-B2F8-579853D0A5A5}" srcOrd="0" destOrd="0" presId="urn:microsoft.com/office/officeart/2005/8/layout/equation2"/>
    <dgm:cxn modelId="{482FB4E3-FE6B-463B-B1F2-A9990ABC5D71}" srcId="{607E3A7A-7BB4-4010-AC91-5F77DFD5A0F4}" destId="{F921423F-9EDB-4B9D-97BA-527A5503DC85}" srcOrd="2" destOrd="0" parTransId="{2D4F6C34-AB81-4A48-87B9-1DD3AA7DD20D}" sibTransId="{DE662706-E4B5-42CB-A427-7AE5D1EA31BB}"/>
    <dgm:cxn modelId="{34A6C417-E40C-48E5-AFE1-3138E58D47F3}" type="presOf" srcId="{CD32ED42-1D14-4D74-AE1A-6F3512FC2CEA}" destId="{DFC06A2A-F093-49CC-A4F9-C893692AB3C2}" srcOrd="0" destOrd="0" presId="urn:microsoft.com/office/officeart/2005/8/layout/equation2"/>
    <dgm:cxn modelId="{676D2ECB-D861-4544-8760-D8EDAC6BAC9A}" type="presParOf" srcId="{B0E30700-BDF2-47D3-A6D0-D7540CE0EDD9}" destId="{C5DE35E1-D43F-4C47-96A7-70CDB5ED3A77}" srcOrd="0" destOrd="0" presId="urn:microsoft.com/office/officeart/2005/8/layout/equation2"/>
    <dgm:cxn modelId="{E020945A-520C-4B37-83B6-900FBB9B38E9}" type="presParOf" srcId="{C5DE35E1-D43F-4C47-96A7-70CDB5ED3A77}" destId="{9DD35623-7212-417B-8DE5-F5CAE00330EB}" srcOrd="0" destOrd="0" presId="urn:microsoft.com/office/officeart/2005/8/layout/equation2"/>
    <dgm:cxn modelId="{D29AD5A6-4928-42F8-95F8-960E9B4A83BF}" type="presParOf" srcId="{C5DE35E1-D43F-4C47-96A7-70CDB5ED3A77}" destId="{2CCE1752-EE9E-481C-B610-8F085E957387}" srcOrd="1" destOrd="0" presId="urn:microsoft.com/office/officeart/2005/8/layout/equation2"/>
    <dgm:cxn modelId="{116988C5-C869-415C-8B08-A348D973CC5E}" type="presParOf" srcId="{C5DE35E1-D43F-4C47-96A7-70CDB5ED3A77}" destId="{B4ACBA61-2298-4DB0-90D6-199E2E5D29CC}" srcOrd="2" destOrd="0" presId="urn:microsoft.com/office/officeart/2005/8/layout/equation2"/>
    <dgm:cxn modelId="{15E7DC52-10F6-4F32-940D-ABCC072EF0F5}" type="presParOf" srcId="{C5DE35E1-D43F-4C47-96A7-70CDB5ED3A77}" destId="{DE19B038-3A78-4E5E-9B0A-BC74898D8B2D}" srcOrd="3" destOrd="0" presId="urn:microsoft.com/office/officeart/2005/8/layout/equation2"/>
    <dgm:cxn modelId="{04733C67-1D2A-433F-9BC0-709186D8F262}" type="presParOf" srcId="{C5DE35E1-D43F-4C47-96A7-70CDB5ED3A77}" destId="{DFC06A2A-F093-49CC-A4F9-C893692AB3C2}" srcOrd="4" destOrd="0" presId="urn:microsoft.com/office/officeart/2005/8/layout/equation2"/>
    <dgm:cxn modelId="{DDD40078-DAEE-46ED-8B77-AE1BAF8EA972}" type="presParOf" srcId="{B0E30700-BDF2-47D3-A6D0-D7540CE0EDD9}" destId="{269B8DF9-D72A-4637-BE91-CF99EAEDFAA3}" srcOrd="1" destOrd="0" presId="urn:microsoft.com/office/officeart/2005/8/layout/equation2"/>
    <dgm:cxn modelId="{1D23B45A-A416-44F2-8EDB-A4857BF994BC}" type="presParOf" srcId="{269B8DF9-D72A-4637-BE91-CF99EAEDFAA3}" destId="{2FCAAE3F-7CEE-4A89-9B7C-1FD008682D92}" srcOrd="0" destOrd="0" presId="urn:microsoft.com/office/officeart/2005/8/layout/equation2"/>
    <dgm:cxn modelId="{EB89546B-C4AB-4C63-A055-57184B7806D7}" type="presParOf" srcId="{B0E30700-BDF2-47D3-A6D0-D7540CE0EDD9}" destId="{7B6199DF-90F8-48FF-B2F8-579853D0A5A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FB21D2-E769-4ADE-BFE4-089FB5236A1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AABC49A-639D-4D85-8B06-AEDD03900D61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sz="16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1. Adaptar métodos de logística con base a las normas de bioseguridad 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DC1B07-F7AB-4061-A04C-B249A6DF19B1}" type="parTrans" cxnId="{F539020E-DEDC-476A-8A51-3DB0BE5FFF8F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0769C9-7839-4B5E-BF5B-989C1338B446}" type="sibTrans" cxnId="{F539020E-DEDC-476A-8A51-3DB0BE5FFF8F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30E7D1-BB11-4017-AC97-8887139568F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2. Implementar nuevos atributos al empaque de los productos basado en las normas de bioseguridad y/o los beneficios ambientales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1F509F-FD16-4C1C-9846-03D285DCA1C0}" type="parTrans" cxnId="{C1FC3668-4D90-404F-A405-D9464B276CDB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CAD425-6A19-4BB9-AF11-7F95080FECAD}" type="sibTrans" cxnId="{C1FC3668-4D90-404F-A405-D9464B276CDB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42F4EA-4099-4D33-A8E8-35012B56693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3. Introducir nuevos métodos de fijación de precios 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BE663D-9B32-43D1-BF2A-1C8042790FBC}" type="parTrans" cxnId="{415185B5-9C95-418B-A27D-39173D947D36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278CAA-AF58-4023-8407-47DCBE13425B}" type="sibTrans" cxnId="{415185B5-9C95-418B-A27D-39173D947D36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A6F6C5-0336-40B2-A6C8-CFABE84C9F1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4. Desarrollar una investigación de patente de productos internacionales innovadores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2C843B-9880-40CC-90E2-4A73ABF7B50A}" type="parTrans" cxnId="{C468894F-2CCE-42A9-8BA1-F62E193E9A06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D2E4C0-877C-48A1-A8A1-983FFED0A82B}" type="sibTrans" cxnId="{C468894F-2CCE-42A9-8BA1-F62E193E9A06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45F4F0-60CA-4234-9D3F-F6D678A6A1B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5. Realizar un plan de acción basado en la economía circular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C576CF-3FC8-43EF-8C17-791D5189128A}" type="parTrans" cxnId="{E219761B-6808-4683-9717-3D831F754D10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6A8C00-40C5-49AC-A261-C827A4716F4B}" type="sibTrans" cxnId="{E219761B-6808-4683-9717-3D831F754D10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23B0D8-9B7F-4AE4-922E-33D222333EB7}" type="pres">
      <dgm:prSet presAssocID="{F4FB21D2-E769-4ADE-BFE4-089FB5236A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DA8B65-65A9-4D56-88CA-FED33EC37E67}" type="pres">
      <dgm:prSet presAssocID="{DAABC49A-639D-4D85-8B06-AEDD03900D6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869F82-3B53-4175-9E63-AE122BB801A7}" type="pres">
      <dgm:prSet presAssocID="{330769C9-7839-4B5E-BF5B-989C1338B446}" presName="spacer" presStyleCnt="0"/>
      <dgm:spPr/>
      <dgm:t>
        <a:bodyPr/>
        <a:lstStyle/>
        <a:p>
          <a:endParaRPr lang="es-ES"/>
        </a:p>
      </dgm:t>
    </dgm:pt>
    <dgm:pt modelId="{233AC2B9-D1F0-406D-98BF-D9C7AFFA7C1E}" type="pres">
      <dgm:prSet presAssocID="{E730E7D1-BB11-4017-AC97-8887139568F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CCC338-897D-4612-9EF9-04ACADEC128F}" type="pres">
      <dgm:prSet presAssocID="{60CAD425-6A19-4BB9-AF11-7F95080FECAD}" presName="spacer" presStyleCnt="0"/>
      <dgm:spPr/>
      <dgm:t>
        <a:bodyPr/>
        <a:lstStyle/>
        <a:p>
          <a:endParaRPr lang="es-ES"/>
        </a:p>
      </dgm:t>
    </dgm:pt>
    <dgm:pt modelId="{59A7B3AA-2A58-41F8-AFD8-140D2D580003}" type="pres">
      <dgm:prSet presAssocID="{0342F4EA-4099-4D33-A8E8-35012B56693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62C751-6290-4516-97B1-A3BF05BA25AF}" type="pres">
      <dgm:prSet presAssocID="{88278CAA-AF58-4023-8407-47DCBE13425B}" presName="spacer" presStyleCnt="0"/>
      <dgm:spPr/>
      <dgm:t>
        <a:bodyPr/>
        <a:lstStyle/>
        <a:p>
          <a:endParaRPr lang="es-ES"/>
        </a:p>
      </dgm:t>
    </dgm:pt>
    <dgm:pt modelId="{99CAD4D3-D09E-41EB-B7DD-E04D0B664606}" type="pres">
      <dgm:prSet presAssocID="{03A6F6C5-0336-40B2-A6C8-CFABE84C9F1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ECD65D-A42A-477D-8E0F-97E8E26CB680}" type="pres">
      <dgm:prSet presAssocID="{F9D2E4C0-877C-48A1-A8A1-983FFED0A82B}" presName="spacer" presStyleCnt="0"/>
      <dgm:spPr/>
      <dgm:t>
        <a:bodyPr/>
        <a:lstStyle/>
        <a:p>
          <a:endParaRPr lang="es-ES"/>
        </a:p>
      </dgm:t>
    </dgm:pt>
    <dgm:pt modelId="{89853E02-1DB9-4284-A265-1A5BE211A9D8}" type="pres">
      <dgm:prSet presAssocID="{0E45F4F0-60CA-4234-9D3F-F6D678A6A1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19761B-6808-4683-9717-3D831F754D10}" srcId="{F4FB21D2-E769-4ADE-BFE4-089FB5236A18}" destId="{0E45F4F0-60CA-4234-9D3F-F6D678A6A1B1}" srcOrd="4" destOrd="0" parTransId="{6FC576CF-3FC8-43EF-8C17-791D5189128A}" sibTransId="{676A8C00-40C5-49AC-A261-C827A4716F4B}"/>
    <dgm:cxn modelId="{F539020E-DEDC-476A-8A51-3DB0BE5FFF8F}" srcId="{F4FB21D2-E769-4ADE-BFE4-089FB5236A18}" destId="{DAABC49A-639D-4D85-8B06-AEDD03900D61}" srcOrd="0" destOrd="0" parTransId="{A3DC1B07-F7AB-4061-A04C-B249A6DF19B1}" sibTransId="{330769C9-7839-4B5E-BF5B-989C1338B446}"/>
    <dgm:cxn modelId="{4450C64C-F812-476A-97D7-04146157ABC4}" type="presOf" srcId="{03A6F6C5-0336-40B2-A6C8-CFABE84C9F19}" destId="{99CAD4D3-D09E-41EB-B7DD-E04D0B664606}" srcOrd="0" destOrd="0" presId="urn:microsoft.com/office/officeart/2005/8/layout/vList2"/>
    <dgm:cxn modelId="{C1FC3668-4D90-404F-A405-D9464B276CDB}" srcId="{F4FB21D2-E769-4ADE-BFE4-089FB5236A18}" destId="{E730E7D1-BB11-4017-AC97-8887139568FC}" srcOrd="1" destOrd="0" parTransId="{D71F509F-FD16-4C1C-9846-03D285DCA1C0}" sibTransId="{60CAD425-6A19-4BB9-AF11-7F95080FECAD}"/>
    <dgm:cxn modelId="{DD9D5EEB-FE84-4B65-BEAC-CD6F113D8CE7}" type="presOf" srcId="{0342F4EA-4099-4D33-A8E8-35012B566937}" destId="{59A7B3AA-2A58-41F8-AFD8-140D2D580003}" srcOrd="0" destOrd="0" presId="urn:microsoft.com/office/officeart/2005/8/layout/vList2"/>
    <dgm:cxn modelId="{D266A2AA-7D13-4A86-BFBA-739F7688F9BA}" type="presOf" srcId="{0E45F4F0-60CA-4234-9D3F-F6D678A6A1B1}" destId="{89853E02-1DB9-4284-A265-1A5BE211A9D8}" srcOrd="0" destOrd="0" presId="urn:microsoft.com/office/officeart/2005/8/layout/vList2"/>
    <dgm:cxn modelId="{ACAD2011-6505-452A-9480-DD86EF00D09E}" type="presOf" srcId="{F4FB21D2-E769-4ADE-BFE4-089FB5236A18}" destId="{4123B0D8-9B7F-4AE4-922E-33D222333EB7}" srcOrd="0" destOrd="0" presId="urn:microsoft.com/office/officeart/2005/8/layout/vList2"/>
    <dgm:cxn modelId="{C468894F-2CCE-42A9-8BA1-F62E193E9A06}" srcId="{F4FB21D2-E769-4ADE-BFE4-089FB5236A18}" destId="{03A6F6C5-0336-40B2-A6C8-CFABE84C9F19}" srcOrd="3" destOrd="0" parTransId="{A42C843B-9880-40CC-90E2-4A73ABF7B50A}" sibTransId="{F9D2E4C0-877C-48A1-A8A1-983FFED0A82B}"/>
    <dgm:cxn modelId="{91CFA4FE-B233-48CB-B293-61ACC6F62E08}" type="presOf" srcId="{DAABC49A-639D-4D85-8B06-AEDD03900D61}" destId="{ACDA8B65-65A9-4D56-88CA-FED33EC37E67}" srcOrd="0" destOrd="0" presId="urn:microsoft.com/office/officeart/2005/8/layout/vList2"/>
    <dgm:cxn modelId="{286C5571-F464-4FEE-B6D3-48EE7443C191}" type="presOf" srcId="{E730E7D1-BB11-4017-AC97-8887139568FC}" destId="{233AC2B9-D1F0-406D-98BF-D9C7AFFA7C1E}" srcOrd="0" destOrd="0" presId="urn:microsoft.com/office/officeart/2005/8/layout/vList2"/>
    <dgm:cxn modelId="{415185B5-9C95-418B-A27D-39173D947D36}" srcId="{F4FB21D2-E769-4ADE-BFE4-089FB5236A18}" destId="{0342F4EA-4099-4D33-A8E8-35012B566937}" srcOrd="2" destOrd="0" parTransId="{0CBE663D-9B32-43D1-BF2A-1C8042790FBC}" sibTransId="{88278CAA-AF58-4023-8407-47DCBE13425B}"/>
    <dgm:cxn modelId="{A3DF8E93-AF1D-47CC-A78C-AF5710DDC3B6}" type="presParOf" srcId="{4123B0D8-9B7F-4AE4-922E-33D222333EB7}" destId="{ACDA8B65-65A9-4D56-88CA-FED33EC37E67}" srcOrd="0" destOrd="0" presId="urn:microsoft.com/office/officeart/2005/8/layout/vList2"/>
    <dgm:cxn modelId="{C3FEE157-C466-46C3-A119-C5BA1D760E97}" type="presParOf" srcId="{4123B0D8-9B7F-4AE4-922E-33D222333EB7}" destId="{D5869F82-3B53-4175-9E63-AE122BB801A7}" srcOrd="1" destOrd="0" presId="urn:microsoft.com/office/officeart/2005/8/layout/vList2"/>
    <dgm:cxn modelId="{B902F764-21F9-4731-89C3-4B05B49408AB}" type="presParOf" srcId="{4123B0D8-9B7F-4AE4-922E-33D222333EB7}" destId="{233AC2B9-D1F0-406D-98BF-D9C7AFFA7C1E}" srcOrd="2" destOrd="0" presId="urn:microsoft.com/office/officeart/2005/8/layout/vList2"/>
    <dgm:cxn modelId="{9513E9B0-8459-424A-9140-4840BA30F3C6}" type="presParOf" srcId="{4123B0D8-9B7F-4AE4-922E-33D222333EB7}" destId="{09CCC338-897D-4612-9EF9-04ACADEC128F}" srcOrd="3" destOrd="0" presId="urn:microsoft.com/office/officeart/2005/8/layout/vList2"/>
    <dgm:cxn modelId="{D5E922CD-1224-47F2-A9F0-643E09187A54}" type="presParOf" srcId="{4123B0D8-9B7F-4AE4-922E-33D222333EB7}" destId="{59A7B3AA-2A58-41F8-AFD8-140D2D580003}" srcOrd="4" destOrd="0" presId="urn:microsoft.com/office/officeart/2005/8/layout/vList2"/>
    <dgm:cxn modelId="{017FF1AD-8E04-4270-8B2F-EE9FEABB55A2}" type="presParOf" srcId="{4123B0D8-9B7F-4AE4-922E-33D222333EB7}" destId="{E762C751-6290-4516-97B1-A3BF05BA25AF}" srcOrd="5" destOrd="0" presId="urn:microsoft.com/office/officeart/2005/8/layout/vList2"/>
    <dgm:cxn modelId="{08BAF750-0B20-434C-9B8A-8ACC5834B8F8}" type="presParOf" srcId="{4123B0D8-9B7F-4AE4-922E-33D222333EB7}" destId="{99CAD4D3-D09E-41EB-B7DD-E04D0B664606}" srcOrd="6" destOrd="0" presId="urn:microsoft.com/office/officeart/2005/8/layout/vList2"/>
    <dgm:cxn modelId="{086DEB84-03F9-450C-85FE-3A74508BF886}" type="presParOf" srcId="{4123B0D8-9B7F-4AE4-922E-33D222333EB7}" destId="{2BECD65D-A42A-477D-8E0F-97E8E26CB680}" srcOrd="7" destOrd="0" presId="urn:microsoft.com/office/officeart/2005/8/layout/vList2"/>
    <dgm:cxn modelId="{8F5647C5-BA25-42F9-9B3A-9A1AA323FF80}" type="presParOf" srcId="{4123B0D8-9B7F-4AE4-922E-33D222333EB7}" destId="{89853E02-1DB9-4284-A265-1A5BE211A9D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DD15D4-B777-4561-8461-45E0406EB544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C3A6121-D9A7-4457-A80F-C9FEC812212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6. Determinar la viabilidad de financiamiento para actividades de innovación por medio de la Bolsa de Valores Quito </a:t>
          </a:r>
          <a:endParaRPr lang="es-ES" sz="1600" dirty="0"/>
        </a:p>
      </dgm:t>
    </dgm:pt>
    <dgm:pt modelId="{9B6B2F79-DB7E-4698-9DCA-C3353824B113}" type="parTrans" cxnId="{20CB831C-39AF-481A-BAE3-CA7A52CEAFF9}">
      <dgm:prSet/>
      <dgm:spPr/>
      <dgm:t>
        <a:bodyPr/>
        <a:lstStyle/>
        <a:p>
          <a:endParaRPr lang="es-ES" sz="1600"/>
        </a:p>
      </dgm:t>
    </dgm:pt>
    <dgm:pt modelId="{0D49B386-3D34-4559-9CCD-AE51BE99EEA1}" type="sibTrans" cxnId="{20CB831C-39AF-481A-BAE3-CA7A52CEAFF9}">
      <dgm:prSet/>
      <dgm:spPr/>
      <dgm:t>
        <a:bodyPr/>
        <a:lstStyle/>
        <a:p>
          <a:endParaRPr lang="es-ES" sz="1600"/>
        </a:p>
      </dgm:t>
    </dgm:pt>
    <dgm:pt modelId="{95A15D39-7EA7-4602-9ED9-21040E190449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7. Identificar qué acuerdo de protección de propiedad intelectual son aplicables con base a la realidad de la empresa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9F522A-3352-4403-843C-3BF3E29953D4}" type="parTrans" cxnId="{5A78BA6C-FF85-49B5-90C7-EAA8735B7037}">
      <dgm:prSet/>
      <dgm:spPr/>
      <dgm:t>
        <a:bodyPr/>
        <a:lstStyle/>
        <a:p>
          <a:endParaRPr lang="es-ES" sz="1600"/>
        </a:p>
      </dgm:t>
    </dgm:pt>
    <dgm:pt modelId="{A121DB8A-023D-4FE0-BD9F-A9464D72AEC0}" type="sibTrans" cxnId="{5A78BA6C-FF85-49B5-90C7-EAA8735B7037}">
      <dgm:prSet/>
      <dgm:spPr/>
      <dgm:t>
        <a:bodyPr/>
        <a:lstStyle/>
        <a:p>
          <a:endParaRPr lang="es-ES" sz="1600"/>
        </a:p>
      </dgm:t>
    </dgm:pt>
    <dgm:pt modelId="{222A5058-2A1D-48F7-83E4-3E5453D6A3B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8. Desarrollar un plan de marketing digital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F621A4-ED83-441E-BBEF-116EA1623E3A}" type="parTrans" cxnId="{A8668977-76DE-4729-AAF9-A6D4C06EA160}">
      <dgm:prSet/>
      <dgm:spPr/>
      <dgm:t>
        <a:bodyPr/>
        <a:lstStyle/>
        <a:p>
          <a:endParaRPr lang="es-ES" sz="1600"/>
        </a:p>
      </dgm:t>
    </dgm:pt>
    <dgm:pt modelId="{37EC44B6-E55C-4F52-90FD-AD4690425F06}" type="sibTrans" cxnId="{A8668977-76DE-4729-AAF9-A6D4C06EA160}">
      <dgm:prSet/>
      <dgm:spPr/>
      <dgm:t>
        <a:bodyPr/>
        <a:lstStyle/>
        <a:p>
          <a:endParaRPr lang="es-ES" sz="1600"/>
        </a:p>
      </dgm:t>
    </dgm:pt>
    <dgm:pt modelId="{3040C6C6-30A8-4339-A9CC-67A34999193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9. Recibir asesoramiento de entidades especializadas en innovación 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4BB208-6630-445F-9434-464507E301DA}" type="parTrans" cxnId="{A8A43240-E585-47CC-93A6-E5291C4E1C37}">
      <dgm:prSet/>
      <dgm:spPr/>
      <dgm:t>
        <a:bodyPr/>
        <a:lstStyle/>
        <a:p>
          <a:endParaRPr lang="es-ES" sz="1600"/>
        </a:p>
      </dgm:t>
    </dgm:pt>
    <dgm:pt modelId="{B4FC76E1-3069-4E61-90D9-509277E408E4}" type="sibTrans" cxnId="{A8A43240-E585-47CC-93A6-E5291C4E1C37}">
      <dgm:prSet/>
      <dgm:spPr/>
      <dgm:t>
        <a:bodyPr/>
        <a:lstStyle/>
        <a:p>
          <a:endParaRPr lang="es-ES" sz="1600"/>
        </a:p>
      </dgm:t>
    </dgm:pt>
    <dgm:pt modelId="{F37B4062-2B12-4ECB-826D-DBDF42F9F9BB}" type="pres">
      <dgm:prSet presAssocID="{7EDD15D4-B777-4561-8461-45E0406EB5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8C0D1B-76A5-446B-9ECA-4C18585E9CF2}" type="pres">
      <dgm:prSet presAssocID="{9C3A6121-D9A7-4457-A80F-C9FEC81221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4F7E3C-F8B6-459A-A5FD-BD421C84B83A}" type="pres">
      <dgm:prSet presAssocID="{0D49B386-3D34-4559-9CCD-AE51BE99EEA1}" presName="spacer" presStyleCnt="0"/>
      <dgm:spPr/>
    </dgm:pt>
    <dgm:pt modelId="{1B0EDB98-79F3-452B-944D-801E110F5C42}" type="pres">
      <dgm:prSet presAssocID="{95A15D39-7EA7-4602-9ED9-21040E1904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476DD-BF66-4A8B-A276-965AA5340F95}" type="pres">
      <dgm:prSet presAssocID="{A121DB8A-023D-4FE0-BD9F-A9464D72AEC0}" presName="spacer" presStyleCnt="0"/>
      <dgm:spPr/>
    </dgm:pt>
    <dgm:pt modelId="{C9FB4AB8-F142-408C-AFA7-76F6E8C86345}" type="pres">
      <dgm:prSet presAssocID="{222A5058-2A1D-48F7-83E4-3E5453D6A3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74476-C860-43C2-AF97-A0CC94B75AA1}" type="pres">
      <dgm:prSet presAssocID="{37EC44B6-E55C-4F52-90FD-AD4690425F06}" presName="spacer" presStyleCnt="0"/>
      <dgm:spPr/>
    </dgm:pt>
    <dgm:pt modelId="{A018ECD8-089F-45E4-B953-A9A0792B10EF}" type="pres">
      <dgm:prSet presAssocID="{3040C6C6-30A8-4339-A9CC-67A34999193B}" presName="parentText" presStyleLbl="node1" presStyleIdx="3" presStyleCnt="4" custLinFactNeighborX="-15512" custLinFactNeighborY="722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78BA6C-FF85-49B5-90C7-EAA8735B7037}" srcId="{7EDD15D4-B777-4561-8461-45E0406EB544}" destId="{95A15D39-7EA7-4602-9ED9-21040E190449}" srcOrd="1" destOrd="0" parTransId="{A39F522A-3352-4403-843C-3BF3E29953D4}" sibTransId="{A121DB8A-023D-4FE0-BD9F-A9464D72AEC0}"/>
    <dgm:cxn modelId="{A123A64E-0925-48B4-A857-311A9CFE3AC2}" type="presOf" srcId="{7EDD15D4-B777-4561-8461-45E0406EB544}" destId="{F37B4062-2B12-4ECB-826D-DBDF42F9F9BB}" srcOrd="0" destOrd="0" presId="urn:microsoft.com/office/officeart/2005/8/layout/vList2"/>
    <dgm:cxn modelId="{A8668977-76DE-4729-AAF9-A6D4C06EA160}" srcId="{7EDD15D4-B777-4561-8461-45E0406EB544}" destId="{222A5058-2A1D-48F7-83E4-3E5453D6A3B4}" srcOrd="2" destOrd="0" parTransId="{CBF621A4-ED83-441E-BBEF-116EA1623E3A}" sibTransId="{37EC44B6-E55C-4F52-90FD-AD4690425F06}"/>
    <dgm:cxn modelId="{56EF8D41-EE17-4F20-8749-073FEBA06D62}" type="presOf" srcId="{3040C6C6-30A8-4339-A9CC-67A34999193B}" destId="{A018ECD8-089F-45E4-B953-A9A0792B10EF}" srcOrd="0" destOrd="0" presId="urn:microsoft.com/office/officeart/2005/8/layout/vList2"/>
    <dgm:cxn modelId="{4E8EEA48-B673-4E5D-8E1D-B541178E9677}" type="presOf" srcId="{222A5058-2A1D-48F7-83E4-3E5453D6A3B4}" destId="{C9FB4AB8-F142-408C-AFA7-76F6E8C86345}" srcOrd="0" destOrd="0" presId="urn:microsoft.com/office/officeart/2005/8/layout/vList2"/>
    <dgm:cxn modelId="{20CB831C-39AF-481A-BAE3-CA7A52CEAFF9}" srcId="{7EDD15D4-B777-4561-8461-45E0406EB544}" destId="{9C3A6121-D9A7-4457-A80F-C9FEC8122120}" srcOrd="0" destOrd="0" parTransId="{9B6B2F79-DB7E-4698-9DCA-C3353824B113}" sibTransId="{0D49B386-3D34-4559-9CCD-AE51BE99EEA1}"/>
    <dgm:cxn modelId="{E25EDBA1-A7DA-448A-A217-30F44B9FED84}" type="presOf" srcId="{9C3A6121-D9A7-4457-A80F-C9FEC8122120}" destId="{8C8C0D1B-76A5-446B-9ECA-4C18585E9CF2}" srcOrd="0" destOrd="0" presId="urn:microsoft.com/office/officeart/2005/8/layout/vList2"/>
    <dgm:cxn modelId="{A8A43240-E585-47CC-93A6-E5291C4E1C37}" srcId="{7EDD15D4-B777-4561-8461-45E0406EB544}" destId="{3040C6C6-30A8-4339-A9CC-67A34999193B}" srcOrd="3" destOrd="0" parTransId="{104BB208-6630-445F-9434-464507E301DA}" sibTransId="{B4FC76E1-3069-4E61-90D9-509277E408E4}"/>
    <dgm:cxn modelId="{04F19007-0F21-4769-99FA-E9DF32DA3A98}" type="presOf" srcId="{95A15D39-7EA7-4602-9ED9-21040E190449}" destId="{1B0EDB98-79F3-452B-944D-801E110F5C42}" srcOrd="0" destOrd="0" presId="urn:microsoft.com/office/officeart/2005/8/layout/vList2"/>
    <dgm:cxn modelId="{24BF4D82-EC35-4F91-BE4C-035474A43A37}" type="presParOf" srcId="{F37B4062-2B12-4ECB-826D-DBDF42F9F9BB}" destId="{8C8C0D1B-76A5-446B-9ECA-4C18585E9CF2}" srcOrd="0" destOrd="0" presId="urn:microsoft.com/office/officeart/2005/8/layout/vList2"/>
    <dgm:cxn modelId="{AB3AC971-E7F8-4F22-BA60-E88F5A14E044}" type="presParOf" srcId="{F37B4062-2B12-4ECB-826D-DBDF42F9F9BB}" destId="{CE4F7E3C-F8B6-459A-A5FD-BD421C84B83A}" srcOrd="1" destOrd="0" presId="urn:microsoft.com/office/officeart/2005/8/layout/vList2"/>
    <dgm:cxn modelId="{161E331B-43E7-4C42-97C7-76ECFEEB9D75}" type="presParOf" srcId="{F37B4062-2B12-4ECB-826D-DBDF42F9F9BB}" destId="{1B0EDB98-79F3-452B-944D-801E110F5C42}" srcOrd="2" destOrd="0" presId="urn:microsoft.com/office/officeart/2005/8/layout/vList2"/>
    <dgm:cxn modelId="{203BA813-54EE-4F68-8BDE-FDB0F09A3727}" type="presParOf" srcId="{F37B4062-2B12-4ECB-826D-DBDF42F9F9BB}" destId="{73A476DD-BF66-4A8B-A276-965AA5340F95}" srcOrd="3" destOrd="0" presId="urn:microsoft.com/office/officeart/2005/8/layout/vList2"/>
    <dgm:cxn modelId="{C42CAD72-F347-42F3-A600-50C2071611F3}" type="presParOf" srcId="{F37B4062-2B12-4ECB-826D-DBDF42F9F9BB}" destId="{C9FB4AB8-F142-408C-AFA7-76F6E8C86345}" srcOrd="4" destOrd="0" presId="urn:microsoft.com/office/officeart/2005/8/layout/vList2"/>
    <dgm:cxn modelId="{B994B8CA-762E-4170-AA3F-A8B9B02662C6}" type="presParOf" srcId="{F37B4062-2B12-4ECB-826D-DBDF42F9F9BB}" destId="{EAA74476-C860-43C2-AF97-A0CC94B75AA1}" srcOrd="5" destOrd="0" presId="urn:microsoft.com/office/officeart/2005/8/layout/vList2"/>
    <dgm:cxn modelId="{1580F3E0-5478-466D-AD87-25574891173F}" type="presParOf" srcId="{F37B4062-2B12-4ECB-826D-DBDF42F9F9BB}" destId="{A018ECD8-089F-45E4-B953-A9A0792B10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B66F97F-372E-4725-9B34-71B6219CFCBB}" type="doc">
      <dgm:prSet loTypeId="urn:microsoft.com/office/officeart/2009/layout/ReverseList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4BFCC1A-34AB-43AC-87E4-92633A3FC8B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latin typeface="Calibri" panose="020F0502020204030204" pitchFamily="34" charset="0"/>
              <a:cs typeface="Calibri" panose="020F0502020204030204" pitchFamily="34" charset="0"/>
            </a:rPr>
            <a:t>5W</a:t>
          </a:r>
          <a:endParaRPr lang="es-E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C2456F-C7F4-4154-83B6-706F92D2B643}" type="parTrans" cxnId="{5E949CD6-09B5-4067-B701-D07EABB1030B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B85971-A48A-4AAB-8E65-B3305ED1C223}" type="sibTrans" cxnId="{5E949CD6-09B5-4067-B701-D07EABB1030B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A3724D-2365-418E-B75B-5FFE8AF540A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  <a:cs typeface="Calibri" panose="020F0502020204030204" pitchFamily="34" charset="0"/>
            </a:rPr>
            <a:t>¿Qué?</a:t>
          </a:r>
          <a:endParaRPr lang="es-E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720826-58CC-4F28-95AB-4BFA23EC13EB}" type="parTrans" cxnId="{CE916461-D7B1-441A-BD7F-1EFF36F2451D}">
      <dgm:prSet custT="1"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A50055-16AC-4CE5-BF1C-9EE137DE662F}" type="sibTrans" cxnId="{CE916461-D7B1-441A-BD7F-1EFF36F2451D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D2F33D-4C9A-4765-BFA1-C3A09D4F0107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latin typeface="Calibri" panose="020F0502020204030204" pitchFamily="34" charset="0"/>
              <a:cs typeface="Calibri" panose="020F0502020204030204" pitchFamily="34" charset="0"/>
            </a:rPr>
            <a:t>¿Cómo?</a:t>
          </a:r>
          <a:endParaRPr lang="es-E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39355F-1D5B-44BA-B1DF-FB345FB39DEA}" type="parTrans" cxnId="{76558992-7856-4F84-8912-8188A01CF8A9}">
      <dgm:prSet custT="1"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FB0970-80DB-4DB9-B501-47976435D107}" type="sibTrans" cxnId="{76558992-7856-4F84-8912-8188A01CF8A9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93BA48-2C8E-496C-8BA6-40C36AFA9D1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  <a:cs typeface="Calibri" panose="020F0502020204030204" pitchFamily="34" charset="0"/>
            </a:rPr>
            <a:t>¿Por qué?</a:t>
          </a:r>
          <a:endParaRPr lang="es-EC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DD50E0-2329-4AC3-9017-EE1FB0E9E14B}" type="parTrans" cxnId="{A9C2EF05-C837-4CD6-82E1-AD685CCCE913}">
      <dgm:prSet custT="1"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1C2415-38F7-40D9-8716-BD97C597EB90}" type="sibTrans" cxnId="{A9C2EF05-C837-4CD6-82E1-AD685CCCE913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7D33C9-7837-4ED3-B2D7-999E32850DB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  <a:cs typeface="Calibri" panose="020F0502020204030204" pitchFamily="34" charset="0"/>
            </a:rPr>
            <a:t>¿Quién?</a:t>
          </a:r>
          <a:endParaRPr lang="es-EC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A4FDFB-9B86-44CC-8C89-26FCBF797032}" type="parTrans" cxnId="{E50479AC-CA1B-4392-8244-D377A7B05B3A}">
      <dgm:prSet custT="1"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9A07BD-3097-4DDB-99D2-3180CA6DEF8B}" type="sibTrans" cxnId="{E50479AC-CA1B-4392-8244-D377A7B05B3A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484B76-19D0-4EC4-9392-CD8F58983B1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  <a:cs typeface="Calibri" panose="020F0502020204030204" pitchFamily="34" charset="0"/>
            </a:rPr>
            <a:t>¿Dónde?</a:t>
          </a:r>
          <a:endParaRPr lang="es-EC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96CCBA-96DD-4C85-9349-778E233A737C}" type="parTrans" cxnId="{FBEE3FE5-C01D-4614-82ED-9DFDBF3C79B2}">
      <dgm:prSet custT="1"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AAF46E-3475-44E2-BE7E-49BE59E00603}" type="sibTrans" cxnId="{FBEE3FE5-C01D-4614-82ED-9DFDBF3C79B2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2BD965-16C2-4114-9C27-ECDBA2BA794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  <a:cs typeface="Calibri" panose="020F0502020204030204" pitchFamily="34" charset="0"/>
            </a:rPr>
            <a:t>¿Cuándo?</a:t>
          </a:r>
          <a:endParaRPr lang="es-EC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3079FA-2419-4399-825D-BC4932659947}" type="parTrans" cxnId="{1A0676BE-82FF-4B71-BC4A-58AF44BF9AE4}">
      <dgm:prSet custT="1"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019436-E3AF-4291-AF50-BFBF3FC5FEAB}" type="sibTrans" cxnId="{1A0676BE-82FF-4B71-BC4A-58AF44BF9AE4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4D0E74-76C9-46C4-B6A4-B36BD76851A5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latin typeface="Calibri" panose="020F0502020204030204" pitchFamily="34" charset="0"/>
              <a:cs typeface="Calibri" panose="020F0502020204030204" pitchFamily="34" charset="0"/>
            </a:rPr>
            <a:t>¿Cuánto?</a:t>
          </a:r>
          <a:endParaRPr lang="es-E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558978-107E-4979-9039-37AB95AB9E07}" type="parTrans" cxnId="{DD9299E1-E785-4CAA-829B-82EA4A8320CA}">
      <dgm:prSet custT="1"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807715-CF31-48CA-8E5E-37375472806F}" type="sibTrans" cxnId="{DD9299E1-E785-4CAA-829B-82EA4A8320CA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951EF0-95D2-4896-B07C-70607014B7BE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latin typeface="Calibri" panose="020F0502020204030204" pitchFamily="34" charset="0"/>
              <a:cs typeface="Calibri" panose="020F0502020204030204" pitchFamily="34" charset="0"/>
            </a:rPr>
            <a:t>2H</a:t>
          </a:r>
          <a:endParaRPr lang="es-EC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65DC63-3D5B-4046-B502-D9C98DCD92B4}" type="parTrans" cxnId="{CA34E85D-7171-438A-9D29-8A102F722FA2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658A42-A18E-4AA3-B0ED-50B032F26CA0}" type="sibTrans" cxnId="{CA34E85D-7171-438A-9D29-8A102F722FA2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AD1070-F75C-4549-9CCC-688A79D8A33C}" type="pres">
      <dgm:prSet presAssocID="{7B66F97F-372E-4725-9B34-71B6219CFCB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3F79980-B226-4E17-8E4B-87863B70B4B9}" type="pres">
      <dgm:prSet presAssocID="{7B66F97F-372E-4725-9B34-71B6219CFCB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A9635C-E94B-410C-97D5-A9EAC70D713D}" type="pres">
      <dgm:prSet presAssocID="{7B66F97F-372E-4725-9B34-71B6219CFCBB}" presName="LeftNode" presStyleLbl="bgImgPlace1" presStyleIdx="0" presStyleCnt="2" custScaleX="85605" custScaleY="76210">
        <dgm:presLayoutVars>
          <dgm:chMax val="2"/>
          <dgm:chPref val="2"/>
        </dgm:presLayoutVars>
      </dgm:prSet>
      <dgm:spPr/>
      <dgm:t>
        <a:bodyPr/>
        <a:lstStyle/>
        <a:p>
          <a:endParaRPr lang="es-ES"/>
        </a:p>
      </dgm:t>
    </dgm:pt>
    <dgm:pt modelId="{5878CE19-1FC7-426D-B68C-8C4372F87EC6}" type="pres">
      <dgm:prSet presAssocID="{7B66F97F-372E-4725-9B34-71B6219CFCB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275F76-8176-443B-B259-154892F328EF}" type="pres">
      <dgm:prSet presAssocID="{7B66F97F-372E-4725-9B34-71B6219CFCBB}" presName="RightNode" presStyleLbl="bgImgPlace1" presStyleIdx="1" presStyleCnt="2" custScaleX="83387" custScaleY="76210" custLinFactNeighborX="-1677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F0B831B-C59F-4F5E-AF1A-6D9531BEFA31}" type="pres">
      <dgm:prSet presAssocID="{7B66F97F-372E-4725-9B34-71B6219CFCBB}" presName="TopArrow" presStyleLbl="node1" presStyleIdx="0" presStyleCnt="2"/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2A4551C7-4524-4835-AE17-31395E986AA5}" type="pres">
      <dgm:prSet presAssocID="{7B66F97F-372E-4725-9B34-71B6219CFCBB}" presName="BottomArrow" presStyleLbl="node1" presStyleIdx="1" presStyleCnt="2"/>
      <dgm:spPr>
        <a:noFill/>
        <a:ln>
          <a:noFill/>
        </a:ln>
      </dgm:spPr>
      <dgm:t>
        <a:bodyPr/>
        <a:lstStyle/>
        <a:p>
          <a:endParaRPr lang="es-ES"/>
        </a:p>
      </dgm:t>
    </dgm:pt>
  </dgm:ptLst>
  <dgm:cxnLst>
    <dgm:cxn modelId="{5E949CD6-09B5-4067-B701-D07EABB1030B}" srcId="{7B66F97F-372E-4725-9B34-71B6219CFCBB}" destId="{04BFCC1A-34AB-43AC-87E4-92633A3FC8BA}" srcOrd="0" destOrd="0" parTransId="{C2C2456F-C7F4-4154-83B6-706F92D2B643}" sibTransId="{AEB85971-A48A-4AAB-8E65-B3305ED1C223}"/>
    <dgm:cxn modelId="{42EA3B0D-5478-4910-9D3C-0AB22787FCC9}" type="presOf" srcId="{05D2F33D-4C9A-4765-BFA1-C3A09D4F0107}" destId="{5878CE19-1FC7-426D-B68C-8C4372F87EC6}" srcOrd="0" destOrd="1" presId="urn:microsoft.com/office/officeart/2009/layout/ReverseList"/>
    <dgm:cxn modelId="{DAD3BA72-A119-4AE5-9E94-85FF2223E8A4}" type="presOf" srcId="{E97D33C9-7837-4ED3-B2D7-999E32850DBD}" destId="{18A9635C-E94B-410C-97D5-A9EAC70D713D}" srcOrd="1" destOrd="3" presId="urn:microsoft.com/office/officeart/2009/layout/ReverseList"/>
    <dgm:cxn modelId="{E50479AC-CA1B-4392-8244-D377A7B05B3A}" srcId="{04BFCC1A-34AB-43AC-87E4-92633A3FC8BA}" destId="{E97D33C9-7837-4ED3-B2D7-999E32850DBD}" srcOrd="2" destOrd="0" parTransId="{88A4FDFB-9B86-44CC-8C89-26FCBF797032}" sibTransId="{D09A07BD-3097-4DDB-99D2-3180CA6DEF8B}"/>
    <dgm:cxn modelId="{95CDA69E-819C-41B4-8095-575532ABC1E1}" type="presOf" srcId="{AD93BA48-2C8E-496C-8BA6-40C36AFA9D19}" destId="{18A9635C-E94B-410C-97D5-A9EAC70D713D}" srcOrd="1" destOrd="2" presId="urn:microsoft.com/office/officeart/2009/layout/ReverseList"/>
    <dgm:cxn modelId="{47879700-C19C-4E9A-97E7-D9CB66A85797}" type="presOf" srcId="{EA2BD965-16C2-4114-9C27-ECDBA2BA7949}" destId="{63F79980-B226-4E17-8E4B-87863B70B4B9}" srcOrd="0" destOrd="5" presId="urn:microsoft.com/office/officeart/2009/layout/ReverseList"/>
    <dgm:cxn modelId="{9C75EE71-E66C-4EDB-A329-07D1A38BAFAF}" type="presOf" srcId="{BC951EF0-95D2-4896-B07C-70607014B7BE}" destId="{E0275F76-8176-443B-B259-154892F328EF}" srcOrd="1" destOrd="0" presId="urn:microsoft.com/office/officeart/2009/layout/ReverseList"/>
    <dgm:cxn modelId="{AD7FEA73-3C74-447F-B03E-4B1A8EE5BACF}" type="presOf" srcId="{3CA3724D-2365-418E-B75B-5FFE8AF540A3}" destId="{63F79980-B226-4E17-8E4B-87863B70B4B9}" srcOrd="0" destOrd="1" presId="urn:microsoft.com/office/officeart/2009/layout/ReverseList"/>
    <dgm:cxn modelId="{F8678637-1966-494B-987B-0E5B772FD74F}" type="presOf" srcId="{8B484B76-19D0-4EC4-9392-CD8F58983B1C}" destId="{18A9635C-E94B-410C-97D5-A9EAC70D713D}" srcOrd="1" destOrd="4" presId="urn:microsoft.com/office/officeart/2009/layout/ReverseList"/>
    <dgm:cxn modelId="{DD9299E1-E785-4CAA-829B-82EA4A8320CA}" srcId="{BC951EF0-95D2-4896-B07C-70607014B7BE}" destId="{384D0E74-76C9-46C4-B6A4-B36BD76851A5}" srcOrd="1" destOrd="0" parTransId="{8E558978-107E-4979-9039-37AB95AB9E07}" sibTransId="{96807715-CF31-48CA-8E5E-37375472806F}"/>
    <dgm:cxn modelId="{A9C2EF05-C837-4CD6-82E1-AD685CCCE913}" srcId="{04BFCC1A-34AB-43AC-87E4-92633A3FC8BA}" destId="{AD93BA48-2C8E-496C-8BA6-40C36AFA9D19}" srcOrd="1" destOrd="0" parTransId="{60DD50E0-2329-4AC3-9017-EE1FB0E9E14B}" sibTransId="{4A1C2415-38F7-40D9-8716-BD97C597EB90}"/>
    <dgm:cxn modelId="{CA34E85D-7171-438A-9D29-8A102F722FA2}" srcId="{7B66F97F-372E-4725-9B34-71B6219CFCBB}" destId="{BC951EF0-95D2-4896-B07C-70607014B7BE}" srcOrd="1" destOrd="0" parTransId="{EF65DC63-3D5B-4046-B502-D9C98DCD92B4}" sibTransId="{0B658A42-A18E-4AA3-B0ED-50B032F26CA0}"/>
    <dgm:cxn modelId="{4583D054-1193-4A7E-8705-569248938B76}" type="presOf" srcId="{BC951EF0-95D2-4896-B07C-70607014B7BE}" destId="{5878CE19-1FC7-426D-B68C-8C4372F87EC6}" srcOrd="0" destOrd="0" presId="urn:microsoft.com/office/officeart/2009/layout/ReverseList"/>
    <dgm:cxn modelId="{4516FA2E-A09D-4D63-B33F-07FAA718A242}" type="presOf" srcId="{384D0E74-76C9-46C4-B6A4-B36BD76851A5}" destId="{5878CE19-1FC7-426D-B68C-8C4372F87EC6}" srcOrd="0" destOrd="2" presId="urn:microsoft.com/office/officeart/2009/layout/ReverseList"/>
    <dgm:cxn modelId="{1A0676BE-82FF-4B71-BC4A-58AF44BF9AE4}" srcId="{04BFCC1A-34AB-43AC-87E4-92633A3FC8BA}" destId="{EA2BD965-16C2-4114-9C27-ECDBA2BA7949}" srcOrd="4" destOrd="0" parTransId="{9B3079FA-2419-4399-825D-BC4932659947}" sibTransId="{A0019436-E3AF-4291-AF50-BFBF3FC5FEAB}"/>
    <dgm:cxn modelId="{C2FF4638-7A6E-4FBC-B040-304C9F80F4F9}" type="presOf" srcId="{3CA3724D-2365-418E-B75B-5FFE8AF540A3}" destId="{18A9635C-E94B-410C-97D5-A9EAC70D713D}" srcOrd="1" destOrd="1" presId="urn:microsoft.com/office/officeart/2009/layout/ReverseList"/>
    <dgm:cxn modelId="{D40ED576-306A-409C-B93B-324B1ACB90E1}" type="presOf" srcId="{AD93BA48-2C8E-496C-8BA6-40C36AFA9D19}" destId="{63F79980-B226-4E17-8E4B-87863B70B4B9}" srcOrd="0" destOrd="2" presId="urn:microsoft.com/office/officeart/2009/layout/ReverseList"/>
    <dgm:cxn modelId="{485A5E86-D62C-4B3A-836B-6D95BE99234B}" type="presOf" srcId="{7B66F97F-372E-4725-9B34-71B6219CFCBB}" destId="{D3AD1070-F75C-4549-9CCC-688A79D8A33C}" srcOrd="0" destOrd="0" presId="urn:microsoft.com/office/officeart/2009/layout/ReverseList"/>
    <dgm:cxn modelId="{E685FA21-B7E5-48B1-A075-D45DB6905204}" type="presOf" srcId="{384D0E74-76C9-46C4-B6A4-B36BD76851A5}" destId="{E0275F76-8176-443B-B259-154892F328EF}" srcOrd="1" destOrd="2" presId="urn:microsoft.com/office/officeart/2009/layout/ReverseList"/>
    <dgm:cxn modelId="{CE916461-D7B1-441A-BD7F-1EFF36F2451D}" srcId="{04BFCC1A-34AB-43AC-87E4-92633A3FC8BA}" destId="{3CA3724D-2365-418E-B75B-5FFE8AF540A3}" srcOrd="0" destOrd="0" parTransId="{48720826-58CC-4F28-95AB-4BFA23EC13EB}" sibTransId="{A3A50055-16AC-4CE5-BF1C-9EE137DE662F}"/>
    <dgm:cxn modelId="{819B0169-96E7-4131-B552-D1ED5CF3FD84}" type="presOf" srcId="{04BFCC1A-34AB-43AC-87E4-92633A3FC8BA}" destId="{63F79980-B226-4E17-8E4B-87863B70B4B9}" srcOrd="0" destOrd="0" presId="urn:microsoft.com/office/officeart/2009/layout/ReverseList"/>
    <dgm:cxn modelId="{F30EF65D-AB18-4497-BCE8-1CEA7E93F21A}" type="presOf" srcId="{8B484B76-19D0-4EC4-9392-CD8F58983B1C}" destId="{63F79980-B226-4E17-8E4B-87863B70B4B9}" srcOrd="0" destOrd="4" presId="urn:microsoft.com/office/officeart/2009/layout/ReverseList"/>
    <dgm:cxn modelId="{ED8ECA86-1503-4D85-A7AF-26CE63B1755A}" type="presOf" srcId="{E97D33C9-7837-4ED3-B2D7-999E32850DBD}" destId="{63F79980-B226-4E17-8E4B-87863B70B4B9}" srcOrd="0" destOrd="3" presId="urn:microsoft.com/office/officeart/2009/layout/ReverseList"/>
    <dgm:cxn modelId="{FBEE3FE5-C01D-4614-82ED-9DFDBF3C79B2}" srcId="{04BFCC1A-34AB-43AC-87E4-92633A3FC8BA}" destId="{8B484B76-19D0-4EC4-9392-CD8F58983B1C}" srcOrd="3" destOrd="0" parTransId="{D796CCBA-96DD-4C85-9349-778E233A737C}" sibTransId="{BAAAF46E-3475-44E2-BE7E-49BE59E00603}"/>
    <dgm:cxn modelId="{DB4DAE43-6DC9-45F8-B281-EF5A150321EA}" type="presOf" srcId="{04BFCC1A-34AB-43AC-87E4-92633A3FC8BA}" destId="{18A9635C-E94B-410C-97D5-A9EAC70D713D}" srcOrd="1" destOrd="0" presId="urn:microsoft.com/office/officeart/2009/layout/ReverseList"/>
    <dgm:cxn modelId="{457B9ECA-9AE2-4DF9-9DD3-06994BEA2FAE}" type="presOf" srcId="{05D2F33D-4C9A-4765-BFA1-C3A09D4F0107}" destId="{E0275F76-8176-443B-B259-154892F328EF}" srcOrd="1" destOrd="1" presId="urn:microsoft.com/office/officeart/2009/layout/ReverseList"/>
    <dgm:cxn modelId="{76558992-7856-4F84-8912-8188A01CF8A9}" srcId="{BC951EF0-95D2-4896-B07C-70607014B7BE}" destId="{05D2F33D-4C9A-4765-BFA1-C3A09D4F0107}" srcOrd="0" destOrd="0" parTransId="{EB39355F-1D5B-44BA-B1DF-FB345FB39DEA}" sibTransId="{55FB0970-80DB-4DB9-B501-47976435D107}"/>
    <dgm:cxn modelId="{921451AE-71E3-4695-BBAD-055D66C1C8F6}" type="presOf" srcId="{EA2BD965-16C2-4114-9C27-ECDBA2BA7949}" destId="{18A9635C-E94B-410C-97D5-A9EAC70D713D}" srcOrd="1" destOrd="5" presId="urn:microsoft.com/office/officeart/2009/layout/ReverseList"/>
    <dgm:cxn modelId="{6DCEFDCB-BA58-4ACC-A9AE-012FF4A861F9}" type="presParOf" srcId="{D3AD1070-F75C-4549-9CCC-688A79D8A33C}" destId="{63F79980-B226-4E17-8E4B-87863B70B4B9}" srcOrd="0" destOrd="0" presId="urn:microsoft.com/office/officeart/2009/layout/ReverseList"/>
    <dgm:cxn modelId="{2E9F2E60-1B18-40EC-96AA-12ACEAE198B5}" type="presParOf" srcId="{D3AD1070-F75C-4549-9CCC-688A79D8A33C}" destId="{18A9635C-E94B-410C-97D5-A9EAC70D713D}" srcOrd="1" destOrd="0" presId="urn:microsoft.com/office/officeart/2009/layout/ReverseList"/>
    <dgm:cxn modelId="{400823F3-7D91-4675-AC84-E2DCB352D9F5}" type="presParOf" srcId="{D3AD1070-F75C-4549-9CCC-688A79D8A33C}" destId="{5878CE19-1FC7-426D-B68C-8C4372F87EC6}" srcOrd="2" destOrd="0" presId="urn:microsoft.com/office/officeart/2009/layout/ReverseList"/>
    <dgm:cxn modelId="{7AE6AC7A-05B5-47AE-B4EA-F5A4EAE03E09}" type="presParOf" srcId="{D3AD1070-F75C-4549-9CCC-688A79D8A33C}" destId="{E0275F76-8176-443B-B259-154892F328EF}" srcOrd="3" destOrd="0" presId="urn:microsoft.com/office/officeart/2009/layout/ReverseList"/>
    <dgm:cxn modelId="{7CD18038-689C-4FF1-94CA-B5F09B22DA4A}" type="presParOf" srcId="{D3AD1070-F75C-4549-9CCC-688A79D8A33C}" destId="{8F0B831B-C59F-4F5E-AF1A-6D9531BEFA31}" srcOrd="4" destOrd="0" presId="urn:microsoft.com/office/officeart/2009/layout/ReverseList"/>
    <dgm:cxn modelId="{5CD78ABD-3D3D-42A1-BF8F-BF4FDF1E0BCD}" type="presParOf" srcId="{D3AD1070-F75C-4549-9CCC-688A79D8A33C}" destId="{2A4551C7-4524-4835-AE17-31395E986AA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8229C-0496-4C24-B82E-C85E276CBB2B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722F754-75AD-46CE-848E-782DD6C6379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latin typeface="Calibri" panose="020F0502020204030204" pitchFamily="34" charset="0"/>
              <a:cs typeface="Calibri" panose="020F0502020204030204" pitchFamily="34" charset="0"/>
            </a:rPr>
            <a:t>Capítulo III: Resultados</a:t>
          </a:r>
          <a:endParaRPr lang="es-EC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175DDF-C565-471C-B8DB-9F53DADD5154}" type="sibTrans" cxnId="{336BFF2A-33A0-44FC-9EAC-08E1B889D26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06C4E3-4ED0-4918-98EE-967875DEAB73}" type="parTrans" cxnId="{336BFF2A-33A0-44FC-9EAC-08E1B889D26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A0D1EC-D264-4668-939D-5A266AF1BC8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Análisis Descriptivo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F9E07D-C306-472B-966A-01255BCAD0E8}" type="sibTrans" cxnId="{8BF3E17B-D29D-4FD5-A586-D6045828AC9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62D50-0BCC-4360-A603-5B9B471D60CA}" type="parTrans" cxnId="{8BF3E17B-D29D-4FD5-A586-D6045828AC9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87B7B2-D412-48BD-807D-D3A7140D535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2</a:t>
          </a:r>
          <a:endParaRPr lang="es-EC" sz="14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495814-8C5B-403F-A1F8-1A5B1E7583FA}" type="sibTrans" cxnId="{459B382A-7016-4B65-ACF2-5AEB5BE26C7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084E3-26B8-490F-AE9E-7709AFCA4462}" type="parTrans" cxnId="{459B382A-7016-4B65-ACF2-5AEB5BE26C7D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AA0B05-2A53-408D-9354-30D522773C4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Caracterización de las Variables de la Innovación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100294-675F-4C96-9E16-CBF0E474495F}" type="sibTrans" cxnId="{27A27A9A-1D9D-46AD-88AF-58BEF4D23B0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BE15C7-9ED8-40A3-B936-584BAB77D6A4}" type="parTrans" cxnId="{27A27A9A-1D9D-46AD-88AF-58BEF4D23B0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722C95-B46C-4716-9F62-EB7C3991872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3</a:t>
          </a:r>
          <a:endParaRPr lang="es-EC" sz="14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311355-9628-4082-83B4-21A2D5F09021}" type="sibTrans" cxnId="{7DCD2AA9-21AE-44E1-95A7-A5E509AFF5A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32DE9C-5465-4119-9D1A-3FB95AE591C3}" type="parTrans" cxnId="{7DCD2AA9-21AE-44E1-95A7-A5E509AFF5A5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ADB6BC-6040-4E1C-9B1A-678D4AAAD785}">
      <dgm:prSet custT="1"/>
      <dgm:spPr/>
      <dgm:t>
        <a:bodyPr/>
        <a:lstStyle/>
        <a:p>
          <a:r>
            <a:rPr lang="es-EC" sz="2000" dirty="0" smtClean="0">
              <a:latin typeface="Calibri" panose="020F0502020204030204" pitchFamily="34" charset="0"/>
              <a:cs typeface="Calibri" panose="020F0502020204030204" pitchFamily="34" charset="0"/>
            </a:rPr>
            <a:t>Capítulo IV: Propuesta</a:t>
          </a:r>
          <a:endParaRPr lang="es-EC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AC7077-CFCC-4A5D-BCBB-1EE34D49CF25}" type="sibTrans" cxnId="{F1F8B676-F73F-4C34-8C8A-085D81629D3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6975CB-C171-4E16-889B-EAD836D29115}" type="parTrans" cxnId="{F1F8B676-F73F-4C34-8C8A-085D81629D3B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0BE001-7B98-4106-B335-C5924139811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smtClean="0">
              <a:latin typeface="Calibri" panose="020F0502020204030204" pitchFamily="34" charset="0"/>
              <a:cs typeface="Calibri" panose="020F0502020204030204" pitchFamily="34" charset="0"/>
            </a:rPr>
            <a:t>Metodología 5W2H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AA7C56-73C5-4F2F-BE67-D7C81F5DA0A5}" type="sibTrans" cxnId="{BAAF95A1-FC43-4674-9AD2-E662B51B44D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6C5EDB-A63A-4437-95EB-F55F3C639A09}" type="parTrans" cxnId="{BAAF95A1-FC43-4674-9AD2-E662B51B44D2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CF245C-B289-449A-9CBE-477176F6DC4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Estrategias 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DB88FA-E9F0-4AF8-B83D-1D49E5B3F9BD}" type="sibTrans" cxnId="{6B4F1EF3-525B-455E-8DCF-72244B001AD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17C75B-FB98-4543-AA36-8B0997E0C382}" type="parTrans" cxnId="{6B4F1EF3-525B-455E-8DCF-72244B001AD4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467841-C801-44D5-B32C-925441E127E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4</a:t>
          </a:r>
          <a:endParaRPr lang="es-EC" sz="14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625AFA-7C9B-4A4A-8155-2FBB725AF0CD}" type="sibTrans" cxnId="{393BD506-031B-42DE-BB80-D2B06AE9DD4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DAA548-94C8-463B-A6C5-9CEA1F7AEC37}" type="parTrans" cxnId="{393BD506-031B-42DE-BB80-D2B06AE9DD41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72B5D4-3C82-465F-9990-619539EBB22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latin typeface="Calibri" panose="020F0502020204030204" pitchFamily="34" charset="0"/>
              <a:cs typeface="Calibri" panose="020F0502020204030204" pitchFamily="34" charset="0"/>
            </a:rPr>
            <a:t>Capítulo V: Conclusiones</a:t>
          </a:r>
          <a:endParaRPr lang="es-EC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552A92-0000-4329-9A20-37703FC227E4}" type="parTrans" cxnId="{B56F6DF2-2E5F-40F4-8A1D-C6C73300FEE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546F63-6DDC-47F6-88B7-0773E9A224F6}" type="sibTrans" cxnId="{B56F6DF2-2E5F-40F4-8A1D-C6C73300FEE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1D4DAE-BA24-452B-BB7B-58E122E0C19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Conclusiones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E1B2F4-F793-4AEF-AEC0-F814F83513D7}" type="parTrans" cxnId="{AD5646FC-265A-43DB-A0C7-16FA5A8948C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CC2548-8589-44D3-8337-464C8CFC24E0}" type="sibTrans" cxnId="{AD5646FC-265A-43DB-A0C7-16FA5A8948C7}">
      <dgm:prSet/>
      <dgm:spPr/>
      <dgm:t>
        <a:bodyPr/>
        <a:lstStyle/>
        <a:p>
          <a:endParaRPr lang="es-E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123F1C-5571-41B4-808A-95224815724B}" type="pres">
      <dgm:prSet presAssocID="{3DC8229C-0496-4C24-B82E-C85E276CBB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03322F-C688-4AE6-AFC6-929615CAB2AD}" type="pres">
      <dgm:prSet presAssocID="{D722F754-75AD-46CE-848E-782DD6C6379F}" presName="linNode" presStyleCnt="0"/>
      <dgm:spPr/>
    </dgm:pt>
    <dgm:pt modelId="{7FFB36AB-AF62-4A44-B958-F86200230EA7}" type="pres">
      <dgm:prSet presAssocID="{D722F754-75AD-46CE-848E-782DD6C6379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051B0F-6A70-40F1-B9FE-E798FAFD565D}" type="pres">
      <dgm:prSet presAssocID="{D722F754-75AD-46CE-848E-782DD6C6379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5BD9F5-1DDE-40DF-8BDD-BC6B47DAB72A}" type="pres">
      <dgm:prSet presAssocID="{00175DDF-C565-471C-B8DB-9F53DADD5154}" presName="sp" presStyleCnt="0"/>
      <dgm:spPr/>
    </dgm:pt>
    <dgm:pt modelId="{5BA81493-FCA1-4F45-A232-6C64B01235E6}" type="pres">
      <dgm:prSet presAssocID="{5AADB6BC-6040-4E1C-9B1A-678D4AAAD785}" presName="linNode" presStyleCnt="0"/>
      <dgm:spPr/>
    </dgm:pt>
    <dgm:pt modelId="{5A986B9A-75BC-4619-993B-24616BC72B5C}" type="pres">
      <dgm:prSet presAssocID="{5AADB6BC-6040-4E1C-9B1A-678D4AAAD78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8B1FB9-159D-4B24-8473-807449C54A8D}" type="pres">
      <dgm:prSet presAssocID="{5AADB6BC-6040-4E1C-9B1A-678D4AAAD78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306879-94E9-429C-829D-7FC86B8251FD}" type="pres">
      <dgm:prSet presAssocID="{0AAC7077-CFCC-4A5D-BCBB-1EE34D49CF25}" presName="sp" presStyleCnt="0"/>
      <dgm:spPr/>
    </dgm:pt>
    <dgm:pt modelId="{9D444E97-1454-4D97-9D8E-8EE42714D38D}" type="pres">
      <dgm:prSet presAssocID="{F272B5D4-3C82-465F-9990-619539EBB226}" presName="linNode" presStyleCnt="0"/>
      <dgm:spPr/>
    </dgm:pt>
    <dgm:pt modelId="{B6C7346C-2D63-4450-9EF1-C25171614064}" type="pres">
      <dgm:prSet presAssocID="{F272B5D4-3C82-465F-9990-619539EBB22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610D84-F565-4B00-895E-C33CBB5983BB}" type="pres">
      <dgm:prSet presAssocID="{F272B5D4-3C82-465F-9990-619539EBB22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A80D0A-6E4C-46D5-B0FE-0524486CF986}" type="presOf" srcId="{D722F754-75AD-46CE-848E-782DD6C6379F}" destId="{7FFB36AB-AF62-4A44-B958-F86200230EA7}" srcOrd="0" destOrd="0" presId="urn:microsoft.com/office/officeart/2005/8/layout/vList5"/>
    <dgm:cxn modelId="{393BD506-031B-42DE-BB80-D2B06AE9DD41}" srcId="{02CF245C-B289-449A-9CBE-477176F6DC4C}" destId="{20467841-C801-44D5-B32C-925441E127ED}" srcOrd="0" destOrd="0" parTransId="{87DAA548-94C8-463B-A6C5-9CEA1F7AEC37}" sibTransId="{17625AFA-7C9B-4A4A-8155-2FBB725AF0CD}"/>
    <dgm:cxn modelId="{8BF3E17B-D29D-4FD5-A586-D6045828AC97}" srcId="{D722F754-75AD-46CE-848E-782DD6C6379F}" destId="{64A0D1EC-D264-4668-939D-5A266AF1BC8E}" srcOrd="0" destOrd="0" parTransId="{60A62D50-0BCC-4360-A603-5B9B471D60CA}" sibTransId="{A0F9E07D-C306-472B-966A-01255BCAD0E8}"/>
    <dgm:cxn modelId="{BE16DA71-7544-4518-8779-E3A89A4DDDE3}" type="presOf" srcId="{64A0D1EC-D264-4668-939D-5A266AF1BC8E}" destId="{96051B0F-6A70-40F1-B9FE-E798FAFD565D}" srcOrd="0" destOrd="0" presId="urn:microsoft.com/office/officeart/2005/8/layout/vList5"/>
    <dgm:cxn modelId="{B56F6DF2-2E5F-40F4-8A1D-C6C73300FEE7}" srcId="{3DC8229C-0496-4C24-B82E-C85E276CBB2B}" destId="{F272B5D4-3C82-465F-9990-619539EBB226}" srcOrd="2" destOrd="0" parTransId="{74552A92-0000-4329-9A20-37703FC227E4}" sibTransId="{FC546F63-6DDC-47F6-88B7-0773E9A224F6}"/>
    <dgm:cxn modelId="{45C33BCA-4D97-43E3-B8A3-BE292CD68398}" type="presOf" srcId="{8687B7B2-D412-48BD-807D-D3A7140D5355}" destId="{96051B0F-6A70-40F1-B9FE-E798FAFD565D}" srcOrd="0" destOrd="1" presId="urn:microsoft.com/office/officeart/2005/8/layout/vList5"/>
    <dgm:cxn modelId="{B8338123-AE25-46A7-9D9E-7303D9C66353}" type="presOf" srcId="{C0722C95-B46C-4716-9F62-EB7C39918727}" destId="{96051B0F-6A70-40F1-B9FE-E798FAFD565D}" srcOrd="0" destOrd="3" presId="urn:microsoft.com/office/officeart/2005/8/layout/vList5"/>
    <dgm:cxn modelId="{AD5646FC-265A-43DB-A0C7-16FA5A8948C7}" srcId="{F272B5D4-3C82-465F-9990-619539EBB226}" destId="{581D4DAE-BA24-452B-BB7B-58E122E0C197}" srcOrd="0" destOrd="0" parTransId="{3CE1B2F4-F793-4AEF-AEC0-F814F83513D7}" sibTransId="{97CC2548-8589-44D3-8337-464C8CFC24E0}"/>
    <dgm:cxn modelId="{52C8A06C-F483-4455-86D2-CF6E2B742A09}" type="presOf" srcId="{360BE001-7B98-4106-B335-C5924139811C}" destId="{6F8B1FB9-159D-4B24-8473-807449C54A8D}" srcOrd="0" destOrd="0" presId="urn:microsoft.com/office/officeart/2005/8/layout/vList5"/>
    <dgm:cxn modelId="{D9D37215-C66B-44C0-BF48-EC9F056257BC}" type="presOf" srcId="{20467841-C801-44D5-B32C-925441E127ED}" destId="{6F8B1FB9-159D-4B24-8473-807449C54A8D}" srcOrd="0" destOrd="2" presId="urn:microsoft.com/office/officeart/2005/8/layout/vList5"/>
    <dgm:cxn modelId="{BAAF95A1-FC43-4674-9AD2-E662B51B44D2}" srcId="{5AADB6BC-6040-4E1C-9B1A-678D4AAAD785}" destId="{360BE001-7B98-4106-B335-C5924139811C}" srcOrd="0" destOrd="0" parTransId="{626C5EDB-A63A-4437-95EB-F55F3C639A09}" sibTransId="{71AA7C56-73C5-4F2F-BE67-D7C81F5DA0A5}"/>
    <dgm:cxn modelId="{A6BBC281-1009-4091-B445-8F7A82CAB8BC}" type="presOf" srcId="{0BAA0B05-2A53-408D-9354-30D522773C49}" destId="{96051B0F-6A70-40F1-B9FE-E798FAFD565D}" srcOrd="0" destOrd="2" presId="urn:microsoft.com/office/officeart/2005/8/layout/vList5"/>
    <dgm:cxn modelId="{F1F8B676-F73F-4C34-8C8A-085D81629D3B}" srcId="{3DC8229C-0496-4C24-B82E-C85E276CBB2B}" destId="{5AADB6BC-6040-4E1C-9B1A-678D4AAAD785}" srcOrd="1" destOrd="0" parTransId="{7A6975CB-C171-4E16-889B-EAD836D29115}" sibTransId="{0AAC7077-CFCC-4A5D-BCBB-1EE34D49CF25}"/>
    <dgm:cxn modelId="{336BFF2A-33A0-44FC-9EAC-08E1B889D265}" srcId="{3DC8229C-0496-4C24-B82E-C85E276CBB2B}" destId="{D722F754-75AD-46CE-848E-782DD6C6379F}" srcOrd="0" destOrd="0" parTransId="{0606C4E3-4ED0-4918-98EE-967875DEAB73}" sibTransId="{00175DDF-C565-471C-B8DB-9F53DADD5154}"/>
    <dgm:cxn modelId="{6B4F1EF3-525B-455E-8DCF-72244B001AD4}" srcId="{5AADB6BC-6040-4E1C-9B1A-678D4AAAD785}" destId="{02CF245C-B289-449A-9CBE-477176F6DC4C}" srcOrd="1" destOrd="0" parTransId="{6517C75B-FB98-4543-AA36-8B0997E0C382}" sibTransId="{C2DB88FA-E9F0-4AF8-B83D-1D49E5B3F9BD}"/>
    <dgm:cxn modelId="{27A27A9A-1D9D-46AD-88AF-58BEF4D23B0B}" srcId="{D722F754-75AD-46CE-848E-782DD6C6379F}" destId="{0BAA0B05-2A53-408D-9354-30D522773C49}" srcOrd="1" destOrd="0" parTransId="{CFBE15C7-9ED8-40A3-B936-584BAB77D6A4}" sibTransId="{21100294-675F-4C96-9E16-CBF0E474495F}"/>
    <dgm:cxn modelId="{7DCD2AA9-21AE-44E1-95A7-A5E509AFF5A5}" srcId="{0BAA0B05-2A53-408D-9354-30D522773C49}" destId="{C0722C95-B46C-4716-9F62-EB7C39918727}" srcOrd="0" destOrd="0" parTransId="{F832DE9C-5465-4119-9D1A-3FB95AE591C3}" sibTransId="{5C311355-9628-4082-83B4-21A2D5F09021}"/>
    <dgm:cxn modelId="{2F4D84C2-289E-45CF-9A59-AA9E613DC66D}" type="presOf" srcId="{3DC8229C-0496-4C24-B82E-C85E276CBB2B}" destId="{38123F1C-5571-41B4-808A-95224815724B}" srcOrd="0" destOrd="0" presId="urn:microsoft.com/office/officeart/2005/8/layout/vList5"/>
    <dgm:cxn modelId="{B47FA45E-1B15-4B82-A368-735072C9AB18}" type="presOf" srcId="{02CF245C-B289-449A-9CBE-477176F6DC4C}" destId="{6F8B1FB9-159D-4B24-8473-807449C54A8D}" srcOrd="0" destOrd="1" presId="urn:microsoft.com/office/officeart/2005/8/layout/vList5"/>
    <dgm:cxn modelId="{0D3DE2DE-B4D9-424F-83DC-2491FB181535}" type="presOf" srcId="{5AADB6BC-6040-4E1C-9B1A-678D4AAAD785}" destId="{5A986B9A-75BC-4619-993B-24616BC72B5C}" srcOrd="0" destOrd="0" presId="urn:microsoft.com/office/officeart/2005/8/layout/vList5"/>
    <dgm:cxn modelId="{A606CD78-17C0-463A-A0E3-EB1875EF1E36}" type="presOf" srcId="{F272B5D4-3C82-465F-9990-619539EBB226}" destId="{B6C7346C-2D63-4450-9EF1-C25171614064}" srcOrd="0" destOrd="0" presId="urn:microsoft.com/office/officeart/2005/8/layout/vList5"/>
    <dgm:cxn modelId="{459B382A-7016-4B65-ACF2-5AEB5BE26C7D}" srcId="{64A0D1EC-D264-4668-939D-5A266AF1BC8E}" destId="{8687B7B2-D412-48BD-807D-D3A7140D5355}" srcOrd="0" destOrd="0" parTransId="{077084E3-26B8-490F-AE9E-7709AFCA4462}" sibTransId="{33495814-8C5B-403F-A1F8-1A5B1E7583FA}"/>
    <dgm:cxn modelId="{02369307-ED15-493B-87C5-CD9099F65335}" type="presOf" srcId="{581D4DAE-BA24-452B-BB7B-58E122E0C197}" destId="{99610D84-F565-4B00-895E-C33CBB5983BB}" srcOrd="0" destOrd="0" presId="urn:microsoft.com/office/officeart/2005/8/layout/vList5"/>
    <dgm:cxn modelId="{3CC4DF22-5050-4DC8-A5F0-4E80E0224A4A}" type="presParOf" srcId="{38123F1C-5571-41B4-808A-95224815724B}" destId="{F703322F-C688-4AE6-AFC6-929615CAB2AD}" srcOrd="0" destOrd="0" presId="urn:microsoft.com/office/officeart/2005/8/layout/vList5"/>
    <dgm:cxn modelId="{8900B04E-E28D-4CF9-AF6A-168A2DB99251}" type="presParOf" srcId="{F703322F-C688-4AE6-AFC6-929615CAB2AD}" destId="{7FFB36AB-AF62-4A44-B958-F86200230EA7}" srcOrd="0" destOrd="0" presId="urn:microsoft.com/office/officeart/2005/8/layout/vList5"/>
    <dgm:cxn modelId="{891FCAFB-85DF-42D3-A6F4-6F5B1AA6DB4F}" type="presParOf" srcId="{F703322F-C688-4AE6-AFC6-929615CAB2AD}" destId="{96051B0F-6A70-40F1-B9FE-E798FAFD565D}" srcOrd="1" destOrd="0" presId="urn:microsoft.com/office/officeart/2005/8/layout/vList5"/>
    <dgm:cxn modelId="{5357C4A0-4DD4-4FFD-8B31-F82DCAF45F7C}" type="presParOf" srcId="{38123F1C-5571-41B4-808A-95224815724B}" destId="{E35BD9F5-1DDE-40DF-8BDD-BC6B47DAB72A}" srcOrd="1" destOrd="0" presId="urn:microsoft.com/office/officeart/2005/8/layout/vList5"/>
    <dgm:cxn modelId="{267178BD-097A-4274-B4DC-9D8562ED147B}" type="presParOf" srcId="{38123F1C-5571-41B4-808A-95224815724B}" destId="{5BA81493-FCA1-4F45-A232-6C64B01235E6}" srcOrd="2" destOrd="0" presId="urn:microsoft.com/office/officeart/2005/8/layout/vList5"/>
    <dgm:cxn modelId="{FA07C773-298D-4D3F-A083-C9360E771C67}" type="presParOf" srcId="{5BA81493-FCA1-4F45-A232-6C64B01235E6}" destId="{5A986B9A-75BC-4619-993B-24616BC72B5C}" srcOrd="0" destOrd="0" presId="urn:microsoft.com/office/officeart/2005/8/layout/vList5"/>
    <dgm:cxn modelId="{0C9A7787-3D44-4D11-ABD4-F29390B142A8}" type="presParOf" srcId="{5BA81493-FCA1-4F45-A232-6C64B01235E6}" destId="{6F8B1FB9-159D-4B24-8473-807449C54A8D}" srcOrd="1" destOrd="0" presId="urn:microsoft.com/office/officeart/2005/8/layout/vList5"/>
    <dgm:cxn modelId="{9AC7DA70-B7AD-4693-A0E4-80572FF7B41D}" type="presParOf" srcId="{38123F1C-5571-41B4-808A-95224815724B}" destId="{21306879-94E9-429C-829D-7FC86B8251FD}" srcOrd="3" destOrd="0" presId="urn:microsoft.com/office/officeart/2005/8/layout/vList5"/>
    <dgm:cxn modelId="{CAA52F6C-63CE-4956-AEA7-E2DEF00BED97}" type="presParOf" srcId="{38123F1C-5571-41B4-808A-95224815724B}" destId="{9D444E97-1454-4D97-9D8E-8EE42714D38D}" srcOrd="4" destOrd="0" presId="urn:microsoft.com/office/officeart/2005/8/layout/vList5"/>
    <dgm:cxn modelId="{88DD45F6-6A16-4E89-B9CD-91B8951415C1}" type="presParOf" srcId="{9D444E97-1454-4D97-9D8E-8EE42714D38D}" destId="{B6C7346C-2D63-4450-9EF1-C25171614064}" srcOrd="0" destOrd="0" presId="urn:microsoft.com/office/officeart/2005/8/layout/vList5"/>
    <dgm:cxn modelId="{3BB0561D-83E7-4440-8DBE-142749B6CE53}" type="presParOf" srcId="{9D444E97-1454-4D97-9D8E-8EE42714D38D}" destId="{99610D84-F565-4B00-895E-C33CBB5983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B402E1-66D6-471E-B5FD-EBC76E198B38}" type="doc">
      <dgm:prSet loTypeId="urn:microsoft.com/office/officeart/2008/layout/PictureAccent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949540E-4432-4640-9CF6-C71387F88A3C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800" b="0" dirty="0" smtClean="0"/>
            <a:t>Objetivo General</a:t>
          </a:r>
        </a:p>
        <a:p>
          <a:pPr algn="ctr"/>
          <a:r>
            <a:rPr lang="es-EC" sz="1800" b="0" dirty="0" smtClean="0"/>
            <a:t>Analizar la gestión de la innovación en las pequeñas, medianas y grandes empresas del sector privado del DMQ.</a:t>
          </a:r>
          <a:endParaRPr lang="es-ES" sz="1800" b="0" dirty="0"/>
        </a:p>
      </dgm:t>
    </dgm:pt>
    <dgm:pt modelId="{EC26F8D2-7C16-488F-8D23-278931C9877B}" type="parTrans" cxnId="{B1BBEFEA-0EA5-4940-886D-3F90C6908A65}">
      <dgm:prSet/>
      <dgm:spPr/>
      <dgm:t>
        <a:bodyPr/>
        <a:lstStyle/>
        <a:p>
          <a:endParaRPr lang="es-ES" sz="1600"/>
        </a:p>
      </dgm:t>
    </dgm:pt>
    <dgm:pt modelId="{F561FDDA-D12A-4939-8FF6-3C33FC871713}" type="sibTrans" cxnId="{B1BBEFEA-0EA5-4940-886D-3F90C6908A65}">
      <dgm:prSet/>
      <dgm:spPr/>
      <dgm:t>
        <a:bodyPr/>
        <a:lstStyle/>
        <a:p>
          <a:endParaRPr lang="es-ES" sz="1600"/>
        </a:p>
      </dgm:t>
    </dgm:pt>
    <dgm:pt modelId="{004B21AF-30FC-4FF6-B6A3-088F5AD53BE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1600" b="0" dirty="0" smtClean="0"/>
            <a:t>Describir la innovación en las pequeñas, medianas y grandes empresas del sector privado </a:t>
          </a:r>
          <a:endParaRPr lang="es-ES" sz="1600" b="0" dirty="0"/>
        </a:p>
      </dgm:t>
    </dgm:pt>
    <dgm:pt modelId="{9AB4D607-9445-43DB-BC6D-B3229F627A4B}" type="parTrans" cxnId="{062C3319-2966-4F0E-B188-45DCEF53A21D}">
      <dgm:prSet/>
      <dgm:spPr/>
      <dgm:t>
        <a:bodyPr/>
        <a:lstStyle/>
        <a:p>
          <a:endParaRPr lang="es-ES" sz="1600"/>
        </a:p>
      </dgm:t>
    </dgm:pt>
    <dgm:pt modelId="{76447A1B-1B8F-4C26-A532-B0D9B825D8F9}" type="sibTrans" cxnId="{062C3319-2966-4F0E-B188-45DCEF53A21D}">
      <dgm:prSet/>
      <dgm:spPr/>
      <dgm:t>
        <a:bodyPr/>
        <a:lstStyle/>
        <a:p>
          <a:endParaRPr lang="es-ES" sz="1600"/>
        </a:p>
      </dgm:t>
    </dgm:pt>
    <dgm:pt modelId="{867381DD-0C89-4816-850B-DB081C861F5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1600" b="0" dirty="0" smtClean="0"/>
            <a:t>Desarrollar un análisis descriptivo sobre la innovación en las pequeñas, medianas y grandes empresas del sector privado del DMQ</a:t>
          </a:r>
          <a:endParaRPr lang="es-ES" sz="1600" b="0" dirty="0"/>
        </a:p>
      </dgm:t>
    </dgm:pt>
    <dgm:pt modelId="{0249D865-1D32-41D2-B5FE-72A066919F4F}" type="parTrans" cxnId="{66A5F65A-B649-429C-8077-023433B403DD}">
      <dgm:prSet/>
      <dgm:spPr/>
      <dgm:t>
        <a:bodyPr/>
        <a:lstStyle/>
        <a:p>
          <a:endParaRPr lang="es-ES" sz="1600"/>
        </a:p>
      </dgm:t>
    </dgm:pt>
    <dgm:pt modelId="{7DCF7F3B-D0BB-4CFA-906F-52793B98B0F7}" type="sibTrans" cxnId="{66A5F65A-B649-429C-8077-023433B403DD}">
      <dgm:prSet/>
      <dgm:spPr/>
      <dgm:t>
        <a:bodyPr/>
        <a:lstStyle/>
        <a:p>
          <a:endParaRPr lang="es-ES" sz="1600"/>
        </a:p>
      </dgm:t>
    </dgm:pt>
    <dgm:pt modelId="{0A11AD44-EB30-4403-BE5D-CF52140ADEE8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pPr algn="l"/>
          <a:r>
            <a:rPr lang="es-EC" sz="1600" b="0" dirty="0" smtClean="0"/>
            <a:t>Caracterizar las variables de innovación de las pequeñas, medianas y grandes empresas del sector privado del DMQ</a:t>
          </a:r>
          <a:endParaRPr lang="es-ES" sz="1600" b="0" dirty="0"/>
        </a:p>
      </dgm:t>
    </dgm:pt>
    <dgm:pt modelId="{08F61B67-A1DB-42AC-B251-EE8EFAF19940}" type="parTrans" cxnId="{EEBCEA3F-F0F3-4B2E-A299-9FEAC83BB971}">
      <dgm:prSet/>
      <dgm:spPr/>
      <dgm:t>
        <a:bodyPr/>
        <a:lstStyle/>
        <a:p>
          <a:endParaRPr lang="es-ES" sz="1600"/>
        </a:p>
      </dgm:t>
    </dgm:pt>
    <dgm:pt modelId="{2AED5C37-FB33-467E-AB01-0490C8D75E35}" type="sibTrans" cxnId="{EEBCEA3F-F0F3-4B2E-A299-9FEAC83BB971}">
      <dgm:prSet/>
      <dgm:spPr/>
      <dgm:t>
        <a:bodyPr/>
        <a:lstStyle/>
        <a:p>
          <a:endParaRPr lang="es-ES" sz="1600"/>
        </a:p>
      </dgm:t>
    </dgm:pt>
    <dgm:pt modelId="{D1DC0184-B6B0-4463-BDEE-FEBC06A12747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1600" b="0" dirty="0" smtClean="0"/>
            <a:t>Proponer estrategias para mejorar la innovación en las pequeñas, medianas y grandes empresas del sector privado</a:t>
          </a:r>
          <a:endParaRPr lang="es-ES" sz="1600" b="0" dirty="0"/>
        </a:p>
      </dgm:t>
    </dgm:pt>
    <dgm:pt modelId="{5685E67D-6151-4A6F-9480-ABD2F29470C6}" type="parTrans" cxnId="{6FA8780C-B188-4F8E-974A-3700CAFDCAEF}">
      <dgm:prSet/>
      <dgm:spPr/>
      <dgm:t>
        <a:bodyPr/>
        <a:lstStyle/>
        <a:p>
          <a:endParaRPr lang="es-ES" sz="1600"/>
        </a:p>
      </dgm:t>
    </dgm:pt>
    <dgm:pt modelId="{22D69007-586E-4801-8C1C-F381603AA124}" type="sibTrans" cxnId="{6FA8780C-B188-4F8E-974A-3700CAFDCAEF}">
      <dgm:prSet/>
      <dgm:spPr/>
      <dgm:t>
        <a:bodyPr/>
        <a:lstStyle/>
        <a:p>
          <a:endParaRPr lang="es-ES" sz="1600"/>
        </a:p>
      </dgm:t>
    </dgm:pt>
    <dgm:pt modelId="{E5D8989D-5CFE-41C7-9CA1-CBE71FA1B673}" type="pres">
      <dgm:prSet presAssocID="{AAB402E1-66D6-471E-B5FD-EBC76E198B3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3035BBE-D100-4E1D-9DD3-4A6F65D72B24}" type="pres">
      <dgm:prSet presAssocID="{E949540E-4432-4640-9CF6-C71387F88A3C}" presName="root" presStyleCnt="0">
        <dgm:presLayoutVars>
          <dgm:chMax/>
          <dgm:chPref val="4"/>
        </dgm:presLayoutVars>
      </dgm:prSet>
      <dgm:spPr/>
    </dgm:pt>
    <dgm:pt modelId="{BCB187A8-6D8C-4EE7-AF91-08E81A428FE0}" type="pres">
      <dgm:prSet presAssocID="{E949540E-4432-4640-9CF6-C71387F88A3C}" presName="rootComposite" presStyleCnt="0">
        <dgm:presLayoutVars/>
      </dgm:prSet>
      <dgm:spPr/>
    </dgm:pt>
    <dgm:pt modelId="{CCB5FF57-C20D-46AB-8405-7EDF385AFAD9}" type="pres">
      <dgm:prSet presAssocID="{E949540E-4432-4640-9CF6-C71387F88A3C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8C20E6DB-55E8-47A6-93CE-D1285D4E584D}" type="pres">
      <dgm:prSet presAssocID="{E949540E-4432-4640-9CF6-C71387F88A3C}" presName="childShape" presStyleCnt="0">
        <dgm:presLayoutVars>
          <dgm:chMax val="0"/>
          <dgm:chPref val="0"/>
        </dgm:presLayoutVars>
      </dgm:prSet>
      <dgm:spPr/>
    </dgm:pt>
    <dgm:pt modelId="{B584EC4F-2E96-438A-9F54-67C550B29563}" type="pres">
      <dgm:prSet presAssocID="{004B21AF-30FC-4FF6-B6A3-088F5AD53BE1}" presName="childComposite" presStyleCnt="0">
        <dgm:presLayoutVars>
          <dgm:chMax val="0"/>
          <dgm:chPref val="0"/>
        </dgm:presLayoutVars>
      </dgm:prSet>
      <dgm:spPr/>
    </dgm:pt>
    <dgm:pt modelId="{F0ED40F5-A39F-4125-B66A-2337585E71EB}" type="pres">
      <dgm:prSet presAssocID="{004B21AF-30FC-4FF6-B6A3-088F5AD53BE1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3F22B98-77E3-43B3-B039-F81FAA5A9FB3}" type="pres">
      <dgm:prSet presAssocID="{004B21AF-30FC-4FF6-B6A3-088F5AD53BE1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34C827-7568-4CF1-9F20-1A39EE4FE281}" type="pres">
      <dgm:prSet presAssocID="{867381DD-0C89-4816-850B-DB081C861F54}" presName="childComposite" presStyleCnt="0">
        <dgm:presLayoutVars>
          <dgm:chMax val="0"/>
          <dgm:chPref val="0"/>
        </dgm:presLayoutVars>
      </dgm:prSet>
      <dgm:spPr/>
    </dgm:pt>
    <dgm:pt modelId="{33C2A584-D990-4407-A73B-E56F7C5A27C9}" type="pres">
      <dgm:prSet presAssocID="{867381DD-0C89-4816-850B-DB081C861F54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A5F4E60-8047-469F-9948-2BFC47FCBC25}" type="pres">
      <dgm:prSet presAssocID="{867381DD-0C89-4816-850B-DB081C861F54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745B9A-F9F0-4B94-823A-53D0FB38B153}" type="pres">
      <dgm:prSet presAssocID="{0A11AD44-EB30-4403-BE5D-CF52140ADEE8}" presName="childComposite" presStyleCnt="0">
        <dgm:presLayoutVars>
          <dgm:chMax val="0"/>
          <dgm:chPref val="0"/>
        </dgm:presLayoutVars>
      </dgm:prSet>
      <dgm:spPr/>
    </dgm:pt>
    <dgm:pt modelId="{11C1BB7D-6079-4713-AA06-E675BF0FF093}" type="pres">
      <dgm:prSet presAssocID="{0A11AD44-EB30-4403-BE5D-CF52140ADEE8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197A4CE-CC01-4420-B3F5-FB48418C5E6A}" type="pres">
      <dgm:prSet presAssocID="{0A11AD44-EB30-4403-BE5D-CF52140ADEE8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B10A86-BBD2-4838-AC55-F3FE20E127A3}" type="pres">
      <dgm:prSet presAssocID="{D1DC0184-B6B0-4463-BDEE-FEBC06A12747}" presName="childComposite" presStyleCnt="0">
        <dgm:presLayoutVars>
          <dgm:chMax val="0"/>
          <dgm:chPref val="0"/>
        </dgm:presLayoutVars>
      </dgm:prSet>
      <dgm:spPr/>
    </dgm:pt>
    <dgm:pt modelId="{0810C6CC-B224-4A7F-ADF6-8FF441A01D31}" type="pres">
      <dgm:prSet presAssocID="{D1DC0184-B6B0-4463-BDEE-FEBC06A12747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010FE3E-ACCC-487E-9EC6-10C1EE0A3C80}" type="pres">
      <dgm:prSet presAssocID="{D1DC0184-B6B0-4463-BDEE-FEBC06A12747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A5F65A-B649-429C-8077-023433B403DD}" srcId="{E949540E-4432-4640-9CF6-C71387F88A3C}" destId="{867381DD-0C89-4816-850B-DB081C861F54}" srcOrd="1" destOrd="0" parTransId="{0249D865-1D32-41D2-B5FE-72A066919F4F}" sibTransId="{7DCF7F3B-D0BB-4CFA-906F-52793B98B0F7}"/>
    <dgm:cxn modelId="{062C3319-2966-4F0E-B188-45DCEF53A21D}" srcId="{E949540E-4432-4640-9CF6-C71387F88A3C}" destId="{004B21AF-30FC-4FF6-B6A3-088F5AD53BE1}" srcOrd="0" destOrd="0" parTransId="{9AB4D607-9445-43DB-BC6D-B3229F627A4B}" sibTransId="{76447A1B-1B8F-4C26-A532-B0D9B825D8F9}"/>
    <dgm:cxn modelId="{0E52D30F-6E80-4EA5-B5F2-BFEC165CF0BD}" type="presOf" srcId="{0A11AD44-EB30-4403-BE5D-CF52140ADEE8}" destId="{4197A4CE-CC01-4420-B3F5-FB48418C5E6A}" srcOrd="0" destOrd="0" presId="urn:microsoft.com/office/officeart/2008/layout/PictureAccentList"/>
    <dgm:cxn modelId="{6FA8780C-B188-4F8E-974A-3700CAFDCAEF}" srcId="{E949540E-4432-4640-9CF6-C71387F88A3C}" destId="{D1DC0184-B6B0-4463-BDEE-FEBC06A12747}" srcOrd="3" destOrd="0" parTransId="{5685E67D-6151-4A6F-9480-ABD2F29470C6}" sibTransId="{22D69007-586E-4801-8C1C-F381603AA124}"/>
    <dgm:cxn modelId="{362EE9B9-02CB-48DC-A8DE-9709F24D3B4D}" type="presOf" srcId="{E949540E-4432-4640-9CF6-C71387F88A3C}" destId="{CCB5FF57-C20D-46AB-8405-7EDF385AFAD9}" srcOrd="0" destOrd="0" presId="urn:microsoft.com/office/officeart/2008/layout/PictureAccentList"/>
    <dgm:cxn modelId="{AFE9E9C0-63F9-41B7-8624-B5AB9D2F0FA4}" type="presOf" srcId="{867381DD-0C89-4816-850B-DB081C861F54}" destId="{7A5F4E60-8047-469F-9948-2BFC47FCBC25}" srcOrd="0" destOrd="0" presId="urn:microsoft.com/office/officeart/2008/layout/PictureAccentList"/>
    <dgm:cxn modelId="{EEBCEA3F-F0F3-4B2E-A299-9FEAC83BB971}" srcId="{E949540E-4432-4640-9CF6-C71387F88A3C}" destId="{0A11AD44-EB30-4403-BE5D-CF52140ADEE8}" srcOrd="2" destOrd="0" parTransId="{08F61B67-A1DB-42AC-B251-EE8EFAF19940}" sibTransId="{2AED5C37-FB33-467E-AB01-0490C8D75E35}"/>
    <dgm:cxn modelId="{B1BBEFEA-0EA5-4940-886D-3F90C6908A65}" srcId="{AAB402E1-66D6-471E-B5FD-EBC76E198B38}" destId="{E949540E-4432-4640-9CF6-C71387F88A3C}" srcOrd="0" destOrd="0" parTransId="{EC26F8D2-7C16-488F-8D23-278931C9877B}" sibTransId="{F561FDDA-D12A-4939-8FF6-3C33FC871713}"/>
    <dgm:cxn modelId="{A3372625-DDEE-4362-95C7-22DC0C74C4A7}" type="presOf" srcId="{004B21AF-30FC-4FF6-B6A3-088F5AD53BE1}" destId="{A3F22B98-77E3-43B3-B039-F81FAA5A9FB3}" srcOrd="0" destOrd="0" presId="urn:microsoft.com/office/officeart/2008/layout/PictureAccentList"/>
    <dgm:cxn modelId="{7C0FEAC2-6264-4251-884E-5A743CC2C63B}" type="presOf" srcId="{AAB402E1-66D6-471E-B5FD-EBC76E198B38}" destId="{E5D8989D-5CFE-41C7-9CA1-CBE71FA1B673}" srcOrd="0" destOrd="0" presId="urn:microsoft.com/office/officeart/2008/layout/PictureAccentList"/>
    <dgm:cxn modelId="{3564A661-6F1B-48D0-BFC3-C263A69B4173}" type="presOf" srcId="{D1DC0184-B6B0-4463-BDEE-FEBC06A12747}" destId="{1010FE3E-ACCC-487E-9EC6-10C1EE0A3C80}" srcOrd="0" destOrd="0" presId="urn:microsoft.com/office/officeart/2008/layout/PictureAccentList"/>
    <dgm:cxn modelId="{BB773164-0791-4B47-85C5-4A7C978A4B5B}" type="presParOf" srcId="{E5D8989D-5CFE-41C7-9CA1-CBE71FA1B673}" destId="{13035BBE-D100-4E1D-9DD3-4A6F65D72B24}" srcOrd="0" destOrd="0" presId="urn:microsoft.com/office/officeart/2008/layout/PictureAccentList"/>
    <dgm:cxn modelId="{3F93CB29-52BD-48D6-B031-A0812161D330}" type="presParOf" srcId="{13035BBE-D100-4E1D-9DD3-4A6F65D72B24}" destId="{BCB187A8-6D8C-4EE7-AF91-08E81A428FE0}" srcOrd="0" destOrd="0" presId="urn:microsoft.com/office/officeart/2008/layout/PictureAccentList"/>
    <dgm:cxn modelId="{3A26752A-5004-464A-B433-60BDDB16CC68}" type="presParOf" srcId="{BCB187A8-6D8C-4EE7-AF91-08E81A428FE0}" destId="{CCB5FF57-C20D-46AB-8405-7EDF385AFAD9}" srcOrd="0" destOrd="0" presId="urn:microsoft.com/office/officeart/2008/layout/PictureAccentList"/>
    <dgm:cxn modelId="{AEFB4D4A-326A-48CD-89F7-6C1661D4374B}" type="presParOf" srcId="{13035BBE-D100-4E1D-9DD3-4A6F65D72B24}" destId="{8C20E6DB-55E8-47A6-93CE-D1285D4E584D}" srcOrd="1" destOrd="0" presId="urn:microsoft.com/office/officeart/2008/layout/PictureAccentList"/>
    <dgm:cxn modelId="{37D0641F-F997-44FF-921D-4274A2A99872}" type="presParOf" srcId="{8C20E6DB-55E8-47A6-93CE-D1285D4E584D}" destId="{B584EC4F-2E96-438A-9F54-67C550B29563}" srcOrd="0" destOrd="0" presId="urn:microsoft.com/office/officeart/2008/layout/PictureAccentList"/>
    <dgm:cxn modelId="{A02ADA93-FEB4-4786-B649-C7AAB0A9A49D}" type="presParOf" srcId="{B584EC4F-2E96-438A-9F54-67C550B29563}" destId="{F0ED40F5-A39F-4125-B66A-2337585E71EB}" srcOrd="0" destOrd="0" presId="urn:microsoft.com/office/officeart/2008/layout/PictureAccentList"/>
    <dgm:cxn modelId="{A79BCE69-BD1F-4ADA-A9C9-7B93959BA652}" type="presParOf" srcId="{B584EC4F-2E96-438A-9F54-67C550B29563}" destId="{A3F22B98-77E3-43B3-B039-F81FAA5A9FB3}" srcOrd="1" destOrd="0" presId="urn:microsoft.com/office/officeart/2008/layout/PictureAccentList"/>
    <dgm:cxn modelId="{CD79FD84-2B39-4704-8CD3-56EC2E9CC7BD}" type="presParOf" srcId="{8C20E6DB-55E8-47A6-93CE-D1285D4E584D}" destId="{9134C827-7568-4CF1-9F20-1A39EE4FE281}" srcOrd="1" destOrd="0" presId="urn:microsoft.com/office/officeart/2008/layout/PictureAccentList"/>
    <dgm:cxn modelId="{DEECE6D0-2C54-4F18-97EA-60C943A27B68}" type="presParOf" srcId="{9134C827-7568-4CF1-9F20-1A39EE4FE281}" destId="{33C2A584-D990-4407-A73B-E56F7C5A27C9}" srcOrd="0" destOrd="0" presId="urn:microsoft.com/office/officeart/2008/layout/PictureAccentList"/>
    <dgm:cxn modelId="{986206AF-C52F-4559-B588-1AA826F7BBFA}" type="presParOf" srcId="{9134C827-7568-4CF1-9F20-1A39EE4FE281}" destId="{7A5F4E60-8047-469F-9948-2BFC47FCBC25}" srcOrd="1" destOrd="0" presId="urn:microsoft.com/office/officeart/2008/layout/PictureAccentList"/>
    <dgm:cxn modelId="{D2A60705-D676-4F09-B9F4-A9BB9A890D3C}" type="presParOf" srcId="{8C20E6DB-55E8-47A6-93CE-D1285D4E584D}" destId="{8E745B9A-F9F0-4B94-823A-53D0FB38B153}" srcOrd="2" destOrd="0" presId="urn:microsoft.com/office/officeart/2008/layout/PictureAccentList"/>
    <dgm:cxn modelId="{027275C0-651E-4D25-92CA-AF82AC3F0161}" type="presParOf" srcId="{8E745B9A-F9F0-4B94-823A-53D0FB38B153}" destId="{11C1BB7D-6079-4713-AA06-E675BF0FF093}" srcOrd="0" destOrd="0" presId="urn:microsoft.com/office/officeart/2008/layout/PictureAccentList"/>
    <dgm:cxn modelId="{F2734FF5-5F39-4EF2-8575-D9CA4F483E50}" type="presParOf" srcId="{8E745B9A-F9F0-4B94-823A-53D0FB38B153}" destId="{4197A4CE-CC01-4420-B3F5-FB48418C5E6A}" srcOrd="1" destOrd="0" presId="urn:microsoft.com/office/officeart/2008/layout/PictureAccentList"/>
    <dgm:cxn modelId="{F5C13CF8-DB30-4645-9E10-438AEE588499}" type="presParOf" srcId="{8C20E6DB-55E8-47A6-93CE-D1285D4E584D}" destId="{3FB10A86-BBD2-4838-AC55-F3FE20E127A3}" srcOrd="3" destOrd="0" presId="urn:microsoft.com/office/officeart/2008/layout/PictureAccentList"/>
    <dgm:cxn modelId="{7FC9A92B-36C6-483E-9279-B764597BA147}" type="presParOf" srcId="{3FB10A86-BBD2-4838-AC55-F3FE20E127A3}" destId="{0810C6CC-B224-4A7F-ADF6-8FF441A01D31}" srcOrd="0" destOrd="0" presId="urn:microsoft.com/office/officeart/2008/layout/PictureAccentList"/>
    <dgm:cxn modelId="{E80FBDFA-D41A-436A-8471-1906A53A78C2}" type="presParOf" srcId="{3FB10A86-BBD2-4838-AC55-F3FE20E127A3}" destId="{1010FE3E-ACCC-487E-9EC6-10C1EE0A3C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28C7D-2184-46EB-A2FA-21167140521C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730D626-C375-42AB-AAFA-D2B1B2249F75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r>
            <a:rPr lang="es-EC" sz="1600" b="0" dirty="0" smtClean="0"/>
            <a:t>Pregunta de Investigación</a:t>
          </a:r>
          <a:endParaRPr lang="es-ES" sz="1600" b="0" dirty="0"/>
        </a:p>
      </dgm:t>
    </dgm:pt>
    <dgm:pt modelId="{D88D5969-5601-4C69-AC5A-4E9DB9798D1C}" type="parTrans" cxnId="{0B218433-277E-4A8D-9CF1-E00D84901763}">
      <dgm:prSet/>
      <dgm:spPr/>
      <dgm:t>
        <a:bodyPr/>
        <a:lstStyle/>
        <a:p>
          <a:endParaRPr lang="es-ES" sz="1600"/>
        </a:p>
      </dgm:t>
    </dgm:pt>
    <dgm:pt modelId="{6C7E1275-014A-4070-808E-FB24FFD3787F}" type="sibTrans" cxnId="{0B218433-277E-4A8D-9CF1-E00D84901763}">
      <dgm:prSet/>
      <dgm:spPr/>
      <dgm:t>
        <a:bodyPr/>
        <a:lstStyle/>
        <a:p>
          <a:endParaRPr lang="es-ES" sz="1600"/>
        </a:p>
      </dgm:t>
    </dgm:pt>
    <dgm:pt modelId="{AD8005E4-C165-4403-95A1-1B9CACF4B02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pPr algn="l"/>
          <a:r>
            <a:rPr lang="es-EC" sz="1600" dirty="0" smtClean="0"/>
            <a:t>¿Cuáles son las características de las variables de la innovación de las pequeñas, medianas y grandes empresas del sector privado del DMQ?</a:t>
          </a:r>
          <a:endParaRPr lang="es-ES" sz="1600" dirty="0"/>
        </a:p>
      </dgm:t>
    </dgm:pt>
    <dgm:pt modelId="{76750045-DA31-418D-AD32-CD8F0DC80011}" type="parTrans" cxnId="{4F8EA79C-E26F-4FEC-9DAB-18788C81ECDA}">
      <dgm:prSet/>
      <dgm:spPr/>
      <dgm:t>
        <a:bodyPr/>
        <a:lstStyle/>
        <a:p>
          <a:endParaRPr lang="es-ES" sz="1600"/>
        </a:p>
      </dgm:t>
    </dgm:pt>
    <dgm:pt modelId="{1A024E05-CEA2-4861-9B1A-61DB1784E18B}" type="sibTrans" cxnId="{4F8EA79C-E26F-4FEC-9DAB-18788C81ECDA}">
      <dgm:prSet/>
      <dgm:spPr/>
      <dgm:t>
        <a:bodyPr/>
        <a:lstStyle/>
        <a:p>
          <a:endParaRPr lang="es-ES" sz="1600"/>
        </a:p>
      </dgm:t>
    </dgm:pt>
    <dgm:pt modelId="{089A7398-9B7B-4FEB-BFAE-AC3597C7F7C9}" type="pres">
      <dgm:prSet presAssocID="{0D628C7D-2184-46EB-A2FA-2116714052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C48E4F-8425-4DA7-A1E6-F497C1C4D7E5}" type="pres">
      <dgm:prSet presAssocID="{4730D626-C375-42AB-AAFA-D2B1B2249F75}" presName="compNode" presStyleCnt="0"/>
      <dgm:spPr/>
    </dgm:pt>
    <dgm:pt modelId="{52E02CDD-F4AA-46DE-8A25-180B34ED40E8}" type="pres">
      <dgm:prSet presAssocID="{4730D626-C375-42AB-AAFA-D2B1B2249F75}" presName="aNode" presStyleLbl="bgShp" presStyleIdx="0" presStyleCnt="1"/>
      <dgm:spPr/>
      <dgm:t>
        <a:bodyPr/>
        <a:lstStyle/>
        <a:p>
          <a:endParaRPr lang="es-ES"/>
        </a:p>
      </dgm:t>
    </dgm:pt>
    <dgm:pt modelId="{A3072124-4907-4A60-BA82-EFA212FE1633}" type="pres">
      <dgm:prSet presAssocID="{4730D626-C375-42AB-AAFA-D2B1B2249F75}" presName="textNode" presStyleLbl="bgShp" presStyleIdx="0" presStyleCnt="1"/>
      <dgm:spPr/>
      <dgm:t>
        <a:bodyPr/>
        <a:lstStyle/>
        <a:p>
          <a:endParaRPr lang="es-ES"/>
        </a:p>
      </dgm:t>
    </dgm:pt>
    <dgm:pt modelId="{17BB4E1A-02C1-429E-BF9A-1965A99C7989}" type="pres">
      <dgm:prSet presAssocID="{4730D626-C375-42AB-AAFA-D2B1B2249F75}" presName="compChildNode" presStyleCnt="0"/>
      <dgm:spPr/>
    </dgm:pt>
    <dgm:pt modelId="{FCECC9C6-F2D9-473C-9161-66852F230AAE}" type="pres">
      <dgm:prSet presAssocID="{4730D626-C375-42AB-AAFA-D2B1B2249F75}" presName="theInnerList" presStyleCnt="0"/>
      <dgm:spPr/>
    </dgm:pt>
    <dgm:pt modelId="{EAD20D1F-B1C0-4A21-9B36-79DB4D49D8F5}" type="pres">
      <dgm:prSet presAssocID="{AD8005E4-C165-4403-95A1-1B9CACF4B023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DFAB2E-76C0-4F91-8886-0897B32D7822}" type="presOf" srcId="{4730D626-C375-42AB-AAFA-D2B1B2249F75}" destId="{A3072124-4907-4A60-BA82-EFA212FE1633}" srcOrd="1" destOrd="0" presId="urn:microsoft.com/office/officeart/2005/8/layout/lProcess2"/>
    <dgm:cxn modelId="{0B218433-277E-4A8D-9CF1-E00D84901763}" srcId="{0D628C7D-2184-46EB-A2FA-21167140521C}" destId="{4730D626-C375-42AB-AAFA-D2B1B2249F75}" srcOrd="0" destOrd="0" parTransId="{D88D5969-5601-4C69-AC5A-4E9DB9798D1C}" sibTransId="{6C7E1275-014A-4070-808E-FB24FFD3787F}"/>
    <dgm:cxn modelId="{CD7EDADD-39B7-462D-A225-C3036561C361}" type="presOf" srcId="{AD8005E4-C165-4403-95A1-1B9CACF4B023}" destId="{EAD20D1F-B1C0-4A21-9B36-79DB4D49D8F5}" srcOrd="0" destOrd="0" presId="urn:microsoft.com/office/officeart/2005/8/layout/lProcess2"/>
    <dgm:cxn modelId="{4F8EA79C-E26F-4FEC-9DAB-18788C81ECDA}" srcId="{4730D626-C375-42AB-AAFA-D2B1B2249F75}" destId="{AD8005E4-C165-4403-95A1-1B9CACF4B023}" srcOrd="0" destOrd="0" parTransId="{76750045-DA31-418D-AD32-CD8F0DC80011}" sibTransId="{1A024E05-CEA2-4861-9B1A-61DB1784E18B}"/>
    <dgm:cxn modelId="{864EE2A8-C908-4F6E-84FF-B3589F20EDA8}" type="presOf" srcId="{4730D626-C375-42AB-AAFA-D2B1B2249F75}" destId="{52E02CDD-F4AA-46DE-8A25-180B34ED40E8}" srcOrd="0" destOrd="0" presId="urn:microsoft.com/office/officeart/2005/8/layout/lProcess2"/>
    <dgm:cxn modelId="{DB575876-0218-4650-8AE4-4280A8DCF811}" type="presOf" srcId="{0D628C7D-2184-46EB-A2FA-21167140521C}" destId="{089A7398-9B7B-4FEB-BFAE-AC3597C7F7C9}" srcOrd="0" destOrd="0" presId="urn:microsoft.com/office/officeart/2005/8/layout/lProcess2"/>
    <dgm:cxn modelId="{97CE9DC3-DEE0-488D-8175-0714E7C2B4A2}" type="presParOf" srcId="{089A7398-9B7B-4FEB-BFAE-AC3597C7F7C9}" destId="{6EC48E4F-8425-4DA7-A1E6-F497C1C4D7E5}" srcOrd="0" destOrd="0" presId="urn:microsoft.com/office/officeart/2005/8/layout/lProcess2"/>
    <dgm:cxn modelId="{10412A8C-0E00-4F98-A060-FDC61E731A2D}" type="presParOf" srcId="{6EC48E4F-8425-4DA7-A1E6-F497C1C4D7E5}" destId="{52E02CDD-F4AA-46DE-8A25-180B34ED40E8}" srcOrd="0" destOrd="0" presId="urn:microsoft.com/office/officeart/2005/8/layout/lProcess2"/>
    <dgm:cxn modelId="{DFBE0270-2EED-4E14-B36D-52F219250D3A}" type="presParOf" srcId="{6EC48E4F-8425-4DA7-A1E6-F497C1C4D7E5}" destId="{A3072124-4907-4A60-BA82-EFA212FE1633}" srcOrd="1" destOrd="0" presId="urn:microsoft.com/office/officeart/2005/8/layout/lProcess2"/>
    <dgm:cxn modelId="{D1224AA4-A23B-4B89-BC4D-99F3BE1E72DC}" type="presParOf" srcId="{6EC48E4F-8425-4DA7-A1E6-F497C1C4D7E5}" destId="{17BB4E1A-02C1-429E-BF9A-1965A99C7989}" srcOrd="2" destOrd="0" presId="urn:microsoft.com/office/officeart/2005/8/layout/lProcess2"/>
    <dgm:cxn modelId="{C9DB5CCC-77F7-4642-AAED-2F198AB78994}" type="presParOf" srcId="{17BB4E1A-02C1-429E-BF9A-1965A99C7989}" destId="{FCECC9C6-F2D9-473C-9161-66852F230AAE}" srcOrd="0" destOrd="0" presId="urn:microsoft.com/office/officeart/2005/8/layout/lProcess2"/>
    <dgm:cxn modelId="{8578E5CF-3FE4-40C4-AA40-D879E98247B2}" type="presParOf" srcId="{FCECC9C6-F2D9-473C-9161-66852F230AAE}" destId="{EAD20D1F-B1C0-4A21-9B36-79DB4D49D8F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7224A9-B190-4A92-9985-303CB8B22E26}" type="doc">
      <dgm:prSet loTypeId="urn:microsoft.com/office/officeart/2008/layout/AccentedPicture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484775A-A2B2-4E37-AFCB-6B60AC339DAF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Teoría del Empresario Innovador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0A4375-CF73-412C-8EC2-6DDD8F21652E}" type="parTrans" cxnId="{0ADD6213-510F-4400-AF4B-69B45E806A3A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E055E3-ACB7-4349-9204-E28F4D4B332F}" type="sibTrans" cxnId="{0ADD6213-510F-4400-AF4B-69B45E806A3A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D3CA41-FD40-4258-9A55-A444FF0363A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innovación no es un proceso espontaneo, sino que es promovido por un </a:t>
          </a:r>
          <a:r>
            <a:rPr lang="es-EC" sz="1600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agente de cambio </a:t>
          </a:r>
          <a:r>
            <a:rPr lang="es-EC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conocido como el </a:t>
          </a:r>
          <a:r>
            <a:rPr lang="es-EC" sz="16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empresario innovador</a:t>
          </a:r>
          <a:r>
            <a:rPr lang="es-EC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quién es aquella persona que posee la capacidad y la iniciativa para promover cambios.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26C4F7-06D2-4EA1-8CA2-C6544CDB6A37}" type="parTrans" cxnId="{38283D90-B973-4601-B557-760FA58C7636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CFF7B3-2660-4643-B1DC-B435B36CEA86}" type="sibTrans" cxnId="{38283D90-B973-4601-B557-760FA58C7636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02166A-2960-4105-B4B8-D097171D74D1}">
      <dgm:prSet phldrT="[Texto]" custT="1"/>
      <dgm:spPr/>
      <dgm:t>
        <a:bodyPr/>
        <a:lstStyle/>
        <a:p>
          <a:r>
            <a:rPr lang="es-EC" sz="1600" b="1" dirty="0" err="1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Schumpeter</a:t>
          </a:r>
          <a:r>
            <a:rPr lang="es-EC" sz="16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1934</a:t>
          </a:r>
          <a:endParaRPr lang="es-ES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A15A9D-31EA-4FDF-8423-52646E7E1427}" type="parTrans" cxnId="{7046D37C-3EC5-4452-A2E8-96C4C106CDDE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6D1D79-C9F1-48B2-988A-6188CA16BC1E}" type="sibTrans" cxnId="{7046D37C-3EC5-4452-A2E8-96C4C106CDDE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94B140-66E8-428B-891D-41C710B572E3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  <a:cs typeface="Calibri" panose="020F0502020204030204" pitchFamily="34" charset="0"/>
            </a:rPr>
            <a:t>El desarrollo económico es un proceso de transformación económico, social y cultural, que es causado por la </a:t>
          </a:r>
          <a:r>
            <a:rPr lang="es-EC" sz="16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innovación</a:t>
          </a:r>
          <a:r>
            <a:rPr lang="es-EC" sz="16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B0A789-F583-43D7-B75C-54F2A6AB2F27}" type="parTrans" cxnId="{98657749-6234-4699-A41E-81258F53887F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11126C-93CE-42F6-994C-C6847595C3B1}" type="sibTrans" cxnId="{98657749-6234-4699-A41E-81258F53887F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2D2BC5-A1B5-4EC0-B740-9E8BEA1A40C7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  <a:cs typeface="Calibri" panose="020F0502020204030204" pitchFamily="34" charset="0"/>
            </a:rPr>
            <a:t>La Teoría del Desarrollo Económico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4A9368-6EA1-4B1F-8540-63629EA4CFE6}" type="sibTrans" cxnId="{259F2A34-7893-41A0-B6A8-F8475689B7FE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7B1BC-BE7A-4DAA-8A3C-A1B891C4264E}" type="parTrans" cxnId="{259F2A34-7893-41A0-B6A8-F8475689B7FE}">
      <dgm:prSet/>
      <dgm:spPr/>
      <dgm:t>
        <a:bodyPr/>
        <a:lstStyle/>
        <a:p>
          <a:endParaRPr lang="es-ES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3C6567-2699-45CE-9D95-3162AC1BC5A4}" type="pres">
      <dgm:prSet presAssocID="{AC7224A9-B190-4A92-9985-303CB8B22E26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531B099C-F2F3-4552-BFF9-5CB31760E3DB}" type="pres">
      <dgm:prSet presAssocID="{CB6D1D79-C9F1-48B2-988A-6188CA16BC1E}" presName="picture_1" presStyleLbl="bgImgPlace1" presStyleIdx="0" presStyleCnt="1"/>
      <dgm:spPr/>
      <dgm:t>
        <a:bodyPr/>
        <a:lstStyle/>
        <a:p>
          <a:endParaRPr lang="es-ES"/>
        </a:p>
      </dgm:t>
    </dgm:pt>
    <dgm:pt modelId="{960AB630-B253-4C7B-B582-E5E92709438B}" type="pres">
      <dgm:prSet presAssocID="{5002166A-2960-4105-B4B8-D097171D74D1}" presName="text_1" presStyleLbl="node1" presStyleIdx="0" presStyleCnt="0" custScaleX="57370" custScaleY="28588" custLinFactNeighborX="-23457" custLinFactNeighborY="-480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E0F4BA-F910-4E5A-BE29-FA5B37D0FD8B}" type="pres">
      <dgm:prSet presAssocID="{AC7224A9-B190-4A92-9985-303CB8B22E26}" presName="linV" presStyleCnt="0"/>
      <dgm:spPr/>
    </dgm:pt>
    <dgm:pt modelId="{FBD7EE91-79FA-48C6-986B-CED6B6278421}" type="pres">
      <dgm:prSet presAssocID="{B484775A-A2B2-4E37-AFCB-6B60AC339DAF}" presName="pair" presStyleCnt="0"/>
      <dgm:spPr/>
    </dgm:pt>
    <dgm:pt modelId="{6EFEC0B6-E5AC-43FF-8323-ED953708CE9C}" type="pres">
      <dgm:prSet presAssocID="{B484775A-A2B2-4E37-AFCB-6B60AC339DAF}" presName="spaceH" presStyleLbl="node1" presStyleIdx="0" presStyleCnt="0"/>
      <dgm:spPr/>
    </dgm:pt>
    <dgm:pt modelId="{7DAAF0A7-E5C6-4ADA-A406-115A310A3BB1}" type="pres">
      <dgm:prSet presAssocID="{B484775A-A2B2-4E37-AFCB-6B60AC339DAF}" presName="desPictures" presStyleLbl="alignImgPlace1" presStyleIdx="0" presStyleCnt="2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95D70D-80C6-4CE8-B15A-F9D06095E27C}" type="pres">
      <dgm:prSet presAssocID="{B484775A-A2B2-4E37-AFCB-6B60AC339DAF}" presName="desTextWrapper" presStyleCnt="0"/>
      <dgm:spPr/>
    </dgm:pt>
    <dgm:pt modelId="{526FF6B9-6405-47C2-8FB4-C15C7E008208}" type="pres">
      <dgm:prSet presAssocID="{B484775A-A2B2-4E37-AFCB-6B60AC339DAF}" presName="desText" presStyleLbl="revTx" presStyleIdx="0" presStyleCnt="2" custScaleY="2252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DCD78C-D93B-426B-AC2C-304C9A602798}" type="pres">
      <dgm:prSet presAssocID="{61E055E3-ACB7-4349-9204-E28F4D4B332F}" presName="spaceV" presStyleCnt="0"/>
      <dgm:spPr/>
    </dgm:pt>
    <dgm:pt modelId="{F8A55B9F-D313-4168-ADF4-A48A8EA873A3}" type="pres">
      <dgm:prSet presAssocID="{902D2BC5-A1B5-4EC0-B740-9E8BEA1A40C7}" presName="pair" presStyleCnt="0"/>
      <dgm:spPr/>
    </dgm:pt>
    <dgm:pt modelId="{C7065B38-D36F-4318-9B2E-4C4F5E9070CD}" type="pres">
      <dgm:prSet presAssocID="{902D2BC5-A1B5-4EC0-B740-9E8BEA1A40C7}" presName="spaceH" presStyleLbl="node1" presStyleIdx="0" presStyleCnt="0"/>
      <dgm:spPr/>
    </dgm:pt>
    <dgm:pt modelId="{8DF06CAF-722E-4496-BB2F-DEFCF0877CC0}" type="pres">
      <dgm:prSet presAssocID="{902D2BC5-A1B5-4EC0-B740-9E8BEA1A40C7}" presName="desPictures" presStyleLbl="alignImgPlace1" presStyleIdx="1" presStyleCnt="2" custLinFactNeighborY="1737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BBF1545-AFEB-4189-8A2A-DFC408ABDC80}" type="pres">
      <dgm:prSet presAssocID="{902D2BC5-A1B5-4EC0-B740-9E8BEA1A40C7}" presName="desTextWrapper" presStyleCnt="0"/>
      <dgm:spPr/>
    </dgm:pt>
    <dgm:pt modelId="{AE399BC8-AEF4-4B3E-B311-D9CF0276CD68}" type="pres">
      <dgm:prSet presAssocID="{902D2BC5-A1B5-4EC0-B740-9E8BEA1A40C7}" presName="desText" presStyleLbl="revTx" presStyleIdx="1" presStyleCnt="2" custScaleY="152897" custLinFactNeighborY="570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10DA4-6BCF-4CED-81CB-F394499C0C8D}" type="pres">
      <dgm:prSet presAssocID="{AC7224A9-B190-4A92-9985-303CB8B22E26}" presName="maxNode" presStyleCnt="0"/>
      <dgm:spPr/>
    </dgm:pt>
    <dgm:pt modelId="{3FB623D5-A504-4520-894B-EB78CE2CFC04}" type="pres">
      <dgm:prSet presAssocID="{AC7224A9-B190-4A92-9985-303CB8B22E26}" presName="Name33" presStyleCnt="0"/>
      <dgm:spPr/>
    </dgm:pt>
  </dgm:ptLst>
  <dgm:cxnLst>
    <dgm:cxn modelId="{259F2A34-7893-41A0-B6A8-F8475689B7FE}" srcId="{AC7224A9-B190-4A92-9985-303CB8B22E26}" destId="{902D2BC5-A1B5-4EC0-B740-9E8BEA1A40C7}" srcOrd="2" destOrd="0" parTransId="{6D57B1BC-BE7A-4DAA-8A3C-A1B891C4264E}" sibTransId="{A44A9368-6EA1-4B1F-8540-63629EA4CFE6}"/>
    <dgm:cxn modelId="{030003D3-C236-4A75-A1CD-0B9A4FFB1323}" type="presOf" srcId="{5002166A-2960-4105-B4B8-D097171D74D1}" destId="{960AB630-B253-4C7B-B582-E5E92709438B}" srcOrd="0" destOrd="0" presId="urn:microsoft.com/office/officeart/2008/layout/AccentedPicture"/>
    <dgm:cxn modelId="{98657749-6234-4699-A41E-81258F53887F}" srcId="{902D2BC5-A1B5-4EC0-B740-9E8BEA1A40C7}" destId="{EF94B140-66E8-428B-891D-41C710B572E3}" srcOrd="0" destOrd="0" parTransId="{7CB0A789-F583-43D7-B75C-54F2A6AB2F27}" sibTransId="{C511126C-93CE-42F6-994C-C6847595C3B1}"/>
    <dgm:cxn modelId="{C32F3AD9-10E0-4D4A-BE62-7A51615F06D9}" type="presOf" srcId="{AC7224A9-B190-4A92-9985-303CB8B22E26}" destId="{E13C6567-2699-45CE-9D95-3162AC1BC5A4}" srcOrd="0" destOrd="0" presId="urn:microsoft.com/office/officeart/2008/layout/AccentedPicture"/>
    <dgm:cxn modelId="{07DB1133-C21B-4C70-BE87-E83B15DCBD20}" type="presOf" srcId="{B484775A-A2B2-4E37-AFCB-6B60AC339DAF}" destId="{526FF6B9-6405-47C2-8FB4-C15C7E008208}" srcOrd="0" destOrd="0" presId="urn:microsoft.com/office/officeart/2008/layout/AccentedPicture"/>
    <dgm:cxn modelId="{D0272998-1D8D-45EB-9066-C5089726F8BD}" type="presOf" srcId="{8DD3CA41-FD40-4258-9A55-A444FF0363A1}" destId="{526FF6B9-6405-47C2-8FB4-C15C7E008208}" srcOrd="0" destOrd="1" presId="urn:microsoft.com/office/officeart/2008/layout/AccentedPicture"/>
    <dgm:cxn modelId="{0ADD6213-510F-4400-AF4B-69B45E806A3A}" srcId="{AC7224A9-B190-4A92-9985-303CB8B22E26}" destId="{B484775A-A2B2-4E37-AFCB-6B60AC339DAF}" srcOrd="1" destOrd="0" parTransId="{320A4375-CF73-412C-8EC2-6DDD8F21652E}" sibTransId="{61E055E3-ACB7-4349-9204-E28F4D4B332F}"/>
    <dgm:cxn modelId="{B06B938E-D14D-4D4B-8D84-532D5014E147}" type="presOf" srcId="{902D2BC5-A1B5-4EC0-B740-9E8BEA1A40C7}" destId="{AE399BC8-AEF4-4B3E-B311-D9CF0276CD68}" srcOrd="0" destOrd="0" presId="urn:microsoft.com/office/officeart/2008/layout/AccentedPicture"/>
    <dgm:cxn modelId="{7046D37C-3EC5-4452-A2E8-96C4C106CDDE}" srcId="{AC7224A9-B190-4A92-9985-303CB8B22E26}" destId="{5002166A-2960-4105-B4B8-D097171D74D1}" srcOrd="0" destOrd="0" parTransId="{49A15A9D-31EA-4FDF-8423-52646E7E1427}" sibTransId="{CB6D1D79-C9F1-48B2-988A-6188CA16BC1E}"/>
    <dgm:cxn modelId="{97D84124-E53E-4E83-8E86-BBA47F9BA51F}" type="presOf" srcId="{EF94B140-66E8-428B-891D-41C710B572E3}" destId="{AE399BC8-AEF4-4B3E-B311-D9CF0276CD68}" srcOrd="0" destOrd="1" presId="urn:microsoft.com/office/officeart/2008/layout/AccentedPicture"/>
    <dgm:cxn modelId="{38283D90-B973-4601-B557-760FA58C7636}" srcId="{B484775A-A2B2-4E37-AFCB-6B60AC339DAF}" destId="{8DD3CA41-FD40-4258-9A55-A444FF0363A1}" srcOrd="0" destOrd="0" parTransId="{F726C4F7-06D2-4EA1-8CA2-C6544CDB6A37}" sibTransId="{F9CFF7B3-2660-4643-B1DC-B435B36CEA86}"/>
    <dgm:cxn modelId="{EBA64797-8865-4CCD-8823-C1A8963C0548}" type="presOf" srcId="{CB6D1D79-C9F1-48B2-988A-6188CA16BC1E}" destId="{531B099C-F2F3-4552-BFF9-5CB31760E3DB}" srcOrd="0" destOrd="0" presId="urn:microsoft.com/office/officeart/2008/layout/AccentedPicture"/>
    <dgm:cxn modelId="{8896C31D-E990-4550-A05E-1BA897990A92}" type="presParOf" srcId="{E13C6567-2699-45CE-9D95-3162AC1BC5A4}" destId="{531B099C-F2F3-4552-BFF9-5CB31760E3DB}" srcOrd="0" destOrd="0" presId="urn:microsoft.com/office/officeart/2008/layout/AccentedPicture"/>
    <dgm:cxn modelId="{1A5A806A-8398-4BA2-BE42-5E27E2776CB7}" type="presParOf" srcId="{E13C6567-2699-45CE-9D95-3162AC1BC5A4}" destId="{960AB630-B253-4C7B-B582-E5E92709438B}" srcOrd="1" destOrd="0" presId="urn:microsoft.com/office/officeart/2008/layout/AccentedPicture"/>
    <dgm:cxn modelId="{7D308FE8-3002-497F-8D2B-955D8A50C065}" type="presParOf" srcId="{E13C6567-2699-45CE-9D95-3162AC1BC5A4}" destId="{C0E0F4BA-F910-4E5A-BE29-FA5B37D0FD8B}" srcOrd="2" destOrd="0" presId="urn:microsoft.com/office/officeart/2008/layout/AccentedPicture"/>
    <dgm:cxn modelId="{9B8900EA-4CAD-45D6-BDDD-B6275F80B28B}" type="presParOf" srcId="{C0E0F4BA-F910-4E5A-BE29-FA5B37D0FD8B}" destId="{FBD7EE91-79FA-48C6-986B-CED6B6278421}" srcOrd="0" destOrd="0" presId="urn:microsoft.com/office/officeart/2008/layout/AccentedPicture"/>
    <dgm:cxn modelId="{BA9A2C84-D8C3-4436-B315-8AE92E200234}" type="presParOf" srcId="{FBD7EE91-79FA-48C6-986B-CED6B6278421}" destId="{6EFEC0B6-E5AC-43FF-8323-ED953708CE9C}" srcOrd="0" destOrd="0" presId="urn:microsoft.com/office/officeart/2008/layout/AccentedPicture"/>
    <dgm:cxn modelId="{721BA03D-3B90-4F6E-A6AB-9FF9B369FA70}" type="presParOf" srcId="{FBD7EE91-79FA-48C6-986B-CED6B6278421}" destId="{7DAAF0A7-E5C6-4ADA-A406-115A310A3BB1}" srcOrd="1" destOrd="0" presId="urn:microsoft.com/office/officeart/2008/layout/AccentedPicture"/>
    <dgm:cxn modelId="{C4F54EB2-31EB-4802-8405-8187D79713BE}" type="presParOf" srcId="{FBD7EE91-79FA-48C6-986B-CED6B6278421}" destId="{3E95D70D-80C6-4CE8-B15A-F9D06095E27C}" srcOrd="2" destOrd="0" presId="urn:microsoft.com/office/officeart/2008/layout/AccentedPicture"/>
    <dgm:cxn modelId="{9463DE00-FEDF-475C-A843-1DEBC91A02C6}" type="presParOf" srcId="{3E95D70D-80C6-4CE8-B15A-F9D06095E27C}" destId="{526FF6B9-6405-47C2-8FB4-C15C7E008208}" srcOrd="0" destOrd="0" presId="urn:microsoft.com/office/officeart/2008/layout/AccentedPicture"/>
    <dgm:cxn modelId="{2CDE9C7A-91EE-426C-A39A-B6995F527E15}" type="presParOf" srcId="{C0E0F4BA-F910-4E5A-BE29-FA5B37D0FD8B}" destId="{62DCD78C-D93B-426B-AC2C-304C9A602798}" srcOrd="1" destOrd="0" presId="urn:microsoft.com/office/officeart/2008/layout/AccentedPicture"/>
    <dgm:cxn modelId="{95A39DB4-9C77-4D99-B600-78D8E9B3CD9C}" type="presParOf" srcId="{C0E0F4BA-F910-4E5A-BE29-FA5B37D0FD8B}" destId="{F8A55B9F-D313-4168-ADF4-A48A8EA873A3}" srcOrd="2" destOrd="0" presId="urn:microsoft.com/office/officeart/2008/layout/AccentedPicture"/>
    <dgm:cxn modelId="{BFC52F9F-D3E3-4331-BA73-47B3A883589E}" type="presParOf" srcId="{F8A55B9F-D313-4168-ADF4-A48A8EA873A3}" destId="{C7065B38-D36F-4318-9B2E-4C4F5E9070CD}" srcOrd="0" destOrd="0" presId="urn:microsoft.com/office/officeart/2008/layout/AccentedPicture"/>
    <dgm:cxn modelId="{DA587AF7-4E68-4696-8A91-527600AA0D8C}" type="presParOf" srcId="{F8A55B9F-D313-4168-ADF4-A48A8EA873A3}" destId="{8DF06CAF-722E-4496-BB2F-DEFCF0877CC0}" srcOrd="1" destOrd="0" presId="urn:microsoft.com/office/officeart/2008/layout/AccentedPicture"/>
    <dgm:cxn modelId="{30E2CC1B-4086-49A7-A4F0-E47EA89E1C28}" type="presParOf" srcId="{F8A55B9F-D313-4168-ADF4-A48A8EA873A3}" destId="{CBBF1545-AFEB-4189-8A2A-DFC408ABDC80}" srcOrd="2" destOrd="0" presId="urn:microsoft.com/office/officeart/2008/layout/AccentedPicture"/>
    <dgm:cxn modelId="{649E217B-9772-45C3-88E1-E282B8A788AA}" type="presParOf" srcId="{CBBF1545-AFEB-4189-8A2A-DFC408ABDC80}" destId="{AE399BC8-AEF4-4B3E-B311-D9CF0276CD68}" srcOrd="0" destOrd="0" presId="urn:microsoft.com/office/officeart/2008/layout/AccentedPicture"/>
    <dgm:cxn modelId="{02C57BC5-4DAA-44A2-8AC3-B597940DF12D}" type="presParOf" srcId="{E13C6567-2699-45CE-9D95-3162AC1BC5A4}" destId="{DB710DA4-6BCF-4CED-81CB-F394499C0C8D}" srcOrd="3" destOrd="0" presId="urn:microsoft.com/office/officeart/2008/layout/AccentedPicture"/>
    <dgm:cxn modelId="{DE41FC7E-1C0F-4AD7-83C7-1B02F5A26B68}" type="presParOf" srcId="{DB710DA4-6BCF-4CED-81CB-F394499C0C8D}" destId="{3FB623D5-A504-4520-894B-EB78CE2CFC0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60C933-2B5F-44C9-A73D-2554B8025B2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EC31E2-1DA2-47F9-81E2-8B2742676344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PYME</a:t>
          </a:r>
          <a:endParaRPr lang="es-ES" dirty="0"/>
        </a:p>
      </dgm:t>
    </dgm:pt>
    <dgm:pt modelId="{FAE0ECCA-426B-4214-AFD5-EFA0EB24E952}" type="parTrans" cxnId="{66C52F32-97A5-455F-A356-8FCF2B294F11}">
      <dgm:prSet/>
      <dgm:spPr/>
      <dgm:t>
        <a:bodyPr/>
        <a:lstStyle/>
        <a:p>
          <a:endParaRPr lang="es-ES"/>
        </a:p>
      </dgm:t>
    </dgm:pt>
    <dgm:pt modelId="{151CA2EA-858B-4CAD-B939-4340EAE9545E}" type="sibTrans" cxnId="{66C52F32-97A5-455F-A356-8FCF2B294F11}">
      <dgm:prSet/>
      <dgm:spPr/>
      <dgm:t>
        <a:bodyPr/>
        <a:lstStyle/>
        <a:p>
          <a:endParaRPr lang="es-ES"/>
        </a:p>
      </dgm:t>
    </dgm:pt>
    <dgm:pt modelId="{A7D0C299-CC81-422C-8AC9-F8B71B6C32C8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71C015CF-94E3-4E03-AB85-9C256A3F1A60}" type="parTrans" cxnId="{F458727C-946F-44FE-AB87-CDE8D5A1A4BC}">
      <dgm:prSet/>
      <dgm:spPr/>
      <dgm:t>
        <a:bodyPr/>
        <a:lstStyle/>
        <a:p>
          <a:endParaRPr lang="es-ES"/>
        </a:p>
      </dgm:t>
    </dgm:pt>
    <dgm:pt modelId="{C7CBC22B-AB5F-4186-84F7-98E29F7D637C}" type="sibTrans" cxnId="{F458727C-946F-44FE-AB87-CDE8D5A1A4BC}">
      <dgm:prSet/>
      <dgm:spPr/>
      <dgm:t>
        <a:bodyPr/>
        <a:lstStyle/>
        <a:p>
          <a:endParaRPr lang="es-ES"/>
        </a:p>
      </dgm:t>
    </dgm:pt>
    <dgm:pt modelId="{AB040EFA-6648-48FA-A116-E4AAB0537350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096ACCDF-C038-4A4A-970E-C75E17F59C1D}" type="parTrans" cxnId="{7FB1D391-827A-443C-B082-8928AA247432}">
      <dgm:prSet/>
      <dgm:spPr/>
      <dgm:t>
        <a:bodyPr/>
        <a:lstStyle/>
        <a:p>
          <a:endParaRPr lang="es-ES"/>
        </a:p>
      </dgm:t>
    </dgm:pt>
    <dgm:pt modelId="{F386291D-C70B-4F1B-8F28-0F6CA60D0D4B}" type="sibTrans" cxnId="{7FB1D391-827A-443C-B082-8928AA247432}">
      <dgm:prSet/>
      <dgm:spPr/>
      <dgm:t>
        <a:bodyPr/>
        <a:lstStyle/>
        <a:p>
          <a:endParaRPr lang="es-ES"/>
        </a:p>
      </dgm:t>
    </dgm:pt>
    <dgm:pt modelId="{72AD38D8-29D1-49F3-B08E-A6C18E5E8289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A43D4CB-6CD5-47FC-B901-EE382220D70C}" type="parTrans" cxnId="{DA1657CB-22F6-449D-B583-347A26D34411}">
      <dgm:prSet/>
      <dgm:spPr/>
      <dgm:t>
        <a:bodyPr/>
        <a:lstStyle/>
        <a:p>
          <a:endParaRPr lang="es-ES"/>
        </a:p>
      </dgm:t>
    </dgm:pt>
    <dgm:pt modelId="{BD443123-B6D2-42D0-AB73-85FE231AC0D9}" type="sibTrans" cxnId="{DA1657CB-22F6-449D-B583-347A26D34411}">
      <dgm:prSet/>
      <dgm:spPr/>
      <dgm:t>
        <a:bodyPr/>
        <a:lstStyle/>
        <a:p>
          <a:endParaRPr lang="es-ES"/>
        </a:p>
      </dgm:t>
    </dgm:pt>
    <dgm:pt modelId="{E427AC7F-2839-43F4-855E-83DC57C33657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313BC52C-F614-4C87-BAC2-90D7CF865421}" type="parTrans" cxnId="{500F7189-773E-4957-B209-BA0C7950F3D7}">
      <dgm:prSet/>
      <dgm:spPr/>
      <dgm:t>
        <a:bodyPr/>
        <a:lstStyle/>
        <a:p>
          <a:endParaRPr lang="es-ES"/>
        </a:p>
      </dgm:t>
    </dgm:pt>
    <dgm:pt modelId="{4C020035-BFA2-4D56-8FCF-F02BE5C006EF}" type="sibTrans" cxnId="{500F7189-773E-4957-B209-BA0C7950F3D7}">
      <dgm:prSet/>
      <dgm:spPr/>
      <dgm:t>
        <a:bodyPr/>
        <a:lstStyle/>
        <a:p>
          <a:endParaRPr lang="es-ES"/>
        </a:p>
      </dgm:t>
    </dgm:pt>
    <dgm:pt modelId="{F43FE3C2-67C4-4B8F-BE5E-038965081F63}" type="pres">
      <dgm:prSet presAssocID="{0560C933-2B5F-44C9-A73D-2554B8025B2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13C46A-13CA-4AA7-B756-05511335CD0A}" type="pres">
      <dgm:prSet presAssocID="{0560C933-2B5F-44C9-A73D-2554B8025B2C}" presName="radial" presStyleCnt="0">
        <dgm:presLayoutVars>
          <dgm:animLvl val="ctr"/>
        </dgm:presLayoutVars>
      </dgm:prSet>
      <dgm:spPr/>
    </dgm:pt>
    <dgm:pt modelId="{94FD017C-DD4E-4C04-8EFF-4C5182761E98}" type="pres">
      <dgm:prSet presAssocID="{0FEC31E2-1DA2-47F9-81E2-8B2742676344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ABB20141-E70D-495D-ADDE-7772C0B92408}" type="pres">
      <dgm:prSet presAssocID="{A7D0C299-CC81-422C-8AC9-F8B71B6C32C8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236FF8-F4D6-450B-9F82-C8E956A09330}" type="pres">
      <dgm:prSet presAssocID="{AB040EFA-6648-48FA-A116-E4AAB0537350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52AE1C-6C0F-4E60-B115-A98DB524726D}" type="pres">
      <dgm:prSet presAssocID="{72AD38D8-29D1-49F3-B08E-A6C18E5E828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DFCA10-C06A-4D88-83B3-C66C3C925C78}" type="pres">
      <dgm:prSet presAssocID="{E427AC7F-2839-43F4-855E-83DC57C33657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05ACF1-2617-4C59-B290-891B46EF45EF}" type="presOf" srcId="{A7D0C299-CC81-422C-8AC9-F8B71B6C32C8}" destId="{ABB20141-E70D-495D-ADDE-7772C0B92408}" srcOrd="0" destOrd="0" presId="urn:microsoft.com/office/officeart/2005/8/layout/radial3"/>
    <dgm:cxn modelId="{DEAA9BA5-769B-4A9C-BF3F-F82E51FEE7FC}" type="presOf" srcId="{0FEC31E2-1DA2-47F9-81E2-8B2742676344}" destId="{94FD017C-DD4E-4C04-8EFF-4C5182761E98}" srcOrd="0" destOrd="0" presId="urn:microsoft.com/office/officeart/2005/8/layout/radial3"/>
    <dgm:cxn modelId="{DA1657CB-22F6-449D-B583-347A26D34411}" srcId="{0FEC31E2-1DA2-47F9-81E2-8B2742676344}" destId="{72AD38D8-29D1-49F3-B08E-A6C18E5E8289}" srcOrd="2" destOrd="0" parTransId="{2A43D4CB-6CD5-47FC-B901-EE382220D70C}" sibTransId="{BD443123-B6D2-42D0-AB73-85FE231AC0D9}"/>
    <dgm:cxn modelId="{66C52F32-97A5-455F-A356-8FCF2B294F11}" srcId="{0560C933-2B5F-44C9-A73D-2554B8025B2C}" destId="{0FEC31E2-1DA2-47F9-81E2-8B2742676344}" srcOrd="0" destOrd="0" parTransId="{FAE0ECCA-426B-4214-AFD5-EFA0EB24E952}" sibTransId="{151CA2EA-858B-4CAD-B939-4340EAE9545E}"/>
    <dgm:cxn modelId="{F458727C-946F-44FE-AB87-CDE8D5A1A4BC}" srcId="{0FEC31E2-1DA2-47F9-81E2-8B2742676344}" destId="{A7D0C299-CC81-422C-8AC9-F8B71B6C32C8}" srcOrd="0" destOrd="0" parTransId="{71C015CF-94E3-4E03-AB85-9C256A3F1A60}" sibTransId="{C7CBC22B-AB5F-4186-84F7-98E29F7D637C}"/>
    <dgm:cxn modelId="{7FB1D391-827A-443C-B082-8928AA247432}" srcId="{0FEC31E2-1DA2-47F9-81E2-8B2742676344}" destId="{AB040EFA-6648-48FA-A116-E4AAB0537350}" srcOrd="1" destOrd="0" parTransId="{096ACCDF-C038-4A4A-970E-C75E17F59C1D}" sibTransId="{F386291D-C70B-4F1B-8F28-0F6CA60D0D4B}"/>
    <dgm:cxn modelId="{500F7189-773E-4957-B209-BA0C7950F3D7}" srcId="{0FEC31E2-1DA2-47F9-81E2-8B2742676344}" destId="{E427AC7F-2839-43F4-855E-83DC57C33657}" srcOrd="3" destOrd="0" parTransId="{313BC52C-F614-4C87-BAC2-90D7CF865421}" sibTransId="{4C020035-BFA2-4D56-8FCF-F02BE5C006EF}"/>
    <dgm:cxn modelId="{4F6D3641-C4A6-451A-849E-6B6A7CF1DF56}" type="presOf" srcId="{AB040EFA-6648-48FA-A116-E4AAB0537350}" destId="{F2236FF8-F4D6-450B-9F82-C8E956A09330}" srcOrd="0" destOrd="0" presId="urn:microsoft.com/office/officeart/2005/8/layout/radial3"/>
    <dgm:cxn modelId="{0B6E6053-B215-4CE7-8F48-A777E263412D}" type="presOf" srcId="{72AD38D8-29D1-49F3-B08E-A6C18E5E8289}" destId="{9452AE1C-6C0F-4E60-B115-A98DB524726D}" srcOrd="0" destOrd="0" presId="urn:microsoft.com/office/officeart/2005/8/layout/radial3"/>
    <dgm:cxn modelId="{FEE5F359-A883-4E03-BA88-8A2EF7BF05B1}" type="presOf" srcId="{0560C933-2B5F-44C9-A73D-2554B8025B2C}" destId="{F43FE3C2-67C4-4B8F-BE5E-038965081F63}" srcOrd="0" destOrd="0" presId="urn:microsoft.com/office/officeart/2005/8/layout/radial3"/>
    <dgm:cxn modelId="{E558A503-1065-469D-9CAB-B2D43CCA0C47}" type="presOf" srcId="{E427AC7F-2839-43F4-855E-83DC57C33657}" destId="{A3DFCA10-C06A-4D88-83B3-C66C3C925C78}" srcOrd="0" destOrd="0" presId="urn:microsoft.com/office/officeart/2005/8/layout/radial3"/>
    <dgm:cxn modelId="{EF1B19D0-2640-4984-BE4B-F76506A0C800}" type="presParOf" srcId="{F43FE3C2-67C4-4B8F-BE5E-038965081F63}" destId="{E513C46A-13CA-4AA7-B756-05511335CD0A}" srcOrd="0" destOrd="0" presId="urn:microsoft.com/office/officeart/2005/8/layout/radial3"/>
    <dgm:cxn modelId="{6CA85F03-219A-4B36-8F69-418D51CEF826}" type="presParOf" srcId="{E513C46A-13CA-4AA7-B756-05511335CD0A}" destId="{94FD017C-DD4E-4C04-8EFF-4C5182761E98}" srcOrd="0" destOrd="0" presId="urn:microsoft.com/office/officeart/2005/8/layout/radial3"/>
    <dgm:cxn modelId="{204C50D8-6556-43AD-92D3-EE80784A7920}" type="presParOf" srcId="{E513C46A-13CA-4AA7-B756-05511335CD0A}" destId="{ABB20141-E70D-495D-ADDE-7772C0B92408}" srcOrd="1" destOrd="0" presId="urn:microsoft.com/office/officeart/2005/8/layout/radial3"/>
    <dgm:cxn modelId="{46561FF3-F527-4BEF-AE48-86307B78FD3C}" type="presParOf" srcId="{E513C46A-13CA-4AA7-B756-05511335CD0A}" destId="{F2236FF8-F4D6-450B-9F82-C8E956A09330}" srcOrd="2" destOrd="0" presId="urn:microsoft.com/office/officeart/2005/8/layout/radial3"/>
    <dgm:cxn modelId="{86728845-4A64-4391-A293-46E580422287}" type="presParOf" srcId="{E513C46A-13CA-4AA7-B756-05511335CD0A}" destId="{9452AE1C-6C0F-4E60-B115-A98DB524726D}" srcOrd="3" destOrd="0" presId="urn:microsoft.com/office/officeart/2005/8/layout/radial3"/>
    <dgm:cxn modelId="{D546367D-82DB-4D69-87C5-6E5CC9A68E50}" type="presParOf" srcId="{E513C46A-13CA-4AA7-B756-05511335CD0A}" destId="{A3DFCA10-C06A-4D88-83B3-C66C3C925C7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60C933-2B5F-44C9-A73D-2554B8025B2C}" type="doc">
      <dgm:prSet loTypeId="urn:microsoft.com/office/officeart/2005/8/layout/radial3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E6D9F1DA-8C06-4B00-8180-ED46510AAA8F}">
      <dgm:prSet phldrT="[Texto]"/>
      <dgm:spPr/>
      <dgm:t>
        <a:bodyPr/>
        <a:lstStyle/>
        <a:p>
          <a:r>
            <a:rPr lang="es-ES" dirty="0" smtClean="0"/>
            <a:t>Grandes Empresas</a:t>
          </a:r>
          <a:endParaRPr lang="es-ES" dirty="0"/>
        </a:p>
      </dgm:t>
    </dgm:pt>
    <dgm:pt modelId="{DAF5A830-A121-46F7-A86B-CB2178036D8F}" type="parTrans" cxnId="{29E52779-D21E-4EE5-B629-74EF931B4FA8}">
      <dgm:prSet/>
      <dgm:spPr/>
      <dgm:t>
        <a:bodyPr/>
        <a:lstStyle/>
        <a:p>
          <a:endParaRPr lang="es-ES"/>
        </a:p>
      </dgm:t>
    </dgm:pt>
    <dgm:pt modelId="{D42933BE-7437-47A2-A70A-B3D8E1D67231}" type="sibTrans" cxnId="{29E52779-D21E-4EE5-B629-74EF931B4FA8}">
      <dgm:prSet/>
      <dgm:spPr/>
      <dgm:t>
        <a:bodyPr/>
        <a:lstStyle/>
        <a:p>
          <a:endParaRPr lang="es-ES"/>
        </a:p>
      </dgm:t>
    </dgm:pt>
    <dgm:pt modelId="{1206926F-5E16-4E10-8A70-1367C899C068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A67BAE17-DB7A-484C-8B16-ECA4CE125238}" type="parTrans" cxnId="{3E3A765F-08E1-412C-AF1D-519AEA5CC97B}">
      <dgm:prSet/>
      <dgm:spPr/>
      <dgm:t>
        <a:bodyPr/>
        <a:lstStyle/>
        <a:p>
          <a:endParaRPr lang="es-ES"/>
        </a:p>
      </dgm:t>
    </dgm:pt>
    <dgm:pt modelId="{0168DA87-EC6D-44B3-97CB-3D80D53A9CBD}" type="sibTrans" cxnId="{3E3A765F-08E1-412C-AF1D-519AEA5CC97B}">
      <dgm:prSet/>
      <dgm:spPr/>
      <dgm:t>
        <a:bodyPr/>
        <a:lstStyle/>
        <a:p>
          <a:endParaRPr lang="es-ES"/>
        </a:p>
      </dgm:t>
    </dgm:pt>
    <dgm:pt modelId="{AFF0D8E0-91E0-47DD-B4C7-8A0F9F738FA6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9CB5CA4-0C4B-4DD1-9E12-59EE375843CB}" type="parTrans" cxnId="{C5823DFB-E930-472F-B6C7-AFA84D0A305A}">
      <dgm:prSet/>
      <dgm:spPr/>
      <dgm:t>
        <a:bodyPr/>
        <a:lstStyle/>
        <a:p>
          <a:endParaRPr lang="es-ES"/>
        </a:p>
      </dgm:t>
    </dgm:pt>
    <dgm:pt modelId="{46C46EAA-FD07-4327-952B-EB587B6FBBCB}" type="sibTrans" cxnId="{C5823DFB-E930-472F-B6C7-AFA84D0A305A}">
      <dgm:prSet/>
      <dgm:spPr/>
      <dgm:t>
        <a:bodyPr/>
        <a:lstStyle/>
        <a:p>
          <a:endParaRPr lang="es-ES"/>
        </a:p>
      </dgm:t>
    </dgm:pt>
    <dgm:pt modelId="{16A50065-3139-4442-96A9-597F1B604900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DBED746F-59CD-486E-93C8-AD4B08F314FA}" type="parTrans" cxnId="{7F53A183-D40F-46CC-99FE-DE13D15AF5CE}">
      <dgm:prSet/>
      <dgm:spPr/>
      <dgm:t>
        <a:bodyPr/>
        <a:lstStyle/>
        <a:p>
          <a:endParaRPr lang="es-ES"/>
        </a:p>
      </dgm:t>
    </dgm:pt>
    <dgm:pt modelId="{DFE3CD90-0052-4923-AFE3-DC66200655CA}" type="sibTrans" cxnId="{7F53A183-D40F-46CC-99FE-DE13D15AF5CE}">
      <dgm:prSet/>
      <dgm:spPr/>
      <dgm:t>
        <a:bodyPr/>
        <a:lstStyle/>
        <a:p>
          <a:endParaRPr lang="es-ES"/>
        </a:p>
      </dgm:t>
    </dgm:pt>
    <dgm:pt modelId="{51C25EC8-3F53-4463-AE60-31AFC0395964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3B445F7F-4AD9-45C7-9C26-87F3D10C0C18}" type="parTrans" cxnId="{6082EFCA-6A0E-44AD-9CD6-512A5EC2F2B6}">
      <dgm:prSet/>
      <dgm:spPr/>
      <dgm:t>
        <a:bodyPr/>
        <a:lstStyle/>
        <a:p>
          <a:endParaRPr lang="es-ES"/>
        </a:p>
      </dgm:t>
    </dgm:pt>
    <dgm:pt modelId="{4C94778F-28D0-40B6-9C66-FE79901338F1}" type="sibTrans" cxnId="{6082EFCA-6A0E-44AD-9CD6-512A5EC2F2B6}">
      <dgm:prSet/>
      <dgm:spPr/>
      <dgm:t>
        <a:bodyPr/>
        <a:lstStyle/>
        <a:p>
          <a:endParaRPr lang="es-ES"/>
        </a:p>
      </dgm:t>
    </dgm:pt>
    <dgm:pt modelId="{9D273CDF-1E2E-4F53-B74D-C7176397E1F7}" type="pres">
      <dgm:prSet presAssocID="{0560C933-2B5F-44C9-A73D-2554B8025B2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C7A59D-14FF-4B30-B7E5-44A55682232E}" type="pres">
      <dgm:prSet presAssocID="{0560C933-2B5F-44C9-A73D-2554B8025B2C}" presName="radial" presStyleCnt="0">
        <dgm:presLayoutVars>
          <dgm:animLvl val="ctr"/>
        </dgm:presLayoutVars>
      </dgm:prSet>
      <dgm:spPr/>
    </dgm:pt>
    <dgm:pt modelId="{144E10A7-A40B-4463-8C4F-E8EF22023472}" type="pres">
      <dgm:prSet presAssocID="{E6D9F1DA-8C06-4B00-8180-ED46510AAA8F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C41B4BCF-0871-4308-B56E-8299E24C167A}" type="pres">
      <dgm:prSet presAssocID="{1206926F-5E16-4E10-8A70-1367C899C068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C9FF6-5B7B-4214-8805-2739FACF18B7}" type="pres">
      <dgm:prSet presAssocID="{AFF0D8E0-91E0-47DD-B4C7-8A0F9F738FA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F627C1-8DF5-4B55-A3DA-A0388069752D}" type="pres">
      <dgm:prSet presAssocID="{16A50065-3139-4442-96A9-597F1B60490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CBB43B-5DAB-48CF-89C5-B3CE0BA600CD}" type="pres">
      <dgm:prSet presAssocID="{51C25EC8-3F53-4463-AE60-31AFC039596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82EFCA-6A0E-44AD-9CD6-512A5EC2F2B6}" srcId="{E6D9F1DA-8C06-4B00-8180-ED46510AAA8F}" destId="{51C25EC8-3F53-4463-AE60-31AFC0395964}" srcOrd="3" destOrd="0" parTransId="{3B445F7F-4AD9-45C7-9C26-87F3D10C0C18}" sibTransId="{4C94778F-28D0-40B6-9C66-FE79901338F1}"/>
    <dgm:cxn modelId="{C5823DFB-E930-472F-B6C7-AFA84D0A305A}" srcId="{E6D9F1DA-8C06-4B00-8180-ED46510AAA8F}" destId="{AFF0D8E0-91E0-47DD-B4C7-8A0F9F738FA6}" srcOrd="1" destOrd="0" parTransId="{29CB5CA4-0C4B-4DD1-9E12-59EE375843CB}" sibTransId="{46C46EAA-FD07-4327-952B-EB587B6FBBCB}"/>
    <dgm:cxn modelId="{5FD23F46-59A5-4871-9BF4-F08371104D83}" type="presOf" srcId="{16A50065-3139-4442-96A9-597F1B604900}" destId="{EBF627C1-8DF5-4B55-A3DA-A0388069752D}" srcOrd="0" destOrd="0" presId="urn:microsoft.com/office/officeart/2005/8/layout/radial3"/>
    <dgm:cxn modelId="{29E52779-D21E-4EE5-B629-74EF931B4FA8}" srcId="{0560C933-2B5F-44C9-A73D-2554B8025B2C}" destId="{E6D9F1DA-8C06-4B00-8180-ED46510AAA8F}" srcOrd="0" destOrd="0" parTransId="{DAF5A830-A121-46F7-A86B-CB2178036D8F}" sibTransId="{D42933BE-7437-47A2-A70A-B3D8E1D67231}"/>
    <dgm:cxn modelId="{8CE42E21-333E-48A0-8DC0-1E1FEAFA14ED}" type="presOf" srcId="{0560C933-2B5F-44C9-A73D-2554B8025B2C}" destId="{9D273CDF-1E2E-4F53-B74D-C7176397E1F7}" srcOrd="0" destOrd="0" presId="urn:microsoft.com/office/officeart/2005/8/layout/radial3"/>
    <dgm:cxn modelId="{52B49BFA-AB2A-4ADC-A9B3-2F194F601010}" type="presOf" srcId="{51C25EC8-3F53-4463-AE60-31AFC0395964}" destId="{41CBB43B-5DAB-48CF-89C5-B3CE0BA600CD}" srcOrd="0" destOrd="0" presId="urn:microsoft.com/office/officeart/2005/8/layout/radial3"/>
    <dgm:cxn modelId="{3E3A765F-08E1-412C-AF1D-519AEA5CC97B}" srcId="{E6D9F1DA-8C06-4B00-8180-ED46510AAA8F}" destId="{1206926F-5E16-4E10-8A70-1367C899C068}" srcOrd="0" destOrd="0" parTransId="{A67BAE17-DB7A-484C-8B16-ECA4CE125238}" sibTransId="{0168DA87-EC6D-44B3-97CB-3D80D53A9CBD}"/>
    <dgm:cxn modelId="{6FC9C968-C47B-44E5-A302-DC49FECDBFCE}" type="presOf" srcId="{E6D9F1DA-8C06-4B00-8180-ED46510AAA8F}" destId="{144E10A7-A40B-4463-8C4F-E8EF22023472}" srcOrd="0" destOrd="0" presId="urn:microsoft.com/office/officeart/2005/8/layout/radial3"/>
    <dgm:cxn modelId="{547120AC-6D3B-48E8-BC8A-79058979B9C1}" type="presOf" srcId="{1206926F-5E16-4E10-8A70-1367C899C068}" destId="{C41B4BCF-0871-4308-B56E-8299E24C167A}" srcOrd="0" destOrd="0" presId="urn:microsoft.com/office/officeart/2005/8/layout/radial3"/>
    <dgm:cxn modelId="{1D7AE0B7-C9E9-4378-9938-9E075AD34234}" type="presOf" srcId="{AFF0D8E0-91E0-47DD-B4C7-8A0F9F738FA6}" destId="{0F9C9FF6-5B7B-4214-8805-2739FACF18B7}" srcOrd="0" destOrd="0" presId="urn:microsoft.com/office/officeart/2005/8/layout/radial3"/>
    <dgm:cxn modelId="{7F53A183-D40F-46CC-99FE-DE13D15AF5CE}" srcId="{E6D9F1DA-8C06-4B00-8180-ED46510AAA8F}" destId="{16A50065-3139-4442-96A9-597F1B604900}" srcOrd="2" destOrd="0" parTransId="{DBED746F-59CD-486E-93C8-AD4B08F314FA}" sibTransId="{DFE3CD90-0052-4923-AFE3-DC66200655CA}"/>
    <dgm:cxn modelId="{086D23AE-2204-4503-AF77-A596E59B5D2A}" type="presParOf" srcId="{9D273CDF-1E2E-4F53-B74D-C7176397E1F7}" destId="{3DC7A59D-14FF-4B30-B7E5-44A55682232E}" srcOrd="0" destOrd="0" presId="urn:microsoft.com/office/officeart/2005/8/layout/radial3"/>
    <dgm:cxn modelId="{90787FC4-E183-48F3-92EE-79B26CA847DB}" type="presParOf" srcId="{3DC7A59D-14FF-4B30-B7E5-44A55682232E}" destId="{144E10A7-A40B-4463-8C4F-E8EF22023472}" srcOrd="0" destOrd="0" presId="urn:microsoft.com/office/officeart/2005/8/layout/radial3"/>
    <dgm:cxn modelId="{475CD186-84B1-465A-A55D-FE7141A59710}" type="presParOf" srcId="{3DC7A59D-14FF-4B30-B7E5-44A55682232E}" destId="{C41B4BCF-0871-4308-B56E-8299E24C167A}" srcOrd="1" destOrd="0" presId="urn:microsoft.com/office/officeart/2005/8/layout/radial3"/>
    <dgm:cxn modelId="{40F1C7F4-C569-4683-8764-9D41DB27D6BE}" type="presParOf" srcId="{3DC7A59D-14FF-4B30-B7E5-44A55682232E}" destId="{0F9C9FF6-5B7B-4214-8805-2739FACF18B7}" srcOrd="2" destOrd="0" presId="urn:microsoft.com/office/officeart/2005/8/layout/radial3"/>
    <dgm:cxn modelId="{4CCF6E08-2EA7-45D3-8D33-591883F09094}" type="presParOf" srcId="{3DC7A59D-14FF-4B30-B7E5-44A55682232E}" destId="{EBF627C1-8DF5-4B55-A3DA-A0388069752D}" srcOrd="3" destOrd="0" presId="urn:microsoft.com/office/officeart/2005/8/layout/radial3"/>
    <dgm:cxn modelId="{6235603C-45B6-4475-821C-AF043CE06016}" type="presParOf" srcId="{3DC7A59D-14FF-4B30-B7E5-44A55682232E}" destId="{41CBB43B-5DAB-48CF-89C5-B3CE0BA600C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E9752F-8E95-42DB-9AD2-D8EF75BFBC00}" type="doc">
      <dgm:prSet loTypeId="urn:microsoft.com/office/officeart/2005/8/layout/cycle7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C090845-06C0-4BE9-A9F3-0C754381E106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Metodología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6986BD-2A29-4342-A260-DBC32E9341AA}" type="parTrans" cxnId="{2A2D597F-5E5A-4C36-BC5B-7EFB9EDEAB79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977177-5ECF-4DE4-87A9-66E74385D60A}" type="sibTrans" cxnId="{2A2D597F-5E5A-4C36-BC5B-7EFB9EDEAB7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B46E9E-5AF6-44A9-9882-FF35643C7EDB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Estudio piloto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8F92D7-50D3-4C0C-87B5-0A236A74182D}" type="parTrans" cxnId="{4F35B985-0D08-4616-9087-899B8C882002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F1A137-641A-4F7E-84E8-2F58627634E8}" type="sibTrans" cxnId="{4F35B985-0D08-4616-9087-899B8C882002}">
      <dgm:prSet custT="1"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F82D75-31BD-4B78-9721-EEF4C7E9A530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Difusión de resultados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B6C806-EE2D-4F18-9356-18A1D5F37BA3}" type="parTrans" cxnId="{C6404FEF-7A34-4641-885D-2BCE5D644795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D73DC6-5193-4F6D-AB97-B21A967C515F}" type="sibTrans" cxnId="{C6404FEF-7A34-4641-885D-2BCE5D644795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43DA45-40DC-413F-9087-6812F9F52942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comparable 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DB6EBC-5AE7-4029-A8F2-EF43CF561B7F}" type="sibTrans" cxnId="{3869A1BA-75AA-4D9F-9C7C-0B010D0EED09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E3F261-98DC-4CBA-B4BC-C773CE502499}" type="parTrans" cxnId="{3869A1BA-75AA-4D9F-9C7C-0B010D0EED09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5230C-C603-4723-ACE4-8658917BD21D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Generara políticas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6434A1-99DF-4DEA-98BF-DC2A43605A72}" type="sibTrans" cxnId="{520A3CEE-F4E4-43E1-8BDB-0B5EC5E6133F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45E069-5F90-4CE2-8C17-2D9107EFB7D8}" type="parTrans" cxnId="{520A3CEE-F4E4-43E1-8BDB-0B5EC5E6133F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B197CE-501B-4B07-8257-658819FEAFB8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Manual de Oslo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5C9CA4-BFA4-41E1-8B0A-2917BB54D60A}" type="parTrans" cxnId="{9389C61C-D10F-476D-9EFE-B0310017CB38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95871C-0E63-40E7-B8C0-EB58CE0FCB24}" type="sibTrans" cxnId="{9389C61C-D10F-476D-9EFE-B0310017CB38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980A62-940F-4C69-847A-40222A576FC9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Adaptación del instrumento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6DC8BA-0E59-48DE-A179-02D6F1BD8802}" type="parTrans" cxnId="{35746330-80D9-493E-A791-E8EE47562A75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95BE98-C063-4309-BF82-266F4B46D5BB}" type="sibTrans" cxnId="{35746330-80D9-493E-A791-E8EE47562A75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8C69EC-D288-4D04-B7DE-1A91A8D9C438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  <a:cs typeface="Calibri" panose="020F0502020204030204" pitchFamily="34" charset="0"/>
            </a:rPr>
            <a:t>Actividad económica y tamaño de la empresa 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D9EC08-C5D1-49F7-8D95-EE5A9CAA3434}" type="parTrans" cxnId="{F818E456-0A14-4968-8E6B-B2FD4DB20918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528494-B96D-49AC-A058-5D056A11A4E7}" type="sibTrans" cxnId="{F818E456-0A14-4968-8E6B-B2FD4DB20918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D19C49-98A2-4F68-B03C-A2E25268AB7B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Aplicación cada dos años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3B0767-AA89-4BDE-9E18-6D5D40B34DCC}" type="parTrans" cxnId="{E64D362F-EFDC-49D9-B21B-CCEC97C13840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A75D96-B826-4C0E-B524-F917A1D3D005}" type="sibTrans" cxnId="{E64D362F-EFDC-49D9-B21B-CCEC97C13840}">
      <dgm:prSet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AE01EC-D7CC-4A0E-9F6F-8EB2484D74F9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  <a:cs typeface="Calibri" panose="020F0502020204030204" pitchFamily="34" charset="0"/>
            </a:rPr>
            <a:t>Estandarización de la encuesta</a:t>
          </a:r>
          <a:endParaRPr lang="es-E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A2ADDE-9BA5-4654-B853-13D99440B870}" type="parTrans" cxnId="{D4D23E2F-2A5D-48CB-8B26-44C30E14092F}">
      <dgm:prSet/>
      <dgm:spPr/>
      <dgm:t>
        <a:bodyPr/>
        <a:lstStyle/>
        <a:p>
          <a:endParaRPr lang="es-ES" sz="1400"/>
        </a:p>
      </dgm:t>
    </dgm:pt>
    <dgm:pt modelId="{7F816F4A-755F-4AFB-8D60-8B6E02A48008}" type="sibTrans" cxnId="{D4D23E2F-2A5D-48CB-8B26-44C30E14092F}">
      <dgm:prSet/>
      <dgm:spPr/>
      <dgm:t>
        <a:bodyPr/>
        <a:lstStyle/>
        <a:p>
          <a:endParaRPr lang="es-ES" sz="1400"/>
        </a:p>
      </dgm:t>
    </dgm:pt>
    <dgm:pt modelId="{A21DB993-2247-4476-9078-D18AFCF26EEB}" type="pres">
      <dgm:prSet presAssocID="{9BE9752F-8E95-42DB-9AD2-D8EF75BFBC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5869DD-9010-4580-96D2-A86B10BE3FD4}" type="pres">
      <dgm:prSet presAssocID="{CCB46E9E-5AF6-44A9-9882-FF35643C7EDB}" presName="node" presStyleLbl="node1" presStyleIdx="0" presStyleCnt="2" custScaleX="104555" custScaleY="1400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111672-FD1F-4BC0-88D9-EDD816FF5850}" type="pres">
      <dgm:prSet presAssocID="{52F1A137-641A-4F7E-84E8-2F58627634E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1DA8C09-B9AD-4710-8AB2-EE359530E5BD}" type="pres">
      <dgm:prSet presAssocID="{52F1A137-641A-4F7E-84E8-2F58627634E8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91D582E5-C7CA-4A85-ADE3-74D51AE685D6}" type="pres">
      <dgm:prSet presAssocID="{EC090845-06C0-4BE9-A9F3-0C754381E106}" presName="node" presStyleLbl="node1" presStyleIdx="1" presStyleCnt="2" custScaleX="104555" custScaleY="1400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27E72A-E3FA-4435-92A4-54C8FF875FCA}" type="pres">
      <dgm:prSet presAssocID="{3C977177-5ECF-4DE4-87A9-66E74385D60A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4C0FCDF-EDF7-42AB-8D25-FD3B182B49D5}" type="pres">
      <dgm:prSet presAssocID="{3C977177-5ECF-4DE4-87A9-66E74385D60A}" presName="connectorText" presStyleLbl="sibTrans2D1" presStyleIdx="1" presStyleCnt="2"/>
      <dgm:spPr/>
      <dgm:t>
        <a:bodyPr/>
        <a:lstStyle/>
        <a:p>
          <a:endParaRPr lang="es-ES"/>
        </a:p>
      </dgm:t>
    </dgm:pt>
  </dgm:ptLst>
  <dgm:cxnLst>
    <dgm:cxn modelId="{C6404FEF-7A34-4641-885D-2BCE5D644795}" srcId="{CCB46E9E-5AF6-44A9-9882-FF35643C7EDB}" destId="{42F82D75-31BD-4B78-9721-EEF4C7E9A530}" srcOrd="3" destOrd="0" parTransId="{DBB6C806-EE2D-4F18-9356-18A1D5F37BA3}" sibTransId="{A5D73DC6-5193-4F6D-AB97-B21A967C515F}"/>
    <dgm:cxn modelId="{2A7EC104-FDE9-4AB7-A8E2-25DFBBC02DF2}" type="presOf" srcId="{9BE9752F-8E95-42DB-9AD2-D8EF75BFBC00}" destId="{A21DB993-2247-4476-9078-D18AFCF26EEB}" srcOrd="0" destOrd="0" presId="urn:microsoft.com/office/officeart/2005/8/layout/cycle7"/>
    <dgm:cxn modelId="{B5250D51-FD92-4377-B84B-4A3670529571}" type="presOf" srcId="{52F1A137-641A-4F7E-84E8-2F58627634E8}" destId="{31DA8C09-B9AD-4710-8AB2-EE359530E5BD}" srcOrd="1" destOrd="0" presId="urn:microsoft.com/office/officeart/2005/8/layout/cycle7"/>
    <dgm:cxn modelId="{7B34F5C3-2FC5-44CC-9FDC-9862A37DC037}" type="presOf" srcId="{15B197CE-501B-4B07-8257-658819FEAFB8}" destId="{91D582E5-C7CA-4A85-ADE3-74D51AE685D6}" srcOrd="0" destOrd="1" presId="urn:microsoft.com/office/officeart/2005/8/layout/cycle7"/>
    <dgm:cxn modelId="{37A8CB89-7C05-46D9-949D-2E83341C125B}" type="presOf" srcId="{3C35230C-C603-4723-ACE4-8658917BD21D}" destId="{435869DD-9010-4580-96D2-A86B10BE3FD4}" srcOrd="0" destOrd="2" presId="urn:microsoft.com/office/officeart/2005/8/layout/cycle7"/>
    <dgm:cxn modelId="{3869A1BA-75AA-4D9F-9C7C-0B010D0EED09}" srcId="{CCB46E9E-5AF6-44A9-9882-FF35643C7EDB}" destId="{F343DA45-40DC-413F-9087-6812F9F52942}" srcOrd="0" destOrd="0" parTransId="{5EE3F261-98DC-4CBA-B4BC-C773CE502499}" sibTransId="{A6DB6EBC-5AE7-4029-A8F2-EF43CF561B7F}"/>
    <dgm:cxn modelId="{2A2D597F-5E5A-4C36-BC5B-7EFB9EDEAB79}" srcId="{9BE9752F-8E95-42DB-9AD2-D8EF75BFBC00}" destId="{EC090845-06C0-4BE9-A9F3-0C754381E106}" srcOrd="1" destOrd="0" parTransId="{486986BD-2A29-4342-A260-DBC32E9341AA}" sibTransId="{3C977177-5ECF-4DE4-87A9-66E74385D60A}"/>
    <dgm:cxn modelId="{3501B89C-C17B-40C9-9E3D-D501A4640281}" type="presOf" srcId="{51AE01EC-D7CC-4A0E-9F6F-8EB2484D74F9}" destId="{435869DD-9010-4580-96D2-A86B10BE3FD4}" srcOrd="0" destOrd="3" presId="urn:microsoft.com/office/officeart/2005/8/layout/cycle7"/>
    <dgm:cxn modelId="{D4D23E2F-2A5D-48CB-8B26-44C30E14092F}" srcId="{CCB46E9E-5AF6-44A9-9882-FF35643C7EDB}" destId="{51AE01EC-D7CC-4A0E-9F6F-8EB2484D74F9}" srcOrd="2" destOrd="0" parTransId="{DAA2ADDE-9BA5-4654-B853-13D99440B870}" sibTransId="{7F816F4A-755F-4AFB-8D60-8B6E02A48008}"/>
    <dgm:cxn modelId="{E36CCC03-CAE6-419D-8CD8-0B2168559E99}" type="presOf" srcId="{61D19C49-98A2-4F68-B03C-A2E25268AB7B}" destId="{91D582E5-C7CA-4A85-ADE3-74D51AE685D6}" srcOrd="0" destOrd="4" presId="urn:microsoft.com/office/officeart/2005/8/layout/cycle7"/>
    <dgm:cxn modelId="{520A3CEE-F4E4-43E1-8BDB-0B5EC5E6133F}" srcId="{CCB46E9E-5AF6-44A9-9882-FF35643C7EDB}" destId="{3C35230C-C603-4723-ACE4-8658917BD21D}" srcOrd="1" destOrd="0" parTransId="{2A45E069-5F90-4CE2-8C17-2D9107EFB7D8}" sibTransId="{416434A1-99DF-4DEA-98BF-DC2A43605A72}"/>
    <dgm:cxn modelId="{DADFB1EB-32F2-493F-B7B1-4FA6C6366A79}" type="presOf" srcId="{52F1A137-641A-4F7E-84E8-2F58627634E8}" destId="{90111672-FD1F-4BC0-88D9-EDD816FF5850}" srcOrd="0" destOrd="0" presId="urn:microsoft.com/office/officeart/2005/8/layout/cycle7"/>
    <dgm:cxn modelId="{35746330-80D9-493E-A791-E8EE47562A75}" srcId="{EC090845-06C0-4BE9-A9F3-0C754381E106}" destId="{1A980A62-940F-4C69-847A-40222A576FC9}" srcOrd="1" destOrd="0" parTransId="{096DC8BA-0E59-48DE-A179-02D6F1BD8802}" sibTransId="{B095BE98-C063-4309-BF82-266F4B46D5BB}"/>
    <dgm:cxn modelId="{1E54A7AB-DE62-47AB-9F2C-6A0292190406}" type="presOf" srcId="{1A980A62-940F-4C69-847A-40222A576FC9}" destId="{91D582E5-C7CA-4A85-ADE3-74D51AE685D6}" srcOrd="0" destOrd="2" presId="urn:microsoft.com/office/officeart/2005/8/layout/cycle7"/>
    <dgm:cxn modelId="{F818E456-0A14-4968-8E6B-B2FD4DB20918}" srcId="{EC090845-06C0-4BE9-A9F3-0C754381E106}" destId="{D88C69EC-D288-4D04-B7DE-1A91A8D9C438}" srcOrd="2" destOrd="0" parTransId="{D8D9EC08-C5D1-49F7-8D95-EE5A9CAA3434}" sibTransId="{08528494-B96D-49AC-A058-5D056A11A4E7}"/>
    <dgm:cxn modelId="{500DD2D4-E4D6-4E96-A1CB-2BEB09077884}" type="presOf" srcId="{42F82D75-31BD-4B78-9721-EEF4C7E9A530}" destId="{435869DD-9010-4580-96D2-A86B10BE3FD4}" srcOrd="0" destOrd="4" presId="urn:microsoft.com/office/officeart/2005/8/layout/cycle7"/>
    <dgm:cxn modelId="{1A9F0E39-D3D5-4FB7-8276-7AA49F71672D}" type="presOf" srcId="{EC090845-06C0-4BE9-A9F3-0C754381E106}" destId="{91D582E5-C7CA-4A85-ADE3-74D51AE685D6}" srcOrd="0" destOrd="0" presId="urn:microsoft.com/office/officeart/2005/8/layout/cycle7"/>
    <dgm:cxn modelId="{CF9FA7DC-6F86-4FAA-B7AA-9FE885BED32D}" type="presOf" srcId="{D88C69EC-D288-4D04-B7DE-1A91A8D9C438}" destId="{91D582E5-C7CA-4A85-ADE3-74D51AE685D6}" srcOrd="0" destOrd="3" presId="urn:microsoft.com/office/officeart/2005/8/layout/cycle7"/>
    <dgm:cxn modelId="{780955AF-EB72-4B81-B825-A37DC3C50391}" type="presOf" srcId="{3C977177-5ECF-4DE4-87A9-66E74385D60A}" destId="{54C0FCDF-EDF7-42AB-8D25-FD3B182B49D5}" srcOrd="1" destOrd="0" presId="urn:microsoft.com/office/officeart/2005/8/layout/cycle7"/>
    <dgm:cxn modelId="{2D87803D-B12A-49D1-929B-B41428D37539}" type="presOf" srcId="{3C977177-5ECF-4DE4-87A9-66E74385D60A}" destId="{9D27E72A-E3FA-4435-92A4-54C8FF875FCA}" srcOrd="0" destOrd="0" presId="urn:microsoft.com/office/officeart/2005/8/layout/cycle7"/>
    <dgm:cxn modelId="{C58EA272-CD75-42C6-AB4D-1A57AA8C5D7E}" type="presOf" srcId="{CCB46E9E-5AF6-44A9-9882-FF35643C7EDB}" destId="{435869DD-9010-4580-96D2-A86B10BE3FD4}" srcOrd="0" destOrd="0" presId="urn:microsoft.com/office/officeart/2005/8/layout/cycle7"/>
    <dgm:cxn modelId="{4F35B985-0D08-4616-9087-899B8C882002}" srcId="{9BE9752F-8E95-42DB-9AD2-D8EF75BFBC00}" destId="{CCB46E9E-5AF6-44A9-9882-FF35643C7EDB}" srcOrd="0" destOrd="0" parTransId="{DB8F92D7-50D3-4C0C-87B5-0A236A74182D}" sibTransId="{52F1A137-641A-4F7E-84E8-2F58627634E8}"/>
    <dgm:cxn modelId="{9389C61C-D10F-476D-9EFE-B0310017CB38}" srcId="{EC090845-06C0-4BE9-A9F3-0C754381E106}" destId="{15B197CE-501B-4B07-8257-658819FEAFB8}" srcOrd="0" destOrd="0" parTransId="{F15C9CA4-BFA4-41E1-8B0A-2917BB54D60A}" sibTransId="{5195871C-0E63-40E7-B8C0-EB58CE0FCB24}"/>
    <dgm:cxn modelId="{27CD1E94-CEDA-42E9-B14F-20893898BDEA}" type="presOf" srcId="{F343DA45-40DC-413F-9087-6812F9F52942}" destId="{435869DD-9010-4580-96D2-A86B10BE3FD4}" srcOrd="0" destOrd="1" presId="urn:microsoft.com/office/officeart/2005/8/layout/cycle7"/>
    <dgm:cxn modelId="{E64D362F-EFDC-49D9-B21B-CCEC97C13840}" srcId="{EC090845-06C0-4BE9-A9F3-0C754381E106}" destId="{61D19C49-98A2-4F68-B03C-A2E25268AB7B}" srcOrd="3" destOrd="0" parTransId="{363B0767-AA89-4BDE-9E18-6D5D40B34DCC}" sibTransId="{C9A75D96-B826-4C0E-B524-F917A1D3D005}"/>
    <dgm:cxn modelId="{37C58F12-A1D4-4759-9FA1-1DA1A7E2B4F5}" type="presParOf" srcId="{A21DB993-2247-4476-9078-D18AFCF26EEB}" destId="{435869DD-9010-4580-96D2-A86B10BE3FD4}" srcOrd="0" destOrd="0" presId="urn:microsoft.com/office/officeart/2005/8/layout/cycle7"/>
    <dgm:cxn modelId="{5EF443C9-C630-435F-9ECD-81054546CE94}" type="presParOf" srcId="{A21DB993-2247-4476-9078-D18AFCF26EEB}" destId="{90111672-FD1F-4BC0-88D9-EDD816FF5850}" srcOrd="1" destOrd="0" presId="urn:microsoft.com/office/officeart/2005/8/layout/cycle7"/>
    <dgm:cxn modelId="{88090927-763B-473F-B749-8E7F2FEF6FAD}" type="presParOf" srcId="{90111672-FD1F-4BC0-88D9-EDD816FF5850}" destId="{31DA8C09-B9AD-4710-8AB2-EE359530E5BD}" srcOrd="0" destOrd="0" presId="urn:microsoft.com/office/officeart/2005/8/layout/cycle7"/>
    <dgm:cxn modelId="{C56EA5A3-D6A9-4B13-9000-37EEFBDB0F0A}" type="presParOf" srcId="{A21DB993-2247-4476-9078-D18AFCF26EEB}" destId="{91D582E5-C7CA-4A85-ADE3-74D51AE685D6}" srcOrd="2" destOrd="0" presId="urn:microsoft.com/office/officeart/2005/8/layout/cycle7"/>
    <dgm:cxn modelId="{4C213047-85AC-4556-BC30-8773857C0BDF}" type="presParOf" srcId="{A21DB993-2247-4476-9078-D18AFCF26EEB}" destId="{9D27E72A-E3FA-4435-92A4-54C8FF875FCA}" srcOrd="3" destOrd="0" presId="urn:microsoft.com/office/officeart/2005/8/layout/cycle7"/>
    <dgm:cxn modelId="{45C7844C-45FE-4258-94AD-913308D3014F}" type="presParOf" srcId="{9D27E72A-E3FA-4435-92A4-54C8FF875FCA}" destId="{54C0FCDF-EDF7-42AB-8D25-FD3B182B49D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48CD7C-0C9F-4577-BCB7-12353D9FEDF2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3F967381-7A93-4826-90F1-032AB7CAA914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Tipos de innovación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3FC52D-E01F-409B-AF51-CD78A79F4273}" type="parTrans" cxnId="{23B976BA-F6F9-46EF-A9F8-14B686DBA616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BFC7AD-FE28-4009-8D9B-ACB06D467AE8}" type="sibTrans" cxnId="{23B976BA-F6F9-46EF-A9F8-14B686DBA616}">
      <dgm:prSet/>
      <dgm:spPr>
        <a:noFill/>
        <a:ln>
          <a:noFill/>
        </a:ln>
      </dgm:spPr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6CCDBF-D275-4522-9D1F-975DE750C6A7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Cultura de la innovación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586CB1-2C50-47C5-A556-1723DA5EFD7C}" type="parTrans" cxnId="{632A589A-BD48-4C4A-9261-BC42C97E4C25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437694-AFE3-467E-92AD-99A4B9292F2C}" type="sibTrans" cxnId="{632A589A-BD48-4C4A-9261-BC42C97E4C25}">
      <dgm:prSet/>
      <dgm:spPr>
        <a:noFill/>
        <a:ln>
          <a:noFill/>
        </a:ln>
      </dgm:spPr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D8DE5F-CBD2-499E-8F16-C9B5665C59CB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Actividades de innovación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169603-F1E6-42CB-9758-3FEC23C34E1F}" type="parTrans" cxnId="{F3648F9F-A0BF-4DF3-8DEA-FC255055255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D5521A-0FB9-46D4-9429-8FE9F4162450}" type="sibTrans" cxnId="{F3648F9F-A0BF-4DF3-8DEA-FC2550552558}">
      <dgm:prSet/>
      <dgm:spPr>
        <a:noFill/>
        <a:ln>
          <a:noFill/>
        </a:ln>
      </dgm:spPr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BCB124-EB78-40CD-B90C-365B20BC897A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Contratos con el sector público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F55ED8-0717-44AE-850D-754BE75063D8}" type="parTrans" cxnId="{25F41524-874E-4F5C-8D30-AC0008E8EBF1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82AC04-0444-4F84-A64E-0C342C83A3D3}" type="sibTrans" cxnId="{25F41524-874E-4F5C-8D30-AC0008E8EBF1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AE89E5-72BE-41B4-B771-E321ABDB817B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Innovación de producto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569B5C-2010-4081-85B4-D281CFB3E666}" type="parTrans" cxnId="{86601077-6808-4639-A8A8-1230CADB9851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DBEEFE-37AC-4111-A874-3DF354D14587}" type="sibTrans" cxnId="{86601077-6808-4639-A8A8-1230CADB9851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74332A-9852-41E6-BCD3-8CCF4FBB600D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Innovación de procesos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159B00-41E3-43A8-BF53-5E41128B17E4}" type="parTrans" cxnId="{79723EEA-231A-4435-B359-1C8D9DF6DA22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832A0D-5D0B-4441-BFEB-B3AEDBF2D7DD}" type="sibTrans" cxnId="{79723EEA-231A-4435-B359-1C8D9DF6DA22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0B0300-0634-4587-BA2A-A49F08F79CB1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Innovación organizacional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975947-28DB-4371-820D-7CCCE598307B}" type="parTrans" cxnId="{613D4C36-5701-4ED5-B961-2073E68E8B51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A54DB8-171A-4F55-94AE-1C5563F0E1F0}" type="sibTrans" cxnId="{613D4C36-5701-4ED5-B961-2073E68E8B51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A9E109-C01B-4F7B-A1CC-13CEEBA20B32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Innovación de marketing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1E7874-905E-4572-A421-65F0F0C83985}" type="parTrans" cxnId="{F74879A4-ACFD-4991-9F06-F77DA086E743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6A6046-8B3A-47AF-ADBB-6E81C67930C3}" type="sibTrans" cxnId="{F74879A4-ACFD-4991-9F06-F77DA086E743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B298D1-F8B4-4CA9-B447-277BD0A4982B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Cooperación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504A95-F706-4CF5-A9B7-A312A083F053}" type="parTrans" cxnId="{EEEBD2C1-955A-4253-8623-06D03ED9DE89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159652-471A-4C45-9612-95FB0047A4CF}" type="sibTrans" cxnId="{EEEBD2C1-955A-4253-8623-06D03ED9DE89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CFE443-F712-44A9-8E19-14DD8DE5CD12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Actividades que no resultaron en innovación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AB4ED9-008A-45DB-8168-8D48C836756B}" type="parTrans" cxnId="{4A6DCD78-F802-4725-BB9C-18F71A10331E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B4A275-8905-427C-84FA-2EC1D4B4459B}" type="sibTrans" cxnId="{4A6DCD78-F802-4725-BB9C-18F71A10331E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06A5DE-2BB4-49F1-9D0F-8E828AD64476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Fuentes de financiamiento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E1A5B6-8178-4F64-81AF-0575B5017715}" type="parTrans" cxnId="{FE13C537-A3C8-4023-A4F5-639AF1983DCB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3896C5-F7B2-4940-911D-C26CC001B563}" type="sibTrans" cxnId="{FE13C537-A3C8-4023-A4F5-639AF1983DCB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7D784D-0B13-4FE8-B2CC-99D0DC208FD1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Propiedad intelectual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4B0C44-CA55-46AD-B523-5DFBDBF54983}" type="parTrans" cxnId="{C663BD2C-F62B-4AD0-B8F2-97BC024D0756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20E739-292B-41B7-AD3A-A1CF21C686BE}" type="sibTrans" cxnId="{C663BD2C-F62B-4AD0-B8F2-97BC024D0756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830818-B1D5-4857-8156-89F2CE04CFB2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Beneficios ambientales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2CFAC9-E97C-4FC4-847D-EB6FA23373DA}" type="parTrans" cxnId="{54BE9C89-963E-47E8-9CA9-990A85627904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CF16CE-A8E6-4333-A278-A59A85E78443}" type="sibTrans" cxnId="{54BE9C89-963E-47E8-9CA9-990A85627904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01FBEF-418E-4433-9947-358192D897D8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Obstáculos de la innovación</a:t>
          </a:r>
          <a:endParaRPr lang="es-ES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9F69C4-0CD7-48A7-A09A-82C872A40947}" type="parTrans" cxnId="{5046BB5B-BC62-47D2-8A66-E57A4A4EAC3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9F5CB5-912C-4FD1-A27E-84E0E7A5DED0}" type="sibTrans" cxnId="{5046BB5B-BC62-47D2-8A66-E57A4A4EAC3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2564E3-F818-4DB1-BB0B-E16E0BF4F8C8}" type="pres">
      <dgm:prSet presAssocID="{DD48CD7C-0C9F-4577-BCB7-12353D9FED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17CA25-0F91-4CF0-B101-21B7E86CDB54}" type="pres">
      <dgm:prSet presAssocID="{506CCDBF-D275-4522-9D1F-975DE750C6A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EBA4E8-E131-496E-B405-C8FCDB6CF9D6}" type="pres">
      <dgm:prSet presAssocID="{506CCDBF-D275-4522-9D1F-975DE750C6A7}" presName="gear1srcNode" presStyleLbl="node1" presStyleIdx="0" presStyleCnt="3"/>
      <dgm:spPr/>
      <dgm:t>
        <a:bodyPr/>
        <a:lstStyle/>
        <a:p>
          <a:endParaRPr lang="es-ES"/>
        </a:p>
      </dgm:t>
    </dgm:pt>
    <dgm:pt modelId="{C50A9442-373A-4227-84F6-E096AD49902A}" type="pres">
      <dgm:prSet presAssocID="{506CCDBF-D275-4522-9D1F-975DE750C6A7}" presName="gear1dstNode" presStyleLbl="node1" presStyleIdx="0" presStyleCnt="3"/>
      <dgm:spPr/>
      <dgm:t>
        <a:bodyPr/>
        <a:lstStyle/>
        <a:p>
          <a:endParaRPr lang="es-ES"/>
        </a:p>
      </dgm:t>
    </dgm:pt>
    <dgm:pt modelId="{DD5F0248-2F92-4477-B1CF-198ACAB2531D}" type="pres">
      <dgm:prSet presAssocID="{506CCDBF-D275-4522-9D1F-975DE750C6A7}" presName="gear1ch" presStyleLbl="fgAcc1" presStyleIdx="0" presStyleCnt="3" custScaleX="114061" custScaleY="116821" custLinFactNeighborX="-40619" custLinFactNeighborY="-25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865DAB-4378-446A-B58E-AA08F71DA810}" type="pres">
      <dgm:prSet presAssocID="{04D8DE5F-CBD2-499E-8F16-C9B5665C59C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E16BD2-D11A-4988-9F47-23E731B128B8}" type="pres">
      <dgm:prSet presAssocID="{04D8DE5F-CBD2-499E-8F16-C9B5665C59CB}" presName="gear2srcNode" presStyleLbl="node1" presStyleIdx="1" presStyleCnt="3"/>
      <dgm:spPr/>
      <dgm:t>
        <a:bodyPr/>
        <a:lstStyle/>
        <a:p>
          <a:endParaRPr lang="es-ES"/>
        </a:p>
      </dgm:t>
    </dgm:pt>
    <dgm:pt modelId="{13B87E19-57D2-4802-B51E-8E179596D3C3}" type="pres">
      <dgm:prSet presAssocID="{04D8DE5F-CBD2-499E-8F16-C9B5665C59CB}" presName="gear2dstNode" presStyleLbl="node1" presStyleIdx="1" presStyleCnt="3"/>
      <dgm:spPr/>
      <dgm:t>
        <a:bodyPr/>
        <a:lstStyle/>
        <a:p>
          <a:endParaRPr lang="es-ES"/>
        </a:p>
      </dgm:t>
    </dgm:pt>
    <dgm:pt modelId="{09A4D8DB-3D4A-4448-B647-F9FA4E605109}" type="pres">
      <dgm:prSet presAssocID="{04D8DE5F-CBD2-499E-8F16-C9B5665C59CB}" presName="gear2ch" presStyleLbl="fgAcc1" presStyleIdx="1" presStyleCnt="3" custScaleX="127089" custScaleY="133456" custLinFactY="-76016" custLinFactNeighborX="-270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5B3887-F62D-4A3E-99FE-F25AF9A19B25}" type="pres">
      <dgm:prSet presAssocID="{3F967381-7A93-4826-90F1-032AB7CAA914}" presName="gear3" presStyleLbl="node1" presStyleIdx="2" presStyleCnt="3"/>
      <dgm:spPr/>
      <dgm:t>
        <a:bodyPr/>
        <a:lstStyle/>
        <a:p>
          <a:endParaRPr lang="es-ES"/>
        </a:p>
      </dgm:t>
    </dgm:pt>
    <dgm:pt modelId="{F258D569-CB2E-4EEC-9B17-4692960E9FE4}" type="pres">
      <dgm:prSet presAssocID="{3F967381-7A93-4826-90F1-032AB7CAA91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8D04A8-1C18-4B6A-AEB1-3C5A25E9471B}" type="pres">
      <dgm:prSet presAssocID="{3F967381-7A93-4826-90F1-032AB7CAA914}" presName="gear3srcNode" presStyleLbl="node1" presStyleIdx="2" presStyleCnt="3"/>
      <dgm:spPr/>
      <dgm:t>
        <a:bodyPr/>
        <a:lstStyle/>
        <a:p>
          <a:endParaRPr lang="es-ES"/>
        </a:p>
      </dgm:t>
    </dgm:pt>
    <dgm:pt modelId="{199DBD36-DD70-4F49-BA56-937616362F9B}" type="pres">
      <dgm:prSet presAssocID="{3F967381-7A93-4826-90F1-032AB7CAA914}" presName="gear3dstNode" presStyleLbl="node1" presStyleIdx="2" presStyleCnt="3"/>
      <dgm:spPr/>
      <dgm:t>
        <a:bodyPr/>
        <a:lstStyle/>
        <a:p>
          <a:endParaRPr lang="es-ES"/>
        </a:p>
      </dgm:t>
    </dgm:pt>
    <dgm:pt modelId="{A2561A60-891B-4B61-B247-70AB45565DF0}" type="pres">
      <dgm:prSet presAssocID="{3F967381-7A93-4826-90F1-032AB7CAA914}" presName="gear3ch" presStyleLbl="fgAcc1" presStyleIdx="2" presStyleCnt="3" custScaleX="127800" custScaleY="146179" custLinFactNeighborX="17737" custLinFactNeighborY="1353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6CCC12-8FFD-489D-93DA-2DCE34ED9ADB}" type="pres">
      <dgm:prSet presAssocID="{81437694-AFE3-467E-92AD-99A4B9292F2C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AB12A448-07C3-4649-9A0E-358F27D68EA6}" type="pres">
      <dgm:prSet presAssocID="{66D5521A-0FB9-46D4-9429-8FE9F4162450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BEC5114F-3C23-46CE-9B57-FF398CF17589}" type="pres">
      <dgm:prSet presAssocID="{6FBFC7AD-FE28-4009-8D9B-ACB06D467AE8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663BD2C-F62B-4AD0-B8F2-97BC024D0756}" srcId="{506CCDBF-D275-4522-9D1F-975DE750C6A7}" destId="{327D784D-0B13-4FE8-B2CC-99D0DC208FD1}" srcOrd="0" destOrd="0" parTransId="{0A4B0C44-CA55-46AD-B523-5DFBDBF54983}" sibTransId="{0F20E739-292B-41B7-AD3A-A1CF21C686BE}"/>
    <dgm:cxn modelId="{DBDC395F-5AE0-4D60-B227-D93D11A34C3D}" type="presOf" srcId="{66D5521A-0FB9-46D4-9429-8FE9F4162450}" destId="{AB12A448-07C3-4649-9A0E-358F27D68EA6}" srcOrd="0" destOrd="0" presId="urn:microsoft.com/office/officeart/2005/8/layout/gear1"/>
    <dgm:cxn modelId="{54BE9C89-963E-47E8-9CA9-990A85627904}" srcId="{506CCDBF-D275-4522-9D1F-975DE750C6A7}" destId="{DB830818-B1D5-4857-8156-89F2CE04CFB2}" srcOrd="1" destOrd="0" parTransId="{AE2CFAC9-E97C-4FC4-847D-EB6FA23373DA}" sibTransId="{33CF16CE-A8E6-4333-A278-A59A85E78443}"/>
    <dgm:cxn modelId="{E7AF2029-F4D1-453B-B827-27EE36C18ED3}" type="presOf" srcId="{81437694-AFE3-467E-92AD-99A4B9292F2C}" destId="{DB6CCC12-8FFD-489D-93DA-2DCE34ED9ADB}" srcOrd="0" destOrd="0" presId="urn:microsoft.com/office/officeart/2005/8/layout/gear1"/>
    <dgm:cxn modelId="{46C4D2AB-A5F2-436E-AF4F-0F1B2B7F4A5F}" type="presOf" srcId="{AFBCB124-EB78-40CD-B90C-365B20BC897A}" destId="{09A4D8DB-3D4A-4448-B647-F9FA4E605109}" srcOrd="0" destOrd="0" presId="urn:microsoft.com/office/officeart/2005/8/layout/gear1"/>
    <dgm:cxn modelId="{632A589A-BD48-4C4A-9261-BC42C97E4C25}" srcId="{DD48CD7C-0C9F-4577-BCB7-12353D9FEDF2}" destId="{506CCDBF-D275-4522-9D1F-975DE750C6A7}" srcOrd="0" destOrd="0" parTransId="{48586CB1-2C50-47C5-A556-1723DA5EFD7C}" sibTransId="{81437694-AFE3-467E-92AD-99A4B9292F2C}"/>
    <dgm:cxn modelId="{889EA94C-7CC7-47ED-8A7E-566CECF220D4}" type="presOf" srcId="{8401FBEF-418E-4433-9947-358192D897D8}" destId="{DD5F0248-2F92-4477-B1CF-198ACAB2531D}" srcOrd="0" destOrd="2" presId="urn:microsoft.com/office/officeart/2005/8/layout/gear1"/>
    <dgm:cxn modelId="{9BAE8C20-AAA0-4574-AF19-B2FD9560922E}" type="presOf" srcId="{51B298D1-F8B4-4CA9-B447-277BD0A4982B}" destId="{09A4D8DB-3D4A-4448-B647-F9FA4E605109}" srcOrd="0" destOrd="1" presId="urn:microsoft.com/office/officeart/2005/8/layout/gear1"/>
    <dgm:cxn modelId="{E9A9F86E-2803-4E1E-BC42-42DF2B34C462}" type="presOf" srcId="{3F967381-7A93-4826-90F1-032AB7CAA914}" destId="{355B3887-F62D-4A3E-99FE-F25AF9A19B25}" srcOrd="0" destOrd="0" presId="urn:microsoft.com/office/officeart/2005/8/layout/gear1"/>
    <dgm:cxn modelId="{7AC3D6C1-D48C-4442-82A1-E459628E4A34}" type="presOf" srcId="{04D8DE5F-CBD2-499E-8F16-C9B5665C59CB}" destId="{6E865DAB-4378-446A-B58E-AA08F71DA810}" srcOrd="0" destOrd="0" presId="urn:microsoft.com/office/officeart/2005/8/layout/gear1"/>
    <dgm:cxn modelId="{EEEBD2C1-955A-4253-8623-06D03ED9DE89}" srcId="{04D8DE5F-CBD2-499E-8F16-C9B5665C59CB}" destId="{51B298D1-F8B4-4CA9-B447-277BD0A4982B}" srcOrd="1" destOrd="0" parTransId="{78504A95-F706-4CF5-A9B7-A312A083F053}" sibTransId="{44159652-471A-4C45-9612-95FB0047A4CF}"/>
    <dgm:cxn modelId="{3245E0D0-F513-4E40-89D9-22511F7A85FA}" type="presOf" srcId="{3C74332A-9852-41E6-BCD3-8CCF4FBB600D}" destId="{A2561A60-891B-4B61-B247-70AB45565DF0}" srcOrd="0" destOrd="1" presId="urn:microsoft.com/office/officeart/2005/8/layout/gear1"/>
    <dgm:cxn modelId="{47CED193-F69C-46A3-AE57-1799AE1354FB}" type="presOf" srcId="{D206A5DE-2BB4-49F1-9D0F-8E828AD64476}" destId="{09A4D8DB-3D4A-4448-B647-F9FA4E605109}" srcOrd="0" destOrd="3" presId="urn:microsoft.com/office/officeart/2005/8/layout/gear1"/>
    <dgm:cxn modelId="{0E505A92-5C39-4B53-BBE5-EE2471447FA9}" type="presOf" srcId="{DB830818-B1D5-4857-8156-89F2CE04CFB2}" destId="{DD5F0248-2F92-4477-B1CF-198ACAB2531D}" srcOrd="0" destOrd="1" presId="urn:microsoft.com/office/officeart/2005/8/layout/gear1"/>
    <dgm:cxn modelId="{FE13C537-A3C8-4023-A4F5-639AF1983DCB}" srcId="{04D8DE5F-CBD2-499E-8F16-C9B5665C59CB}" destId="{D206A5DE-2BB4-49F1-9D0F-8E828AD64476}" srcOrd="3" destOrd="0" parTransId="{DEE1A5B6-8178-4F64-81AF-0575B5017715}" sibTransId="{093896C5-F7B2-4940-911D-C26CC001B563}"/>
    <dgm:cxn modelId="{F74879A4-ACFD-4991-9F06-F77DA086E743}" srcId="{3F967381-7A93-4826-90F1-032AB7CAA914}" destId="{84A9E109-C01B-4F7B-A1CC-13CEEBA20B32}" srcOrd="3" destOrd="0" parTransId="{631E7874-905E-4572-A421-65F0F0C83985}" sibTransId="{156A6046-8B3A-47AF-ADBB-6E81C67930C3}"/>
    <dgm:cxn modelId="{7A41E1C6-A1FB-41F6-AF33-71DC57F7134F}" type="presOf" srcId="{3F967381-7A93-4826-90F1-032AB7CAA914}" destId="{199DBD36-DD70-4F49-BA56-937616362F9B}" srcOrd="3" destOrd="0" presId="urn:microsoft.com/office/officeart/2005/8/layout/gear1"/>
    <dgm:cxn modelId="{23B976BA-F6F9-46EF-A9F8-14B686DBA616}" srcId="{DD48CD7C-0C9F-4577-BCB7-12353D9FEDF2}" destId="{3F967381-7A93-4826-90F1-032AB7CAA914}" srcOrd="2" destOrd="0" parTransId="{313FC52D-E01F-409B-AF51-CD78A79F4273}" sibTransId="{6FBFC7AD-FE28-4009-8D9B-ACB06D467AE8}"/>
    <dgm:cxn modelId="{FACF889A-EC6D-4465-A390-16A75FDAAEBA}" type="presOf" srcId="{506CCDBF-D275-4522-9D1F-975DE750C6A7}" destId="{12EBA4E8-E131-496E-B405-C8FCDB6CF9D6}" srcOrd="1" destOrd="0" presId="urn:microsoft.com/office/officeart/2005/8/layout/gear1"/>
    <dgm:cxn modelId="{79723EEA-231A-4435-B359-1C8D9DF6DA22}" srcId="{3F967381-7A93-4826-90F1-032AB7CAA914}" destId="{3C74332A-9852-41E6-BCD3-8CCF4FBB600D}" srcOrd="1" destOrd="0" parTransId="{9C159B00-41E3-43A8-BF53-5E41128B17E4}" sibTransId="{B4832A0D-5D0B-4441-BFEB-B3AEDBF2D7DD}"/>
    <dgm:cxn modelId="{EC0568B5-D079-4581-95DF-BCA63CAF78DD}" type="presOf" srcId="{3F967381-7A93-4826-90F1-032AB7CAA914}" destId="{188D04A8-1C18-4B6A-AEB1-3C5A25E9471B}" srcOrd="2" destOrd="0" presId="urn:microsoft.com/office/officeart/2005/8/layout/gear1"/>
    <dgm:cxn modelId="{F3648F9F-A0BF-4DF3-8DEA-FC2550552558}" srcId="{DD48CD7C-0C9F-4577-BCB7-12353D9FEDF2}" destId="{04D8DE5F-CBD2-499E-8F16-C9B5665C59CB}" srcOrd="1" destOrd="0" parTransId="{8C169603-F1E6-42CB-9758-3FEC23C34E1F}" sibTransId="{66D5521A-0FB9-46D4-9429-8FE9F4162450}"/>
    <dgm:cxn modelId="{2A880DBC-F709-41DF-9B33-5DD71C22179F}" type="presOf" srcId="{84A9E109-C01B-4F7B-A1CC-13CEEBA20B32}" destId="{A2561A60-891B-4B61-B247-70AB45565DF0}" srcOrd="0" destOrd="3" presId="urn:microsoft.com/office/officeart/2005/8/layout/gear1"/>
    <dgm:cxn modelId="{613D4C36-5701-4ED5-B961-2073E68E8B51}" srcId="{3F967381-7A93-4826-90F1-032AB7CAA914}" destId="{D50B0300-0634-4587-BA2A-A49F08F79CB1}" srcOrd="2" destOrd="0" parTransId="{19975947-28DB-4371-820D-7CCCE598307B}" sibTransId="{B4A54DB8-171A-4F55-94AE-1C5563F0E1F0}"/>
    <dgm:cxn modelId="{81284F35-19A5-4BBE-BCF3-FA4FC3F66D6B}" type="presOf" srcId="{6FBFC7AD-FE28-4009-8D9B-ACB06D467AE8}" destId="{BEC5114F-3C23-46CE-9B57-FF398CF17589}" srcOrd="0" destOrd="0" presId="urn:microsoft.com/office/officeart/2005/8/layout/gear1"/>
    <dgm:cxn modelId="{EEC1C57E-C132-402F-A156-383FAC4A7EEC}" type="presOf" srcId="{1CAE89E5-72BE-41B4-B771-E321ABDB817B}" destId="{A2561A60-891B-4B61-B247-70AB45565DF0}" srcOrd="0" destOrd="0" presId="urn:microsoft.com/office/officeart/2005/8/layout/gear1"/>
    <dgm:cxn modelId="{18A506B4-7EA7-4F60-B6A2-A4660293754E}" type="presOf" srcId="{7CCFE443-F712-44A9-8E19-14DD8DE5CD12}" destId="{09A4D8DB-3D4A-4448-B647-F9FA4E605109}" srcOrd="0" destOrd="2" presId="urn:microsoft.com/office/officeart/2005/8/layout/gear1"/>
    <dgm:cxn modelId="{BE0D86CA-5FD6-4118-9AD1-94140A55BB99}" type="presOf" srcId="{506CCDBF-D275-4522-9D1F-975DE750C6A7}" destId="{C50A9442-373A-4227-84F6-E096AD49902A}" srcOrd="2" destOrd="0" presId="urn:microsoft.com/office/officeart/2005/8/layout/gear1"/>
    <dgm:cxn modelId="{25F41524-874E-4F5C-8D30-AC0008E8EBF1}" srcId="{04D8DE5F-CBD2-499E-8F16-C9B5665C59CB}" destId="{AFBCB124-EB78-40CD-B90C-365B20BC897A}" srcOrd="0" destOrd="0" parTransId="{86F55ED8-0717-44AE-850D-754BE75063D8}" sibTransId="{5782AC04-0444-4F84-A64E-0C342C83A3D3}"/>
    <dgm:cxn modelId="{B5B13E87-CE17-4D7F-9AF4-34BDBE6545C3}" type="presOf" srcId="{327D784D-0B13-4FE8-B2CC-99D0DC208FD1}" destId="{DD5F0248-2F92-4477-B1CF-198ACAB2531D}" srcOrd="0" destOrd="0" presId="urn:microsoft.com/office/officeart/2005/8/layout/gear1"/>
    <dgm:cxn modelId="{795A8C1A-033F-4306-B485-22D18B06C186}" type="presOf" srcId="{3F967381-7A93-4826-90F1-032AB7CAA914}" destId="{F258D569-CB2E-4EEC-9B17-4692960E9FE4}" srcOrd="1" destOrd="0" presId="urn:microsoft.com/office/officeart/2005/8/layout/gear1"/>
    <dgm:cxn modelId="{5046BB5B-BC62-47D2-8A66-E57A4A4EAC3D}" srcId="{506CCDBF-D275-4522-9D1F-975DE750C6A7}" destId="{8401FBEF-418E-4433-9947-358192D897D8}" srcOrd="2" destOrd="0" parTransId="{EA9F69C4-0CD7-48A7-A09A-82C872A40947}" sibTransId="{519F5CB5-912C-4FD1-A27E-84E0E7A5DED0}"/>
    <dgm:cxn modelId="{FB62F05D-6445-4AA4-8985-25F0E879DA68}" type="presOf" srcId="{04D8DE5F-CBD2-499E-8F16-C9B5665C59CB}" destId="{17E16BD2-D11A-4988-9F47-23E731B128B8}" srcOrd="1" destOrd="0" presId="urn:microsoft.com/office/officeart/2005/8/layout/gear1"/>
    <dgm:cxn modelId="{1AB845D9-C0F4-4AEE-AA9A-BF20E3068E5C}" type="presOf" srcId="{D50B0300-0634-4587-BA2A-A49F08F79CB1}" destId="{A2561A60-891B-4B61-B247-70AB45565DF0}" srcOrd="0" destOrd="2" presId="urn:microsoft.com/office/officeart/2005/8/layout/gear1"/>
    <dgm:cxn modelId="{CA7D3903-0352-424F-8469-FF0641F7D497}" type="presOf" srcId="{DD48CD7C-0C9F-4577-BCB7-12353D9FEDF2}" destId="{EC2564E3-F818-4DB1-BB0B-E16E0BF4F8C8}" srcOrd="0" destOrd="0" presId="urn:microsoft.com/office/officeart/2005/8/layout/gear1"/>
    <dgm:cxn modelId="{86601077-6808-4639-A8A8-1230CADB9851}" srcId="{3F967381-7A93-4826-90F1-032AB7CAA914}" destId="{1CAE89E5-72BE-41B4-B771-E321ABDB817B}" srcOrd="0" destOrd="0" parTransId="{44569B5C-2010-4081-85B4-D281CFB3E666}" sibTransId="{2ADBEEFE-37AC-4111-A874-3DF354D14587}"/>
    <dgm:cxn modelId="{C5D22414-E172-438C-A503-FE8AAFCFD9D2}" type="presOf" srcId="{506CCDBF-D275-4522-9D1F-975DE750C6A7}" destId="{5117CA25-0F91-4CF0-B101-21B7E86CDB54}" srcOrd="0" destOrd="0" presId="urn:microsoft.com/office/officeart/2005/8/layout/gear1"/>
    <dgm:cxn modelId="{4A6DCD78-F802-4725-BB9C-18F71A10331E}" srcId="{04D8DE5F-CBD2-499E-8F16-C9B5665C59CB}" destId="{7CCFE443-F712-44A9-8E19-14DD8DE5CD12}" srcOrd="2" destOrd="0" parTransId="{94AB4ED9-008A-45DB-8168-8D48C836756B}" sibTransId="{B5B4A275-8905-427C-84FA-2EC1D4B4459B}"/>
    <dgm:cxn modelId="{EDF9F211-9E1C-4C70-977B-6BA848DF8DD8}" type="presOf" srcId="{04D8DE5F-CBD2-499E-8F16-C9B5665C59CB}" destId="{13B87E19-57D2-4802-B51E-8E179596D3C3}" srcOrd="2" destOrd="0" presId="urn:microsoft.com/office/officeart/2005/8/layout/gear1"/>
    <dgm:cxn modelId="{FE92F2E7-F382-4C9A-BDD9-621494A15EA3}" type="presParOf" srcId="{EC2564E3-F818-4DB1-BB0B-E16E0BF4F8C8}" destId="{5117CA25-0F91-4CF0-B101-21B7E86CDB54}" srcOrd="0" destOrd="0" presId="urn:microsoft.com/office/officeart/2005/8/layout/gear1"/>
    <dgm:cxn modelId="{0F026D23-0418-44C1-A982-B800467FCB47}" type="presParOf" srcId="{EC2564E3-F818-4DB1-BB0B-E16E0BF4F8C8}" destId="{12EBA4E8-E131-496E-B405-C8FCDB6CF9D6}" srcOrd="1" destOrd="0" presId="urn:microsoft.com/office/officeart/2005/8/layout/gear1"/>
    <dgm:cxn modelId="{499D290C-347B-49DF-820F-1C0FEC20A5D8}" type="presParOf" srcId="{EC2564E3-F818-4DB1-BB0B-E16E0BF4F8C8}" destId="{C50A9442-373A-4227-84F6-E096AD49902A}" srcOrd="2" destOrd="0" presId="urn:microsoft.com/office/officeart/2005/8/layout/gear1"/>
    <dgm:cxn modelId="{58612E49-A28E-4461-BEFF-02A4F3B96EAE}" type="presParOf" srcId="{EC2564E3-F818-4DB1-BB0B-E16E0BF4F8C8}" destId="{DD5F0248-2F92-4477-B1CF-198ACAB2531D}" srcOrd="3" destOrd="0" presId="urn:microsoft.com/office/officeart/2005/8/layout/gear1"/>
    <dgm:cxn modelId="{406F2D8C-5C6B-40AE-8C94-3A57DB07FD96}" type="presParOf" srcId="{EC2564E3-F818-4DB1-BB0B-E16E0BF4F8C8}" destId="{6E865DAB-4378-446A-B58E-AA08F71DA810}" srcOrd="4" destOrd="0" presId="urn:microsoft.com/office/officeart/2005/8/layout/gear1"/>
    <dgm:cxn modelId="{B5F6C804-BEAE-4226-982A-07B15730BAB6}" type="presParOf" srcId="{EC2564E3-F818-4DB1-BB0B-E16E0BF4F8C8}" destId="{17E16BD2-D11A-4988-9F47-23E731B128B8}" srcOrd="5" destOrd="0" presId="urn:microsoft.com/office/officeart/2005/8/layout/gear1"/>
    <dgm:cxn modelId="{DBA598F3-2CCB-4CF7-A4C1-7E21483D379D}" type="presParOf" srcId="{EC2564E3-F818-4DB1-BB0B-E16E0BF4F8C8}" destId="{13B87E19-57D2-4802-B51E-8E179596D3C3}" srcOrd="6" destOrd="0" presId="urn:microsoft.com/office/officeart/2005/8/layout/gear1"/>
    <dgm:cxn modelId="{3BBCC205-B2DE-4A5C-8604-90564AED8CAD}" type="presParOf" srcId="{EC2564E3-F818-4DB1-BB0B-E16E0BF4F8C8}" destId="{09A4D8DB-3D4A-4448-B647-F9FA4E605109}" srcOrd="7" destOrd="0" presId="urn:microsoft.com/office/officeart/2005/8/layout/gear1"/>
    <dgm:cxn modelId="{9BEC9DA4-7A96-494A-8E00-AEE43BC4B208}" type="presParOf" srcId="{EC2564E3-F818-4DB1-BB0B-E16E0BF4F8C8}" destId="{355B3887-F62D-4A3E-99FE-F25AF9A19B25}" srcOrd="8" destOrd="0" presId="urn:microsoft.com/office/officeart/2005/8/layout/gear1"/>
    <dgm:cxn modelId="{10CB77C5-C436-4241-9CC4-4C51F29ECE3F}" type="presParOf" srcId="{EC2564E3-F818-4DB1-BB0B-E16E0BF4F8C8}" destId="{F258D569-CB2E-4EEC-9B17-4692960E9FE4}" srcOrd="9" destOrd="0" presId="urn:microsoft.com/office/officeart/2005/8/layout/gear1"/>
    <dgm:cxn modelId="{4CBE50E4-9A4C-4ED1-92EC-9030A0EAED38}" type="presParOf" srcId="{EC2564E3-F818-4DB1-BB0B-E16E0BF4F8C8}" destId="{188D04A8-1C18-4B6A-AEB1-3C5A25E9471B}" srcOrd="10" destOrd="0" presId="urn:microsoft.com/office/officeart/2005/8/layout/gear1"/>
    <dgm:cxn modelId="{0C407888-7ACF-4427-AE48-5620B62C709F}" type="presParOf" srcId="{EC2564E3-F818-4DB1-BB0B-E16E0BF4F8C8}" destId="{199DBD36-DD70-4F49-BA56-937616362F9B}" srcOrd="11" destOrd="0" presId="urn:microsoft.com/office/officeart/2005/8/layout/gear1"/>
    <dgm:cxn modelId="{D088D5D3-E84E-4CE1-8097-FBFD4B1BB7B8}" type="presParOf" srcId="{EC2564E3-F818-4DB1-BB0B-E16E0BF4F8C8}" destId="{A2561A60-891B-4B61-B247-70AB45565DF0}" srcOrd="12" destOrd="0" presId="urn:microsoft.com/office/officeart/2005/8/layout/gear1"/>
    <dgm:cxn modelId="{DEB9917A-523E-4715-B536-9ACB69CF2014}" type="presParOf" srcId="{EC2564E3-F818-4DB1-BB0B-E16E0BF4F8C8}" destId="{DB6CCC12-8FFD-489D-93DA-2DCE34ED9ADB}" srcOrd="13" destOrd="0" presId="urn:microsoft.com/office/officeart/2005/8/layout/gear1"/>
    <dgm:cxn modelId="{8942EA6A-B082-4AA8-A35D-37FAFFD9D27C}" type="presParOf" srcId="{EC2564E3-F818-4DB1-BB0B-E16E0BF4F8C8}" destId="{AB12A448-07C3-4649-9A0E-358F27D68EA6}" srcOrd="14" destOrd="0" presId="urn:microsoft.com/office/officeart/2005/8/layout/gear1"/>
    <dgm:cxn modelId="{B1BD0423-9EA7-4A21-B2A5-07ADC425A45D}" type="presParOf" srcId="{EC2564E3-F818-4DB1-BB0B-E16E0BF4F8C8}" destId="{BEC5114F-3C23-46CE-9B57-FF398CF17589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D6155-BA64-4A71-BE3A-F99361098BD8}">
      <dsp:nvSpPr>
        <dsp:cNvPr id="0" name=""/>
        <dsp:cNvSpPr/>
      </dsp:nvSpPr>
      <dsp:spPr>
        <a:xfrm rot="5400000">
          <a:off x="3154502" y="-963798"/>
          <a:ext cx="1329604" cy="359463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Planteamiento del Problema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Objetivo General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Objetivos Específicos	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Pregunta de Investigación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021985" y="233625"/>
        <a:ext cx="3529733" cy="1199792"/>
      </dsp:txXfrm>
    </dsp:sp>
    <dsp:sp modelId="{30FA38C5-DAA3-4FEB-9196-6413790FCFF3}">
      <dsp:nvSpPr>
        <dsp:cNvPr id="0" name=""/>
        <dsp:cNvSpPr/>
      </dsp:nvSpPr>
      <dsp:spPr>
        <a:xfrm>
          <a:off x="0" y="2518"/>
          <a:ext cx="2021984" cy="166200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  <a:endParaRPr lang="es-E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132" y="83650"/>
        <a:ext cx="1859720" cy="1499741"/>
      </dsp:txXfrm>
    </dsp:sp>
    <dsp:sp modelId="{86E46B6D-61EC-4C8C-BBC6-AFA7FD9F25FD}">
      <dsp:nvSpPr>
        <dsp:cNvPr id="0" name=""/>
        <dsp:cNvSpPr/>
      </dsp:nvSpPr>
      <dsp:spPr>
        <a:xfrm rot="5400000">
          <a:off x="3154502" y="781307"/>
          <a:ext cx="1329604" cy="359463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Base Teórica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Innovación en las Empresas del Sector Privado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1</a:t>
          </a:r>
          <a:endParaRPr lang="es-EC" sz="1400" kern="12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Encuesta de la Comunidad sobre la Innovación (CIS)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021985" y="1978730"/>
        <a:ext cx="3529733" cy="1199792"/>
      </dsp:txXfrm>
    </dsp:sp>
    <dsp:sp modelId="{376B623B-2453-45F5-BB22-D11345A9C851}">
      <dsp:nvSpPr>
        <dsp:cNvPr id="0" name=""/>
        <dsp:cNvSpPr/>
      </dsp:nvSpPr>
      <dsp:spPr>
        <a:xfrm>
          <a:off x="0" y="1747624"/>
          <a:ext cx="2021984" cy="1662005"/>
        </a:xfrm>
        <a:prstGeom prst="roundRect">
          <a:avLst/>
        </a:prstGeom>
        <a:gradFill rotWithShape="0">
          <a:gsLst>
            <a:gs pos="0">
              <a:schemeClr val="accent3">
                <a:hueOff val="-4541510"/>
                <a:satOff val="-947"/>
                <a:lumOff val="-10294"/>
                <a:alphaOff val="0"/>
                <a:tint val="50000"/>
                <a:satMod val="300000"/>
              </a:schemeClr>
            </a:gs>
            <a:gs pos="35000">
              <a:schemeClr val="accent3">
                <a:hueOff val="-4541510"/>
                <a:satOff val="-947"/>
                <a:lumOff val="-10294"/>
                <a:alphaOff val="0"/>
                <a:tint val="37000"/>
                <a:satMod val="300000"/>
              </a:schemeClr>
            </a:gs>
            <a:gs pos="100000">
              <a:schemeClr val="accent3">
                <a:hueOff val="-4541510"/>
                <a:satOff val="-947"/>
                <a:lumOff val="-10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Capítulo I: Marco Teórico</a:t>
          </a:r>
          <a:endParaRPr lang="es-EC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132" y="1828756"/>
        <a:ext cx="1859720" cy="1499741"/>
      </dsp:txXfrm>
    </dsp:sp>
    <dsp:sp modelId="{0B64ED2B-7184-4EA4-9D3C-03F7C8B6B9F5}">
      <dsp:nvSpPr>
        <dsp:cNvPr id="0" name=""/>
        <dsp:cNvSpPr/>
      </dsp:nvSpPr>
      <dsp:spPr>
        <a:xfrm rot="5400000">
          <a:off x="3154502" y="2526413"/>
          <a:ext cx="1329604" cy="359463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Diseño de Investigación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Población y Muestra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Diseño de Instrumento de Investigación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021985" y="3723836"/>
        <a:ext cx="3529733" cy="1199792"/>
      </dsp:txXfrm>
    </dsp:sp>
    <dsp:sp modelId="{08F7B67B-AFEF-4930-90CC-0262DEEE6EF7}">
      <dsp:nvSpPr>
        <dsp:cNvPr id="0" name=""/>
        <dsp:cNvSpPr/>
      </dsp:nvSpPr>
      <dsp:spPr>
        <a:xfrm>
          <a:off x="0" y="3492730"/>
          <a:ext cx="2021984" cy="166200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Capítulo II: Metodología</a:t>
          </a:r>
          <a:endParaRPr lang="es-EC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132" y="3573862"/>
        <a:ext cx="1859720" cy="14997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E62CE-A7E7-4B40-B667-146142FEC8C4}">
      <dsp:nvSpPr>
        <dsp:cNvPr id="0" name=""/>
        <dsp:cNvSpPr/>
      </dsp:nvSpPr>
      <dsp:spPr>
        <a:xfrm>
          <a:off x="0" y="338785"/>
          <a:ext cx="4248472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729" tIns="458216" rIns="329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No experimental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Transversal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Exploratorio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38785"/>
        <a:ext cx="4248472" cy="1212750"/>
      </dsp:txXfrm>
    </dsp:sp>
    <dsp:sp modelId="{A1F651D6-B7DC-438D-BA66-DE81E4157658}">
      <dsp:nvSpPr>
        <dsp:cNvPr id="0" name=""/>
        <dsp:cNvSpPr/>
      </dsp:nvSpPr>
      <dsp:spPr>
        <a:xfrm>
          <a:off x="212423" y="14065"/>
          <a:ext cx="2973930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Diseño de Investigación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4126" y="45768"/>
        <a:ext cx="2910524" cy="586034"/>
      </dsp:txXfrm>
    </dsp:sp>
    <dsp:sp modelId="{9D84254B-9235-470B-B466-7B7C8DD3D15F}">
      <dsp:nvSpPr>
        <dsp:cNvPr id="0" name=""/>
        <dsp:cNvSpPr/>
      </dsp:nvSpPr>
      <dsp:spPr>
        <a:xfrm>
          <a:off x="0" y="1995056"/>
          <a:ext cx="4248472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541510"/>
              <a:satOff val="-947"/>
              <a:lumOff val="-10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729" tIns="458216" rIns="329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Pequeñas, medianas y grandes empresas del sector privado del DMQ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Total: 21946 empresas </a:t>
          </a: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(REDATAM INEC, 2017)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995056"/>
        <a:ext cx="4248472" cy="1178100"/>
      </dsp:txXfrm>
    </dsp:sp>
    <dsp:sp modelId="{D8033875-AFBB-442D-B13E-A942141B3556}">
      <dsp:nvSpPr>
        <dsp:cNvPr id="0" name=""/>
        <dsp:cNvSpPr/>
      </dsp:nvSpPr>
      <dsp:spPr>
        <a:xfrm>
          <a:off x="212423" y="1670335"/>
          <a:ext cx="2973930" cy="649440"/>
        </a:xfrm>
        <a:prstGeom prst="roundRect">
          <a:avLst/>
        </a:prstGeom>
        <a:gradFill rotWithShape="0">
          <a:gsLst>
            <a:gs pos="0">
              <a:schemeClr val="accent3">
                <a:hueOff val="-4541510"/>
                <a:satOff val="-947"/>
                <a:lumOff val="-10294"/>
                <a:alphaOff val="0"/>
                <a:tint val="50000"/>
                <a:satMod val="300000"/>
              </a:schemeClr>
            </a:gs>
            <a:gs pos="35000">
              <a:schemeClr val="accent3">
                <a:hueOff val="-4541510"/>
                <a:satOff val="-947"/>
                <a:lumOff val="-10294"/>
                <a:alphaOff val="0"/>
                <a:tint val="37000"/>
                <a:satMod val="300000"/>
              </a:schemeClr>
            </a:gs>
            <a:gs pos="100000">
              <a:schemeClr val="accent3">
                <a:hueOff val="-4541510"/>
                <a:satOff val="-947"/>
                <a:lumOff val="-10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Población 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4126" y="1702038"/>
        <a:ext cx="2910524" cy="586034"/>
      </dsp:txXfrm>
    </dsp:sp>
    <dsp:sp modelId="{D9A0E24C-C0D3-4A2A-86BC-62A65BC29E97}">
      <dsp:nvSpPr>
        <dsp:cNvPr id="0" name=""/>
        <dsp:cNvSpPr/>
      </dsp:nvSpPr>
      <dsp:spPr>
        <a:xfrm>
          <a:off x="0" y="3616676"/>
          <a:ext cx="4248472" cy="1697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083021"/>
              <a:satOff val="-1895"/>
              <a:lumOff val="-20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729" tIns="458216" rIns="329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Formula para poblaciones finitas o conocidas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Total: </a:t>
          </a:r>
          <a14:m xmlns:a14="http://schemas.microsoft.com/office/drawing/2010/main">
            <m:oMath xmlns:m="http://schemas.openxmlformats.org/officeDocument/2006/math">
              <m:r>
                <a:rPr lang="es-EC" sz="1400" i="1" kern="1200" smtClean="0">
                  <a:latin typeface="Cambria Math" panose="02040503050406030204" pitchFamily="18" charset="0"/>
                </a:rPr>
                <m:t>313</m:t>
              </m:r>
            </m:oMath>
          </a14:m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empresas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Muestreo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No probabilístico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Por conveniencia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616676"/>
        <a:ext cx="4248472" cy="1697850"/>
      </dsp:txXfrm>
    </dsp:sp>
    <dsp:sp modelId="{C49DA0E1-E06A-4ADE-B2DC-E5E517B3DF1E}">
      <dsp:nvSpPr>
        <dsp:cNvPr id="0" name=""/>
        <dsp:cNvSpPr/>
      </dsp:nvSpPr>
      <dsp:spPr>
        <a:xfrm>
          <a:off x="212423" y="3291956"/>
          <a:ext cx="2973930" cy="649440"/>
        </a:xfrm>
        <a:prstGeom prst="roundRect">
          <a:avLst/>
        </a:prstGeom>
        <a:gradFill rotWithShape="0">
          <a:gsLst>
            <a:gs pos="0">
              <a:schemeClr val="accent3">
                <a:hueOff val="-9083021"/>
                <a:satOff val="-1895"/>
                <a:lumOff val="-20588"/>
                <a:alphaOff val="0"/>
                <a:tint val="50000"/>
                <a:satMod val="300000"/>
              </a:schemeClr>
            </a:gs>
            <a:gs pos="35000">
              <a:schemeClr val="accent3">
                <a:hueOff val="-9083021"/>
                <a:satOff val="-1895"/>
                <a:lumOff val="-20588"/>
                <a:alphaOff val="0"/>
                <a:tint val="37000"/>
                <a:satMod val="300000"/>
              </a:schemeClr>
            </a:gs>
            <a:gs pos="100000">
              <a:schemeClr val="accent3">
                <a:hueOff val="-9083021"/>
                <a:satOff val="-1895"/>
                <a:lumOff val="-20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407" tIns="0" rIns="1124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Muestra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4126" y="3323659"/>
        <a:ext cx="2910524" cy="5860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59584-619E-48B0-B241-76165438936D}">
      <dsp:nvSpPr>
        <dsp:cNvPr id="0" name=""/>
        <dsp:cNvSpPr/>
      </dsp:nvSpPr>
      <dsp:spPr>
        <a:xfrm>
          <a:off x="0" y="8206"/>
          <a:ext cx="4176464" cy="617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smtClean="0">
              <a:latin typeface="Calibri" panose="020F0502020204030204" pitchFamily="34" charset="0"/>
              <a:cs typeface="Calibri" panose="020F0502020204030204" pitchFamily="34" charset="0"/>
            </a:rPr>
            <a:t>Diseño de Instrumento de Investigación</a:t>
          </a:r>
          <a:endParaRPr lang="es-ES" sz="14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157" y="38363"/>
        <a:ext cx="4116150" cy="557446"/>
      </dsp:txXfrm>
    </dsp:sp>
    <dsp:sp modelId="{65BF2485-5876-4CB2-9DA2-32867B9F543A}">
      <dsp:nvSpPr>
        <dsp:cNvPr id="0" name=""/>
        <dsp:cNvSpPr/>
      </dsp:nvSpPr>
      <dsp:spPr>
        <a:xfrm>
          <a:off x="0" y="625966"/>
          <a:ext cx="4176464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general de la empresa </a:t>
          </a:r>
          <a:endParaRPr lang="es-E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11 secciones</a:t>
          </a:r>
          <a:endParaRPr lang="es-E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25966"/>
        <a:ext cx="4176464" cy="546480"/>
      </dsp:txXfrm>
    </dsp:sp>
    <dsp:sp modelId="{2676AAF0-F7FD-45C7-B800-9E6F8798C416}">
      <dsp:nvSpPr>
        <dsp:cNvPr id="0" name=""/>
        <dsp:cNvSpPr/>
      </dsp:nvSpPr>
      <dsp:spPr>
        <a:xfrm>
          <a:off x="0" y="1172446"/>
          <a:ext cx="4176464" cy="617760"/>
        </a:xfrm>
        <a:prstGeom prst="roundRect">
          <a:avLst/>
        </a:prstGeom>
        <a:gradFill rotWithShape="0">
          <a:gsLst>
            <a:gs pos="0">
              <a:schemeClr val="accent3">
                <a:hueOff val="-4541510"/>
                <a:satOff val="-947"/>
                <a:lumOff val="-10294"/>
                <a:alphaOff val="0"/>
                <a:tint val="50000"/>
                <a:satMod val="300000"/>
              </a:schemeClr>
            </a:gs>
            <a:gs pos="35000">
              <a:schemeClr val="accent3">
                <a:hueOff val="-4541510"/>
                <a:satOff val="-947"/>
                <a:lumOff val="-10294"/>
                <a:alphaOff val="0"/>
                <a:tint val="37000"/>
                <a:satMod val="300000"/>
              </a:schemeClr>
            </a:gs>
            <a:gs pos="100000">
              <a:schemeClr val="accent3">
                <a:hueOff val="-4541510"/>
                <a:satOff val="-947"/>
                <a:lumOff val="-10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Validación con Expertos</a:t>
          </a:r>
          <a:endParaRPr lang="es-E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157" y="1202603"/>
        <a:ext cx="4116150" cy="557446"/>
      </dsp:txXfrm>
    </dsp:sp>
    <dsp:sp modelId="{B0954204-9E35-459B-9922-5DE12EDCB40A}">
      <dsp:nvSpPr>
        <dsp:cNvPr id="0" name=""/>
        <dsp:cNvSpPr/>
      </dsp:nvSpPr>
      <dsp:spPr>
        <a:xfrm>
          <a:off x="0" y="1790206"/>
          <a:ext cx="4176464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La adaptabilidad y la traducción de cuestionarios (Ramada-Rodilla, Serra-Pujada, &amp; </a:t>
          </a:r>
          <a:r>
            <a:rPr lang="es-EC" sz="14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Delclós-Clanchet</a:t>
          </a:r>
          <a:r>
            <a:rPr lang="es-EC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2013)</a:t>
          </a:r>
          <a:endParaRPr lang="es-E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Tres expertos (Delgado, Carretero, y </a:t>
          </a:r>
          <a:r>
            <a:rPr lang="es-ES" sz="14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Ruch</a:t>
          </a:r>
          <a:r>
            <a:rPr lang="es-E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2012)</a:t>
          </a:r>
          <a:endParaRPr lang="es-E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Criterios (Crespo, </a:t>
          </a:r>
          <a:r>
            <a:rPr lang="es-EC" sz="1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D`Ambrosio</a:t>
          </a: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s-EC" sz="1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Racines</a:t>
          </a: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y Castillo, 2016):</a:t>
          </a:r>
          <a:endParaRPr lang="es-E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Representatividad, comprensión, interpretación y claridad</a:t>
          </a:r>
          <a:endParaRPr lang="es-E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Tres preguntas fueron eliminadas</a:t>
          </a:r>
          <a:endParaRPr lang="es-E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790206"/>
        <a:ext cx="4176464" cy="2185920"/>
      </dsp:txXfrm>
    </dsp:sp>
    <dsp:sp modelId="{F5AD847E-1CB4-41D6-801C-9C93CDA5B696}">
      <dsp:nvSpPr>
        <dsp:cNvPr id="0" name=""/>
        <dsp:cNvSpPr/>
      </dsp:nvSpPr>
      <dsp:spPr>
        <a:xfrm>
          <a:off x="0" y="3976126"/>
          <a:ext cx="4176464" cy="617760"/>
        </a:xfrm>
        <a:prstGeom prst="roundRect">
          <a:avLst/>
        </a:prstGeom>
        <a:gradFill rotWithShape="0">
          <a:gsLst>
            <a:gs pos="0">
              <a:schemeClr val="accent3">
                <a:hueOff val="-9083021"/>
                <a:satOff val="-1895"/>
                <a:lumOff val="-20588"/>
                <a:alphaOff val="0"/>
                <a:tint val="50000"/>
                <a:satMod val="300000"/>
              </a:schemeClr>
            </a:gs>
            <a:gs pos="35000">
              <a:schemeClr val="accent3">
                <a:hueOff val="-9083021"/>
                <a:satOff val="-1895"/>
                <a:lumOff val="-20588"/>
                <a:alphaOff val="0"/>
                <a:tint val="37000"/>
                <a:satMod val="300000"/>
              </a:schemeClr>
            </a:gs>
            <a:gs pos="100000">
              <a:schemeClr val="accent3">
                <a:hueOff val="-9083021"/>
                <a:satOff val="-1895"/>
                <a:lumOff val="-20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Prueba Piloto</a:t>
          </a:r>
          <a:endParaRPr lang="es-E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157" y="4006283"/>
        <a:ext cx="4116150" cy="557446"/>
      </dsp:txXfrm>
    </dsp:sp>
    <dsp:sp modelId="{356D884D-79A1-45CF-A41A-88522982B48A}">
      <dsp:nvSpPr>
        <dsp:cNvPr id="0" name=""/>
        <dsp:cNvSpPr/>
      </dsp:nvSpPr>
      <dsp:spPr>
        <a:xfrm>
          <a:off x="0" y="4593886"/>
          <a:ext cx="4176464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Alfa de </a:t>
          </a:r>
          <a:r>
            <a:rPr lang="es-ES" sz="14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Cronbach</a:t>
          </a:r>
          <a:r>
            <a:rPr lang="es-E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: 0,85</a:t>
          </a:r>
          <a:endParaRPr lang="es-E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Confiabilidad elevado (Oviedo y Campo,2005)</a:t>
          </a:r>
          <a:endParaRPr lang="es-ES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593886"/>
        <a:ext cx="4176464" cy="5464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35623-7212-417B-8DE5-F5CAE00330EB}">
      <dsp:nvSpPr>
        <dsp:cNvPr id="0" name=""/>
        <dsp:cNvSpPr/>
      </dsp:nvSpPr>
      <dsp:spPr>
        <a:xfrm>
          <a:off x="873401" y="48"/>
          <a:ext cx="1759203" cy="1759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131030" y="257677"/>
        <a:ext cx="1243945" cy="1243945"/>
      </dsp:txXfrm>
    </dsp:sp>
    <dsp:sp modelId="{B4ACBA61-2298-4DB0-90D6-199E2E5D29CC}">
      <dsp:nvSpPr>
        <dsp:cNvPr id="0" name=""/>
        <dsp:cNvSpPr/>
      </dsp:nvSpPr>
      <dsp:spPr>
        <a:xfrm>
          <a:off x="1242834" y="1902099"/>
          <a:ext cx="1020337" cy="1020337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378080" y="2292276"/>
        <a:ext cx="749845" cy="239983"/>
      </dsp:txXfrm>
    </dsp:sp>
    <dsp:sp modelId="{DFC06A2A-F093-49CC-A4F9-C893692AB3C2}">
      <dsp:nvSpPr>
        <dsp:cNvPr id="0" name=""/>
        <dsp:cNvSpPr/>
      </dsp:nvSpPr>
      <dsp:spPr>
        <a:xfrm>
          <a:off x="873401" y="3065284"/>
          <a:ext cx="1759203" cy="17592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131030" y="3322913"/>
        <a:ext cx="1243945" cy="1243945"/>
      </dsp:txXfrm>
    </dsp:sp>
    <dsp:sp modelId="{269B8DF9-D72A-4637-BE91-CF99EAEDFAA3}">
      <dsp:nvSpPr>
        <dsp:cNvPr id="0" name=""/>
        <dsp:cNvSpPr/>
      </dsp:nvSpPr>
      <dsp:spPr>
        <a:xfrm>
          <a:off x="2896485" y="2085056"/>
          <a:ext cx="559426" cy="654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9083021"/>
                <a:satOff val="-1895"/>
                <a:lumOff val="-20588"/>
                <a:alphaOff val="0"/>
                <a:tint val="50000"/>
                <a:satMod val="300000"/>
              </a:schemeClr>
            </a:gs>
            <a:gs pos="35000">
              <a:schemeClr val="accent3">
                <a:hueOff val="-9083021"/>
                <a:satOff val="-1895"/>
                <a:lumOff val="-20588"/>
                <a:alphaOff val="0"/>
                <a:tint val="37000"/>
                <a:satMod val="300000"/>
              </a:schemeClr>
            </a:gs>
            <a:gs pos="100000">
              <a:schemeClr val="accent3">
                <a:hueOff val="-9083021"/>
                <a:satOff val="-1895"/>
                <a:lumOff val="-20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>
        <a:off x="2896485" y="2215941"/>
        <a:ext cx="391598" cy="392653"/>
      </dsp:txXfrm>
    </dsp:sp>
    <dsp:sp modelId="{7B6199DF-90F8-48FF-B2F8-579853D0A5A5}">
      <dsp:nvSpPr>
        <dsp:cNvPr id="0" name=""/>
        <dsp:cNvSpPr/>
      </dsp:nvSpPr>
      <dsp:spPr>
        <a:xfrm>
          <a:off x="3688126" y="1344660"/>
          <a:ext cx="2135215" cy="2135215"/>
        </a:xfrm>
        <a:prstGeom prst="ellipse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4000821" y="1657355"/>
        <a:ext cx="1509825" cy="15098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A8B65-65A9-4D56-88CA-FED33EC37E67}">
      <dsp:nvSpPr>
        <dsp:cNvPr id="0" name=""/>
        <dsp:cNvSpPr/>
      </dsp:nvSpPr>
      <dsp:spPr>
        <a:xfrm>
          <a:off x="0" y="16847"/>
          <a:ext cx="3956128" cy="917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 Adaptar métodos de logística con base a las normas de bioseguridad 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778" y="61625"/>
        <a:ext cx="3866572" cy="827724"/>
      </dsp:txXfrm>
    </dsp:sp>
    <dsp:sp modelId="{233AC2B9-D1F0-406D-98BF-D9C7AFFA7C1E}">
      <dsp:nvSpPr>
        <dsp:cNvPr id="0" name=""/>
        <dsp:cNvSpPr/>
      </dsp:nvSpPr>
      <dsp:spPr>
        <a:xfrm>
          <a:off x="0" y="1075247"/>
          <a:ext cx="3956128" cy="917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 Implementar nuevos atributos al empaque de los productos basado en las normas de bioseguridad y/o los beneficios ambientales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778" y="1120025"/>
        <a:ext cx="3866572" cy="827724"/>
      </dsp:txXfrm>
    </dsp:sp>
    <dsp:sp modelId="{59A7B3AA-2A58-41F8-AFD8-140D2D580003}">
      <dsp:nvSpPr>
        <dsp:cNvPr id="0" name=""/>
        <dsp:cNvSpPr/>
      </dsp:nvSpPr>
      <dsp:spPr>
        <a:xfrm>
          <a:off x="0" y="2133647"/>
          <a:ext cx="3956128" cy="917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 Introducir nuevos métodos de fijación de precios 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778" y="2178425"/>
        <a:ext cx="3866572" cy="827724"/>
      </dsp:txXfrm>
    </dsp:sp>
    <dsp:sp modelId="{99CAD4D3-D09E-41EB-B7DD-E04D0B664606}">
      <dsp:nvSpPr>
        <dsp:cNvPr id="0" name=""/>
        <dsp:cNvSpPr/>
      </dsp:nvSpPr>
      <dsp:spPr>
        <a:xfrm>
          <a:off x="0" y="3192047"/>
          <a:ext cx="3956128" cy="917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 Desarrollar una investigación de patente de productos internacionales innovadores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778" y="3236825"/>
        <a:ext cx="3866572" cy="827724"/>
      </dsp:txXfrm>
    </dsp:sp>
    <dsp:sp modelId="{89853E02-1DB9-4284-A265-1A5BE211A9D8}">
      <dsp:nvSpPr>
        <dsp:cNvPr id="0" name=""/>
        <dsp:cNvSpPr/>
      </dsp:nvSpPr>
      <dsp:spPr>
        <a:xfrm>
          <a:off x="0" y="4250448"/>
          <a:ext cx="3956128" cy="917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5. Realizar un plan de acción basado en la economía circular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778" y="4295226"/>
        <a:ext cx="3866572" cy="8277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C0D1B-76A5-446B-9ECA-4C18585E9CF2}">
      <dsp:nvSpPr>
        <dsp:cNvPr id="0" name=""/>
        <dsp:cNvSpPr/>
      </dsp:nvSpPr>
      <dsp:spPr>
        <a:xfrm>
          <a:off x="0" y="1699"/>
          <a:ext cx="4032448" cy="1048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6. Determinar la viabilidad de financiamiento para actividades de innovación por medio de la Bolsa de Valores Quito </a:t>
          </a:r>
          <a:endParaRPr lang="es-ES" sz="1600" kern="1200" dirty="0"/>
        </a:p>
      </dsp:txBody>
      <dsp:txXfrm>
        <a:off x="51175" y="52874"/>
        <a:ext cx="3930098" cy="945970"/>
      </dsp:txXfrm>
    </dsp:sp>
    <dsp:sp modelId="{1B0EDB98-79F3-452B-944D-801E110F5C42}">
      <dsp:nvSpPr>
        <dsp:cNvPr id="0" name=""/>
        <dsp:cNvSpPr/>
      </dsp:nvSpPr>
      <dsp:spPr>
        <a:xfrm>
          <a:off x="0" y="1211299"/>
          <a:ext cx="4032448" cy="1048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7. Identificar qué acuerdo de protección de propiedad intelectual son aplicables con base a la realidad de la empresa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175" y="1262474"/>
        <a:ext cx="3930098" cy="945970"/>
      </dsp:txXfrm>
    </dsp:sp>
    <dsp:sp modelId="{C9FB4AB8-F142-408C-AFA7-76F6E8C86345}">
      <dsp:nvSpPr>
        <dsp:cNvPr id="0" name=""/>
        <dsp:cNvSpPr/>
      </dsp:nvSpPr>
      <dsp:spPr>
        <a:xfrm>
          <a:off x="0" y="2420900"/>
          <a:ext cx="4032448" cy="1048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8. Desarrollar un plan de marketing digital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175" y="2472075"/>
        <a:ext cx="3930098" cy="945970"/>
      </dsp:txXfrm>
    </dsp:sp>
    <dsp:sp modelId="{A018ECD8-089F-45E4-B953-A9A0792B10EF}">
      <dsp:nvSpPr>
        <dsp:cNvPr id="0" name=""/>
        <dsp:cNvSpPr/>
      </dsp:nvSpPr>
      <dsp:spPr>
        <a:xfrm>
          <a:off x="0" y="3632200"/>
          <a:ext cx="4032448" cy="1048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9. Recibir asesoramiento de entidades especializadas en innovación 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175" y="3683375"/>
        <a:ext cx="3930098" cy="9459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9635C-E94B-410C-97D5-A9EAC70D713D}">
      <dsp:nvSpPr>
        <dsp:cNvPr id="0" name=""/>
        <dsp:cNvSpPr/>
      </dsp:nvSpPr>
      <dsp:spPr>
        <a:xfrm rot="16200000">
          <a:off x="651171" y="1499673"/>
          <a:ext cx="2213916" cy="1519724"/>
        </a:xfrm>
        <a:prstGeom prst="round2SameRect">
          <a:avLst>
            <a:gd name="adj1" fmla="val 1667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5W</a:t>
          </a:r>
          <a:endParaRPr lang="es-E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¿Qué?</a:t>
          </a:r>
          <a:endParaRPr lang="es-E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¿Por qué?</a:t>
          </a:r>
          <a:endParaRPr lang="es-EC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¿Quién?</a:t>
          </a:r>
          <a:endParaRPr lang="es-EC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¿Dónde?</a:t>
          </a:r>
          <a:endParaRPr lang="es-EC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¿Cuándo?</a:t>
          </a:r>
          <a:endParaRPr lang="es-EC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1072467" y="1226777"/>
        <a:ext cx="1445524" cy="2065516"/>
      </dsp:txXfrm>
    </dsp:sp>
    <dsp:sp modelId="{E0275F76-8176-443B-B259-154892F328EF}">
      <dsp:nvSpPr>
        <dsp:cNvPr id="0" name=""/>
        <dsp:cNvSpPr/>
      </dsp:nvSpPr>
      <dsp:spPr>
        <a:xfrm rot="5400000">
          <a:off x="2209184" y="1519361"/>
          <a:ext cx="2213916" cy="1480349"/>
        </a:xfrm>
        <a:prstGeom prst="round2SameRect">
          <a:avLst>
            <a:gd name="adj1" fmla="val 1667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2H</a:t>
          </a:r>
          <a:endParaRPr lang="es-EC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¿Cómo?</a:t>
          </a:r>
          <a:endParaRPr lang="es-E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¿Cuánto?</a:t>
          </a:r>
          <a:endParaRPr lang="es-E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575967" y="1224856"/>
        <a:ext cx="1408071" cy="2069360"/>
      </dsp:txXfrm>
    </dsp:sp>
    <dsp:sp modelId="{8F0B831B-C59F-4F5E-AF1A-6D9531BEFA31}">
      <dsp:nvSpPr>
        <dsp:cNvPr id="0" name=""/>
        <dsp:cNvSpPr/>
      </dsp:nvSpPr>
      <dsp:spPr>
        <a:xfrm>
          <a:off x="1757947" y="0"/>
          <a:ext cx="1855887" cy="18557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4551C7-4524-4835-AE17-31395E986AA5}">
      <dsp:nvSpPr>
        <dsp:cNvPr id="0" name=""/>
        <dsp:cNvSpPr/>
      </dsp:nvSpPr>
      <dsp:spPr>
        <a:xfrm rot="10800000">
          <a:off x="1757947" y="2662822"/>
          <a:ext cx="1855887" cy="18557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51B0F-6A70-40F1-B9FE-E798FAFD565D}">
      <dsp:nvSpPr>
        <dsp:cNvPr id="0" name=""/>
        <dsp:cNvSpPr/>
      </dsp:nvSpPr>
      <dsp:spPr>
        <a:xfrm rot="5400000">
          <a:off x="3056570" y="-917713"/>
          <a:ext cx="1329604" cy="350246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Análisis Descriptivo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2</a:t>
          </a:r>
          <a:endParaRPr lang="es-EC" sz="1400" kern="12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Caracterización de las Variables de la Innovación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3</a:t>
          </a:r>
          <a:endParaRPr lang="es-EC" sz="1400" kern="12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970138" y="233625"/>
        <a:ext cx="3437562" cy="1199792"/>
      </dsp:txXfrm>
    </dsp:sp>
    <dsp:sp modelId="{7FFB36AB-AF62-4A44-B958-F86200230EA7}">
      <dsp:nvSpPr>
        <dsp:cNvPr id="0" name=""/>
        <dsp:cNvSpPr/>
      </dsp:nvSpPr>
      <dsp:spPr>
        <a:xfrm>
          <a:off x="0" y="2518"/>
          <a:ext cx="1970138" cy="166200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Capítulo III: Resultados</a:t>
          </a:r>
          <a:endParaRPr lang="es-EC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132" y="83650"/>
        <a:ext cx="1807874" cy="1499742"/>
      </dsp:txXfrm>
    </dsp:sp>
    <dsp:sp modelId="{6F8B1FB9-159D-4B24-8473-807449C54A8D}">
      <dsp:nvSpPr>
        <dsp:cNvPr id="0" name=""/>
        <dsp:cNvSpPr/>
      </dsp:nvSpPr>
      <dsp:spPr>
        <a:xfrm rot="5400000">
          <a:off x="3056570" y="827393"/>
          <a:ext cx="1329604" cy="350246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Calibri" panose="020F0502020204030204" pitchFamily="34" charset="0"/>
              <a:cs typeface="Calibri" panose="020F0502020204030204" pitchFamily="34" charset="0"/>
            </a:rPr>
            <a:t>Metodología 5W2H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Estrategias 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Objetivo 4</a:t>
          </a:r>
          <a:endParaRPr lang="es-EC" sz="1400" kern="12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970138" y="1978731"/>
        <a:ext cx="3437562" cy="1199792"/>
      </dsp:txXfrm>
    </dsp:sp>
    <dsp:sp modelId="{5A986B9A-75BC-4619-993B-24616BC72B5C}">
      <dsp:nvSpPr>
        <dsp:cNvPr id="0" name=""/>
        <dsp:cNvSpPr/>
      </dsp:nvSpPr>
      <dsp:spPr>
        <a:xfrm>
          <a:off x="0" y="1747624"/>
          <a:ext cx="1970138" cy="1662006"/>
        </a:xfrm>
        <a:prstGeom prst="roundRect">
          <a:avLst/>
        </a:prstGeom>
        <a:gradFill rotWithShape="0">
          <a:gsLst>
            <a:gs pos="0">
              <a:schemeClr val="accent3">
                <a:hueOff val="-4541510"/>
                <a:satOff val="-947"/>
                <a:lumOff val="-10294"/>
                <a:alphaOff val="0"/>
                <a:tint val="50000"/>
                <a:satMod val="300000"/>
              </a:schemeClr>
            </a:gs>
            <a:gs pos="35000">
              <a:schemeClr val="accent3">
                <a:hueOff val="-4541510"/>
                <a:satOff val="-947"/>
                <a:lumOff val="-10294"/>
                <a:alphaOff val="0"/>
                <a:tint val="37000"/>
                <a:satMod val="300000"/>
              </a:schemeClr>
            </a:gs>
            <a:gs pos="100000">
              <a:schemeClr val="accent3">
                <a:hueOff val="-4541510"/>
                <a:satOff val="-947"/>
                <a:lumOff val="-10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Capítulo IV: Propuesta</a:t>
          </a:r>
          <a:endParaRPr lang="es-EC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132" y="1828756"/>
        <a:ext cx="1807874" cy="1499742"/>
      </dsp:txXfrm>
    </dsp:sp>
    <dsp:sp modelId="{99610D84-F565-4B00-895E-C33CBB5983BB}">
      <dsp:nvSpPr>
        <dsp:cNvPr id="0" name=""/>
        <dsp:cNvSpPr/>
      </dsp:nvSpPr>
      <dsp:spPr>
        <a:xfrm rot="5400000">
          <a:off x="3056570" y="2572499"/>
          <a:ext cx="1329604" cy="350246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Conclusiones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970138" y="3723837"/>
        <a:ext cx="3437562" cy="1199792"/>
      </dsp:txXfrm>
    </dsp:sp>
    <dsp:sp modelId="{B6C7346C-2D63-4450-9EF1-C25171614064}">
      <dsp:nvSpPr>
        <dsp:cNvPr id="0" name=""/>
        <dsp:cNvSpPr/>
      </dsp:nvSpPr>
      <dsp:spPr>
        <a:xfrm>
          <a:off x="0" y="3492730"/>
          <a:ext cx="1970138" cy="166200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Capítulo V: Conclusiones</a:t>
          </a:r>
          <a:endParaRPr lang="es-EC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132" y="3573862"/>
        <a:ext cx="1807874" cy="149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5FF57-C20D-46AB-8405-7EDF385AFAD9}">
      <dsp:nvSpPr>
        <dsp:cNvPr id="0" name=""/>
        <dsp:cNvSpPr/>
      </dsp:nvSpPr>
      <dsp:spPr>
        <a:xfrm>
          <a:off x="1266918" y="1283"/>
          <a:ext cx="6570194" cy="97750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Objetivo General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Analizar la gestión de la innovación en las pequeñas, medianas y grandes empresas del sector privado del DMQ.</a:t>
          </a:r>
          <a:endParaRPr lang="es-ES" sz="1800" b="0" kern="1200" dirty="0"/>
        </a:p>
      </dsp:txBody>
      <dsp:txXfrm>
        <a:off x="1295548" y="29913"/>
        <a:ext cx="6512934" cy="920248"/>
      </dsp:txXfrm>
    </dsp:sp>
    <dsp:sp modelId="{F0ED40F5-A39F-4125-B66A-2337585E71EB}">
      <dsp:nvSpPr>
        <dsp:cNvPr id="0" name=""/>
        <dsp:cNvSpPr/>
      </dsp:nvSpPr>
      <dsp:spPr>
        <a:xfrm>
          <a:off x="1266918" y="1154742"/>
          <a:ext cx="977508" cy="97750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F22B98-77E3-43B3-B039-F81FAA5A9FB3}">
      <dsp:nvSpPr>
        <dsp:cNvPr id="0" name=""/>
        <dsp:cNvSpPr/>
      </dsp:nvSpPr>
      <dsp:spPr>
        <a:xfrm>
          <a:off x="2303076" y="1154742"/>
          <a:ext cx="5534035" cy="977508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Describir la innovación en las pequeñas, medianas y grandes empresas del sector privado </a:t>
          </a:r>
          <a:endParaRPr lang="es-ES" sz="1600" b="0" kern="1200" dirty="0"/>
        </a:p>
      </dsp:txBody>
      <dsp:txXfrm>
        <a:off x="2350803" y="1202469"/>
        <a:ext cx="5438581" cy="882054"/>
      </dsp:txXfrm>
    </dsp:sp>
    <dsp:sp modelId="{33C2A584-D990-4407-A73B-E56F7C5A27C9}">
      <dsp:nvSpPr>
        <dsp:cNvPr id="0" name=""/>
        <dsp:cNvSpPr/>
      </dsp:nvSpPr>
      <dsp:spPr>
        <a:xfrm>
          <a:off x="1266918" y="2249551"/>
          <a:ext cx="977508" cy="97750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5F4E60-8047-469F-9948-2BFC47FCBC25}">
      <dsp:nvSpPr>
        <dsp:cNvPr id="0" name=""/>
        <dsp:cNvSpPr/>
      </dsp:nvSpPr>
      <dsp:spPr>
        <a:xfrm>
          <a:off x="2303076" y="2249551"/>
          <a:ext cx="5534035" cy="977508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Desarrollar un análisis descriptivo sobre la innovación en las pequeñas, medianas y grandes empresas del sector privado del DMQ</a:t>
          </a:r>
          <a:endParaRPr lang="es-ES" sz="1600" b="0" kern="1200" dirty="0"/>
        </a:p>
      </dsp:txBody>
      <dsp:txXfrm>
        <a:off x="2350803" y="2297278"/>
        <a:ext cx="5438581" cy="882054"/>
      </dsp:txXfrm>
    </dsp:sp>
    <dsp:sp modelId="{11C1BB7D-6079-4713-AA06-E675BF0FF093}">
      <dsp:nvSpPr>
        <dsp:cNvPr id="0" name=""/>
        <dsp:cNvSpPr/>
      </dsp:nvSpPr>
      <dsp:spPr>
        <a:xfrm>
          <a:off x="1266918" y="3344360"/>
          <a:ext cx="977508" cy="97750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97A4CE-CC01-4420-B3F5-FB48418C5E6A}">
      <dsp:nvSpPr>
        <dsp:cNvPr id="0" name=""/>
        <dsp:cNvSpPr/>
      </dsp:nvSpPr>
      <dsp:spPr>
        <a:xfrm>
          <a:off x="2303076" y="3344360"/>
          <a:ext cx="5534035" cy="977508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Caracterizar las variables de innovación de las pequeñas, medianas y grandes empresas del sector privado del DMQ</a:t>
          </a:r>
          <a:endParaRPr lang="es-ES" sz="1600" b="0" kern="1200" dirty="0"/>
        </a:p>
      </dsp:txBody>
      <dsp:txXfrm>
        <a:off x="2350803" y="3392087"/>
        <a:ext cx="5438581" cy="882054"/>
      </dsp:txXfrm>
    </dsp:sp>
    <dsp:sp modelId="{0810C6CC-B224-4A7F-ADF6-8FF441A01D31}">
      <dsp:nvSpPr>
        <dsp:cNvPr id="0" name=""/>
        <dsp:cNvSpPr/>
      </dsp:nvSpPr>
      <dsp:spPr>
        <a:xfrm>
          <a:off x="1266918" y="4439169"/>
          <a:ext cx="977508" cy="97750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10FE3E-ACCC-487E-9EC6-10C1EE0A3C80}">
      <dsp:nvSpPr>
        <dsp:cNvPr id="0" name=""/>
        <dsp:cNvSpPr/>
      </dsp:nvSpPr>
      <dsp:spPr>
        <a:xfrm>
          <a:off x="2303076" y="4439169"/>
          <a:ext cx="5534035" cy="977508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Proponer estrategias para mejorar la innovación en las pequeñas, medianas y grandes empresas del sector privado</a:t>
          </a:r>
          <a:endParaRPr lang="es-ES" sz="1600" b="0" kern="1200" dirty="0"/>
        </a:p>
      </dsp:txBody>
      <dsp:txXfrm>
        <a:off x="2350803" y="4486896"/>
        <a:ext cx="5438581" cy="882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02CDD-F4AA-46DE-8A25-180B34ED40E8}">
      <dsp:nvSpPr>
        <dsp:cNvPr id="0" name=""/>
        <dsp:cNvSpPr/>
      </dsp:nvSpPr>
      <dsp:spPr>
        <a:xfrm>
          <a:off x="0" y="0"/>
          <a:ext cx="3640633" cy="25922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/>
            <a:t>Pregunta de Investigación</a:t>
          </a:r>
          <a:endParaRPr lang="es-ES" sz="1600" b="0" kern="1200" dirty="0"/>
        </a:p>
      </dsp:txBody>
      <dsp:txXfrm>
        <a:off x="0" y="0"/>
        <a:ext cx="3640633" cy="777686"/>
      </dsp:txXfrm>
    </dsp:sp>
    <dsp:sp modelId="{EAD20D1F-B1C0-4A21-9B36-79DB4D49D8F5}">
      <dsp:nvSpPr>
        <dsp:cNvPr id="0" name=""/>
        <dsp:cNvSpPr/>
      </dsp:nvSpPr>
      <dsp:spPr>
        <a:xfrm>
          <a:off x="364063" y="777686"/>
          <a:ext cx="2912506" cy="168498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¿Cuáles son las características de las variables de la innovación de las pequeñas, medianas y grandes empresas del sector privado del DMQ?</a:t>
          </a:r>
          <a:endParaRPr lang="es-ES" sz="1600" kern="1200" dirty="0"/>
        </a:p>
      </dsp:txBody>
      <dsp:txXfrm>
        <a:off x="413415" y="827038"/>
        <a:ext cx="2813802" cy="15862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B099C-F2F3-4552-BFF9-5CB31760E3DB}">
      <dsp:nvSpPr>
        <dsp:cNvPr id="0" name=""/>
        <dsp:cNvSpPr/>
      </dsp:nvSpPr>
      <dsp:spPr>
        <a:xfrm>
          <a:off x="1592103" y="305754"/>
          <a:ext cx="3675346" cy="468794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960AB630-B253-4C7B-B582-E5E92709438B}">
      <dsp:nvSpPr>
        <dsp:cNvPr id="0" name=""/>
        <dsp:cNvSpPr/>
      </dsp:nvSpPr>
      <dsp:spPr>
        <a:xfrm>
          <a:off x="1678498" y="1646655"/>
          <a:ext cx="1623580" cy="80411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Schumpeter</a:t>
          </a:r>
          <a:r>
            <a:rPr lang="es-EC" sz="16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1934</a:t>
          </a:r>
          <a:endParaRPr lang="es-ES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8498" y="1646655"/>
        <a:ext cx="1623580" cy="804113"/>
      </dsp:txXfrm>
    </dsp:sp>
    <dsp:sp modelId="{7DAAF0A7-E5C6-4ADA-A406-115A310A3BB1}">
      <dsp:nvSpPr>
        <dsp:cNvPr id="0" name=""/>
        <dsp:cNvSpPr/>
      </dsp:nvSpPr>
      <dsp:spPr>
        <a:xfrm>
          <a:off x="4634577" y="864194"/>
          <a:ext cx="1265744" cy="126574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526FF6B9-6405-47C2-8FB4-C15C7E008208}">
      <dsp:nvSpPr>
        <dsp:cNvPr id="0" name=""/>
        <dsp:cNvSpPr/>
      </dsp:nvSpPr>
      <dsp:spPr>
        <a:xfrm>
          <a:off x="5900322" y="71357"/>
          <a:ext cx="2643071" cy="285141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20320" rIns="4064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Teoría del Empresario Innovador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innovación no es un proceso espontaneo, sino que es promovido por un </a:t>
          </a:r>
          <a:r>
            <a:rPr lang="es-EC" sz="1600" b="1" i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agente de cambio </a:t>
          </a:r>
          <a:r>
            <a:rPr lang="es-EC" sz="16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conocido como el </a:t>
          </a:r>
          <a:r>
            <a:rPr lang="es-EC" sz="16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empresario innovador</a:t>
          </a:r>
          <a:r>
            <a:rPr lang="es-EC" sz="16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quién es aquella persona que posee la capacidad y la iniciativa para promover cambios.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00322" y="71357"/>
        <a:ext cx="2643071" cy="2851418"/>
      </dsp:txXfrm>
    </dsp:sp>
    <dsp:sp modelId="{8DF06CAF-722E-4496-BB2F-DEFCF0877CC0}">
      <dsp:nvSpPr>
        <dsp:cNvPr id="0" name=""/>
        <dsp:cNvSpPr/>
      </dsp:nvSpPr>
      <dsp:spPr>
        <a:xfrm>
          <a:off x="4634577" y="3705277"/>
          <a:ext cx="1265744" cy="126574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AE399BC8-AEF4-4B3E-B311-D9CF0276CD68}">
      <dsp:nvSpPr>
        <dsp:cNvPr id="0" name=""/>
        <dsp:cNvSpPr/>
      </dsp:nvSpPr>
      <dsp:spPr>
        <a:xfrm>
          <a:off x="5900322" y="3221966"/>
          <a:ext cx="2745787" cy="193528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20320" rIns="4064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La Teoría del Desarrollo Económico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El desarrollo económico es un proceso de transformación económico, social y cultural, que es causado por la </a:t>
          </a:r>
          <a:r>
            <a:rPr lang="es-EC" sz="16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innovación</a:t>
          </a:r>
          <a:r>
            <a:rPr lang="es-EC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00322" y="3221966"/>
        <a:ext cx="2745787" cy="1935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D017C-DD4E-4C04-8EFF-4C5182761E98}">
      <dsp:nvSpPr>
        <dsp:cNvPr id="0" name=""/>
        <dsp:cNvSpPr/>
      </dsp:nvSpPr>
      <dsp:spPr>
        <a:xfrm>
          <a:off x="1539996" y="1133843"/>
          <a:ext cx="2824663" cy="282466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100" kern="1200" dirty="0" smtClean="0"/>
            <a:t>PYME</a:t>
          </a:r>
          <a:endParaRPr lang="es-ES" sz="5100" kern="1200" dirty="0"/>
        </a:p>
      </dsp:txBody>
      <dsp:txXfrm>
        <a:off x="1953658" y="1547505"/>
        <a:ext cx="1997339" cy="1997339"/>
      </dsp:txXfrm>
    </dsp:sp>
    <dsp:sp modelId="{ABB20141-E70D-495D-ADDE-7772C0B92408}">
      <dsp:nvSpPr>
        <dsp:cNvPr id="0" name=""/>
        <dsp:cNvSpPr/>
      </dsp:nvSpPr>
      <dsp:spPr>
        <a:xfrm>
          <a:off x="2246162" y="504"/>
          <a:ext cx="1412331" cy="1412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100" kern="1200" dirty="0"/>
        </a:p>
      </dsp:txBody>
      <dsp:txXfrm>
        <a:off x="2452993" y="207335"/>
        <a:ext cx="998669" cy="998669"/>
      </dsp:txXfrm>
    </dsp:sp>
    <dsp:sp modelId="{F2236FF8-F4D6-450B-9F82-C8E956A09330}">
      <dsp:nvSpPr>
        <dsp:cNvPr id="0" name=""/>
        <dsp:cNvSpPr/>
      </dsp:nvSpPr>
      <dsp:spPr>
        <a:xfrm>
          <a:off x="4085667" y="1840009"/>
          <a:ext cx="1412331" cy="14123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100" kern="1200" dirty="0"/>
        </a:p>
      </dsp:txBody>
      <dsp:txXfrm>
        <a:off x="4292498" y="2046840"/>
        <a:ext cx="998669" cy="998669"/>
      </dsp:txXfrm>
    </dsp:sp>
    <dsp:sp modelId="{9452AE1C-6C0F-4E60-B115-A98DB524726D}">
      <dsp:nvSpPr>
        <dsp:cNvPr id="0" name=""/>
        <dsp:cNvSpPr/>
      </dsp:nvSpPr>
      <dsp:spPr>
        <a:xfrm>
          <a:off x="2246162" y="3679515"/>
          <a:ext cx="1412331" cy="14123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100" kern="1200" dirty="0"/>
        </a:p>
      </dsp:txBody>
      <dsp:txXfrm>
        <a:off x="2452993" y="3886346"/>
        <a:ext cx="998669" cy="998669"/>
      </dsp:txXfrm>
    </dsp:sp>
    <dsp:sp modelId="{A3DFCA10-C06A-4D88-83B3-C66C3C925C78}">
      <dsp:nvSpPr>
        <dsp:cNvPr id="0" name=""/>
        <dsp:cNvSpPr/>
      </dsp:nvSpPr>
      <dsp:spPr>
        <a:xfrm>
          <a:off x="406656" y="1840009"/>
          <a:ext cx="1412331" cy="141233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100" kern="1200" dirty="0"/>
        </a:p>
      </dsp:txBody>
      <dsp:txXfrm>
        <a:off x="613487" y="2046840"/>
        <a:ext cx="998669" cy="9986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E10A7-A40B-4463-8C4F-E8EF22023472}">
      <dsp:nvSpPr>
        <dsp:cNvPr id="0" name=""/>
        <dsp:cNvSpPr/>
      </dsp:nvSpPr>
      <dsp:spPr>
        <a:xfrm>
          <a:off x="1451677" y="1079731"/>
          <a:ext cx="2689857" cy="268985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Grandes Empresas</a:t>
          </a:r>
          <a:endParaRPr lang="es-ES" sz="3100" kern="1200" dirty="0"/>
        </a:p>
      </dsp:txBody>
      <dsp:txXfrm>
        <a:off x="1845597" y="1473651"/>
        <a:ext cx="1902017" cy="1902017"/>
      </dsp:txXfrm>
    </dsp:sp>
    <dsp:sp modelId="{C41B4BCF-0871-4308-B56E-8299E24C167A}">
      <dsp:nvSpPr>
        <dsp:cNvPr id="0" name=""/>
        <dsp:cNvSpPr/>
      </dsp:nvSpPr>
      <dsp:spPr>
        <a:xfrm>
          <a:off x="2124142" y="480"/>
          <a:ext cx="1344928" cy="13449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 dirty="0"/>
        </a:p>
      </dsp:txBody>
      <dsp:txXfrm>
        <a:off x="2321102" y="197440"/>
        <a:ext cx="951008" cy="951008"/>
      </dsp:txXfrm>
    </dsp:sp>
    <dsp:sp modelId="{0F9C9FF6-5B7B-4214-8805-2739FACF18B7}">
      <dsp:nvSpPr>
        <dsp:cNvPr id="0" name=""/>
        <dsp:cNvSpPr/>
      </dsp:nvSpPr>
      <dsp:spPr>
        <a:xfrm>
          <a:off x="3875857" y="1752195"/>
          <a:ext cx="1344928" cy="13449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 dirty="0"/>
        </a:p>
      </dsp:txBody>
      <dsp:txXfrm>
        <a:off x="4072817" y="1949155"/>
        <a:ext cx="951008" cy="951008"/>
      </dsp:txXfrm>
    </dsp:sp>
    <dsp:sp modelId="{EBF627C1-8DF5-4B55-A3DA-A0388069752D}">
      <dsp:nvSpPr>
        <dsp:cNvPr id="0" name=""/>
        <dsp:cNvSpPr/>
      </dsp:nvSpPr>
      <dsp:spPr>
        <a:xfrm>
          <a:off x="2124142" y="3503911"/>
          <a:ext cx="1344928" cy="13449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 dirty="0"/>
        </a:p>
      </dsp:txBody>
      <dsp:txXfrm>
        <a:off x="2321102" y="3700871"/>
        <a:ext cx="951008" cy="951008"/>
      </dsp:txXfrm>
    </dsp:sp>
    <dsp:sp modelId="{41CBB43B-5DAB-48CF-89C5-B3CE0BA600CD}">
      <dsp:nvSpPr>
        <dsp:cNvPr id="0" name=""/>
        <dsp:cNvSpPr/>
      </dsp:nvSpPr>
      <dsp:spPr>
        <a:xfrm>
          <a:off x="372426" y="1752195"/>
          <a:ext cx="1344928" cy="13449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 dirty="0"/>
        </a:p>
      </dsp:txBody>
      <dsp:txXfrm>
        <a:off x="569386" y="1949155"/>
        <a:ext cx="951008" cy="9510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869DD-9010-4580-96D2-A86B10BE3FD4}">
      <dsp:nvSpPr>
        <dsp:cNvPr id="0" name=""/>
        <dsp:cNvSpPr/>
      </dsp:nvSpPr>
      <dsp:spPr>
        <a:xfrm>
          <a:off x="1531010" y="-271049"/>
          <a:ext cx="2842635" cy="1903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Estudio piloto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Información comparable 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Generara políticas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Estandarización de la encuesta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Difusión de resultados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6768" y="-215291"/>
        <a:ext cx="2731119" cy="1792197"/>
      </dsp:txXfrm>
    </dsp:sp>
    <dsp:sp modelId="{90111672-FD1F-4BC0-88D9-EDD816FF5850}">
      <dsp:nvSpPr>
        <dsp:cNvPr id="0" name=""/>
        <dsp:cNvSpPr/>
      </dsp:nvSpPr>
      <dsp:spPr>
        <a:xfrm rot="5400000">
          <a:off x="2462302" y="2007301"/>
          <a:ext cx="980051" cy="47578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05038" y="2102459"/>
        <a:ext cx="694579" cy="285472"/>
      </dsp:txXfrm>
    </dsp:sp>
    <dsp:sp modelId="{91D582E5-C7CA-4A85-ADE3-74D51AE685D6}">
      <dsp:nvSpPr>
        <dsp:cNvPr id="0" name=""/>
        <dsp:cNvSpPr/>
      </dsp:nvSpPr>
      <dsp:spPr>
        <a:xfrm>
          <a:off x="1531010" y="2857728"/>
          <a:ext cx="2842635" cy="1903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9083021"/>
                <a:satOff val="-1895"/>
                <a:lumOff val="-20588"/>
                <a:alphaOff val="0"/>
                <a:tint val="50000"/>
                <a:satMod val="300000"/>
              </a:schemeClr>
            </a:gs>
            <a:gs pos="35000">
              <a:schemeClr val="accent3">
                <a:hueOff val="-9083021"/>
                <a:satOff val="-1895"/>
                <a:lumOff val="-20588"/>
                <a:alphaOff val="0"/>
                <a:tint val="37000"/>
                <a:satMod val="300000"/>
              </a:schemeClr>
            </a:gs>
            <a:gs pos="100000">
              <a:schemeClr val="accent3">
                <a:hueOff val="-9083021"/>
                <a:satOff val="-1895"/>
                <a:lumOff val="-20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Metodología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Manual de Oslo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Adaptación del instrumento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Actividad económica y tamaño de la empresa 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Aplicación cada dos años</a:t>
          </a:r>
          <a:endParaRPr lang="es-E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6768" y="2913486"/>
        <a:ext cx="2731119" cy="1792197"/>
      </dsp:txXfrm>
    </dsp:sp>
    <dsp:sp modelId="{9D27E72A-E3FA-4435-92A4-54C8FF875FCA}">
      <dsp:nvSpPr>
        <dsp:cNvPr id="0" name=""/>
        <dsp:cNvSpPr/>
      </dsp:nvSpPr>
      <dsp:spPr>
        <a:xfrm rot="16200000">
          <a:off x="2462302" y="2007301"/>
          <a:ext cx="980051" cy="475788"/>
        </a:xfrm>
        <a:prstGeom prst="left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05038" y="2102459"/>
        <a:ext cx="694579" cy="2854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7CA25-0F91-4CF0-B101-21B7E86CDB54}">
      <dsp:nvSpPr>
        <dsp:cNvPr id="0" name=""/>
        <dsp:cNvSpPr/>
      </dsp:nvSpPr>
      <dsp:spPr>
        <a:xfrm>
          <a:off x="3127973" y="2234532"/>
          <a:ext cx="2785764" cy="2785764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Cultura de la innovación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88035" y="2887084"/>
        <a:ext cx="1665640" cy="1431940"/>
      </dsp:txXfrm>
    </dsp:sp>
    <dsp:sp modelId="{DD5F0248-2F92-4477-B1CF-198ACAB2531D}">
      <dsp:nvSpPr>
        <dsp:cNvPr id="0" name=""/>
        <dsp:cNvSpPr/>
      </dsp:nvSpPr>
      <dsp:spPr>
        <a:xfrm>
          <a:off x="1928710" y="3839911"/>
          <a:ext cx="2022027" cy="1242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Propiedad intelectual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Beneficios ambientales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Obstáculos de la innovación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5104" y="3876305"/>
        <a:ext cx="1949239" cy="1169785"/>
      </dsp:txXfrm>
    </dsp:sp>
    <dsp:sp modelId="{6E865DAB-4378-446A-B58E-AA08F71DA810}">
      <dsp:nvSpPr>
        <dsp:cNvPr id="0" name=""/>
        <dsp:cNvSpPr/>
      </dsp:nvSpPr>
      <dsp:spPr>
        <a:xfrm>
          <a:off x="1507164" y="1576079"/>
          <a:ext cx="2026010" cy="2026010"/>
        </a:xfrm>
        <a:prstGeom prst="gear6">
          <a:avLst/>
        </a:prstGeom>
        <a:solidFill>
          <a:schemeClr val="accent3">
            <a:hueOff val="-4541510"/>
            <a:satOff val="-947"/>
            <a:lumOff val="-10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Actividades de innovación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17218" y="2089216"/>
        <a:ext cx="1005902" cy="999736"/>
      </dsp:txXfrm>
    </dsp:sp>
    <dsp:sp modelId="{09A4D8DB-3D4A-4448-B647-F9FA4E605109}">
      <dsp:nvSpPr>
        <dsp:cNvPr id="0" name=""/>
        <dsp:cNvSpPr/>
      </dsp:nvSpPr>
      <dsp:spPr>
        <a:xfrm>
          <a:off x="128501" y="842853"/>
          <a:ext cx="2252982" cy="1419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541510"/>
              <a:satOff val="-947"/>
              <a:lumOff val="-10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Contratos con el sector público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Cooperación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Actividades que no resultaron en innovación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Fuentes de financiamiento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0077" y="884429"/>
        <a:ext cx="2169830" cy="1336360"/>
      </dsp:txXfrm>
    </dsp:sp>
    <dsp:sp modelId="{355B3887-F62D-4A3E-99FE-F25AF9A19B25}">
      <dsp:nvSpPr>
        <dsp:cNvPr id="0" name=""/>
        <dsp:cNvSpPr/>
      </dsp:nvSpPr>
      <dsp:spPr>
        <a:xfrm rot="20700000">
          <a:off x="2641937" y="178338"/>
          <a:ext cx="1985077" cy="1985077"/>
        </a:xfrm>
        <a:prstGeom prst="gear6">
          <a:avLst/>
        </a:prstGeom>
        <a:solidFill>
          <a:schemeClr val="accent3">
            <a:hueOff val="-9083021"/>
            <a:satOff val="-1895"/>
            <a:lumOff val="-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Tipos de innovación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20700000">
        <a:off x="3077323" y="613724"/>
        <a:ext cx="1114305" cy="1114305"/>
      </dsp:txXfrm>
    </dsp:sp>
    <dsp:sp modelId="{A2561A60-891B-4B61-B247-70AB45565DF0}">
      <dsp:nvSpPr>
        <dsp:cNvPr id="0" name=""/>
        <dsp:cNvSpPr/>
      </dsp:nvSpPr>
      <dsp:spPr>
        <a:xfrm>
          <a:off x="4208999" y="512139"/>
          <a:ext cx="2265586" cy="155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083021"/>
              <a:satOff val="-1895"/>
              <a:lumOff val="-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Innovación de producto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Innovación de procesos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Innovación organizacional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Innovación de marketing</a:t>
          </a:r>
          <a:endParaRPr lang="es-ES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54539" y="557679"/>
        <a:ext cx="2174506" cy="1463761"/>
      </dsp:txXfrm>
    </dsp:sp>
    <dsp:sp modelId="{DB6CCC12-8FFD-489D-93DA-2DCE34ED9ADB}">
      <dsp:nvSpPr>
        <dsp:cNvPr id="0" name=""/>
        <dsp:cNvSpPr/>
      </dsp:nvSpPr>
      <dsp:spPr>
        <a:xfrm>
          <a:off x="2923443" y="1808640"/>
          <a:ext cx="3565779" cy="3565779"/>
        </a:xfrm>
        <a:prstGeom prst="circularArrow">
          <a:avLst>
            <a:gd name="adj1" fmla="val 4687"/>
            <a:gd name="adj2" fmla="val 299029"/>
            <a:gd name="adj3" fmla="val 2533657"/>
            <a:gd name="adj4" fmla="val 15824098"/>
            <a:gd name="adj5" fmla="val 546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2A448-07C3-4649-9A0E-358F27D68EA6}">
      <dsp:nvSpPr>
        <dsp:cNvPr id="0" name=""/>
        <dsp:cNvSpPr/>
      </dsp:nvSpPr>
      <dsp:spPr>
        <a:xfrm>
          <a:off x="1148362" y="1124062"/>
          <a:ext cx="2590761" cy="25907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5114F-3C23-46CE-9B57-FF398CF17589}">
      <dsp:nvSpPr>
        <dsp:cNvPr id="0" name=""/>
        <dsp:cNvSpPr/>
      </dsp:nvSpPr>
      <dsp:spPr>
        <a:xfrm>
          <a:off x="2182768" y="-260204"/>
          <a:ext cx="2793362" cy="27933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29F2-306B-4A20-96E8-D3E115596636}" type="datetimeFigureOut">
              <a:rPr lang="es-EC" smtClean="0"/>
              <a:t>30/9/2020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B2AF9-0E1D-48A7-A1EA-8B873B6407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839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6944-9B6F-4A5E-B2B2-72C93A9D583A}" type="datetimeFigureOut">
              <a:rPr lang="es-EC" smtClean="0"/>
              <a:t>30/9/2020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3D4E0-B7EB-4029-984B-1D49C8B107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5324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6783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506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1987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8135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1874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5653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4387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7584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6047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400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(Maldonado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Alvaro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2019) debido a que es el principal polo de desarrollo económico del Ecuador con el 25% del PIB del país es decir 23 mil millones de dólares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6255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3628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8731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1786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9813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827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747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571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2538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737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314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181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661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0413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0413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0413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46" y="260351"/>
            <a:ext cx="1056079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49" y="188640"/>
            <a:ext cx="38395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F8ADE-4D41-46F2-88BF-4888F1291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569F77-E56B-43B3-AD02-5F47F22C4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607729-3790-47A6-A6A4-9A47E4BE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36D4AF02-D979-4C20-83F9-AE930A260CB8}" type="datetimeFigureOut">
              <a:rPr lang="es-EC" smtClean="0"/>
              <a:t>30/9/2020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7B0993-2849-4AE9-8219-6569B352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CA6B1-3165-44B8-8745-92442835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17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11" y="1556793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12190413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2115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3" y="6296025"/>
            <a:ext cx="8878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3" y="6245225"/>
            <a:ext cx="887826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79154" y="5906861"/>
            <a:ext cx="3269288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Data" Target="../diagrams/data10.xml"/><Relationship Id="rId21" Type="http://schemas.microsoft.com/office/2007/relationships/diagramDrawing" Target="../diagrams/drawing12.xml"/><Relationship Id="rId7" Type="http://schemas.microsoft.com/office/2007/relationships/diagramDrawing" Target="../diagrams/drawing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0.xml"/><Relationship Id="rId24" Type="http://schemas.openxmlformats.org/officeDocument/2006/relationships/image" Target="../media/image33.png"/><Relationship Id="rId5" Type="http://schemas.openxmlformats.org/officeDocument/2006/relationships/diagramQuickStyle" Target="../diagrams/quickStyle10.xml"/><Relationship Id="rId15" Type="http://schemas.openxmlformats.org/officeDocument/2006/relationships/diagramColors" Target="../diagrams/colors11.xml"/><Relationship Id="rId23" Type="http://schemas.openxmlformats.org/officeDocument/2006/relationships/image" Target="../media/image32.png"/><Relationship Id="rId10" Type="http://schemas.openxmlformats.org/officeDocument/2006/relationships/diagramQuickStyle" Target="../diagrams/quickStyle10.xml"/><Relationship Id="rId19" Type="http://schemas.openxmlformats.org/officeDocument/2006/relationships/diagramQuickStyle" Target="../diagrams/quickStyle12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39272" y="3172326"/>
            <a:ext cx="729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50624" y="785480"/>
            <a:ext cx="11039789" cy="53078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COMERCIO</a:t>
            </a: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COMERCIAL</a:t>
            </a: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INGENIERA 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endParaRPr lang="es-EC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GESTIÓN DE LA INNOVACIÓN EN LAS PEQUEÑAS, MEDIANAS Y GRANDES EMPRESAS DEL SECTOR PRIVADO DEL DISTRITO METROPOLITANO DE QUITO”</a:t>
            </a:r>
            <a:endParaRPr lang="es-E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AUTORA: ATTI GUAITA, ANDREA ELIZABETH</a:t>
            </a:r>
            <a:b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CADENA ECHEVERRÍA, JAIME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LUIS, </a:t>
            </a:r>
            <a:r>
              <a:rPr lang="es-EC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Capítulo III: Resultados</a:t>
            </a:r>
            <a:r>
              <a:rPr lang="es-EC" dirty="0">
                <a:effectLst/>
              </a:rPr>
              <a:t/>
            </a:r>
            <a:br>
              <a:rPr lang="es-EC" dirty="0">
                <a:effectLst/>
              </a:rPr>
            </a:b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317894" y="1903360"/>
            <a:ext cx="2368882" cy="923330"/>
          </a:xfrm>
          <a:prstGeom prst="rect">
            <a:avLst/>
          </a:prstGeom>
          <a:ln w="28575">
            <a:solidFill>
              <a:srgbClr val="7C287D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s-EC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INFORMACIÓN GENERAL DE LA EMPRESA 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n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675" y="1124744"/>
            <a:ext cx="3087179" cy="2329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Imagen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675" y="3467463"/>
            <a:ext cx="3087179" cy="2423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Imagen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78" y="1124744"/>
            <a:ext cx="5712532" cy="476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Imagen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" y="3540385"/>
            <a:ext cx="3085242" cy="235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Rectángulo 25"/>
          <p:cNvSpPr/>
          <p:nvPr/>
        </p:nvSpPr>
        <p:spPr>
          <a:xfrm>
            <a:off x="57636" y="3501008"/>
            <a:ext cx="27849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¿TIPO DE EMPRESA SEGÚN EL TAMAÑO?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466697" y="1232877"/>
            <a:ext cx="39825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¿ACTIVIDAD PRINCIPAL SEGÚN LA CLASIFICACIÓN NACIONAL DE ACTIVIDADES ECONÓMICAS?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8837427" y="1079158"/>
            <a:ext cx="23455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¿AÑO DE CREACIÓN DE LA EMPRESA?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155673" y="3567344"/>
            <a:ext cx="24419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¿EN QUÉ MERCADOS LA EMPRESA GENERÓ VENTAS DE BIENES Y/O SERVICIOS?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2598" y="692696"/>
            <a:ext cx="295882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INNOVACIÓN DE PRODUCTO </a:t>
            </a:r>
            <a:endParaRPr lang="es-EC" b="1" dirty="0"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2853526"/>
            <a:ext cx="4051300" cy="323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36" y="692696"/>
            <a:ext cx="4380746" cy="2711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Imagen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37" y="3429000"/>
            <a:ext cx="3725850" cy="2627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607017" y="1497558"/>
            <a:ext cx="375999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74,40% de las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317 empresas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han desarrollado innovación de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producto</a:t>
            </a:r>
          </a:p>
          <a:p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233 empresas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943105" y="2888437"/>
            <a:ext cx="37898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 INNOVACIÓN DE PRODUCTO DESARROLLÓ LA EMPRESA?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690907" y="1651447"/>
            <a:ext cx="1825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¿QUIÉN DESARROLLÓ ESTAS INNOVACIONES DE PRODUCTO (BIENES Y/O SERVICIOS)?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90907" y="4104178"/>
            <a:ext cx="112886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¿LAS INNOVACIONES DE PRODUCTO SON NUEVOS EN LA EMPRESA O NUEVOS EN EL MERCADO?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2598" y="692696"/>
            <a:ext cx="28285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INNOVACIÓN DE PROCESOS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607017" y="1497558"/>
            <a:ext cx="375999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El 80,30% de las 317 empresas, han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implementado procesos nuevos o significativamente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mejorados</a:t>
            </a:r>
          </a:p>
          <a:p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 empresas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2852936"/>
            <a:ext cx="4046220" cy="323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4" y="620688"/>
            <a:ext cx="4371975" cy="2879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Imagen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31" y="3537585"/>
            <a:ext cx="3218887" cy="255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910631" y="3002612"/>
            <a:ext cx="3456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¿INNOVACIONES DE PROCESO QUE HAN SIDO IMPLEMENTADAS?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182478" y="2042068"/>
            <a:ext cx="1276835" cy="94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¿QUIÉN IMPLEMENTÓ ESTAS INNOVACIONES DE PROCESOS? 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039422" y="4149080"/>
            <a:ext cx="86409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¿LAS INNOVACIONES DE PROCESO SON NUEVOS EN LA EMPRESA O NUEVOS EN EL MERCADO?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84957" y="692696"/>
            <a:ext cx="29580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INNOVACIÓN ORGANIZATIVA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1183985" y="1359058"/>
            <a:ext cx="375999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54,95%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de las 317 empresas,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han realizado modificaciones de forma significativa en la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organización</a:t>
            </a:r>
          </a:p>
          <a:p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172 empresas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n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74" y="2852936"/>
            <a:ext cx="4046220" cy="323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1367240" y="2951366"/>
            <a:ext cx="34900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INNOVACIÓN ORGANIZATIVA APLICÓ LA EMPRESA?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449836" y="692696"/>
            <a:ext cx="30013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INNOVACIÓN DE MARKETING</a:t>
            </a:r>
            <a:endParaRPr lang="es-EC" b="1" dirty="0"/>
          </a:p>
        </p:txBody>
      </p:sp>
      <p:sp>
        <p:nvSpPr>
          <p:cNvPr id="19" name="Rectángulo 18"/>
          <p:cNvSpPr/>
          <p:nvPr/>
        </p:nvSpPr>
        <p:spPr>
          <a:xfrm>
            <a:off x="6926522" y="1497558"/>
            <a:ext cx="40480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El 67,40% de las 317 empresas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, han implementado innovación de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</a:p>
          <a:p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211 empresas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n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85" y="2645149"/>
            <a:ext cx="4802505" cy="323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7100747" y="2820561"/>
            <a:ext cx="37625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INNOVACIÓN DE MARKETING INTRODUJO LA EMPRESA?</a:t>
            </a:r>
            <a:endParaRPr lang="es-EC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5906" y="670581"/>
            <a:ext cx="37713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CONTRATOS CON EL SECTOR PÚBLICO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1183985" y="1359058"/>
            <a:ext cx="469519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El 15,02% de las 317 empresas,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han emprendió actividades de innovación como parte de un contrato para proporcionar bienes o servicios a una organización del sector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público</a:t>
            </a:r>
          </a:p>
          <a:p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 empresas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207239" y="670581"/>
            <a:ext cx="16085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COOPERACIÓN</a:t>
            </a:r>
            <a:endParaRPr lang="es-EC" b="1" dirty="0"/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94" y="2996952"/>
            <a:ext cx="4047125" cy="3088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1447602" y="2916702"/>
            <a:ext cx="42302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¿LAS ENTIDADES DEL SECTOR PÚBLICO REQUERÍAN INNOVACIÓN COMO PARTE DEL CONTRATO?</a:t>
            </a:r>
            <a:endParaRPr lang="es-EC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27254" y="1359058"/>
            <a:ext cx="469519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61,02% de las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317 empresas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si ha cooperado en alguna de sus actividades de innovación con otras empresas u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organizaciones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191 empresas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66090"/>
              </p:ext>
            </p:extLst>
          </p:nvPr>
        </p:nvGraphicFramePr>
        <p:xfrm>
          <a:off x="6527254" y="2636912"/>
          <a:ext cx="4968553" cy="33228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1973914305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3364637887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1890894276"/>
                    </a:ext>
                  </a:extLst>
                </a:gridCol>
              </a:tblGrid>
              <a:tr h="32622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Frecuencia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479492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Otras empresas dentro de su grupo empresarial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3582"/>
                  </a:ext>
                </a:extLst>
              </a:tr>
              <a:tr h="4387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Proveedores de equipos, materiales, componentes o software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87564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Clientes del sector privado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81,1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88909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Clientes del Sector Público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29785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Competidores u otras empresas en su sector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21092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Consultores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49889"/>
                  </a:ext>
                </a:extLst>
              </a:tr>
              <a:tr h="4387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Universidades u otras instituciones de educación superior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44350"/>
                  </a:ext>
                </a:extLst>
              </a:tr>
              <a:tr h="4387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Instituciones de investigación gubernamentales, públicos o privados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1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4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2598" y="692696"/>
            <a:ext cx="52385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ACTIVIDADES QUE NO RESULTARON EN INNOVACIÓN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607017" y="1268760"/>
            <a:ext cx="375999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33,20%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de las 317 empresas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han desarrollado actividades de innovación que no resultaron en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innovación.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104 empresas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n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2890699"/>
            <a:ext cx="4824536" cy="32025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Rectángulo 21"/>
          <p:cNvSpPr/>
          <p:nvPr/>
        </p:nvSpPr>
        <p:spPr>
          <a:xfrm>
            <a:off x="6257256" y="692696"/>
            <a:ext cx="31257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FUENTES DE FINANCIAMIENTO</a:t>
            </a:r>
            <a:endParaRPr lang="es-EC" b="1" dirty="0"/>
          </a:p>
        </p:txBody>
      </p:sp>
      <p:sp>
        <p:nvSpPr>
          <p:cNvPr id="23" name="Rectángulo 22"/>
          <p:cNvSpPr/>
          <p:nvPr/>
        </p:nvSpPr>
        <p:spPr>
          <a:xfrm>
            <a:off x="6241675" y="1268760"/>
            <a:ext cx="453405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96,50%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de las 317 empresas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, han indicado haber utilizado fuentes de financiamiento que aportaron a las actividades de innovación que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desarrollaron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302 empresas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n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56" y="2812442"/>
            <a:ext cx="4954270" cy="323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4511030" y="3717032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6" name="Conector recto 5"/>
          <p:cNvCxnSpPr/>
          <p:nvPr/>
        </p:nvCxnSpPr>
        <p:spPr>
          <a:xfrm>
            <a:off x="4511030" y="3717032"/>
            <a:ext cx="2880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7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2598" y="692696"/>
            <a:ext cx="26307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PROPIEDAD INTELECTUAL</a:t>
            </a:r>
            <a:endParaRPr lang="es-EC" b="1" dirty="0"/>
          </a:p>
        </p:txBody>
      </p:sp>
      <p:pic>
        <p:nvPicPr>
          <p:cNvPr id="15" name="Imagen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4" y="1989435"/>
            <a:ext cx="4015212" cy="3455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622599" y="1245255"/>
            <a:ext cx="38164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¿LA EMPRESA HA BUSCADO PATENTES, UTILIZADO SERVICIOS INFORMATIVOS SOBRE PATENTES, Y/O BIBLIOTECAS DE PATENTES?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64" y="1916832"/>
            <a:ext cx="5201202" cy="3887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6582041" y="1989435"/>
            <a:ext cx="439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ACUERDOS DE PROPIEDAD INTELECTUAL HA UTILIZADO LA EMPRESA?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39834" y="5558521"/>
            <a:ext cx="21038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230 empresas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06800" y="849486"/>
            <a:ext cx="520015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l 74,40% de las 317 empresas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han utilizado acuerdos para proteger la propiedad intelectual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233 empresas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2598" y="692696"/>
            <a:ext cx="47275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INNOVACIONES CON BENEFICIOS AMBIENTALES</a:t>
            </a:r>
            <a:endParaRPr lang="es-EC" b="1" dirty="0"/>
          </a:p>
        </p:txBody>
      </p:sp>
      <p:sp>
        <p:nvSpPr>
          <p:cNvPr id="9" name="Rectángulo 8"/>
          <p:cNvSpPr/>
          <p:nvPr/>
        </p:nvSpPr>
        <p:spPr>
          <a:xfrm>
            <a:off x="607017" y="1268760"/>
            <a:ext cx="520015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53,70%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de las 317 empresas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han implementado innovaciones de producto, procesos, organizacional o de marketing con algún beneficio ambiental. </a:t>
            </a:r>
            <a:endParaRPr lang="es-EC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168 empresas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7" y="3092577"/>
            <a:ext cx="4743157" cy="3072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478583" y="2575881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¿LA EMPRESA INTRODUJO INNOVACIÓN EN PRODUCTO, PROCESO, ORGANIZATIVA O EN MARKETING CON ALGUNO DE LOS SIGUIENTES BENEFICIOS AMBIENTALES?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84963" y="662217"/>
            <a:ext cx="43307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¿DE CUÁL INNOVACIÓN FUERON RESULTADOS LOS BENEFICIOS AMBIENTALES?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59" y="1115191"/>
            <a:ext cx="4979035" cy="323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64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2598" y="692696"/>
            <a:ext cx="47275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INNOVACIONES CON BENEFICIOS AMBIENTALES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622598" y="1279793"/>
            <a:ext cx="2551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Dos Dominios de Caja (Top </a:t>
            </a:r>
            <a:r>
              <a:rPr lang="es-EC" sz="1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Two</a:t>
            </a:r>
            <a:r>
              <a:rPr lang="es-EC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Box</a:t>
            </a:r>
            <a:r>
              <a:rPr lang="es-EC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es-EC" sz="1200" dirty="0"/>
          </a:p>
        </p:txBody>
      </p:sp>
      <p:sp>
        <p:nvSpPr>
          <p:cNvPr id="6" name="Rectángulo 5"/>
          <p:cNvSpPr/>
          <p:nvPr/>
        </p:nvSpPr>
        <p:spPr>
          <a:xfrm>
            <a:off x="1342678" y="1079158"/>
            <a:ext cx="9793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 IMPORTANTES FUERON LOS SIGUIENTES FACTORES PARA IMPULSAR LAS DECISIONES PARA INTRODUCIR INNOVACIONES CON BENEFICIOS AMBIENTALES?</a:t>
            </a:r>
            <a:endParaRPr lang="es-EC" sz="1100" dirty="0"/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1566084"/>
            <a:ext cx="5415280" cy="4427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1566084"/>
            <a:ext cx="345638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6527254" y="1279793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Agrupación </a:t>
            </a:r>
            <a:r>
              <a:rPr lang="es-EC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Visual</a:t>
            </a:r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C" sz="1200" dirty="0"/>
          </a:p>
        </p:txBody>
      </p:sp>
      <p:pic>
        <p:nvPicPr>
          <p:cNvPr id="9" name="Imagen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3904553"/>
            <a:ext cx="2578793" cy="2150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9108365" y="3904553"/>
            <a:ext cx="20274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¿TIENE LA EMPRESA PROCEDIMIENTOS ESTABLECIDOS PARA IDENTIFICAR Y REDUCIR REGULARMENTE LOS IMPACTOS AMBIENTALES DE SU EMPRESA? 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1389" y="759331"/>
            <a:ext cx="33622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OBSTÁCULOS DE LA INNOVACIÓN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635114" y="1612974"/>
            <a:ext cx="2551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Dos Dominios de Caja (Top </a:t>
            </a:r>
            <a:r>
              <a:rPr lang="es-EC" sz="1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Two</a:t>
            </a:r>
            <a:r>
              <a:rPr lang="es-EC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Box</a:t>
            </a:r>
            <a:r>
              <a:rPr lang="es-EC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es-EC" sz="1200" dirty="0"/>
          </a:p>
        </p:txBody>
      </p:sp>
      <p:sp>
        <p:nvSpPr>
          <p:cNvPr id="7" name="Rectángulo 6"/>
          <p:cNvSpPr/>
          <p:nvPr/>
        </p:nvSpPr>
        <p:spPr>
          <a:xfrm>
            <a:off x="7463358" y="1612974"/>
            <a:ext cx="15642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Agrupación </a:t>
            </a:r>
            <a:r>
              <a:rPr lang="es-EC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Visual</a:t>
            </a:r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C" sz="1200" dirty="0"/>
          </a:p>
        </p:txBody>
      </p:sp>
      <p:sp>
        <p:nvSpPr>
          <p:cNvPr id="3" name="Rectángulo 2"/>
          <p:cNvSpPr/>
          <p:nvPr/>
        </p:nvSpPr>
        <p:spPr>
          <a:xfrm>
            <a:off x="661850" y="1155375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TAN IMPORTANTE FUERON LAS SIGUIENTES</a:t>
            </a:r>
            <a:r>
              <a:rPr lang="es-EC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1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RAZONES</a:t>
            </a:r>
            <a:r>
              <a:rPr lang="es-EC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OBSTACULIZACIÓN DE LAS ACTIVIDADES DE INNOVACIÓN?</a:t>
            </a:r>
            <a:endParaRPr lang="es-EC" sz="11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Imagen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70" y="1907436"/>
            <a:ext cx="3637504" cy="3393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" name="Imagen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8" y="2060848"/>
            <a:ext cx="5468620" cy="323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33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  <a:effectLst/>
              </a:rPr>
              <a:t>Contenido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13958173"/>
              </p:ext>
            </p:extLst>
          </p:nvPr>
        </p:nvGraphicFramePr>
        <p:xfrm>
          <a:off x="550590" y="720020"/>
          <a:ext cx="5616624" cy="515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9" name="Diagrama 58"/>
          <p:cNvGraphicFramePr/>
          <p:nvPr>
            <p:extLst>
              <p:ext uri="{D42A27DB-BD31-4B8C-83A1-F6EECF244321}">
                <p14:modId xmlns:p14="http://schemas.microsoft.com/office/powerpoint/2010/main" val="1938061374"/>
              </p:ext>
            </p:extLst>
          </p:nvPr>
        </p:nvGraphicFramePr>
        <p:xfrm>
          <a:off x="6311230" y="720018"/>
          <a:ext cx="5472607" cy="515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179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4606" y="692696"/>
            <a:ext cx="33622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OBSTÁCULOS DE LA INNOVACIÓN</a:t>
            </a:r>
            <a:endParaRPr lang="es-EC" b="1" dirty="0"/>
          </a:p>
        </p:txBody>
      </p:sp>
      <p:sp>
        <p:nvSpPr>
          <p:cNvPr id="4" name="Rectángulo 3"/>
          <p:cNvSpPr/>
          <p:nvPr/>
        </p:nvSpPr>
        <p:spPr>
          <a:xfrm>
            <a:off x="650453" y="1181715"/>
            <a:ext cx="60928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TAN IMPORTANTE FUERON LAS SIGUIENTES </a:t>
            </a:r>
            <a:r>
              <a:rPr lang="es-EC" sz="11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BARRERAS</a:t>
            </a:r>
            <a:r>
              <a:rPr lang="es-EC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OBSTACULIZACIÓN DE LAS ACTIVIDADES DE INNOVACIÓN?</a:t>
            </a:r>
            <a:endParaRPr lang="es-EC" sz="9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45421" y="1662516"/>
            <a:ext cx="2551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Dos Dominios de Caja (Top </a:t>
            </a:r>
            <a:r>
              <a:rPr lang="es-EC" sz="1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Two</a:t>
            </a:r>
            <a:r>
              <a:rPr lang="es-EC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Box</a:t>
            </a:r>
            <a:r>
              <a:rPr lang="es-EC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es-EC" sz="1200" dirty="0"/>
          </a:p>
        </p:txBody>
      </p:sp>
      <p:sp>
        <p:nvSpPr>
          <p:cNvPr id="17" name="Rectángulo 16"/>
          <p:cNvSpPr/>
          <p:nvPr/>
        </p:nvSpPr>
        <p:spPr>
          <a:xfrm>
            <a:off x="8080099" y="1735960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Agrupación </a:t>
            </a:r>
            <a:r>
              <a:rPr lang="es-EC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Visual</a:t>
            </a:r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C" sz="1200" dirty="0"/>
          </a:p>
        </p:txBody>
      </p:sp>
      <p:pic>
        <p:nvPicPr>
          <p:cNvPr id="25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2127573"/>
            <a:ext cx="3744416" cy="31016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Imagen 2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2" y="1989430"/>
            <a:ext cx="5915025" cy="323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1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4606" y="692696"/>
            <a:ext cx="69898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CARACTERIZACIÓN DE LAS VARIABLES DE LA INNOVACIÓN</a:t>
            </a:r>
            <a:endParaRPr lang="es-EC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27641"/>
              </p:ext>
            </p:extLst>
          </p:nvPr>
        </p:nvGraphicFramePr>
        <p:xfrm>
          <a:off x="216022" y="1191945"/>
          <a:ext cx="11567815" cy="4541311"/>
        </p:xfrm>
        <a:graphic>
          <a:graphicData uri="http://schemas.openxmlformats.org/drawingml/2006/table">
            <a:tbl>
              <a:tblPr/>
              <a:tblGrid>
                <a:gridCol w="1423549">
                  <a:extLst>
                    <a:ext uri="{9D8B030D-6E8A-4147-A177-3AD203B41FA5}">
                      <a16:colId xmlns:a16="http://schemas.microsoft.com/office/drawing/2014/main" val="4180790349"/>
                    </a:ext>
                  </a:extLst>
                </a:gridCol>
                <a:gridCol w="3478034">
                  <a:extLst>
                    <a:ext uri="{9D8B030D-6E8A-4147-A177-3AD203B41FA5}">
                      <a16:colId xmlns:a16="http://schemas.microsoft.com/office/drawing/2014/main" val="1158794512"/>
                    </a:ext>
                  </a:extLst>
                </a:gridCol>
                <a:gridCol w="3333116">
                  <a:extLst>
                    <a:ext uri="{9D8B030D-6E8A-4147-A177-3AD203B41FA5}">
                      <a16:colId xmlns:a16="http://schemas.microsoft.com/office/drawing/2014/main" val="2912194906"/>
                    </a:ext>
                  </a:extLst>
                </a:gridCol>
                <a:gridCol w="3333116">
                  <a:extLst>
                    <a:ext uri="{9D8B030D-6E8A-4147-A177-3AD203B41FA5}">
                      <a16:colId xmlns:a16="http://schemas.microsoft.com/office/drawing/2014/main" val="2268187115"/>
                    </a:ext>
                  </a:extLst>
                </a:gridCol>
              </a:tblGrid>
              <a:tr h="2143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Pequeñas empresas</a:t>
                      </a:r>
                    </a:p>
                  </a:txBody>
                  <a:tcPr marL="9398" marR="9398" marT="939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Medianas empresas</a:t>
                      </a:r>
                    </a:p>
                  </a:txBody>
                  <a:tcPr marL="9398" marR="9398" marT="939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Grandes empresas</a:t>
                      </a:r>
                    </a:p>
                  </a:txBody>
                  <a:tcPr marL="9398" marR="9398" marT="939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41894"/>
                  </a:ext>
                </a:extLst>
              </a:tr>
              <a:tr h="103540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Información general 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Otras actividades de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servicios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Industria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manufacturera </a:t>
                      </a:r>
                      <a:endParaRPr lang="es-EC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Construcción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Más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 5 años en el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mercado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Ventas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 mercados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nacionales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Otras actividades de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servicios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Industria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manufacturera </a:t>
                      </a:r>
                      <a:endParaRPr lang="es-EC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Agricultura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ganadería,  silvicultura y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pesca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Más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 5 años en el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mercado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Ventas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 mercados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nacionales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Otras actividades de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servicios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Actividades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financieras y de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seguros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Industria manufacturera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Más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 5 años en el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mercado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Ventas mercados nacionales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23660"/>
                  </a:ext>
                </a:extLst>
              </a:tr>
              <a:tr h="6248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Innovación de producto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Innovaciones de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servicios 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 empresa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Nuevas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para la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empresa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Innovaciones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bienes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servicios 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 empresa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Nuevas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para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 mercado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Innovaciones de servicios 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 empresa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Nuevas para el mercado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112329"/>
                  </a:ext>
                </a:extLst>
              </a:tr>
              <a:tr h="86158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Innovación de procesos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Implementan </a:t>
                      </a:r>
                      <a:r>
                        <a:rPr lang="es-EC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actividades de apoyo para los </a:t>
                      </a:r>
                      <a:r>
                        <a:rPr lang="es-EC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procesos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empresas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Nuevas </a:t>
                      </a:r>
                      <a:r>
                        <a:rPr lang="es-EC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innovaciones en la </a:t>
                      </a:r>
                      <a:r>
                        <a:rPr lang="es-EC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empresa</a:t>
                      </a:r>
                      <a:endParaRPr lang="es-EC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Implementan actividades de apoyo para los procesos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empresas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Nuevas innovaciones en la empresa</a:t>
                      </a:r>
                      <a:endParaRPr lang="es-EC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Implementan actividades de apoyo para los procesos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empresas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Nuevas innovaciones en la empresa</a:t>
                      </a:r>
                      <a:endParaRPr lang="es-EC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0918"/>
                  </a:ext>
                </a:extLst>
              </a:tr>
              <a:tr h="69087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Innovación organizativa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realizan modificaciones significativas en las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organizaciones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Modificaciones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las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organizaciones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Nuevas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prácticas de negociación para procedimientos organizacionales.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Modificaciones en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las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organizaciones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Nuevas prácticas de negociación para procedimientos organizacionales.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52353"/>
                  </a:ext>
                </a:extLst>
              </a:tr>
              <a:tr h="5195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Innovación en marketing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Introducen innovaciones de marketing orientado al producto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Introducen innovaciones de marketing orientadas a la promoción y al producto 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Introducen innovaciones de marketing orientadas a la promoción 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499948"/>
                  </a:ext>
                </a:extLst>
              </a:tr>
              <a:tr h="5195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Contratos con el sector público</a:t>
                      </a: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emprende actividades de innovación a partir de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contratos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emprende actividades de innovación a partir de contratos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emprende actividades de innovación a partir de contratos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42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1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4606" y="620688"/>
            <a:ext cx="69898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CARACTERIZACIÓN DE LAS VARIABLES DE LA INNOVACIÓN</a:t>
            </a:r>
            <a:endParaRPr lang="es-EC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54649"/>
              </p:ext>
            </p:extLst>
          </p:nvPr>
        </p:nvGraphicFramePr>
        <p:xfrm>
          <a:off x="190550" y="1122306"/>
          <a:ext cx="11737304" cy="4776845"/>
        </p:xfrm>
        <a:graphic>
          <a:graphicData uri="http://schemas.openxmlformats.org/drawingml/2006/table">
            <a:tbl>
              <a:tblPr/>
              <a:tblGrid>
                <a:gridCol w="1895465">
                  <a:extLst>
                    <a:ext uri="{9D8B030D-6E8A-4147-A177-3AD203B41FA5}">
                      <a16:colId xmlns:a16="http://schemas.microsoft.com/office/drawing/2014/main" val="1351727181"/>
                    </a:ext>
                  </a:extLst>
                </a:gridCol>
                <a:gridCol w="3426418">
                  <a:extLst>
                    <a:ext uri="{9D8B030D-6E8A-4147-A177-3AD203B41FA5}">
                      <a16:colId xmlns:a16="http://schemas.microsoft.com/office/drawing/2014/main" val="2206830457"/>
                    </a:ext>
                  </a:extLst>
                </a:gridCol>
                <a:gridCol w="3093543">
                  <a:extLst>
                    <a:ext uri="{9D8B030D-6E8A-4147-A177-3AD203B41FA5}">
                      <a16:colId xmlns:a16="http://schemas.microsoft.com/office/drawing/2014/main" val="75922385"/>
                    </a:ext>
                  </a:extLst>
                </a:gridCol>
                <a:gridCol w="3321878">
                  <a:extLst>
                    <a:ext uri="{9D8B030D-6E8A-4147-A177-3AD203B41FA5}">
                      <a16:colId xmlns:a16="http://schemas.microsoft.com/office/drawing/2014/main" val="1056713200"/>
                    </a:ext>
                  </a:extLst>
                </a:gridCol>
              </a:tblGrid>
              <a:tr h="2185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Pequeñas empresas</a:t>
                      </a:r>
                    </a:p>
                  </a:txBody>
                  <a:tcPr marL="7400" marR="7400" marT="74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Medianas empresas</a:t>
                      </a:r>
                    </a:p>
                  </a:txBody>
                  <a:tcPr marL="7400" marR="7400" marT="74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Grandes empresas</a:t>
                      </a:r>
                    </a:p>
                  </a:txBody>
                  <a:tcPr marL="7400" marR="7400" marT="74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499982"/>
                  </a:ext>
                </a:extLst>
              </a:tr>
              <a:tr h="6410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Cooperación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Actividades de innovación 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Clientes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del sector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privado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Proveedores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Actividades de innovación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Clientes del sector privado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Empresas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del mismo grupo empresarial.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Actividades de innovación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Empresas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del mismo grupo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empresarial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Clientes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del sector privado.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40438"/>
                  </a:ext>
                </a:extLst>
              </a:tr>
              <a:tr h="56384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Actividades que no resultaron en innovación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suele suceder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suele suceder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suele suceder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34158"/>
                  </a:ext>
                </a:extLst>
              </a:tr>
              <a:tr h="42984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Fuentes de financiamiento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Propios recursos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Banca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Propios recursos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Banca privada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Propios recursos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Banca privada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95126"/>
                  </a:ext>
                </a:extLst>
              </a:tr>
              <a:tr h="85235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Propiedad intelectual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han realizado búsqueda de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patentes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Marca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han realizado búsqueda de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patentes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Marca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 contratos de confidencialidad con proveedores y clientes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han realizado búsqueda de patentes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Marca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contratos de confidencialidad con proveedores y clientes, y clausulas de confidencialidad con empleados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495534"/>
                  </a:ext>
                </a:extLst>
              </a:tr>
              <a:tr h="11857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Beneficios ambientales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introducen innovaciones con beneficios ambientales. </a:t>
                      </a:r>
                      <a:endParaRPr lang="es-EC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Poco importantes a importantes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son los factores que impulsan las innovaciones con beneficios ambientales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Innovaciones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 beneficios ambientales. </a:t>
                      </a:r>
                      <a:endParaRPr lang="es-EC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Poco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importantes a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importantes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son los factores que impulsan las innovaciones con beneficios ambientales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Procedimientos impactos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ambientales.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Innovaciones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 beneficios ambientales. </a:t>
                      </a:r>
                      <a:endParaRPr lang="es-EC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Importante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muy importante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son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 factores que impulsan las innovaciones con beneficios ambientales. </a:t>
                      </a:r>
                      <a:endParaRPr lang="es-EC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Procedimientos impacto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ambiental.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41257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Obstáculos de la innovación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Las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razones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poca importancia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barreras de la innovación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poco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importantes a importantes.</a:t>
                      </a: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Las razones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poco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importantes hacia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importantes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Las </a:t>
                      </a:r>
                      <a:r>
                        <a:rPr lang="es-EC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barreras de la innovación son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importantes a muy importantes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Las razones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poca importancia</a:t>
                      </a: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Las barreras de la innovación poco importantes a importantes.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3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7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Capítulo IV: Propuesta</a:t>
            </a:r>
            <a:r>
              <a:rPr lang="es-EC" dirty="0">
                <a:effectLst/>
              </a:rPr>
              <a:t/>
            </a:r>
            <a:br>
              <a:rPr lang="es-EC" dirty="0">
                <a:effectLst/>
              </a:rPr>
            </a:b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27801739"/>
              </p:ext>
            </p:extLst>
          </p:nvPr>
        </p:nvGraphicFramePr>
        <p:xfrm>
          <a:off x="-601537" y="1072776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12478"/>
              </p:ext>
            </p:extLst>
          </p:nvPr>
        </p:nvGraphicFramePr>
        <p:xfrm>
          <a:off x="2854846" y="764704"/>
          <a:ext cx="9145015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288032">
                  <a:extLst>
                    <a:ext uri="{9D8B030D-6E8A-4147-A177-3AD203B41FA5}">
                      <a16:colId xmlns:a16="http://schemas.microsoft.com/office/drawing/2014/main" val="4101906749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218964804"/>
                    </a:ext>
                  </a:extLst>
                </a:gridCol>
                <a:gridCol w="982296">
                  <a:extLst>
                    <a:ext uri="{9D8B030D-6E8A-4147-A177-3AD203B41FA5}">
                      <a16:colId xmlns:a16="http://schemas.microsoft.com/office/drawing/2014/main" val="1549344274"/>
                    </a:ext>
                  </a:extLst>
                </a:gridCol>
                <a:gridCol w="1035285">
                  <a:extLst>
                    <a:ext uri="{9D8B030D-6E8A-4147-A177-3AD203B41FA5}">
                      <a16:colId xmlns:a16="http://schemas.microsoft.com/office/drawing/2014/main" val="2966384226"/>
                    </a:ext>
                  </a:extLst>
                </a:gridCol>
                <a:gridCol w="862738">
                  <a:extLst>
                    <a:ext uri="{9D8B030D-6E8A-4147-A177-3AD203B41FA5}">
                      <a16:colId xmlns:a16="http://schemas.microsoft.com/office/drawing/2014/main" val="499126005"/>
                    </a:ext>
                  </a:extLst>
                </a:gridCol>
              </a:tblGrid>
              <a:tr h="25205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Estrategia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Empresas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507473"/>
                  </a:ext>
                </a:extLst>
              </a:tr>
              <a:tr h="2149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Pequeñas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433752"/>
                  </a:ext>
                </a:extLst>
              </a:tr>
              <a:tr h="3096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Adaptar métodos de logística con base a las normas de bioseguridad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947330"/>
                  </a:ext>
                </a:extLst>
              </a:tr>
              <a:tr h="6192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Implementar nuevos atributos al empaque de los productos basado en las normas de bioseguridad y/o los beneficios ambientales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730903"/>
                  </a:ext>
                </a:extLst>
              </a:tr>
              <a:tr h="3096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Introducir nuevos métodos de fijación de precios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478574"/>
                  </a:ext>
                </a:extLst>
              </a:tr>
              <a:tr h="5102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Desarrollar una investigación de patente de productos internacionales innovadores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19556"/>
                  </a:ext>
                </a:extLst>
              </a:tr>
              <a:tr h="3096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Realizar un plan de acción de basado en la economía circular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946241"/>
                  </a:ext>
                </a:extLst>
              </a:tr>
              <a:tr h="6192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Determinar la viabilidad de financiamiento para actividades de innovación por medio de la Bolsa de Valores Quito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7464"/>
                  </a:ext>
                </a:extLst>
              </a:tr>
              <a:tr h="6192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Identificar qué acuerdo de protección de propiedad intelectual son aplicables con base a la realidad de la empresa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966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Desarrollar un plan de marketing digital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5797"/>
                  </a:ext>
                </a:extLst>
              </a:tr>
              <a:tr h="3096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Recibir asesoramiento de entidades especializadas en innovación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74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1973529"/>
              </p:ext>
            </p:extLst>
          </p:nvPr>
        </p:nvGraphicFramePr>
        <p:xfrm>
          <a:off x="3718942" y="836712"/>
          <a:ext cx="39561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72016167"/>
              </p:ext>
            </p:extLst>
          </p:nvPr>
        </p:nvGraphicFramePr>
        <p:xfrm>
          <a:off x="7895406" y="908720"/>
          <a:ext cx="40324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16507515"/>
              </p:ext>
            </p:extLst>
          </p:nvPr>
        </p:nvGraphicFramePr>
        <p:xfrm>
          <a:off x="-673546" y="566564"/>
          <a:ext cx="5352458" cy="451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Rectángulo 5"/>
          <p:cNvSpPr/>
          <p:nvPr/>
        </p:nvSpPr>
        <p:spPr>
          <a:xfrm>
            <a:off x="478582" y="827420"/>
            <a:ext cx="2621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METODOLOGÍA 5W2H</a:t>
            </a:r>
            <a:endParaRPr lang="es-EC" b="1" dirty="0"/>
          </a:p>
        </p:txBody>
      </p:sp>
      <p:sp>
        <p:nvSpPr>
          <p:cNvPr id="7" name="Rectángulo 6"/>
          <p:cNvSpPr/>
          <p:nvPr/>
        </p:nvSpPr>
        <p:spPr>
          <a:xfrm>
            <a:off x="567394" y="3933056"/>
            <a:ext cx="1861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Nakagawa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05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Capítulo V: </a:t>
            </a:r>
            <a:r>
              <a:rPr lang="es-EC" dirty="0" smtClean="0">
                <a:solidFill>
                  <a:schemeClr val="tx1"/>
                </a:solidFill>
                <a:effectLst/>
              </a:rPr>
              <a:t>Conclusiones</a:t>
            </a:r>
            <a:r>
              <a:rPr lang="es-EC" dirty="0" smtClean="0">
                <a:effectLst/>
              </a:rPr>
              <a:t/>
            </a:r>
            <a:br>
              <a:rPr lang="es-EC" dirty="0" smtClean="0">
                <a:effectLst/>
              </a:rPr>
            </a:br>
            <a:endParaRPr lang="es-EC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738568" y="1800621"/>
            <a:ext cx="863737" cy="795287"/>
          </a:xfrm>
          <a:prstGeom prst="roundRect">
            <a:avLst>
              <a:gd name="adj" fmla="val 16670"/>
            </a:avLst>
          </a:prstGeom>
          <a:blipFill rotWithShape="1"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21" name="Grupo 20"/>
          <p:cNvGrpSpPr/>
          <p:nvPr/>
        </p:nvGrpSpPr>
        <p:grpSpPr>
          <a:xfrm>
            <a:off x="1774727" y="1800621"/>
            <a:ext cx="4889931" cy="795287"/>
            <a:chOff x="2303076" y="1154742"/>
            <a:chExt cx="5534035" cy="977508"/>
          </a:xfrm>
          <a:scene3d>
            <a:camera prst="orthographicFront"/>
            <a:lightRig rig="flat" dir="t"/>
          </a:scene3d>
        </p:grpSpPr>
        <p:sp>
          <p:nvSpPr>
            <p:cNvPr id="34" name="Rectángulo redondeado 33"/>
            <p:cNvSpPr/>
            <p:nvPr/>
          </p:nvSpPr>
          <p:spPr>
            <a:xfrm>
              <a:off x="2303076" y="1154742"/>
              <a:ext cx="5534035" cy="977508"/>
            </a:xfrm>
            <a:prstGeom prst="roundRect">
              <a:avLst>
                <a:gd name="adj" fmla="val 16670"/>
              </a:avLst>
            </a:prstGeom>
            <a:sp3d prstMaterial="dkEdge">
              <a:bevelT w="82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35" name="CuadroTexto 34"/>
            <p:cNvSpPr txBox="1"/>
            <p:nvPr/>
          </p:nvSpPr>
          <p:spPr>
            <a:xfrm>
              <a:off x="2350803" y="1202469"/>
              <a:ext cx="5438581" cy="8820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0" kern="1200" dirty="0" smtClean="0"/>
                <a:t>Describir la innovación en las pequeñas, medianas y grandes empresas del sector privado </a:t>
              </a:r>
              <a:endParaRPr lang="es-ES" sz="1600" b="0" kern="1200" dirty="0"/>
            </a:p>
          </p:txBody>
        </p:sp>
      </p:grpSp>
      <p:sp>
        <p:nvSpPr>
          <p:cNvPr id="22" name="Rectángulo redondeado 21"/>
          <p:cNvSpPr/>
          <p:nvPr/>
        </p:nvSpPr>
        <p:spPr>
          <a:xfrm>
            <a:off x="738568" y="3960861"/>
            <a:ext cx="863737" cy="795287"/>
          </a:xfrm>
          <a:prstGeom prst="roundRect">
            <a:avLst>
              <a:gd name="adj" fmla="val 16670"/>
            </a:avLst>
          </a:prstGeom>
          <a:blipFill rotWithShape="1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-3027674"/>
              <a:satOff val="-632"/>
              <a:lumOff val="-6863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23" name="Grupo 22"/>
          <p:cNvGrpSpPr/>
          <p:nvPr/>
        </p:nvGrpSpPr>
        <p:grpSpPr>
          <a:xfrm>
            <a:off x="1774727" y="3960861"/>
            <a:ext cx="4889931" cy="795287"/>
            <a:chOff x="2303076" y="2249551"/>
            <a:chExt cx="5534035" cy="977508"/>
          </a:xfrm>
          <a:scene3d>
            <a:camera prst="orthographicFront"/>
            <a:lightRig rig="flat" dir="t"/>
          </a:scene3d>
        </p:grpSpPr>
        <p:sp>
          <p:nvSpPr>
            <p:cNvPr id="32" name="Rectángulo redondeado 31"/>
            <p:cNvSpPr/>
            <p:nvPr/>
          </p:nvSpPr>
          <p:spPr>
            <a:xfrm>
              <a:off x="2303076" y="2249551"/>
              <a:ext cx="5534035" cy="977508"/>
            </a:xfrm>
            <a:prstGeom prst="roundRect">
              <a:avLst>
                <a:gd name="adj" fmla="val 16670"/>
              </a:avLst>
            </a:prstGeom>
            <a:sp3d prstMaterial="dkEdge">
              <a:bevelT w="82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3" name="CuadroTexto 32"/>
            <p:cNvSpPr txBox="1"/>
            <p:nvPr/>
          </p:nvSpPr>
          <p:spPr>
            <a:xfrm>
              <a:off x="2350803" y="2297278"/>
              <a:ext cx="5438581" cy="8820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0" kern="1200" dirty="0" smtClean="0"/>
                <a:t>Desarrollar un análisis descriptivo sobre la innovación en las pequeñas, medianas y grandes empresas del sector privado del DMQ</a:t>
              </a:r>
              <a:endParaRPr lang="es-ES" sz="1600" b="0" kern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6736666" y="1324506"/>
            <a:ext cx="411106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PYME enfrentan mayores dificultades en comparación a las grandes empresas. </a:t>
            </a: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cuentan con los recursos necesarios para el desarrollo de la innovación, además que mantienen una baja cooperación con otras entidades, y tienen poca accesibilidad al financiamiento, el cual es un elemento de gran importancia al momento de innovar. 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6736666" y="3771037"/>
            <a:ext cx="411106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manera general se puede describir las variables del sector privado del DMQ, sin embargo la mayor parte de las empresas que participaron en la investigación son pequeñas empresas. 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Investigación - Gritos de Libert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40" y="2580076"/>
            <a:ext cx="1959893" cy="12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6572" y="4794978"/>
            <a:ext cx="2314760" cy="13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Capítulo V: </a:t>
            </a:r>
            <a:r>
              <a:rPr lang="es-EC" dirty="0" smtClean="0">
                <a:solidFill>
                  <a:schemeClr val="tx1"/>
                </a:solidFill>
                <a:effectLst/>
              </a:rPr>
              <a:t>Conclusiones</a:t>
            </a:r>
            <a:r>
              <a:rPr lang="es-EC" dirty="0" smtClean="0">
                <a:effectLst/>
              </a:rPr>
              <a:t/>
            </a:r>
            <a:br>
              <a:rPr lang="es-EC" dirty="0" smtClean="0">
                <a:effectLst/>
              </a:rPr>
            </a:br>
            <a:endParaRPr lang="es-EC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738568" y="1556792"/>
            <a:ext cx="854523" cy="733072"/>
          </a:xfrm>
          <a:prstGeom prst="roundRect">
            <a:avLst>
              <a:gd name="adj" fmla="val 16670"/>
            </a:avLst>
          </a:prstGeom>
          <a:blipFill rotWithShape="1"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-6055347"/>
              <a:satOff val="-1263"/>
              <a:lumOff val="-13725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25" name="Grupo 24"/>
          <p:cNvGrpSpPr/>
          <p:nvPr/>
        </p:nvGrpSpPr>
        <p:grpSpPr>
          <a:xfrm>
            <a:off x="1774727" y="1556792"/>
            <a:ext cx="4837771" cy="733072"/>
            <a:chOff x="2303076" y="3344360"/>
            <a:chExt cx="5534035" cy="977508"/>
          </a:xfrm>
          <a:scene3d>
            <a:camera prst="orthographicFront"/>
            <a:lightRig rig="flat" dir="t"/>
          </a:scene3d>
        </p:grpSpPr>
        <p:sp>
          <p:nvSpPr>
            <p:cNvPr id="30" name="Rectángulo redondeado 29"/>
            <p:cNvSpPr/>
            <p:nvPr/>
          </p:nvSpPr>
          <p:spPr>
            <a:xfrm>
              <a:off x="2303076" y="3344360"/>
              <a:ext cx="5534035" cy="977508"/>
            </a:xfrm>
            <a:prstGeom prst="roundRect">
              <a:avLst>
                <a:gd name="adj" fmla="val 16670"/>
              </a:avLst>
            </a:prstGeom>
            <a:ln>
              <a:solidFill>
                <a:srgbClr val="7030A0"/>
              </a:solidFill>
            </a:ln>
            <a:sp3d prstMaterial="dkEdge">
              <a:bevelT w="82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1" name="CuadroTexto 30"/>
            <p:cNvSpPr txBox="1"/>
            <p:nvPr/>
          </p:nvSpPr>
          <p:spPr>
            <a:xfrm>
              <a:off x="2350803" y="3392087"/>
              <a:ext cx="5438581" cy="8820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0" kern="1200" dirty="0" smtClean="0"/>
                <a:t>Caracterizar las variables de innovación de las pequeñas, medianas y grandes empresas del sector privado del DMQ</a:t>
              </a:r>
              <a:endParaRPr lang="es-ES" sz="1600" b="0" kern="1200" dirty="0"/>
            </a:p>
          </p:txBody>
        </p:sp>
      </p:grpSp>
      <p:sp>
        <p:nvSpPr>
          <p:cNvPr id="26" name="Rectángulo redondeado 25"/>
          <p:cNvSpPr/>
          <p:nvPr/>
        </p:nvSpPr>
        <p:spPr>
          <a:xfrm>
            <a:off x="738568" y="3905115"/>
            <a:ext cx="854523" cy="733072"/>
          </a:xfrm>
          <a:prstGeom prst="roundRect">
            <a:avLst>
              <a:gd name="adj" fmla="val 16670"/>
            </a:avLst>
          </a:prstGeom>
          <a:blipFill rotWithShape="1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-9083021"/>
              <a:satOff val="-1895"/>
              <a:lumOff val="-20588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27" name="Grupo 26"/>
          <p:cNvGrpSpPr/>
          <p:nvPr/>
        </p:nvGrpSpPr>
        <p:grpSpPr>
          <a:xfrm>
            <a:off x="1774727" y="3905115"/>
            <a:ext cx="4837771" cy="733072"/>
            <a:chOff x="2303076" y="4439169"/>
            <a:chExt cx="5534035" cy="977508"/>
          </a:xfrm>
          <a:scene3d>
            <a:camera prst="orthographicFront"/>
            <a:lightRig rig="flat" dir="t"/>
          </a:scene3d>
        </p:grpSpPr>
        <p:sp>
          <p:nvSpPr>
            <p:cNvPr id="28" name="Rectángulo redondeado 27"/>
            <p:cNvSpPr/>
            <p:nvPr/>
          </p:nvSpPr>
          <p:spPr>
            <a:xfrm>
              <a:off x="2303076" y="4439169"/>
              <a:ext cx="5534035" cy="977508"/>
            </a:xfrm>
            <a:prstGeom prst="roundRect">
              <a:avLst>
                <a:gd name="adj" fmla="val 16670"/>
              </a:avLst>
            </a:prstGeom>
            <a:sp3d prstMaterial="dkEdge">
              <a:bevelT w="82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9" name="CuadroTexto 28"/>
            <p:cNvSpPr txBox="1"/>
            <p:nvPr/>
          </p:nvSpPr>
          <p:spPr>
            <a:xfrm>
              <a:off x="2350803" y="4486896"/>
              <a:ext cx="5438581" cy="8820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0" kern="1200" dirty="0" smtClean="0"/>
                <a:t>Proponer estrategias para mejorar la innovación en las pequeñas, medianas y grandes empresas del sector privado</a:t>
              </a:r>
              <a:endParaRPr lang="es-ES" sz="1600" b="0" kern="1200" dirty="0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6789850" y="3068960"/>
            <a:ext cx="4633948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planteamiento de la propuesta a través de estrategias, se desarrolló con base a los resultados obtenidos en la investigación, además con el propósito de que las estrategias se adapten a la </a:t>
            </a: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realidad 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empresas se consideró la nueva normalidad COVID-19. El resultado fue un total de 9 estrategias las cuales pretenden mejorar la innovación en las pequeñas, medianas y grandes empresas del sector privado.</a:t>
            </a:r>
            <a:endParaRPr lang="es-EC" sz="1600" dirty="0"/>
          </a:p>
        </p:txBody>
      </p:sp>
      <p:sp>
        <p:nvSpPr>
          <p:cNvPr id="4" name="Rectángulo 3"/>
          <p:cNvSpPr/>
          <p:nvPr/>
        </p:nvSpPr>
        <p:spPr>
          <a:xfrm>
            <a:off x="6756513" y="1196752"/>
            <a:ext cx="430724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la aplicación de 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tablas cruzadas se identifica que cada una de las variables responde de diferente manera según el tamaño de la empresa</a:t>
            </a: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Lo cual permite identificar en que variables de innovación las empresas se diferencias y en cuales son similares.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La Empres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4"/>
          <a:stretch/>
        </p:blipFill>
        <p:spPr bwMode="auto">
          <a:xfrm>
            <a:off x="2638598" y="2341336"/>
            <a:ext cx="2867281" cy="145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La innovación en productos y servicios - Gaticos y Mone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4" y="4750373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 enorme GRACIAS por fin de año | ClaseaT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22" y="188640"/>
            <a:ext cx="8378207" cy="63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ideojuegos, Dibujos personajes videojuegos, Monster High, Pokemon, Winx,  mandalas, dibujos de flore… | Gorro de egresados, Dibujos de graduacion,  Dibujo de birre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9012">
            <a:off x="5375124" y="377156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0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  <a:effectLst/>
              </a:rPr>
              <a:t>Planteamiento del Problema</a:t>
            </a:r>
            <a:endParaRPr lang="es-EC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4726" y="762000"/>
            <a:ext cx="9361040" cy="547507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367014" y="3068960"/>
            <a:ext cx="24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Desconocimiento de la situación real de la innovación en las empresas privadas del DMQ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439022" y="98072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Baja innovación (</a:t>
            </a:r>
            <a:r>
              <a:rPr lang="es-EC" sz="1200" dirty="0" err="1"/>
              <a:t>Robayo</a:t>
            </a:r>
            <a:r>
              <a:rPr lang="es-EC" sz="1200" dirty="0"/>
              <a:t>, 2019).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905665" y="1988840"/>
            <a:ext cx="253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Estudios e investigaciones no alineadas a las verdaderas necesidades (</a:t>
            </a:r>
            <a:r>
              <a:rPr lang="es-EC" sz="1200" dirty="0" err="1"/>
              <a:t>Robayo</a:t>
            </a:r>
            <a:r>
              <a:rPr lang="es-EC" sz="1200" dirty="0"/>
              <a:t>, 2019).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887295" y="206084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Economía primaria exportadora (</a:t>
            </a:r>
            <a:r>
              <a:rPr lang="es-EC" sz="1200" dirty="0" err="1"/>
              <a:t>Robayo</a:t>
            </a:r>
            <a:r>
              <a:rPr lang="es-EC" sz="1200" dirty="0"/>
              <a:t>, 2018).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905665" y="4221088"/>
            <a:ext cx="246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Indicadores de innovación distorsionados  Erazo (2018).</a:t>
            </a:r>
            <a:endParaRPr lang="es-EC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887294" y="4149080"/>
            <a:ext cx="24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Escasos conocimientos sobre innovación por parte de las empresas (</a:t>
            </a:r>
            <a:r>
              <a:rPr lang="es-EC" sz="1200" dirty="0" err="1"/>
              <a:t>Robayo</a:t>
            </a:r>
            <a:r>
              <a:rPr lang="es-EC" sz="1200" dirty="0"/>
              <a:t>, 2018).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1846734" y="5262299"/>
            <a:ext cx="2617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/>
              <a:t>La encuesta de innovación del INEC parte del supuesto de que las empresas encuestadas conocen sobre innovación Erazo (2018).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190617" y="5221649"/>
            <a:ext cx="2416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/>
              <a:t>Innovación confundida como un gasto y no como una inversión (AEI, 2014).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8519463" y="5224560"/>
            <a:ext cx="240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/>
              <a:t>Desinformación de los últimos adelantos de la ciencia y tecnología (</a:t>
            </a:r>
            <a:r>
              <a:rPr lang="es-EC" sz="1200" dirty="0" err="1"/>
              <a:t>Robayo</a:t>
            </a:r>
            <a:r>
              <a:rPr lang="es-EC" sz="1200" dirty="0"/>
              <a:t>, 2018).</a:t>
            </a:r>
          </a:p>
        </p:txBody>
      </p:sp>
    </p:spTree>
    <p:extLst>
      <p:ext uri="{BB962C8B-B14F-4D97-AF65-F5344CB8AC3E}">
        <p14:creationId xmlns:p14="http://schemas.microsoft.com/office/powerpoint/2010/main" val="6062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  <a:effectLst/>
              </a:rPr>
              <a:t>Objetivos</a:t>
            </a:r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95368543"/>
              </p:ext>
            </p:extLst>
          </p:nvPr>
        </p:nvGraphicFramePr>
        <p:xfrm>
          <a:off x="-889570" y="692696"/>
          <a:ext cx="9104031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echa derecha 2"/>
          <p:cNvSpPr/>
          <p:nvPr/>
        </p:nvSpPr>
        <p:spPr>
          <a:xfrm>
            <a:off x="7103319" y="4221088"/>
            <a:ext cx="648072" cy="432048"/>
          </a:xfrm>
          <a:prstGeom prst="rightArrow">
            <a:avLst/>
          </a:prstGeom>
          <a:solidFill>
            <a:srgbClr val="7C287D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51880977"/>
              </p:ext>
            </p:extLst>
          </p:nvPr>
        </p:nvGraphicFramePr>
        <p:xfrm>
          <a:off x="7956956" y="3140968"/>
          <a:ext cx="3640633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033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609521" y="620688"/>
            <a:ext cx="201664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s-EC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TEÓRICA</a:t>
            </a:r>
            <a:endParaRPr lang="es-EC" sz="32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80180401"/>
              </p:ext>
            </p:extLst>
          </p:nvPr>
        </p:nvGraphicFramePr>
        <p:xfrm>
          <a:off x="550590" y="836712"/>
          <a:ext cx="10238213" cy="5157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10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609521" y="703621"/>
            <a:ext cx="65541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INNOVACIÓN EN LAS EMPRESAS DEL SECTOR PRIVADO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753537" y="3296018"/>
            <a:ext cx="1597253" cy="5760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ángulo 8"/>
          <p:cNvSpPr/>
          <p:nvPr/>
        </p:nvSpPr>
        <p:spPr>
          <a:xfrm>
            <a:off x="6887294" y="3429000"/>
            <a:ext cx="3600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612743619"/>
              </p:ext>
            </p:extLst>
          </p:nvPr>
        </p:nvGraphicFramePr>
        <p:xfrm>
          <a:off x="118543" y="1072953"/>
          <a:ext cx="5904656" cy="5092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667567144"/>
              </p:ext>
            </p:extLst>
          </p:nvPr>
        </p:nvGraphicFramePr>
        <p:xfrm>
          <a:off x="6190625" y="1171968"/>
          <a:ext cx="5593213" cy="484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ctángulo 2"/>
          <p:cNvSpPr/>
          <p:nvPr/>
        </p:nvSpPr>
        <p:spPr>
          <a:xfrm>
            <a:off x="478582" y="2042264"/>
            <a:ext cx="138122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Financiamiento </a:t>
            </a:r>
          </a:p>
          <a:p>
            <a:pPr lvl="0"/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apacidad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innovar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790950" y="1295767"/>
            <a:ext cx="170478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Actividades especializadas</a:t>
            </a:r>
          </a:p>
          <a:p>
            <a:pPr lvl="0"/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Eficiencia insumos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67014" y="4347101"/>
            <a:ext cx="1343596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Industria manufacturera</a:t>
            </a:r>
          </a:p>
          <a:p>
            <a:pPr lvl="0"/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Patentes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ocasionales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09521" y="5098234"/>
            <a:ext cx="17412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Escasez </a:t>
            </a:r>
            <a:endParaRPr lang="es-EC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Poca cooperación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714145" y="1295767"/>
            <a:ext cx="1565637" cy="6740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Toma de decisiones sobre innovación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127654" y="4378837"/>
            <a:ext cx="1656184" cy="706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Relación positiva con la innovación</a:t>
            </a:r>
          </a:p>
          <a:p>
            <a:pPr marL="0" lvl="1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Existe cooperación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90625" y="5071451"/>
            <a:ext cx="2064821" cy="706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Multinacionales </a:t>
            </a:r>
            <a:endParaRPr lang="es-EC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Generación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y transmisión de conocimiento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213912" y="2028771"/>
            <a:ext cx="1706803" cy="6740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Sistemas de innovación que varían según el </a:t>
            </a: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país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1368" y="1216496"/>
            <a:ext cx="15182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  <p:bldP spid="11" grpId="0" animBg="1"/>
      <p:bldP spid="12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609521" y="703621"/>
            <a:ext cx="70496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ENCUESTA DE LA COMUNIDAD SOBRE LA INNOVACIÓN (CIS)</a:t>
            </a:r>
            <a:endParaRPr lang="es-EC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1097461"/>
              </p:ext>
            </p:extLst>
          </p:nvPr>
        </p:nvGraphicFramePr>
        <p:xfrm>
          <a:off x="3070871" y="1386880"/>
          <a:ext cx="5904656" cy="449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EUROSTAT: la herramienta de la UE para el Desarrollo Sostenib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73" y="3288764"/>
            <a:ext cx="1584176" cy="7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4487" y="2625938"/>
            <a:ext cx="2211051" cy="1584176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4824" y="1556792"/>
            <a:ext cx="1712793" cy="170106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2505" y="3778066"/>
            <a:ext cx="2063341" cy="1584176"/>
          </a:xfrm>
          <a:prstGeom prst="rect">
            <a:avLst/>
          </a:prstGeom>
          <a:ln w="28575">
            <a:solidFill>
              <a:srgbClr val="7C287D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614" y="3678728"/>
            <a:ext cx="1711551" cy="1406456"/>
          </a:xfrm>
          <a:prstGeom prst="rect">
            <a:avLst/>
          </a:prstGeom>
          <a:ln w="28575">
            <a:solidFill>
              <a:srgbClr val="7C287D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9795" y="1775685"/>
            <a:ext cx="1371600" cy="1781175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0898" y="3145981"/>
            <a:ext cx="2136102" cy="104798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0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609521" y="703621"/>
            <a:ext cx="70496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 smtClean="0"/>
              <a:t>ENCUESTA DE LA COMUNIDAD SOBRE LA INNOVACIÓN (CIS)</a:t>
            </a:r>
            <a:endParaRPr lang="es-EC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4610818"/>
              </p:ext>
            </p:extLst>
          </p:nvPr>
        </p:nvGraphicFramePr>
        <p:xfrm>
          <a:off x="2710830" y="980728"/>
          <a:ext cx="6768752" cy="506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echa derecha 4"/>
          <p:cNvSpPr/>
          <p:nvPr/>
        </p:nvSpPr>
        <p:spPr>
          <a:xfrm>
            <a:off x="1054646" y="3050236"/>
            <a:ext cx="1584176" cy="92333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20118" y="3998802"/>
            <a:ext cx="2610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(OCDE y </a:t>
            </a:r>
            <a:r>
              <a:rPr lang="es-EC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Eurostat</a:t>
            </a:r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2005)</a:t>
            </a:r>
            <a:endParaRPr 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clrChange>
              <a:clrFrom>
                <a:srgbClr val="E5E6E8"/>
              </a:clrFrom>
              <a:clrTo>
                <a:srgbClr val="E5E6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5162" y="1108716"/>
            <a:ext cx="524295" cy="6426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1470" y="4299765"/>
            <a:ext cx="1403057" cy="6653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3784" y="3501008"/>
            <a:ext cx="951950" cy="11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Capítulo II: Metodología</a:t>
            </a:r>
            <a:r>
              <a:rPr lang="es-EC" dirty="0">
                <a:effectLst/>
              </a:rPr>
              <a:t/>
            </a:r>
            <a:br>
              <a:rPr lang="es-EC" dirty="0">
                <a:effectLst/>
              </a:rPr>
            </a:b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a 1"/>
              <p:cNvGraphicFramePr/>
              <p:nvPr>
                <p:extLst>
                  <p:ext uri="{D42A27DB-BD31-4B8C-83A1-F6EECF244321}">
                    <p14:modId xmlns:p14="http://schemas.microsoft.com/office/powerpoint/2010/main" val="2556017844"/>
                  </p:ext>
                </p:extLst>
              </p:nvPr>
            </p:nvGraphicFramePr>
            <p:xfrm>
              <a:off x="334566" y="764704"/>
              <a:ext cx="4248472" cy="53285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a 1"/>
              <p:cNvGraphicFramePr/>
              <p:nvPr>
                <p:extLst>
                  <p:ext uri="{D42A27DB-BD31-4B8C-83A1-F6EECF244321}">
                    <p14:modId xmlns:p14="http://schemas.microsoft.com/office/powerpoint/2010/main" val="2556017844"/>
                  </p:ext>
                </p:extLst>
              </p:nvPr>
            </p:nvGraphicFramePr>
            <p:xfrm>
              <a:off x="334566" y="764704"/>
              <a:ext cx="4248472" cy="53285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9838074"/>
              </p:ext>
            </p:extLst>
          </p:nvPr>
        </p:nvGraphicFramePr>
        <p:xfrm>
          <a:off x="4799062" y="944724"/>
          <a:ext cx="4176464" cy="514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53473358"/>
              </p:ext>
            </p:extLst>
          </p:nvPr>
        </p:nvGraphicFramePr>
        <p:xfrm>
          <a:off x="0" y="274638"/>
          <a:ext cx="3386443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67614" y="1142339"/>
            <a:ext cx="1584176" cy="1909349"/>
          </a:xfrm>
          <a:prstGeom prst="rect">
            <a:avLst/>
          </a:prstGeom>
          <a:ln>
            <a:solidFill>
              <a:srgbClr val="7C287D"/>
            </a:solidFill>
          </a:ln>
        </p:spPr>
      </p:pic>
      <p:sp>
        <p:nvSpPr>
          <p:cNvPr id="11" name="Flecha abajo 10"/>
          <p:cNvSpPr/>
          <p:nvPr/>
        </p:nvSpPr>
        <p:spPr>
          <a:xfrm>
            <a:off x="10271670" y="3284984"/>
            <a:ext cx="504056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37303" y="3919389"/>
            <a:ext cx="864518" cy="754622"/>
          </a:xfrm>
          <a:prstGeom prst="rect">
            <a:avLst/>
          </a:prstGeom>
          <a:ln w="28575">
            <a:solidFill>
              <a:srgbClr val="7C287D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68806" y="3919390"/>
            <a:ext cx="1324439" cy="754622"/>
          </a:xfrm>
          <a:prstGeom prst="rect">
            <a:avLst/>
          </a:prstGeom>
          <a:ln w="28575">
            <a:solidFill>
              <a:srgbClr val="7C287D"/>
            </a:solidFill>
          </a:ln>
        </p:spPr>
      </p:pic>
    </p:spTree>
    <p:extLst>
      <p:ext uri="{BB962C8B-B14F-4D97-AF65-F5344CB8AC3E}">
        <p14:creationId xmlns:p14="http://schemas.microsoft.com/office/powerpoint/2010/main" val="17955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ema8">
  <a:themeElements>
    <a:clrScheme name="Personalizado 5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DD1D29"/>
      </a:accent1>
      <a:accent2>
        <a:srgbClr val="0B1F73"/>
      </a:accent2>
      <a:accent3>
        <a:srgbClr val="EF4559"/>
      </a:accent3>
      <a:accent4>
        <a:srgbClr val="127DB9"/>
      </a:accent4>
      <a:accent5>
        <a:srgbClr val="545454"/>
      </a:accent5>
      <a:accent6>
        <a:srgbClr val="818181"/>
      </a:accent6>
      <a:hlink>
        <a:srgbClr val="4472C4"/>
      </a:hlink>
      <a:folHlink>
        <a:srgbClr val="BFBFBF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Tema8</Template>
  <TotalTime>15995</TotalTime>
  <Words>2539</Words>
  <Application>Microsoft Office PowerPoint</Application>
  <PresentationFormat>Personalizado</PresentationFormat>
  <Paragraphs>429</Paragraphs>
  <Slides>27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Tema8</vt:lpstr>
      <vt:lpstr>CorelDRAW</vt:lpstr>
      <vt:lpstr>Presentación de PowerPoint</vt:lpstr>
      <vt:lpstr>Contenido</vt:lpstr>
      <vt:lpstr>Planteamiento del Problema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Capítulo II: Metodología </vt:lpstr>
      <vt:lpstr>Capítulo III: 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IV: Propuesta </vt:lpstr>
      <vt:lpstr>Presentación de PowerPoint</vt:lpstr>
      <vt:lpstr>Capítulo V: Conclusiones </vt:lpstr>
      <vt:lpstr>Capítulo V: Conclusiones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Ingrith Arroyo</dc:creator>
  <cp:lastModifiedBy>AG</cp:lastModifiedBy>
  <cp:revision>1306</cp:revision>
  <dcterms:created xsi:type="dcterms:W3CDTF">2018-06-18T02:07:28Z</dcterms:created>
  <dcterms:modified xsi:type="dcterms:W3CDTF">2020-09-30T12:58:28Z</dcterms:modified>
</cp:coreProperties>
</file>