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45"/>
  </p:notesMasterIdLst>
  <p:handoutMasterIdLst>
    <p:handoutMasterId r:id="rId46"/>
  </p:handoutMasterIdLst>
  <p:sldIdLst>
    <p:sldId id="256" r:id="rId5"/>
    <p:sldId id="273" r:id="rId6"/>
    <p:sldId id="274" r:id="rId7"/>
    <p:sldId id="268" r:id="rId8"/>
    <p:sldId id="267" r:id="rId9"/>
    <p:sldId id="270" r:id="rId10"/>
    <p:sldId id="265" r:id="rId11"/>
    <p:sldId id="271" r:id="rId12"/>
    <p:sldId id="262" r:id="rId13"/>
    <p:sldId id="272" r:id="rId14"/>
    <p:sldId id="275" r:id="rId15"/>
    <p:sldId id="264" r:id="rId16"/>
    <p:sldId id="257" r:id="rId17"/>
    <p:sldId id="276" r:id="rId18"/>
    <p:sldId id="277" r:id="rId19"/>
    <p:sldId id="278" r:id="rId20"/>
    <p:sldId id="279" r:id="rId21"/>
    <p:sldId id="280" r:id="rId22"/>
    <p:sldId id="282" r:id="rId23"/>
    <p:sldId id="283" r:id="rId24"/>
    <p:sldId id="284" r:id="rId25"/>
    <p:sldId id="285" r:id="rId26"/>
    <p:sldId id="286" r:id="rId27"/>
    <p:sldId id="287" r:id="rId28"/>
    <p:sldId id="288" r:id="rId29"/>
    <p:sldId id="290" r:id="rId30"/>
    <p:sldId id="291" r:id="rId31"/>
    <p:sldId id="305" r:id="rId32"/>
    <p:sldId id="300" r:id="rId33"/>
    <p:sldId id="292" r:id="rId34"/>
    <p:sldId id="301" r:id="rId35"/>
    <p:sldId id="302" r:id="rId36"/>
    <p:sldId id="303" r:id="rId37"/>
    <p:sldId id="296" r:id="rId38"/>
    <p:sldId id="293" r:id="rId39"/>
    <p:sldId id="294" r:id="rId40"/>
    <p:sldId id="295" r:id="rId41"/>
    <p:sldId id="297" r:id="rId42"/>
    <p:sldId id="298" r:id="rId43"/>
    <p:sldId id="299" r:id="rId44"/>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5899" autoAdjust="0"/>
  </p:normalViewPr>
  <p:slideViewPr>
    <p:cSldViewPr snapToGrid="0">
      <p:cViewPr varScale="1">
        <p:scale>
          <a:sx n="69" d="100"/>
          <a:sy n="69" d="100"/>
        </p:scale>
        <p:origin x="1020" y="66"/>
      </p:cViewPr>
      <p:guideLst/>
    </p:cSldViewPr>
  </p:slideViewPr>
  <p:notesTextViewPr>
    <p:cViewPr>
      <p:scale>
        <a:sx n="1" d="1"/>
        <a:sy n="1" d="1"/>
      </p:scale>
      <p:origin x="0" y="0"/>
    </p:cViewPr>
  </p:notesTextViewPr>
  <p:notesViewPr>
    <p:cSldViewPr snapToGrid="0">
      <p:cViewPr varScale="1">
        <p:scale>
          <a:sx n="77" d="100"/>
          <a:sy n="77" d="100"/>
        </p:scale>
        <p:origin x="391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5-31T19:43:17.764" idx="2">
    <p:pos x="10" y="10"/>
    <p:text>METODOLOGÍA</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6-01T00:43:34.548" idx="3">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C8A6E-A223-4E6E-B7F0-25D0B6EB7DD7}" type="doc">
      <dgm:prSet loTypeId="urn:microsoft.com/office/officeart/2008/layout/HorizontalMultiLevelHierarchy" loCatId="hierarchy" qsTypeId="urn:microsoft.com/office/officeart/2005/8/quickstyle/simple1" qsCatId="simple" csTypeId="urn:microsoft.com/office/officeart/2005/8/colors/accent6_5" csCatId="accent6" phldr="1"/>
      <dgm:spPr/>
      <dgm:t>
        <a:bodyPr/>
        <a:lstStyle/>
        <a:p>
          <a:endParaRPr lang="es-ES"/>
        </a:p>
      </dgm:t>
    </dgm:pt>
    <dgm:pt modelId="{3EB169DD-4B93-4021-ADAB-B2ACABF0AA22}">
      <dgm:prSet phldrT="[Texto]"/>
      <dgm:spPr>
        <a:solidFill>
          <a:schemeClr val="accent1">
            <a:lumMod val="75000"/>
            <a:alpha val="80000"/>
          </a:schemeClr>
        </a:solidFill>
      </dgm:spPr>
      <dgm:t>
        <a:bodyPr/>
        <a:lstStyle/>
        <a:p>
          <a:r>
            <a:rPr lang="es-ES" b="1" dirty="0">
              <a:solidFill>
                <a:schemeClr val="tx2"/>
              </a:solidFill>
            </a:rPr>
            <a:t>Fundamentos básicos del Cheerleading</a:t>
          </a:r>
        </a:p>
      </dgm:t>
    </dgm:pt>
    <dgm:pt modelId="{F592196E-E9AE-4DC4-AA9C-0C3CCE711376}" type="parTrans" cxnId="{26571728-572C-47F8-832D-F478DF82E95C}">
      <dgm:prSet/>
      <dgm:spPr/>
      <dgm:t>
        <a:bodyPr/>
        <a:lstStyle/>
        <a:p>
          <a:endParaRPr lang="es-ES"/>
        </a:p>
      </dgm:t>
    </dgm:pt>
    <dgm:pt modelId="{CE030B9B-155A-43BC-8E80-063FFDD7E91B}" type="sibTrans" cxnId="{26571728-572C-47F8-832D-F478DF82E95C}">
      <dgm:prSet/>
      <dgm:spPr/>
      <dgm:t>
        <a:bodyPr/>
        <a:lstStyle/>
        <a:p>
          <a:endParaRPr lang="es-ES"/>
        </a:p>
      </dgm:t>
    </dgm:pt>
    <dgm:pt modelId="{43FB6E6F-0364-481F-83CE-2315C0A3172A}">
      <dgm:prSet phldrT="[Texto]"/>
      <dgm:spPr>
        <a:solidFill>
          <a:schemeClr val="accent1">
            <a:alpha val="70000"/>
          </a:schemeClr>
        </a:solidFill>
      </dgm:spPr>
      <dgm:t>
        <a:bodyPr/>
        <a:lstStyle/>
        <a:p>
          <a:r>
            <a:rPr lang="es-ES" b="1" dirty="0">
              <a:solidFill>
                <a:schemeClr val="tx2"/>
              </a:solidFill>
            </a:rPr>
            <a:t>Estiramiento y calentamiento de Cheerleading</a:t>
          </a:r>
        </a:p>
      </dgm:t>
    </dgm:pt>
    <dgm:pt modelId="{6A88530A-54E2-4E59-BE63-94251F46200E}" type="parTrans" cxnId="{B53DDDCB-CA81-4C1C-8BA0-F9816E66EA23}">
      <dgm:prSet/>
      <dgm:spPr>
        <a:solidFill>
          <a:schemeClr val="accent1">
            <a:lumMod val="50000"/>
          </a:schemeClr>
        </a:solidFill>
      </dgm:spPr>
      <dgm:t>
        <a:bodyPr/>
        <a:lstStyle/>
        <a:p>
          <a:endParaRPr lang="es-ES"/>
        </a:p>
      </dgm:t>
    </dgm:pt>
    <dgm:pt modelId="{6321FA60-EBAA-4322-9D88-BBE3495C6F64}" type="sibTrans" cxnId="{B53DDDCB-CA81-4C1C-8BA0-F9816E66EA23}">
      <dgm:prSet/>
      <dgm:spPr/>
      <dgm:t>
        <a:bodyPr/>
        <a:lstStyle/>
        <a:p>
          <a:endParaRPr lang="es-ES"/>
        </a:p>
      </dgm:t>
    </dgm:pt>
    <dgm:pt modelId="{4C68B843-B9B4-4030-9E48-396ECEF539EB}">
      <dgm:prSet phldrT="[Texto]"/>
      <dgm:spPr>
        <a:solidFill>
          <a:schemeClr val="accent1">
            <a:alpha val="70000"/>
          </a:schemeClr>
        </a:solidFill>
        <a:ln>
          <a:solidFill>
            <a:schemeClr val="accent1"/>
          </a:solidFill>
        </a:ln>
      </dgm:spPr>
      <dgm:t>
        <a:bodyPr/>
        <a:lstStyle/>
        <a:p>
          <a:r>
            <a:rPr lang="es-ES" b="1" dirty="0">
              <a:solidFill>
                <a:schemeClr val="tx2"/>
              </a:solidFill>
            </a:rPr>
            <a:t>Fundamentos de gimnasia</a:t>
          </a:r>
        </a:p>
      </dgm:t>
    </dgm:pt>
    <dgm:pt modelId="{BAE47C9A-66D1-447D-9925-95DE41A40B6E}" type="parTrans" cxnId="{6336B53C-BE3C-40C7-A647-D81FD3956CAD}">
      <dgm:prSet/>
      <dgm:spPr/>
      <dgm:t>
        <a:bodyPr/>
        <a:lstStyle/>
        <a:p>
          <a:endParaRPr lang="es-ES"/>
        </a:p>
      </dgm:t>
    </dgm:pt>
    <dgm:pt modelId="{9E2E1405-31F0-46A5-BDDC-D6254B6A072A}" type="sibTrans" cxnId="{6336B53C-BE3C-40C7-A647-D81FD3956CAD}">
      <dgm:prSet/>
      <dgm:spPr/>
      <dgm:t>
        <a:bodyPr/>
        <a:lstStyle/>
        <a:p>
          <a:endParaRPr lang="es-ES"/>
        </a:p>
      </dgm:t>
    </dgm:pt>
    <dgm:pt modelId="{178C4B3C-C937-4F2B-9977-3824712C64AE}">
      <dgm:prSet phldrT="[Texto]"/>
      <dgm:spPr>
        <a:solidFill>
          <a:schemeClr val="accent1">
            <a:alpha val="70000"/>
          </a:schemeClr>
        </a:solidFill>
      </dgm:spPr>
      <dgm:t>
        <a:bodyPr/>
        <a:lstStyle/>
        <a:p>
          <a:r>
            <a:rPr lang="es-ES" b="1" dirty="0">
              <a:solidFill>
                <a:schemeClr val="tx2"/>
              </a:solidFill>
            </a:rPr>
            <a:t>Posiciones del Cuerpo</a:t>
          </a:r>
        </a:p>
      </dgm:t>
    </dgm:pt>
    <dgm:pt modelId="{E6E2799C-EA98-4042-ABE3-3C3A53BDAE15}" type="parTrans" cxnId="{397BF5AE-660E-4A74-8B67-B5B6EB8918BA}">
      <dgm:prSet/>
      <dgm:spPr/>
      <dgm:t>
        <a:bodyPr/>
        <a:lstStyle/>
        <a:p>
          <a:endParaRPr lang="es-ES"/>
        </a:p>
      </dgm:t>
    </dgm:pt>
    <dgm:pt modelId="{D34AC5D7-E821-43EE-BB9D-132B2DF2C192}" type="sibTrans" cxnId="{397BF5AE-660E-4A74-8B67-B5B6EB8918BA}">
      <dgm:prSet/>
      <dgm:spPr/>
      <dgm:t>
        <a:bodyPr/>
        <a:lstStyle/>
        <a:p>
          <a:endParaRPr lang="es-ES"/>
        </a:p>
      </dgm:t>
    </dgm:pt>
    <dgm:pt modelId="{49026E89-62F7-4C24-BDAB-792895F3A86A}">
      <dgm:prSet custT="1"/>
      <dgm:spPr>
        <a:solidFill>
          <a:schemeClr val="accent1">
            <a:lumMod val="40000"/>
            <a:lumOff val="60000"/>
            <a:alpha val="50000"/>
          </a:schemeClr>
        </a:solidFill>
      </dgm:spPr>
      <dgm:t>
        <a:bodyPr/>
        <a:lstStyle/>
        <a:p>
          <a:pPr algn="just"/>
          <a:r>
            <a:rPr lang="es-ES" sz="1000" dirty="0">
              <a:solidFill>
                <a:sysClr val="windowText" lastClr="000000"/>
              </a:solidFill>
            </a:rPr>
            <a:t>Posiciones de flexibilidad y equilibrio: Posición de inicio o limpia, liberty y variaciones, arabesque, escorpión, hell strech</a:t>
          </a:r>
        </a:p>
      </dgm:t>
    </dgm:pt>
    <dgm:pt modelId="{DF2B5EBE-7577-43EF-8A5A-6BA346A70D56}" type="parTrans" cxnId="{01621C02-6E30-49F8-8F74-EC02C205B0E2}">
      <dgm:prSet/>
      <dgm:spPr/>
      <dgm:t>
        <a:bodyPr/>
        <a:lstStyle/>
        <a:p>
          <a:endParaRPr lang="es-ES"/>
        </a:p>
      </dgm:t>
    </dgm:pt>
    <dgm:pt modelId="{0FAFF735-E94E-40B6-B819-7806F862F6EC}" type="sibTrans" cxnId="{01621C02-6E30-49F8-8F74-EC02C205B0E2}">
      <dgm:prSet/>
      <dgm:spPr/>
      <dgm:t>
        <a:bodyPr/>
        <a:lstStyle/>
        <a:p>
          <a:endParaRPr lang="es-ES"/>
        </a:p>
      </dgm:t>
    </dgm:pt>
    <dgm:pt modelId="{4A36531E-407A-43D8-A6DA-D04D5E9D4831}">
      <dgm:prSet/>
      <dgm:spPr>
        <a:solidFill>
          <a:schemeClr val="accent1">
            <a:alpha val="70000"/>
          </a:schemeClr>
        </a:solidFill>
      </dgm:spPr>
      <dgm:t>
        <a:bodyPr/>
        <a:lstStyle/>
        <a:p>
          <a:r>
            <a:rPr lang="es-ES" b="1" dirty="0">
              <a:solidFill>
                <a:schemeClr val="tx2"/>
              </a:solidFill>
            </a:rPr>
            <a:t>Movimientos de Cheerleading (Motions)</a:t>
          </a:r>
          <a:endParaRPr lang="es-ES" dirty="0"/>
        </a:p>
      </dgm:t>
    </dgm:pt>
    <dgm:pt modelId="{A7749EAF-E5D7-4EC6-B3D4-6836E23F4547}" type="parTrans" cxnId="{CB494D1C-8C41-480D-AA83-B002E22F022E}">
      <dgm:prSet/>
      <dgm:spPr/>
      <dgm:t>
        <a:bodyPr/>
        <a:lstStyle/>
        <a:p>
          <a:endParaRPr lang="es-ES"/>
        </a:p>
      </dgm:t>
    </dgm:pt>
    <dgm:pt modelId="{26984E09-B300-4BC1-A135-AB82EE422549}" type="sibTrans" cxnId="{CB494D1C-8C41-480D-AA83-B002E22F022E}">
      <dgm:prSet/>
      <dgm:spPr/>
      <dgm:t>
        <a:bodyPr/>
        <a:lstStyle/>
        <a:p>
          <a:endParaRPr lang="es-ES"/>
        </a:p>
      </dgm:t>
    </dgm:pt>
    <dgm:pt modelId="{D288CCF6-6EC5-419A-ACDA-195E89D2CB65}">
      <dgm:prSet custT="1"/>
      <dgm:spPr>
        <a:solidFill>
          <a:schemeClr val="accent1">
            <a:lumMod val="40000"/>
            <a:lumOff val="60000"/>
            <a:alpha val="50000"/>
          </a:schemeClr>
        </a:solidFill>
      </dgm:spPr>
      <dgm:t>
        <a:bodyPr/>
        <a:lstStyle/>
        <a:p>
          <a:pPr algn="just"/>
          <a:r>
            <a:rPr lang="es-ES" sz="1000" dirty="0">
              <a:solidFill>
                <a:sysClr val="windowText" lastClr="000000"/>
              </a:solidFill>
            </a:rPr>
            <a:t>Calentamiento: carrera lenta, estocadas, polichilenos.</a:t>
          </a:r>
        </a:p>
        <a:p>
          <a:pPr algn="just"/>
          <a:r>
            <a:rPr lang="es-ES" sz="1000" dirty="0">
              <a:solidFill>
                <a:sysClr val="windowText" lastClr="000000"/>
              </a:solidFill>
            </a:rPr>
            <a:t>Lubricaión de las articulaciones.</a:t>
          </a:r>
        </a:p>
        <a:p>
          <a:pPr algn="just"/>
          <a:r>
            <a:rPr lang="es-ES" sz="1000" dirty="0">
              <a:solidFill>
                <a:sysClr val="windowText" lastClr="000000"/>
              </a:solidFill>
            </a:rPr>
            <a:t>Estiramiento del cuerpo. </a:t>
          </a:r>
        </a:p>
      </dgm:t>
    </dgm:pt>
    <dgm:pt modelId="{172C2D0B-4C95-431B-8DBA-B830F07EF4D9}" type="parTrans" cxnId="{8216751F-1E93-4263-A509-248116852345}">
      <dgm:prSet/>
      <dgm:spPr>
        <a:solidFill>
          <a:schemeClr val="accent1">
            <a:lumMod val="50000"/>
          </a:schemeClr>
        </a:solidFill>
      </dgm:spPr>
      <dgm:t>
        <a:bodyPr/>
        <a:lstStyle/>
        <a:p>
          <a:endParaRPr lang="es-ES"/>
        </a:p>
      </dgm:t>
    </dgm:pt>
    <dgm:pt modelId="{BC595ED7-50BE-4B4B-87FE-22F1405DA2EE}" type="sibTrans" cxnId="{8216751F-1E93-4263-A509-248116852345}">
      <dgm:prSet/>
      <dgm:spPr/>
      <dgm:t>
        <a:bodyPr/>
        <a:lstStyle/>
        <a:p>
          <a:endParaRPr lang="es-ES"/>
        </a:p>
      </dgm:t>
    </dgm:pt>
    <dgm:pt modelId="{487481C6-310E-4DD7-B2F9-9EB9FC50AB23}">
      <dgm:prSet custT="1"/>
      <dgm:spPr>
        <a:solidFill>
          <a:schemeClr val="accent1">
            <a:lumMod val="40000"/>
            <a:lumOff val="60000"/>
            <a:alpha val="50000"/>
          </a:schemeClr>
        </a:solidFill>
      </dgm:spPr>
      <dgm:t>
        <a:bodyPr/>
        <a:lstStyle/>
        <a:p>
          <a:pPr algn="just"/>
          <a:r>
            <a:rPr lang="es-ES" sz="1000" dirty="0">
              <a:solidFill>
                <a:sysClr val="windowText" lastClr="000000"/>
              </a:solidFill>
            </a:rPr>
            <a:t>Gimnasia básica: diferentes tipos de roles, apoyos invertidos,   inversiones adelante y atrás, ruedas, rondadas, mortales.</a:t>
          </a:r>
        </a:p>
      </dgm:t>
    </dgm:pt>
    <dgm:pt modelId="{4569C6B9-9492-46B2-A9D2-9BA9DA740CA6}" type="parTrans" cxnId="{0FAB2F5B-37CC-45B0-99FA-EBC42A7A302A}">
      <dgm:prSet/>
      <dgm:spPr/>
      <dgm:t>
        <a:bodyPr/>
        <a:lstStyle/>
        <a:p>
          <a:r>
            <a:rPr lang="es-ES"/>
            <a:t> </a:t>
          </a:r>
        </a:p>
      </dgm:t>
    </dgm:pt>
    <dgm:pt modelId="{96703954-F219-4997-B94C-C8E9EE461EF4}" type="sibTrans" cxnId="{0FAB2F5B-37CC-45B0-99FA-EBC42A7A302A}">
      <dgm:prSet/>
      <dgm:spPr/>
      <dgm:t>
        <a:bodyPr/>
        <a:lstStyle/>
        <a:p>
          <a:endParaRPr lang="es-ES"/>
        </a:p>
      </dgm:t>
    </dgm:pt>
    <dgm:pt modelId="{4862D17F-EE43-4D60-926B-29F869774FB0}">
      <dgm:prSet custT="1"/>
      <dgm:spPr>
        <a:solidFill>
          <a:schemeClr val="accent1">
            <a:lumMod val="40000"/>
            <a:lumOff val="60000"/>
            <a:alpha val="50000"/>
          </a:schemeClr>
        </a:solidFill>
        <a:ln>
          <a:solidFill>
            <a:schemeClr val="accent1">
              <a:lumMod val="40000"/>
              <a:lumOff val="60000"/>
            </a:schemeClr>
          </a:solidFill>
        </a:ln>
      </dgm:spPr>
      <dgm:t>
        <a:bodyPr/>
        <a:lstStyle/>
        <a:p>
          <a:pPr algn="just"/>
          <a:r>
            <a:rPr lang="es-ES" sz="1000" dirty="0">
              <a:solidFill>
                <a:sysClr val="windowText" lastClr="000000"/>
              </a:solidFill>
            </a:rPr>
            <a:t>Movimientos básicos (motions): Clasp ,clap, T, broken T, Touchdown, High  y low V Movimientos avanzados posición L, K, etc.</a:t>
          </a:r>
        </a:p>
      </dgm:t>
    </dgm:pt>
    <dgm:pt modelId="{7517DBCA-B0E0-43A9-8722-71235EFBC222}" type="parTrans" cxnId="{75E72026-FFE4-4880-A578-5AA16A3E99E2}">
      <dgm:prSet/>
      <dgm:spPr/>
      <dgm:t>
        <a:bodyPr/>
        <a:lstStyle/>
        <a:p>
          <a:endParaRPr lang="es-ES"/>
        </a:p>
      </dgm:t>
    </dgm:pt>
    <dgm:pt modelId="{8E0A16CD-30A1-437E-BE13-080A9BBED6D0}" type="sibTrans" cxnId="{75E72026-FFE4-4880-A578-5AA16A3E99E2}">
      <dgm:prSet/>
      <dgm:spPr/>
      <dgm:t>
        <a:bodyPr/>
        <a:lstStyle/>
        <a:p>
          <a:endParaRPr lang="es-ES"/>
        </a:p>
      </dgm:t>
    </dgm:pt>
    <dgm:pt modelId="{BA4260A5-6D9E-4EEA-9397-3D485032BB52}">
      <dgm:prSet/>
      <dgm:spPr>
        <a:solidFill>
          <a:schemeClr val="accent1">
            <a:alpha val="70000"/>
          </a:schemeClr>
        </a:solidFill>
      </dgm:spPr>
      <dgm:t>
        <a:bodyPr/>
        <a:lstStyle/>
        <a:p>
          <a:r>
            <a:rPr lang="es-ES" b="1" dirty="0">
              <a:solidFill>
                <a:schemeClr val="tx2"/>
              </a:solidFill>
            </a:rPr>
            <a:t>Saltos de Cheerleading (Jumps)</a:t>
          </a:r>
        </a:p>
      </dgm:t>
    </dgm:pt>
    <dgm:pt modelId="{8BDE9264-8B61-4A37-9607-919D4B9E6982}" type="parTrans" cxnId="{092A84C3-B5C9-408B-B75E-49C92FB06EB9}">
      <dgm:prSet/>
      <dgm:spPr>
        <a:solidFill>
          <a:schemeClr val="accent1">
            <a:lumMod val="50000"/>
          </a:schemeClr>
        </a:solidFill>
      </dgm:spPr>
      <dgm:t>
        <a:bodyPr/>
        <a:lstStyle/>
        <a:p>
          <a:endParaRPr lang="es-ES"/>
        </a:p>
      </dgm:t>
    </dgm:pt>
    <dgm:pt modelId="{41939AF2-2E89-4C38-B89F-7CEFA166F4C5}" type="sibTrans" cxnId="{092A84C3-B5C9-408B-B75E-49C92FB06EB9}">
      <dgm:prSet/>
      <dgm:spPr/>
      <dgm:t>
        <a:bodyPr/>
        <a:lstStyle/>
        <a:p>
          <a:endParaRPr lang="es-ES"/>
        </a:p>
      </dgm:t>
    </dgm:pt>
    <dgm:pt modelId="{BBF05631-6D33-4FB7-BADB-453E900F7CD3}">
      <dgm:prSet/>
      <dgm:spPr>
        <a:solidFill>
          <a:schemeClr val="accent1">
            <a:alpha val="70000"/>
          </a:schemeClr>
        </a:solidFill>
      </dgm:spPr>
      <dgm:t>
        <a:bodyPr/>
        <a:lstStyle/>
        <a:p>
          <a:r>
            <a:rPr lang="es-ES" b="1" dirty="0">
              <a:solidFill>
                <a:schemeClr val="tx2"/>
              </a:solidFill>
            </a:rPr>
            <a:t>Rutinas</a:t>
          </a:r>
        </a:p>
      </dgm:t>
    </dgm:pt>
    <dgm:pt modelId="{74F15F7E-A823-440F-8E6B-EB5659532665}" type="parTrans" cxnId="{5984B514-0855-4F34-B94C-9521F46290D6}">
      <dgm:prSet/>
      <dgm:spPr>
        <a:solidFill>
          <a:schemeClr val="accent1">
            <a:lumMod val="50000"/>
          </a:schemeClr>
        </a:solidFill>
      </dgm:spPr>
      <dgm:t>
        <a:bodyPr/>
        <a:lstStyle/>
        <a:p>
          <a:endParaRPr lang="es-ES"/>
        </a:p>
      </dgm:t>
    </dgm:pt>
    <dgm:pt modelId="{064C859F-81A0-449C-925A-E3C46E36AB6B}" type="sibTrans" cxnId="{5984B514-0855-4F34-B94C-9521F46290D6}">
      <dgm:prSet/>
      <dgm:spPr/>
      <dgm:t>
        <a:bodyPr/>
        <a:lstStyle/>
        <a:p>
          <a:endParaRPr lang="es-ES"/>
        </a:p>
      </dgm:t>
    </dgm:pt>
    <dgm:pt modelId="{1DF0B32C-6050-45B4-970D-6445FD272C30}">
      <dgm:prSet custT="1"/>
      <dgm:spPr>
        <a:solidFill>
          <a:schemeClr val="accent1">
            <a:lumMod val="40000"/>
            <a:lumOff val="60000"/>
            <a:alpha val="50000"/>
          </a:schemeClr>
        </a:solidFill>
      </dgm:spPr>
      <dgm:t>
        <a:bodyPr/>
        <a:lstStyle/>
        <a:p>
          <a:pPr algn="l"/>
          <a:r>
            <a:rPr lang="es-ES" sz="1000" dirty="0">
              <a:solidFill>
                <a:sysClr val="windowText" lastClr="000000"/>
              </a:solidFill>
            </a:rPr>
            <a:t>Saltos básicos: clavo o salto T,  aguila o X, y agrupado.</a:t>
          </a:r>
        </a:p>
        <a:p>
          <a:pPr algn="l"/>
          <a:r>
            <a:rPr lang="es-ES" sz="1000" dirty="0">
              <a:solidFill>
                <a:sysClr val="windowText" lastClr="000000"/>
              </a:solidFill>
            </a:rPr>
            <a:t>Saltos Saltos avanzados: Pike, toe tuch,valla</a:t>
          </a:r>
        </a:p>
      </dgm:t>
    </dgm:pt>
    <dgm:pt modelId="{B571D6FF-D2CF-48FA-8005-E50D1E341B20}" type="parTrans" cxnId="{D04716FB-2384-4840-91F8-483F05D18F3B}">
      <dgm:prSet/>
      <dgm:spPr/>
      <dgm:t>
        <a:bodyPr/>
        <a:lstStyle/>
        <a:p>
          <a:endParaRPr lang="es-ES"/>
        </a:p>
      </dgm:t>
    </dgm:pt>
    <dgm:pt modelId="{94EC85D7-AED7-4093-BCE9-2E7464D70306}" type="sibTrans" cxnId="{D04716FB-2384-4840-91F8-483F05D18F3B}">
      <dgm:prSet/>
      <dgm:spPr/>
      <dgm:t>
        <a:bodyPr/>
        <a:lstStyle/>
        <a:p>
          <a:endParaRPr lang="es-ES"/>
        </a:p>
      </dgm:t>
    </dgm:pt>
    <dgm:pt modelId="{BD9CA50A-6193-446E-B1AB-A934DC2BA621}">
      <dgm:prSet custT="1"/>
      <dgm:spPr>
        <a:solidFill>
          <a:schemeClr val="accent1">
            <a:lumMod val="40000"/>
            <a:lumOff val="60000"/>
            <a:alpha val="50000"/>
          </a:schemeClr>
        </a:solidFill>
      </dgm:spPr>
      <dgm:t>
        <a:bodyPr/>
        <a:lstStyle/>
        <a:p>
          <a:pPr algn="just"/>
          <a:r>
            <a:rPr lang="es-ES" sz="1000" dirty="0">
              <a:solidFill>
                <a:sysClr val="windowText" lastClr="000000"/>
              </a:solidFill>
            </a:rPr>
            <a:t>Unión de saltos, movimientos básicos para formar un baile, gimnasia, todo esto ayuda a la formación de rutinas básicas que suben de nivel de acuerdo a la complejidad de el elemento ejecutado</a:t>
          </a:r>
        </a:p>
      </dgm:t>
    </dgm:pt>
    <dgm:pt modelId="{D06B8EBF-1E12-4636-BCD3-0771D25B5EAC}" type="parTrans" cxnId="{C1F798DE-FCDF-40DB-ABFB-869E64F0FB35}">
      <dgm:prSet/>
      <dgm:spPr/>
      <dgm:t>
        <a:bodyPr/>
        <a:lstStyle/>
        <a:p>
          <a:endParaRPr lang="es-ES"/>
        </a:p>
      </dgm:t>
    </dgm:pt>
    <dgm:pt modelId="{8148681F-9599-4CED-98A7-B0953B9782D6}" type="sibTrans" cxnId="{C1F798DE-FCDF-40DB-ABFB-869E64F0FB35}">
      <dgm:prSet/>
      <dgm:spPr/>
      <dgm:t>
        <a:bodyPr/>
        <a:lstStyle/>
        <a:p>
          <a:endParaRPr lang="es-ES"/>
        </a:p>
      </dgm:t>
    </dgm:pt>
    <dgm:pt modelId="{1907BA0C-9782-49FF-8A1D-7239F2262DDE}" type="pres">
      <dgm:prSet presAssocID="{327C8A6E-A223-4E6E-B7F0-25D0B6EB7DD7}" presName="Name0" presStyleCnt="0">
        <dgm:presLayoutVars>
          <dgm:chPref val="1"/>
          <dgm:dir/>
          <dgm:animOne val="branch"/>
          <dgm:animLvl val="lvl"/>
          <dgm:resizeHandles val="exact"/>
        </dgm:presLayoutVars>
      </dgm:prSet>
      <dgm:spPr/>
    </dgm:pt>
    <dgm:pt modelId="{F3F2B32A-C7A3-4885-85AA-73B9B4F15924}" type="pres">
      <dgm:prSet presAssocID="{3EB169DD-4B93-4021-ADAB-B2ACABF0AA22}" presName="root1" presStyleCnt="0"/>
      <dgm:spPr/>
    </dgm:pt>
    <dgm:pt modelId="{C1ACA03E-6396-4519-BA9A-F801600B1D4A}" type="pres">
      <dgm:prSet presAssocID="{3EB169DD-4B93-4021-ADAB-B2ACABF0AA22}" presName="LevelOneTextNode" presStyleLbl="node0" presStyleIdx="0" presStyleCnt="1">
        <dgm:presLayoutVars>
          <dgm:chPref val="3"/>
        </dgm:presLayoutVars>
      </dgm:prSet>
      <dgm:spPr/>
    </dgm:pt>
    <dgm:pt modelId="{80E37671-E4C1-4445-BA5E-BDAB361610A9}" type="pres">
      <dgm:prSet presAssocID="{3EB169DD-4B93-4021-ADAB-B2ACABF0AA22}" presName="level2hierChild" presStyleCnt="0"/>
      <dgm:spPr/>
    </dgm:pt>
    <dgm:pt modelId="{6CBF2CAC-9941-46BB-BEA4-76ECC40E3B9B}" type="pres">
      <dgm:prSet presAssocID="{6A88530A-54E2-4E59-BE63-94251F46200E}" presName="conn2-1" presStyleLbl="parChTrans1D2" presStyleIdx="0" presStyleCnt="6"/>
      <dgm:spPr/>
    </dgm:pt>
    <dgm:pt modelId="{D2464048-D874-4A8C-94A8-A4ACDB645617}" type="pres">
      <dgm:prSet presAssocID="{6A88530A-54E2-4E59-BE63-94251F46200E}" presName="connTx" presStyleLbl="parChTrans1D2" presStyleIdx="0" presStyleCnt="6"/>
      <dgm:spPr/>
    </dgm:pt>
    <dgm:pt modelId="{2F2ABDA9-0914-45BF-ADB7-DA7FEBEA5C55}" type="pres">
      <dgm:prSet presAssocID="{43FB6E6F-0364-481F-83CE-2315C0A3172A}" presName="root2" presStyleCnt="0"/>
      <dgm:spPr/>
    </dgm:pt>
    <dgm:pt modelId="{AF255C97-D33A-4BBB-80BB-B058EFE54EF8}" type="pres">
      <dgm:prSet presAssocID="{43FB6E6F-0364-481F-83CE-2315C0A3172A}" presName="LevelTwoTextNode" presStyleLbl="node2" presStyleIdx="0" presStyleCnt="6" custLinFactNeighborY="-2490">
        <dgm:presLayoutVars>
          <dgm:chPref val="3"/>
        </dgm:presLayoutVars>
      </dgm:prSet>
      <dgm:spPr/>
    </dgm:pt>
    <dgm:pt modelId="{69F22311-E387-4B02-855E-2021658F86EE}" type="pres">
      <dgm:prSet presAssocID="{43FB6E6F-0364-481F-83CE-2315C0A3172A}" presName="level3hierChild" presStyleCnt="0"/>
      <dgm:spPr/>
    </dgm:pt>
    <dgm:pt modelId="{269A6C5D-B1A0-4AFE-882C-F7B578F268DA}" type="pres">
      <dgm:prSet presAssocID="{172C2D0B-4C95-431B-8DBA-B830F07EF4D9}" presName="conn2-1" presStyleLbl="parChTrans1D3" presStyleIdx="0" presStyleCnt="6"/>
      <dgm:spPr/>
    </dgm:pt>
    <dgm:pt modelId="{9887A941-73DB-4F15-80E3-AD59CD86C7BD}" type="pres">
      <dgm:prSet presAssocID="{172C2D0B-4C95-431B-8DBA-B830F07EF4D9}" presName="connTx" presStyleLbl="parChTrans1D3" presStyleIdx="0" presStyleCnt="6"/>
      <dgm:spPr/>
    </dgm:pt>
    <dgm:pt modelId="{8EEB972D-F88F-422F-936A-256EF8B35A1F}" type="pres">
      <dgm:prSet presAssocID="{D288CCF6-6EC5-419A-ACDA-195E89D2CB65}" presName="root2" presStyleCnt="0"/>
      <dgm:spPr/>
    </dgm:pt>
    <dgm:pt modelId="{371AF654-CC62-4FCF-8343-07034E499C3D}" type="pres">
      <dgm:prSet presAssocID="{D288CCF6-6EC5-419A-ACDA-195E89D2CB65}" presName="LevelTwoTextNode" presStyleLbl="node3" presStyleIdx="0" presStyleCnt="6" custScaleY="124217">
        <dgm:presLayoutVars>
          <dgm:chPref val="3"/>
        </dgm:presLayoutVars>
      </dgm:prSet>
      <dgm:spPr/>
    </dgm:pt>
    <dgm:pt modelId="{71846E4F-9EA6-4855-99EF-6E7FBF85B91B}" type="pres">
      <dgm:prSet presAssocID="{D288CCF6-6EC5-419A-ACDA-195E89D2CB65}" presName="level3hierChild" presStyleCnt="0"/>
      <dgm:spPr/>
    </dgm:pt>
    <dgm:pt modelId="{7168507E-30A6-4576-862E-2235AF12D3A3}" type="pres">
      <dgm:prSet presAssocID="{BAE47C9A-66D1-447D-9925-95DE41A40B6E}" presName="conn2-1" presStyleLbl="parChTrans1D2" presStyleIdx="1" presStyleCnt="6"/>
      <dgm:spPr/>
    </dgm:pt>
    <dgm:pt modelId="{62897F48-1C2C-4B21-ADC9-E6308AD917D3}" type="pres">
      <dgm:prSet presAssocID="{BAE47C9A-66D1-447D-9925-95DE41A40B6E}" presName="connTx" presStyleLbl="parChTrans1D2" presStyleIdx="1" presStyleCnt="6"/>
      <dgm:spPr/>
    </dgm:pt>
    <dgm:pt modelId="{868D0073-3073-4B3C-80EC-6963E9F2F464}" type="pres">
      <dgm:prSet presAssocID="{4C68B843-B9B4-4030-9E48-396ECEF539EB}" presName="root2" presStyleCnt="0"/>
      <dgm:spPr/>
    </dgm:pt>
    <dgm:pt modelId="{480B3F00-00EA-4CB5-A78F-79EEB9672FD3}" type="pres">
      <dgm:prSet presAssocID="{4C68B843-B9B4-4030-9E48-396ECEF539EB}" presName="LevelTwoTextNode" presStyleLbl="node2" presStyleIdx="1" presStyleCnt="6" custLinFactNeighborX="382" custLinFactNeighborY="1880">
        <dgm:presLayoutVars>
          <dgm:chPref val="3"/>
        </dgm:presLayoutVars>
      </dgm:prSet>
      <dgm:spPr/>
    </dgm:pt>
    <dgm:pt modelId="{C1C3245B-F1C5-4DAE-844F-5CA97CC8B893}" type="pres">
      <dgm:prSet presAssocID="{4C68B843-B9B4-4030-9E48-396ECEF539EB}" presName="level3hierChild" presStyleCnt="0"/>
      <dgm:spPr/>
    </dgm:pt>
    <dgm:pt modelId="{28D7CEFE-D321-4A0B-BD7E-28F2D9EEFB33}" type="pres">
      <dgm:prSet presAssocID="{4569C6B9-9492-46B2-A9D2-9BA9DA740CA6}" presName="conn2-1" presStyleLbl="parChTrans1D3" presStyleIdx="1" presStyleCnt="6"/>
      <dgm:spPr/>
    </dgm:pt>
    <dgm:pt modelId="{52B129A0-97B1-4CE5-85B6-7600E3FE0A07}" type="pres">
      <dgm:prSet presAssocID="{4569C6B9-9492-46B2-A9D2-9BA9DA740CA6}" presName="connTx" presStyleLbl="parChTrans1D3" presStyleIdx="1" presStyleCnt="6"/>
      <dgm:spPr/>
    </dgm:pt>
    <dgm:pt modelId="{E5FF6906-559A-45F9-8F8F-8DD0C51A9949}" type="pres">
      <dgm:prSet presAssocID="{487481C6-310E-4DD7-B2F9-9EB9FC50AB23}" presName="root2" presStyleCnt="0"/>
      <dgm:spPr/>
    </dgm:pt>
    <dgm:pt modelId="{C2817617-E3F9-4130-A4D9-41DAAB1B95C3}" type="pres">
      <dgm:prSet presAssocID="{487481C6-310E-4DD7-B2F9-9EB9FC50AB23}" presName="LevelTwoTextNode" presStyleLbl="node3" presStyleIdx="1" presStyleCnt="6">
        <dgm:presLayoutVars>
          <dgm:chPref val="3"/>
        </dgm:presLayoutVars>
      </dgm:prSet>
      <dgm:spPr/>
    </dgm:pt>
    <dgm:pt modelId="{C64E6208-9BDD-449B-A623-16A63BC0EC4C}" type="pres">
      <dgm:prSet presAssocID="{487481C6-310E-4DD7-B2F9-9EB9FC50AB23}" presName="level3hierChild" presStyleCnt="0"/>
      <dgm:spPr/>
    </dgm:pt>
    <dgm:pt modelId="{89A2C171-C299-42F5-B076-5FA7018971F9}" type="pres">
      <dgm:prSet presAssocID="{E6E2799C-EA98-4042-ABE3-3C3A53BDAE15}" presName="conn2-1" presStyleLbl="parChTrans1D2" presStyleIdx="2" presStyleCnt="6"/>
      <dgm:spPr/>
    </dgm:pt>
    <dgm:pt modelId="{7B43DF83-3960-43A5-827B-D072CED88682}" type="pres">
      <dgm:prSet presAssocID="{E6E2799C-EA98-4042-ABE3-3C3A53BDAE15}" presName="connTx" presStyleLbl="parChTrans1D2" presStyleIdx="2" presStyleCnt="6"/>
      <dgm:spPr/>
    </dgm:pt>
    <dgm:pt modelId="{4B048483-A84A-4172-A8D8-645B00F74938}" type="pres">
      <dgm:prSet presAssocID="{178C4B3C-C937-4F2B-9977-3824712C64AE}" presName="root2" presStyleCnt="0"/>
      <dgm:spPr/>
    </dgm:pt>
    <dgm:pt modelId="{6329EED6-D014-4B17-A4D6-C045B0BD3F69}" type="pres">
      <dgm:prSet presAssocID="{178C4B3C-C937-4F2B-9977-3824712C64AE}" presName="LevelTwoTextNode" presStyleLbl="node2" presStyleIdx="2" presStyleCnt="6" custLinFactNeighborX="573" custLinFactNeighborY="1880">
        <dgm:presLayoutVars>
          <dgm:chPref val="3"/>
        </dgm:presLayoutVars>
      </dgm:prSet>
      <dgm:spPr/>
    </dgm:pt>
    <dgm:pt modelId="{FE5D8AB0-5811-4444-A00F-95BC0E0F8B71}" type="pres">
      <dgm:prSet presAssocID="{178C4B3C-C937-4F2B-9977-3824712C64AE}" presName="level3hierChild" presStyleCnt="0"/>
      <dgm:spPr/>
    </dgm:pt>
    <dgm:pt modelId="{74A887F0-765B-4C40-A38F-F4C5BA656114}" type="pres">
      <dgm:prSet presAssocID="{DF2B5EBE-7577-43EF-8A5A-6BA346A70D56}" presName="conn2-1" presStyleLbl="parChTrans1D3" presStyleIdx="2" presStyleCnt="6"/>
      <dgm:spPr/>
    </dgm:pt>
    <dgm:pt modelId="{2F0881DA-31A1-45EA-BEE7-5410A2616A05}" type="pres">
      <dgm:prSet presAssocID="{DF2B5EBE-7577-43EF-8A5A-6BA346A70D56}" presName="connTx" presStyleLbl="parChTrans1D3" presStyleIdx="2" presStyleCnt="6"/>
      <dgm:spPr/>
    </dgm:pt>
    <dgm:pt modelId="{AB297758-B29E-4023-9401-0C4207891332}" type="pres">
      <dgm:prSet presAssocID="{49026E89-62F7-4C24-BDAB-792895F3A86A}" presName="root2" presStyleCnt="0"/>
      <dgm:spPr/>
    </dgm:pt>
    <dgm:pt modelId="{3C30D29D-0140-48F9-BA4E-80F1983861AF}" type="pres">
      <dgm:prSet presAssocID="{49026E89-62F7-4C24-BDAB-792895F3A86A}" presName="LevelTwoTextNode" presStyleLbl="node3" presStyleIdx="2" presStyleCnt="6">
        <dgm:presLayoutVars>
          <dgm:chPref val="3"/>
        </dgm:presLayoutVars>
      </dgm:prSet>
      <dgm:spPr/>
    </dgm:pt>
    <dgm:pt modelId="{8F9FB284-7897-422F-8D1F-05F520C36470}" type="pres">
      <dgm:prSet presAssocID="{49026E89-62F7-4C24-BDAB-792895F3A86A}" presName="level3hierChild" presStyleCnt="0"/>
      <dgm:spPr/>
    </dgm:pt>
    <dgm:pt modelId="{A8A9E986-B7B2-4A31-BC00-CDF1CAE41D6B}" type="pres">
      <dgm:prSet presAssocID="{A7749EAF-E5D7-4EC6-B3D4-6836E23F4547}" presName="conn2-1" presStyleLbl="parChTrans1D2" presStyleIdx="3" presStyleCnt="6"/>
      <dgm:spPr/>
    </dgm:pt>
    <dgm:pt modelId="{89A3B957-5EC7-49D6-8DB9-69549ECF850D}" type="pres">
      <dgm:prSet presAssocID="{A7749EAF-E5D7-4EC6-B3D4-6836E23F4547}" presName="connTx" presStyleLbl="parChTrans1D2" presStyleIdx="3" presStyleCnt="6"/>
      <dgm:spPr/>
    </dgm:pt>
    <dgm:pt modelId="{D01527B4-BA60-4DD5-9BB7-2565A7335B14}" type="pres">
      <dgm:prSet presAssocID="{4A36531E-407A-43D8-A6DA-D04D5E9D4831}" presName="root2" presStyleCnt="0"/>
      <dgm:spPr/>
    </dgm:pt>
    <dgm:pt modelId="{A7A531E4-29F1-4FC1-9A29-899FA7193994}" type="pres">
      <dgm:prSet presAssocID="{4A36531E-407A-43D8-A6DA-D04D5E9D4831}" presName="LevelTwoTextNode" presStyleLbl="node2" presStyleIdx="3" presStyleCnt="6" custLinFactNeighborX="638" custLinFactNeighborY="8366">
        <dgm:presLayoutVars>
          <dgm:chPref val="3"/>
        </dgm:presLayoutVars>
      </dgm:prSet>
      <dgm:spPr/>
    </dgm:pt>
    <dgm:pt modelId="{9EAAFC68-8DD3-4595-BFE5-37D598AF3CBA}" type="pres">
      <dgm:prSet presAssocID="{4A36531E-407A-43D8-A6DA-D04D5E9D4831}" presName="level3hierChild" presStyleCnt="0"/>
      <dgm:spPr/>
    </dgm:pt>
    <dgm:pt modelId="{95B9B193-0903-4A54-AEF1-443D7554CC14}" type="pres">
      <dgm:prSet presAssocID="{7517DBCA-B0E0-43A9-8722-71235EFBC222}" presName="conn2-1" presStyleLbl="parChTrans1D3" presStyleIdx="3" presStyleCnt="6"/>
      <dgm:spPr/>
    </dgm:pt>
    <dgm:pt modelId="{5E404EAB-A2DD-4E64-991C-359DBE2AEB18}" type="pres">
      <dgm:prSet presAssocID="{7517DBCA-B0E0-43A9-8722-71235EFBC222}" presName="connTx" presStyleLbl="parChTrans1D3" presStyleIdx="3" presStyleCnt="6"/>
      <dgm:spPr/>
    </dgm:pt>
    <dgm:pt modelId="{4743D721-4E93-4176-AFC1-66DA78736A40}" type="pres">
      <dgm:prSet presAssocID="{4862D17F-EE43-4D60-926B-29F869774FB0}" presName="root2" presStyleCnt="0"/>
      <dgm:spPr/>
    </dgm:pt>
    <dgm:pt modelId="{AB09574F-3482-476D-AF5C-B41DDF3E1117}" type="pres">
      <dgm:prSet presAssocID="{4862D17F-EE43-4D60-926B-29F869774FB0}" presName="LevelTwoTextNode" presStyleLbl="node3" presStyleIdx="3" presStyleCnt="6">
        <dgm:presLayoutVars>
          <dgm:chPref val="3"/>
        </dgm:presLayoutVars>
      </dgm:prSet>
      <dgm:spPr/>
    </dgm:pt>
    <dgm:pt modelId="{79CC9488-064E-4C26-99C0-1AB980D2D8B4}" type="pres">
      <dgm:prSet presAssocID="{4862D17F-EE43-4D60-926B-29F869774FB0}" presName="level3hierChild" presStyleCnt="0"/>
      <dgm:spPr/>
    </dgm:pt>
    <dgm:pt modelId="{7C8CA97C-3C8B-4E3B-A64E-ECBEF0CD1177}" type="pres">
      <dgm:prSet presAssocID="{8BDE9264-8B61-4A37-9607-919D4B9E6982}" presName="conn2-1" presStyleLbl="parChTrans1D2" presStyleIdx="4" presStyleCnt="6"/>
      <dgm:spPr/>
    </dgm:pt>
    <dgm:pt modelId="{2BB6D779-9254-4121-A8E7-047F7FE94A9C}" type="pres">
      <dgm:prSet presAssocID="{8BDE9264-8B61-4A37-9607-919D4B9E6982}" presName="connTx" presStyleLbl="parChTrans1D2" presStyleIdx="4" presStyleCnt="6"/>
      <dgm:spPr/>
    </dgm:pt>
    <dgm:pt modelId="{834C0C8C-C357-4BE6-AB93-E03469557880}" type="pres">
      <dgm:prSet presAssocID="{BA4260A5-6D9E-4EEA-9397-3D485032BB52}" presName="root2" presStyleCnt="0"/>
      <dgm:spPr/>
    </dgm:pt>
    <dgm:pt modelId="{4AE2E082-DC39-4AF6-A5D2-D63A09D3D53B}" type="pres">
      <dgm:prSet presAssocID="{BA4260A5-6D9E-4EEA-9397-3D485032BB52}" presName="LevelTwoTextNode" presStyleLbl="node2" presStyleIdx="4" presStyleCnt="6" custLinFactNeighborX="-638" custLinFactNeighborY="13818">
        <dgm:presLayoutVars>
          <dgm:chPref val="3"/>
        </dgm:presLayoutVars>
      </dgm:prSet>
      <dgm:spPr/>
    </dgm:pt>
    <dgm:pt modelId="{095C0A94-3EF4-4C94-809C-35E2D593A405}" type="pres">
      <dgm:prSet presAssocID="{BA4260A5-6D9E-4EEA-9397-3D485032BB52}" presName="level3hierChild" presStyleCnt="0"/>
      <dgm:spPr/>
    </dgm:pt>
    <dgm:pt modelId="{8E96E06A-FA85-4864-8AD9-96052110E6A8}" type="pres">
      <dgm:prSet presAssocID="{B571D6FF-D2CF-48FA-8005-E50D1E341B20}" presName="conn2-1" presStyleLbl="parChTrans1D3" presStyleIdx="4" presStyleCnt="6"/>
      <dgm:spPr/>
    </dgm:pt>
    <dgm:pt modelId="{138133FD-7B64-4799-8B94-F8000FFAFB3F}" type="pres">
      <dgm:prSet presAssocID="{B571D6FF-D2CF-48FA-8005-E50D1E341B20}" presName="connTx" presStyleLbl="parChTrans1D3" presStyleIdx="4" presStyleCnt="6"/>
      <dgm:spPr/>
    </dgm:pt>
    <dgm:pt modelId="{24694EAA-665D-403B-9438-333429A52F9E}" type="pres">
      <dgm:prSet presAssocID="{1DF0B32C-6050-45B4-970D-6445FD272C30}" presName="root2" presStyleCnt="0"/>
      <dgm:spPr/>
    </dgm:pt>
    <dgm:pt modelId="{A96852CA-E843-44FD-A607-7FC25824765D}" type="pres">
      <dgm:prSet presAssocID="{1DF0B32C-6050-45B4-970D-6445FD272C30}" presName="LevelTwoTextNode" presStyleLbl="node3" presStyleIdx="4" presStyleCnt="6">
        <dgm:presLayoutVars>
          <dgm:chPref val="3"/>
        </dgm:presLayoutVars>
      </dgm:prSet>
      <dgm:spPr/>
    </dgm:pt>
    <dgm:pt modelId="{42C3A346-A4CB-4A6D-8B12-92E4884645C8}" type="pres">
      <dgm:prSet presAssocID="{1DF0B32C-6050-45B4-970D-6445FD272C30}" presName="level3hierChild" presStyleCnt="0"/>
      <dgm:spPr/>
    </dgm:pt>
    <dgm:pt modelId="{1D26AA6E-764C-432B-809E-259788192476}" type="pres">
      <dgm:prSet presAssocID="{74F15F7E-A823-440F-8E6B-EB5659532665}" presName="conn2-1" presStyleLbl="parChTrans1D2" presStyleIdx="5" presStyleCnt="6"/>
      <dgm:spPr/>
    </dgm:pt>
    <dgm:pt modelId="{AAEB4B80-FD9D-4694-95B5-128CD6BD6782}" type="pres">
      <dgm:prSet presAssocID="{74F15F7E-A823-440F-8E6B-EB5659532665}" presName="connTx" presStyleLbl="parChTrans1D2" presStyleIdx="5" presStyleCnt="6"/>
      <dgm:spPr/>
    </dgm:pt>
    <dgm:pt modelId="{30AE1CEE-915D-4AB8-8F8B-BD38DA45C436}" type="pres">
      <dgm:prSet presAssocID="{BBF05631-6D33-4FB7-BADB-453E900F7CD3}" presName="root2" presStyleCnt="0"/>
      <dgm:spPr/>
    </dgm:pt>
    <dgm:pt modelId="{7A40EFDF-7E4A-4C20-BD84-3655FE14D595}" type="pres">
      <dgm:prSet presAssocID="{BBF05631-6D33-4FB7-BADB-453E900F7CD3}" presName="LevelTwoTextNode" presStyleLbl="node2" presStyleIdx="5" presStyleCnt="6">
        <dgm:presLayoutVars>
          <dgm:chPref val="3"/>
        </dgm:presLayoutVars>
      </dgm:prSet>
      <dgm:spPr/>
    </dgm:pt>
    <dgm:pt modelId="{6548A0E1-E709-48C9-990C-7B071EDDFFEF}" type="pres">
      <dgm:prSet presAssocID="{BBF05631-6D33-4FB7-BADB-453E900F7CD3}" presName="level3hierChild" presStyleCnt="0"/>
      <dgm:spPr/>
    </dgm:pt>
    <dgm:pt modelId="{651DC9D7-AE07-44FC-900E-43C650DAB8A3}" type="pres">
      <dgm:prSet presAssocID="{D06B8EBF-1E12-4636-BCD3-0771D25B5EAC}" presName="conn2-1" presStyleLbl="parChTrans1D3" presStyleIdx="5" presStyleCnt="6"/>
      <dgm:spPr/>
    </dgm:pt>
    <dgm:pt modelId="{E963451F-78FD-497B-B86D-EB3B37A2C21B}" type="pres">
      <dgm:prSet presAssocID="{D06B8EBF-1E12-4636-BCD3-0771D25B5EAC}" presName="connTx" presStyleLbl="parChTrans1D3" presStyleIdx="5" presStyleCnt="6"/>
      <dgm:spPr/>
    </dgm:pt>
    <dgm:pt modelId="{6F8D06F1-6E8C-46A1-AA3C-74B3FF54D5A4}" type="pres">
      <dgm:prSet presAssocID="{BD9CA50A-6193-446E-B1AB-A934DC2BA621}" presName="root2" presStyleCnt="0"/>
      <dgm:spPr/>
    </dgm:pt>
    <dgm:pt modelId="{37997DEB-6662-494F-885B-211846AE9A0B}" type="pres">
      <dgm:prSet presAssocID="{BD9CA50A-6193-446E-B1AB-A934DC2BA621}" presName="LevelTwoTextNode" presStyleLbl="node3" presStyleIdx="5" presStyleCnt="6" custScaleY="149849">
        <dgm:presLayoutVars>
          <dgm:chPref val="3"/>
        </dgm:presLayoutVars>
      </dgm:prSet>
      <dgm:spPr/>
    </dgm:pt>
    <dgm:pt modelId="{A6AD597E-2FCE-4668-9505-2FA1EF1CF37F}" type="pres">
      <dgm:prSet presAssocID="{BD9CA50A-6193-446E-B1AB-A934DC2BA621}" presName="level3hierChild" presStyleCnt="0"/>
      <dgm:spPr/>
    </dgm:pt>
  </dgm:ptLst>
  <dgm:cxnLst>
    <dgm:cxn modelId="{01621C02-6E30-49F8-8F74-EC02C205B0E2}" srcId="{178C4B3C-C937-4F2B-9977-3824712C64AE}" destId="{49026E89-62F7-4C24-BDAB-792895F3A86A}" srcOrd="0" destOrd="0" parTransId="{DF2B5EBE-7577-43EF-8A5A-6BA346A70D56}" sibTransId="{0FAFF735-E94E-40B6-B819-7806F862F6EC}"/>
    <dgm:cxn modelId="{969BF10E-56AE-430E-B6FB-0699D34BB92A}" type="presOf" srcId="{7517DBCA-B0E0-43A9-8722-71235EFBC222}" destId="{95B9B193-0903-4A54-AEF1-443D7554CC14}" srcOrd="0" destOrd="0" presId="urn:microsoft.com/office/officeart/2008/layout/HorizontalMultiLevelHierarchy"/>
    <dgm:cxn modelId="{5984B514-0855-4F34-B94C-9521F46290D6}" srcId="{3EB169DD-4B93-4021-ADAB-B2ACABF0AA22}" destId="{BBF05631-6D33-4FB7-BADB-453E900F7CD3}" srcOrd="5" destOrd="0" parTransId="{74F15F7E-A823-440F-8E6B-EB5659532665}" sibTransId="{064C859F-81A0-449C-925A-E3C46E36AB6B}"/>
    <dgm:cxn modelId="{CB494D1C-8C41-480D-AA83-B002E22F022E}" srcId="{3EB169DD-4B93-4021-ADAB-B2ACABF0AA22}" destId="{4A36531E-407A-43D8-A6DA-D04D5E9D4831}" srcOrd="3" destOrd="0" parTransId="{A7749EAF-E5D7-4EC6-B3D4-6836E23F4547}" sibTransId="{26984E09-B300-4BC1-A135-AB82EE422549}"/>
    <dgm:cxn modelId="{8216751F-1E93-4263-A509-248116852345}" srcId="{43FB6E6F-0364-481F-83CE-2315C0A3172A}" destId="{D288CCF6-6EC5-419A-ACDA-195E89D2CB65}" srcOrd="0" destOrd="0" parTransId="{172C2D0B-4C95-431B-8DBA-B830F07EF4D9}" sibTransId="{BC595ED7-50BE-4B4B-87FE-22F1405DA2EE}"/>
    <dgm:cxn modelId="{DCBE9522-1F9A-4EBA-8E75-B597A4983B65}" type="presOf" srcId="{49026E89-62F7-4C24-BDAB-792895F3A86A}" destId="{3C30D29D-0140-48F9-BA4E-80F1983861AF}" srcOrd="0" destOrd="0" presId="urn:microsoft.com/office/officeart/2008/layout/HorizontalMultiLevelHierarchy"/>
    <dgm:cxn modelId="{75E72026-FFE4-4880-A578-5AA16A3E99E2}" srcId="{4A36531E-407A-43D8-A6DA-D04D5E9D4831}" destId="{4862D17F-EE43-4D60-926B-29F869774FB0}" srcOrd="0" destOrd="0" parTransId="{7517DBCA-B0E0-43A9-8722-71235EFBC222}" sibTransId="{8E0A16CD-30A1-437E-BE13-080A9BBED6D0}"/>
    <dgm:cxn modelId="{26571728-572C-47F8-832D-F478DF82E95C}" srcId="{327C8A6E-A223-4E6E-B7F0-25D0B6EB7DD7}" destId="{3EB169DD-4B93-4021-ADAB-B2ACABF0AA22}" srcOrd="0" destOrd="0" parTransId="{F592196E-E9AE-4DC4-AA9C-0C3CCE711376}" sibTransId="{CE030B9B-155A-43BC-8E80-063FFDD7E91B}"/>
    <dgm:cxn modelId="{3C131B29-AFDF-425F-A462-D58E216517E4}" type="presOf" srcId="{6A88530A-54E2-4E59-BE63-94251F46200E}" destId="{D2464048-D874-4A8C-94A8-A4ACDB645617}" srcOrd="1" destOrd="0" presId="urn:microsoft.com/office/officeart/2008/layout/HorizontalMultiLevelHierarchy"/>
    <dgm:cxn modelId="{6493732A-D3F5-4549-972C-8EDF56A56074}" type="presOf" srcId="{B571D6FF-D2CF-48FA-8005-E50D1E341B20}" destId="{8E96E06A-FA85-4864-8AD9-96052110E6A8}" srcOrd="0" destOrd="0" presId="urn:microsoft.com/office/officeart/2008/layout/HorizontalMultiLevelHierarchy"/>
    <dgm:cxn modelId="{7E3AED2A-1894-4F8D-A50B-B4D2C597357C}" type="presOf" srcId="{A7749EAF-E5D7-4EC6-B3D4-6836E23F4547}" destId="{A8A9E986-B7B2-4A31-BC00-CDF1CAE41D6B}" srcOrd="0" destOrd="0" presId="urn:microsoft.com/office/officeart/2008/layout/HorizontalMultiLevelHierarchy"/>
    <dgm:cxn modelId="{637DD537-D92E-4BD6-98BE-CE592204C65C}" type="presOf" srcId="{4A36531E-407A-43D8-A6DA-D04D5E9D4831}" destId="{A7A531E4-29F1-4FC1-9A29-899FA7193994}" srcOrd="0" destOrd="0" presId="urn:microsoft.com/office/officeart/2008/layout/HorizontalMultiLevelHierarchy"/>
    <dgm:cxn modelId="{6336B53C-BE3C-40C7-A647-D81FD3956CAD}" srcId="{3EB169DD-4B93-4021-ADAB-B2ACABF0AA22}" destId="{4C68B843-B9B4-4030-9E48-396ECEF539EB}" srcOrd="1" destOrd="0" parTransId="{BAE47C9A-66D1-447D-9925-95DE41A40B6E}" sibTransId="{9E2E1405-31F0-46A5-BDDC-D6254B6A072A}"/>
    <dgm:cxn modelId="{0FAB2F5B-37CC-45B0-99FA-EBC42A7A302A}" srcId="{4C68B843-B9B4-4030-9E48-396ECEF539EB}" destId="{487481C6-310E-4DD7-B2F9-9EB9FC50AB23}" srcOrd="0" destOrd="0" parTransId="{4569C6B9-9492-46B2-A9D2-9BA9DA740CA6}" sibTransId="{96703954-F219-4997-B94C-C8E9EE461EF4}"/>
    <dgm:cxn modelId="{B182176A-0CBC-4E78-833A-702C431C21BB}" type="presOf" srcId="{4C68B843-B9B4-4030-9E48-396ECEF539EB}" destId="{480B3F00-00EA-4CB5-A78F-79EEB9672FD3}" srcOrd="0" destOrd="0" presId="urn:microsoft.com/office/officeart/2008/layout/HorizontalMultiLevelHierarchy"/>
    <dgm:cxn modelId="{0E81A16E-93AF-4BAE-9242-B47C3D518B4C}" type="presOf" srcId="{8BDE9264-8B61-4A37-9607-919D4B9E6982}" destId="{7C8CA97C-3C8B-4E3B-A64E-ECBEF0CD1177}" srcOrd="0" destOrd="0" presId="urn:microsoft.com/office/officeart/2008/layout/HorizontalMultiLevelHierarchy"/>
    <dgm:cxn modelId="{28A20870-5171-47B5-94AC-A834AE448C1E}" type="presOf" srcId="{327C8A6E-A223-4E6E-B7F0-25D0B6EB7DD7}" destId="{1907BA0C-9782-49FF-8A1D-7239F2262DDE}" srcOrd="0" destOrd="0" presId="urn:microsoft.com/office/officeart/2008/layout/HorizontalMultiLevelHierarchy"/>
    <dgm:cxn modelId="{1A079051-0A17-411F-9C5E-8917A11DF520}" type="presOf" srcId="{B571D6FF-D2CF-48FA-8005-E50D1E341B20}" destId="{138133FD-7B64-4799-8B94-F8000FFAFB3F}" srcOrd="1" destOrd="0" presId="urn:microsoft.com/office/officeart/2008/layout/HorizontalMultiLevelHierarchy"/>
    <dgm:cxn modelId="{A07E9753-D4A4-4245-A5A2-EABA09D6FFC8}" type="presOf" srcId="{487481C6-310E-4DD7-B2F9-9EB9FC50AB23}" destId="{C2817617-E3F9-4130-A4D9-41DAAB1B95C3}" srcOrd="0" destOrd="0" presId="urn:microsoft.com/office/officeart/2008/layout/HorizontalMultiLevelHierarchy"/>
    <dgm:cxn modelId="{4FD22B59-0B45-4451-B78A-143B3827A1C0}" type="presOf" srcId="{4862D17F-EE43-4D60-926B-29F869774FB0}" destId="{AB09574F-3482-476D-AF5C-B41DDF3E1117}" srcOrd="0" destOrd="0" presId="urn:microsoft.com/office/officeart/2008/layout/HorizontalMultiLevelHierarchy"/>
    <dgm:cxn modelId="{A5BFBA79-69AC-4D3D-8CB3-E5A35FC9EFF4}" type="presOf" srcId="{6A88530A-54E2-4E59-BE63-94251F46200E}" destId="{6CBF2CAC-9941-46BB-BEA4-76ECC40E3B9B}" srcOrd="0" destOrd="0" presId="urn:microsoft.com/office/officeart/2008/layout/HorizontalMultiLevelHierarchy"/>
    <dgm:cxn modelId="{7CE6BE8C-EB9C-4C5E-9FF8-B438A0369A75}" type="presOf" srcId="{7517DBCA-B0E0-43A9-8722-71235EFBC222}" destId="{5E404EAB-A2DD-4E64-991C-359DBE2AEB18}" srcOrd="1" destOrd="0" presId="urn:microsoft.com/office/officeart/2008/layout/HorizontalMultiLevelHierarchy"/>
    <dgm:cxn modelId="{2106638F-9129-4F90-95C9-168C39691CA9}" type="presOf" srcId="{4569C6B9-9492-46B2-A9D2-9BA9DA740CA6}" destId="{28D7CEFE-D321-4A0B-BD7E-28F2D9EEFB33}" srcOrd="0" destOrd="0" presId="urn:microsoft.com/office/officeart/2008/layout/HorizontalMultiLevelHierarchy"/>
    <dgm:cxn modelId="{B7FCCC98-0D17-4856-A698-181402C758EF}" type="presOf" srcId="{DF2B5EBE-7577-43EF-8A5A-6BA346A70D56}" destId="{74A887F0-765B-4C40-A38F-F4C5BA656114}" srcOrd="0" destOrd="0" presId="urn:microsoft.com/office/officeart/2008/layout/HorizontalMultiLevelHierarchy"/>
    <dgm:cxn modelId="{17F67B9D-1E5F-4A30-A434-C633F364A3F1}" type="presOf" srcId="{1DF0B32C-6050-45B4-970D-6445FD272C30}" destId="{A96852CA-E843-44FD-A607-7FC25824765D}" srcOrd="0" destOrd="0" presId="urn:microsoft.com/office/officeart/2008/layout/HorizontalMultiLevelHierarchy"/>
    <dgm:cxn modelId="{706A29A2-4186-4B8A-B024-82E3517E85C2}" type="presOf" srcId="{BA4260A5-6D9E-4EEA-9397-3D485032BB52}" destId="{4AE2E082-DC39-4AF6-A5D2-D63A09D3D53B}" srcOrd="0" destOrd="0" presId="urn:microsoft.com/office/officeart/2008/layout/HorizontalMultiLevelHierarchy"/>
    <dgm:cxn modelId="{50749CA4-DD6A-46E2-8025-03CA32AF34E7}" type="presOf" srcId="{178C4B3C-C937-4F2B-9977-3824712C64AE}" destId="{6329EED6-D014-4B17-A4D6-C045B0BD3F69}" srcOrd="0" destOrd="0" presId="urn:microsoft.com/office/officeart/2008/layout/HorizontalMultiLevelHierarchy"/>
    <dgm:cxn modelId="{98F662AE-A7E9-4CA9-86D1-2A202A389405}" type="presOf" srcId="{A7749EAF-E5D7-4EC6-B3D4-6836E23F4547}" destId="{89A3B957-5EC7-49D6-8DB9-69549ECF850D}" srcOrd="1" destOrd="0" presId="urn:microsoft.com/office/officeart/2008/layout/HorizontalMultiLevelHierarchy"/>
    <dgm:cxn modelId="{397BF5AE-660E-4A74-8B67-B5B6EB8918BA}" srcId="{3EB169DD-4B93-4021-ADAB-B2ACABF0AA22}" destId="{178C4B3C-C937-4F2B-9977-3824712C64AE}" srcOrd="2" destOrd="0" parTransId="{E6E2799C-EA98-4042-ABE3-3C3A53BDAE15}" sibTransId="{D34AC5D7-E821-43EE-BB9D-132B2DF2C192}"/>
    <dgm:cxn modelId="{40CEB8B3-3EC4-46D9-83D1-36C881BED763}" type="presOf" srcId="{E6E2799C-EA98-4042-ABE3-3C3A53BDAE15}" destId="{7B43DF83-3960-43A5-827B-D072CED88682}" srcOrd="1" destOrd="0" presId="urn:microsoft.com/office/officeart/2008/layout/HorizontalMultiLevelHierarchy"/>
    <dgm:cxn modelId="{63230AB4-A905-4553-9A69-F3D2D5B768E4}" type="presOf" srcId="{8BDE9264-8B61-4A37-9607-919D4B9E6982}" destId="{2BB6D779-9254-4121-A8E7-047F7FE94A9C}" srcOrd="1" destOrd="0" presId="urn:microsoft.com/office/officeart/2008/layout/HorizontalMultiLevelHierarchy"/>
    <dgm:cxn modelId="{6AEBBFB5-FB3E-4F00-865D-B0EB0B219293}" type="presOf" srcId="{172C2D0B-4C95-431B-8DBA-B830F07EF4D9}" destId="{9887A941-73DB-4F15-80E3-AD59CD86C7BD}" srcOrd="1" destOrd="0" presId="urn:microsoft.com/office/officeart/2008/layout/HorizontalMultiLevelHierarchy"/>
    <dgm:cxn modelId="{F5DA9DB8-A991-4967-840B-9B956DCE12B0}" type="presOf" srcId="{172C2D0B-4C95-431B-8DBA-B830F07EF4D9}" destId="{269A6C5D-B1A0-4AFE-882C-F7B578F268DA}" srcOrd="0" destOrd="0" presId="urn:microsoft.com/office/officeart/2008/layout/HorizontalMultiLevelHierarchy"/>
    <dgm:cxn modelId="{D9B7E4BB-021A-4372-9E9E-AB24852D220B}" type="presOf" srcId="{74F15F7E-A823-440F-8E6B-EB5659532665}" destId="{1D26AA6E-764C-432B-809E-259788192476}" srcOrd="0" destOrd="0" presId="urn:microsoft.com/office/officeart/2008/layout/HorizontalMultiLevelHierarchy"/>
    <dgm:cxn modelId="{C3DDC9BD-D43A-4D2A-9313-47EF09C7E892}" type="presOf" srcId="{BAE47C9A-66D1-447D-9925-95DE41A40B6E}" destId="{62897F48-1C2C-4B21-ADC9-E6308AD917D3}" srcOrd="1" destOrd="0" presId="urn:microsoft.com/office/officeart/2008/layout/HorizontalMultiLevelHierarchy"/>
    <dgm:cxn modelId="{092A84C3-B5C9-408B-B75E-49C92FB06EB9}" srcId="{3EB169DD-4B93-4021-ADAB-B2ACABF0AA22}" destId="{BA4260A5-6D9E-4EEA-9397-3D485032BB52}" srcOrd="4" destOrd="0" parTransId="{8BDE9264-8B61-4A37-9607-919D4B9E6982}" sibTransId="{41939AF2-2E89-4C38-B89F-7CEFA166F4C5}"/>
    <dgm:cxn modelId="{7959ADC7-1023-4FC5-ADA8-6108F23199DA}" type="presOf" srcId="{43FB6E6F-0364-481F-83CE-2315C0A3172A}" destId="{AF255C97-D33A-4BBB-80BB-B058EFE54EF8}" srcOrd="0" destOrd="0" presId="urn:microsoft.com/office/officeart/2008/layout/HorizontalMultiLevelHierarchy"/>
    <dgm:cxn modelId="{E35447CB-2367-41C2-89EE-D0D2F1F47077}" type="presOf" srcId="{BAE47C9A-66D1-447D-9925-95DE41A40B6E}" destId="{7168507E-30A6-4576-862E-2235AF12D3A3}" srcOrd="0" destOrd="0" presId="urn:microsoft.com/office/officeart/2008/layout/HorizontalMultiLevelHierarchy"/>
    <dgm:cxn modelId="{B53DDDCB-CA81-4C1C-8BA0-F9816E66EA23}" srcId="{3EB169DD-4B93-4021-ADAB-B2ACABF0AA22}" destId="{43FB6E6F-0364-481F-83CE-2315C0A3172A}" srcOrd="0" destOrd="0" parTransId="{6A88530A-54E2-4E59-BE63-94251F46200E}" sibTransId="{6321FA60-EBAA-4322-9D88-BBE3495C6F64}"/>
    <dgm:cxn modelId="{77EE01CD-A26C-415B-BC97-0C10414875C5}" type="presOf" srcId="{D06B8EBF-1E12-4636-BCD3-0771D25B5EAC}" destId="{E963451F-78FD-497B-B86D-EB3B37A2C21B}" srcOrd="1" destOrd="0" presId="urn:microsoft.com/office/officeart/2008/layout/HorizontalMultiLevelHierarchy"/>
    <dgm:cxn modelId="{9B044CDA-6B8F-4736-A6D0-1D15DA0E14CE}" type="presOf" srcId="{E6E2799C-EA98-4042-ABE3-3C3A53BDAE15}" destId="{89A2C171-C299-42F5-B076-5FA7018971F9}" srcOrd="0" destOrd="0" presId="urn:microsoft.com/office/officeart/2008/layout/HorizontalMultiLevelHierarchy"/>
    <dgm:cxn modelId="{F84158DC-85CE-4994-929C-2D9ECF35C832}" type="presOf" srcId="{D288CCF6-6EC5-419A-ACDA-195E89D2CB65}" destId="{371AF654-CC62-4FCF-8343-07034E499C3D}" srcOrd="0" destOrd="0" presId="urn:microsoft.com/office/officeart/2008/layout/HorizontalMultiLevelHierarchy"/>
    <dgm:cxn modelId="{C3AB23DE-9070-4790-BF2C-0785F73F921F}" type="presOf" srcId="{BD9CA50A-6193-446E-B1AB-A934DC2BA621}" destId="{37997DEB-6662-494F-885B-211846AE9A0B}" srcOrd="0" destOrd="0" presId="urn:microsoft.com/office/officeart/2008/layout/HorizontalMultiLevelHierarchy"/>
    <dgm:cxn modelId="{C1F798DE-FCDF-40DB-ABFB-869E64F0FB35}" srcId="{BBF05631-6D33-4FB7-BADB-453E900F7CD3}" destId="{BD9CA50A-6193-446E-B1AB-A934DC2BA621}" srcOrd="0" destOrd="0" parTransId="{D06B8EBF-1E12-4636-BCD3-0771D25B5EAC}" sibTransId="{8148681F-9599-4CED-98A7-B0953B9782D6}"/>
    <dgm:cxn modelId="{0475FDE2-73DA-461A-A00A-ADFD4AD0338C}" type="presOf" srcId="{DF2B5EBE-7577-43EF-8A5A-6BA346A70D56}" destId="{2F0881DA-31A1-45EA-BEE7-5410A2616A05}" srcOrd="1" destOrd="0" presId="urn:microsoft.com/office/officeart/2008/layout/HorizontalMultiLevelHierarchy"/>
    <dgm:cxn modelId="{66AA85E3-9C28-4934-A2DB-BD48607A7C69}" type="presOf" srcId="{4569C6B9-9492-46B2-A9D2-9BA9DA740CA6}" destId="{52B129A0-97B1-4CE5-85B6-7600E3FE0A07}" srcOrd="1" destOrd="0" presId="urn:microsoft.com/office/officeart/2008/layout/HorizontalMultiLevelHierarchy"/>
    <dgm:cxn modelId="{42CB01F2-ED27-453D-AE8A-4B903AE51AB8}" type="presOf" srcId="{3EB169DD-4B93-4021-ADAB-B2ACABF0AA22}" destId="{C1ACA03E-6396-4519-BA9A-F801600B1D4A}" srcOrd="0" destOrd="0" presId="urn:microsoft.com/office/officeart/2008/layout/HorizontalMultiLevelHierarchy"/>
    <dgm:cxn modelId="{C49D8AF8-F914-425D-B094-DFB41B9A4FA3}" type="presOf" srcId="{74F15F7E-A823-440F-8E6B-EB5659532665}" destId="{AAEB4B80-FD9D-4694-95B5-128CD6BD6782}" srcOrd="1" destOrd="0" presId="urn:microsoft.com/office/officeart/2008/layout/HorizontalMultiLevelHierarchy"/>
    <dgm:cxn modelId="{2F0A37F9-0112-4E2B-9BC4-B34396038762}" type="presOf" srcId="{D06B8EBF-1E12-4636-BCD3-0771D25B5EAC}" destId="{651DC9D7-AE07-44FC-900E-43C650DAB8A3}" srcOrd="0" destOrd="0" presId="urn:microsoft.com/office/officeart/2008/layout/HorizontalMultiLevelHierarchy"/>
    <dgm:cxn modelId="{D04716FB-2384-4840-91F8-483F05D18F3B}" srcId="{BA4260A5-6D9E-4EEA-9397-3D485032BB52}" destId="{1DF0B32C-6050-45B4-970D-6445FD272C30}" srcOrd="0" destOrd="0" parTransId="{B571D6FF-D2CF-48FA-8005-E50D1E341B20}" sibTransId="{94EC85D7-AED7-4093-BCE9-2E7464D70306}"/>
    <dgm:cxn modelId="{02A4D4FF-191E-4DAB-BB0E-87A369F8147F}" type="presOf" srcId="{BBF05631-6D33-4FB7-BADB-453E900F7CD3}" destId="{7A40EFDF-7E4A-4C20-BD84-3655FE14D595}" srcOrd="0" destOrd="0" presId="urn:microsoft.com/office/officeart/2008/layout/HorizontalMultiLevelHierarchy"/>
    <dgm:cxn modelId="{209E2077-7965-46BC-873C-C14F61AF26EC}" type="presParOf" srcId="{1907BA0C-9782-49FF-8A1D-7239F2262DDE}" destId="{F3F2B32A-C7A3-4885-85AA-73B9B4F15924}" srcOrd="0" destOrd="0" presId="urn:microsoft.com/office/officeart/2008/layout/HorizontalMultiLevelHierarchy"/>
    <dgm:cxn modelId="{29163ED0-2CB6-41B6-BF2E-45525709D252}" type="presParOf" srcId="{F3F2B32A-C7A3-4885-85AA-73B9B4F15924}" destId="{C1ACA03E-6396-4519-BA9A-F801600B1D4A}" srcOrd="0" destOrd="0" presId="urn:microsoft.com/office/officeart/2008/layout/HorizontalMultiLevelHierarchy"/>
    <dgm:cxn modelId="{5C4069B9-2E2B-484E-90EE-5F0780B62166}" type="presParOf" srcId="{F3F2B32A-C7A3-4885-85AA-73B9B4F15924}" destId="{80E37671-E4C1-4445-BA5E-BDAB361610A9}" srcOrd="1" destOrd="0" presId="urn:microsoft.com/office/officeart/2008/layout/HorizontalMultiLevelHierarchy"/>
    <dgm:cxn modelId="{E1B020B2-DF02-404E-A60E-3310B74BF288}" type="presParOf" srcId="{80E37671-E4C1-4445-BA5E-BDAB361610A9}" destId="{6CBF2CAC-9941-46BB-BEA4-76ECC40E3B9B}" srcOrd="0" destOrd="0" presId="urn:microsoft.com/office/officeart/2008/layout/HorizontalMultiLevelHierarchy"/>
    <dgm:cxn modelId="{E7050669-8E2D-4DE3-882D-EA3E99F7F97C}" type="presParOf" srcId="{6CBF2CAC-9941-46BB-BEA4-76ECC40E3B9B}" destId="{D2464048-D874-4A8C-94A8-A4ACDB645617}" srcOrd="0" destOrd="0" presId="urn:microsoft.com/office/officeart/2008/layout/HorizontalMultiLevelHierarchy"/>
    <dgm:cxn modelId="{817ABBA5-9A82-4D57-9E05-8CA88092C449}" type="presParOf" srcId="{80E37671-E4C1-4445-BA5E-BDAB361610A9}" destId="{2F2ABDA9-0914-45BF-ADB7-DA7FEBEA5C55}" srcOrd="1" destOrd="0" presId="urn:microsoft.com/office/officeart/2008/layout/HorizontalMultiLevelHierarchy"/>
    <dgm:cxn modelId="{658A4BE4-2FB3-4F06-9A0E-9EAC2A8DB74D}" type="presParOf" srcId="{2F2ABDA9-0914-45BF-ADB7-DA7FEBEA5C55}" destId="{AF255C97-D33A-4BBB-80BB-B058EFE54EF8}" srcOrd="0" destOrd="0" presId="urn:microsoft.com/office/officeart/2008/layout/HorizontalMultiLevelHierarchy"/>
    <dgm:cxn modelId="{05786111-8043-4861-8F62-B290775D581E}" type="presParOf" srcId="{2F2ABDA9-0914-45BF-ADB7-DA7FEBEA5C55}" destId="{69F22311-E387-4B02-855E-2021658F86EE}" srcOrd="1" destOrd="0" presId="urn:microsoft.com/office/officeart/2008/layout/HorizontalMultiLevelHierarchy"/>
    <dgm:cxn modelId="{209FE13B-9229-4047-922B-B5E782CD5CBE}" type="presParOf" srcId="{69F22311-E387-4B02-855E-2021658F86EE}" destId="{269A6C5D-B1A0-4AFE-882C-F7B578F268DA}" srcOrd="0" destOrd="0" presId="urn:microsoft.com/office/officeart/2008/layout/HorizontalMultiLevelHierarchy"/>
    <dgm:cxn modelId="{BFA9ABFD-CEE0-4F93-8E12-71C45B10CF0C}" type="presParOf" srcId="{269A6C5D-B1A0-4AFE-882C-F7B578F268DA}" destId="{9887A941-73DB-4F15-80E3-AD59CD86C7BD}" srcOrd="0" destOrd="0" presId="urn:microsoft.com/office/officeart/2008/layout/HorizontalMultiLevelHierarchy"/>
    <dgm:cxn modelId="{E99B8D73-A99A-4E0E-8A1A-22D53EFA972B}" type="presParOf" srcId="{69F22311-E387-4B02-855E-2021658F86EE}" destId="{8EEB972D-F88F-422F-936A-256EF8B35A1F}" srcOrd="1" destOrd="0" presId="urn:microsoft.com/office/officeart/2008/layout/HorizontalMultiLevelHierarchy"/>
    <dgm:cxn modelId="{A49BE783-F49A-4C20-8528-5401978807D6}" type="presParOf" srcId="{8EEB972D-F88F-422F-936A-256EF8B35A1F}" destId="{371AF654-CC62-4FCF-8343-07034E499C3D}" srcOrd="0" destOrd="0" presId="urn:microsoft.com/office/officeart/2008/layout/HorizontalMultiLevelHierarchy"/>
    <dgm:cxn modelId="{58F43143-AB60-465C-9DA6-C65B79DD5D8B}" type="presParOf" srcId="{8EEB972D-F88F-422F-936A-256EF8B35A1F}" destId="{71846E4F-9EA6-4855-99EF-6E7FBF85B91B}" srcOrd="1" destOrd="0" presId="urn:microsoft.com/office/officeart/2008/layout/HorizontalMultiLevelHierarchy"/>
    <dgm:cxn modelId="{C31442D3-54AF-456D-A3FE-C4564A5E875F}" type="presParOf" srcId="{80E37671-E4C1-4445-BA5E-BDAB361610A9}" destId="{7168507E-30A6-4576-862E-2235AF12D3A3}" srcOrd="2" destOrd="0" presId="urn:microsoft.com/office/officeart/2008/layout/HorizontalMultiLevelHierarchy"/>
    <dgm:cxn modelId="{8E980F2D-200D-4A81-86C1-941CAF62D525}" type="presParOf" srcId="{7168507E-30A6-4576-862E-2235AF12D3A3}" destId="{62897F48-1C2C-4B21-ADC9-E6308AD917D3}" srcOrd="0" destOrd="0" presId="urn:microsoft.com/office/officeart/2008/layout/HorizontalMultiLevelHierarchy"/>
    <dgm:cxn modelId="{E674D7A5-110C-4165-BF73-DAC469E766AD}" type="presParOf" srcId="{80E37671-E4C1-4445-BA5E-BDAB361610A9}" destId="{868D0073-3073-4B3C-80EC-6963E9F2F464}" srcOrd="3" destOrd="0" presId="urn:microsoft.com/office/officeart/2008/layout/HorizontalMultiLevelHierarchy"/>
    <dgm:cxn modelId="{CFA66362-70E5-4B6E-9E46-07D6B1A11F9D}" type="presParOf" srcId="{868D0073-3073-4B3C-80EC-6963E9F2F464}" destId="{480B3F00-00EA-4CB5-A78F-79EEB9672FD3}" srcOrd="0" destOrd="0" presId="urn:microsoft.com/office/officeart/2008/layout/HorizontalMultiLevelHierarchy"/>
    <dgm:cxn modelId="{06656537-18CD-47F5-A54D-D69B749187EC}" type="presParOf" srcId="{868D0073-3073-4B3C-80EC-6963E9F2F464}" destId="{C1C3245B-F1C5-4DAE-844F-5CA97CC8B893}" srcOrd="1" destOrd="0" presId="urn:microsoft.com/office/officeart/2008/layout/HorizontalMultiLevelHierarchy"/>
    <dgm:cxn modelId="{E35ED025-2B73-4406-A81B-F67C6AB224F4}" type="presParOf" srcId="{C1C3245B-F1C5-4DAE-844F-5CA97CC8B893}" destId="{28D7CEFE-D321-4A0B-BD7E-28F2D9EEFB33}" srcOrd="0" destOrd="0" presId="urn:microsoft.com/office/officeart/2008/layout/HorizontalMultiLevelHierarchy"/>
    <dgm:cxn modelId="{899604B5-9E8F-478C-99B6-6AE266740F1E}" type="presParOf" srcId="{28D7CEFE-D321-4A0B-BD7E-28F2D9EEFB33}" destId="{52B129A0-97B1-4CE5-85B6-7600E3FE0A07}" srcOrd="0" destOrd="0" presId="urn:microsoft.com/office/officeart/2008/layout/HorizontalMultiLevelHierarchy"/>
    <dgm:cxn modelId="{530A4F4A-2E06-4777-AA5A-31119FC7BC71}" type="presParOf" srcId="{C1C3245B-F1C5-4DAE-844F-5CA97CC8B893}" destId="{E5FF6906-559A-45F9-8F8F-8DD0C51A9949}" srcOrd="1" destOrd="0" presId="urn:microsoft.com/office/officeart/2008/layout/HorizontalMultiLevelHierarchy"/>
    <dgm:cxn modelId="{144AE27C-A115-483E-BE3D-4505567DA927}" type="presParOf" srcId="{E5FF6906-559A-45F9-8F8F-8DD0C51A9949}" destId="{C2817617-E3F9-4130-A4D9-41DAAB1B95C3}" srcOrd="0" destOrd="0" presId="urn:microsoft.com/office/officeart/2008/layout/HorizontalMultiLevelHierarchy"/>
    <dgm:cxn modelId="{7BCF284D-D2E4-4CEB-B751-68FA36BBF1A3}" type="presParOf" srcId="{E5FF6906-559A-45F9-8F8F-8DD0C51A9949}" destId="{C64E6208-9BDD-449B-A623-16A63BC0EC4C}" srcOrd="1" destOrd="0" presId="urn:microsoft.com/office/officeart/2008/layout/HorizontalMultiLevelHierarchy"/>
    <dgm:cxn modelId="{D64AC733-85ED-4065-875E-673BD4533037}" type="presParOf" srcId="{80E37671-E4C1-4445-BA5E-BDAB361610A9}" destId="{89A2C171-C299-42F5-B076-5FA7018971F9}" srcOrd="4" destOrd="0" presId="urn:microsoft.com/office/officeart/2008/layout/HorizontalMultiLevelHierarchy"/>
    <dgm:cxn modelId="{75367C61-0AB4-403C-B1BF-03D22785F32D}" type="presParOf" srcId="{89A2C171-C299-42F5-B076-5FA7018971F9}" destId="{7B43DF83-3960-43A5-827B-D072CED88682}" srcOrd="0" destOrd="0" presId="urn:microsoft.com/office/officeart/2008/layout/HorizontalMultiLevelHierarchy"/>
    <dgm:cxn modelId="{2FA02780-522F-46CF-ADEC-8A4FF16B8CAC}" type="presParOf" srcId="{80E37671-E4C1-4445-BA5E-BDAB361610A9}" destId="{4B048483-A84A-4172-A8D8-645B00F74938}" srcOrd="5" destOrd="0" presId="urn:microsoft.com/office/officeart/2008/layout/HorizontalMultiLevelHierarchy"/>
    <dgm:cxn modelId="{CA252124-EECD-4C11-A41F-1303F460095E}" type="presParOf" srcId="{4B048483-A84A-4172-A8D8-645B00F74938}" destId="{6329EED6-D014-4B17-A4D6-C045B0BD3F69}" srcOrd="0" destOrd="0" presId="urn:microsoft.com/office/officeart/2008/layout/HorizontalMultiLevelHierarchy"/>
    <dgm:cxn modelId="{3C2C0DDE-7ACC-44A6-9943-2C9BF2ACAC22}" type="presParOf" srcId="{4B048483-A84A-4172-A8D8-645B00F74938}" destId="{FE5D8AB0-5811-4444-A00F-95BC0E0F8B71}" srcOrd="1" destOrd="0" presId="urn:microsoft.com/office/officeart/2008/layout/HorizontalMultiLevelHierarchy"/>
    <dgm:cxn modelId="{43A588F2-FF4C-4E50-B923-A4E84FE2ACD0}" type="presParOf" srcId="{FE5D8AB0-5811-4444-A00F-95BC0E0F8B71}" destId="{74A887F0-765B-4C40-A38F-F4C5BA656114}" srcOrd="0" destOrd="0" presId="urn:microsoft.com/office/officeart/2008/layout/HorizontalMultiLevelHierarchy"/>
    <dgm:cxn modelId="{5558F7E3-83C6-42AA-8EA3-50A89F31587D}" type="presParOf" srcId="{74A887F0-765B-4C40-A38F-F4C5BA656114}" destId="{2F0881DA-31A1-45EA-BEE7-5410A2616A05}" srcOrd="0" destOrd="0" presId="urn:microsoft.com/office/officeart/2008/layout/HorizontalMultiLevelHierarchy"/>
    <dgm:cxn modelId="{61E5F437-ED8D-452F-A20B-173E4E53042A}" type="presParOf" srcId="{FE5D8AB0-5811-4444-A00F-95BC0E0F8B71}" destId="{AB297758-B29E-4023-9401-0C4207891332}" srcOrd="1" destOrd="0" presId="urn:microsoft.com/office/officeart/2008/layout/HorizontalMultiLevelHierarchy"/>
    <dgm:cxn modelId="{DFC22886-45D2-48D0-A8BD-05DC3BEC2FCA}" type="presParOf" srcId="{AB297758-B29E-4023-9401-0C4207891332}" destId="{3C30D29D-0140-48F9-BA4E-80F1983861AF}" srcOrd="0" destOrd="0" presId="urn:microsoft.com/office/officeart/2008/layout/HorizontalMultiLevelHierarchy"/>
    <dgm:cxn modelId="{5D6CE204-B651-437C-9A53-02DF3B022031}" type="presParOf" srcId="{AB297758-B29E-4023-9401-0C4207891332}" destId="{8F9FB284-7897-422F-8D1F-05F520C36470}" srcOrd="1" destOrd="0" presId="urn:microsoft.com/office/officeart/2008/layout/HorizontalMultiLevelHierarchy"/>
    <dgm:cxn modelId="{52ACC66D-BCD6-47EE-83B2-56E9879DE13B}" type="presParOf" srcId="{80E37671-E4C1-4445-BA5E-BDAB361610A9}" destId="{A8A9E986-B7B2-4A31-BC00-CDF1CAE41D6B}" srcOrd="6" destOrd="0" presId="urn:microsoft.com/office/officeart/2008/layout/HorizontalMultiLevelHierarchy"/>
    <dgm:cxn modelId="{01E35819-0AB0-4411-8859-BB0DB6EC9E3C}" type="presParOf" srcId="{A8A9E986-B7B2-4A31-BC00-CDF1CAE41D6B}" destId="{89A3B957-5EC7-49D6-8DB9-69549ECF850D}" srcOrd="0" destOrd="0" presId="urn:microsoft.com/office/officeart/2008/layout/HorizontalMultiLevelHierarchy"/>
    <dgm:cxn modelId="{58027031-CAF3-4A45-947B-A22F62DC8E06}" type="presParOf" srcId="{80E37671-E4C1-4445-BA5E-BDAB361610A9}" destId="{D01527B4-BA60-4DD5-9BB7-2565A7335B14}" srcOrd="7" destOrd="0" presId="urn:microsoft.com/office/officeart/2008/layout/HorizontalMultiLevelHierarchy"/>
    <dgm:cxn modelId="{56B0F5DC-7ABE-4C6B-BCB5-908A9A37BF2B}" type="presParOf" srcId="{D01527B4-BA60-4DD5-9BB7-2565A7335B14}" destId="{A7A531E4-29F1-4FC1-9A29-899FA7193994}" srcOrd="0" destOrd="0" presId="urn:microsoft.com/office/officeart/2008/layout/HorizontalMultiLevelHierarchy"/>
    <dgm:cxn modelId="{257B0269-C3CA-4A56-B3C0-281B7CB908A1}" type="presParOf" srcId="{D01527B4-BA60-4DD5-9BB7-2565A7335B14}" destId="{9EAAFC68-8DD3-4595-BFE5-37D598AF3CBA}" srcOrd="1" destOrd="0" presId="urn:microsoft.com/office/officeart/2008/layout/HorizontalMultiLevelHierarchy"/>
    <dgm:cxn modelId="{5093C552-C6E5-42EB-98F6-C164DE110D5A}" type="presParOf" srcId="{9EAAFC68-8DD3-4595-BFE5-37D598AF3CBA}" destId="{95B9B193-0903-4A54-AEF1-443D7554CC14}" srcOrd="0" destOrd="0" presId="urn:microsoft.com/office/officeart/2008/layout/HorizontalMultiLevelHierarchy"/>
    <dgm:cxn modelId="{EAABA320-860A-4669-AFE4-1DB75DAD8798}" type="presParOf" srcId="{95B9B193-0903-4A54-AEF1-443D7554CC14}" destId="{5E404EAB-A2DD-4E64-991C-359DBE2AEB18}" srcOrd="0" destOrd="0" presId="urn:microsoft.com/office/officeart/2008/layout/HorizontalMultiLevelHierarchy"/>
    <dgm:cxn modelId="{16245A84-F67D-4732-B2DB-8CF33FE4F92C}" type="presParOf" srcId="{9EAAFC68-8DD3-4595-BFE5-37D598AF3CBA}" destId="{4743D721-4E93-4176-AFC1-66DA78736A40}" srcOrd="1" destOrd="0" presId="urn:microsoft.com/office/officeart/2008/layout/HorizontalMultiLevelHierarchy"/>
    <dgm:cxn modelId="{30BA2A50-B891-46DD-9D7E-BCBE4E69BB6E}" type="presParOf" srcId="{4743D721-4E93-4176-AFC1-66DA78736A40}" destId="{AB09574F-3482-476D-AF5C-B41DDF3E1117}" srcOrd="0" destOrd="0" presId="urn:microsoft.com/office/officeart/2008/layout/HorizontalMultiLevelHierarchy"/>
    <dgm:cxn modelId="{A6B9919B-A627-4465-90A1-BD9B8A0B655A}" type="presParOf" srcId="{4743D721-4E93-4176-AFC1-66DA78736A40}" destId="{79CC9488-064E-4C26-99C0-1AB980D2D8B4}" srcOrd="1" destOrd="0" presId="urn:microsoft.com/office/officeart/2008/layout/HorizontalMultiLevelHierarchy"/>
    <dgm:cxn modelId="{5C5B42D9-475D-4F65-8CB3-66635BFCC26C}" type="presParOf" srcId="{80E37671-E4C1-4445-BA5E-BDAB361610A9}" destId="{7C8CA97C-3C8B-4E3B-A64E-ECBEF0CD1177}" srcOrd="8" destOrd="0" presId="urn:microsoft.com/office/officeart/2008/layout/HorizontalMultiLevelHierarchy"/>
    <dgm:cxn modelId="{17F39C3B-3A9E-4BCB-A9E5-BB8E0E1F21F4}" type="presParOf" srcId="{7C8CA97C-3C8B-4E3B-A64E-ECBEF0CD1177}" destId="{2BB6D779-9254-4121-A8E7-047F7FE94A9C}" srcOrd="0" destOrd="0" presId="urn:microsoft.com/office/officeart/2008/layout/HorizontalMultiLevelHierarchy"/>
    <dgm:cxn modelId="{6D726D2D-A512-4186-B2B6-F9FC37F0B266}" type="presParOf" srcId="{80E37671-E4C1-4445-BA5E-BDAB361610A9}" destId="{834C0C8C-C357-4BE6-AB93-E03469557880}" srcOrd="9" destOrd="0" presId="urn:microsoft.com/office/officeart/2008/layout/HorizontalMultiLevelHierarchy"/>
    <dgm:cxn modelId="{DD7AA177-3C27-48B5-A12C-CCE95AF8908B}" type="presParOf" srcId="{834C0C8C-C357-4BE6-AB93-E03469557880}" destId="{4AE2E082-DC39-4AF6-A5D2-D63A09D3D53B}" srcOrd="0" destOrd="0" presId="urn:microsoft.com/office/officeart/2008/layout/HorizontalMultiLevelHierarchy"/>
    <dgm:cxn modelId="{B8A43DFE-252A-41FA-9695-99292780B2CB}" type="presParOf" srcId="{834C0C8C-C357-4BE6-AB93-E03469557880}" destId="{095C0A94-3EF4-4C94-809C-35E2D593A405}" srcOrd="1" destOrd="0" presId="urn:microsoft.com/office/officeart/2008/layout/HorizontalMultiLevelHierarchy"/>
    <dgm:cxn modelId="{CC335488-F1D0-4BA4-9D28-D93EE7045AB1}" type="presParOf" srcId="{095C0A94-3EF4-4C94-809C-35E2D593A405}" destId="{8E96E06A-FA85-4864-8AD9-96052110E6A8}" srcOrd="0" destOrd="0" presId="urn:microsoft.com/office/officeart/2008/layout/HorizontalMultiLevelHierarchy"/>
    <dgm:cxn modelId="{DA166BAE-F6F5-4394-B4E9-1598C9956C39}" type="presParOf" srcId="{8E96E06A-FA85-4864-8AD9-96052110E6A8}" destId="{138133FD-7B64-4799-8B94-F8000FFAFB3F}" srcOrd="0" destOrd="0" presId="urn:microsoft.com/office/officeart/2008/layout/HorizontalMultiLevelHierarchy"/>
    <dgm:cxn modelId="{76747276-F6D1-405E-8041-68FC52C396BE}" type="presParOf" srcId="{095C0A94-3EF4-4C94-809C-35E2D593A405}" destId="{24694EAA-665D-403B-9438-333429A52F9E}" srcOrd="1" destOrd="0" presId="urn:microsoft.com/office/officeart/2008/layout/HorizontalMultiLevelHierarchy"/>
    <dgm:cxn modelId="{EA330E54-4888-43A4-8F63-F34C9348E2ED}" type="presParOf" srcId="{24694EAA-665D-403B-9438-333429A52F9E}" destId="{A96852CA-E843-44FD-A607-7FC25824765D}" srcOrd="0" destOrd="0" presId="urn:microsoft.com/office/officeart/2008/layout/HorizontalMultiLevelHierarchy"/>
    <dgm:cxn modelId="{2ABF4FAB-7894-4DF0-80CF-E9D9B2D4BFBA}" type="presParOf" srcId="{24694EAA-665D-403B-9438-333429A52F9E}" destId="{42C3A346-A4CB-4A6D-8B12-92E4884645C8}" srcOrd="1" destOrd="0" presId="urn:microsoft.com/office/officeart/2008/layout/HorizontalMultiLevelHierarchy"/>
    <dgm:cxn modelId="{CAA73D96-5DAA-49A5-BDDF-25900A6AD70B}" type="presParOf" srcId="{80E37671-E4C1-4445-BA5E-BDAB361610A9}" destId="{1D26AA6E-764C-432B-809E-259788192476}" srcOrd="10" destOrd="0" presId="urn:microsoft.com/office/officeart/2008/layout/HorizontalMultiLevelHierarchy"/>
    <dgm:cxn modelId="{3EDF386A-12E0-4534-83A3-6E7033FB5537}" type="presParOf" srcId="{1D26AA6E-764C-432B-809E-259788192476}" destId="{AAEB4B80-FD9D-4694-95B5-128CD6BD6782}" srcOrd="0" destOrd="0" presId="urn:microsoft.com/office/officeart/2008/layout/HorizontalMultiLevelHierarchy"/>
    <dgm:cxn modelId="{E7D37CD7-62B7-4214-AC03-3B70AB2247D9}" type="presParOf" srcId="{80E37671-E4C1-4445-BA5E-BDAB361610A9}" destId="{30AE1CEE-915D-4AB8-8F8B-BD38DA45C436}" srcOrd="11" destOrd="0" presId="urn:microsoft.com/office/officeart/2008/layout/HorizontalMultiLevelHierarchy"/>
    <dgm:cxn modelId="{B433F606-F145-4448-8D3E-CB78628BB0C1}" type="presParOf" srcId="{30AE1CEE-915D-4AB8-8F8B-BD38DA45C436}" destId="{7A40EFDF-7E4A-4C20-BD84-3655FE14D595}" srcOrd="0" destOrd="0" presId="urn:microsoft.com/office/officeart/2008/layout/HorizontalMultiLevelHierarchy"/>
    <dgm:cxn modelId="{36B447F8-893A-4944-98AE-1285F3C602EF}" type="presParOf" srcId="{30AE1CEE-915D-4AB8-8F8B-BD38DA45C436}" destId="{6548A0E1-E709-48C9-990C-7B071EDDFFEF}" srcOrd="1" destOrd="0" presId="urn:microsoft.com/office/officeart/2008/layout/HorizontalMultiLevelHierarchy"/>
    <dgm:cxn modelId="{EAD7D527-9A1A-41DF-BEFA-1876D8FC9B20}" type="presParOf" srcId="{6548A0E1-E709-48C9-990C-7B071EDDFFEF}" destId="{651DC9D7-AE07-44FC-900E-43C650DAB8A3}" srcOrd="0" destOrd="0" presId="urn:microsoft.com/office/officeart/2008/layout/HorizontalMultiLevelHierarchy"/>
    <dgm:cxn modelId="{4E3EE8C0-E23B-490E-A4A1-503DB0A03C25}" type="presParOf" srcId="{651DC9D7-AE07-44FC-900E-43C650DAB8A3}" destId="{E963451F-78FD-497B-B86D-EB3B37A2C21B}" srcOrd="0" destOrd="0" presId="urn:microsoft.com/office/officeart/2008/layout/HorizontalMultiLevelHierarchy"/>
    <dgm:cxn modelId="{18D8B7EA-AD17-48CA-A5DD-5FDC76B3E1DA}" type="presParOf" srcId="{6548A0E1-E709-48C9-990C-7B071EDDFFEF}" destId="{6F8D06F1-6E8C-46A1-AA3C-74B3FF54D5A4}" srcOrd="1" destOrd="0" presId="urn:microsoft.com/office/officeart/2008/layout/HorizontalMultiLevelHierarchy"/>
    <dgm:cxn modelId="{C0445CDC-AA3E-4893-A059-319FEEE2000C}" type="presParOf" srcId="{6F8D06F1-6E8C-46A1-AA3C-74B3FF54D5A4}" destId="{37997DEB-6662-494F-885B-211846AE9A0B}" srcOrd="0" destOrd="0" presId="urn:microsoft.com/office/officeart/2008/layout/HorizontalMultiLevelHierarchy"/>
    <dgm:cxn modelId="{F0555E47-60AA-420C-80B2-A8F0A9303D5F}" type="presParOf" srcId="{6F8D06F1-6E8C-46A1-AA3C-74B3FF54D5A4}" destId="{A6AD597E-2FCE-4668-9505-2FA1EF1CF37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C9D7-AE07-44FC-900E-43C650DAB8A3}">
      <dsp:nvSpPr>
        <dsp:cNvPr id="0" name=""/>
        <dsp:cNvSpPr/>
      </dsp:nvSpPr>
      <dsp:spPr>
        <a:xfrm>
          <a:off x="3179937" y="4657299"/>
          <a:ext cx="421788" cy="91440"/>
        </a:xfrm>
        <a:custGeom>
          <a:avLst/>
          <a:gdLst/>
          <a:ahLst/>
          <a:cxnLst/>
          <a:rect l="0" t="0" r="0" b="0"/>
          <a:pathLst>
            <a:path>
              <a:moveTo>
                <a:pt x="0" y="45720"/>
              </a:moveTo>
              <a:lnTo>
                <a:pt x="421788" y="45720"/>
              </a:lnTo>
            </a:path>
          </a:pathLst>
        </a:custGeom>
        <a:noFill/>
        <a:ln w="19050" cap="rnd"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80287" y="4692474"/>
        <a:ext cx="21089" cy="21089"/>
      </dsp:txXfrm>
    </dsp:sp>
    <dsp:sp modelId="{1D26AA6E-764C-432B-809E-259788192476}">
      <dsp:nvSpPr>
        <dsp:cNvPr id="0" name=""/>
        <dsp:cNvSpPr/>
      </dsp:nvSpPr>
      <dsp:spPr>
        <a:xfrm>
          <a:off x="649205" y="2574680"/>
          <a:ext cx="421788" cy="2128338"/>
        </a:xfrm>
        <a:custGeom>
          <a:avLst/>
          <a:gdLst/>
          <a:ahLst/>
          <a:cxnLst/>
          <a:rect l="0" t="0" r="0" b="0"/>
          <a:pathLst>
            <a:path>
              <a:moveTo>
                <a:pt x="0" y="0"/>
              </a:moveTo>
              <a:lnTo>
                <a:pt x="210894" y="0"/>
              </a:lnTo>
              <a:lnTo>
                <a:pt x="210894" y="2128338"/>
              </a:lnTo>
              <a:lnTo>
                <a:pt x="421788" y="2128338"/>
              </a:lnTo>
            </a:path>
          </a:pathLst>
        </a:custGeom>
        <a:noFill/>
        <a:ln w="19050"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805856" y="3584606"/>
        <a:ext cx="108486" cy="108486"/>
      </dsp:txXfrm>
    </dsp:sp>
    <dsp:sp modelId="{8E96E06A-FA85-4864-8AD9-96052110E6A8}">
      <dsp:nvSpPr>
        <dsp:cNvPr id="0" name=""/>
        <dsp:cNvSpPr/>
      </dsp:nvSpPr>
      <dsp:spPr>
        <a:xfrm>
          <a:off x="3166482" y="3693329"/>
          <a:ext cx="435243" cy="91440"/>
        </a:xfrm>
        <a:custGeom>
          <a:avLst/>
          <a:gdLst/>
          <a:ahLst/>
          <a:cxnLst/>
          <a:rect l="0" t="0" r="0" b="0"/>
          <a:pathLst>
            <a:path>
              <a:moveTo>
                <a:pt x="0" y="134565"/>
              </a:moveTo>
              <a:lnTo>
                <a:pt x="217621" y="134565"/>
              </a:lnTo>
              <a:lnTo>
                <a:pt x="217621" y="45720"/>
              </a:lnTo>
              <a:lnTo>
                <a:pt x="435243" y="45720"/>
              </a:lnTo>
            </a:path>
          </a:pathLst>
        </a:custGeom>
        <a:noFill/>
        <a:ln w="19050" cap="rnd"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72999" y="3727943"/>
        <a:ext cx="22210" cy="22210"/>
      </dsp:txXfrm>
    </dsp:sp>
    <dsp:sp modelId="{7C8CA97C-3C8B-4E3B-A64E-ECBEF0CD1177}">
      <dsp:nvSpPr>
        <dsp:cNvPr id="0" name=""/>
        <dsp:cNvSpPr/>
      </dsp:nvSpPr>
      <dsp:spPr>
        <a:xfrm>
          <a:off x="649205" y="2574680"/>
          <a:ext cx="408333" cy="1253213"/>
        </a:xfrm>
        <a:custGeom>
          <a:avLst/>
          <a:gdLst/>
          <a:ahLst/>
          <a:cxnLst/>
          <a:rect l="0" t="0" r="0" b="0"/>
          <a:pathLst>
            <a:path>
              <a:moveTo>
                <a:pt x="0" y="0"/>
              </a:moveTo>
              <a:lnTo>
                <a:pt x="204166" y="0"/>
              </a:lnTo>
              <a:lnTo>
                <a:pt x="204166" y="1253213"/>
              </a:lnTo>
              <a:lnTo>
                <a:pt x="408333" y="1253213"/>
              </a:lnTo>
            </a:path>
          </a:pathLst>
        </a:custGeom>
        <a:noFill/>
        <a:ln w="19050"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20421" y="3168336"/>
        <a:ext cx="65902" cy="65902"/>
      </dsp:txXfrm>
    </dsp:sp>
    <dsp:sp modelId="{95B9B193-0903-4A54-AEF1-443D7554CC14}">
      <dsp:nvSpPr>
        <dsp:cNvPr id="0" name=""/>
        <dsp:cNvSpPr/>
      </dsp:nvSpPr>
      <dsp:spPr>
        <a:xfrm>
          <a:off x="3193392" y="2889615"/>
          <a:ext cx="408333" cy="91440"/>
        </a:xfrm>
        <a:custGeom>
          <a:avLst/>
          <a:gdLst/>
          <a:ahLst/>
          <a:cxnLst/>
          <a:rect l="0" t="0" r="0" b="0"/>
          <a:pathLst>
            <a:path>
              <a:moveTo>
                <a:pt x="0" y="99510"/>
              </a:moveTo>
              <a:lnTo>
                <a:pt x="204166" y="99510"/>
              </a:lnTo>
              <a:lnTo>
                <a:pt x="204166" y="45720"/>
              </a:lnTo>
              <a:lnTo>
                <a:pt x="408333" y="45720"/>
              </a:lnTo>
            </a:path>
          </a:pathLst>
        </a:custGeom>
        <a:noFill/>
        <a:ln w="19050" cap="rnd"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87263" y="2925039"/>
        <a:ext cx="20593" cy="20593"/>
      </dsp:txXfrm>
    </dsp:sp>
    <dsp:sp modelId="{A8A9E986-B7B2-4A31-BC00-CDF1CAE41D6B}">
      <dsp:nvSpPr>
        <dsp:cNvPr id="0" name=""/>
        <dsp:cNvSpPr/>
      </dsp:nvSpPr>
      <dsp:spPr>
        <a:xfrm>
          <a:off x="649205" y="2574680"/>
          <a:ext cx="435243" cy="414445"/>
        </a:xfrm>
        <a:custGeom>
          <a:avLst/>
          <a:gdLst/>
          <a:ahLst/>
          <a:cxnLst/>
          <a:rect l="0" t="0" r="0" b="0"/>
          <a:pathLst>
            <a:path>
              <a:moveTo>
                <a:pt x="0" y="0"/>
              </a:moveTo>
              <a:lnTo>
                <a:pt x="217621" y="0"/>
              </a:lnTo>
              <a:lnTo>
                <a:pt x="217621" y="414445"/>
              </a:lnTo>
              <a:lnTo>
                <a:pt x="435243" y="414445"/>
              </a:lnTo>
            </a:path>
          </a:pathLst>
        </a:custGeom>
        <a:noFill/>
        <a:ln w="19050"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51802" y="2766878"/>
        <a:ext cx="30050" cy="30050"/>
      </dsp:txXfrm>
    </dsp:sp>
    <dsp:sp modelId="{74A887F0-765B-4C40-A38F-F4C5BA656114}">
      <dsp:nvSpPr>
        <dsp:cNvPr id="0" name=""/>
        <dsp:cNvSpPr/>
      </dsp:nvSpPr>
      <dsp:spPr>
        <a:xfrm>
          <a:off x="3192022" y="2085902"/>
          <a:ext cx="409704" cy="91440"/>
        </a:xfrm>
        <a:custGeom>
          <a:avLst/>
          <a:gdLst/>
          <a:ahLst/>
          <a:cxnLst/>
          <a:rect l="0" t="0" r="0" b="0"/>
          <a:pathLst>
            <a:path>
              <a:moveTo>
                <a:pt x="0" y="57807"/>
              </a:moveTo>
              <a:lnTo>
                <a:pt x="204852" y="57807"/>
              </a:lnTo>
              <a:lnTo>
                <a:pt x="204852" y="45720"/>
              </a:lnTo>
              <a:lnTo>
                <a:pt x="409704" y="45720"/>
              </a:lnTo>
            </a:path>
          </a:pathLst>
        </a:custGeom>
        <a:noFill/>
        <a:ln w="19050" cap="rnd"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386627" y="2121375"/>
        <a:ext cx="20494" cy="20494"/>
      </dsp:txXfrm>
    </dsp:sp>
    <dsp:sp modelId="{89A2C171-C299-42F5-B076-5FA7018971F9}">
      <dsp:nvSpPr>
        <dsp:cNvPr id="0" name=""/>
        <dsp:cNvSpPr/>
      </dsp:nvSpPr>
      <dsp:spPr>
        <a:xfrm>
          <a:off x="649205" y="2143710"/>
          <a:ext cx="433872" cy="430970"/>
        </a:xfrm>
        <a:custGeom>
          <a:avLst/>
          <a:gdLst/>
          <a:ahLst/>
          <a:cxnLst/>
          <a:rect l="0" t="0" r="0" b="0"/>
          <a:pathLst>
            <a:path>
              <a:moveTo>
                <a:pt x="0" y="430970"/>
              </a:moveTo>
              <a:lnTo>
                <a:pt x="216936" y="430970"/>
              </a:lnTo>
              <a:lnTo>
                <a:pt x="216936" y="0"/>
              </a:lnTo>
              <a:lnTo>
                <a:pt x="433872" y="0"/>
              </a:lnTo>
            </a:path>
          </a:pathLst>
        </a:custGeom>
        <a:noFill/>
        <a:ln w="19050"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50853" y="2343907"/>
        <a:ext cx="30576" cy="30576"/>
      </dsp:txXfrm>
    </dsp:sp>
    <dsp:sp modelId="{28D7CEFE-D321-4A0B-BD7E-28F2D9EEFB33}">
      <dsp:nvSpPr>
        <dsp:cNvPr id="0" name=""/>
        <dsp:cNvSpPr/>
      </dsp:nvSpPr>
      <dsp:spPr>
        <a:xfrm>
          <a:off x="3187993" y="1282189"/>
          <a:ext cx="413732" cy="91440"/>
        </a:xfrm>
        <a:custGeom>
          <a:avLst/>
          <a:gdLst/>
          <a:ahLst/>
          <a:cxnLst/>
          <a:rect l="0" t="0" r="0" b="0"/>
          <a:pathLst>
            <a:path>
              <a:moveTo>
                <a:pt x="0" y="57807"/>
              </a:moveTo>
              <a:lnTo>
                <a:pt x="206866" y="57807"/>
              </a:lnTo>
              <a:lnTo>
                <a:pt x="206866" y="45720"/>
              </a:lnTo>
              <a:lnTo>
                <a:pt x="413732" y="45720"/>
              </a:lnTo>
            </a:path>
          </a:pathLst>
        </a:custGeom>
        <a:noFill/>
        <a:ln w="19050" cap="rnd"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r>
            <a:rPr lang="es-ES" sz="700" kern="1200"/>
            <a:t> </a:t>
          </a:r>
        </a:p>
      </dsp:txBody>
      <dsp:txXfrm>
        <a:off x="3384512" y="1276170"/>
        <a:ext cx="20695" cy="103477"/>
      </dsp:txXfrm>
    </dsp:sp>
    <dsp:sp modelId="{7168507E-30A6-4576-862E-2235AF12D3A3}">
      <dsp:nvSpPr>
        <dsp:cNvPr id="0" name=""/>
        <dsp:cNvSpPr/>
      </dsp:nvSpPr>
      <dsp:spPr>
        <a:xfrm>
          <a:off x="649205" y="1339997"/>
          <a:ext cx="429844" cy="1234683"/>
        </a:xfrm>
        <a:custGeom>
          <a:avLst/>
          <a:gdLst/>
          <a:ahLst/>
          <a:cxnLst/>
          <a:rect l="0" t="0" r="0" b="0"/>
          <a:pathLst>
            <a:path>
              <a:moveTo>
                <a:pt x="0" y="1234683"/>
              </a:moveTo>
              <a:lnTo>
                <a:pt x="214922" y="1234683"/>
              </a:lnTo>
              <a:lnTo>
                <a:pt x="214922" y="0"/>
              </a:lnTo>
              <a:lnTo>
                <a:pt x="429844" y="0"/>
              </a:lnTo>
            </a:path>
          </a:pathLst>
        </a:custGeom>
        <a:noFill/>
        <a:ln w="19050"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831443" y="1924655"/>
        <a:ext cx="65368" cy="65368"/>
      </dsp:txXfrm>
    </dsp:sp>
    <dsp:sp modelId="{269A6C5D-B1A0-4AFE-882C-F7B578F268DA}">
      <dsp:nvSpPr>
        <dsp:cNvPr id="0" name=""/>
        <dsp:cNvSpPr/>
      </dsp:nvSpPr>
      <dsp:spPr>
        <a:xfrm>
          <a:off x="3179937" y="384612"/>
          <a:ext cx="421788" cy="91440"/>
        </a:xfrm>
        <a:custGeom>
          <a:avLst/>
          <a:gdLst/>
          <a:ahLst/>
          <a:cxnLst/>
          <a:rect l="0" t="0" r="0" b="0"/>
          <a:pathLst>
            <a:path>
              <a:moveTo>
                <a:pt x="0" y="45720"/>
              </a:moveTo>
              <a:lnTo>
                <a:pt x="210894" y="45720"/>
              </a:lnTo>
              <a:lnTo>
                <a:pt x="210894" y="61729"/>
              </a:lnTo>
              <a:lnTo>
                <a:pt x="421788" y="61729"/>
              </a:lnTo>
            </a:path>
          </a:pathLst>
        </a:custGeom>
        <a:noFill/>
        <a:ln w="19050" cap="rnd"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3380279" y="419780"/>
        <a:ext cx="21104" cy="21104"/>
      </dsp:txXfrm>
    </dsp:sp>
    <dsp:sp modelId="{6CBF2CAC-9941-46BB-BEA4-76ECC40E3B9B}">
      <dsp:nvSpPr>
        <dsp:cNvPr id="0" name=""/>
        <dsp:cNvSpPr/>
      </dsp:nvSpPr>
      <dsp:spPr>
        <a:xfrm>
          <a:off x="649205" y="430332"/>
          <a:ext cx="421788" cy="2144348"/>
        </a:xfrm>
        <a:custGeom>
          <a:avLst/>
          <a:gdLst/>
          <a:ahLst/>
          <a:cxnLst/>
          <a:rect l="0" t="0" r="0" b="0"/>
          <a:pathLst>
            <a:path>
              <a:moveTo>
                <a:pt x="0" y="2144348"/>
              </a:moveTo>
              <a:lnTo>
                <a:pt x="210894" y="2144348"/>
              </a:lnTo>
              <a:lnTo>
                <a:pt x="210894" y="0"/>
              </a:lnTo>
              <a:lnTo>
                <a:pt x="421788" y="0"/>
              </a:lnTo>
            </a:path>
          </a:pathLst>
        </a:custGeom>
        <a:noFill/>
        <a:ln w="19050" cap="rnd"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805464" y="1447870"/>
        <a:ext cx="109271" cy="109271"/>
      </dsp:txXfrm>
    </dsp:sp>
    <dsp:sp modelId="{C1ACA03E-6396-4519-BA9A-F801600B1D4A}">
      <dsp:nvSpPr>
        <dsp:cNvPr id="0" name=""/>
        <dsp:cNvSpPr/>
      </dsp:nvSpPr>
      <dsp:spPr>
        <a:xfrm rot="16200000">
          <a:off x="-1364307" y="2253195"/>
          <a:ext cx="3384055" cy="642970"/>
        </a:xfrm>
        <a:prstGeom prst="rect">
          <a:avLst/>
        </a:prstGeom>
        <a:solidFill>
          <a:schemeClr val="accent1">
            <a:lumMod val="75000"/>
            <a:alpha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b="1" kern="1200" dirty="0">
              <a:solidFill>
                <a:schemeClr val="tx2"/>
              </a:solidFill>
            </a:rPr>
            <a:t>Fundamentos básicos del Cheerleading</a:t>
          </a:r>
        </a:p>
      </dsp:txBody>
      <dsp:txXfrm>
        <a:off x="-1364307" y="2253195"/>
        <a:ext cx="3384055" cy="642970"/>
      </dsp:txXfrm>
    </dsp:sp>
    <dsp:sp modelId="{AF255C97-D33A-4BBB-80BB-B058EFE54EF8}">
      <dsp:nvSpPr>
        <dsp:cNvPr id="0" name=""/>
        <dsp:cNvSpPr/>
      </dsp:nvSpPr>
      <dsp:spPr>
        <a:xfrm>
          <a:off x="1070994" y="108847"/>
          <a:ext cx="2108943" cy="642970"/>
        </a:xfrm>
        <a:prstGeom prst="rect">
          <a:avLst/>
        </a:prstGeom>
        <a:solidFill>
          <a:schemeClr val="accent1">
            <a:alpha val="7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2"/>
              </a:solidFill>
            </a:rPr>
            <a:t>Estiramiento y calentamiento de Cheerleading</a:t>
          </a:r>
        </a:p>
      </dsp:txBody>
      <dsp:txXfrm>
        <a:off x="1070994" y="108847"/>
        <a:ext cx="2108943" cy="642970"/>
      </dsp:txXfrm>
    </dsp:sp>
    <dsp:sp modelId="{371AF654-CC62-4FCF-8343-07034E499C3D}">
      <dsp:nvSpPr>
        <dsp:cNvPr id="0" name=""/>
        <dsp:cNvSpPr/>
      </dsp:nvSpPr>
      <dsp:spPr>
        <a:xfrm>
          <a:off x="3601726" y="47002"/>
          <a:ext cx="2108943" cy="798678"/>
        </a:xfrm>
        <a:prstGeom prst="rect">
          <a:avLst/>
        </a:prstGeom>
        <a:solidFill>
          <a:schemeClr val="accent1">
            <a:lumMod val="40000"/>
            <a:lumOff val="60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just" defTabSz="444500">
            <a:lnSpc>
              <a:spcPct val="90000"/>
            </a:lnSpc>
            <a:spcBef>
              <a:spcPct val="0"/>
            </a:spcBef>
            <a:spcAft>
              <a:spcPct val="35000"/>
            </a:spcAft>
            <a:buNone/>
          </a:pPr>
          <a:r>
            <a:rPr lang="es-ES" sz="1000" kern="1200" dirty="0">
              <a:solidFill>
                <a:sysClr val="windowText" lastClr="000000"/>
              </a:solidFill>
            </a:rPr>
            <a:t>Calentamiento: carrera lenta, estocadas, polichilenos.</a:t>
          </a:r>
        </a:p>
        <a:p>
          <a:pPr marL="0" lvl="0" indent="0" algn="just" defTabSz="444500">
            <a:lnSpc>
              <a:spcPct val="90000"/>
            </a:lnSpc>
            <a:spcBef>
              <a:spcPct val="0"/>
            </a:spcBef>
            <a:spcAft>
              <a:spcPct val="35000"/>
            </a:spcAft>
            <a:buNone/>
          </a:pPr>
          <a:r>
            <a:rPr lang="es-ES" sz="1000" kern="1200" dirty="0">
              <a:solidFill>
                <a:sysClr val="windowText" lastClr="000000"/>
              </a:solidFill>
            </a:rPr>
            <a:t>Lubricaión de las articulaciones.</a:t>
          </a:r>
        </a:p>
        <a:p>
          <a:pPr marL="0" lvl="0" indent="0" algn="just" defTabSz="444500">
            <a:lnSpc>
              <a:spcPct val="90000"/>
            </a:lnSpc>
            <a:spcBef>
              <a:spcPct val="0"/>
            </a:spcBef>
            <a:spcAft>
              <a:spcPct val="35000"/>
            </a:spcAft>
            <a:buNone/>
          </a:pPr>
          <a:r>
            <a:rPr lang="es-ES" sz="1000" kern="1200" dirty="0">
              <a:solidFill>
                <a:sysClr val="windowText" lastClr="000000"/>
              </a:solidFill>
            </a:rPr>
            <a:t>Estiramiento del cuerpo. </a:t>
          </a:r>
        </a:p>
      </dsp:txBody>
      <dsp:txXfrm>
        <a:off x="3601726" y="47002"/>
        <a:ext cx="2108943" cy="798678"/>
      </dsp:txXfrm>
    </dsp:sp>
    <dsp:sp modelId="{480B3F00-00EA-4CB5-A78F-79EEB9672FD3}">
      <dsp:nvSpPr>
        <dsp:cNvPr id="0" name=""/>
        <dsp:cNvSpPr/>
      </dsp:nvSpPr>
      <dsp:spPr>
        <a:xfrm>
          <a:off x="1079050" y="1018512"/>
          <a:ext cx="2108943" cy="642970"/>
        </a:xfrm>
        <a:prstGeom prst="rect">
          <a:avLst/>
        </a:prstGeom>
        <a:solidFill>
          <a:schemeClr val="accent1">
            <a:alpha val="70000"/>
          </a:schemeClr>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2"/>
              </a:solidFill>
            </a:rPr>
            <a:t>Fundamentos de gimnasia</a:t>
          </a:r>
        </a:p>
      </dsp:txBody>
      <dsp:txXfrm>
        <a:off x="1079050" y="1018512"/>
        <a:ext cx="2108943" cy="642970"/>
      </dsp:txXfrm>
    </dsp:sp>
    <dsp:sp modelId="{C2817617-E3F9-4130-A4D9-41DAAB1B95C3}">
      <dsp:nvSpPr>
        <dsp:cNvPr id="0" name=""/>
        <dsp:cNvSpPr/>
      </dsp:nvSpPr>
      <dsp:spPr>
        <a:xfrm>
          <a:off x="3601726" y="1006424"/>
          <a:ext cx="2108943" cy="642970"/>
        </a:xfrm>
        <a:prstGeom prst="rect">
          <a:avLst/>
        </a:prstGeom>
        <a:solidFill>
          <a:schemeClr val="accent1">
            <a:lumMod val="40000"/>
            <a:lumOff val="60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just" defTabSz="444500">
            <a:lnSpc>
              <a:spcPct val="90000"/>
            </a:lnSpc>
            <a:spcBef>
              <a:spcPct val="0"/>
            </a:spcBef>
            <a:spcAft>
              <a:spcPct val="35000"/>
            </a:spcAft>
            <a:buNone/>
          </a:pPr>
          <a:r>
            <a:rPr lang="es-ES" sz="1000" kern="1200" dirty="0">
              <a:solidFill>
                <a:sysClr val="windowText" lastClr="000000"/>
              </a:solidFill>
            </a:rPr>
            <a:t>Gimnasia básica: diferentes tipos de roles, apoyos invertidos,   inversiones adelante y atrás, ruedas, rondadas, mortales.</a:t>
          </a:r>
        </a:p>
      </dsp:txBody>
      <dsp:txXfrm>
        <a:off x="3601726" y="1006424"/>
        <a:ext cx="2108943" cy="642970"/>
      </dsp:txXfrm>
    </dsp:sp>
    <dsp:sp modelId="{6329EED6-D014-4B17-A4D6-C045B0BD3F69}">
      <dsp:nvSpPr>
        <dsp:cNvPr id="0" name=""/>
        <dsp:cNvSpPr/>
      </dsp:nvSpPr>
      <dsp:spPr>
        <a:xfrm>
          <a:off x="1083078" y="1822225"/>
          <a:ext cx="2108943" cy="642970"/>
        </a:xfrm>
        <a:prstGeom prst="rect">
          <a:avLst/>
        </a:prstGeom>
        <a:solidFill>
          <a:schemeClr val="accent1">
            <a:alpha val="7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2"/>
              </a:solidFill>
            </a:rPr>
            <a:t>Posiciones del Cuerpo</a:t>
          </a:r>
        </a:p>
      </dsp:txBody>
      <dsp:txXfrm>
        <a:off x="1083078" y="1822225"/>
        <a:ext cx="2108943" cy="642970"/>
      </dsp:txXfrm>
    </dsp:sp>
    <dsp:sp modelId="{3C30D29D-0140-48F9-BA4E-80F1983861AF}">
      <dsp:nvSpPr>
        <dsp:cNvPr id="0" name=""/>
        <dsp:cNvSpPr/>
      </dsp:nvSpPr>
      <dsp:spPr>
        <a:xfrm>
          <a:off x="3601726" y="1810137"/>
          <a:ext cx="2108943" cy="642970"/>
        </a:xfrm>
        <a:prstGeom prst="rect">
          <a:avLst/>
        </a:prstGeom>
        <a:solidFill>
          <a:schemeClr val="accent1">
            <a:lumMod val="40000"/>
            <a:lumOff val="60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just" defTabSz="444500">
            <a:lnSpc>
              <a:spcPct val="90000"/>
            </a:lnSpc>
            <a:spcBef>
              <a:spcPct val="0"/>
            </a:spcBef>
            <a:spcAft>
              <a:spcPct val="35000"/>
            </a:spcAft>
            <a:buNone/>
          </a:pPr>
          <a:r>
            <a:rPr lang="es-ES" sz="1000" kern="1200" dirty="0">
              <a:solidFill>
                <a:sysClr val="windowText" lastClr="000000"/>
              </a:solidFill>
            </a:rPr>
            <a:t>Posiciones de flexibilidad y equilibrio: Posición de inicio o limpia, liberty y variaciones, arabesque, escorpión, hell strech</a:t>
          </a:r>
        </a:p>
      </dsp:txBody>
      <dsp:txXfrm>
        <a:off x="3601726" y="1810137"/>
        <a:ext cx="2108943" cy="642970"/>
      </dsp:txXfrm>
    </dsp:sp>
    <dsp:sp modelId="{A7A531E4-29F1-4FC1-9A29-899FA7193994}">
      <dsp:nvSpPr>
        <dsp:cNvPr id="0" name=""/>
        <dsp:cNvSpPr/>
      </dsp:nvSpPr>
      <dsp:spPr>
        <a:xfrm>
          <a:off x="1084449" y="2667641"/>
          <a:ext cx="2108943" cy="642970"/>
        </a:xfrm>
        <a:prstGeom prst="rect">
          <a:avLst/>
        </a:prstGeom>
        <a:solidFill>
          <a:schemeClr val="accent1">
            <a:alpha val="7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2"/>
              </a:solidFill>
            </a:rPr>
            <a:t>Movimientos de Cheerleading (Motions)</a:t>
          </a:r>
          <a:endParaRPr lang="es-ES" sz="1400" kern="1200" dirty="0"/>
        </a:p>
      </dsp:txBody>
      <dsp:txXfrm>
        <a:off x="1084449" y="2667641"/>
        <a:ext cx="2108943" cy="642970"/>
      </dsp:txXfrm>
    </dsp:sp>
    <dsp:sp modelId="{AB09574F-3482-476D-AF5C-B41DDF3E1117}">
      <dsp:nvSpPr>
        <dsp:cNvPr id="0" name=""/>
        <dsp:cNvSpPr/>
      </dsp:nvSpPr>
      <dsp:spPr>
        <a:xfrm>
          <a:off x="3601726" y="2613850"/>
          <a:ext cx="2108943" cy="642970"/>
        </a:xfrm>
        <a:prstGeom prst="rect">
          <a:avLst/>
        </a:prstGeom>
        <a:solidFill>
          <a:schemeClr val="accent1">
            <a:lumMod val="40000"/>
            <a:lumOff val="60000"/>
            <a:alpha val="50000"/>
          </a:schemeClr>
        </a:solidFill>
        <a:ln w="19050" cap="rnd"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just" defTabSz="444500">
            <a:lnSpc>
              <a:spcPct val="90000"/>
            </a:lnSpc>
            <a:spcBef>
              <a:spcPct val="0"/>
            </a:spcBef>
            <a:spcAft>
              <a:spcPct val="35000"/>
            </a:spcAft>
            <a:buNone/>
          </a:pPr>
          <a:r>
            <a:rPr lang="es-ES" sz="1000" kern="1200" dirty="0">
              <a:solidFill>
                <a:sysClr val="windowText" lastClr="000000"/>
              </a:solidFill>
            </a:rPr>
            <a:t>Movimientos básicos (motions): Clasp ,clap, T, broken T, Touchdown, High  y low V Movimientos avanzados posición L, K, etc.</a:t>
          </a:r>
        </a:p>
      </dsp:txBody>
      <dsp:txXfrm>
        <a:off x="3601726" y="2613850"/>
        <a:ext cx="2108943" cy="642970"/>
      </dsp:txXfrm>
    </dsp:sp>
    <dsp:sp modelId="{4AE2E082-DC39-4AF6-A5D2-D63A09D3D53B}">
      <dsp:nvSpPr>
        <dsp:cNvPr id="0" name=""/>
        <dsp:cNvSpPr/>
      </dsp:nvSpPr>
      <dsp:spPr>
        <a:xfrm>
          <a:off x="1057539" y="3506409"/>
          <a:ext cx="2108943" cy="642970"/>
        </a:xfrm>
        <a:prstGeom prst="rect">
          <a:avLst/>
        </a:prstGeom>
        <a:solidFill>
          <a:schemeClr val="accent1">
            <a:alpha val="7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2"/>
              </a:solidFill>
            </a:rPr>
            <a:t>Saltos de Cheerleading (Jumps)</a:t>
          </a:r>
        </a:p>
      </dsp:txBody>
      <dsp:txXfrm>
        <a:off x="1057539" y="3506409"/>
        <a:ext cx="2108943" cy="642970"/>
      </dsp:txXfrm>
    </dsp:sp>
    <dsp:sp modelId="{A96852CA-E843-44FD-A607-7FC25824765D}">
      <dsp:nvSpPr>
        <dsp:cNvPr id="0" name=""/>
        <dsp:cNvSpPr/>
      </dsp:nvSpPr>
      <dsp:spPr>
        <a:xfrm>
          <a:off x="3601726" y="3417563"/>
          <a:ext cx="2108943" cy="642970"/>
        </a:xfrm>
        <a:prstGeom prst="rect">
          <a:avLst/>
        </a:prstGeom>
        <a:solidFill>
          <a:schemeClr val="accent1">
            <a:lumMod val="40000"/>
            <a:lumOff val="60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s-ES" sz="1000" kern="1200" dirty="0">
              <a:solidFill>
                <a:sysClr val="windowText" lastClr="000000"/>
              </a:solidFill>
            </a:rPr>
            <a:t>Saltos básicos: clavo o salto T,  aguila o X, y agrupado.</a:t>
          </a:r>
        </a:p>
        <a:p>
          <a:pPr marL="0" lvl="0" indent="0" algn="l" defTabSz="444500">
            <a:lnSpc>
              <a:spcPct val="90000"/>
            </a:lnSpc>
            <a:spcBef>
              <a:spcPct val="0"/>
            </a:spcBef>
            <a:spcAft>
              <a:spcPct val="35000"/>
            </a:spcAft>
            <a:buNone/>
          </a:pPr>
          <a:r>
            <a:rPr lang="es-ES" sz="1000" kern="1200" dirty="0">
              <a:solidFill>
                <a:sysClr val="windowText" lastClr="000000"/>
              </a:solidFill>
            </a:rPr>
            <a:t>Saltos Saltos avanzados: Pike, toe tuch,valla</a:t>
          </a:r>
        </a:p>
      </dsp:txBody>
      <dsp:txXfrm>
        <a:off x="3601726" y="3417563"/>
        <a:ext cx="2108943" cy="642970"/>
      </dsp:txXfrm>
    </dsp:sp>
    <dsp:sp modelId="{7A40EFDF-7E4A-4C20-BD84-3655FE14D595}">
      <dsp:nvSpPr>
        <dsp:cNvPr id="0" name=""/>
        <dsp:cNvSpPr/>
      </dsp:nvSpPr>
      <dsp:spPr>
        <a:xfrm>
          <a:off x="1070994" y="4381534"/>
          <a:ext cx="2108943" cy="642970"/>
        </a:xfrm>
        <a:prstGeom prst="rect">
          <a:avLst/>
        </a:prstGeom>
        <a:solidFill>
          <a:schemeClr val="accent1">
            <a:alpha val="7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tx2"/>
              </a:solidFill>
            </a:rPr>
            <a:t>Rutinas</a:t>
          </a:r>
        </a:p>
      </dsp:txBody>
      <dsp:txXfrm>
        <a:off x="1070994" y="4381534"/>
        <a:ext cx="2108943" cy="642970"/>
      </dsp:txXfrm>
    </dsp:sp>
    <dsp:sp modelId="{37997DEB-6662-494F-885B-211846AE9A0B}">
      <dsp:nvSpPr>
        <dsp:cNvPr id="0" name=""/>
        <dsp:cNvSpPr/>
      </dsp:nvSpPr>
      <dsp:spPr>
        <a:xfrm>
          <a:off x="3601726" y="4221277"/>
          <a:ext cx="2108943" cy="963484"/>
        </a:xfrm>
        <a:prstGeom prst="rect">
          <a:avLst/>
        </a:prstGeom>
        <a:solidFill>
          <a:schemeClr val="accent1">
            <a:lumMod val="40000"/>
            <a:lumOff val="60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just" defTabSz="444500">
            <a:lnSpc>
              <a:spcPct val="90000"/>
            </a:lnSpc>
            <a:spcBef>
              <a:spcPct val="0"/>
            </a:spcBef>
            <a:spcAft>
              <a:spcPct val="35000"/>
            </a:spcAft>
            <a:buNone/>
          </a:pPr>
          <a:r>
            <a:rPr lang="es-ES" sz="1000" kern="1200" dirty="0">
              <a:solidFill>
                <a:sysClr val="windowText" lastClr="000000"/>
              </a:solidFill>
            </a:rPr>
            <a:t>Unión de saltos, movimientos básicos para formar un baile, gimnasia, todo esto ayuda a la formación de rutinas básicas que suben de nivel de acuerdo a la complejidad de el elemento ejecutado</a:t>
          </a:r>
        </a:p>
      </dsp:txBody>
      <dsp:txXfrm>
        <a:off x="3601726" y="4221277"/>
        <a:ext cx="2108943" cy="96348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A26C0D48-5544-4D1E-92ED-7D29602D5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a:extLst>
              <a:ext uri="{FF2B5EF4-FFF2-40B4-BE49-F238E27FC236}">
                <a16:creationId xmlns:a16="http://schemas.microsoft.com/office/drawing/2014/main" id="{5A546F38-6843-4BA4-9087-99FDAC1368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73E9C1D-B1C9-4954-B6C0-610922B28CF3}" type="datetime1">
              <a:rPr lang="es-ES" smtClean="0"/>
              <a:t>02/10/2020</a:t>
            </a:fld>
            <a:endParaRPr lang="es-ES" dirty="0"/>
          </a:p>
        </p:txBody>
      </p:sp>
      <p:sp>
        <p:nvSpPr>
          <p:cNvPr id="4" name="Marcador de posición de pie de página 3">
            <a:extLst>
              <a:ext uri="{FF2B5EF4-FFF2-40B4-BE49-F238E27FC236}">
                <a16:creationId xmlns:a16="http://schemas.microsoft.com/office/drawing/2014/main" id="{404D4C3A-831C-48BC-BBE8-779D18069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78A2E2F-4EBC-4E26-BCA0-463636F0B3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D2A560-1C91-4773-B7AC-4FDF7293DAA3}" type="slidenum">
              <a:rPr lang="es-ES" smtClean="0"/>
              <a:t>‹Nº›</a:t>
            </a:fld>
            <a:endParaRPr lang="es-ES"/>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66F51-7358-45AF-8531-9AF4F2036A31}" type="datetime1">
              <a:rPr lang="es-ES" smtClean="0"/>
              <a:pPr/>
              <a:t>02/10/2020</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F167F0-0840-1348-BFE4-C6298BBC0698}" type="slidenum">
              <a:rPr lang="es-ES" noProof="0" smtClean="0"/>
              <a:t>‹Nº›</a:t>
            </a:fld>
            <a:endParaRPr lang="es-ES"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a:t>
            </a:fld>
            <a:endParaRPr lang="es-ES"/>
          </a:p>
        </p:txBody>
      </p:sp>
    </p:spTree>
    <p:extLst>
      <p:ext uri="{BB962C8B-B14F-4D97-AF65-F5344CB8AC3E}">
        <p14:creationId xmlns:p14="http://schemas.microsoft.com/office/powerpoint/2010/main" val="142797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13</a:t>
            </a:fld>
            <a:endParaRPr lang="es-ES"/>
          </a:p>
        </p:txBody>
      </p:sp>
    </p:spTree>
    <p:extLst>
      <p:ext uri="{BB962C8B-B14F-4D97-AF65-F5344CB8AC3E}">
        <p14:creationId xmlns:p14="http://schemas.microsoft.com/office/powerpoint/2010/main" val="341273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4</a:t>
            </a:fld>
            <a:endParaRPr lang="es-ES"/>
          </a:p>
        </p:txBody>
      </p:sp>
    </p:spTree>
    <p:extLst>
      <p:ext uri="{BB962C8B-B14F-4D97-AF65-F5344CB8AC3E}">
        <p14:creationId xmlns:p14="http://schemas.microsoft.com/office/powerpoint/2010/main" val="6988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5</a:t>
            </a:fld>
            <a:endParaRPr lang="es-ES"/>
          </a:p>
        </p:txBody>
      </p:sp>
    </p:spTree>
    <p:extLst>
      <p:ext uri="{BB962C8B-B14F-4D97-AF65-F5344CB8AC3E}">
        <p14:creationId xmlns:p14="http://schemas.microsoft.com/office/powerpoint/2010/main" val="249475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6</a:t>
            </a:fld>
            <a:endParaRPr lang="es-ES"/>
          </a:p>
        </p:txBody>
      </p:sp>
    </p:spTree>
    <p:extLst>
      <p:ext uri="{BB962C8B-B14F-4D97-AF65-F5344CB8AC3E}">
        <p14:creationId xmlns:p14="http://schemas.microsoft.com/office/powerpoint/2010/main" val="192858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7</a:t>
            </a:fld>
            <a:endParaRPr lang="es-ES"/>
          </a:p>
        </p:txBody>
      </p:sp>
    </p:spTree>
    <p:extLst>
      <p:ext uri="{BB962C8B-B14F-4D97-AF65-F5344CB8AC3E}">
        <p14:creationId xmlns:p14="http://schemas.microsoft.com/office/powerpoint/2010/main" val="297660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8</a:t>
            </a:fld>
            <a:endParaRPr lang="es-ES"/>
          </a:p>
        </p:txBody>
      </p:sp>
    </p:spTree>
    <p:extLst>
      <p:ext uri="{BB962C8B-B14F-4D97-AF65-F5344CB8AC3E}">
        <p14:creationId xmlns:p14="http://schemas.microsoft.com/office/powerpoint/2010/main" val="125488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9</a:t>
            </a:fld>
            <a:endParaRPr lang="es-ES"/>
          </a:p>
        </p:txBody>
      </p:sp>
    </p:spTree>
    <p:extLst>
      <p:ext uri="{BB962C8B-B14F-4D97-AF65-F5344CB8AC3E}">
        <p14:creationId xmlns:p14="http://schemas.microsoft.com/office/powerpoint/2010/main" val="86725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10</a:t>
            </a:fld>
            <a:endParaRPr lang="es-ES"/>
          </a:p>
        </p:txBody>
      </p:sp>
    </p:spTree>
    <p:extLst>
      <p:ext uri="{BB962C8B-B14F-4D97-AF65-F5344CB8AC3E}">
        <p14:creationId xmlns:p14="http://schemas.microsoft.com/office/powerpoint/2010/main" val="418918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12</a:t>
            </a:fld>
            <a:endParaRPr lang="es-ES"/>
          </a:p>
        </p:txBody>
      </p:sp>
    </p:spTree>
    <p:extLst>
      <p:ext uri="{BB962C8B-B14F-4D97-AF65-F5344CB8AC3E}">
        <p14:creationId xmlns:p14="http://schemas.microsoft.com/office/powerpoint/2010/main" val="3336281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Elips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Elips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Elips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es-ES" noProof="0"/>
          </a:p>
        </p:txBody>
      </p:sp>
      <p:sp>
        <p:nvSpPr>
          <p:cNvPr id="15" name="Elips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p:cNvSpPr>
            <a:spLocks noGrp="1"/>
          </p:cNvSpPr>
          <p:nvPr userDrawn="1">
            <p:ph type="ctrTitle"/>
          </p:nvPr>
        </p:nvSpPr>
        <p:spPr>
          <a:xfrm>
            <a:off x="1154955" y="2099733"/>
            <a:ext cx="8825658" cy="2677648"/>
          </a:xfrm>
        </p:spPr>
        <p:txBody>
          <a:bodyPr rtlCol="0" anchor="b"/>
          <a:lstStyle>
            <a:lvl1pPr>
              <a:defRPr sz="5400"/>
            </a:lvl1pPr>
          </a:lstStyle>
          <a:p>
            <a:pPr rtl="0"/>
            <a:r>
              <a:rPr lang="es-ES" noProof="0"/>
              <a:t>Haga clic para modificar el estilo de título del patrón</a:t>
            </a:r>
          </a:p>
        </p:txBody>
      </p:sp>
      <p:sp>
        <p:nvSpPr>
          <p:cNvPr id="3" name="Subtítu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posición de fech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C1ACD9F6-013A-4F1C-9B2F-3B0DA88D8BCB}" type="datetime1">
              <a:rPr lang="es-ES" noProof="0" smtClean="0"/>
              <a:t>02/10/2020</a:t>
            </a:fld>
            <a:endParaRPr lang="es-ES" noProof="0"/>
          </a:p>
        </p:txBody>
      </p:sp>
      <p:sp>
        <p:nvSpPr>
          <p:cNvPr id="5" name="Marcador de posición de pie de pá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es-ES" noProof="0"/>
          </a:p>
        </p:txBody>
      </p:sp>
      <p:sp>
        <p:nvSpPr>
          <p:cNvPr id="10" name="Rectángu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22" name="Marcador de posición de imagen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9FD374E-CCC7-4E99-BD44-94BBC7CFFF77}" type="datetime1">
              <a:rPr lang="es-ES" noProof="0" smtClean="0"/>
              <a:t>02/10/2020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Marcador de posición de contenido 10">
            <a:extLst>
              <a:ext uri="{FF2B5EF4-FFF2-40B4-BE49-F238E27FC236}">
                <a16:creationId xmlns:a16="http://schemas.microsoft.com/office/drawing/2014/main" id="{B50BDD93-02DA-4B21-9556-FA8B9894F903}"/>
              </a:ext>
            </a:extLst>
          </p:cNvPr>
          <p:cNvSpPr>
            <a:spLocks noGrp="1"/>
          </p:cNvSpPr>
          <p:nvPr>
            <p:ph sz="quarter" idx="13" hasCustomPrompt="1"/>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0F6E325-D2D9-4AA3-A983-B0C3AC02FD50}" type="datetime1">
              <a:rPr lang="es-ES" noProof="0" smtClean="0"/>
              <a:t>02/10/2020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154954" y="2603500"/>
            <a:ext cx="4825158" cy="3416301"/>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208712" y="2603500"/>
            <a:ext cx="4825159" cy="3416300"/>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60B7817A-1322-4F5B-A318-160699A6C817}" type="datetime1">
              <a:rPr lang="es-ES" noProof="0" smtClean="0"/>
              <a:t>02/10/2020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54954" y="3179762"/>
            <a:ext cx="4825158"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08710" y="3179762"/>
            <a:ext cx="4825159"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4CF51A17-AFD4-450D-BBBE-8B87B46F4681}" type="datetime1">
              <a:rPr lang="es-ES" noProof="0" smtClean="0"/>
              <a:t>02/10/2020</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D2607812-B0A4-415B-9C63-697F97AC56F2}" type="datetime1">
              <a:rPr lang="es-ES" noProof="0" smtClean="0"/>
              <a:t>02/10/2020</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F8E731AA-EDDE-49A2-B3F8-DA1DB0B36A7D}" type="datetime1">
              <a:rPr lang="es-ES" noProof="0" smtClean="0"/>
              <a:t>02/10/2020</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7" name="Rectángu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Marcador de número de diapositiva 3"/>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3569CBF-D15E-45F7-9A71-93D39AFB61B3}" type="datetime1">
              <a:rPr lang="es-ES" noProof="0" smtClean="0"/>
              <a:t>02/10/2020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upo 12"/>
          <p:cNvGrpSpPr/>
          <p:nvPr/>
        </p:nvGrpSpPr>
        <p:grpSpPr>
          <a:xfrm>
            <a:off x="0" y="-2373"/>
            <a:ext cx="12192000" cy="6867027"/>
            <a:chOff x="0" y="-2373"/>
            <a:chExt cx="12192000" cy="6867027"/>
          </a:xfrm>
        </p:grpSpPr>
        <p:sp>
          <p:nvSpPr>
            <p:cNvPr id="11" name="Rectángu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Elips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ángu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677645"/>
            <a:ext cx="4351023" cy="2283824"/>
          </a:xfrm>
        </p:spPr>
        <p:txBody>
          <a:bodyPr rtlCol="0" anchor="ctr"/>
          <a:lstStyle>
            <a:lvl1pPr algn="l">
              <a:defRPr sz="4000" b="0" cap="none"/>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9ECFE935-7454-4EF5-9A5B-61A55DB40CEE}" type="datetime1">
              <a:rPr lang="es-ES" noProof="0" smtClean="0"/>
              <a:t>02/10/2020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ítulo: izquierda">
    <p:spTree>
      <p:nvGrpSpPr>
        <p:cNvPr id="1" name=""/>
        <p:cNvGrpSpPr/>
        <p:nvPr/>
      </p:nvGrpSpPr>
      <p:grpSpPr>
        <a:xfrm>
          <a:off x="0" y="0"/>
          <a:ext cx="0" cy="0"/>
          <a:chOff x="0" y="0"/>
          <a:chExt cx="0" cy="0"/>
        </a:xfrm>
      </p:grpSpPr>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070FF9F6-932A-4C5B-B13A-96F5061CCAB2}" type="datetime1">
              <a:rPr lang="es-ES" noProof="0" smtClean="0"/>
              <a:t>02/10/2020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iñetas como iconos de 5X vertical">
    <p:spTree>
      <p:nvGrpSpPr>
        <p:cNvPr id="1" name=""/>
        <p:cNvGrpSpPr/>
        <p:nvPr/>
      </p:nvGrpSpPr>
      <p:grpSpPr>
        <a:xfrm>
          <a:off x="0" y="0"/>
          <a:ext cx="0" cy="0"/>
          <a:chOff x="0" y="0"/>
          <a:chExt cx="0" cy="0"/>
        </a:xfrm>
      </p:grpSpPr>
      <p:sp>
        <p:nvSpPr>
          <p:cNvPr id="10" name="Marcador de posición de texto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6" name="Marcador de posición de texto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7" name="Marcador de posición de texto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8" name="Marcador de posición de texto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9" name="Marcador de posición de texto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989D52B5-E519-4C7F-B300-7312911560FA}" type="datetime1">
              <a:rPr lang="es-ES" noProof="0" smtClean="0"/>
              <a:t>02/10/2020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imagen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1" name="Marcador de posición de imagen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2" name="Marcador de posición de imagen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4" name="Marcador de posición de imagen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6" name="Marcador de posición de imagen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es-ES" noProof="0"/>
              <a:t>Icono</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claro">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Marcador de posición de imagen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Elipse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C88888B-5B6B-4403-AD59-31324B28492C}" type="datetime1">
              <a:rPr lang="es-ES" noProof="0" smtClean="0"/>
              <a:t>02/10/2020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0" name="Marcador de posición de imagen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4" name="Marcador de posición de imagen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p:spTree>
      <p:nvGrpSpPr>
        <p:cNvPr id="1" name=""/>
        <p:cNvGrpSpPr/>
        <p:nvPr/>
      </p:nvGrpSpPr>
      <p:grpSpPr>
        <a:xfrm>
          <a:off x="0" y="0"/>
          <a:ext cx="0" cy="0"/>
          <a:chOff x="0" y="0"/>
          <a:chExt cx="0" cy="0"/>
        </a:xfrm>
      </p:grpSpPr>
      <p:sp>
        <p:nvSpPr>
          <p:cNvPr id="20" name="Elipse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4D3372E8-BF4D-4155-9AFF-99D8704387F6}" type="datetime1">
              <a:rPr lang="es-ES" noProof="0" smtClean="0"/>
              <a:t>02/10/2020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viñetas icono vertical">
    <p:spTree>
      <p:nvGrpSpPr>
        <p:cNvPr id="1" name=""/>
        <p:cNvGrpSpPr/>
        <p:nvPr/>
      </p:nvGrpSpPr>
      <p:grpSpPr>
        <a:xfrm>
          <a:off x="0" y="0"/>
          <a:ext cx="0" cy="0"/>
          <a:chOff x="0" y="0"/>
          <a:chExt cx="0" cy="0"/>
        </a:xfrm>
      </p:grpSpPr>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835F7FC3-4986-41D3-8450-7E9589F36E30}" type="datetime1">
              <a:rPr lang="es-ES" noProof="0" smtClean="0"/>
              <a:t>02/10/2020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viñetas icono horizontal">
    <p:spTree>
      <p:nvGrpSpPr>
        <p:cNvPr id="1" name=""/>
        <p:cNvGrpSpPr/>
        <p:nvPr/>
      </p:nvGrpSpPr>
      <p:grpSpPr>
        <a:xfrm>
          <a:off x="0" y="0"/>
          <a:ext cx="0" cy="0"/>
          <a:chOff x="0" y="0"/>
          <a:chExt cx="0" cy="0"/>
        </a:xfrm>
      </p:grpSpPr>
      <p:sp>
        <p:nvSpPr>
          <p:cNvPr id="32" name="Elipse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2333FD8-864A-4560-9F36-DDB61130B9B0}" type="datetime1">
              <a:rPr lang="es-ES" noProof="0" smtClean="0"/>
              <a:t>02/10/2020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0" name="Elipse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p:nvGrpSpPr>
        <p:grpSpPr>
          <a:xfrm>
            <a:off x="0" y="-2373"/>
            <a:ext cx="12192000" cy="6867027"/>
            <a:chOff x="0" y="-2373"/>
            <a:chExt cx="12192000" cy="6867027"/>
          </a:xfrm>
        </p:grpSpPr>
        <p:sp>
          <p:nvSpPr>
            <p:cNvPr id="26" name="Rectángu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orma libre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orma libre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Marcador de posición de títu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66718DFF-D654-4532-A1B0-A42FE70F9FB3}" type="datetime1">
              <a:rPr lang="es-ES" noProof="0" smtClean="0"/>
              <a:t>02/10/2020</a:t>
            </a:fld>
            <a:endParaRPr lang="es-ES" noProof="0"/>
          </a:p>
        </p:txBody>
      </p:sp>
      <p:sp>
        <p:nvSpPr>
          <p:cNvPr id="5" name="Marcador de posición de pie de pá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es-ES" noProof="0"/>
          </a:p>
        </p:txBody>
      </p:sp>
      <p:sp>
        <p:nvSpPr>
          <p:cNvPr id="22" name="Rectángu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comments" Target="../comments/comment1.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sv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omments" Target="../comments/commen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29B41E-FC51-4047-9C2D-7FA6782DAFEB}"/>
              </a:ext>
            </a:extLst>
          </p:cNvPr>
          <p:cNvSpPr>
            <a:spLocks noGrp="1"/>
          </p:cNvSpPr>
          <p:nvPr>
            <p:ph type="ctrTitle"/>
          </p:nvPr>
        </p:nvSpPr>
        <p:spPr>
          <a:xfrm>
            <a:off x="1154955" y="891541"/>
            <a:ext cx="8825658" cy="1303019"/>
          </a:xfrm>
        </p:spPr>
        <p:txBody>
          <a:bodyPr rtlCol="0"/>
          <a:lstStyle/>
          <a:p>
            <a:pPr rtl="0"/>
            <a:r>
              <a:rPr lang="es-ES" dirty="0">
                <a:solidFill>
                  <a:schemeClr val="bg1"/>
                </a:solidFill>
              </a:rPr>
              <a:t> </a:t>
            </a:r>
          </a:p>
        </p:txBody>
      </p:sp>
      <p:sp>
        <p:nvSpPr>
          <p:cNvPr id="3" name="Subtítulo 2">
            <a:extLst>
              <a:ext uri="{FF2B5EF4-FFF2-40B4-BE49-F238E27FC236}">
                <a16:creationId xmlns:a16="http://schemas.microsoft.com/office/drawing/2014/main" id="{252E989F-747B-4007-9C7A-A35E8B662A7B}"/>
              </a:ext>
            </a:extLst>
          </p:cNvPr>
          <p:cNvSpPr>
            <a:spLocks noGrp="1"/>
          </p:cNvSpPr>
          <p:nvPr>
            <p:ph type="subTitle" idx="1"/>
          </p:nvPr>
        </p:nvSpPr>
        <p:spPr>
          <a:xfrm>
            <a:off x="1154954" y="2743200"/>
            <a:ext cx="9985485" cy="2895601"/>
          </a:xfrm>
        </p:spPr>
        <p:txBody>
          <a:bodyPr rtlCol="0">
            <a:normAutofit/>
          </a:bodyPr>
          <a:lstStyle/>
          <a:p>
            <a:pPr algn="ctr"/>
            <a:r>
              <a:rPr lang="es-EC" sz="2000" b="1" dirty="0">
                <a:latin typeface="Times New Roman" panose="02020603050405020304" pitchFamily="18" charset="0"/>
                <a:cs typeface="Times New Roman" panose="02020603050405020304" pitchFamily="18" charset="0"/>
              </a:rPr>
              <a:t>EL JUEGO COMO </a:t>
            </a:r>
            <a:r>
              <a:rPr lang="es-EC" sz="2000" b="1" dirty="0" err="1">
                <a:latin typeface="Times New Roman" panose="02020603050405020304" pitchFamily="18" charset="0"/>
                <a:cs typeface="Times New Roman" panose="02020603050405020304" pitchFamily="18" charset="0"/>
              </a:rPr>
              <a:t>ESTRA</a:t>
            </a:r>
            <a:r>
              <a:rPr lang="es-ES" sz="2000" b="1" dirty="0" err="1">
                <a:latin typeface="Times New Roman" panose="02020603050405020304" pitchFamily="18" charset="0"/>
                <a:cs typeface="Times New Roman" panose="02020603050405020304" pitchFamily="18" charset="0"/>
              </a:rPr>
              <a:t>TEGIA</a:t>
            </a:r>
            <a:r>
              <a:rPr lang="es-ES" sz="2000" b="1" dirty="0">
                <a:latin typeface="Times New Roman" panose="02020603050405020304" pitchFamily="18" charset="0"/>
                <a:cs typeface="Times New Roman" panose="02020603050405020304" pitchFamily="18" charset="0"/>
              </a:rPr>
              <a:t> METODOLÓGICA  PARA DESARROLLAR LAS HABILIDADES MOTRICES BÁSICAS DE LOS </a:t>
            </a:r>
            <a:r>
              <a:rPr lang="es-ES" sz="2000" b="1" dirty="0" err="1">
                <a:latin typeface="Times New Roman" panose="02020603050405020304" pitchFamily="18" charset="0"/>
                <a:cs typeface="Times New Roman" panose="02020603050405020304" pitchFamily="18" charset="0"/>
              </a:rPr>
              <a:t>CHEERLEADERS</a:t>
            </a:r>
            <a:r>
              <a:rPr lang="es-ES" sz="2000" b="1" dirty="0">
                <a:latin typeface="Times New Roman" panose="02020603050405020304" pitchFamily="18" charset="0"/>
                <a:cs typeface="Times New Roman" panose="02020603050405020304" pitchFamily="18" charset="0"/>
              </a:rPr>
              <a:t> DE LA ACADEMIA NOVA </a:t>
            </a:r>
            <a:r>
              <a:rPr lang="es-ES" sz="2000" b="1" dirty="0" err="1">
                <a:latin typeface="Times New Roman" panose="02020603050405020304" pitchFamily="18" charset="0"/>
                <a:cs typeface="Times New Roman" panose="02020603050405020304" pitchFamily="18" charset="0"/>
              </a:rPr>
              <a:t>CHEER</a:t>
            </a:r>
            <a:r>
              <a:rPr lang="es-ES" sz="2000" b="1" dirty="0">
                <a:latin typeface="Times New Roman" panose="02020603050405020304" pitchFamily="18" charset="0"/>
                <a:cs typeface="Times New Roman" panose="02020603050405020304" pitchFamily="18" charset="0"/>
              </a:rPr>
              <a:t> &amp; DANCE DE LA CIUDAD DE CUENCA</a:t>
            </a:r>
          </a:p>
          <a:p>
            <a:pPr algn="ctr"/>
            <a:r>
              <a:rPr lang="es-EC" sz="2000" dirty="0">
                <a:latin typeface="Times New Roman" panose="02020603050405020304" pitchFamily="18" charset="0"/>
                <a:cs typeface="Times New Roman" panose="02020603050405020304" pitchFamily="18" charset="0"/>
              </a:rPr>
              <a:t>AUTORA: </a:t>
            </a:r>
          </a:p>
          <a:p>
            <a:pPr algn="ctr"/>
            <a:r>
              <a:rPr lang="es-EC" sz="2000" dirty="0">
                <a:latin typeface="Times New Roman" panose="02020603050405020304" pitchFamily="18" charset="0"/>
                <a:cs typeface="Times New Roman" panose="02020603050405020304" pitchFamily="18" charset="0"/>
              </a:rPr>
              <a:t>LIC. MÓNICA TORRES PESÁNTEZ</a:t>
            </a:r>
          </a:p>
          <a:p>
            <a:pPr algn="ctr"/>
            <a:r>
              <a:rPr lang="es-EC" sz="2000" b="1" dirty="0">
                <a:latin typeface="Times New Roman" panose="02020603050405020304" pitchFamily="18" charset="0"/>
                <a:cs typeface="Times New Roman" panose="02020603050405020304" pitchFamily="18" charset="0"/>
              </a:rPr>
              <a:t>DIRECTOR: </a:t>
            </a:r>
          </a:p>
          <a:p>
            <a:pPr algn="ctr"/>
            <a:r>
              <a:rPr lang="es-EC" sz="2000" dirty="0">
                <a:latin typeface="Times New Roman" panose="02020603050405020304" pitchFamily="18" charset="0"/>
                <a:cs typeface="Times New Roman" panose="02020603050405020304" pitchFamily="18" charset="0"/>
              </a:rPr>
              <a:t>PHD. DANILO </a:t>
            </a:r>
            <a:r>
              <a:rPr lang="es-EC" sz="2000" dirty="0" err="1">
                <a:latin typeface="Times New Roman" panose="02020603050405020304" pitchFamily="18" charset="0"/>
                <a:cs typeface="Times New Roman" panose="02020603050405020304" pitchFamily="18" charset="0"/>
              </a:rPr>
              <a:t>CHARCHABAL</a:t>
            </a:r>
            <a:r>
              <a:rPr lang="es-EC" sz="2000" dirty="0">
                <a:latin typeface="Times New Roman" panose="02020603050405020304" pitchFamily="18" charset="0"/>
                <a:cs typeface="Times New Roman" panose="02020603050405020304" pitchFamily="18" charset="0"/>
              </a:rPr>
              <a:t> PÉREZ</a:t>
            </a:r>
          </a:p>
          <a:p>
            <a:pPr algn="ctr"/>
            <a:endParaRPr lang="es-ES" sz="4800" dirty="0"/>
          </a:p>
        </p:txBody>
      </p:sp>
      <p:pic>
        <p:nvPicPr>
          <p:cNvPr id="4" name="Imagen 3" descr="C:\Users\Usuario\Desktop\DEBERES MAESTRIA\logo ESPE\LOGO-PRINCIPAL-ESPE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999189"/>
            <a:ext cx="8549640" cy="1576371"/>
          </a:xfrm>
          <a:prstGeom prst="rect">
            <a:avLst/>
          </a:prstGeom>
          <a:noFill/>
          <a:ln>
            <a:noFill/>
          </a:ln>
        </p:spPr>
      </p:pic>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330EF-AD71-4BCA-912D-98E229FAD44D}"/>
              </a:ext>
            </a:extLst>
          </p:cNvPr>
          <p:cNvSpPr>
            <a:spLocks noGrp="1"/>
          </p:cNvSpPr>
          <p:nvPr>
            <p:ph type="title"/>
          </p:nvPr>
        </p:nvSpPr>
        <p:spPr/>
        <p:txBody>
          <a:bodyPr rtlCol="0"/>
          <a:lstStyle/>
          <a:p>
            <a:pPr rtl="0"/>
            <a:r>
              <a:rPr lang="es-ES" sz="4800" b="1" dirty="0"/>
              <a:t>OBJETIVOS</a:t>
            </a:r>
          </a:p>
        </p:txBody>
      </p:sp>
      <p:sp>
        <p:nvSpPr>
          <p:cNvPr id="29" name="Marcador de posición de número de diapositiva 28">
            <a:extLst>
              <a:ext uri="{FF2B5EF4-FFF2-40B4-BE49-F238E27FC236}">
                <a16:creationId xmlns:a16="http://schemas.microsoft.com/office/drawing/2014/main" id="{F5A71D41-5822-AC42-8C29-6AFDEB817A8A}"/>
              </a:ext>
            </a:extLst>
          </p:cNvPr>
          <p:cNvSpPr>
            <a:spLocks noGrp="1"/>
          </p:cNvSpPr>
          <p:nvPr>
            <p:ph type="sldNum" sz="quarter" idx="12"/>
          </p:nvPr>
        </p:nvSpPr>
        <p:spPr/>
        <p:txBody>
          <a:bodyPr rtlCol="0"/>
          <a:lstStyle/>
          <a:p>
            <a:pPr rtl="0"/>
            <a:fld id="{9FF96B15-8338-45D5-A943-561235072D66}" type="slidenum">
              <a:rPr lang="es-ES" smtClean="0"/>
              <a:t>10</a:t>
            </a:fld>
            <a:endParaRPr lang="es-ES"/>
          </a:p>
        </p:txBody>
      </p:sp>
      <p:sp>
        <p:nvSpPr>
          <p:cNvPr id="11" name="Rectángulo redondeado 10"/>
          <p:cNvSpPr/>
          <p:nvPr/>
        </p:nvSpPr>
        <p:spPr>
          <a:xfrm>
            <a:off x="4938796" y="1297173"/>
            <a:ext cx="6485859" cy="5082362"/>
          </a:xfrm>
          <a:prstGeom prst="roundRect">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chemeClr val="tx1"/>
                </a:solidFill>
              </a:rPr>
              <a:t>OBJETIVO GENERAL</a:t>
            </a:r>
          </a:p>
          <a:p>
            <a:pPr algn="ctr"/>
            <a:endParaRPr lang="es-EC" sz="2800" b="1" dirty="0">
              <a:solidFill>
                <a:schemeClr val="tx1"/>
              </a:solidFill>
            </a:endParaRPr>
          </a:p>
          <a:p>
            <a:pPr algn="just"/>
            <a:r>
              <a:rPr lang="es-EC" sz="2800" b="1" dirty="0">
                <a:solidFill>
                  <a:schemeClr val="tx1"/>
                </a:solidFill>
              </a:rPr>
              <a:t>Diseñar un conjunto de juegos como estrategia metodológica para mejorar las habilidades motrices básicas del grupo de cheerleaders de la Academia Nova Cheer &amp; Dance de la ciudad de Cuenca.</a:t>
            </a:r>
            <a:endParaRPr lang="en-US" sz="2800" b="1" dirty="0">
              <a:solidFill>
                <a:schemeClr val="tx1"/>
              </a:solidFill>
            </a:endParaRPr>
          </a:p>
          <a:p>
            <a:pPr algn="ctr"/>
            <a:endParaRPr lang="en-US" sz="2800" b="1" dirty="0">
              <a:solidFill>
                <a:schemeClr val="tx1"/>
              </a:solidFill>
            </a:endParaRPr>
          </a:p>
        </p:txBody>
      </p:sp>
    </p:spTree>
    <p:extLst>
      <p:ext uri="{BB962C8B-B14F-4D97-AF65-F5344CB8AC3E}">
        <p14:creationId xmlns:p14="http://schemas.microsoft.com/office/powerpoint/2010/main" val="148630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14400" y="2287088"/>
            <a:ext cx="3679437" cy="2283824"/>
          </a:xfrm>
        </p:spPr>
        <p:txBody>
          <a:bodyPr/>
          <a:lstStyle/>
          <a:p>
            <a:r>
              <a:rPr lang="es-EC" sz="4400" b="1" dirty="0">
                <a:solidFill>
                  <a:schemeClr val="bg1"/>
                </a:solidFill>
              </a:rPr>
              <a:t>OBJETIVOS  ESPECÍFICOS</a:t>
            </a:r>
            <a:endParaRPr lang="en-US" sz="4400" b="1" dirty="0">
              <a:solidFill>
                <a:schemeClr val="bg1"/>
              </a:solidFill>
            </a:endParaRPr>
          </a:p>
        </p:txBody>
      </p:sp>
      <p:sp>
        <p:nvSpPr>
          <p:cNvPr id="5" name="Marcador de número de diapositiva 4"/>
          <p:cNvSpPr>
            <a:spLocks noGrp="1"/>
          </p:cNvSpPr>
          <p:nvPr>
            <p:ph type="sldNum" sz="quarter" idx="12"/>
          </p:nvPr>
        </p:nvSpPr>
        <p:spPr/>
        <p:txBody>
          <a:bodyPr/>
          <a:lstStyle/>
          <a:p>
            <a:pPr rtl="0"/>
            <a:fld id="{9FF96B15-8338-45D5-A943-561235072D66}" type="slidenum">
              <a:rPr lang="es-ES" noProof="0" smtClean="0"/>
              <a:t>11</a:t>
            </a:fld>
            <a:endParaRPr lang="es-ES" noProof="0"/>
          </a:p>
        </p:txBody>
      </p:sp>
      <p:sp>
        <p:nvSpPr>
          <p:cNvPr id="12" name="Redondear rectángulo de esquina diagonal 11"/>
          <p:cNvSpPr/>
          <p:nvPr/>
        </p:nvSpPr>
        <p:spPr>
          <a:xfrm>
            <a:off x="4914900" y="310911"/>
            <a:ext cx="6800851" cy="107081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800" b="1" dirty="0">
                <a:solidFill>
                  <a:schemeClr val="tx1"/>
                </a:solidFill>
              </a:rPr>
              <a:t>Investigación bibliográfica</a:t>
            </a:r>
            <a:endParaRPr lang="en-US" sz="2800" b="1" dirty="0">
              <a:solidFill>
                <a:schemeClr val="tx1"/>
              </a:solidFill>
            </a:endParaRPr>
          </a:p>
        </p:txBody>
      </p:sp>
      <p:sp>
        <p:nvSpPr>
          <p:cNvPr id="13" name="Redondear rectángulo de esquina diagonal 12"/>
          <p:cNvSpPr/>
          <p:nvPr/>
        </p:nvSpPr>
        <p:spPr>
          <a:xfrm>
            <a:off x="4914900" y="1393038"/>
            <a:ext cx="6800850" cy="1218504"/>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600" b="1" dirty="0">
                <a:solidFill>
                  <a:schemeClr val="tx1"/>
                </a:solidFill>
              </a:rPr>
              <a:t>Diagnosticar el nivel de desarrollo de las HMB – pre test</a:t>
            </a:r>
            <a:endParaRPr lang="en-US" sz="2600" b="1" dirty="0">
              <a:solidFill>
                <a:schemeClr val="tx1"/>
              </a:solidFill>
            </a:endParaRPr>
          </a:p>
        </p:txBody>
      </p:sp>
      <p:sp>
        <p:nvSpPr>
          <p:cNvPr id="14" name="Redondear rectángulo de esquina diagonal 13"/>
          <p:cNvSpPr/>
          <p:nvPr/>
        </p:nvSpPr>
        <p:spPr>
          <a:xfrm>
            <a:off x="4914900" y="3895333"/>
            <a:ext cx="6800850" cy="1218504"/>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500" b="1" dirty="0">
                <a:solidFill>
                  <a:schemeClr val="tx1"/>
                </a:solidFill>
              </a:rPr>
              <a:t>Analizar y evaluar los resultados obtenidos a través de un post test</a:t>
            </a:r>
            <a:endParaRPr lang="en-US" sz="2500" b="1" dirty="0">
              <a:solidFill>
                <a:schemeClr val="tx1"/>
              </a:solidFill>
            </a:endParaRPr>
          </a:p>
        </p:txBody>
      </p:sp>
      <p:sp>
        <p:nvSpPr>
          <p:cNvPr id="15" name="Redondear rectángulo de esquina diagonal 14"/>
          <p:cNvSpPr/>
          <p:nvPr/>
        </p:nvSpPr>
        <p:spPr>
          <a:xfrm>
            <a:off x="4914900" y="5113837"/>
            <a:ext cx="6800850" cy="122981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500" b="1" dirty="0">
                <a:solidFill>
                  <a:schemeClr val="tx1"/>
                </a:solidFill>
              </a:rPr>
              <a:t>Implementar una guía de juegos recreativos para trabajar y mejorar las HMB</a:t>
            </a:r>
            <a:endParaRPr lang="en-US" sz="2500" b="1" dirty="0">
              <a:solidFill>
                <a:schemeClr val="tx1"/>
              </a:solidFill>
            </a:endParaRPr>
          </a:p>
        </p:txBody>
      </p:sp>
      <p:sp>
        <p:nvSpPr>
          <p:cNvPr id="16" name="Redondear rectángulo de esquina diagonal 15"/>
          <p:cNvSpPr/>
          <p:nvPr/>
        </p:nvSpPr>
        <p:spPr>
          <a:xfrm>
            <a:off x="4914900" y="2611542"/>
            <a:ext cx="6800850" cy="128379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600" b="1" dirty="0">
                <a:solidFill>
                  <a:schemeClr val="tx1"/>
                </a:solidFill>
              </a:rPr>
              <a:t>Aplicar juegos recreativos para mejorar las HMB </a:t>
            </a:r>
            <a:endParaRPr lang="en-US" sz="2600" b="1" dirty="0">
              <a:solidFill>
                <a:schemeClr val="tx1"/>
              </a:solidFill>
            </a:endParaRPr>
          </a:p>
        </p:txBody>
      </p:sp>
    </p:spTree>
    <p:extLst>
      <p:ext uri="{BB962C8B-B14F-4D97-AF65-F5344CB8AC3E}">
        <p14:creationId xmlns:p14="http://schemas.microsoft.com/office/powerpoint/2010/main" val="151329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a:extLst>
              <a:ext uri="{FF2B5EF4-FFF2-40B4-BE49-F238E27FC236}">
                <a16:creationId xmlns:a16="http://schemas.microsoft.com/office/drawing/2014/main" id="{7CAE59E7-4ACA-354D-B7B9-2DF31F54686F}"/>
              </a:ext>
            </a:extLst>
          </p:cNvPr>
          <p:cNvSpPr>
            <a:spLocks noGrp="1"/>
          </p:cNvSpPr>
          <p:nvPr>
            <p:ph type="sldNum" sz="quarter" idx="12"/>
          </p:nvPr>
        </p:nvSpPr>
        <p:spPr/>
        <p:txBody>
          <a:bodyPr rtlCol="0"/>
          <a:lstStyle/>
          <a:p>
            <a:pPr rtl="0"/>
            <a:fld id="{9FF96B15-8338-45D5-A943-561235072D66}" type="slidenum">
              <a:rPr lang="es-ES" smtClean="0"/>
              <a:t>12</a:t>
            </a:fld>
            <a:endParaRPr lang="es-ES"/>
          </a:p>
        </p:txBody>
      </p:sp>
      <p:sp>
        <p:nvSpPr>
          <p:cNvPr id="3" name="Título 2"/>
          <p:cNvSpPr>
            <a:spLocks noGrp="1"/>
          </p:cNvSpPr>
          <p:nvPr>
            <p:ph type="title"/>
          </p:nvPr>
        </p:nvSpPr>
        <p:spPr>
          <a:xfrm>
            <a:off x="1230107" y="703791"/>
            <a:ext cx="3860260" cy="878418"/>
          </a:xfrm>
        </p:spPr>
        <p:txBody>
          <a:bodyPr>
            <a:normAutofit/>
          </a:bodyPr>
          <a:lstStyle/>
          <a:p>
            <a:r>
              <a:rPr lang="es-EC" sz="4400" b="1" dirty="0"/>
              <a:t>HIPÓTESIS</a:t>
            </a:r>
            <a:endParaRPr lang="en-US" sz="4400" b="1" dirty="0"/>
          </a:p>
        </p:txBody>
      </p:sp>
      <p:sp>
        <p:nvSpPr>
          <p:cNvPr id="4" name="Rectángulo redondeado 3"/>
          <p:cNvSpPr/>
          <p:nvPr/>
        </p:nvSpPr>
        <p:spPr>
          <a:xfrm>
            <a:off x="704850" y="1905000"/>
            <a:ext cx="4819650" cy="4133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6"/>
          <p:cNvSpPr/>
          <p:nvPr/>
        </p:nvSpPr>
        <p:spPr>
          <a:xfrm>
            <a:off x="860619" y="2006977"/>
            <a:ext cx="4521278" cy="3539430"/>
          </a:xfrm>
          <a:prstGeom prst="rect">
            <a:avLst/>
          </a:prstGeom>
        </p:spPr>
        <p:txBody>
          <a:bodyPr wrap="square">
            <a:spAutoFit/>
          </a:bodyPr>
          <a:lstStyle/>
          <a:p>
            <a:pPr algn="just"/>
            <a:r>
              <a:rPr lang="es-EC" sz="3200" b="1" dirty="0">
                <a:latin typeface="Times New Roman" panose="02020603050405020304" pitchFamily="18" charset="0"/>
                <a:ea typeface="Calibri" panose="020F0502020204030204" pitchFamily="34" charset="0"/>
              </a:rPr>
              <a:t>La aplicación de los juegos, mejorarán el desarrollo de las HMB de los deportistas de la Academia Nova Cheer &amp; Dance de la ciudad de Cuenca. </a:t>
            </a:r>
            <a:endParaRPr lang="en-US" sz="3200" b="1" dirty="0"/>
          </a:p>
        </p:txBody>
      </p:sp>
      <p:sp>
        <p:nvSpPr>
          <p:cNvPr id="10" name="Redondear rectángulo de esquina diagonal 9"/>
          <p:cNvSpPr/>
          <p:nvPr/>
        </p:nvSpPr>
        <p:spPr>
          <a:xfrm>
            <a:off x="6613451" y="380485"/>
            <a:ext cx="3671962" cy="8001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a:solidFill>
                  <a:schemeClr val="tx1"/>
                </a:solidFill>
              </a:rPr>
              <a:t>JUSTIFICACIÓN</a:t>
            </a:r>
            <a:endParaRPr lang="en-US" sz="3600" b="1" dirty="0">
              <a:solidFill>
                <a:schemeClr val="tx1"/>
              </a:solidFill>
            </a:endParaRPr>
          </a:p>
        </p:txBody>
      </p:sp>
      <p:sp>
        <p:nvSpPr>
          <p:cNvPr id="11" name="Redondear rectángulo de esquina diagonal 10"/>
          <p:cNvSpPr/>
          <p:nvPr/>
        </p:nvSpPr>
        <p:spPr>
          <a:xfrm>
            <a:off x="6270171" y="1359145"/>
            <a:ext cx="5617029" cy="497444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2300" b="1" dirty="0">
              <a:solidFill>
                <a:schemeClr val="tx1"/>
              </a:solidFill>
            </a:endParaRPr>
          </a:p>
          <a:p>
            <a:pPr algn="just"/>
            <a:r>
              <a:rPr lang="es-EC" sz="2200" b="1" dirty="0">
                <a:solidFill>
                  <a:schemeClr val="tx1"/>
                </a:solidFill>
              </a:rPr>
              <a:t>CHEERLEADING deporte poco conocido y practicado en la ciudad de Cuenca.</a:t>
            </a:r>
          </a:p>
          <a:p>
            <a:pPr algn="just"/>
            <a:endParaRPr lang="es-EC" sz="2200" b="1" dirty="0">
              <a:solidFill>
                <a:schemeClr val="tx1"/>
              </a:solidFill>
            </a:endParaRPr>
          </a:p>
          <a:p>
            <a:pPr algn="just"/>
            <a:r>
              <a:rPr lang="es-EC" sz="2200" b="1" dirty="0">
                <a:solidFill>
                  <a:schemeClr val="tx1"/>
                </a:solidFill>
              </a:rPr>
              <a:t>DEPORTE  MUY COMPLEJO, REQUIERE DE MUCHO ESFUERZO Y DEDICACIÓN.</a:t>
            </a:r>
          </a:p>
          <a:p>
            <a:pPr algn="just"/>
            <a:r>
              <a:rPr lang="es-EC" sz="2200" b="1" dirty="0">
                <a:solidFill>
                  <a:schemeClr val="tx1"/>
                </a:solidFill>
              </a:rPr>
              <a:t> </a:t>
            </a:r>
          </a:p>
          <a:p>
            <a:pPr algn="just"/>
            <a:r>
              <a:rPr lang="es-EC" sz="2200" b="1" dirty="0">
                <a:solidFill>
                  <a:schemeClr val="tx1"/>
                </a:solidFill>
              </a:rPr>
              <a:t>Por  eso se considera  importante y trascendental iniciar y  continuar PRACTICANDO ESTE DEPORTE  A LA PAR CON LAS ACTIVIDADES  RECREATIVAS DE MANERA SUPERVISADA.</a:t>
            </a:r>
          </a:p>
          <a:p>
            <a:pPr algn="ctr"/>
            <a:endParaRPr lang="en-US" dirty="0"/>
          </a:p>
        </p:txBody>
      </p:sp>
    </p:spTree>
    <p:extLst>
      <p:ext uri="{BB962C8B-B14F-4D97-AF65-F5344CB8AC3E}">
        <p14:creationId xmlns:p14="http://schemas.microsoft.com/office/powerpoint/2010/main" val="404952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98DCA46-603B-4178-8707-30E192CE6B8D}"/>
              </a:ext>
            </a:extLst>
          </p:cNvPr>
          <p:cNvSpPr>
            <a:spLocks noGrp="1"/>
          </p:cNvSpPr>
          <p:nvPr>
            <p:ph type="title"/>
          </p:nvPr>
        </p:nvSpPr>
        <p:spPr/>
        <p:txBody>
          <a:bodyPr rtlCol="0"/>
          <a:lstStyle/>
          <a:p>
            <a:pPr rtl="0"/>
            <a:r>
              <a:rPr lang="es-ES" sz="4800" b="1" dirty="0"/>
              <a:t>      VARIABLES DE ESTUDIO</a:t>
            </a:r>
          </a:p>
        </p:txBody>
      </p:sp>
      <p:sp>
        <p:nvSpPr>
          <p:cNvPr id="8" name="Cuadro de texto 7">
            <a:hlinkClick r:id="rId3"/>
            <a:extLst>
              <a:ext uri="{FF2B5EF4-FFF2-40B4-BE49-F238E27FC236}">
                <a16:creationId xmlns:a16="http://schemas.microsoft.com/office/drawing/2014/main" id="{5FC6C278-4035-446A-A94B-030E792FDDF5}"/>
              </a:ext>
            </a:extLst>
          </p:cNvPr>
          <p:cNvSpPr txBox="1"/>
          <p:nvPr/>
        </p:nvSpPr>
        <p:spPr>
          <a:xfrm>
            <a:off x="425302" y="2764464"/>
            <a:ext cx="11185451" cy="3338623"/>
          </a:xfrm>
          <a:prstGeom prst="rect">
            <a:avLst/>
          </a:prstGeom>
          <a:ln>
            <a:prstDash val="sysDot"/>
          </a:ln>
        </p:spPr>
        <p:style>
          <a:lnRef idx="1">
            <a:schemeClr val="accent1"/>
          </a:lnRef>
          <a:fillRef idx="2">
            <a:schemeClr val="accent1"/>
          </a:fillRef>
          <a:effectRef idx="1">
            <a:schemeClr val="accent1"/>
          </a:effectRef>
          <a:fontRef idx="minor">
            <a:schemeClr val="dk1"/>
          </a:fontRef>
        </p:style>
        <p:txBody>
          <a:bodyPr wrap="square" rtlCol="0">
            <a:noAutofit/>
          </a:bodyPr>
          <a:lstStyle/>
          <a:p>
            <a:pPr rtl="0"/>
            <a:r>
              <a:rPr lang="es-ES" sz="4400" b="1" dirty="0">
                <a:solidFill>
                  <a:srgbClr val="0070C0"/>
                </a:solidFill>
              </a:rPr>
              <a:t>VARIABLE INDEPENDIENTE: </a:t>
            </a:r>
            <a:r>
              <a:rPr lang="es-ES" sz="4400" dirty="0">
                <a:solidFill>
                  <a:srgbClr val="0070C0"/>
                </a:solidFill>
              </a:rPr>
              <a:t>El juego.</a:t>
            </a:r>
          </a:p>
          <a:p>
            <a:pPr rtl="0"/>
            <a:endParaRPr lang="es-ES" sz="4400" dirty="0">
              <a:solidFill>
                <a:srgbClr val="0070C0"/>
              </a:solidFill>
            </a:endParaRPr>
          </a:p>
          <a:p>
            <a:pPr rtl="0"/>
            <a:r>
              <a:rPr lang="es-ES" sz="4400" b="1" dirty="0">
                <a:solidFill>
                  <a:srgbClr val="0070C0"/>
                </a:solidFill>
              </a:rPr>
              <a:t>VARIABLE DEPENDIENTE: </a:t>
            </a:r>
            <a:r>
              <a:rPr lang="es-ES" sz="4400" dirty="0">
                <a:solidFill>
                  <a:srgbClr val="0070C0"/>
                </a:solidFill>
              </a:rPr>
              <a:t>Habilidades motrices básicas.</a:t>
            </a:r>
          </a:p>
        </p:txBody>
      </p:sp>
      <p:sp>
        <p:nvSpPr>
          <p:cNvPr id="3" name="Marcador de número de diapositiva 2">
            <a:extLst>
              <a:ext uri="{FF2B5EF4-FFF2-40B4-BE49-F238E27FC236}">
                <a16:creationId xmlns:a16="http://schemas.microsoft.com/office/drawing/2014/main" id="{E36B21C8-6BBC-46A2-A1E3-7E8BDB819FFE}"/>
              </a:ext>
            </a:extLst>
          </p:cNvPr>
          <p:cNvSpPr>
            <a:spLocks noGrp="1"/>
          </p:cNvSpPr>
          <p:nvPr>
            <p:ph type="sldNum" sz="quarter" idx="12"/>
          </p:nvPr>
        </p:nvSpPr>
        <p:spPr/>
        <p:txBody>
          <a:bodyPr/>
          <a:lstStyle/>
          <a:p>
            <a:pPr rtl="0"/>
            <a:fld id="{9FF96B15-8338-45D5-A943-561235072D66}" type="slidenum">
              <a:rPr lang="es-ES" smtClean="0"/>
              <a:t>13</a:t>
            </a:fld>
            <a:endParaRPr lang="es-ES"/>
          </a:p>
        </p:txBody>
      </p:sp>
    </p:spTree>
    <p:extLst>
      <p:ext uri="{BB962C8B-B14F-4D97-AF65-F5344CB8AC3E}">
        <p14:creationId xmlns:p14="http://schemas.microsoft.com/office/powerpoint/2010/main" val="239459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4800" b="1" dirty="0"/>
              <a:t>MARCO TEÓRICO</a:t>
            </a:r>
            <a:endParaRPr lang="en-US" sz="4800" b="1" dirty="0"/>
          </a:p>
        </p:txBody>
      </p:sp>
      <p:sp>
        <p:nvSpPr>
          <p:cNvPr id="3" name="Marcador de texto 2"/>
          <p:cNvSpPr>
            <a:spLocks noGrp="1"/>
          </p:cNvSpPr>
          <p:nvPr>
            <p:ph type="body" idx="1"/>
          </p:nvPr>
        </p:nvSpPr>
        <p:spPr>
          <a:xfrm>
            <a:off x="318978" y="2381693"/>
            <a:ext cx="5316278" cy="798068"/>
          </a:xfrm>
        </p:spPr>
        <p:txBody>
          <a:bodyPr/>
          <a:lstStyle/>
          <a:p>
            <a:r>
              <a:rPr lang="es-EC" sz="2800" b="1" dirty="0">
                <a:solidFill>
                  <a:schemeClr val="accent6">
                    <a:lumMod val="50000"/>
                  </a:schemeClr>
                </a:solidFill>
              </a:rPr>
              <a:t>OBJETO DE LA INVESTIGACIÓN</a:t>
            </a:r>
            <a:endParaRPr lang="en-US" sz="2800" b="1" dirty="0">
              <a:solidFill>
                <a:schemeClr val="accent6">
                  <a:lumMod val="50000"/>
                </a:schemeClr>
              </a:solidFill>
            </a:endParaRPr>
          </a:p>
        </p:txBody>
      </p:sp>
      <p:sp>
        <p:nvSpPr>
          <p:cNvPr id="4" name="Marcador de contenido 3"/>
          <p:cNvSpPr>
            <a:spLocks noGrp="1"/>
          </p:cNvSpPr>
          <p:nvPr>
            <p:ph sz="half" idx="2"/>
          </p:nvPr>
        </p:nvSpPr>
        <p:spPr>
          <a:xfrm>
            <a:off x="318978" y="3179762"/>
            <a:ext cx="5661134" cy="2840039"/>
          </a:xfrm>
        </p:spPr>
        <p:txBody>
          <a:bodyPr>
            <a:normAutofit/>
          </a:bodyPr>
          <a:lstStyle/>
          <a:p>
            <a:pPr marL="0" indent="0">
              <a:buNone/>
            </a:pPr>
            <a:endParaRPr lang="es-EC" sz="2800" b="1" dirty="0"/>
          </a:p>
          <a:p>
            <a:pPr marL="0" indent="0">
              <a:buNone/>
            </a:pPr>
            <a:endParaRPr lang="en-US" sz="2800" b="1" dirty="0"/>
          </a:p>
        </p:txBody>
      </p:sp>
      <p:sp>
        <p:nvSpPr>
          <p:cNvPr id="5" name="Marcador de texto 4"/>
          <p:cNvSpPr>
            <a:spLocks noGrp="1"/>
          </p:cNvSpPr>
          <p:nvPr>
            <p:ph type="body" sz="quarter" idx="3"/>
          </p:nvPr>
        </p:nvSpPr>
        <p:spPr>
          <a:xfrm>
            <a:off x="4349931" y="2381693"/>
            <a:ext cx="7345883" cy="798069"/>
          </a:xfrm>
        </p:spPr>
        <p:txBody>
          <a:bodyPr/>
          <a:lstStyle/>
          <a:p>
            <a:r>
              <a:rPr lang="es-EC" sz="2800" b="1" dirty="0">
                <a:solidFill>
                  <a:schemeClr val="accent6">
                    <a:lumMod val="50000"/>
                  </a:schemeClr>
                </a:solidFill>
              </a:rPr>
              <a:t>UBICACIÓN CONTEXTUAL DE LA PROBLEMÁTICA</a:t>
            </a:r>
            <a:endParaRPr lang="en-US" sz="2800" b="1" dirty="0">
              <a:solidFill>
                <a:schemeClr val="accent6">
                  <a:lumMod val="50000"/>
                </a:schemeClr>
              </a:solidFill>
            </a:endParaRPr>
          </a:p>
        </p:txBody>
      </p:sp>
      <p:sp>
        <p:nvSpPr>
          <p:cNvPr id="6" name="Marcador de contenido 5"/>
          <p:cNvSpPr>
            <a:spLocks noGrp="1"/>
          </p:cNvSpPr>
          <p:nvPr>
            <p:ph sz="quarter" idx="4"/>
          </p:nvPr>
        </p:nvSpPr>
        <p:spPr>
          <a:xfrm>
            <a:off x="6208710" y="3444949"/>
            <a:ext cx="5487104" cy="2574852"/>
          </a:xfrm>
        </p:spPr>
        <p:txBody>
          <a:bodyPr/>
          <a:lstStyle/>
          <a:p>
            <a:pPr marL="0" indent="0">
              <a:buNone/>
            </a:pPr>
            <a:endParaRPr lang="en-US" dirty="0"/>
          </a:p>
        </p:txBody>
      </p:sp>
      <p:sp>
        <p:nvSpPr>
          <p:cNvPr id="7" name="Marcador de número de diapositiva 6"/>
          <p:cNvSpPr>
            <a:spLocks noGrp="1"/>
          </p:cNvSpPr>
          <p:nvPr>
            <p:ph type="sldNum" sz="quarter" idx="12"/>
          </p:nvPr>
        </p:nvSpPr>
        <p:spPr/>
        <p:txBody>
          <a:bodyPr/>
          <a:lstStyle/>
          <a:p>
            <a:pPr rtl="0"/>
            <a:fld id="{9FF96B15-8338-45D5-A943-561235072D66}" type="slidenum">
              <a:rPr lang="es-ES" noProof="0" smtClean="0"/>
              <a:t>14</a:t>
            </a:fld>
            <a:endParaRPr lang="es-ES" noProof="0"/>
          </a:p>
        </p:txBody>
      </p:sp>
      <p:sp>
        <p:nvSpPr>
          <p:cNvPr id="9" name="Rectángulo redondeado 8"/>
          <p:cNvSpPr/>
          <p:nvPr/>
        </p:nvSpPr>
        <p:spPr>
          <a:xfrm>
            <a:off x="204680" y="3179762"/>
            <a:ext cx="3831743" cy="3497485"/>
          </a:xfrm>
          <a:prstGeom prst="roundRect">
            <a:avLst/>
          </a:prstGeom>
          <a:solidFill>
            <a:schemeClr val="accent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s-EC" sz="2800" b="1" dirty="0">
                <a:solidFill>
                  <a:schemeClr val="tx1"/>
                </a:solidFill>
              </a:rPr>
              <a:t>ANALIZAR LA INSIDENCIA DE LOS JUEGOS EN EL DESARROLLO DE LOS DEPORTISTAS DE LA ACADEMIA NOVA CHEER &amp; DANCE</a:t>
            </a:r>
            <a:endParaRPr lang="en-US" sz="2800" dirty="0">
              <a:solidFill>
                <a:schemeClr val="tx1"/>
              </a:solidFill>
            </a:endParaRPr>
          </a:p>
        </p:txBody>
      </p:sp>
      <p:sp>
        <p:nvSpPr>
          <p:cNvPr id="10" name="Rectángulo redondeado 9"/>
          <p:cNvSpPr/>
          <p:nvPr/>
        </p:nvSpPr>
        <p:spPr>
          <a:xfrm>
            <a:off x="4349931" y="3179763"/>
            <a:ext cx="7628709" cy="3497484"/>
          </a:xfrm>
          <a:prstGeom prst="round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endParaRPr lang="es-EC" sz="2000" b="1" dirty="0">
              <a:solidFill>
                <a:schemeClr val="tx1"/>
              </a:solidFill>
            </a:endParaRPr>
          </a:p>
          <a:p>
            <a:pPr algn="just"/>
            <a:r>
              <a:rPr lang="es-EC" sz="2200" b="1" dirty="0">
                <a:solidFill>
                  <a:schemeClr val="tx1"/>
                </a:solidFill>
              </a:rPr>
              <a:t>El juego es una actividad lúdica que se realiza con fines recreativos o de diversión, que suponen el goce o el disfrute de quienes participan, además son una excusa perfecta para aprender y relacionarse o como una prueba de demostración de habilidades. El estudio de esta investigación se basó en la incidencia que tienen los juegos en el desarrollo de las HMB de los deportistas de la Academia NOVA CHEER &amp; DANCE.</a:t>
            </a:r>
          </a:p>
          <a:p>
            <a:pPr algn="just"/>
            <a:endParaRPr lang="en-US" sz="2000" b="1" dirty="0">
              <a:solidFill>
                <a:schemeClr val="tx1"/>
              </a:solidFill>
            </a:endParaRPr>
          </a:p>
        </p:txBody>
      </p:sp>
    </p:spTree>
    <p:extLst>
      <p:ext uri="{BB962C8B-B14F-4D97-AF65-F5344CB8AC3E}">
        <p14:creationId xmlns:p14="http://schemas.microsoft.com/office/powerpoint/2010/main" val="123085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93136" y="2074013"/>
            <a:ext cx="3700702" cy="3039660"/>
          </a:xfrm>
        </p:spPr>
        <p:txBody>
          <a:bodyPr/>
          <a:lstStyle/>
          <a:p>
            <a:r>
              <a:rPr lang="es-EC" sz="4400" b="1" dirty="0"/>
              <a:t>CUALIDADES QUE DESARROLLA EL JUEGO</a:t>
            </a:r>
            <a:endParaRPr lang="en-US" sz="4400" b="1" dirty="0"/>
          </a:p>
        </p:txBody>
      </p:sp>
      <p:sp>
        <p:nvSpPr>
          <p:cNvPr id="5" name="Marcador de número de diapositiva 4"/>
          <p:cNvSpPr>
            <a:spLocks noGrp="1"/>
          </p:cNvSpPr>
          <p:nvPr>
            <p:ph type="sldNum" sz="quarter" idx="12"/>
          </p:nvPr>
        </p:nvSpPr>
        <p:spPr/>
        <p:txBody>
          <a:bodyPr/>
          <a:lstStyle/>
          <a:p>
            <a:pPr rtl="0"/>
            <a:fld id="{9FF96B15-8338-45D5-A943-561235072D66}" type="slidenum">
              <a:rPr lang="es-ES" noProof="0" smtClean="0"/>
              <a:t>15</a:t>
            </a:fld>
            <a:endParaRPr lang="es-ES" noProof="0"/>
          </a:p>
        </p:txBody>
      </p:sp>
      <p:sp>
        <p:nvSpPr>
          <p:cNvPr id="6" name="Marcador de texto 5"/>
          <p:cNvSpPr>
            <a:spLocks noGrp="1"/>
          </p:cNvSpPr>
          <p:nvPr>
            <p:ph type="body" sz="quarter" idx="14"/>
          </p:nvPr>
        </p:nvSpPr>
        <p:spPr>
          <a:xfrm>
            <a:off x="6189670" y="1488558"/>
            <a:ext cx="1734029" cy="1577490"/>
          </a:xfrm>
        </p:spPr>
        <p:txBody>
          <a:bodyPr/>
          <a:lstStyle/>
          <a:p>
            <a:pPr algn="just"/>
            <a:r>
              <a:rPr lang="es-EC" sz="2000" b="1" dirty="0"/>
              <a:t>Mejora la salud física, psíquica, intelectual y emocional</a:t>
            </a:r>
            <a:endParaRPr lang="en-US" sz="2000" b="1" dirty="0"/>
          </a:p>
        </p:txBody>
      </p:sp>
      <p:sp>
        <p:nvSpPr>
          <p:cNvPr id="7" name="Marcador de texto 6"/>
          <p:cNvSpPr>
            <a:spLocks noGrp="1"/>
          </p:cNvSpPr>
          <p:nvPr>
            <p:ph type="body" sz="quarter" idx="16"/>
          </p:nvPr>
        </p:nvSpPr>
        <p:spPr>
          <a:xfrm>
            <a:off x="9519533" y="1488558"/>
            <a:ext cx="1836040" cy="1895608"/>
          </a:xfrm>
        </p:spPr>
        <p:txBody>
          <a:bodyPr/>
          <a:lstStyle/>
          <a:p>
            <a:pPr algn="just"/>
            <a:r>
              <a:rPr lang="es-EC" sz="2000" b="1" dirty="0"/>
              <a:t>Mejora las relaciones sociales, hace amigos jugando.</a:t>
            </a:r>
          </a:p>
          <a:p>
            <a:pPr algn="just"/>
            <a:endParaRPr lang="en-US" sz="2000" b="1" dirty="0"/>
          </a:p>
        </p:txBody>
      </p:sp>
      <p:sp>
        <p:nvSpPr>
          <p:cNvPr id="8" name="Marcador de texto 7"/>
          <p:cNvSpPr>
            <a:spLocks noGrp="1"/>
          </p:cNvSpPr>
          <p:nvPr>
            <p:ph type="body" sz="quarter" idx="18"/>
          </p:nvPr>
        </p:nvSpPr>
        <p:spPr>
          <a:xfrm>
            <a:off x="6226465" y="4200395"/>
            <a:ext cx="1734029" cy="1719514"/>
          </a:xfrm>
        </p:spPr>
        <p:txBody>
          <a:bodyPr/>
          <a:lstStyle/>
          <a:p>
            <a:r>
              <a:rPr lang="es-EC" sz="2000" b="1" dirty="0"/>
              <a:t>El juego ayuda a promover la autoestima de las personas</a:t>
            </a:r>
            <a:endParaRPr lang="en-US" sz="2000" b="1" dirty="0"/>
          </a:p>
        </p:txBody>
      </p:sp>
      <p:sp>
        <p:nvSpPr>
          <p:cNvPr id="9" name="Marcador de texto 8"/>
          <p:cNvSpPr>
            <a:spLocks noGrp="1"/>
          </p:cNvSpPr>
          <p:nvPr>
            <p:ph type="body" sz="quarter" idx="20"/>
          </p:nvPr>
        </p:nvSpPr>
        <p:spPr>
          <a:xfrm>
            <a:off x="9519533" y="3891528"/>
            <a:ext cx="1836040" cy="1509837"/>
          </a:xfrm>
        </p:spPr>
        <p:txBody>
          <a:bodyPr/>
          <a:lstStyle/>
          <a:p>
            <a:r>
              <a:rPr lang="es-EC" sz="2000" b="1" dirty="0"/>
              <a:t>Encausa las conductas violentas</a:t>
            </a:r>
            <a:endParaRPr lang="en-US" sz="2000" b="1" dirty="0"/>
          </a:p>
        </p:txBody>
      </p:sp>
      <p:sp>
        <p:nvSpPr>
          <p:cNvPr id="13" name="AutoShape 2" descr="Mejorar la salud y la imagen, los propósitos que nunca fallan | La ..."/>
          <p:cNvSpPr>
            <a:spLocks noChangeAspect="1" noChangeArrowheads="1"/>
          </p:cNvSpPr>
          <p:nvPr/>
        </p:nvSpPr>
        <p:spPr bwMode="auto">
          <a:xfrm>
            <a:off x="670852" y="1065442"/>
            <a:ext cx="79213" cy="1279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Mejorar la salud y la imagen, los propósitos que nunca fal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223" y="1488558"/>
            <a:ext cx="1345448" cy="18956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GANDO AMIGOS -Jugando Divertirse- de LIBSA: New | TERAN LIBROS"/>
          <p:cNvPicPr>
            <a:picLocks noGrp="1" noChangeAspect="1" noChangeArrowheads="1"/>
          </p:cNvPicPr>
          <p:nvPr>
            <p:ph type="pic" sz="quarter" idx="23"/>
          </p:nvPr>
        </p:nvPicPr>
        <p:blipFill>
          <a:blip r:embed="rId3">
            <a:extLst>
              <a:ext uri="{28A0092B-C50C-407E-A947-70E740481C1C}">
                <a14:useLocalDpi xmlns:a14="http://schemas.microsoft.com/office/drawing/2010/main" val="0"/>
              </a:ext>
            </a:extLst>
          </a:blip>
          <a:srcRect t="13752" b="13752"/>
          <a:stretch>
            <a:fillRect/>
          </a:stretch>
        </p:blipFill>
        <p:spPr bwMode="auto">
          <a:xfrm>
            <a:off x="8151224" y="1488558"/>
            <a:ext cx="1368310" cy="1895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uía para Padres - ¿Autoestima o autoengaño?"/>
          <p:cNvPicPr>
            <a:picLocks noChangeAspect="1" noChangeArrowheads="1"/>
          </p:cNvPicPr>
          <p:nvPr/>
        </p:nvPicPr>
        <p:blipFill rotWithShape="1">
          <a:blip r:embed="rId4">
            <a:extLst>
              <a:ext uri="{28A0092B-C50C-407E-A947-70E740481C1C}">
                <a14:useLocalDpi xmlns:a14="http://schemas.microsoft.com/office/drawing/2010/main" val="0"/>
              </a:ext>
            </a:extLst>
          </a:blip>
          <a:srcRect l="24455" r="21871"/>
          <a:stretch/>
        </p:blipFill>
        <p:spPr bwMode="auto">
          <a:xfrm>
            <a:off x="4922351" y="3969620"/>
            <a:ext cx="1339702" cy="19923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alores, no violencia | Nucleo Familiar"/>
          <p:cNvPicPr>
            <a:picLocks noChangeAspect="1" noChangeArrowheads="1"/>
          </p:cNvPicPr>
          <p:nvPr/>
        </p:nvPicPr>
        <p:blipFill rotWithShape="1">
          <a:blip r:embed="rId5">
            <a:extLst>
              <a:ext uri="{28A0092B-C50C-407E-A947-70E740481C1C}">
                <a14:useLocalDpi xmlns:a14="http://schemas.microsoft.com/office/drawing/2010/main" val="0"/>
              </a:ext>
            </a:extLst>
          </a:blip>
          <a:srcRect l="13697" r="10133"/>
          <a:stretch/>
        </p:blipFill>
        <p:spPr bwMode="auto">
          <a:xfrm>
            <a:off x="8237934" y="3982082"/>
            <a:ext cx="1289933" cy="20027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4239820685"/>
              </p:ext>
            </p:extLst>
          </p:nvPr>
        </p:nvGraphicFramePr>
        <p:xfrm>
          <a:off x="4911634" y="1319349"/>
          <a:ext cx="2978332" cy="2155371"/>
        </p:xfrm>
        <a:graphic>
          <a:graphicData uri="http://schemas.openxmlformats.org/drawingml/2006/table">
            <a:tbl>
              <a:tblPr/>
              <a:tblGrid>
                <a:gridCol w="2978332">
                  <a:extLst>
                    <a:ext uri="{9D8B030D-6E8A-4147-A177-3AD203B41FA5}">
                      <a16:colId xmlns:a16="http://schemas.microsoft.com/office/drawing/2014/main" val="2273865705"/>
                    </a:ext>
                  </a:extLst>
                </a:gridCol>
              </a:tblGrid>
              <a:tr h="215537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381697645"/>
                  </a:ext>
                </a:extLst>
              </a:tr>
            </a:tbl>
          </a:graphicData>
        </a:graphic>
      </p:graphicFrame>
      <p:graphicFrame>
        <p:nvGraphicFramePr>
          <p:cNvPr id="3" name="Tabla 2"/>
          <p:cNvGraphicFramePr>
            <a:graphicFrameLocks noGrp="1"/>
          </p:cNvGraphicFramePr>
          <p:nvPr/>
        </p:nvGraphicFramePr>
        <p:xfrm>
          <a:off x="8112034" y="1319349"/>
          <a:ext cx="3187337" cy="2155371"/>
        </p:xfrm>
        <a:graphic>
          <a:graphicData uri="http://schemas.openxmlformats.org/drawingml/2006/table">
            <a:tbl>
              <a:tblPr/>
              <a:tblGrid>
                <a:gridCol w="3187337">
                  <a:extLst>
                    <a:ext uri="{9D8B030D-6E8A-4147-A177-3AD203B41FA5}">
                      <a16:colId xmlns:a16="http://schemas.microsoft.com/office/drawing/2014/main" val="256750059"/>
                    </a:ext>
                  </a:extLst>
                </a:gridCol>
              </a:tblGrid>
              <a:tr h="215537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74846252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027167931"/>
              </p:ext>
            </p:extLst>
          </p:nvPr>
        </p:nvGraphicFramePr>
        <p:xfrm>
          <a:off x="4922351" y="3817717"/>
          <a:ext cx="2967615" cy="2331512"/>
        </p:xfrm>
        <a:graphic>
          <a:graphicData uri="http://schemas.openxmlformats.org/drawingml/2006/table">
            <a:tbl>
              <a:tblPr/>
              <a:tblGrid>
                <a:gridCol w="2967615">
                  <a:extLst>
                    <a:ext uri="{9D8B030D-6E8A-4147-A177-3AD203B41FA5}">
                      <a16:colId xmlns:a16="http://schemas.microsoft.com/office/drawing/2014/main" val="277360482"/>
                    </a:ext>
                  </a:extLst>
                </a:gridCol>
              </a:tblGrid>
              <a:tr h="233151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55245464"/>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821447823"/>
              </p:ext>
            </p:extLst>
          </p:nvPr>
        </p:nvGraphicFramePr>
        <p:xfrm>
          <a:off x="8115984" y="3817717"/>
          <a:ext cx="3183387" cy="2331512"/>
        </p:xfrm>
        <a:graphic>
          <a:graphicData uri="http://schemas.openxmlformats.org/drawingml/2006/table">
            <a:tbl>
              <a:tblPr/>
              <a:tblGrid>
                <a:gridCol w="3183387">
                  <a:extLst>
                    <a:ext uri="{9D8B030D-6E8A-4147-A177-3AD203B41FA5}">
                      <a16:colId xmlns:a16="http://schemas.microsoft.com/office/drawing/2014/main" val="485912332"/>
                    </a:ext>
                  </a:extLst>
                </a:gridCol>
              </a:tblGrid>
              <a:tr h="233151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54792888"/>
                  </a:ext>
                </a:extLst>
              </a:tr>
            </a:tbl>
          </a:graphicData>
        </a:graphic>
      </p:graphicFrame>
    </p:spTree>
    <p:extLst>
      <p:ext uri="{BB962C8B-B14F-4D97-AF65-F5344CB8AC3E}">
        <p14:creationId xmlns:p14="http://schemas.microsoft.com/office/powerpoint/2010/main" val="334228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0484" y="2287088"/>
            <a:ext cx="3913353" cy="2283824"/>
          </a:xfrm>
        </p:spPr>
        <p:txBody>
          <a:bodyPr/>
          <a:lstStyle/>
          <a:p>
            <a:r>
              <a:rPr lang="es-EC" sz="4400" b="1" dirty="0"/>
              <a:t>CUALIDADES QUE DESARROLLA EL JUEGO</a:t>
            </a:r>
            <a:endParaRPr lang="en-US" sz="4400" b="1" dirty="0"/>
          </a:p>
        </p:txBody>
      </p:sp>
      <p:sp>
        <p:nvSpPr>
          <p:cNvPr id="5" name="Marcador de número de diapositiva 4"/>
          <p:cNvSpPr>
            <a:spLocks noGrp="1"/>
          </p:cNvSpPr>
          <p:nvPr>
            <p:ph type="sldNum" sz="quarter" idx="12"/>
          </p:nvPr>
        </p:nvSpPr>
        <p:spPr/>
        <p:txBody>
          <a:bodyPr/>
          <a:lstStyle/>
          <a:p>
            <a:pPr rtl="0"/>
            <a:fld id="{9FF96B15-8338-45D5-A943-561235072D66}" type="slidenum">
              <a:rPr lang="es-ES" noProof="0" smtClean="0"/>
              <a:t>16</a:t>
            </a:fld>
            <a:endParaRPr lang="es-ES" noProof="0"/>
          </a:p>
        </p:txBody>
      </p:sp>
      <p:sp>
        <p:nvSpPr>
          <p:cNvPr id="13" name="Rectángulo redondeado 12"/>
          <p:cNvSpPr/>
          <p:nvPr/>
        </p:nvSpPr>
        <p:spPr>
          <a:xfrm>
            <a:off x="5042263" y="1332412"/>
            <a:ext cx="2932156" cy="2076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800" b="1" dirty="0"/>
              <a:t>El juego guía con sus reglas y normas.</a:t>
            </a:r>
            <a:endParaRPr lang="en-US" sz="2800" b="1" dirty="0"/>
          </a:p>
        </p:txBody>
      </p:sp>
      <p:sp>
        <p:nvSpPr>
          <p:cNvPr id="17" name="Rectángulo redondeado 16"/>
          <p:cNvSpPr/>
          <p:nvPr/>
        </p:nvSpPr>
        <p:spPr>
          <a:xfrm>
            <a:off x="8307977" y="1332412"/>
            <a:ext cx="2882762" cy="20769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600" b="1" dirty="0"/>
              <a:t>El juego mejora el desarrollo del lenguaje y la ideología</a:t>
            </a:r>
            <a:endParaRPr lang="en-US" sz="2600" b="1" dirty="0"/>
          </a:p>
        </p:txBody>
      </p:sp>
      <p:sp>
        <p:nvSpPr>
          <p:cNvPr id="18" name="Rectángulo redondeado 17"/>
          <p:cNvSpPr/>
          <p:nvPr/>
        </p:nvSpPr>
        <p:spPr>
          <a:xfrm>
            <a:off x="5042263" y="3787621"/>
            <a:ext cx="2946568" cy="2312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600" b="1" dirty="0"/>
              <a:t>El juego es una fuente de regocijo y distracción. </a:t>
            </a:r>
            <a:endParaRPr lang="en-US" sz="2600" b="1" dirty="0"/>
          </a:p>
        </p:txBody>
      </p:sp>
      <p:sp>
        <p:nvSpPr>
          <p:cNvPr id="19" name="Rectángulo redondeado 18"/>
          <p:cNvSpPr/>
          <p:nvPr/>
        </p:nvSpPr>
        <p:spPr>
          <a:xfrm>
            <a:off x="8307977" y="3787621"/>
            <a:ext cx="2882762" cy="2312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600" b="1" dirty="0"/>
              <a:t>El juego compensa las necesidades esenciales de hacer ejercicio.</a:t>
            </a:r>
            <a:endParaRPr lang="en-US" sz="2600" b="1" dirty="0"/>
          </a:p>
        </p:txBody>
      </p:sp>
    </p:spTree>
    <p:extLst>
      <p:ext uri="{BB962C8B-B14F-4D97-AF65-F5344CB8AC3E}">
        <p14:creationId xmlns:p14="http://schemas.microsoft.com/office/powerpoint/2010/main" val="1651366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50606" y="2287087"/>
            <a:ext cx="3743232" cy="2594989"/>
          </a:xfrm>
        </p:spPr>
        <p:txBody>
          <a:bodyPr/>
          <a:lstStyle/>
          <a:p>
            <a:r>
              <a:rPr lang="es-EC" sz="4400" b="1" dirty="0"/>
              <a:t>CUALIDADES QUE DESARROLLA EL JUEGO</a:t>
            </a:r>
            <a:endParaRPr lang="en-US" sz="4400" dirty="0"/>
          </a:p>
        </p:txBody>
      </p:sp>
      <p:sp>
        <p:nvSpPr>
          <p:cNvPr id="5" name="Marcador de número de diapositiva 4"/>
          <p:cNvSpPr>
            <a:spLocks noGrp="1"/>
          </p:cNvSpPr>
          <p:nvPr>
            <p:ph type="sldNum" sz="quarter" idx="12"/>
          </p:nvPr>
        </p:nvSpPr>
        <p:spPr/>
        <p:txBody>
          <a:bodyPr/>
          <a:lstStyle/>
          <a:p>
            <a:pPr rtl="0"/>
            <a:fld id="{9FF96B15-8338-45D5-A943-561235072D66}" type="slidenum">
              <a:rPr lang="es-ES" noProof="0" smtClean="0"/>
              <a:t>17</a:t>
            </a:fld>
            <a:endParaRPr lang="es-ES" noProof="0"/>
          </a:p>
        </p:txBody>
      </p:sp>
      <p:sp>
        <p:nvSpPr>
          <p:cNvPr id="11" name="Rectángulo redondeado 10"/>
          <p:cNvSpPr/>
          <p:nvPr/>
        </p:nvSpPr>
        <p:spPr>
          <a:xfrm>
            <a:off x="4981303" y="1201782"/>
            <a:ext cx="2947851" cy="2200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300" b="1" dirty="0"/>
              <a:t>Jugar es el mejor camino para manifestar y cumplir los deseos de los individuos.</a:t>
            </a:r>
            <a:endParaRPr lang="en-US" sz="2300" b="1" dirty="0"/>
          </a:p>
        </p:txBody>
      </p:sp>
      <p:sp>
        <p:nvSpPr>
          <p:cNvPr id="13" name="Rectángulo redondeado 12"/>
          <p:cNvSpPr/>
          <p:nvPr/>
        </p:nvSpPr>
        <p:spPr>
          <a:xfrm>
            <a:off x="8294914" y="1201782"/>
            <a:ext cx="2895825" cy="2200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300" b="1" dirty="0"/>
              <a:t>Los juegos de imitación ayudan a los  individuos para su etapa de adulto.</a:t>
            </a:r>
            <a:endParaRPr lang="en-US" sz="2300" b="1" dirty="0"/>
          </a:p>
        </p:txBody>
      </p:sp>
      <p:sp>
        <p:nvSpPr>
          <p:cNvPr id="14" name="Rectángulo redondeado 13"/>
          <p:cNvSpPr/>
          <p:nvPr/>
        </p:nvSpPr>
        <p:spPr>
          <a:xfrm>
            <a:off x="4990011" y="3670663"/>
            <a:ext cx="2939143" cy="2364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300" b="1" dirty="0"/>
              <a:t>El juego es el medio por el cual los individuos expresan y descargan sentimientos. </a:t>
            </a:r>
            <a:endParaRPr lang="en-US" sz="2300" b="1" dirty="0"/>
          </a:p>
        </p:txBody>
      </p:sp>
      <p:sp>
        <p:nvSpPr>
          <p:cNvPr id="15" name="Rectángulo redondeado 14"/>
          <p:cNvSpPr/>
          <p:nvPr/>
        </p:nvSpPr>
        <p:spPr>
          <a:xfrm>
            <a:off x="8294914" y="3670663"/>
            <a:ext cx="2895825" cy="2364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300" b="1" dirty="0"/>
              <a:t>El juego ayuda a mantener el equilibrio emocional de las personas.</a:t>
            </a:r>
            <a:endParaRPr lang="en-US" sz="2300" dirty="0"/>
          </a:p>
        </p:txBody>
      </p:sp>
    </p:spTree>
    <p:extLst>
      <p:ext uri="{BB962C8B-B14F-4D97-AF65-F5344CB8AC3E}">
        <p14:creationId xmlns:p14="http://schemas.microsoft.com/office/powerpoint/2010/main" val="512813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5082364" y="401565"/>
            <a:ext cx="6826102" cy="1124318"/>
          </a:xfrm>
        </p:spPr>
        <p:txBody>
          <a:bodyPr/>
          <a:lstStyle/>
          <a:p>
            <a:r>
              <a:rPr lang="es-EC" dirty="0"/>
              <a:t>TIENEN LA FINALIDAD DE DESPERTAR LA CREATIVIDAD</a:t>
            </a:r>
            <a:endParaRPr lang="en-US" dirty="0"/>
          </a:p>
        </p:txBody>
      </p:sp>
      <p:sp>
        <p:nvSpPr>
          <p:cNvPr id="3" name="Marcador de texto 2"/>
          <p:cNvSpPr>
            <a:spLocks noGrp="1"/>
          </p:cNvSpPr>
          <p:nvPr>
            <p:ph type="body" sz="quarter" idx="14"/>
          </p:nvPr>
        </p:nvSpPr>
        <p:spPr>
          <a:xfrm>
            <a:off x="5082365" y="1730646"/>
            <a:ext cx="6826096" cy="1137336"/>
          </a:xfrm>
        </p:spPr>
        <p:txBody>
          <a:bodyPr/>
          <a:lstStyle/>
          <a:p>
            <a:r>
              <a:rPr lang="es-EC" dirty="0"/>
              <a:t>MEJORA LAS HMB Y LAS DESTREZAS DE SUS PARTICIPANTES</a:t>
            </a:r>
            <a:endParaRPr lang="en-US" dirty="0"/>
          </a:p>
        </p:txBody>
      </p:sp>
      <p:sp>
        <p:nvSpPr>
          <p:cNvPr id="4" name="Marcador de texto 3"/>
          <p:cNvSpPr>
            <a:spLocks noGrp="1"/>
          </p:cNvSpPr>
          <p:nvPr>
            <p:ph type="body" sz="quarter" idx="15"/>
          </p:nvPr>
        </p:nvSpPr>
        <p:spPr>
          <a:xfrm>
            <a:off x="5082365" y="3070751"/>
            <a:ext cx="6826096" cy="1073414"/>
          </a:xfrm>
        </p:spPr>
        <p:txBody>
          <a:bodyPr/>
          <a:lstStyle/>
          <a:p>
            <a:r>
              <a:rPr lang="es-EC" dirty="0"/>
              <a:t>MEJORA EL DESARROLLO FÍSICO Y MENTAL</a:t>
            </a:r>
            <a:endParaRPr lang="en-US" dirty="0"/>
          </a:p>
        </p:txBody>
      </p:sp>
      <p:sp>
        <p:nvSpPr>
          <p:cNvPr id="5" name="Marcador de texto 4"/>
          <p:cNvSpPr>
            <a:spLocks noGrp="1"/>
          </p:cNvSpPr>
          <p:nvPr>
            <p:ph type="body" sz="quarter" idx="16"/>
          </p:nvPr>
        </p:nvSpPr>
        <p:spPr>
          <a:xfrm>
            <a:off x="5082365" y="4346934"/>
            <a:ext cx="6826096" cy="988490"/>
          </a:xfrm>
        </p:spPr>
        <p:txBody>
          <a:bodyPr/>
          <a:lstStyle/>
          <a:p>
            <a:r>
              <a:rPr lang="es-EC" dirty="0"/>
              <a:t>SON UN MEDIO DE ESTÍMULO Y APOYO EDUCATIVO</a:t>
            </a:r>
            <a:endParaRPr lang="en-US" dirty="0"/>
          </a:p>
        </p:txBody>
      </p:sp>
      <p:sp>
        <p:nvSpPr>
          <p:cNvPr id="6" name="Marcador de texto 5"/>
          <p:cNvSpPr>
            <a:spLocks noGrp="1"/>
          </p:cNvSpPr>
          <p:nvPr>
            <p:ph type="body" sz="quarter" idx="17"/>
          </p:nvPr>
        </p:nvSpPr>
        <p:spPr>
          <a:xfrm>
            <a:off x="5082364" y="5538192"/>
            <a:ext cx="6826097" cy="1011463"/>
          </a:xfrm>
        </p:spPr>
        <p:txBody>
          <a:bodyPr/>
          <a:lstStyle/>
          <a:p>
            <a:r>
              <a:rPr lang="es-EC" dirty="0"/>
              <a:t>NO IMPORTA QUIEN GANA O QUIEN PIERDE, LA FINALIDAD ES RECREARSE</a:t>
            </a:r>
            <a:endParaRPr lang="en-US" dirty="0"/>
          </a:p>
        </p:txBody>
      </p:sp>
      <p:sp>
        <p:nvSpPr>
          <p:cNvPr id="8" name="Marcador de número de diapositiva 7"/>
          <p:cNvSpPr>
            <a:spLocks noGrp="1"/>
          </p:cNvSpPr>
          <p:nvPr>
            <p:ph type="sldNum" sz="quarter" idx="12"/>
          </p:nvPr>
        </p:nvSpPr>
        <p:spPr/>
        <p:txBody>
          <a:bodyPr/>
          <a:lstStyle/>
          <a:p>
            <a:pPr rtl="0"/>
            <a:fld id="{9FF96B15-8338-45D5-A943-561235072D66}" type="slidenum">
              <a:rPr lang="es-ES" noProof="0" smtClean="0"/>
              <a:t>18</a:t>
            </a:fld>
            <a:endParaRPr lang="es-ES" noProof="0"/>
          </a:p>
        </p:txBody>
      </p:sp>
      <p:sp>
        <p:nvSpPr>
          <p:cNvPr id="14" name="Título 13"/>
          <p:cNvSpPr>
            <a:spLocks noGrp="1"/>
          </p:cNvSpPr>
          <p:nvPr>
            <p:ph type="title"/>
          </p:nvPr>
        </p:nvSpPr>
        <p:spPr>
          <a:xfrm>
            <a:off x="744279" y="1157402"/>
            <a:ext cx="3849557" cy="2283824"/>
          </a:xfrm>
        </p:spPr>
        <p:txBody>
          <a:bodyPr/>
          <a:lstStyle/>
          <a:p>
            <a:pPr algn="ctr"/>
            <a:r>
              <a:rPr lang="es-EC" sz="4400" b="1" dirty="0"/>
              <a:t>APORTES DE LOS JUEGOS RECREATIVOS</a:t>
            </a:r>
            <a:endParaRPr lang="en-US" sz="4400" b="1" dirty="0"/>
          </a:p>
        </p:txBody>
      </p:sp>
      <p:sp>
        <p:nvSpPr>
          <p:cNvPr id="16" name="Título 6"/>
          <p:cNvSpPr txBox="1">
            <a:spLocks/>
          </p:cNvSpPr>
          <p:nvPr/>
        </p:nvSpPr>
        <p:spPr bwMode="gray">
          <a:xfrm>
            <a:off x="744279" y="1063416"/>
            <a:ext cx="3849557" cy="350749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3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400" b="1" dirty="0"/>
          </a:p>
        </p:txBody>
      </p:sp>
      <p:pic>
        <p:nvPicPr>
          <p:cNvPr id="17" name="Picture 2" descr="Educación Preescolar: la creactividad y recreacion en los niños"/>
          <p:cNvPicPr>
            <a:picLocks noChangeAspect="1" noChangeArrowheads="1"/>
          </p:cNvPicPr>
          <p:nvPr/>
        </p:nvPicPr>
        <p:blipFill rotWithShape="1">
          <a:blip r:embed="rId2">
            <a:extLst>
              <a:ext uri="{28A0092B-C50C-407E-A947-70E740481C1C}">
                <a14:useLocalDpi xmlns:a14="http://schemas.microsoft.com/office/drawing/2010/main" val="0"/>
              </a:ext>
            </a:extLst>
          </a:blip>
          <a:srcRect l="5801" r="8230" b="12100"/>
          <a:stretch/>
        </p:blipFill>
        <p:spPr bwMode="auto">
          <a:xfrm>
            <a:off x="595994" y="3501452"/>
            <a:ext cx="3997842" cy="240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54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95424" y="717529"/>
            <a:ext cx="3849558" cy="2283824"/>
          </a:xfrm>
        </p:spPr>
        <p:txBody>
          <a:bodyPr/>
          <a:lstStyle/>
          <a:p>
            <a:r>
              <a:rPr lang="es-EC" sz="4400" b="1" dirty="0"/>
              <a:t>APORTES DE LOS JUEGOS RECREATIVOS</a:t>
            </a:r>
            <a:endParaRPr lang="en-US" sz="4400" dirty="0"/>
          </a:p>
        </p:txBody>
      </p:sp>
      <p:sp>
        <p:nvSpPr>
          <p:cNvPr id="8" name="Marcador de número de diapositiva 7"/>
          <p:cNvSpPr>
            <a:spLocks noGrp="1"/>
          </p:cNvSpPr>
          <p:nvPr>
            <p:ph type="sldNum" sz="quarter" idx="12"/>
          </p:nvPr>
        </p:nvSpPr>
        <p:spPr/>
        <p:txBody>
          <a:bodyPr/>
          <a:lstStyle/>
          <a:p>
            <a:pPr rtl="0"/>
            <a:fld id="{9FF96B15-8338-45D5-A943-561235072D66}" type="slidenum">
              <a:rPr lang="es-ES" noProof="0" smtClean="0"/>
              <a:t>19</a:t>
            </a:fld>
            <a:endParaRPr lang="es-ES" noProof="0"/>
          </a:p>
        </p:txBody>
      </p:sp>
      <p:pic>
        <p:nvPicPr>
          <p:cNvPr id="3074" name="Picture 2" descr="El juego, un derecho de todos los niños - Magua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544" y="3001354"/>
            <a:ext cx="3679438" cy="3058968"/>
          </a:xfrm>
          <a:prstGeom prst="rect">
            <a:avLst/>
          </a:prstGeom>
          <a:noFill/>
          <a:extLst>
            <a:ext uri="{909E8E84-426E-40DD-AFC4-6F175D3DCCD1}">
              <a14:hiddenFill xmlns:a14="http://schemas.microsoft.com/office/drawing/2010/main">
                <a:solidFill>
                  <a:srgbClr val="FFFFFF"/>
                </a:solidFill>
              </a14:hiddenFill>
            </a:ext>
          </a:extLst>
        </p:spPr>
      </p:pic>
      <p:sp>
        <p:nvSpPr>
          <p:cNvPr id="18" name="Marcador de texto 1"/>
          <p:cNvSpPr>
            <a:spLocks noGrp="1"/>
          </p:cNvSpPr>
          <p:nvPr>
            <p:ph type="body" sz="quarter" idx="13"/>
          </p:nvPr>
        </p:nvSpPr>
        <p:spPr>
          <a:xfrm>
            <a:off x="4997154" y="1266448"/>
            <a:ext cx="6846888" cy="995362"/>
          </a:xfrm>
        </p:spPr>
        <p:txBody>
          <a:bodyPr/>
          <a:lstStyle/>
          <a:p>
            <a:r>
              <a:rPr lang="es-EC" dirty="0"/>
              <a:t>EL JUEGO LOGRA CREAR UN AMBIENTE DE CAMARADERÍA</a:t>
            </a:r>
            <a:endParaRPr lang="en-US" dirty="0"/>
          </a:p>
        </p:txBody>
      </p:sp>
      <p:sp>
        <p:nvSpPr>
          <p:cNvPr id="21" name="Marcador de texto 1"/>
          <p:cNvSpPr>
            <a:spLocks noGrp="1"/>
          </p:cNvSpPr>
          <p:nvPr>
            <p:ph type="body" sz="quarter" idx="13"/>
          </p:nvPr>
        </p:nvSpPr>
        <p:spPr>
          <a:xfrm>
            <a:off x="4997154" y="5400059"/>
            <a:ext cx="6846888" cy="995363"/>
          </a:xfrm>
        </p:spPr>
        <p:txBody>
          <a:bodyPr/>
          <a:lstStyle/>
          <a:p>
            <a:r>
              <a:rPr lang="es-EC" dirty="0"/>
              <a:t>EL JUEGO ES UNA CTIVIDAD EXPONTÁNEA QUE DIVIERTE  Y ENTRETIENE</a:t>
            </a:r>
            <a:endParaRPr lang="en-US" dirty="0"/>
          </a:p>
        </p:txBody>
      </p:sp>
      <p:sp>
        <p:nvSpPr>
          <p:cNvPr id="24" name="Marcador de texto 1"/>
          <p:cNvSpPr>
            <a:spLocks noGrp="1"/>
          </p:cNvSpPr>
          <p:nvPr>
            <p:ph type="body" sz="quarter" idx="13"/>
          </p:nvPr>
        </p:nvSpPr>
        <p:spPr>
          <a:xfrm>
            <a:off x="4997154" y="2636961"/>
            <a:ext cx="6846888" cy="995363"/>
          </a:xfrm>
        </p:spPr>
        <p:txBody>
          <a:bodyPr/>
          <a:lstStyle/>
          <a:p>
            <a:r>
              <a:rPr lang="es-EC" dirty="0"/>
              <a:t>MEJORA EL GRADO DE SOCIABILIDAD DE LAS PERSONAS</a:t>
            </a:r>
            <a:endParaRPr lang="en-US" dirty="0"/>
          </a:p>
        </p:txBody>
      </p:sp>
      <p:sp>
        <p:nvSpPr>
          <p:cNvPr id="26" name="Marcador de texto 1"/>
          <p:cNvSpPr>
            <a:spLocks noGrp="1"/>
          </p:cNvSpPr>
          <p:nvPr>
            <p:ph type="body" sz="quarter" idx="13"/>
          </p:nvPr>
        </p:nvSpPr>
        <p:spPr>
          <a:xfrm>
            <a:off x="4997154" y="4018510"/>
            <a:ext cx="6846888" cy="995363"/>
          </a:xfrm>
        </p:spPr>
        <p:txBody>
          <a:bodyPr/>
          <a:lstStyle/>
          <a:p>
            <a:r>
              <a:rPr lang="es-EC" dirty="0"/>
              <a:t>MEJORA LOS PROBLEMAS DE TIMIDEZ, FORMANDO INDIVIDUOS FELICES </a:t>
            </a:r>
            <a:endParaRPr lang="en-US" dirty="0"/>
          </a:p>
        </p:txBody>
      </p:sp>
    </p:spTree>
    <p:extLst>
      <p:ext uri="{BB962C8B-B14F-4D97-AF65-F5344CB8AC3E}">
        <p14:creationId xmlns:p14="http://schemas.microsoft.com/office/powerpoint/2010/main" val="357195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F3E9B01-172A-466E-B46F-F4FECA3CAF9F}"/>
              </a:ext>
            </a:extLst>
          </p:cNvPr>
          <p:cNvSpPr>
            <a:spLocks noGrp="1"/>
          </p:cNvSpPr>
          <p:nvPr>
            <p:ph type="sldNum" sz="quarter" idx="12"/>
          </p:nvPr>
        </p:nvSpPr>
        <p:spPr/>
        <p:txBody>
          <a:bodyPr/>
          <a:lstStyle/>
          <a:p>
            <a:pPr rtl="0"/>
            <a:fld id="{9FF96B15-8338-45D5-A943-561235072D66}" type="slidenum">
              <a:rPr lang="es-ES" noProof="0" smtClean="0"/>
              <a:t>2</a:t>
            </a:fld>
            <a:endParaRPr lang="es-ES" noProof="0"/>
          </a:p>
        </p:txBody>
      </p:sp>
      <p:sp>
        <p:nvSpPr>
          <p:cNvPr id="6" name="Título 5">
            <a:extLst>
              <a:ext uri="{FF2B5EF4-FFF2-40B4-BE49-F238E27FC236}">
                <a16:creationId xmlns:a16="http://schemas.microsoft.com/office/drawing/2014/main" id="{C1367549-029A-496B-B6D2-BCC83FFD0C3B}"/>
              </a:ext>
            </a:extLst>
          </p:cNvPr>
          <p:cNvSpPr>
            <a:spLocks noGrp="1"/>
          </p:cNvSpPr>
          <p:nvPr>
            <p:ph type="title"/>
          </p:nvPr>
        </p:nvSpPr>
        <p:spPr/>
        <p:txBody>
          <a:bodyPr/>
          <a:lstStyle/>
          <a:p>
            <a:r>
              <a:rPr lang="es-EC" dirty="0"/>
              <a:t>Tema:</a:t>
            </a:r>
            <a:br>
              <a:rPr lang="es-EC" dirty="0"/>
            </a:br>
            <a:endParaRPr lang="es-EC" dirty="0"/>
          </a:p>
        </p:txBody>
      </p:sp>
      <p:sp>
        <p:nvSpPr>
          <p:cNvPr id="2" name="Redondear rectángulo de esquina del mismo lado 1"/>
          <p:cNvSpPr/>
          <p:nvPr/>
        </p:nvSpPr>
        <p:spPr>
          <a:xfrm>
            <a:off x="531629" y="2531237"/>
            <a:ext cx="11185451" cy="376323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600" b="1" dirty="0">
                <a:latin typeface="Times New Roman" panose="02020603050405020304" pitchFamily="18" charset="0"/>
                <a:cs typeface="Times New Roman" panose="02020603050405020304" pitchFamily="18" charset="0"/>
              </a:rPr>
              <a:t>“ EL JUEGO COMO ESTRA</a:t>
            </a:r>
            <a:r>
              <a:rPr lang="es-ES" sz="3600" b="1" dirty="0">
                <a:latin typeface="Times New Roman" panose="02020603050405020304" pitchFamily="18" charset="0"/>
                <a:cs typeface="Times New Roman" panose="02020603050405020304" pitchFamily="18" charset="0"/>
              </a:rPr>
              <a:t>TEGIA METODOLÓGICA  PARA DESARROLLAR LAS HABILIDADES MOTRICES BÁSICAS DE LOS CHEERLEADERS DE LA ACADEMIA NOVA CHEER &amp; DANCE DE LA CIUDAD DE CUENCA”</a:t>
            </a:r>
            <a:endParaRPr lang="es-EC"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112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3800" b="1" dirty="0"/>
              <a:t>LAS ESTRATEGIAS METODOLÓGICAS</a:t>
            </a:r>
            <a:endParaRPr lang="en-US" sz="3800" b="1" dirty="0"/>
          </a:p>
        </p:txBody>
      </p:sp>
      <p:sp>
        <p:nvSpPr>
          <p:cNvPr id="3" name="Marcador de número de diapositiva 2"/>
          <p:cNvSpPr>
            <a:spLocks noGrp="1"/>
          </p:cNvSpPr>
          <p:nvPr>
            <p:ph type="sldNum" sz="quarter" idx="12"/>
          </p:nvPr>
        </p:nvSpPr>
        <p:spPr/>
        <p:txBody>
          <a:bodyPr/>
          <a:lstStyle/>
          <a:p>
            <a:pPr rtl="0"/>
            <a:fld id="{9FF96B15-8338-45D5-A943-561235072D66}" type="slidenum">
              <a:rPr lang="es-ES" noProof="0" smtClean="0"/>
              <a:t>20</a:t>
            </a:fld>
            <a:endParaRPr lang="es-ES" noProof="0"/>
          </a:p>
        </p:txBody>
      </p:sp>
      <p:sp>
        <p:nvSpPr>
          <p:cNvPr id="4" name="Redondear rectángulo de esquina diagonal 3"/>
          <p:cNvSpPr/>
          <p:nvPr/>
        </p:nvSpPr>
        <p:spPr>
          <a:xfrm>
            <a:off x="255182" y="2402958"/>
            <a:ext cx="11313042" cy="393404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b="1" dirty="0">
                <a:solidFill>
                  <a:schemeClr val="tx1"/>
                </a:solidFill>
              </a:rPr>
              <a:t>Permiten identificar criterios, principios y procedimientos que configuran el camino al aprendizaje y la manera de actuar de los docentes, en correspondencia con el programa, la implementación y evaluación de la enseñanza y aprendizaje.</a:t>
            </a:r>
            <a:endParaRPr lang="en-US" sz="3200" b="1" dirty="0">
              <a:solidFill>
                <a:schemeClr val="tx1"/>
              </a:solidFill>
            </a:endParaRPr>
          </a:p>
        </p:txBody>
      </p:sp>
    </p:spTree>
    <p:extLst>
      <p:ext uri="{BB962C8B-B14F-4D97-AF65-F5344CB8AC3E}">
        <p14:creationId xmlns:p14="http://schemas.microsoft.com/office/powerpoint/2010/main" val="143923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6810" y="1977657"/>
            <a:ext cx="3807028" cy="2998380"/>
          </a:xfrm>
        </p:spPr>
        <p:txBody>
          <a:bodyPr/>
          <a:lstStyle/>
          <a:p>
            <a:r>
              <a:rPr lang="es-EC" sz="4400" b="1" dirty="0"/>
              <a:t>LAS HABILIDADES MOTRICES BÁSICAS</a:t>
            </a:r>
            <a:endParaRPr lang="en-US" sz="4400" b="1" dirty="0"/>
          </a:p>
        </p:txBody>
      </p:sp>
      <p:sp>
        <p:nvSpPr>
          <p:cNvPr id="3" name="Marcador de número de diapositiva 2"/>
          <p:cNvSpPr>
            <a:spLocks noGrp="1"/>
          </p:cNvSpPr>
          <p:nvPr>
            <p:ph type="sldNum" sz="quarter" idx="12"/>
          </p:nvPr>
        </p:nvSpPr>
        <p:spPr/>
        <p:txBody>
          <a:bodyPr/>
          <a:lstStyle/>
          <a:p>
            <a:pPr rtl="0"/>
            <a:fld id="{9FF96B15-8338-45D5-A943-561235072D66}" type="slidenum">
              <a:rPr lang="es-ES" noProof="0" smtClean="0"/>
              <a:t>21</a:t>
            </a:fld>
            <a:endParaRPr lang="es-ES" noProof="0"/>
          </a:p>
        </p:txBody>
      </p:sp>
      <p:graphicFrame>
        <p:nvGraphicFramePr>
          <p:cNvPr id="6" name="Tabla 5"/>
          <p:cNvGraphicFramePr>
            <a:graphicFrameLocks noGrp="1"/>
          </p:cNvGraphicFramePr>
          <p:nvPr>
            <p:extLst>
              <p:ext uri="{D42A27DB-BD31-4B8C-83A1-F6EECF244321}">
                <p14:modId xmlns:p14="http://schemas.microsoft.com/office/powerpoint/2010/main" val="2003694880"/>
              </p:ext>
            </p:extLst>
          </p:nvPr>
        </p:nvGraphicFramePr>
        <p:xfrm>
          <a:off x="5381896" y="1210441"/>
          <a:ext cx="6178731" cy="5107577"/>
        </p:xfrm>
        <a:graphic>
          <a:graphicData uri="http://schemas.openxmlformats.org/drawingml/2006/table">
            <a:tbl>
              <a:tblPr>
                <a:tableStyleId>{3C2FFA5D-87B4-456A-9821-1D502468CF0F}</a:tableStyleId>
              </a:tblPr>
              <a:tblGrid>
                <a:gridCol w="6178731">
                  <a:extLst>
                    <a:ext uri="{9D8B030D-6E8A-4147-A177-3AD203B41FA5}">
                      <a16:colId xmlns:a16="http://schemas.microsoft.com/office/drawing/2014/main" val="618404443"/>
                    </a:ext>
                  </a:extLst>
                </a:gridCol>
              </a:tblGrid>
              <a:tr h="510757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EC" sz="3600" b="1" dirty="0">
                          <a:latin typeface="Times New Roman" panose="02020603050405020304" pitchFamily="18" charset="0"/>
                          <a:ea typeface="Calibri" panose="020F0502020204030204" pitchFamily="34" charset="0"/>
                        </a:rPr>
                        <a:t>Las HMB</a:t>
                      </a:r>
                      <a:r>
                        <a:rPr lang="es-EC" sz="3600" b="1" baseline="0" dirty="0">
                          <a:latin typeface="Times New Roman" panose="02020603050405020304" pitchFamily="18" charset="0"/>
                          <a:ea typeface="Calibri" panose="020F0502020204030204" pitchFamily="34" charset="0"/>
                        </a:rPr>
                        <a:t> </a:t>
                      </a:r>
                      <a:r>
                        <a:rPr lang="es-EC" sz="3600" b="1" dirty="0">
                          <a:latin typeface="Times New Roman" panose="02020603050405020304" pitchFamily="18" charset="0"/>
                          <a:ea typeface="Calibri" panose="020F0502020204030204" pitchFamily="34" charset="0"/>
                        </a:rPr>
                        <a:t>son capacidades que se han ido adquiriendo por medio de aprendizajes, realizando unos o más gestos motores fundamentales, por medio de los cuales el ser humano va desarrollando habilidades más específicas.</a:t>
                      </a:r>
                      <a:endParaRPr lang="en-US" sz="3600" b="1" dirty="0"/>
                    </a:p>
                  </a:txBody>
                  <a:tcPr/>
                </a:tc>
                <a:extLst>
                  <a:ext uri="{0D108BD9-81ED-4DB2-BD59-A6C34878D82A}">
                    <a16:rowId xmlns:a16="http://schemas.microsoft.com/office/drawing/2014/main" val="3701205068"/>
                  </a:ext>
                </a:extLst>
              </a:tr>
            </a:tbl>
          </a:graphicData>
        </a:graphic>
      </p:graphicFrame>
    </p:spTree>
    <p:extLst>
      <p:ext uri="{BB962C8B-B14F-4D97-AF65-F5344CB8AC3E}">
        <p14:creationId xmlns:p14="http://schemas.microsoft.com/office/powerpoint/2010/main" val="178610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400" b="1" dirty="0"/>
              <a:t>CLASIFICACIÓN DE LAS HMB</a:t>
            </a:r>
            <a:endParaRPr lang="en-US" sz="4400" b="1" dirty="0"/>
          </a:p>
        </p:txBody>
      </p:sp>
      <p:sp>
        <p:nvSpPr>
          <p:cNvPr id="5" name="Marcador de número de diapositiva 4"/>
          <p:cNvSpPr>
            <a:spLocks noGrp="1"/>
          </p:cNvSpPr>
          <p:nvPr>
            <p:ph type="sldNum" sz="quarter" idx="12"/>
          </p:nvPr>
        </p:nvSpPr>
        <p:spPr/>
        <p:txBody>
          <a:bodyPr/>
          <a:lstStyle/>
          <a:p>
            <a:pPr rtl="0"/>
            <a:fld id="{9FF96B15-8338-45D5-A943-561235072D66}" type="slidenum">
              <a:rPr lang="es-ES" noProof="0" smtClean="0"/>
              <a:t>22</a:t>
            </a:fld>
            <a:endParaRPr lang="es-ES" noProof="0"/>
          </a:p>
        </p:txBody>
      </p:sp>
      <p:sp>
        <p:nvSpPr>
          <p:cNvPr id="6" name="Recortar rectángulo de esquina diagonal 5"/>
          <p:cNvSpPr/>
          <p:nvPr/>
        </p:nvSpPr>
        <p:spPr>
          <a:xfrm>
            <a:off x="471403" y="2307265"/>
            <a:ext cx="3444949" cy="370013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2"/>
                </a:solidFill>
              </a:rPr>
              <a:t>LOCOMOTRICES</a:t>
            </a:r>
          </a:p>
          <a:p>
            <a:pPr algn="just"/>
            <a:r>
              <a:rPr lang="es-EC" sz="2800" dirty="0"/>
              <a:t>Todas aquellas que se realizan a través del movimiento corporal, ya sea parcial o total.  </a:t>
            </a:r>
            <a:endParaRPr lang="en-US" sz="2800" b="1" dirty="0"/>
          </a:p>
        </p:txBody>
      </p:sp>
      <p:sp>
        <p:nvSpPr>
          <p:cNvPr id="7" name="Recortar rectángulo de esquina diagonal 6"/>
          <p:cNvSpPr/>
          <p:nvPr/>
        </p:nvSpPr>
        <p:spPr>
          <a:xfrm>
            <a:off x="4338084" y="2323214"/>
            <a:ext cx="3657599" cy="370013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2"/>
                </a:solidFill>
              </a:rPr>
              <a:t>NO  LOCOMOTRICES </a:t>
            </a:r>
          </a:p>
          <a:p>
            <a:pPr algn="just"/>
            <a:r>
              <a:rPr lang="es-EC" sz="2800" dirty="0"/>
              <a:t>Se caracterizan</a:t>
            </a:r>
            <a:r>
              <a:rPr lang="es-EC" sz="2800" b="1" dirty="0"/>
              <a:t> </a:t>
            </a:r>
            <a:r>
              <a:rPr lang="es-EC" sz="2800" dirty="0"/>
              <a:t>principalmente por el dominio del cuerpo y su manejo en el espacio. </a:t>
            </a:r>
            <a:endParaRPr lang="en-US" sz="2800" b="1" dirty="0"/>
          </a:p>
        </p:txBody>
      </p:sp>
      <p:sp>
        <p:nvSpPr>
          <p:cNvPr id="8" name="Recortar rectángulo de esquina diagonal 7"/>
          <p:cNvSpPr/>
          <p:nvPr/>
        </p:nvSpPr>
        <p:spPr>
          <a:xfrm>
            <a:off x="8357191" y="2323214"/>
            <a:ext cx="3377582" cy="370013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600" b="1" dirty="0">
                <a:solidFill>
                  <a:schemeClr val="tx2"/>
                </a:solidFill>
              </a:rPr>
              <a:t>MANIPULATIVAS</a:t>
            </a:r>
          </a:p>
          <a:p>
            <a:pPr algn="just"/>
            <a:r>
              <a:rPr lang="es-EC" sz="2800" dirty="0"/>
              <a:t>Consisten en el manejo y el contacto de móviles y objetos. </a:t>
            </a:r>
            <a:endParaRPr lang="en-US" sz="2800" b="1" dirty="0">
              <a:solidFill>
                <a:schemeClr val="tx2"/>
              </a:solidFill>
            </a:endParaRPr>
          </a:p>
        </p:txBody>
      </p:sp>
      <p:pic>
        <p:nvPicPr>
          <p:cNvPr id="1026" name="Picture 2" descr="Todos a jugar: 30 JUEGOS, RETOS Y PENITENCIAS CON PELOTAS Y BALONES"/>
          <p:cNvPicPr>
            <a:picLocks noChangeAspect="1" noChangeArrowheads="1"/>
          </p:cNvPicPr>
          <p:nvPr/>
        </p:nvPicPr>
        <p:blipFill rotWithShape="1">
          <a:blip r:embed="rId2">
            <a:extLst>
              <a:ext uri="{28A0092B-C50C-407E-A947-70E740481C1C}">
                <a14:useLocalDpi xmlns:a14="http://schemas.microsoft.com/office/drawing/2010/main" val="0"/>
              </a:ext>
            </a:extLst>
          </a:blip>
          <a:srcRect l="19904" t="-980" r="7196" b="-1"/>
          <a:stretch/>
        </p:blipFill>
        <p:spPr bwMode="auto">
          <a:xfrm>
            <a:off x="10139889" y="5039145"/>
            <a:ext cx="1594884" cy="16267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0 ilustraciones, clipart, dibujos animados e iconos de stock de ..."/>
          <p:cNvPicPr>
            <a:picLocks noChangeAspect="1" noChangeArrowheads="1"/>
          </p:cNvPicPr>
          <p:nvPr/>
        </p:nvPicPr>
        <p:blipFill rotWithShape="1">
          <a:blip r:embed="rId3">
            <a:extLst>
              <a:ext uri="{28A0092B-C50C-407E-A947-70E740481C1C}">
                <a14:useLocalDpi xmlns:a14="http://schemas.microsoft.com/office/drawing/2010/main" val="0"/>
              </a:ext>
            </a:extLst>
          </a:blip>
          <a:srcRect l="9005" t="10802" r="10011" b="8390"/>
          <a:stretch/>
        </p:blipFill>
        <p:spPr bwMode="auto">
          <a:xfrm>
            <a:off x="6305108" y="5469763"/>
            <a:ext cx="1690575" cy="12014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it pareja corriendo un maratón juntos | Vector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878" y="5472937"/>
            <a:ext cx="1722474" cy="129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418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sz="4800" b="1" dirty="0"/>
              <a:t>EL CHEERLEADING</a:t>
            </a:r>
            <a:endParaRPr lang="en-US" sz="4800" b="1" dirty="0"/>
          </a:p>
        </p:txBody>
      </p:sp>
      <p:sp>
        <p:nvSpPr>
          <p:cNvPr id="4" name="Marcador de número de diapositiva 3"/>
          <p:cNvSpPr>
            <a:spLocks noGrp="1"/>
          </p:cNvSpPr>
          <p:nvPr>
            <p:ph type="sldNum" sz="quarter" idx="12"/>
          </p:nvPr>
        </p:nvSpPr>
        <p:spPr/>
        <p:txBody>
          <a:bodyPr/>
          <a:lstStyle/>
          <a:p>
            <a:pPr rtl="0"/>
            <a:fld id="{9FF96B15-8338-45D5-A943-561235072D66}" type="slidenum">
              <a:rPr lang="es-ES" noProof="0" smtClean="0"/>
              <a:t>23</a:t>
            </a:fld>
            <a:endParaRPr lang="es-ES" noProof="0"/>
          </a:p>
        </p:txBody>
      </p:sp>
      <p:sp>
        <p:nvSpPr>
          <p:cNvPr id="5" name="Bisel 4"/>
          <p:cNvSpPr/>
          <p:nvPr/>
        </p:nvSpPr>
        <p:spPr>
          <a:xfrm>
            <a:off x="637953" y="2424223"/>
            <a:ext cx="11227982" cy="397657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b="1" dirty="0">
                <a:solidFill>
                  <a:schemeClr val="tx2"/>
                </a:solidFill>
              </a:rPr>
              <a:t>Deporte novedoso, se origina en EEUU, combina actividades acrobáticas, gimnásticas y el baile principalmente, todo esto acompañado al ritmo de una música rápida que va en sincronía con los movimientos que los cheerleaders efectúan.</a:t>
            </a:r>
            <a:endParaRPr lang="en-US" dirty="0">
              <a:solidFill>
                <a:schemeClr val="tx2"/>
              </a:solidFill>
            </a:endParaRPr>
          </a:p>
        </p:txBody>
      </p:sp>
    </p:spTree>
    <p:extLst>
      <p:ext uri="{BB962C8B-B14F-4D97-AF65-F5344CB8AC3E}">
        <p14:creationId xmlns:p14="http://schemas.microsoft.com/office/powerpoint/2010/main" val="1078944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p:txBody>
          <a:bodyPr/>
          <a:lstStyle/>
          <a:p>
            <a:pPr rtl="0"/>
            <a:fld id="{9FF96B15-8338-45D5-A943-561235072D66}" type="slidenum">
              <a:rPr lang="es-ES" noProof="0" smtClean="0"/>
              <a:t>24</a:t>
            </a:fld>
            <a:endParaRPr lang="es-ES" noProof="0"/>
          </a:p>
        </p:txBody>
      </p:sp>
      <p:sp>
        <p:nvSpPr>
          <p:cNvPr id="14" name="Título 13"/>
          <p:cNvSpPr>
            <a:spLocks noGrp="1"/>
          </p:cNvSpPr>
          <p:nvPr>
            <p:ph type="title"/>
          </p:nvPr>
        </p:nvSpPr>
        <p:spPr>
          <a:xfrm>
            <a:off x="680484" y="2892056"/>
            <a:ext cx="3955311" cy="3806456"/>
          </a:xfrm>
        </p:spPr>
        <p:txBody>
          <a:bodyPr/>
          <a:lstStyle/>
          <a:p>
            <a:r>
              <a:rPr lang="es-EC" sz="4000" b="1" dirty="0"/>
              <a:t>RESEÑA HISTÓRICA DEL CHEERLEADING</a:t>
            </a:r>
            <a:endParaRPr lang="en-US" sz="4000" b="1" dirty="0"/>
          </a:p>
        </p:txBody>
      </p:sp>
      <p:pic>
        <p:nvPicPr>
          <p:cNvPr id="17" name="Picture 2" descr="Ecuador alcanza medalla de plata en competencia internacional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83" y="850605"/>
            <a:ext cx="3955311" cy="2614589"/>
          </a:xfrm>
          <a:prstGeom prst="rect">
            <a:avLst/>
          </a:prstGeom>
          <a:noFill/>
          <a:extLst>
            <a:ext uri="{909E8E84-426E-40DD-AFC4-6F175D3DCCD1}">
              <a14:hiddenFill xmlns:a14="http://schemas.microsoft.com/office/drawing/2010/main">
                <a:solidFill>
                  <a:srgbClr val="FFFFFF"/>
                </a:solidFill>
              </a14:hiddenFill>
            </a:ext>
          </a:extLst>
        </p:spPr>
      </p:pic>
      <p:pic>
        <p:nvPicPr>
          <p:cNvPr id="18" name="Marcador de contenido 3" descr="무료 벡터 그래픽: 미국의 국기, 파란색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166" y="679572"/>
            <a:ext cx="3055892" cy="2070848"/>
          </a:xfrm>
          <a:prstGeom prst="rect">
            <a:avLst/>
          </a:prstGeom>
        </p:spPr>
      </p:pic>
      <p:sp>
        <p:nvSpPr>
          <p:cNvPr id="15" name="CuadroTexto 14"/>
          <p:cNvSpPr txBox="1"/>
          <p:nvPr/>
        </p:nvSpPr>
        <p:spPr>
          <a:xfrm>
            <a:off x="6443330" y="2381693"/>
            <a:ext cx="1339703" cy="461665"/>
          </a:xfrm>
          <a:prstGeom prst="rect">
            <a:avLst/>
          </a:prstGeom>
          <a:noFill/>
        </p:spPr>
        <p:txBody>
          <a:bodyPr wrap="square" rtlCol="0">
            <a:spAutoFit/>
          </a:bodyPr>
          <a:lstStyle/>
          <a:p>
            <a:r>
              <a:rPr lang="es-EC" sz="2400" b="1" dirty="0"/>
              <a:t>1880</a:t>
            </a:r>
            <a:endParaRPr lang="en-US" sz="2400" b="1" dirty="0"/>
          </a:p>
        </p:txBody>
      </p:sp>
      <p:pic>
        <p:nvPicPr>
          <p:cNvPr id="20" name="Imagen 19" descr="Clipart - &lt;strong&gt;Ecuador&lt;/strong&gt; Flag M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430" y="850604"/>
            <a:ext cx="2933513" cy="1899815"/>
          </a:xfrm>
          <a:prstGeom prst="rect">
            <a:avLst/>
          </a:prstGeom>
        </p:spPr>
      </p:pic>
      <p:pic>
        <p:nvPicPr>
          <p:cNvPr id="21" name="Imagen 20"/>
          <p:cNvPicPr/>
          <p:nvPr/>
        </p:nvPicPr>
        <p:blipFill rotWithShape="1">
          <a:blip r:embed="rId5"/>
          <a:srcRect l="26333" t="29107" r="45152" b="14440"/>
          <a:stretch/>
        </p:blipFill>
        <p:spPr bwMode="auto">
          <a:xfrm>
            <a:off x="5460838" y="3594116"/>
            <a:ext cx="2731220" cy="2485667"/>
          </a:xfrm>
          <a:prstGeom prst="rect">
            <a:avLst/>
          </a:prstGeom>
          <a:ln>
            <a:noFill/>
          </a:ln>
          <a:extLst>
            <a:ext uri="{53640926-AAD7-44D8-BBD7-CCE9431645EC}">
              <a14:shadowObscured xmlns:a14="http://schemas.microsoft.com/office/drawing/2010/main"/>
            </a:ext>
          </a:extLst>
        </p:spPr>
      </p:pic>
      <p:sp>
        <p:nvSpPr>
          <p:cNvPr id="22" name="Rectángulo 21"/>
          <p:cNvSpPr/>
          <p:nvPr/>
        </p:nvSpPr>
        <p:spPr>
          <a:xfrm>
            <a:off x="10287535" y="2320138"/>
            <a:ext cx="968208" cy="523220"/>
          </a:xfrm>
          <a:prstGeom prst="rect">
            <a:avLst/>
          </a:prstGeom>
        </p:spPr>
        <p:txBody>
          <a:bodyPr wrap="square">
            <a:spAutoFit/>
          </a:bodyPr>
          <a:lstStyle/>
          <a:p>
            <a:r>
              <a:rPr lang="es-EC" sz="2800" b="1" dirty="0">
                <a:latin typeface="Times New Roman" panose="02020603050405020304" pitchFamily="18" charset="0"/>
                <a:ea typeface="Calibri" panose="020F0502020204030204" pitchFamily="34" charset="0"/>
              </a:rPr>
              <a:t>1995</a:t>
            </a:r>
            <a:endParaRPr lang="en-US" sz="2800" b="1" dirty="0"/>
          </a:p>
        </p:txBody>
      </p:sp>
      <p:pic>
        <p:nvPicPr>
          <p:cNvPr id="23" name="Imagen 22"/>
          <p:cNvPicPr>
            <a:picLocks noChangeAspect="1"/>
          </p:cNvPicPr>
          <p:nvPr/>
        </p:nvPicPr>
        <p:blipFill rotWithShape="1">
          <a:blip r:embed="rId6">
            <a:extLst>
              <a:ext uri="{28A0092B-C50C-407E-A947-70E740481C1C}">
                <a14:useLocalDpi xmlns:a14="http://schemas.microsoft.com/office/drawing/2010/main" val="0"/>
              </a:ext>
            </a:extLst>
          </a:blip>
          <a:srcRect l="-2900" t="19069" r="10666" b="-5534"/>
          <a:stretch/>
        </p:blipFill>
        <p:spPr>
          <a:xfrm flipH="1">
            <a:off x="8854765" y="3594116"/>
            <a:ext cx="2608842" cy="2610103"/>
          </a:xfrm>
          <a:prstGeom prst="rect">
            <a:avLst/>
          </a:prstGeom>
        </p:spPr>
      </p:pic>
      <p:sp>
        <p:nvSpPr>
          <p:cNvPr id="24" name="CuadroTexto 23"/>
          <p:cNvSpPr txBox="1"/>
          <p:nvPr/>
        </p:nvSpPr>
        <p:spPr>
          <a:xfrm>
            <a:off x="10406427" y="5521762"/>
            <a:ext cx="1057180" cy="523220"/>
          </a:xfrm>
          <a:prstGeom prst="rect">
            <a:avLst/>
          </a:prstGeom>
          <a:noFill/>
        </p:spPr>
        <p:txBody>
          <a:bodyPr wrap="square" rtlCol="0">
            <a:spAutoFit/>
          </a:bodyPr>
          <a:lstStyle/>
          <a:p>
            <a:r>
              <a:rPr lang="es-EC" sz="2800" b="1" dirty="0">
                <a:solidFill>
                  <a:srgbClr val="FFFF00"/>
                </a:solidFill>
              </a:rPr>
              <a:t>2019</a:t>
            </a:r>
            <a:endParaRPr lang="en-US" sz="2800" b="1" dirty="0">
              <a:solidFill>
                <a:srgbClr val="FFFF00"/>
              </a:solidFill>
            </a:endParaRPr>
          </a:p>
        </p:txBody>
      </p:sp>
      <p:sp>
        <p:nvSpPr>
          <p:cNvPr id="25" name="CuadroTexto 24"/>
          <p:cNvSpPr txBox="1"/>
          <p:nvPr/>
        </p:nvSpPr>
        <p:spPr>
          <a:xfrm>
            <a:off x="5460839" y="5248786"/>
            <a:ext cx="2731219" cy="830997"/>
          </a:xfrm>
          <a:prstGeom prst="rect">
            <a:avLst/>
          </a:prstGeom>
          <a:noFill/>
        </p:spPr>
        <p:txBody>
          <a:bodyPr wrap="square" rtlCol="0">
            <a:spAutoFit/>
          </a:bodyPr>
          <a:lstStyle/>
          <a:p>
            <a:r>
              <a:rPr lang="es-EC" sz="2400" b="1" dirty="0">
                <a:solidFill>
                  <a:srgbClr val="FFFF00"/>
                </a:solidFill>
                <a:latin typeface="Times New Roman" panose="02020603050405020304" pitchFamily="18" charset="0"/>
                <a:ea typeface="Calibri" panose="020F0502020204030204" pitchFamily="34" charset="0"/>
              </a:rPr>
              <a:t>Dr. John Campbell,</a:t>
            </a:r>
          </a:p>
          <a:p>
            <a:r>
              <a:rPr lang="es-EC" sz="2400" b="1" dirty="0">
                <a:solidFill>
                  <a:srgbClr val="FFFF00"/>
                </a:solidFill>
                <a:latin typeface="Times New Roman" panose="02020603050405020304" pitchFamily="18" charset="0"/>
                <a:ea typeface="Calibri" panose="020F0502020204030204" pitchFamily="34" charset="0"/>
              </a:rPr>
              <a:t>  U Minnesota</a:t>
            </a:r>
            <a:endParaRPr lang="en-US" sz="2400" b="1" dirty="0">
              <a:solidFill>
                <a:srgbClr val="FFFF00"/>
              </a:solidFill>
            </a:endParaRPr>
          </a:p>
        </p:txBody>
      </p:sp>
    </p:spTree>
    <p:extLst>
      <p:ext uri="{BB962C8B-B14F-4D97-AF65-F5344CB8AC3E}">
        <p14:creationId xmlns:p14="http://schemas.microsoft.com/office/powerpoint/2010/main" val="35459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0937" y="2050988"/>
            <a:ext cx="3932356" cy="2283824"/>
          </a:xfrm>
        </p:spPr>
        <p:txBody>
          <a:bodyPr/>
          <a:lstStyle/>
          <a:p>
            <a:r>
              <a:rPr lang="es-EC" sz="4000" b="1" dirty="0"/>
              <a:t>INTEGRANTES DE UN EQUIPO DE CHEERLEADING</a:t>
            </a:r>
            <a:endParaRPr lang="en-US" sz="4000" b="1" dirty="0"/>
          </a:p>
        </p:txBody>
      </p:sp>
      <p:sp>
        <p:nvSpPr>
          <p:cNvPr id="5" name="Marcador de número de diapositiva 4"/>
          <p:cNvSpPr>
            <a:spLocks noGrp="1"/>
          </p:cNvSpPr>
          <p:nvPr>
            <p:ph type="sldNum" sz="quarter" idx="12"/>
          </p:nvPr>
        </p:nvSpPr>
        <p:spPr/>
        <p:txBody>
          <a:bodyPr/>
          <a:lstStyle/>
          <a:p>
            <a:pPr rtl="0"/>
            <a:fld id="{9FF96B15-8338-45D5-A943-561235072D66}" type="slidenum">
              <a:rPr lang="es-ES" noProof="0" smtClean="0"/>
              <a:t>25</a:t>
            </a:fld>
            <a:endParaRPr lang="es-ES" noProof="0"/>
          </a:p>
        </p:txBody>
      </p:sp>
      <p:pic>
        <p:nvPicPr>
          <p:cNvPr id="1030" name="Picture 6" descr="cheer: Integrantes de cheerleader"/>
          <p:cNvPicPr>
            <a:picLocks noChangeAspect="1" noChangeArrowheads="1"/>
          </p:cNvPicPr>
          <p:nvPr/>
        </p:nvPicPr>
        <p:blipFill rotWithShape="1">
          <a:blip r:embed="rId2">
            <a:extLst>
              <a:ext uri="{28A0092B-C50C-407E-A947-70E740481C1C}">
                <a14:useLocalDpi xmlns:a14="http://schemas.microsoft.com/office/drawing/2010/main" val="0"/>
              </a:ext>
            </a:extLst>
          </a:blip>
          <a:srcRect r="15115"/>
          <a:stretch/>
        </p:blipFill>
        <p:spPr bwMode="auto">
          <a:xfrm>
            <a:off x="5694503" y="550864"/>
            <a:ext cx="4658037" cy="579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49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758757" y="2287088"/>
            <a:ext cx="3949429" cy="2283824"/>
          </a:xfrm>
        </p:spPr>
        <p:txBody>
          <a:bodyPr/>
          <a:lstStyle/>
          <a:p>
            <a:r>
              <a:rPr lang="es-EC" sz="4000" b="1" dirty="0"/>
              <a:t>FUNDAMENTOS BÁSICOS DEL CHEERLEADING</a:t>
            </a:r>
            <a:endParaRPr lang="en-US" sz="4000" b="1" dirty="0"/>
          </a:p>
        </p:txBody>
      </p:sp>
      <p:sp>
        <p:nvSpPr>
          <p:cNvPr id="8" name="Marcador de número de diapositiva 7"/>
          <p:cNvSpPr>
            <a:spLocks noGrp="1"/>
          </p:cNvSpPr>
          <p:nvPr>
            <p:ph type="sldNum" sz="quarter" idx="12"/>
          </p:nvPr>
        </p:nvSpPr>
        <p:spPr/>
        <p:txBody>
          <a:bodyPr/>
          <a:lstStyle/>
          <a:p>
            <a:pPr rtl="0"/>
            <a:fld id="{9FF96B15-8338-45D5-A943-561235072D66}" type="slidenum">
              <a:rPr lang="es-ES" noProof="0" smtClean="0"/>
              <a:t>26</a:t>
            </a:fld>
            <a:endParaRPr lang="es-ES" noProof="0"/>
          </a:p>
        </p:txBody>
      </p:sp>
      <p:sp>
        <p:nvSpPr>
          <p:cNvPr id="14" name="Rectangle 2"/>
          <p:cNvSpPr>
            <a:spLocks noChangeArrowheads="1"/>
          </p:cNvSpPr>
          <p:nvPr/>
        </p:nvSpPr>
        <p:spPr bwMode="auto">
          <a:xfrm>
            <a:off x="5316583" y="1063416"/>
            <a:ext cx="57169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Diagrama 14"/>
          <p:cNvGraphicFramePr/>
          <p:nvPr>
            <p:extLst>
              <p:ext uri="{D42A27DB-BD31-4B8C-83A1-F6EECF244321}">
                <p14:modId xmlns:p14="http://schemas.microsoft.com/office/powerpoint/2010/main" val="926752817"/>
              </p:ext>
            </p:extLst>
          </p:nvPr>
        </p:nvGraphicFramePr>
        <p:xfrm>
          <a:off x="5316582" y="1048527"/>
          <a:ext cx="5716905" cy="5231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41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5251269" y="535577"/>
            <a:ext cx="5393644" cy="1751512"/>
          </a:xfrm>
        </p:spPr>
        <p:txBody>
          <a:bodyPr>
            <a:normAutofit fontScale="92500" lnSpcReduction="20000"/>
          </a:bodyPr>
          <a:lstStyle/>
          <a:p>
            <a:pPr algn="just"/>
            <a:r>
              <a:rPr lang="es-EC" b="1" dirty="0"/>
              <a:t>La población con la que se trabajó en ésta investigación son los deportistas de la Academia Nova Cheer &amp; Dance, situada en el cantón Cuenca de la provincia del Azuay. El número total de la población es 28 deportistas.</a:t>
            </a:r>
            <a:endParaRPr lang="en-US" b="1" dirty="0"/>
          </a:p>
        </p:txBody>
      </p:sp>
      <p:sp>
        <p:nvSpPr>
          <p:cNvPr id="6" name="Marcador de texto 5"/>
          <p:cNvSpPr>
            <a:spLocks noGrp="1"/>
          </p:cNvSpPr>
          <p:nvPr>
            <p:ph type="body" sz="quarter" idx="17"/>
          </p:nvPr>
        </p:nvSpPr>
        <p:spPr>
          <a:xfrm>
            <a:off x="5251269" y="2526938"/>
            <a:ext cx="5393644" cy="3704046"/>
          </a:xfrm>
        </p:spPr>
        <p:txBody>
          <a:bodyPr>
            <a:normAutofit fontScale="92500" lnSpcReduction="20000"/>
          </a:bodyPr>
          <a:lstStyle/>
          <a:p>
            <a:pPr algn="just"/>
            <a:r>
              <a:rPr lang="es-EC" b="1" dirty="0"/>
              <a:t>El instrumento que se aplicó en esta investigación es un test de eurofit adaptado, el mismo que permitió obtener información certera y confiable para las variables propuestas en el presente trabajo. El test comprende las siguientes pruebas: prueba de equilibrio de flamenco (EFL), golpeo de placas (GP), flexión del tronco adelante (FLT), salto horizontal con pies juntos (SLO), abdominales en 30 segundos(ABD), flexión sostenida de brazos (SFB), carrera de velocidad 10x5 m. (CNA), planchas.</a:t>
            </a:r>
            <a:endParaRPr lang="en-US" b="1" dirty="0"/>
          </a:p>
        </p:txBody>
      </p:sp>
      <p:sp>
        <p:nvSpPr>
          <p:cNvPr id="7" name="Título 6"/>
          <p:cNvSpPr>
            <a:spLocks noGrp="1"/>
          </p:cNvSpPr>
          <p:nvPr>
            <p:ph type="title"/>
          </p:nvPr>
        </p:nvSpPr>
        <p:spPr>
          <a:xfrm>
            <a:off x="770710" y="2287088"/>
            <a:ext cx="3823128" cy="2283824"/>
          </a:xfrm>
        </p:spPr>
        <p:txBody>
          <a:bodyPr/>
          <a:lstStyle/>
          <a:p>
            <a:r>
              <a:rPr lang="es-EC" sz="4000" b="1" dirty="0"/>
              <a:t>UNIVERSO DE ESTUDIO Y MUESTRA</a:t>
            </a:r>
            <a:endParaRPr lang="en-US" sz="4000" b="1" dirty="0"/>
          </a:p>
        </p:txBody>
      </p:sp>
      <p:sp>
        <p:nvSpPr>
          <p:cNvPr id="8" name="Marcador de número de diapositiva 7"/>
          <p:cNvSpPr>
            <a:spLocks noGrp="1"/>
          </p:cNvSpPr>
          <p:nvPr>
            <p:ph type="sldNum" sz="quarter" idx="12"/>
          </p:nvPr>
        </p:nvSpPr>
        <p:spPr/>
        <p:txBody>
          <a:bodyPr/>
          <a:lstStyle/>
          <a:p>
            <a:pPr rtl="0"/>
            <a:fld id="{9FF96B15-8338-45D5-A943-561235072D66}" type="slidenum">
              <a:rPr lang="es-ES" noProof="0" smtClean="0"/>
              <a:t>27</a:t>
            </a:fld>
            <a:endParaRPr lang="es-ES" noProof="0"/>
          </a:p>
        </p:txBody>
      </p:sp>
    </p:spTree>
    <p:extLst>
      <p:ext uri="{BB962C8B-B14F-4D97-AF65-F5344CB8AC3E}">
        <p14:creationId xmlns:p14="http://schemas.microsoft.com/office/powerpoint/2010/main" val="3594067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587829" y="2287088"/>
            <a:ext cx="4127861" cy="2283824"/>
          </a:xfrm>
        </p:spPr>
        <p:txBody>
          <a:bodyPr/>
          <a:lstStyle/>
          <a:p>
            <a:r>
              <a:rPr lang="es-EC" sz="3600" b="1" dirty="0"/>
              <a:t>ANÁLISIS E INTERPRETACIÓN DE RESULTADOS</a:t>
            </a:r>
            <a:endParaRPr lang="en-US" sz="3600" b="1" dirty="0"/>
          </a:p>
        </p:txBody>
      </p:sp>
      <p:sp>
        <p:nvSpPr>
          <p:cNvPr id="8" name="Marcador de número de diapositiva 7"/>
          <p:cNvSpPr>
            <a:spLocks noGrp="1"/>
          </p:cNvSpPr>
          <p:nvPr>
            <p:ph type="sldNum" sz="quarter" idx="12"/>
          </p:nvPr>
        </p:nvSpPr>
        <p:spPr/>
        <p:txBody>
          <a:bodyPr/>
          <a:lstStyle/>
          <a:p>
            <a:pPr rtl="0"/>
            <a:fld id="{9FF96B15-8338-45D5-A943-561235072D66}" type="slidenum">
              <a:rPr lang="es-ES" noProof="0" smtClean="0"/>
              <a:t>28</a:t>
            </a:fld>
            <a:endParaRPr lang="es-ES" noProof="0"/>
          </a:p>
        </p:txBody>
      </p:sp>
      <p:sp>
        <p:nvSpPr>
          <p:cNvPr id="14" name="Rectángulo 13"/>
          <p:cNvSpPr/>
          <p:nvPr/>
        </p:nvSpPr>
        <p:spPr>
          <a:xfrm>
            <a:off x="5212080" y="496389"/>
            <a:ext cx="6622869" cy="849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b="1" dirty="0"/>
              <a:t>            </a:t>
            </a:r>
            <a:r>
              <a:rPr lang="es-EC" sz="2400" b="1" dirty="0">
                <a:solidFill>
                  <a:schemeClr val="tx1"/>
                </a:solidFill>
              </a:rPr>
              <a:t>ABDOMINALES  NIÑAS DE 12 AÑOS</a:t>
            </a:r>
          </a:p>
          <a:p>
            <a:pPr algn="just"/>
            <a:r>
              <a:rPr lang="es-EC" sz="2400" b="1" dirty="0">
                <a:solidFill>
                  <a:schemeClr val="tx1"/>
                </a:solidFill>
              </a:rPr>
              <a:t>        PRE TEST                             POST TEST</a:t>
            </a:r>
            <a:endParaRPr lang="en-US" sz="2400" b="1" dirty="0">
              <a:solidFill>
                <a:schemeClr val="tx1"/>
              </a:solidFill>
            </a:endParaRPr>
          </a:p>
        </p:txBody>
      </p:sp>
      <p:sp>
        <p:nvSpPr>
          <p:cNvPr id="15" name="Rectángulo redondeado 14"/>
          <p:cNvSpPr/>
          <p:nvPr/>
        </p:nvSpPr>
        <p:spPr>
          <a:xfrm>
            <a:off x="5212080" y="1593669"/>
            <a:ext cx="6648994" cy="4767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n 15"/>
          <p:cNvPicPr>
            <a:picLocks noChangeAspect="1"/>
          </p:cNvPicPr>
          <p:nvPr/>
        </p:nvPicPr>
        <p:blipFill rotWithShape="1">
          <a:blip r:embed="rId2"/>
          <a:srcRect l="31389" t="22912" r="29420" b="9850"/>
          <a:stretch/>
        </p:blipFill>
        <p:spPr>
          <a:xfrm>
            <a:off x="5355771" y="1783079"/>
            <a:ext cx="6361612" cy="2824649"/>
          </a:xfrm>
          <a:prstGeom prst="rect">
            <a:avLst/>
          </a:prstGeom>
        </p:spPr>
      </p:pic>
      <p:pic>
        <p:nvPicPr>
          <p:cNvPr id="17" name="Imagen 16"/>
          <p:cNvPicPr>
            <a:picLocks noChangeAspect="1"/>
          </p:cNvPicPr>
          <p:nvPr/>
        </p:nvPicPr>
        <p:blipFill rotWithShape="1">
          <a:blip r:embed="rId3"/>
          <a:srcRect l="26606" t="35015" r="24903" b="30783"/>
          <a:stretch/>
        </p:blipFill>
        <p:spPr>
          <a:xfrm>
            <a:off x="5355771" y="4607728"/>
            <a:ext cx="6361612" cy="1652453"/>
          </a:xfrm>
          <a:prstGeom prst="rect">
            <a:avLst/>
          </a:prstGeom>
        </p:spPr>
      </p:pic>
    </p:spTree>
    <p:extLst>
      <p:ext uri="{BB962C8B-B14F-4D97-AF65-F5344CB8AC3E}">
        <p14:creationId xmlns:p14="http://schemas.microsoft.com/office/powerpoint/2010/main" val="3611549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79270" y="2287088"/>
            <a:ext cx="3914568" cy="2283824"/>
          </a:xfrm>
        </p:spPr>
        <p:txBody>
          <a:bodyPr/>
          <a:lstStyle/>
          <a:p>
            <a:r>
              <a:rPr lang="es-EC" sz="3600" b="1" dirty="0"/>
              <a:t>ANÁLISIS E INTERPRETACIÓN DE RESULTADOS</a:t>
            </a:r>
            <a:endParaRPr lang="en-US" sz="3600" dirty="0"/>
          </a:p>
        </p:txBody>
      </p:sp>
      <p:sp>
        <p:nvSpPr>
          <p:cNvPr id="5" name="Marcador de número de diapositiva 4"/>
          <p:cNvSpPr>
            <a:spLocks noGrp="1"/>
          </p:cNvSpPr>
          <p:nvPr>
            <p:ph type="sldNum" sz="quarter" idx="12"/>
          </p:nvPr>
        </p:nvSpPr>
        <p:spPr/>
        <p:txBody>
          <a:bodyPr/>
          <a:lstStyle/>
          <a:p>
            <a:pPr rtl="0"/>
            <a:fld id="{9FF96B15-8338-45D5-A943-561235072D66}" type="slidenum">
              <a:rPr lang="es-ES" noProof="0" smtClean="0"/>
              <a:t>29</a:t>
            </a:fld>
            <a:endParaRPr lang="es-ES" noProof="0"/>
          </a:p>
        </p:txBody>
      </p:sp>
      <p:sp>
        <p:nvSpPr>
          <p:cNvPr id="12" name="Rectángulo redondeado 11"/>
          <p:cNvSpPr/>
          <p:nvPr/>
        </p:nvSpPr>
        <p:spPr>
          <a:xfrm>
            <a:off x="5199017" y="1258387"/>
            <a:ext cx="6557554" cy="5146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5734595" y="156755"/>
            <a:ext cx="5577840" cy="906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   </a:t>
            </a:r>
            <a:r>
              <a:rPr lang="es-EC" sz="2800" b="1" dirty="0">
                <a:solidFill>
                  <a:schemeClr val="tx1"/>
                </a:solidFill>
              </a:rPr>
              <a:t>SALTO  NIÑAS DE 6 AÑOS</a:t>
            </a:r>
            <a:endParaRPr lang="en-US" sz="2800" b="1" dirty="0">
              <a:solidFill>
                <a:schemeClr val="tx1"/>
              </a:solidFill>
            </a:endParaRPr>
          </a:p>
          <a:p>
            <a:pPr algn="ctr"/>
            <a:r>
              <a:rPr lang="en-US" sz="2800" b="1" dirty="0">
                <a:solidFill>
                  <a:schemeClr val="tx1"/>
                </a:solidFill>
              </a:rPr>
              <a:t>PRE TEST				POST TEST</a:t>
            </a:r>
            <a:endParaRPr lang="es-EC" sz="2800" b="1" dirty="0">
              <a:solidFill>
                <a:schemeClr val="tx1"/>
              </a:solidFill>
            </a:endParaRPr>
          </a:p>
        </p:txBody>
      </p:sp>
      <p:pic>
        <p:nvPicPr>
          <p:cNvPr id="8" name="Imagen 7"/>
          <p:cNvPicPr/>
          <p:nvPr/>
        </p:nvPicPr>
        <p:blipFill rotWithShape="1">
          <a:blip r:embed="rId2"/>
          <a:srcRect l="23493" t="8280" r="23708" b="15480"/>
          <a:stretch/>
        </p:blipFill>
        <p:spPr bwMode="auto">
          <a:xfrm>
            <a:off x="5394959" y="1463040"/>
            <a:ext cx="6204857" cy="2756264"/>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a:srcRect l="54034" t="35508" r="14543" b="34475"/>
          <a:stretch/>
        </p:blipFill>
        <p:spPr>
          <a:xfrm>
            <a:off x="5394960" y="4219304"/>
            <a:ext cx="6204856" cy="2011678"/>
          </a:xfrm>
          <a:prstGeom prst="rect">
            <a:avLst/>
          </a:prstGeom>
        </p:spPr>
      </p:pic>
    </p:spTree>
    <p:extLst>
      <p:ext uri="{BB962C8B-B14F-4D97-AF65-F5344CB8AC3E}">
        <p14:creationId xmlns:p14="http://schemas.microsoft.com/office/powerpoint/2010/main" val="54340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65C03D-74D2-4869-9487-A5D015AC6D3F}"/>
              </a:ext>
            </a:extLst>
          </p:cNvPr>
          <p:cNvSpPr>
            <a:spLocks noGrp="1"/>
          </p:cNvSpPr>
          <p:nvPr>
            <p:ph type="title"/>
          </p:nvPr>
        </p:nvSpPr>
        <p:spPr/>
        <p:txBody>
          <a:bodyPr/>
          <a:lstStyle/>
          <a:p>
            <a:r>
              <a:rPr lang="es-EC" b="1" dirty="0"/>
              <a:t>AUTORA:</a:t>
            </a:r>
          </a:p>
        </p:txBody>
      </p:sp>
      <p:sp>
        <p:nvSpPr>
          <p:cNvPr id="4" name="Marcador de número de diapositiva 3">
            <a:extLst>
              <a:ext uri="{FF2B5EF4-FFF2-40B4-BE49-F238E27FC236}">
                <a16:creationId xmlns:a16="http://schemas.microsoft.com/office/drawing/2014/main" id="{5E8315E3-87D5-4F38-B35E-A29282AB4303}"/>
              </a:ext>
            </a:extLst>
          </p:cNvPr>
          <p:cNvSpPr>
            <a:spLocks noGrp="1"/>
          </p:cNvSpPr>
          <p:nvPr>
            <p:ph type="sldNum" sz="quarter" idx="12"/>
          </p:nvPr>
        </p:nvSpPr>
        <p:spPr/>
        <p:txBody>
          <a:bodyPr/>
          <a:lstStyle/>
          <a:p>
            <a:pPr rtl="0"/>
            <a:fld id="{9FF96B15-8338-45D5-A943-561235072D66}" type="slidenum">
              <a:rPr lang="es-ES" noProof="0" smtClean="0"/>
              <a:t>3</a:t>
            </a:fld>
            <a:endParaRPr lang="es-ES" noProof="0"/>
          </a:p>
        </p:txBody>
      </p:sp>
      <p:sp>
        <p:nvSpPr>
          <p:cNvPr id="6" name="Redondear rectángulo de esquina diagonal 5"/>
          <p:cNvSpPr/>
          <p:nvPr/>
        </p:nvSpPr>
        <p:spPr>
          <a:xfrm>
            <a:off x="446567" y="2466754"/>
            <a:ext cx="11227981" cy="378519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4000" dirty="0">
                <a:latin typeface="Times New Roman" panose="02020603050405020304" pitchFamily="18" charset="0"/>
                <a:cs typeface="Times New Roman" panose="02020603050405020304" pitchFamily="18" charset="0"/>
              </a:rPr>
              <a:t>L</a:t>
            </a:r>
            <a:r>
              <a:rPr lang="es-EC" sz="4400" dirty="0">
                <a:latin typeface="Times New Roman" panose="02020603050405020304" pitchFamily="18" charset="0"/>
                <a:cs typeface="Times New Roman" panose="02020603050405020304" pitchFamily="18" charset="0"/>
              </a:rPr>
              <a:t>IC. MÓNICA TORRES PESÁNTEZ</a:t>
            </a:r>
          </a:p>
          <a:p>
            <a:endParaRPr lang="es-EC" sz="4400" dirty="0">
              <a:latin typeface="Times New Roman" panose="02020603050405020304" pitchFamily="18" charset="0"/>
              <a:cs typeface="Times New Roman" panose="02020603050405020304" pitchFamily="18" charset="0"/>
            </a:endParaRPr>
          </a:p>
          <a:p>
            <a:r>
              <a:rPr lang="es-EC" sz="4400" b="1" dirty="0">
                <a:latin typeface="Times New Roman" panose="02020603050405020304" pitchFamily="18" charset="0"/>
                <a:cs typeface="Times New Roman" panose="02020603050405020304" pitchFamily="18" charset="0"/>
              </a:rPr>
              <a:t>DIRECTOR: </a:t>
            </a:r>
          </a:p>
          <a:p>
            <a:r>
              <a:rPr lang="es-EC" sz="4400" dirty="0">
                <a:latin typeface="Times New Roman" panose="02020603050405020304" pitchFamily="18" charset="0"/>
                <a:cs typeface="Times New Roman" panose="02020603050405020304" pitchFamily="18" charset="0"/>
              </a:rPr>
              <a:t>PHD. DANILO CHARCHABAL PÉREZ</a:t>
            </a:r>
          </a:p>
        </p:txBody>
      </p:sp>
    </p:spTree>
    <p:extLst>
      <p:ext uri="{BB962C8B-B14F-4D97-AF65-F5344CB8AC3E}">
        <p14:creationId xmlns:p14="http://schemas.microsoft.com/office/powerpoint/2010/main" val="418292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5068389" y="213287"/>
            <a:ext cx="6730829" cy="913796"/>
          </a:xfrm>
          <a:solidFill>
            <a:schemeClr val="accent1"/>
          </a:solidFill>
        </p:spPr>
        <p:txBody>
          <a:bodyPr>
            <a:noAutofit/>
          </a:bodyPr>
          <a:lstStyle/>
          <a:p>
            <a:pPr algn="ctr"/>
            <a:endParaRPr lang="es-EC" sz="2000" b="1" dirty="0"/>
          </a:p>
          <a:p>
            <a:pPr algn="ctr"/>
            <a:r>
              <a:rPr lang="es-EC" sz="2400" b="1" dirty="0"/>
              <a:t>EQUILIBRIO FLAMENCO  NIÑAS DE 6 AÑOS</a:t>
            </a:r>
          </a:p>
          <a:p>
            <a:pPr algn="ctr"/>
            <a:r>
              <a:rPr lang="es-EC" sz="2400" b="1" dirty="0"/>
              <a:t>PRE TEST                                            POST TEST</a:t>
            </a:r>
            <a:endParaRPr lang="en-US" sz="2400" b="1" dirty="0"/>
          </a:p>
          <a:p>
            <a:pPr algn="just"/>
            <a:endParaRPr lang="en-US" sz="2400" b="1" dirty="0"/>
          </a:p>
        </p:txBody>
      </p:sp>
      <p:sp>
        <p:nvSpPr>
          <p:cNvPr id="6" name="Marcador de texto 5"/>
          <p:cNvSpPr>
            <a:spLocks noGrp="1"/>
          </p:cNvSpPr>
          <p:nvPr>
            <p:ph type="body" sz="quarter" idx="17"/>
          </p:nvPr>
        </p:nvSpPr>
        <p:spPr>
          <a:xfrm>
            <a:off x="5068389" y="1214847"/>
            <a:ext cx="6831874" cy="5172890"/>
          </a:xfrm>
          <a:solidFill>
            <a:schemeClr val="accent1"/>
          </a:solidFill>
        </p:spPr>
        <p:txBody>
          <a:bodyPr/>
          <a:lstStyle/>
          <a:p>
            <a:endParaRPr lang="en-US" dirty="0"/>
          </a:p>
        </p:txBody>
      </p:sp>
      <p:sp>
        <p:nvSpPr>
          <p:cNvPr id="7" name="Título 6"/>
          <p:cNvSpPr>
            <a:spLocks noGrp="1"/>
          </p:cNvSpPr>
          <p:nvPr>
            <p:ph type="title"/>
          </p:nvPr>
        </p:nvSpPr>
        <p:spPr>
          <a:xfrm>
            <a:off x="522514" y="2287088"/>
            <a:ext cx="4310745" cy="2283824"/>
          </a:xfrm>
        </p:spPr>
        <p:txBody>
          <a:bodyPr/>
          <a:lstStyle/>
          <a:p>
            <a:r>
              <a:rPr lang="es-EC" sz="4000" b="1" dirty="0"/>
              <a:t>ANALISIS E INTERPRETACIÓN DE RESULTADOS</a:t>
            </a:r>
            <a:endParaRPr lang="en-US" sz="4000" b="1" dirty="0"/>
          </a:p>
        </p:txBody>
      </p:sp>
      <p:pic>
        <p:nvPicPr>
          <p:cNvPr id="9" name="Imagen 8"/>
          <p:cNvPicPr/>
          <p:nvPr/>
        </p:nvPicPr>
        <p:blipFill rotWithShape="1">
          <a:blip r:embed="rId2"/>
          <a:srcRect l="23381" t="6214" r="23457" b="13552"/>
          <a:stretch/>
        </p:blipFill>
        <p:spPr bwMode="auto">
          <a:xfrm>
            <a:off x="5156371" y="1390376"/>
            <a:ext cx="6642847" cy="3100942"/>
          </a:xfrm>
          <a:prstGeom prst="rect">
            <a:avLst/>
          </a:prstGeom>
          <a:ln>
            <a:noFill/>
          </a:ln>
          <a:extLst>
            <a:ext uri="{53640926-AAD7-44D8-BBD7-CCE9431645EC}">
              <a14:shadowObscured xmlns:a14="http://schemas.microsoft.com/office/drawing/2010/main"/>
            </a:ext>
          </a:extLst>
        </p:spPr>
      </p:pic>
      <p:pic>
        <p:nvPicPr>
          <p:cNvPr id="10" name="Imagen 9"/>
          <p:cNvPicPr>
            <a:picLocks noChangeAspect="1"/>
          </p:cNvPicPr>
          <p:nvPr/>
        </p:nvPicPr>
        <p:blipFill rotWithShape="1">
          <a:blip r:embed="rId3"/>
          <a:srcRect l="27022" t="41729" r="25230" b="24523"/>
          <a:stretch/>
        </p:blipFill>
        <p:spPr>
          <a:xfrm>
            <a:off x="5156371" y="4491318"/>
            <a:ext cx="6642847" cy="1739665"/>
          </a:xfrm>
          <a:prstGeom prst="rect">
            <a:avLst/>
          </a:prstGeom>
        </p:spPr>
      </p:pic>
    </p:spTree>
    <p:extLst>
      <p:ext uri="{BB962C8B-B14F-4D97-AF65-F5344CB8AC3E}">
        <p14:creationId xmlns:p14="http://schemas.microsoft.com/office/powerpoint/2010/main" val="1770141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9566" y="2287088"/>
            <a:ext cx="3714271" cy="2283824"/>
          </a:xfrm>
        </p:spPr>
        <p:txBody>
          <a:bodyPr/>
          <a:lstStyle/>
          <a:p>
            <a:r>
              <a:rPr lang="es-EC" sz="3200" b="1" dirty="0"/>
              <a:t>ANÁLISIS E INTERPRETACIÓN DE RESULTADOS</a:t>
            </a:r>
            <a:endParaRPr lang="es-EC" sz="3200" dirty="0"/>
          </a:p>
        </p:txBody>
      </p:sp>
      <p:sp>
        <p:nvSpPr>
          <p:cNvPr id="3" name="Marcador de número de diapositiva 2"/>
          <p:cNvSpPr>
            <a:spLocks noGrp="1"/>
          </p:cNvSpPr>
          <p:nvPr>
            <p:ph type="sldNum" sz="quarter" idx="12"/>
          </p:nvPr>
        </p:nvSpPr>
        <p:spPr/>
        <p:txBody>
          <a:bodyPr/>
          <a:lstStyle/>
          <a:p>
            <a:pPr rtl="0"/>
            <a:fld id="{9FF96B15-8338-45D5-A943-561235072D66}" type="slidenum">
              <a:rPr lang="es-ES" noProof="0" smtClean="0"/>
              <a:t>31</a:t>
            </a:fld>
            <a:endParaRPr lang="es-ES" noProof="0"/>
          </a:p>
        </p:txBody>
      </p:sp>
      <p:sp>
        <p:nvSpPr>
          <p:cNvPr id="5" name="Rectángulo redondeado 4"/>
          <p:cNvSpPr/>
          <p:nvPr/>
        </p:nvSpPr>
        <p:spPr>
          <a:xfrm>
            <a:off x="5138057" y="1332411"/>
            <a:ext cx="6522720" cy="4946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5608320" y="357051"/>
            <a:ext cx="5748944" cy="844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TAPPING NIÑAS DE 12 AÑOS</a:t>
            </a:r>
          </a:p>
          <a:p>
            <a:pPr algn="ctr"/>
            <a:r>
              <a:rPr lang="es-EC" sz="2400" b="1" dirty="0">
                <a:solidFill>
                  <a:schemeClr val="tx1"/>
                </a:solidFill>
              </a:rPr>
              <a:t>PRE TEST 			          POST TEST </a:t>
            </a:r>
            <a:endParaRPr lang="es-EC" sz="2400" dirty="0">
              <a:solidFill>
                <a:schemeClr val="tx1"/>
              </a:solidFill>
            </a:endParaRPr>
          </a:p>
        </p:txBody>
      </p:sp>
      <p:pic>
        <p:nvPicPr>
          <p:cNvPr id="9" name="Imagen 8"/>
          <p:cNvPicPr/>
          <p:nvPr/>
        </p:nvPicPr>
        <p:blipFill rotWithShape="1">
          <a:blip r:embed="rId2"/>
          <a:srcRect l="30584" t="23344" r="28891" b="13249"/>
          <a:stretch/>
        </p:blipFill>
        <p:spPr bwMode="auto">
          <a:xfrm>
            <a:off x="5362302" y="1526176"/>
            <a:ext cx="6074229" cy="2915195"/>
          </a:xfrm>
          <a:prstGeom prst="rect">
            <a:avLst/>
          </a:prstGeom>
          <a:ln>
            <a:noFill/>
          </a:ln>
          <a:extLst>
            <a:ext uri="{53640926-AAD7-44D8-BBD7-CCE9431645EC}">
              <a14:shadowObscured xmlns:a14="http://schemas.microsoft.com/office/drawing/2010/main"/>
            </a:ext>
          </a:extLst>
        </p:spPr>
      </p:pic>
      <p:pic>
        <p:nvPicPr>
          <p:cNvPr id="7" name="Imagen 6"/>
          <p:cNvPicPr/>
          <p:nvPr/>
        </p:nvPicPr>
        <p:blipFill rotWithShape="1">
          <a:blip r:embed="rId3"/>
          <a:srcRect l="53103" t="37373" r="15707" b="32405"/>
          <a:stretch/>
        </p:blipFill>
        <p:spPr>
          <a:xfrm>
            <a:off x="5362302" y="4441371"/>
            <a:ext cx="6074229" cy="1711234"/>
          </a:xfrm>
          <a:prstGeom prst="rect">
            <a:avLst/>
          </a:prstGeom>
        </p:spPr>
      </p:pic>
    </p:spTree>
    <p:extLst>
      <p:ext uri="{BB962C8B-B14F-4D97-AF65-F5344CB8AC3E}">
        <p14:creationId xmlns:p14="http://schemas.microsoft.com/office/powerpoint/2010/main" val="647690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3144" y="2287088"/>
            <a:ext cx="3940694" cy="2283824"/>
          </a:xfrm>
        </p:spPr>
        <p:txBody>
          <a:bodyPr/>
          <a:lstStyle/>
          <a:p>
            <a:r>
              <a:rPr lang="es-EC" sz="3600" b="1" dirty="0"/>
              <a:t>ANÁLISIS E INTERPRETACIÓN DE RESULTADOS</a:t>
            </a:r>
            <a:endParaRPr lang="en-US" sz="3600" dirty="0"/>
          </a:p>
        </p:txBody>
      </p:sp>
      <p:sp>
        <p:nvSpPr>
          <p:cNvPr id="3" name="Marcador de número de diapositiva 2"/>
          <p:cNvSpPr>
            <a:spLocks noGrp="1"/>
          </p:cNvSpPr>
          <p:nvPr>
            <p:ph type="sldNum" sz="quarter" idx="12"/>
          </p:nvPr>
        </p:nvSpPr>
        <p:spPr/>
        <p:txBody>
          <a:bodyPr/>
          <a:lstStyle/>
          <a:p>
            <a:pPr rtl="0"/>
            <a:fld id="{9FF96B15-8338-45D5-A943-561235072D66}" type="slidenum">
              <a:rPr lang="es-ES" noProof="0" smtClean="0"/>
              <a:t>32</a:t>
            </a:fld>
            <a:endParaRPr lang="es-ES" noProof="0"/>
          </a:p>
        </p:txBody>
      </p:sp>
      <p:sp>
        <p:nvSpPr>
          <p:cNvPr id="4" name="Rectángulo 3"/>
          <p:cNvSpPr/>
          <p:nvPr/>
        </p:nvSpPr>
        <p:spPr>
          <a:xfrm>
            <a:off x="5172890" y="156754"/>
            <a:ext cx="6498409" cy="1024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400" b="1" dirty="0">
              <a:solidFill>
                <a:schemeClr val="tx1"/>
              </a:solidFill>
            </a:endParaRPr>
          </a:p>
          <a:p>
            <a:pPr algn="ctr"/>
            <a:r>
              <a:rPr lang="es-EC" sz="2400" b="1" dirty="0">
                <a:solidFill>
                  <a:schemeClr val="tx1"/>
                </a:solidFill>
              </a:rPr>
              <a:t>FLEXIÓN MANTENIDA EN SUSPENSIÓN NIÑAS 12 AÑOS</a:t>
            </a:r>
          </a:p>
          <a:p>
            <a:pPr algn="ctr"/>
            <a:r>
              <a:rPr lang="es-EC" sz="2400" b="1" dirty="0">
                <a:solidFill>
                  <a:schemeClr val="tx1"/>
                </a:solidFill>
              </a:rPr>
              <a:t>PRE TEST                                   POST TEST</a:t>
            </a:r>
          </a:p>
          <a:p>
            <a:pPr algn="ctr"/>
            <a:r>
              <a:rPr lang="es-EC" sz="2000" b="1" dirty="0">
                <a:solidFill>
                  <a:schemeClr val="tx1"/>
                </a:solidFill>
              </a:rPr>
              <a:t> </a:t>
            </a:r>
            <a:endParaRPr lang="en-US" sz="2000" b="1" dirty="0">
              <a:solidFill>
                <a:schemeClr val="tx1"/>
              </a:solidFill>
            </a:endParaRPr>
          </a:p>
        </p:txBody>
      </p:sp>
      <p:sp>
        <p:nvSpPr>
          <p:cNvPr id="5" name="Rectángulo redondeado 4"/>
          <p:cNvSpPr/>
          <p:nvPr/>
        </p:nvSpPr>
        <p:spPr>
          <a:xfrm>
            <a:off x="5172890" y="1320076"/>
            <a:ext cx="6600009" cy="4937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p:nvPr/>
        </p:nvPicPr>
        <p:blipFill rotWithShape="1">
          <a:blip r:embed="rId2"/>
          <a:srcRect l="32693" t="25794" r="31120" b="11144"/>
          <a:stretch/>
        </p:blipFill>
        <p:spPr bwMode="auto">
          <a:xfrm>
            <a:off x="5308600" y="1485900"/>
            <a:ext cx="6362699" cy="3263901"/>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srcRect l="22392" t="24643" r="25787" b="37522"/>
          <a:stretch/>
        </p:blipFill>
        <p:spPr>
          <a:xfrm>
            <a:off x="5308601" y="4749801"/>
            <a:ext cx="6362698" cy="1332412"/>
          </a:xfrm>
          <a:prstGeom prst="rect">
            <a:avLst/>
          </a:prstGeom>
        </p:spPr>
      </p:pic>
    </p:spTree>
    <p:extLst>
      <p:ext uri="{BB962C8B-B14F-4D97-AF65-F5344CB8AC3E}">
        <p14:creationId xmlns:p14="http://schemas.microsoft.com/office/powerpoint/2010/main" val="3578906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9270" y="2287088"/>
            <a:ext cx="3914568" cy="2283824"/>
          </a:xfrm>
        </p:spPr>
        <p:txBody>
          <a:bodyPr/>
          <a:lstStyle/>
          <a:p>
            <a:r>
              <a:rPr lang="es-EC" sz="3600" b="1" dirty="0"/>
              <a:t>ANÁLISIS E INTERPRETACIÓN DE RESULTADOS</a:t>
            </a:r>
            <a:endParaRPr lang="en-US" sz="3600" dirty="0"/>
          </a:p>
        </p:txBody>
      </p:sp>
      <p:sp>
        <p:nvSpPr>
          <p:cNvPr id="3" name="Marcador de número de diapositiva 2"/>
          <p:cNvSpPr>
            <a:spLocks noGrp="1"/>
          </p:cNvSpPr>
          <p:nvPr>
            <p:ph type="sldNum" sz="quarter" idx="12"/>
          </p:nvPr>
        </p:nvSpPr>
        <p:spPr/>
        <p:txBody>
          <a:bodyPr/>
          <a:lstStyle/>
          <a:p>
            <a:pPr rtl="0"/>
            <a:fld id="{9FF96B15-8338-45D5-A943-561235072D66}" type="slidenum">
              <a:rPr lang="es-ES" noProof="0" smtClean="0"/>
              <a:t>33</a:t>
            </a:fld>
            <a:endParaRPr lang="es-ES" noProof="0"/>
          </a:p>
        </p:txBody>
      </p:sp>
      <p:sp>
        <p:nvSpPr>
          <p:cNvPr id="4" name="Rectángulo 3"/>
          <p:cNvSpPr/>
          <p:nvPr/>
        </p:nvSpPr>
        <p:spPr>
          <a:xfrm>
            <a:off x="5055326" y="444138"/>
            <a:ext cx="6755674" cy="1136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FLEXIÓN TRONCO SENTADO NIÑAS DE  6 AÑOS</a:t>
            </a:r>
          </a:p>
          <a:p>
            <a:pPr algn="ctr"/>
            <a:r>
              <a:rPr lang="es-EC" sz="2400" b="1" dirty="0">
                <a:solidFill>
                  <a:schemeClr val="tx1"/>
                </a:solidFill>
              </a:rPr>
              <a:t>PRES TEST                                       POST TEST</a:t>
            </a:r>
            <a:endParaRPr lang="en-US" sz="2400" b="1" dirty="0">
              <a:solidFill>
                <a:schemeClr val="tx1"/>
              </a:solidFill>
            </a:endParaRPr>
          </a:p>
        </p:txBody>
      </p:sp>
      <p:sp>
        <p:nvSpPr>
          <p:cNvPr id="5" name="Rectángulo redondeado 4"/>
          <p:cNvSpPr/>
          <p:nvPr/>
        </p:nvSpPr>
        <p:spPr>
          <a:xfrm>
            <a:off x="5055326" y="1737360"/>
            <a:ext cx="6755674" cy="4689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p:nvPr/>
        </p:nvPicPr>
        <p:blipFill rotWithShape="1">
          <a:blip r:embed="rId2"/>
          <a:srcRect l="28567" t="22778" r="26892" b="9279"/>
          <a:stretch/>
        </p:blipFill>
        <p:spPr bwMode="auto">
          <a:xfrm>
            <a:off x="5219700" y="1894114"/>
            <a:ext cx="6451601" cy="2881085"/>
          </a:xfrm>
          <a:prstGeom prst="rect">
            <a:avLst/>
          </a:prstGeom>
          <a:ln>
            <a:noFill/>
          </a:ln>
          <a:extLst>
            <a:ext uri="{53640926-AAD7-44D8-BBD7-CCE9431645EC}">
              <a14:shadowObscured xmlns:a14="http://schemas.microsoft.com/office/drawing/2010/main"/>
            </a:ext>
          </a:extLst>
        </p:spPr>
      </p:pic>
      <p:pic>
        <p:nvPicPr>
          <p:cNvPr id="8" name="Imagen 7"/>
          <p:cNvPicPr/>
          <p:nvPr/>
        </p:nvPicPr>
        <p:blipFill rotWithShape="1">
          <a:blip r:embed="rId3"/>
          <a:srcRect l="22731" t="29910" r="24089" b="30645"/>
          <a:stretch/>
        </p:blipFill>
        <p:spPr>
          <a:xfrm>
            <a:off x="5219700" y="4775199"/>
            <a:ext cx="6451601" cy="1499688"/>
          </a:xfrm>
          <a:prstGeom prst="rect">
            <a:avLst/>
          </a:prstGeom>
        </p:spPr>
      </p:pic>
    </p:spTree>
    <p:extLst>
      <p:ext uri="{BB962C8B-B14F-4D97-AF65-F5344CB8AC3E}">
        <p14:creationId xmlns:p14="http://schemas.microsoft.com/office/powerpoint/2010/main" val="3726612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4000" b="1" dirty="0"/>
              <a:t>GUIA DE JUEGOS RECREATIVOS</a:t>
            </a:r>
            <a:endParaRPr lang="en-US" sz="4000" b="1" dirty="0"/>
          </a:p>
        </p:txBody>
      </p:sp>
      <p:sp>
        <p:nvSpPr>
          <p:cNvPr id="3" name="Marcador de número de diapositiva 2"/>
          <p:cNvSpPr>
            <a:spLocks noGrp="1"/>
          </p:cNvSpPr>
          <p:nvPr>
            <p:ph type="sldNum" sz="quarter" idx="12"/>
          </p:nvPr>
        </p:nvSpPr>
        <p:spPr/>
        <p:txBody>
          <a:bodyPr/>
          <a:lstStyle/>
          <a:p>
            <a:pPr rtl="0"/>
            <a:fld id="{9FF96B15-8338-45D5-A943-561235072D66}" type="slidenum">
              <a:rPr lang="es-ES" noProof="0" smtClean="0"/>
              <a:t>34</a:t>
            </a:fld>
            <a:endParaRPr lang="es-ES" noProof="0"/>
          </a:p>
        </p:txBody>
      </p:sp>
      <p:sp>
        <p:nvSpPr>
          <p:cNvPr id="4" name="Redondear rectángulo de esquina diagonal 3"/>
          <p:cNvSpPr/>
          <p:nvPr/>
        </p:nvSpPr>
        <p:spPr>
          <a:xfrm>
            <a:off x="503646" y="2323375"/>
            <a:ext cx="11214100" cy="428643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a:solidFill>
                  <a:schemeClr val="tx2">
                    <a:lumMod val="75000"/>
                  </a:schemeClr>
                </a:solidFill>
              </a:rPr>
              <a:t>“GUÍA DE JUEGOS RECREATIVOS PARA MEJORAR LAS HABILIDADES MOTRICES BÁSICAS DE LOS CHEERLEADERS DE LA ACADEMIA NOVA CHEER &amp; DANCE DE LA CIUDAD DE CUENCA”.</a:t>
            </a:r>
          </a:p>
          <a:p>
            <a:pPr algn="just"/>
            <a:r>
              <a:rPr lang="es-EC" sz="2600" b="1" dirty="0">
                <a:solidFill>
                  <a:schemeClr val="tx2">
                    <a:lumMod val="75000"/>
                  </a:schemeClr>
                </a:solidFill>
              </a:rPr>
              <a:t>Se realizó una guía de juegos recreativos para los cheerleaders de la Academia Nova Cheer &amp; Dance de la Ciudad de Cuenca, algunos de estos juegos fueron adaptados al cheerleading, con esto se mejorarán las HMB de los deportistas tales como la velocidad, fuerza, resistencia, coordinación e incluso la flexibilidad, y de esa manera se ayudará a mejorar su desempeño deportivo.</a:t>
            </a:r>
            <a:endParaRPr lang="en-US" sz="2600" b="1" dirty="0">
              <a:solidFill>
                <a:schemeClr val="tx2">
                  <a:lumMod val="75000"/>
                </a:schemeClr>
              </a:solidFill>
            </a:endParaRPr>
          </a:p>
          <a:p>
            <a:pPr algn="just"/>
            <a:endParaRPr lang="en-US" dirty="0"/>
          </a:p>
        </p:txBody>
      </p:sp>
    </p:spTree>
    <p:extLst>
      <p:ext uri="{BB962C8B-B14F-4D97-AF65-F5344CB8AC3E}">
        <p14:creationId xmlns:p14="http://schemas.microsoft.com/office/powerpoint/2010/main" val="3631956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DISCUCIÓN</a:t>
            </a:r>
            <a:endParaRPr lang="en-US" b="1" dirty="0"/>
          </a:p>
        </p:txBody>
      </p:sp>
      <p:sp>
        <p:nvSpPr>
          <p:cNvPr id="4" name="Marcador de número de diapositiva 3"/>
          <p:cNvSpPr>
            <a:spLocks noGrp="1"/>
          </p:cNvSpPr>
          <p:nvPr>
            <p:ph type="sldNum" sz="quarter" idx="12"/>
          </p:nvPr>
        </p:nvSpPr>
        <p:spPr/>
        <p:txBody>
          <a:bodyPr/>
          <a:lstStyle/>
          <a:p>
            <a:pPr rtl="0"/>
            <a:fld id="{9FF96B15-8338-45D5-A943-561235072D66}" type="slidenum">
              <a:rPr lang="es-ES" noProof="0" smtClean="0"/>
              <a:t>35</a:t>
            </a:fld>
            <a:endParaRPr lang="es-ES" noProof="0"/>
          </a:p>
        </p:txBody>
      </p:sp>
      <p:sp>
        <p:nvSpPr>
          <p:cNvPr id="5" name="Rectángulo redondeado 4"/>
          <p:cNvSpPr/>
          <p:nvPr/>
        </p:nvSpPr>
        <p:spPr>
          <a:xfrm>
            <a:off x="653143" y="2481943"/>
            <a:ext cx="11155680" cy="4101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200" b="1" dirty="0">
                <a:solidFill>
                  <a:schemeClr val="tx2">
                    <a:lumMod val="75000"/>
                  </a:schemeClr>
                </a:solidFill>
              </a:rPr>
              <a:t>La investigación llevada a cabo. “EL JUEGO COMO ESTRATEGIA METODOLÓGICA PARA DESARROLLAR LAS HABILIDADES MOTRICES BÁSICAS DE LOS CHEERLEADERS DE LA ACADEMIA NOVA CHEER &amp; DANCE DE LA CIUDAD DE CUENCA”, nos permitió comprobar la necesidad de darle especial atención al desarrollo de las habilidades motrices en los niños y adolescentes, debido a que en las etapas iniciales se ha podido comprobar que existen insuficiencias en este trabajo por parte de los profesores de educación física, y cuando las niñas y jóvenes, quieren incorporarse a las actividades deportivas, estas falencias limitan su buen rendimiento, y en muchas ocasiones abandonan los entrenamientos porque no logran ejecutar las acciones con la calidad que se requiere.</a:t>
            </a:r>
            <a:endParaRPr lang="en-US" sz="2200" b="1" dirty="0">
              <a:solidFill>
                <a:schemeClr val="tx2">
                  <a:lumMod val="75000"/>
                </a:schemeClr>
              </a:solidFill>
            </a:endParaRPr>
          </a:p>
        </p:txBody>
      </p:sp>
    </p:spTree>
    <p:extLst>
      <p:ext uri="{BB962C8B-B14F-4D97-AF65-F5344CB8AC3E}">
        <p14:creationId xmlns:p14="http://schemas.microsoft.com/office/powerpoint/2010/main" val="449937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9FF96B15-8338-45D5-A943-561235072D66}" type="slidenum">
              <a:rPr lang="es-ES" noProof="0" smtClean="0"/>
              <a:t>36</a:t>
            </a:fld>
            <a:endParaRPr lang="es-ES" noProof="0"/>
          </a:p>
        </p:txBody>
      </p:sp>
      <p:sp>
        <p:nvSpPr>
          <p:cNvPr id="4" name="Rectángulo redondeado 3"/>
          <p:cNvSpPr/>
          <p:nvPr/>
        </p:nvSpPr>
        <p:spPr>
          <a:xfrm>
            <a:off x="1358537" y="295729"/>
            <a:ext cx="8778240" cy="67092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a:solidFill>
                  <a:schemeClr val="accent1">
                    <a:lumMod val="60000"/>
                    <a:lumOff val="40000"/>
                  </a:schemeClr>
                </a:solidFill>
              </a:rPr>
              <a:t>CONCLUSIONES</a:t>
            </a:r>
            <a:endParaRPr lang="en-US" sz="2800" b="1" dirty="0">
              <a:solidFill>
                <a:schemeClr val="accent1">
                  <a:lumMod val="60000"/>
                  <a:lumOff val="40000"/>
                </a:schemeClr>
              </a:solidFill>
            </a:endParaRPr>
          </a:p>
        </p:txBody>
      </p:sp>
      <p:sp>
        <p:nvSpPr>
          <p:cNvPr id="5" name="Redondear rectángulo de esquina diagonal 4"/>
          <p:cNvSpPr/>
          <p:nvPr/>
        </p:nvSpPr>
        <p:spPr>
          <a:xfrm>
            <a:off x="326571" y="1063417"/>
            <a:ext cx="11586755" cy="115460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solidFill>
                  <a:schemeClr val="tx2">
                    <a:lumMod val="75000"/>
                  </a:schemeClr>
                </a:solidFill>
              </a:rPr>
              <a:t>Se concluye que las HMB del grupo de cheerleaders de la Academia Nova Cheer &amp; Dance de la ciudad de Cuenca, presentan serios problemas en su desarrollo, lo cual les impide realizar los elementos técnico de este deporte con seguridad, fuerza y resistencia.</a:t>
            </a:r>
            <a:endParaRPr lang="en-US" b="1" dirty="0">
              <a:solidFill>
                <a:schemeClr val="tx2">
                  <a:lumMod val="75000"/>
                </a:schemeClr>
              </a:solidFill>
            </a:endParaRPr>
          </a:p>
        </p:txBody>
      </p:sp>
      <p:sp>
        <p:nvSpPr>
          <p:cNvPr id="6" name="Redondear rectángulo de esquina diagonal 5"/>
          <p:cNvSpPr/>
          <p:nvPr/>
        </p:nvSpPr>
        <p:spPr>
          <a:xfrm>
            <a:off x="326571" y="2314788"/>
            <a:ext cx="11586755" cy="128789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b="1" dirty="0">
                <a:solidFill>
                  <a:schemeClr val="tx2">
                    <a:lumMod val="75000"/>
                  </a:schemeClr>
                </a:solidFill>
              </a:rPr>
              <a:t>Se concluye que el abandono de los entrenamientos del grupo de cheerleaders de la Academia Nova Cheer &amp; Dance de la ciudad de Cuenca, se ocasiona, debido a que  los profesores de educación física no trabajan las habilidades motrices básicas en clases de sus colegios ocasionando inmovilidad articular, que impide realizar los ejercicios de alto impacto en los practicantes de la Academia</a:t>
            </a:r>
            <a:r>
              <a:rPr lang="es-EC" dirty="0">
                <a:solidFill>
                  <a:schemeClr val="tx2">
                    <a:lumMod val="75000"/>
                  </a:schemeClr>
                </a:solidFill>
              </a:rPr>
              <a:t>.</a:t>
            </a:r>
            <a:endParaRPr lang="en-US" dirty="0">
              <a:solidFill>
                <a:schemeClr val="tx2">
                  <a:lumMod val="75000"/>
                </a:schemeClr>
              </a:solidFill>
            </a:endParaRPr>
          </a:p>
        </p:txBody>
      </p:sp>
      <p:sp>
        <p:nvSpPr>
          <p:cNvPr id="7" name="Redondear rectángulo de esquina diagonal 6"/>
          <p:cNvSpPr/>
          <p:nvPr/>
        </p:nvSpPr>
        <p:spPr>
          <a:xfrm>
            <a:off x="326571" y="3699451"/>
            <a:ext cx="11586755" cy="133095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t> </a:t>
            </a:r>
            <a:r>
              <a:rPr lang="es-EC" sz="1600" b="1" dirty="0">
                <a:solidFill>
                  <a:schemeClr val="tx2">
                    <a:lumMod val="75000"/>
                  </a:schemeClr>
                </a:solidFill>
              </a:rPr>
              <a:t>Se concluye que cuando se aplica una guía de juegos recreativos, organizada, con objetivos, fundamentación, justificación, y desarrollo, los chicos a través del juego desarrollan las carreras, los saltos, los desplazamientos, la fortaleza muscular, lo cual les permite tener un mejor desempeño y participación en los ejercicios complejos que realizan los cheerleaders de la Academia Nova Cheer &amp; Dance de la ciudad de Cuenca.</a:t>
            </a:r>
            <a:endParaRPr lang="en-US" sz="1600" b="1" dirty="0">
              <a:solidFill>
                <a:schemeClr val="tx2">
                  <a:lumMod val="75000"/>
                </a:schemeClr>
              </a:solidFill>
            </a:endParaRPr>
          </a:p>
        </p:txBody>
      </p:sp>
      <p:sp>
        <p:nvSpPr>
          <p:cNvPr id="8" name="Redondear rectángulo de esquina diagonal 7"/>
          <p:cNvSpPr/>
          <p:nvPr/>
        </p:nvSpPr>
        <p:spPr>
          <a:xfrm>
            <a:off x="326571" y="5127170"/>
            <a:ext cx="11586755" cy="139228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b="1" dirty="0">
                <a:solidFill>
                  <a:schemeClr val="tx2">
                    <a:lumMod val="75000"/>
                  </a:schemeClr>
                </a:solidFill>
              </a:rPr>
              <a:t>Se concluye que la práctica de juegos recreativos, influyeron en todas las pruebas del test aplicado, destacándose los resultados en los saltos, el equilibrio flamenco, la prueba de 10x5m, las cuales han influido positivamente en los elementos gimnásticos como los roles simples y abiertos, en los arcos y sus variedades, en los apoyos invertidos, en los saltos (toe touch), entre otros elementos importantes de este deporte. </a:t>
            </a:r>
            <a:endParaRPr lang="en-US" sz="1600" b="1" dirty="0">
              <a:solidFill>
                <a:schemeClr val="tx2">
                  <a:lumMod val="75000"/>
                </a:schemeClr>
              </a:solidFill>
            </a:endParaRPr>
          </a:p>
        </p:txBody>
      </p:sp>
    </p:spTree>
    <p:extLst>
      <p:ext uri="{BB962C8B-B14F-4D97-AF65-F5344CB8AC3E}">
        <p14:creationId xmlns:p14="http://schemas.microsoft.com/office/powerpoint/2010/main" val="2452204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9FF96B15-8338-45D5-A943-561235072D66}" type="slidenum">
              <a:rPr lang="es-ES" noProof="0" smtClean="0"/>
              <a:t>37</a:t>
            </a:fld>
            <a:endParaRPr lang="es-ES" noProof="0"/>
          </a:p>
        </p:txBody>
      </p:sp>
      <p:sp>
        <p:nvSpPr>
          <p:cNvPr id="3" name="Rectángulo redondeado 2"/>
          <p:cNvSpPr/>
          <p:nvPr/>
        </p:nvSpPr>
        <p:spPr>
          <a:xfrm>
            <a:off x="1489166" y="295729"/>
            <a:ext cx="8752114" cy="76768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chemeClr val="accent1">
                    <a:lumMod val="60000"/>
                    <a:lumOff val="40000"/>
                  </a:schemeClr>
                </a:solidFill>
              </a:rPr>
              <a:t>RECOMENDACIONES</a:t>
            </a:r>
            <a:endParaRPr lang="en-US" sz="3200" b="1" dirty="0">
              <a:solidFill>
                <a:schemeClr val="accent1">
                  <a:lumMod val="60000"/>
                  <a:lumOff val="40000"/>
                </a:schemeClr>
              </a:solidFill>
            </a:endParaRPr>
          </a:p>
        </p:txBody>
      </p:sp>
      <p:sp>
        <p:nvSpPr>
          <p:cNvPr id="4" name="Rectángulo redondeado 3"/>
          <p:cNvSpPr/>
          <p:nvPr/>
        </p:nvSpPr>
        <p:spPr>
          <a:xfrm>
            <a:off x="418011" y="1280160"/>
            <a:ext cx="11403875" cy="1123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solidFill>
                  <a:schemeClr val="tx2">
                    <a:lumMod val="75000"/>
                  </a:schemeClr>
                </a:solidFill>
              </a:rPr>
              <a:t>Se recomienda a la profesora de las niñas y jóvenes del grupo de cheerleaders de la Academia Nova Cheer &amp; Dance de la ciudad de Cuenca, desarrollar juegos recreativos en las clases de entrenamiento para fortalecer el desarrollo de las habilidades motrices básicas, lo cual contribuirá a realizar los elementos técnicos de este deporte con seguridad, fuerza y resistencia.</a:t>
            </a:r>
            <a:endParaRPr lang="en-US" b="1" dirty="0">
              <a:solidFill>
                <a:schemeClr val="tx2">
                  <a:lumMod val="75000"/>
                </a:schemeClr>
              </a:solidFill>
            </a:endParaRPr>
          </a:p>
        </p:txBody>
      </p:sp>
      <p:sp>
        <p:nvSpPr>
          <p:cNvPr id="5" name="Rectángulo redondeado 4"/>
          <p:cNvSpPr/>
          <p:nvPr/>
        </p:nvSpPr>
        <p:spPr>
          <a:xfrm>
            <a:off x="418011" y="2495006"/>
            <a:ext cx="11403875"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a:solidFill>
                  <a:schemeClr val="tx2">
                    <a:lumMod val="75000"/>
                  </a:schemeClr>
                </a:solidFill>
              </a:rPr>
              <a:t>Se recomienda a los profesores de educación física trabajar las habilidades motrices básicas en clases para evitar la debilidad muscular, que impide realizar los ejercicios de alto impacto en los cheerleaders de la Academia Nova Cheer &amp; Dance de la ciudad de Cuenca, a través de los juegos recreativos.</a:t>
            </a:r>
            <a:endParaRPr lang="en-US" b="1" dirty="0">
              <a:solidFill>
                <a:schemeClr val="tx2">
                  <a:lumMod val="75000"/>
                </a:schemeClr>
              </a:solidFill>
            </a:endParaRPr>
          </a:p>
        </p:txBody>
      </p:sp>
      <p:sp>
        <p:nvSpPr>
          <p:cNvPr id="6" name="Rectángulo redondeado 5"/>
          <p:cNvSpPr/>
          <p:nvPr/>
        </p:nvSpPr>
        <p:spPr>
          <a:xfrm>
            <a:off x="418011" y="3827416"/>
            <a:ext cx="11403875" cy="1410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b="1" dirty="0">
                <a:solidFill>
                  <a:schemeClr val="tx2">
                    <a:lumMod val="75000"/>
                  </a:schemeClr>
                </a:solidFill>
              </a:rPr>
              <a:t>Se recomienda aplicar la guía de juegos recreativos, organizada, con objetivos, fundamentación, justificación, y desarrollo a los chicos a través del juego, para que se desenvuelvan en las HMB como son las carreras, los saltos, los desplazamientos, la fortaleza muscular, lo cual les permite tener un mejor desempeño y participación en los ejercicios complejos que se realizan en la Academia Nova Cheer &amp; Dance de la ciudad de Cuenca.</a:t>
            </a:r>
            <a:endParaRPr lang="en-US" sz="1600" b="1" dirty="0">
              <a:solidFill>
                <a:schemeClr val="tx2">
                  <a:lumMod val="75000"/>
                </a:schemeClr>
              </a:solidFill>
            </a:endParaRPr>
          </a:p>
        </p:txBody>
      </p:sp>
      <p:sp>
        <p:nvSpPr>
          <p:cNvPr id="7" name="Rectángulo redondeado 6"/>
          <p:cNvSpPr/>
          <p:nvPr/>
        </p:nvSpPr>
        <p:spPr>
          <a:xfrm>
            <a:off x="418012" y="5342709"/>
            <a:ext cx="11403874" cy="1240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b="1" dirty="0">
                <a:solidFill>
                  <a:schemeClr val="tx2">
                    <a:lumMod val="75000"/>
                  </a:schemeClr>
                </a:solidFill>
              </a:rPr>
              <a:t>Se recomienda aplicar la guía de juegos recreativos, en otras academias con estas características las cuales influirán en el desarrollo, aprendizaje y fortalecimiento muscular y en los elementos gimnásticos como los roles simples y abiertos, en los arcos y sus variedades, en los apoyos invertidos, en los saltos (toe touch), entre otros elementos importantes de este deporte.</a:t>
            </a:r>
            <a:endParaRPr lang="en-US" sz="1600" b="1" dirty="0">
              <a:solidFill>
                <a:schemeClr val="tx2">
                  <a:lumMod val="75000"/>
                </a:schemeClr>
              </a:solidFill>
            </a:endParaRPr>
          </a:p>
        </p:txBody>
      </p:sp>
    </p:spTree>
    <p:extLst>
      <p:ext uri="{BB962C8B-B14F-4D97-AF65-F5344CB8AC3E}">
        <p14:creationId xmlns:p14="http://schemas.microsoft.com/office/powerpoint/2010/main" val="3855090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9FF96B15-8338-45D5-A943-561235072D66}" type="slidenum">
              <a:rPr lang="es-ES" noProof="0" smtClean="0"/>
              <a:t>38</a:t>
            </a:fld>
            <a:endParaRPr lang="es-ES" noProof="0"/>
          </a:p>
        </p:txBody>
      </p:sp>
      <p:sp>
        <p:nvSpPr>
          <p:cNvPr id="3" name="Rectángulo redondeado 2"/>
          <p:cNvSpPr/>
          <p:nvPr/>
        </p:nvSpPr>
        <p:spPr>
          <a:xfrm>
            <a:off x="979714" y="295729"/>
            <a:ext cx="9261566" cy="67092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a:solidFill>
                  <a:schemeClr val="accent1">
                    <a:lumMod val="60000"/>
                    <a:lumOff val="40000"/>
                  </a:schemeClr>
                </a:solidFill>
              </a:rPr>
              <a:t>ANEXOS</a:t>
            </a:r>
            <a:endParaRPr lang="en-US" sz="4000" b="1" dirty="0">
              <a:solidFill>
                <a:schemeClr val="accent1">
                  <a:lumMod val="60000"/>
                  <a:lumOff val="40000"/>
                </a:schemeClr>
              </a:solidFill>
            </a:endParaRPr>
          </a:p>
        </p:txBody>
      </p:sp>
      <p:pic>
        <p:nvPicPr>
          <p:cNvPr id="4" name="Imagen 3"/>
          <p:cNvPicPr>
            <a:picLocks noChangeAspect="1"/>
          </p:cNvPicPr>
          <p:nvPr/>
        </p:nvPicPr>
        <p:blipFill rotWithShape="1">
          <a:blip r:embed="rId2"/>
          <a:srcRect l="26867" t="24132" r="25109" b="9722"/>
          <a:stretch/>
        </p:blipFill>
        <p:spPr>
          <a:xfrm>
            <a:off x="979714" y="1155700"/>
            <a:ext cx="10211024" cy="5499100"/>
          </a:xfrm>
          <a:prstGeom prst="rect">
            <a:avLst/>
          </a:prstGeom>
        </p:spPr>
      </p:pic>
    </p:spTree>
    <p:extLst>
      <p:ext uri="{BB962C8B-B14F-4D97-AF65-F5344CB8AC3E}">
        <p14:creationId xmlns:p14="http://schemas.microsoft.com/office/powerpoint/2010/main" val="967747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9FF96B15-8338-45D5-A943-561235072D66}" type="slidenum">
              <a:rPr lang="es-ES" noProof="0" smtClean="0"/>
              <a:t>39</a:t>
            </a:fld>
            <a:endParaRPr lang="es-ES" noProof="0"/>
          </a:p>
        </p:txBody>
      </p:sp>
      <p:sp>
        <p:nvSpPr>
          <p:cNvPr id="3" name="Rectángulo redondeado 2"/>
          <p:cNvSpPr/>
          <p:nvPr/>
        </p:nvSpPr>
        <p:spPr>
          <a:xfrm>
            <a:off x="979714" y="295729"/>
            <a:ext cx="9261566" cy="670922"/>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a:solidFill>
                  <a:schemeClr val="accent1">
                    <a:lumMod val="60000"/>
                    <a:lumOff val="40000"/>
                  </a:schemeClr>
                </a:solidFill>
              </a:rPr>
              <a:t>ANEXOS</a:t>
            </a:r>
            <a:endParaRPr lang="en-US" sz="4000" b="1" dirty="0">
              <a:solidFill>
                <a:schemeClr val="accent1">
                  <a:lumMod val="60000"/>
                  <a:lumOff val="40000"/>
                </a:schemeClr>
              </a:solidFill>
            </a:endParaRPr>
          </a:p>
        </p:txBody>
      </p:sp>
      <p:pic>
        <p:nvPicPr>
          <p:cNvPr id="4" name="Imagen 3"/>
          <p:cNvPicPr>
            <a:picLocks noChangeAspect="1"/>
          </p:cNvPicPr>
          <p:nvPr/>
        </p:nvPicPr>
        <p:blipFill rotWithShape="1">
          <a:blip r:embed="rId2"/>
          <a:srcRect l="29502" t="13593" r="28917" b="9895"/>
          <a:stretch/>
        </p:blipFill>
        <p:spPr>
          <a:xfrm>
            <a:off x="563654" y="1492624"/>
            <a:ext cx="5410200" cy="5174876"/>
          </a:xfrm>
          <a:prstGeom prst="rect">
            <a:avLst/>
          </a:prstGeom>
        </p:spPr>
      </p:pic>
      <p:pic>
        <p:nvPicPr>
          <p:cNvPr id="5" name="Imagen 4"/>
          <p:cNvPicPr>
            <a:picLocks noChangeAspect="1"/>
          </p:cNvPicPr>
          <p:nvPr/>
        </p:nvPicPr>
        <p:blipFill rotWithShape="1">
          <a:blip r:embed="rId3"/>
          <a:srcRect l="33456" t="13741" r="33016" b="59896"/>
          <a:stretch/>
        </p:blipFill>
        <p:spPr>
          <a:xfrm>
            <a:off x="5990089" y="1492624"/>
            <a:ext cx="5200650" cy="2622175"/>
          </a:xfrm>
          <a:prstGeom prst="rect">
            <a:avLst/>
          </a:prstGeom>
        </p:spPr>
      </p:pic>
      <p:pic>
        <p:nvPicPr>
          <p:cNvPr id="6" name="Imagen 5"/>
          <p:cNvPicPr>
            <a:picLocks noChangeAspect="1"/>
          </p:cNvPicPr>
          <p:nvPr/>
        </p:nvPicPr>
        <p:blipFill rotWithShape="1">
          <a:blip r:embed="rId4"/>
          <a:srcRect l="22913" t="34114" r="23060" b="24479"/>
          <a:stretch/>
        </p:blipFill>
        <p:spPr>
          <a:xfrm>
            <a:off x="6134100" y="4114800"/>
            <a:ext cx="5056639" cy="2552700"/>
          </a:xfrm>
          <a:prstGeom prst="rect">
            <a:avLst/>
          </a:prstGeom>
        </p:spPr>
      </p:pic>
    </p:spTree>
    <p:extLst>
      <p:ext uri="{BB962C8B-B14F-4D97-AF65-F5344CB8AC3E}">
        <p14:creationId xmlns:p14="http://schemas.microsoft.com/office/powerpoint/2010/main" val="321904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F6B52-A20E-426B-B7E0-1B6AAB46C89F}"/>
              </a:ext>
            </a:extLst>
          </p:cNvPr>
          <p:cNvSpPr>
            <a:spLocks noGrp="1"/>
          </p:cNvSpPr>
          <p:nvPr>
            <p:ph type="title"/>
          </p:nvPr>
        </p:nvSpPr>
        <p:spPr>
          <a:xfrm>
            <a:off x="1154956" y="2287088"/>
            <a:ext cx="3438881" cy="2283824"/>
          </a:xfrm>
        </p:spPr>
        <p:txBody>
          <a:bodyPr rtlCol="0"/>
          <a:lstStyle/>
          <a:p>
            <a:pPr rtl="0"/>
            <a:r>
              <a:rPr lang="es-ES" sz="4000" b="1" dirty="0"/>
              <a:t>RESUMEN</a:t>
            </a:r>
          </a:p>
        </p:txBody>
      </p:sp>
      <p:pic>
        <p:nvPicPr>
          <p:cNvPr id="12" name="Marcador de posición de imagen 11" descr="Reloj">
            <a:extLst>
              <a:ext uri="{FF2B5EF4-FFF2-40B4-BE49-F238E27FC236}">
                <a16:creationId xmlns:a16="http://schemas.microsoft.com/office/drawing/2014/main" id="{E1DDCE14-088F-46E3-A4A0-3D2F40EA673F}"/>
              </a:ext>
            </a:extLst>
          </p:cNvPr>
          <p:cNvPicPr>
            <a:picLocks noGrp="1" noChangeAspect="1"/>
          </p:cNvPicPr>
          <p:nvPr>
            <p:ph type="pic" sz="quarter" idx="4294967295"/>
          </p:nvPr>
        </p:nvPicPr>
        <p:blipFill>
          <a:blip r:embed="rId3">
            <a:extLst>
              <a:ext uri="{96DAC541-7B7A-43D3-8B79-37D633B846F1}">
                <asvg:svgBlip xmlns:asvg="http://schemas.microsoft.com/office/drawing/2016/SVG/main" r:embed="rId4"/>
              </a:ext>
            </a:extLst>
          </a:blip>
          <a:stretch>
            <a:fillRect/>
          </a:stretch>
        </p:blipFill>
        <p:spPr>
          <a:xfrm>
            <a:off x="6531769" y="1043839"/>
            <a:ext cx="774700" cy="774700"/>
          </a:xfrm>
        </p:spPr>
      </p:pic>
      <p:sp>
        <p:nvSpPr>
          <p:cNvPr id="4" name="Marcador de posición de texto 3">
            <a:extLst>
              <a:ext uri="{FF2B5EF4-FFF2-40B4-BE49-F238E27FC236}">
                <a16:creationId xmlns:a16="http://schemas.microsoft.com/office/drawing/2014/main" id="{0436469F-A292-4492-BAAB-2F581AD4AC1D}"/>
              </a:ext>
            </a:extLst>
          </p:cNvPr>
          <p:cNvSpPr>
            <a:spLocks noGrp="1"/>
          </p:cNvSpPr>
          <p:nvPr>
            <p:ph type="body" sz="quarter" idx="14"/>
          </p:nvPr>
        </p:nvSpPr>
        <p:spPr>
          <a:xfrm>
            <a:off x="4770628" y="2287088"/>
            <a:ext cx="4106241" cy="1011460"/>
          </a:xfrm>
        </p:spPr>
        <p:txBody>
          <a:bodyPr rtlCol="0">
            <a:normAutofit fontScale="92500"/>
          </a:bodyPr>
          <a:lstStyle/>
          <a:p>
            <a:pPr rtl="0"/>
            <a:br>
              <a:rPr lang="es-ES" dirty="0"/>
            </a:br>
            <a:r>
              <a:rPr lang="es-ES" sz="1700" b="1" dirty="0"/>
              <a:t>El  objetivo general de la investigación fue DISEÑAR UN CONJUNTO DE JUEGOS COMO ESTRATEGIA METODOLÓGICA</a:t>
            </a:r>
          </a:p>
        </p:txBody>
      </p:sp>
      <p:pic>
        <p:nvPicPr>
          <p:cNvPr id="14" name="Marcador de posición de imagen 13" descr="Casa">
            <a:extLst>
              <a:ext uri="{FF2B5EF4-FFF2-40B4-BE49-F238E27FC236}">
                <a16:creationId xmlns:a16="http://schemas.microsoft.com/office/drawing/2014/main" id="{9B25FBAB-6696-4071-A181-E7F39B4AA1EF}"/>
              </a:ext>
            </a:extLst>
          </p:cNvPr>
          <p:cNvPicPr>
            <a:picLocks noGrp="1" noChangeAspect="1"/>
          </p:cNvPicPr>
          <p:nvPr>
            <p:ph type="pic" sz="quarter" idx="4294967295"/>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9618" t="-48742" r="-49618" b="-50243"/>
          <a:stretch/>
        </p:blipFill>
        <p:spPr>
          <a:xfrm>
            <a:off x="8700079" y="801189"/>
            <a:ext cx="1260000" cy="1260000"/>
          </a:xfrm>
        </p:spPr>
      </p:pic>
      <p:sp>
        <p:nvSpPr>
          <p:cNvPr id="6" name="Marcador de posición de texto 5">
            <a:extLst>
              <a:ext uri="{FF2B5EF4-FFF2-40B4-BE49-F238E27FC236}">
                <a16:creationId xmlns:a16="http://schemas.microsoft.com/office/drawing/2014/main" id="{410CAEE2-2C63-436A-B2D5-4E3D73081993}"/>
              </a:ext>
            </a:extLst>
          </p:cNvPr>
          <p:cNvSpPr>
            <a:spLocks noGrp="1"/>
          </p:cNvSpPr>
          <p:nvPr>
            <p:ph type="body" sz="quarter" idx="16"/>
          </p:nvPr>
        </p:nvSpPr>
        <p:spPr>
          <a:xfrm>
            <a:off x="8916261" y="2421294"/>
            <a:ext cx="2620485" cy="852271"/>
          </a:xfrm>
        </p:spPr>
        <p:txBody>
          <a:bodyPr rtlCol="0">
            <a:normAutofit/>
          </a:bodyPr>
          <a:lstStyle/>
          <a:p>
            <a:pPr rtl="0"/>
            <a:r>
              <a:rPr lang="es-ES" sz="1800" b="1" dirty="0"/>
              <a:t>Mejorar las  HMB de los  cheerleaders</a:t>
            </a:r>
          </a:p>
        </p:txBody>
      </p:sp>
      <p:pic>
        <p:nvPicPr>
          <p:cNvPr id="16" name="Marcador de posición de imagen 15" descr="Lápiz">
            <a:extLst>
              <a:ext uri="{FF2B5EF4-FFF2-40B4-BE49-F238E27FC236}">
                <a16:creationId xmlns:a16="http://schemas.microsoft.com/office/drawing/2014/main" id="{2ABB9B2C-8073-4AE8-9BDD-46925F1DD0EC}"/>
              </a:ext>
            </a:extLst>
          </p:cNvPr>
          <p:cNvPicPr>
            <a:picLocks noGrp="1" noChangeAspect="1"/>
          </p:cNvPicPr>
          <p:nvPr>
            <p:ph type="pic" sz="quarter" idx="4294967295"/>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8714" t="-68864" r="-68714" b="-68864"/>
          <a:stretch/>
        </p:blipFill>
        <p:spPr>
          <a:xfrm>
            <a:off x="6289119" y="3708649"/>
            <a:ext cx="1260000" cy="1260000"/>
          </a:xfrm>
        </p:spPr>
      </p:pic>
      <p:sp>
        <p:nvSpPr>
          <p:cNvPr id="8" name="Marcador de posición de texto 7">
            <a:extLst>
              <a:ext uri="{FF2B5EF4-FFF2-40B4-BE49-F238E27FC236}">
                <a16:creationId xmlns:a16="http://schemas.microsoft.com/office/drawing/2014/main" id="{A68D70ED-10B5-4BE6-AD26-6087054C33D1}"/>
              </a:ext>
            </a:extLst>
          </p:cNvPr>
          <p:cNvSpPr>
            <a:spLocks noGrp="1"/>
          </p:cNvSpPr>
          <p:nvPr>
            <p:ph type="body" sz="quarter" idx="18"/>
          </p:nvPr>
        </p:nvSpPr>
        <p:spPr>
          <a:xfrm>
            <a:off x="5130585" y="5282111"/>
            <a:ext cx="3336539" cy="1095392"/>
          </a:xfrm>
        </p:spPr>
        <p:txBody>
          <a:bodyPr rtlCol="0">
            <a:normAutofit fontScale="77500" lnSpcReduction="20000"/>
          </a:bodyPr>
          <a:lstStyle/>
          <a:p>
            <a:pPr rtl="0"/>
            <a:endParaRPr lang="es-ES" b="1" dirty="0"/>
          </a:p>
          <a:p>
            <a:pPr rtl="0"/>
            <a:r>
              <a:rPr lang="es-ES" sz="2300" b="1" dirty="0"/>
              <a:t>MIXTA CUALI-CUANTITATIVA </a:t>
            </a:r>
          </a:p>
          <a:p>
            <a:pPr rtl="0"/>
            <a:r>
              <a:rPr lang="es-ES" sz="2300" b="1" dirty="0"/>
              <a:t> DISEÑO PRE  EXPERIMENTAL</a:t>
            </a:r>
          </a:p>
        </p:txBody>
      </p:sp>
      <p:sp>
        <p:nvSpPr>
          <p:cNvPr id="10" name="Marcador de posición de texto 9">
            <a:extLst>
              <a:ext uri="{FF2B5EF4-FFF2-40B4-BE49-F238E27FC236}">
                <a16:creationId xmlns:a16="http://schemas.microsoft.com/office/drawing/2014/main" id="{220DCE5B-BE86-496B-83B4-E1F188607D9E}"/>
              </a:ext>
            </a:extLst>
          </p:cNvPr>
          <p:cNvSpPr>
            <a:spLocks noGrp="1"/>
          </p:cNvSpPr>
          <p:nvPr>
            <p:ph type="body" sz="quarter" idx="20"/>
          </p:nvPr>
        </p:nvSpPr>
        <p:spPr>
          <a:xfrm>
            <a:off x="8700079" y="5282111"/>
            <a:ext cx="2836668" cy="774700"/>
          </a:xfrm>
        </p:spPr>
        <p:txBody>
          <a:bodyPr rtlCol="0">
            <a:normAutofit fontScale="25000" lnSpcReduction="20000"/>
          </a:bodyPr>
          <a:lstStyle/>
          <a:p>
            <a:pPr rtl="0"/>
            <a:endParaRPr lang="es-ES" b="1" dirty="0"/>
          </a:p>
          <a:p>
            <a:pPr rtl="0"/>
            <a:r>
              <a:rPr lang="es-ES" sz="6400" b="1" dirty="0"/>
              <a:t>PRE TEST</a:t>
            </a:r>
          </a:p>
          <a:p>
            <a:pPr rtl="0"/>
            <a:r>
              <a:rPr lang="es-ES" sz="6400" b="1" dirty="0"/>
              <a:t>POST TEST</a:t>
            </a:r>
          </a:p>
        </p:txBody>
      </p:sp>
      <p:sp>
        <p:nvSpPr>
          <p:cNvPr id="3" name="Marcador de posición de número de diapositiva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rtlCol="0"/>
          <a:lstStyle/>
          <a:p>
            <a:pPr rtl="0"/>
            <a:fld id="{9FF96B15-8338-45D5-A943-561235072D66}" type="slidenum">
              <a:rPr lang="es-ES" smtClean="0"/>
              <a:t>4</a:t>
            </a:fld>
            <a:endParaRPr lang="es-ES"/>
          </a:p>
        </p:txBody>
      </p:sp>
      <p:pic>
        <p:nvPicPr>
          <p:cNvPr id="5" name="Imagen 4">
            <a:extLst>
              <a:ext uri="{FF2B5EF4-FFF2-40B4-BE49-F238E27FC236}">
                <a16:creationId xmlns:a16="http://schemas.microsoft.com/office/drawing/2014/main" id="{B1A785DD-ECA0-4839-A39A-3C9A100B8C2D}"/>
              </a:ext>
            </a:extLst>
          </p:cNvPr>
          <p:cNvPicPr>
            <a:picLocks noChangeAspect="1"/>
          </p:cNvPicPr>
          <p:nvPr/>
        </p:nvPicPr>
        <p:blipFill rotWithShape="1">
          <a:blip r:embed="rId9"/>
          <a:srcRect l="78918" t="68128" r="5941" b="15738"/>
          <a:stretch/>
        </p:blipFill>
        <p:spPr>
          <a:xfrm>
            <a:off x="5219049" y="503069"/>
            <a:ext cx="2784225" cy="1918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a:extLst>
              <a:ext uri="{FF2B5EF4-FFF2-40B4-BE49-F238E27FC236}">
                <a16:creationId xmlns:a16="http://schemas.microsoft.com/office/drawing/2014/main" id="{FF266E3A-2B45-44D6-B6B5-2C0D0F97D5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00079" y="503069"/>
            <a:ext cx="2836668" cy="17727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D8051DC6-3A7E-439B-BA14-9487F7D9F8B0}"/>
              </a:ext>
            </a:extLst>
          </p:cNvPr>
          <p:cNvPicPr>
            <a:picLocks noChangeAspect="1"/>
          </p:cNvPicPr>
          <p:nvPr/>
        </p:nvPicPr>
        <p:blipFill rotWithShape="1">
          <a:blip r:embed="rId11"/>
          <a:srcRect l="9044" t="31845" r="12339" b="30684"/>
          <a:stretch/>
        </p:blipFill>
        <p:spPr>
          <a:xfrm>
            <a:off x="5130585" y="3297891"/>
            <a:ext cx="2801433" cy="2032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CuadroTexto 16">
            <a:extLst>
              <a:ext uri="{FF2B5EF4-FFF2-40B4-BE49-F238E27FC236}">
                <a16:creationId xmlns:a16="http://schemas.microsoft.com/office/drawing/2014/main" id="{B14C835D-B9A7-4679-86FF-0034CBEF6DF6}"/>
              </a:ext>
            </a:extLst>
          </p:cNvPr>
          <p:cNvSpPr txBox="1"/>
          <p:nvPr/>
        </p:nvSpPr>
        <p:spPr>
          <a:xfrm>
            <a:off x="6098379" y="4921180"/>
            <a:ext cx="1450740" cy="276999"/>
          </a:xfrm>
          <a:prstGeom prst="rect">
            <a:avLst/>
          </a:prstGeom>
          <a:noFill/>
        </p:spPr>
        <p:txBody>
          <a:bodyPr wrap="square" rtlCol="0">
            <a:spAutoFit/>
          </a:bodyPr>
          <a:lstStyle/>
          <a:p>
            <a:r>
              <a:rPr lang="es-EC" sz="1200" b="1" dirty="0">
                <a:solidFill>
                  <a:schemeClr val="accent6">
                    <a:lumMod val="75000"/>
                  </a:schemeClr>
                </a:solidFill>
              </a:rPr>
              <a:t>METODOLOGÍA</a:t>
            </a:r>
          </a:p>
        </p:txBody>
      </p:sp>
      <p:pic>
        <p:nvPicPr>
          <p:cNvPr id="1030" name="Picture 6">
            <a:extLst>
              <a:ext uri="{FF2B5EF4-FFF2-40B4-BE49-F238E27FC236}">
                <a16:creationId xmlns:a16="http://schemas.microsoft.com/office/drawing/2014/main" id="{C44431E7-B378-43AE-9EE1-CFCB07CC88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00080" y="3297891"/>
            <a:ext cx="2836668" cy="20323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051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9FF96B15-8338-45D5-A943-561235072D66}" type="slidenum">
              <a:rPr lang="es-ES" noProof="0" smtClean="0"/>
              <a:t>40</a:t>
            </a:fld>
            <a:endParaRPr lang="es-ES" noProof="0"/>
          </a:p>
        </p:txBody>
      </p:sp>
      <p:sp>
        <p:nvSpPr>
          <p:cNvPr id="3" name="Rectángulo 2"/>
          <p:cNvSpPr/>
          <p:nvPr/>
        </p:nvSpPr>
        <p:spPr>
          <a:xfrm>
            <a:off x="2991395" y="2403566"/>
            <a:ext cx="6202299" cy="1569660"/>
          </a:xfrm>
          <a:prstGeom prst="rect">
            <a:avLst/>
          </a:prstGeom>
          <a:noFill/>
        </p:spPr>
        <p:txBody>
          <a:bodyPr wrap="square" lIns="91440" tIns="45720" rIns="91440" bIns="45720">
            <a:spAutoFit/>
          </a:bodyPr>
          <a:lstStyle/>
          <a:p>
            <a:pPr algn="ctr"/>
            <a:r>
              <a:rPr lang="es-ES"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GRACIAS</a:t>
            </a:r>
          </a:p>
        </p:txBody>
      </p:sp>
    </p:spTree>
    <p:extLst>
      <p:ext uri="{BB962C8B-B14F-4D97-AF65-F5344CB8AC3E}">
        <p14:creationId xmlns:p14="http://schemas.microsoft.com/office/powerpoint/2010/main" val="262188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88723-F88E-4F02-B1A9-D1224233BEEF}"/>
              </a:ext>
            </a:extLst>
          </p:cNvPr>
          <p:cNvSpPr>
            <a:spLocks noGrp="1"/>
          </p:cNvSpPr>
          <p:nvPr>
            <p:ph type="title"/>
          </p:nvPr>
        </p:nvSpPr>
        <p:spPr>
          <a:xfrm>
            <a:off x="741838" y="2287088"/>
            <a:ext cx="3851999" cy="2283824"/>
          </a:xfrm>
        </p:spPr>
        <p:txBody>
          <a:bodyPr rtlCol="0">
            <a:normAutofit/>
          </a:bodyPr>
          <a:lstStyle/>
          <a:p>
            <a:pPr rtl="0">
              <a:lnSpc>
                <a:spcPct val="90000"/>
              </a:lnSpc>
            </a:pPr>
            <a:r>
              <a:rPr lang="es-ES" sz="3400" b="1" dirty="0">
                <a:solidFill>
                  <a:schemeClr val="bg1"/>
                </a:solidFill>
              </a:rPr>
              <a:t>PLANTEAMIENTO</a:t>
            </a:r>
            <a:br>
              <a:rPr lang="es-ES" sz="3400" b="1" dirty="0">
                <a:solidFill>
                  <a:schemeClr val="bg1"/>
                </a:solidFill>
              </a:rPr>
            </a:br>
            <a:br>
              <a:rPr lang="es-ES" sz="3400" b="1" dirty="0">
                <a:solidFill>
                  <a:schemeClr val="bg1"/>
                </a:solidFill>
              </a:rPr>
            </a:br>
            <a:r>
              <a:rPr lang="es-ES" sz="3400" b="1" dirty="0">
                <a:solidFill>
                  <a:schemeClr val="bg1"/>
                </a:solidFill>
              </a:rPr>
              <a:t>DEL PROBLEMA</a:t>
            </a:r>
          </a:p>
        </p:txBody>
      </p:sp>
      <p:pic>
        <p:nvPicPr>
          <p:cNvPr id="32" name="Marcador de posición de imagen 31" descr="Libro abierto">
            <a:extLst>
              <a:ext uri="{FF2B5EF4-FFF2-40B4-BE49-F238E27FC236}">
                <a16:creationId xmlns:a16="http://schemas.microsoft.com/office/drawing/2014/main" id="{88238207-50D4-41D4-A729-30B439AC8420}"/>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36967" y="478202"/>
            <a:ext cx="901338" cy="872488"/>
          </a:xfrm>
        </p:spPr>
      </p:pic>
      <p:sp>
        <p:nvSpPr>
          <p:cNvPr id="3" name="Marcador de posición de texto 2">
            <a:extLst>
              <a:ext uri="{FF2B5EF4-FFF2-40B4-BE49-F238E27FC236}">
                <a16:creationId xmlns:a16="http://schemas.microsoft.com/office/drawing/2014/main" id="{902B5742-D468-45B7-9156-641CD4D80AD3}"/>
              </a:ext>
            </a:extLst>
          </p:cNvPr>
          <p:cNvSpPr>
            <a:spLocks noGrp="1"/>
          </p:cNvSpPr>
          <p:nvPr>
            <p:ph type="body" sz="quarter" idx="13"/>
          </p:nvPr>
        </p:nvSpPr>
        <p:spPr>
          <a:xfrm>
            <a:off x="6309360" y="523168"/>
            <a:ext cx="4043180" cy="827522"/>
          </a:xfrm>
        </p:spPr>
        <p:txBody>
          <a:bodyPr rtlCol="0">
            <a:normAutofit/>
          </a:bodyPr>
          <a:lstStyle/>
          <a:p>
            <a:pPr rtl="0"/>
            <a:r>
              <a:rPr lang="es-ES" dirty="0"/>
              <a:t>POCOS ESTUDIOS REALIZADOS</a:t>
            </a:r>
          </a:p>
        </p:txBody>
      </p:sp>
      <p:sp>
        <p:nvSpPr>
          <p:cNvPr id="4" name="Marcador de posición de texto 3">
            <a:extLst>
              <a:ext uri="{FF2B5EF4-FFF2-40B4-BE49-F238E27FC236}">
                <a16:creationId xmlns:a16="http://schemas.microsoft.com/office/drawing/2014/main" id="{D88D3AC9-532C-45CE-A886-41FE54A32E61}"/>
              </a:ext>
            </a:extLst>
          </p:cNvPr>
          <p:cNvSpPr>
            <a:spLocks noGrp="1"/>
          </p:cNvSpPr>
          <p:nvPr>
            <p:ph type="body" sz="quarter" idx="14"/>
          </p:nvPr>
        </p:nvSpPr>
        <p:spPr>
          <a:xfrm>
            <a:off x="6309360" y="1641743"/>
            <a:ext cx="4043180" cy="905784"/>
          </a:xfrm>
        </p:spPr>
        <p:txBody>
          <a:bodyPr rtlCol="0">
            <a:normAutofit fontScale="92500" lnSpcReduction="20000"/>
          </a:bodyPr>
          <a:lstStyle/>
          <a:p>
            <a:pPr rtl="0"/>
            <a:r>
              <a:rPr lang="es-ES" dirty="0"/>
              <a:t>NIVEL DEPORTIVO DEL PAIS  ES INFERIOR AL NIVEL INTERNACIONAL</a:t>
            </a:r>
          </a:p>
        </p:txBody>
      </p:sp>
      <p:sp>
        <p:nvSpPr>
          <p:cNvPr id="5" name="Marcador de posición de texto 4">
            <a:extLst>
              <a:ext uri="{FF2B5EF4-FFF2-40B4-BE49-F238E27FC236}">
                <a16:creationId xmlns:a16="http://schemas.microsoft.com/office/drawing/2014/main" id="{CB033E00-5119-4205-BD29-9D1A753BE3C3}"/>
              </a:ext>
            </a:extLst>
          </p:cNvPr>
          <p:cNvSpPr>
            <a:spLocks noGrp="1"/>
          </p:cNvSpPr>
          <p:nvPr>
            <p:ph type="body" sz="quarter" idx="15"/>
          </p:nvPr>
        </p:nvSpPr>
        <p:spPr>
          <a:xfrm>
            <a:off x="6309360" y="2834800"/>
            <a:ext cx="4043180" cy="919924"/>
          </a:xfrm>
        </p:spPr>
        <p:txBody>
          <a:bodyPr rtlCol="0">
            <a:normAutofit fontScale="85000" lnSpcReduction="20000"/>
          </a:bodyPr>
          <a:lstStyle/>
          <a:p>
            <a:pPr rtl="0"/>
            <a:r>
              <a:rPr lang="es-ES" dirty="0"/>
              <a:t>ESCASO TRABAJO EN LAS ACTIVIDADES LÚDICAS Y RECREATIVAS</a:t>
            </a:r>
          </a:p>
        </p:txBody>
      </p:sp>
      <p:sp>
        <p:nvSpPr>
          <p:cNvPr id="6" name="Marcador de posición de texto 5">
            <a:extLst>
              <a:ext uri="{FF2B5EF4-FFF2-40B4-BE49-F238E27FC236}">
                <a16:creationId xmlns:a16="http://schemas.microsoft.com/office/drawing/2014/main" id="{0C0A6450-4901-4648-A1D8-F9E19429FA66}"/>
              </a:ext>
            </a:extLst>
          </p:cNvPr>
          <p:cNvSpPr>
            <a:spLocks noGrp="1"/>
          </p:cNvSpPr>
          <p:nvPr>
            <p:ph type="body" sz="quarter" idx="16"/>
          </p:nvPr>
        </p:nvSpPr>
        <p:spPr>
          <a:xfrm>
            <a:off x="6309360" y="3994978"/>
            <a:ext cx="4043180" cy="919922"/>
          </a:xfrm>
        </p:spPr>
        <p:txBody>
          <a:bodyPr rtlCol="0">
            <a:normAutofit/>
          </a:bodyPr>
          <a:lstStyle/>
          <a:p>
            <a:r>
              <a:rPr lang="es-ES" dirty="0"/>
              <a:t>POCA MOTIVACIÓN PARA LA PRACTICA DEPORTIVA</a:t>
            </a:r>
          </a:p>
        </p:txBody>
      </p:sp>
      <p:sp>
        <p:nvSpPr>
          <p:cNvPr id="9" name="Marcador de posición de texto 8">
            <a:extLst>
              <a:ext uri="{FF2B5EF4-FFF2-40B4-BE49-F238E27FC236}">
                <a16:creationId xmlns:a16="http://schemas.microsoft.com/office/drawing/2014/main" id="{246A07C8-F3A3-4A79-ADA4-D3DF410E6827}"/>
              </a:ext>
            </a:extLst>
          </p:cNvPr>
          <p:cNvSpPr>
            <a:spLocks noGrp="1"/>
          </p:cNvSpPr>
          <p:nvPr>
            <p:ph type="body" sz="quarter" idx="17"/>
          </p:nvPr>
        </p:nvSpPr>
        <p:spPr>
          <a:xfrm>
            <a:off x="6309360" y="5155154"/>
            <a:ext cx="4043180" cy="921795"/>
          </a:xfrm>
        </p:spPr>
        <p:txBody>
          <a:bodyPr rtlCol="0">
            <a:normAutofit fontScale="92500" lnSpcReduction="20000"/>
          </a:bodyPr>
          <a:lstStyle/>
          <a:p>
            <a:pPr rtl="0"/>
            <a:r>
              <a:rPr lang="es-ES" dirty="0"/>
              <a:t>LESIONES DEPORTIVAS CAUSADAS POR ENTRENAMIENTOS FUERTES</a:t>
            </a:r>
          </a:p>
        </p:txBody>
      </p:sp>
      <p:sp>
        <p:nvSpPr>
          <p:cNvPr id="7" name="Marcador de posición de número de diapositiva 6">
            <a:extLst>
              <a:ext uri="{FF2B5EF4-FFF2-40B4-BE49-F238E27FC236}">
                <a16:creationId xmlns:a16="http://schemas.microsoft.com/office/drawing/2014/main" id="{6B48CA6F-C72D-F944-B10D-0504BB669B47}"/>
              </a:ext>
            </a:extLst>
          </p:cNvPr>
          <p:cNvSpPr>
            <a:spLocks noGrp="1"/>
          </p:cNvSpPr>
          <p:nvPr>
            <p:ph type="sldNum" sz="quarter" idx="12"/>
          </p:nvPr>
        </p:nvSpPr>
        <p:spPr/>
        <p:txBody>
          <a:bodyPr rtlCol="0"/>
          <a:lstStyle/>
          <a:p>
            <a:pPr rtl="0"/>
            <a:fld id="{9FF96B15-8338-45D5-A943-561235072D66}" type="slidenum">
              <a:rPr lang="es-ES" smtClean="0"/>
              <a:t>5</a:t>
            </a:fld>
            <a:endParaRPr lang="es-ES"/>
          </a:p>
        </p:txBody>
      </p:sp>
      <p:sp>
        <p:nvSpPr>
          <p:cNvPr id="12" name="Flecha abajo 11"/>
          <p:cNvSpPr/>
          <p:nvPr/>
        </p:nvSpPr>
        <p:spPr>
          <a:xfrm>
            <a:off x="5136967" y="1700386"/>
            <a:ext cx="618814" cy="581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n 12" descr="Prohibir en los parques | Nedeltoga - 100% comunicació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109" y="2795291"/>
            <a:ext cx="1132041" cy="847347"/>
          </a:xfrm>
          <a:prstGeom prst="rect">
            <a:avLst/>
          </a:prstGeom>
        </p:spPr>
      </p:pic>
      <p:pic>
        <p:nvPicPr>
          <p:cNvPr id="15" name="Imagen 14" descr="LA CANALLA TÉ PLANS: REFLEXIÓN CANALLA DE LA MANO DE ..."/>
          <p:cNvPicPr>
            <a:picLocks noChangeAspect="1"/>
          </p:cNvPicPr>
          <p:nvPr/>
        </p:nvPicPr>
        <p:blipFill rotWithShape="1">
          <a:blip r:embed="rId6">
            <a:extLst>
              <a:ext uri="{28A0092B-C50C-407E-A947-70E740481C1C}">
                <a14:useLocalDpi xmlns:a14="http://schemas.microsoft.com/office/drawing/2010/main" val="0"/>
              </a:ext>
            </a:extLst>
          </a:blip>
          <a:srcRect l="68494" t="74717" r="1223"/>
          <a:stretch/>
        </p:blipFill>
        <p:spPr>
          <a:xfrm>
            <a:off x="5123904" y="4041883"/>
            <a:ext cx="914402" cy="688734"/>
          </a:xfrm>
          <a:prstGeom prst="rect">
            <a:avLst/>
          </a:prstGeom>
        </p:spPr>
      </p:pic>
      <p:pic>
        <p:nvPicPr>
          <p:cNvPr id="19" name="Imagen 18" descr="Planeta Padel"/>
          <p:cNvPicPr>
            <a:picLocks noChangeAspect="1"/>
          </p:cNvPicPr>
          <p:nvPr/>
        </p:nvPicPr>
        <p:blipFill rotWithShape="1">
          <a:blip r:embed="rId7">
            <a:extLst>
              <a:ext uri="{28A0092B-C50C-407E-A947-70E740481C1C}">
                <a14:useLocalDpi xmlns:a14="http://schemas.microsoft.com/office/drawing/2010/main" val="0"/>
              </a:ext>
            </a:extLst>
          </a:blip>
          <a:srcRect b="8202"/>
          <a:stretch/>
        </p:blipFill>
        <p:spPr>
          <a:xfrm>
            <a:off x="5156561" y="5164860"/>
            <a:ext cx="881744" cy="731007"/>
          </a:xfrm>
          <a:prstGeom prst="rect">
            <a:avLst/>
          </a:prstGeom>
        </p:spPr>
      </p:pic>
    </p:spTree>
    <p:extLst>
      <p:ext uri="{BB962C8B-B14F-4D97-AF65-F5344CB8AC3E}">
        <p14:creationId xmlns:p14="http://schemas.microsoft.com/office/powerpoint/2010/main" val="94487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67BB6A-049C-45E8-AC09-2F0B9BB2F304}"/>
              </a:ext>
            </a:extLst>
          </p:cNvPr>
          <p:cNvSpPr>
            <a:spLocks noGrp="1"/>
          </p:cNvSpPr>
          <p:nvPr>
            <p:ph type="title"/>
          </p:nvPr>
        </p:nvSpPr>
        <p:spPr>
          <a:xfrm>
            <a:off x="934720" y="2287088"/>
            <a:ext cx="3659117" cy="2283824"/>
          </a:xfrm>
        </p:spPr>
        <p:txBody>
          <a:bodyPr rtlCol="0"/>
          <a:lstStyle/>
          <a:p>
            <a:pPr rtl="0"/>
            <a:r>
              <a:rPr lang="es-ES" sz="3200" b="1" dirty="0"/>
              <a:t>FORMULACIÓN DEL PROBLEMA</a:t>
            </a:r>
          </a:p>
        </p:txBody>
      </p:sp>
      <p:sp>
        <p:nvSpPr>
          <p:cNvPr id="4" name="Marcador de posición de texto 3">
            <a:extLst>
              <a:ext uri="{FF2B5EF4-FFF2-40B4-BE49-F238E27FC236}">
                <a16:creationId xmlns:a16="http://schemas.microsoft.com/office/drawing/2014/main" id="{C54F589A-CEC8-4207-8D7B-43220A840A6C}"/>
              </a:ext>
            </a:extLst>
          </p:cNvPr>
          <p:cNvSpPr>
            <a:spLocks noGrp="1"/>
          </p:cNvSpPr>
          <p:nvPr>
            <p:ph type="body" sz="quarter" idx="14"/>
          </p:nvPr>
        </p:nvSpPr>
        <p:spPr>
          <a:xfrm>
            <a:off x="5601405" y="3785996"/>
            <a:ext cx="2480558" cy="1503455"/>
          </a:xfrm>
        </p:spPr>
        <p:txBody>
          <a:bodyPr rtlCol="0">
            <a:normAutofit/>
          </a:bodyPr>
          <a:lstStyle/>
          <a:p>
            <a:pPr rtl="0"/>
            <a:endParaRPr lang="es-ES" sz="2400" dirty="0"/>
          </a:p>
          <a:p>
            <a:pPr rtl="0"/>
            <a:r>
              <a:rPr lang="es-ES" sz="2400" dirty="0"/>
              <a:t>ESCASES DE RECREADORES</a:t>
            </a:r>
          </a:p>
        </p:txBody>
      </p:sp>
      <p:sp>
        <p:nvSpPr>
          <p:cNvPr id="6" name="Marcador de posición de texto 5">
            <a:extLst>
              <a:ext uri="{FF2B5EF4-FFF2-40B4-BE49-F238E27FC236}">
                <a16:creationId xmlns:a16="http://schemas.microsoft.com/office/drawing/2014/main" id="{71EA63EB-C2C5-4671-AE38-4464037BE2F9}"/>
              </a:ext>
            </a:extLst>
          </p:cNvPr>
          <p:cNvSpPr>
            <a:spLocks noGrp="1"/>
          </p:cNvSpPr>
          <p:nvPr>
            <p:ph type="body" sz="quarter" idx="16"/>
          </p:nvPr>
        </p:nvSpPr>
        <p:spPr>
          <a:xfrm>
            <a:off x="8686800" y="3785996"/>
            <a:ext cx="2503939" cy="1883284"/>
          </a:xfrm>
        </p:spPr>
        <p:txBody>
          <a:bodyPr rtlCol="0"/>
          <a:lstStyle/>
          <a:p>
            <a:pPr rtl="0"/>
            <a:r>
              <a:rPr lang="es-ES" sz="2400" dirty="0"/>
              <a:t>DEFICIENCIA EN EL DESARROLLO DE LAS HMB</a:t>
            </a:r>
          </a:p>
        </p:txBody>
      </p:sp>
      <p:sp>
        <p:nvSpPr>
          <p:cNvPr id="3" name="Marcador de posición de número de diapositiva 2">
            <a:extLst>
              <a:ext uri="{FF2B5EF4-FFF2-40B4-BE49-F238E27FC236}">
                <a16:creationId xmlns:a16="http://schemas.microsoft.com/office/drawing/2014/main" id="{1EC2495D-630A-AF42-97CB-9B1D6372777F}"/>
              </a:ext>
            </a:extLst>
          </p:cNvPr>
          <p:cNvSpPr>
            <a:spLocks noGrp="1"/>
          </p:cNvSpPr>
          <p:nvPr>
            <p:ph type="sldNum" sz="quarter" idx="12"/>
          </p:nvPr>
        </p:nvSpPr>
        <p:spPr/>
        <p:txBody>
          <a:bodyPr rtlCol="0"/>
          <a:lstStyle/>
          <a:p>
            <a:pPr rtl="0"/>
            <a:fld id="{9FF96B15-8338-45D5-A943-561235072D66}" type="slidenum">
              <a:rPr lang="es-ES" smtClean="0"/>
              <a:pPr rtl="0"/>
              <a:t>6</a:t>
            </a:fld>
            <a:endParaRPr lang="es-ES"/>
          </a:p>
        </p:txBody>
      </p:sp>
      <p:pic>
        <p:nvPicPr>
          <p:cNvPr id="1028" name="Picture 4" descr="johancamilo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405" y="1374234"/>
            <a:ext cx="2480558" cy="222896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descr="MUEVE TU CU-CU: 1º - 2º PRI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1374234"/>
            <a:ext cx="2503939" cy="2190659"/>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463232205"/>
              </p:ext>
            </p:extLst>
          </p:nvPr>
        </p:nvGraphicFramePr>
        <p:xfrm>
          <a:off x="5342709" y="1149531"/>
          <a:ext cx="2991394" cy="4833258"/>
        </p:xfrm>
        <a:graphic>
          <a:graphicData uri="http://schemas.openxmlformats.org/drawingml/2006/table">
            <a:tbl>
              <a:tblPr/>
              <a:tblGrid>
                <a:gridCol w="2991394">
                  <a:extLst>
                    <a:ext uri="{9D8B030D-6E8A-4147-A177-3AD203B41FA5}">
                      <a16:colId xmlns:a16="http://schemas.microsoft.com/office/drawing/2014/main" val="1809779148"/>
                    </a:ext>
                  </a:extLst>
                </a:gridCol>
              </a:tblGrid>
              <a:tr h="4833258">
                <a:tc>
                  <a:txBody>
                    <a:bodyPr/>
                    <a:lstStyle/>
                    <a:p>
                      <a:endParaRPr lang="es-EC" dirty="0"/>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62520096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847922106"/>
              </p:ext>
            </p:extLst>
          </p:nvPr>
        </p:nvGraphicFramePr>
        <p:xfrm>
          <a:off x="8660674" y="1175657"/>
          <a:ext cx="2690949" cy="4807132"/>
        </p:xfrm>
        <a:graphic>
          <a:graphicData uri="http://schemas.openxmlformats.org/drawingml/2006/table">
            <a:tbl>
              <a:tblPr/>
              <a:tblGrid>
                <a:gridCol w="2690949">
                  <a:extLst>
                    <a:ext uri="{9D8B030D-6E8A-4147-A177-3AD203B41FA5}">
                      <a16:colId xmlns:a16="http://schemas.microsoft.com/office/drawing/2014/main" val="2527785701"/>
                    </a:ext>
                  </a:extLst>
                </a:gridCol>
              </a:tblGrid>
              <a:tr h="480713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198431087"/>
                  </a:ext>
                </a:extLst>
              </a:tr>
            </a:tbl>
          </a:graphicData>
        </a:graphic>
      </p:graphicFrame>
    </p:spTree>
    <p:extLst>
      <p:ext uri="{BB962C8B-B14F-4D97-AF65-F5344CB8AC3E}">
        <p14:creationId xmlns:p14="http://schemas.microsoft.com/office/powerpoint/2010/main" val="271076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4D910-12C6-474C-AE9A-EBF2857CDAC9}"/>
              </a:ext>
            </a:extLst>
          </p:cNvPr>
          <p:cNvSpPr>
            <a:spLocks noGrp="1"/>
          </p:cNvSpPr>
          <p:nvPr>
            <p:ph type="title"/>
          </p:nvPr>
        </p:nvSpPr>
        <p:spPr>
          <a:xfrm>
            <a:off x="1250814" y="548062"/>
            <a:ext cx="3860260" cy="2175683"/>
          </a:xfrm>
        </p:spPr>
        <p:txBody>
          <a:bodyPr vert="horz" lIns="91440" tIns="45720" rIns="91440" bIns="45720" rtlCol="0" anchor="ctr">
            <a:normAutofit/>
          </a:bodyPr>
          <a:lstStyle/>
          <a:p>
            <a:pPr>
              <a:lnSpc>
                <a:spcPct val="90000"/>
              </a:lnSpc>
            </a:pPr>
            <a:r>
              <a:rPr lang="es-EC" sz="4800" b="1" dirty="0"/>
              <a:t>ALCANCES</a:t>
            </a:r>
            <a:br>
              <a:rPr lang="es-EC" sz="4800" b="1" dirty="0"/>
            </a:br>
            <a:r>
              <a:rPr lang="es-EC" sz="4800" b="1" dirty="0"/>
              <a:t> Y LÍMITES</a:t>
            </a:r>
            <a:endParaRPr lang="es-ES" sz="4800" b="1" dirty="0">
              <a:solidFill>
                <a:schemeClr val="bg1"/>
              </a:solidFill>
            </a:endParaRPr>
          </a:p>
        </p:txBody>
      </p:sp>
      <p:sp>
        <p:nvSpPr>
          <p:cNvPr id="5" name="Rectángulo 4" descr="elemento decorativo">
            <a:extLst>
              <a:ext uri="{FF2B5EF4-FFF2-40B4-BE49-F238E27FC236}">
                <a16:creationId xmlns:a16="http://schemas.microsoft.com/office/drawing/2014/main" id="{8E502255-8BD2-43EF-A167-C5C8FB49F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Marcador de posición de número de diapositiva 3">
            <a:extLst>
              <a:ext uri="{FF2B5EF4-FFF2-40B4-BE49-F238E27FC236}">
                <a16:creationId xmlns:a16="http://schemas.microsoft.com/office/drawing/2014/main" id="{C79DD2B4-B372-0144-9E8A-188A2C9B2EC2}"/>
              </a:ext>
            </a:extLst>
          </p:cNvPr>
          <p:cNvSpPr>
            <a:spLocks noGrp="1"/>
          </p:cNvSpPr>
          <p:nvPr>
            <p:ph type="sldNum" sz="quarter" idx="12"/>
          </p:nvPr>
        </p:nvSpPr>
        <p:spPr/>
        <p:txBody>
          <a:bodyPr rtlCol="0"/>
          <a:lstStyle/>
          <a:p>
            <a:pPr rtl="0"/>
            <a:fld id="{9FF96B15-8338-45D5-A943-561235072D66}" type="slidenum">
              <a:rPr lang="es-ES" smtClean="0"/>
              <a:t>7</a:t>
            </a:fld>
            <a:endParaRPr lang="es-ES"/>
          </a:p>
        </p:txBody>
      </p:sp>
      <p:sp>
        <p:nvSpPr>
          <p:cNvPr id="8" name="Rectángulo 7"/>
          <p:cNvSpPr/>
          <p:nvPr/>
        </p:nvSpPr>
        <p:spPr>
          <a:xfrm>
            <a:off x="6074228" y="571500"/>
            <a:ext cx="5682343" cy="6124754"/>
          </a:xfrm>
          <a:prstGeom prst="rect">
            <a:avLst/>
          </a:prstGeom>
        </p:spPr>
        <p:txBody>
          <a:bodyPr wrap="square">
            <a:spAutoFit/>
          </a:bodyPr>
          <a:lstStyle/>
          <a:p>
            <a:pPr algn="just"/>
            <a:r>
              <a:rPr lang="es-EC" sz="2800" b="1" dirty="0">
                <a:latin typeface="Times New Roman" panose="02020603050405020304" pitchFamily="18" charset="0"/>
                <a:ea typeface="Calibri" panose="020F0502020204030204" pitchFamily="34" charset="0"/>
              </a:rPr>
              <a:t>ALCANCES:</a:t>
            </a:r>
          </a:p>
          <a:p>
            <a:pPr algn="just"/>
            <a:r>
              <a:rPr lang="es-EC" sz="2700" b="1" dirty="0">
                <a:solidFill>
                  <a:schemeClr val="accent6">
                    <a:lumMod val="50000"/>
                  </a:schemeClr>
                </a:solidFill>
                <a:latin typeface="Times New Roman" panose="02020603050405020304" pitchFamily="18" charset="0"/>
                <a:ea typeface="Calibri" panose="020F0502020204030204" pitchFamily="34" charset="0"/>
              </a:rPr>
              <a:t>Determinar si los cheerleaders de la Academia Nova Cheer &amp; Dance tienen problemas al trabajar la PF. </a:t>
            </a:r>
          </a:p>
          <a:p>
            <a:pPr algn="just"/>
            <a:endParaRPr lang="es-EC" sz="2700" b="1" dirty="0">
              <a:solidFill>
                <a:schemeClr val="accent6">
                  <a:lumMod val="50000"/>
                </a:schemeClr>
              </a:solidFill>
              <a:latin typeface="Times New Roman" panose="02020603050405020304" pitchFamily="18" charset="0"/>
              <a:ea typeface="Calibri" panose="020F0502020204030204" pitchFamily="34" charset="0"/>
            </a:endParaRPr>
          </a:p>
          <a:p>
            <a:pPr algn="just"/>
            <a:r>
              <a:rPr lang="es-EC" sz="2700" b="1" dirty="0">
                <a:latin typeface="Times New Roman" panose="02020603050405020304" pitchFamily="18" charset="0"/>
                <a:cs typeface="Times New Roman" panose="02020603050405020304" pitchFamily="18" charset="0"/>
              </a:rPr>
              <a:t>Valorar y recalcar la estrecha relación que existe entre el juego y la PF para mejorar las HMB.</a:t>
            </a:r>
          </a:p>
          <a:p>
            <a:pPr algn="just"/>
            <a:endParaRPr lang="es-EC" sz="2700" b="1" dirty="0">
              <a:latin typeface="Times New Roman" panose="02020603050405020304" pitchFamily="18" charset="0"/>
              <a:cs typeface="Times New Roman" panose="02020603050405020304" pitchFamily="18" charset="0"/>
            </a:endParaRPr>
          </a:p>
          <a:p>
            <a:pPr algn="just"/>
            <a:r>
              <a:rPr lang="es-EC" sz="2700" b="1" dirty="0">
                <a:solidFill>
                  <a:schemeClr val="accent6">
                    <a:lumMod val="50000"/>
                  </a:schemeClr>
                </a:solidFill>
                <a:latin typeface="Times New Roman" panose="02020603050405020304" pitchFamily="18" charset="0"/>
                <a:cs typeface="Times New Roman" panose="02020603050405020304" pitchFamily="18" charset="0"/>
              </a:rPr>
              <a:t>Proponer una guía de juegos recreativos para trabajar las HMB </a:t>
            </a:r>
          </a:p>
          <a:p>
            <a:pPr algn="just"/>
            <a:endParaRPr lang="es-EC" sz="2700" b="1"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s-EC" sz="2700" b="1" dirty="0">
                <a:latin typeface="Times New Roman" panose="02020603050405020304" pitchFamily="18" charset="0"/>
                <a:cs typeface="Times New Roman" panose="02020603050405020304" pitchFamily="18" charset="0"/>
              </a:rPr>
              <a:t>Implementar una guía de juegos recreativos</a:t>
            </a:r>
            <a:endParaRPr lang="en-US" sz="27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6" name="Imagen 5" descr="C:\Users\Usuario\Downloads\WhatsApp Image 2020-04-17 at 1.21.49 PM.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854" y="2723745"/>
            <a:ext cx="4494179" cy="3171217"/>
          </a:xfrm>
          <a:prstGeom prst="rect">
            <a:avLst/>
          </a:prstGeom>
          <a:noFill/>
          <a:ln>
            <a:noFill/>
          </a:ln>
        </p:spPr>
      </p:pic>
    </p:spTree>
    <p:extLst>
      <p:ext uri="{BB962C8B-B14F-4D97-AF65-F5344CB8AC3E}">
        <p14:creationId xmlns:p14="http://schemas.microsoft.com/office/powerpoint/2010/main" val="316243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F6B52-A20E-426B-B7E0-1B6AAB46C89F}"/>
              </a:ext>
            </a:extLst>
          </p:cNvPr>
          <p:cNvSpPr>
            <a:spLocks noGrp="1"/>
          </p:cNvSpPr>
          <p:nvPr>
            <p:ph type="title"/>
          </p:nvPr>
        </p:nvSpPr>
        <p:spPr/>
        <p:txBody>
          <a:bodyPr rtlCol="0"/>
          <a:lstStyle/>
          <a:p>
            <a:r>
              <a:rPr lang="es-EC" sz="4400" b="1" dirty="0"/>
              <a:t>ALCANCES</a:t>
            </a:r>
            <a:br>
              <a:rPr lang="es-EC" sz="4400" b="1" dirty="0"/>
            </a:br>
            <a:r>
              <a:rPr lang="es-EC" sz="4400" b="1" dirty="0"/>
              <a:t> Y LÍMITES</a:t>
            </a:r>
            <a:endParaRPr lang="es-ES" sz="4400" dirty="0"/>
          </a:p>
        </p:txBody>
      </p:sp>
      <p:sp>
        <p:nvSpPr>
          <p:cNvPr id="16" name="Marcador de posición de número de diapositiva 15">
            <a:extLst>
              <a:ext uri="{FF2B5EF4-FFF2-40B4-BE49-F238E27FC236}">
                <a16:creationId xmlns:a16="http://schemas.microsoft.com/office/drawing/2014/main" id="{7CF36D8C-67BC-C442-916E-35C3E53D6B7D}"/>
              </a:ext>
            </a:extLst>
          </p:cNvPr>
          <p:cNvSpPr>
            <a:spLocks noGrp="1"/>
          </p:cNvSpPr>
          <p:nvPr>
            <p:ph type="sldNum" sz="quarter" idx="12"/>
          </p:nvPr>
        </p:nvSpPr>
        <p:spPr/>
        <p:txBody>
          <a:bodyPr rtlCol="0"/>
          <a:lstStyle/>
          <a:p>
            <a:pPr rtl="0"/>
            <a:fld id="{9FF96B15-8338-45D5-A943-561235072D66}" type="slidenum">
              <a:rPr lang="es-ES" smtClean="0"/>
              <a:t>8</a:t>
            </a:fld>
            <a:endParaRPr lang="es-ES"/>
          </a:p>
        </p:txBody>
      </p:sp>
      <p:pic>
        <p:nvPicPr>
          <p:cNvPr id="3" name="Imagen 2" descr="Clipart - Cartoon Cheerleader Silhouet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490" y="1744562"/>
            <a:ext cx="1456670" cy="1419894"/>
          </a:xfrm>
          <a:prstGeom prst="rect">
            <a:avLst/>
          </a:prstGeom>
        </p:spPr>
      </p:pic>
      <p:sp>
        <p:nvSpPr>
          <p:cNvPr id="5" name="CuadroTexto 4"/>
          <p:cNvSpPr txBox="1"/>
          <p:nvPr/>
        </p:nvSpPr>
        <p:spPr>
          <a:xfrm>
            <a:off x="6492241" y="560856"/>
            <a:ext cx="2672080" cy="584775"/>
          </a:xfrm>
          <a:prstGeom prst="rect">
            <a:avLst/>
          </a:prstGeom>
          <a:solidFill>
            <a:schemeClr val="accent1"/>
          </a:solidFill>
        </p:spPr>
        <p:txBody>
          <a:bodyPr wrap="square" rtlCol="0">
            <a:spAutoFit/>
          </a:bodyPr>
          <a:lstStyle/>
          <a:p>
            <a:r>
              <a:rPr lang="es-EC" sz="3200" b="1" dirty="0">
                <a:latin typeface="Times New Roman" panose="02020603050405020304" pitchFamily="18" charset="0"/>
                <a:cs typeface="Times New Roman" panose="02020603050405020304" pitchFamily="18" charset="0"/>
              </a:rPr>
              <a:t>    LÍMITES</a:t>
            </a:r>
            <a:endParaRPr lang="en-US" sz="3200" b="1" dirty="0">
              <a:latin typeface="Times New Roman" panose="02020603050405020304" pitchFamily="18" charset="0"/>
              <a:cs typeface="Times New Roman" panose="02020603050405020304" pitchFamily="18" charset="0"/>
            </a:endParaRPr>
          </a:p>
        </p:txBody>
      </p:sp>
      <p:pic>
        <p:nvPicPr>
          <p:cNvPr id="7" name="Imagen 6" descr="Árbol genealógico con la plantilla &lt;strong&gt;de&lt;/strong&gt; las hoja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450" y="1517156"/>
            <a:ext cx="1709783" cy="1709783"/>
          </a:xfrm>
          <a:prstGeom prst="rect">
            <a:avLst/>
          </a:prstGeom>
        </p:spPr>
      </p:pic>
      <p:sp>
        <p:nvSpPr>
          <p:cNvPr id="10" name="Rectángulo redondeado 9"/>
          <p:cNvSpPr/>
          <p:nvPr/>
        </p:nvSpPr>
        <p:spPr>
          <a:xfrm>
            <a:off x="4917441" y="3961614"/>
            <a:ext cx="2607450" cy="11067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CuadroTexto 13"/>
          <p:cNvSpPr txBox="1"/>
          <p:nvPr/>
        </p:nvSpPr>
        <p:spPr>
          <a:xfrm>
            <a:off x="5077855" y="3601416"/>
            <a:ext cx="2458720" cy="1938992"/>
          </a:xfrm>
          <a:prstGeom prst="rect">
            <a:avLst/>
          </a:prstGeom>
          <a:noFill/>
        </p:spPr>
        <p:txBody>
          <a:bodyPr wrap="square" rtlCol="0">
            <a:spAutoFit/>
          </a:bodyPr>
          <a:lstStyle/>
          <a:p>
            <a:pPr algn="just"/>
            <a:r>
              <a:rPr lang="es-EC" sz="2400" b="1" dirty="0">
                <a:solidFill>
                  <a:schemeClr val="accent6">
                    <a:lumMod val="50000"/>
                  </a:schemeClr>
                </a:solidFill>
              </a:rPr>
              <a:t>Los niños a los que se les aplica el test son de corta edad.</a:t>
            </a:r>
            <a:endParaRPr lang="en-US" sz="2400" b="1" dirty="0">
              <a:solidFill>
                <a:schemeClr val="accent6">
                  <a:lumMod val="50000"/>
                </a:schemeClr>
              </a:solidFill>
            </a:endParaRPr>
          </a:p>
        </p:txBody>
      </p:sp>
      <p:sp>
        <p:nvSpPr>
          <p:cNvPr id="6" name="Rectángulo 5"/>
          <p:cNvSpPr/>
          <p:nvPr/>
        </p:nvSpPr>
        <p:spPr>
          <a:xfrm>
            <a:off x="8356100" y="3425516"/>
            <a:ext cx="2834640" cy="26095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a:solidFill>
                  <a:schemeClr val="accent6">
                    <a:lumMod val="50000"/>
                  </a:schemeClr>
                </a:solidFill>
              </a:rPr>
              <a:t>Dos padres de familia no entregaron la autorización para aplicar los test:  falta de tiempo y descuido.</a:t>
            </a:r>
            <a:endParaRPr lang="en-US" sz="2400" b="1" dirty="0">
              <a:solidFill>
                <a:schemeClr val="accent6">
                  <a:lumMod val="50000"/>
                </a:schemeClr>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3409289881"/>
              </p:ext>
            </p:extLst>
          </p:nvPr>
        </p:nvGraphicFramePr>
        <p:xfrm>
          <a:off x="5068389" y="3409407"/>
          <a:ext cx="2780106" cy="2625634"/>
        </p:xfrm>
        <a:graphic>
          <a:graphicData uri="http://schemas.openxmlformats.org/drawingml/2006/table">
            <a:tbl>
              <a:tblPr/>
              <a:tblGrid>
                <a:gridCol w="2780106">
                  <a:extLst>
                    <a:ext uri="{9D8B030D-6E8A-4147-A177-3AD203B41FA5}">
                      <a16:colId xmlns:a16="http://schemas.microsoft.com/office/drawing/2014/main" val="1862201663"/>
                    </a:ext>
                  </a:extLst>
                </a:gridCol>
              </a:tblGrid>
              <a:tr h="2625634">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65044003"/>
                  </a:ext>
                </a:extLst>
              </a:tr>
            </a:tbl>
          </a:graphicData>
        </a:graphic>
      </p:graphicFrame>
    </p:spTree>
    <p:extLst>
      <p:ext uri="{BB962C8B-B14F-4D97-AF65-F5344CB8AC3E}">
        <p14:creationId xmlns:p14="http://schemas.microsoft.com/office/powerpoint/2010/main" val="366304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85B441-CEE7-4B03-83E6-D9CE5466EDFC}"/>
              </a:ext>
            </a:extLst>
          </p:cNvPr>
          <p:cNvSpPr>
            <a:spLocks noGrp="1"/>
          </p:cNvSpPr>
          <p:nvPr>
            <p:ph type="title"/>
          </p:nvPr>
        </p:nvSpPr>
        <p:spPr/>
        <p:txBody>
          <a:bodyPr rtlCol="0">
            <a:normAutofit/>
          </a:bodyPr>
          <a:lstStyle/>
          <a:p>
            <a:pPr rtl="0"/>
            <a:r>
              <a:rPr lang="es-ES" sz="4400" b="1" dirty="0">
                <a:solidFill>
                  <a:schemeClr val="bg1"/>
                </a:solidFill>
              </a:rPr>
              <a:t>APORTES</a:t>
            </a:r>
          </a:p>
        </p:txBody>
      </p:sp>
      <p:sp>
        <p:nvSpPr>
          <p:cNvPr id="3" name="Marcador de posición de número de diapositiva 2">
            <a:extLst>
              <a:ext uri="{FF2B5EF4-FFF2-40B4-BE49-F238E27FC236}">
                <a16:creationId xmlns:a16="http://schemas.microsoft.com/office/drawing/2014/main" id="{94018E4B-A0D3-6B4E-B245-90AFCE920A5E}"/>
              </a:ext>
            </a:extLst>
          </p:cNvPr>
          <p:cNvSpPr>
            <a:spLocks noGrp="1"/>
          </p:cNvSpPr>
          <p:nvPr>
            <p:ph type="sldNum" sz="quarter" idx="12"/>
          </p:nvPr>
        </p:nvSpPr>
        <p:spPr/>
        <p:txBody>
          <a:bodyPr rtlCol="0"/>
          <a:lstStyle/>
          <a:p>
            <a:pPr rtl="0"/>
            <a:fld id="{9FF96B15-8338-45D5-A943-561235072D66}" type="slidenum">
              <a:rPr lang="es-ES" smtClean="0"/>
              <a:t>9</a:t>
            </a:fld>
            <a:endParaRPr lang="es-ES" dirty="0"/>
          </a:p>
        </p:txBody>
      </p:sp>
      <p:sp>
        <p:nvSpPr>
          <p:cNvPr id="6" name="Rectángulo redondeado 5"/>
          <p:cNvSpPr/>
          <p:nvPr/>
        </p:nvSpPr>
        <p:spPr>
          <a:xfrm>
            <a:off x="5039833" y="786810"/>
            <a:ext cx="2719504" cy="2530548"/>
          </a:xfrm>
          <a:prstGeom prst="roundRect">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Desarrollo y mejoramiento de las HMB</a:t>
            </a:r>
            <a:endParaRPr lang="en-US" sz="2400" b="1" dirty="0">
              <a:solidFill>
                <a:schemeClr val="tx1"/>
              </a:solidFill>
            </a:endParaRPr>
          </a:p>
        </p:txBody>
      </p:sp>
      <p:sp>
        <p:nvSpPr>
          <p:cNvPr id="11" name="Rectángulo redondeado 10"/>
          <p:cNvSpPr/>
          <p:nvPr/>
        </p:nvSpPr>
        <p:spPr>
          <a:xfrm>
            <a:off x="8007531" y="786810"/>
            <a:ext cx="2640447" cy="2530548"/>
          </a:xfrm>
          <a:prstGeom prst="roundRect">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Motivar y mejorar el desarrollo deportivo de otros deportistas</a:t>
            </a:r>
            <a:endParaRPr lang="en-US" sz="2400" b="1" dirty="0">
              <a:solidFill>
                <a:schemeClr val="tx1"/>
              </a:solidFill>
            </a:endParaRPr>
          </a:p>
        </p:txBody>
      </p:sp>
      <p:sp>
        <p:nvSpPr>
          <p:cNvPr id="12" name="Rectángulo redondeado 11"/>
          <p:cNvSpPr/>
          <p:nvPr/>
        </p:nvSpPr>
        <p:spPr>
          <a:xfrm>
            <a:off x="5039833" y="3597349"/>
            <a:ext cx="2719504" cy="2530548"/>
          </a:xfrm>
          <a:prstGeom prst="roundRect">
            <a:avLst>
              <a:gd name="adj" fmla="val 18485"/>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chemeClr val="tx1"/>
                </a:solidFill>
              </a:rPr>
              <a:t>Aporte de ideas a la comunidad deportiva, para que mejoren sus resultados deportivos y su calidad de vida</a:t>
            </a:r>
            <a:endParaRPr lang="en-US" sz="2200" b="1" dirty="0">
              <a:solidFill>
                <a:schemeClr val="tx1"/>
              </a:solidFill>
            </a:endParaRPr>
          </a:p>
        </p:txBody>
      </p:sp>
      <p:sp>
        <p:nvSpPr>
          <p:cNvPr id="13" name="Rectángulo redondeado 12"/>
          <p:cNvSpPr/>
          <p:nvPr/>
        </p:nvSpPr>
        <p:spPr>
          <a:xfrm>
            <a:off x="8007531" y="3597349"/>
            <a:ext cx="2640447" cy="2530548"/>
          </a:xfrm>
          <a:prstGeom prst="roundRect">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solidFill>
                  <a:schemeClr val="tx1"/>
                </a:solidFill>
              </a:rPr>
              <a:t>Guía de juegos recreativos para mejorar las HMB</a:t>
            </a:r>
            <a:endParaRPr lang="en-US" sz="2400" b="1" dirty="0">
              <a:solidFill>
                <a:schemeClr val="tx1"/>
              </a:solidFill>
            </a:endParaRPr>
          </a:p>
        </p:txBody>
      </p:sp>
    </p:spTree>
    <p:extLst>
      <p:ext uri="{BB962C8B-B14F-4D97-AF65-F5344CB8AC3E}">
        <p14:creationId xmlns:p14="http://schemas.microsoft.com/office/powerpoint/2010/main" val="3628637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647_TF66741836" id="{D148D1B0-C32F-4861-B46F-F684BCC9B5F4}" vid="{2DAC65D9-64E4-4644-8918-EE70583F0BE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83E0B16-80BF-4868-8813-6B17170D724D}">
  <ds:schemaRefs>
    <ds:schemaRef ds:uri="http://schemas.microsoft.com/sharepoint/v3/contenttype/forms"/>
  </ds:schemaRefs>
</ds:datastoreItem>
</file>

<file path=customXml/itemProps2.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A1C8E2-513F-4C9C-99C7-9AE0E7429B06}">
  <ds:schemaRefs>
    <ds:schemaRef ds:uri="http://purl.org/dc/elements/1.1/"/>
    <ds:schemaRef ds:uri="http://purl.org/dc/terms/"/>
    <ds:schemaRef ds:uri="6dc4bcd6-49db-4c07-9060-8acfc67cef9f"/>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fb0879af-3eba-417a-a55a-ffe6dcd6ca77"/>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Procedimientos de inicio de año</Template>
  <TotalTime>0</TotalTime>
  <Words>2249</Words>
  <Application>Microsoft Office PowerPoint</Application>
  <PresentationFormat>Panorámica</PresentationFormat>
  <Paragraphs>234</Paragraphs>
  <Slides>40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Calibri</vt:lpstr>
      <vt:lpstr>Century Gothic</vt:lpstr>
      <vt:lpstr>Times New Roman</vt:lpstr>
      <vt:lpstr>Wingdings 3</vt:lpstr>
      <vt:lpstr>Sala de reuniones Ion</vt:lpstr>
      <vt:lpstr> </vt:lpstr>
      <vt:lpstr>Tema: </vt:lpstr>
      <vt:lpstr>AUTORA:</vt:lpstr>
      <vt:lpstr>RESUMEN</vt:lpstr>
      <vt:lpstr>PLANTEAMIENTO  DEL PROBLEMA</vt:lpstr>
      <vt:lpstr>FORMULACIÓN DEL PROBLEMA</vt:lpstr>
      <vt:lpstr>ALCANCES  Y LÍMITES</vt:lpstr>
      <vt:lpstr>ALCANCES  Y LÍMITES</vt:lpstr>
      <vt:lpstr>APORTES</vt:lpstr>
      <vt:lpstr>OBJETIVOS</vt:lpstr>
      <vt:lpstr>OBJETIVOS  ESPECÍFICOS</vt:lpstr>
      <vt:lpstr>HIPÓTESIS</vt:lpstr>
      <vt:lpstr>      VARIABLES DE ESTUDIO</vt:lpstr>
      <vt:lpstr>MARCO TEÓRICO</vt:lpstr>
      <vt:lpstr>CUALIDADES QUE DESARROLLA EL JUEGO</vt:lpstr>
      <vt:lpstr>CUALIDADES QUE DESARROLLA EL JUEGO</vt:lpstr>
      <vt:lpstr>CUALIDADES QUE DESARROLLA EL JUEGO</vt:lpstr>
      <vt:lpstr>APORTES DE LOS JUEGOS RECREATIVOS</vt:lpstr>
      <vt:lpstr>APORTES DE LOS JUEGOS RECREATIVOS</vt:lpstr>
      <vt:lpstr>LAS ESTRATEGIAS METODOLÓGICAS</vt:lpstr>
      <vt:lpstr>LAS HABILIDADES MOTRICES BÁSICAS</vt:lpstr>
      <vt:lpstr>CLASIFICACIÓN DE LAS HMB</vt:lpstr>
      <vt:lpstr>EL CHEERLEADING</vt:lpstr>
      <vt:lpstr>RESEÑA HISTÓRICA DEL CHEERLEADING</vt:lpstr>
      <vt:lpstr>INTEGRANTES DE UN EQUIPO DE CHEERLEADING</vt:lpstr>
      <vt:lpstr>FUNDAMENTOS BÁSICOS DEL CHEERLEADING</vt:lpstr>
      <vt:lpstr>UNIVERSO DE ESTUDIO Y MUESTRA</vt:lpstr>
      <vt:lpstr>ANÁLISIS E INTERPRETACIÓN DE RESULTADOS</vt:lpstr>
      <vt:lpstr>ANÁLISIS E INTERPRETACIÓN DE RESULTADOS</vt:lpstr>
      <vt:lpstr>ANALISIS E INTERPRETACIÓN DE RESULTADOS</vt:lpstr>
      <vt:lpstr>ANÁLISIS E INTERPRETACIÓN DE RESULTADOS</vt:lpstr>
      <vt:lpstr>ANÁLISIS E INTERPRETACIÓN DE RESULTADOS</vt:lpstr>
      <vt:lpstr>ANÁLISIS E INTERPRETACIÓN DE RESULTADOS</vt:lpstr>
      <vt:lpstr>GUIA DE JUEGOS RECREATIVOS</vt:lpstr>
      <vt:lpstr>DISCUCIÓN</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2020-05-31T22:03:17Z</dcterms:created>
  <dcterms:modified xsi:type="dcterms:W3CDTF">2020-10-02T23:29:31Z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